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837" r:id="rId4"/>
    <p:sldId id="830" r:id="rId5"/>
    <p:sldId id="839" r:id="rId6"/>
    <p:sldId id="840" r:id="rId7"/>
    <p:sldId id="853" r:id="rId8"/>
    <p:sldId id="852" r:id="rId9"/>
    <p:sldId id="841" r:id="rId10"/>
    <p:sldId id="842" r:id="rId11"/>
    <p:sldId id="844" r:id="rId12"/>
    <p:sldId id="855" r:id="rId13"/>
    <p:sldId id="846" r:id="rId14"/>
    <p:sldId id="856" r:id="rId15"/>
    <p:sldId id="857" r:id="rId16"/>
    <p:sldId id="858" r:id="rId17"/>
    <p:sldId id="861" r:id="rId18"/>
    <p:sldId id="862" r:id="rId19"/>
    <p:sldId id="863" r:id="rId20"/>
    <p:sldId id="864" r:id="rId21"/>
    <p:sldId id="865" r:id="rId22"/>
    <p:sldId id="866" r:id="rId23"/>
    <p:sldId id="867" r:id="rId24"/>
    <p:sldId id="868" r:id="rId25"/>
    <p:sldId id="869" r:id="rId26"/>
    <p:sldId id="870" r:id="rId27"/>
    <p:sldId id="871" r:id="rId28"/>
    <p:sldId id="872" r:id="rId29"/>
    <p:sldId id="873" r:id="rId30"/>
    <p:sldId id="874" r:id="rId31"/>
    <p:sldId id="875" r:id="rId32"/>
    <p:sldId id="876" r:id="rId33"/>
    <p:sldId id="877" r:id="rId34"/>
    <p:sldId id="878" r:id="rId35"/>
    <p:sldId id="879" r:id="rId36"/>
    <p:sldId id="880" r:id="rId37"/>
    <p:sldId id="881" r:id="rId38"/>
    <p:sldId id="892" r:id="rId39"/>
    <p:sldId id="905" r:id="rId40"/>
    <p:sldId id="904" r:id="rId41"/>
    <p:sldId id="906" r:id="rId42"/>
    <p:sldId id="907" r:id="rId43"/>
    <p:sldId id="908" r:id="rId44"/>
    <p:sldId id="909" r:id="rId45"/>
    <p:sldId id="910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800000"/>
    <a:srgbClr val="660033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1" autoAdjust="0"/>
    <p:restoredTop sz="94660"/>
  </p:normalViewPr>
  <p:slideViewPr>
    <p:cSldViewPr snapToGrid="0">
      <p:cViewPr>
        <p:scale>
          <a:sx n="91" d="100"/>
          <a:sy n="91" d="100"/>
        </p:scale>
        <p:origin x="134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dc955bc90a018fd4" providerId="LiveId" clId="{4E58E561-EA9D-4816-9FF7-611EE030AA0F}"/>
    <pc:docChg chg="modSld">
      <pc:chgData name="" userId="dc955bc90a018fd4" providerId="LiveId" clId="{4E58E561-EA9D-4816-9FF7-611EE030AA0F}" dt="2023-03-14T05:53:40.953" v="103" actId="6549"/>
      <pc:docMkLst>
        <pc:docMk/>
      </pc:docMkLst>
      <pc:sldChg chg="modSp">
        <pc:chgData name="" userId="dc955bc90a018fd4" providerId="LiveId" clId="{4E58E561-EA9D-4816-9FF7-611EE030AA0F}" dt="2023-03-14T05:47:03.375" v="13" actId="6549"/>
        <pc:sldMkLst>
          <pc:docMk/>
          <pc:sldMk cId="2875768420" sldId="265"/>
        </pc:sldMkLst>
        <pc:spChg chg="mod">
          <ac:chgData name="" userId="dc955bc90a018fd4" providerId="LiveId" clId="{4E58E561-EA9D-4816-9FF7-611EE030AA0F}" dt="2023-03-14T05:47:03.375" v="13" actId="6549"/>
          <ac:spMkLst>
            <pc:docMk/>
            <pc:sldMk cId="2875768420" sldId="265"/>
            <ac:spMk id="2" creationId="{043E68BC-1F1F-44CD-BED0-CE127F6D8413}"/>
          </ac:spMkLst>
        </pc:spChg>
      </pc:sldChg>
      <pc:sldChg chg="modSp">
        <pc:chgData name="" userId="dc955bc90a018fd4" providerId="LiveId" clId="{4E58E561-EA9D-4816-9FF7-611EE030AA0F}" dt="2023-03-14T05:47:15.354" v="15"/>
        <pc:sldMkLst>
          <pc:docMk/>
          <pc:sldMk cId="2047990814" sldId="830"/>
        </pc:sldMkLst>
        <pc:spChg chg="mod">
          <ac:chgData name="" userId="dc955bc90a018fd4" providerId="LiveId" clId="{4E58E561-EA9D-4816-9FF7-611EE030AA0F}" dt="2023-03-14T05:47:15.354" v="15"/>
          <ac:spMkLst>
            <pc:docMk/>
            <pc:sldMk cId="2047990814" sldId="830"/>
            <ac:spMk id="3" creationId="{00000000-0000-0000-0000-000000000000}"/>
          </ac:spMkLst>
        </pc:spChg>
      </pc:sldChg>
      <pc:sldChg chg="modSp">
        <pc:chgData name="" userId="dc955bc90a018fd4" providerId="LiveId" clId="{4E58E561-EA9D-4816-9FF7-611EE030AA0F}" dt="2023-03-14T05:47:10.700" v="14"/>
        <pc:sldMkLst>
          <pc:docMk/>
          <pc:sldMk cId="3758756664" sldId="837"/>
        </pc:sldMkLst>
        <pc:spChg chg="mod">
          <ac:chgData name="" userId="dc955bc90a018fd4" providerId="LiveId" clId="{4E58E561-EA9D-4816-9FF7-611EE030AA0F}" dt="2023-03-14T05:47:10.700" v="14"/>
          <ac:spMkLst>
            <pc:docMk/>
            <pc:sldMk cId="3758756664" sldId="837"/>
            <ac:spMk id="2" creationId="{043E68BC-1F1F-44CD-BED0-CE127F6D8413}"/>
          </ac:spMkLst>
        </pc:spChg>
      </pc:sldChg>
      <pc:sldChg chg="modSp">
        <pc:chgData name="" userId="dc955bc90a018fd4" providerId="LiveId" clId="{4E58E561-EA9D-4816-9FF7-611EE030AA0F}" dt="2023-03-14T05:47:26.819" v="17"/>
        <pc:sldMkLst>
          <pc:docMk/>
          <pc:sldMk cId="2148560375" sldId="839"/>
        </pc:sldMkLst>
        <pc:spChg chg="mod">
          <ac:chgData name="" userId="dc955bc90a018fd4" providerId="LiveId" clId="{4E58E561-EA9D-4816-9FF7-611EE030AA0F}" dt="2023-03-14T05:47:26.819" v="17"/>
          <ac:spMkLst>
            <pc:docMk/>
            <pc:sldMk cId="2148560375" sldId="839"/>
            <ac:spMk id="3" creationId="{00000000-0000-0000-0000-000000000000}"/>
          </ac:spMkLst>
        </pc:spChg>
      </pc:sldChg>
      <pc:sldChg chg="modSp">
        <pc:chgData name="" userId="dc955bc90a018fd4" providerId="LiveId" clId="{4E58E561-EA9D-4816-9FF7-611EE030AA0F}" dt="2023-03-14T05:47:32.490" v="18"/>
        <pc:sldMkLst>
          <pc:docMk/>
          <pc:sldMk cId="4235569786" sldId="840"/>
        </pc:sldMkLst>
        <pc:spChg chg="mod">
          <ac:chgData name="" userId="dc955bc90a018fd4" providerId="LiveId" clId="{4E58E561-EA9D-4816-9FF7-611EE030AA0F}" dt="2023-03-14T05:47:32.490" v="18"/>
          <ac:spMkLst>
            <pc:docMk/>
            <pc:sldMk cId="4235569786" sldId="840"/>
            <ac:spMk id="3" creationId="{00000000-0000-0000-0000-000000000000}"/>
          </ac:spMkLst>
        </pc:spChg>
      </pc:sldChg>
      <pc:sldChg chg="modSp">
        <pc:chgData name="" userId="dc955bc90a018fd4" providerId="LiveId" clId="{4E58E561-EA9D-4816-9FF7-611EE030AA0F}" dt="2023-03-14T05:47:42.094" v="20"/>
        <pc:sldMkLst>
          <pc:docMk/>
          <pc:sldMk cId="2100244175" sldId="841"/>
        </pc:sldMkLst>
        <pc:spChg chg="mod">
          <ac:chgData name="" userId="dc955bc90a018fd4" providerId="LiveId" clId="{4E58E561-EA9D-4816-9FF7-611EE030AA0F}" dt="2023-03-14T05:47:42.094" v="20"/>
          <ac:spMkLst>
            <pc:docMk/>
            <pc:sldMk cId="2100244175" sldId="841"/>
            <ac:spMk id="3" creationId="{00000000-0000-0000-0000-000000000000}"/>
          </ac:spMkLst>
        </pc:spChg>
      </pc:sldChg>
      <pc:sldChg chg="modSp">
        <pc:chgData name="" userId="dc955bc90a018fd4" providerId="LiveId" clId="{4E58E561-EA9D-4816-9FF7-611EE030AA0F}" dt="2023-03-14T05:47:48.293" v="21"/>
        <pc:sldMkLst>
          <pc:docMk/>
          <pc:sldMk cId="3340385320" sldId="842"/>
        </pc:sldMkLst>
        <pc:spChg chg="mod">
          <ac:chgData name="" userId="dc955bc90a018fd4" providerId="LiveId" clId="{4E58E561-EA9D-4816-9FF7-611EE030AA0F}" dt="2023-03-14T05:47:48.293" v="21"/>
          <ac:spMkLst>
            <pc:docMk/>
            <pc:sldMk cId="3340385320" sldId="842"/>
            <ac:spMk id="3" creationId="{00000000-0000-0000-0000-000000000000}"/>
          </ac:spMkLst>
        </pc:spChg>
      </pc:sldChg>
      <pc:sldChg chg="modSp">
        <pc:chgData name="" userId="dc955bc90a018fd4" providerId="LiveId" clId="{4E58E561-EA9D-4816-9FF7-611EE030AA0F}" dt="2023-03-14T05:48:02.450" v="23"/>
        <pc:sldMkLst>
          <pc:docMk/>
          <pc:sldMk cId="539352031" sldId="844"/>
        </pc:sldMkLst>
        <pc:spChg chg="mod">
          <ac:chgData name="" userId="dc955bc90a018fd4" providerId="LiveId" clId="{4E58E561-EA9D-4816-9FF7-611EE030AA0F}" dt="2023-03-14T05:48:02.450" v="23"/>
          <ac:spMkLst>
            <pc:docMk/>
            <pc:sldMk cId="539352031" sldId="844"/>
            <ac:spMk id="3" creationId="{00000000-0000-0000-0000-000000000000}"/>
          </ac:spMkLst>
        </pc:spChg>
      </pc:sldChg>
      <pc:sldChg chg="modSp">
        <pc:chgData name="" userId="dc955bc90a018fd4" providerId="LiveId" clId="{4E58E561-EA9D-4816-9FF7-611EE030AA0F}" dt="2023-03-14T05:48:12.212" v="25"/>
        <pc:sldMkLst>
          <pc:docMk/>
          <pc:sldMk cId="1689809698" sldId="846"/>
        </pc:sldMkLst>
        <pc:spChg chg="mod">
          <ac:chgData name="" userId="dc955bc90a018fd4" providerId="LiveId" clId="{4E58E561-EA9D-4816-9FF7-611EE030AA0F}" dt="2023-03-14T05:48:12.212" v="25"/>
          <ac:spMkLst>
            <pc:docMk/>
            <pc:sldMk cId="1689809698" sldId="846"/>
            <ac:spMk id="3" creationId="{00000000-0000-0000-0000-000000000000}"/>
          </ac:spMkLst>
        </pc:spChg>
      </pc:sldChg>
    </pc:docChg>
  </pc:docChgLst>
  <pc:docChgLst>
    <pc:chgData userId="dc955bc90a018fd4" providerId="LiveId" clId="{450E877D-C315-4206-ADA3-F0BB5A12BF66}"/>
    <pc:docChg chg="custSel delSld modSld modMainMaster">
      <pc:chgData name="" userId="dc955bc90a018fd4" providerId="LiveId" clId="{450E877D-C315-4206-ADA3-F0BB5A12BF66}" dt="2023-03-22T07:33:17.520" v="172" actId="2696"/>
      <pc:docMkLst>
        <pc:docMk/>
      </pc:docMkLst>
      <pc:sldChg chg="modSp">
        <pc:chgData name="" userId="dc955bc90a018fd4" providerId="LiveId" clId="{450E877D-C315-4206-ADA3-F0BB5A12BF66}" dt="2023-03-22T07:19:57.014" v="46" actId="20577"/>
        <pc:sldMkLst>
          <pc:docMk/>
          <pc:sldMk cId="2875768420" sldId="265"/>
        </pc:sldMkLst>
        <pc:spChg chg="mod">
          <ac:chgData name="" userId="dc955bc90a018fd4" providerId="LiveId" clId="{450E877D-C315-4206-ADA3-F0BB5A12BF66}" dt="2023-03-22T07:19:57.014" v="46" actId="20577"/>
          <ac:spMkLst>
            <pc:docMk/>
            <pc:sldMk cId="2875768420" sldId="265"/>
            <ac:spMk id="3" creationId="{DF449CDB-4DED-41CA-8BD3-B2FB80F386C2}"/>
          </ac:spMkLst>
        </pc:spChg>
      </pc:sldChg>
      <pc:sldChg chg="modSp">
        <pc:chgData name="" userId="dc955bc90a018fd4" providerId="LiveId" clId="{450E877D-C315-4206-ADA3-F0BB5A12BF66}" dt="2023-03-22T07:21:09.022" v="56" actId="6549"/>
        <pc:sldMkLst>
          <pc:docMk/>
          <pc:sldMk cId="2047990814" sldId="830"/>
        </pc:sldMkLst>
        <pc:spChg chg="mod">
          <ac:chgData name="" userId="dc955bc90a018fd4" providerId="LiveId" clId="{450E877D-C315-4206-ADA3-F0BB5A12BF66}" dt="2023-03-22T07:21:09.022" v="56" actId="6549"/>
          <ac:spMkLst>
            <pc:docMk/>
            <pc:sldMk cId="2047990814" sldId="830"/>
            <ac:spMk id="2" creationId="{00000000-0000-0000-0000-000000000000}"/>
          </ac:spMkLst>
        </pc:spChg>
      </pc:sldChg>
      <pc:sldChg chg="modSp">
        <pc:chgData name="" userId="dc955bc90a018fd4" providerId="LiveId" clId="{450E877D-C315-4206-ADA3-F0BB5A12BF66}" dt="2023-03-22T07:20:36.610" v="48" actId="6549"/>
        <pc:sldMkLst>
          <pc:docMk/>
          <pc:sldMk cId="3758756664" sldId="837"/>
        </pc:sldMkLst>
        <pc:spChg chg="mod">
          <ac:chgData name="" userId="dc955bc90a018fd4" providerId="LiveId" clId="{450E877D-C315-4206-ADA3-F0BB5A12BF66}" dt="2023-03-22T07:20:36.610" v="48" actId="6549"/>
          <ac:spMkLst>
            <pc:docMk/>
            <pc:sldMk cId="3758756664" sldId="837"/>
            <ac:spMk id="3" creationId="{DF449CDB-4DED-41CA-8BD3-B2FB80F386C2}"/>
          </ac:spMkLst>
        </pc:spChg>
      </pc:sldChg>
      <pc:sldChg chg="del">
        <pc:chgData name="" userId="dc955bc90a018fd4" providerId="LiveId" clId="{450E877D-C315-4206-ADA3-F0BB5A12BF66}" dt="2023-03-22T07:21:44.302" v="57" actId="2696"/>
        <pc:sldMkLst>
          <pc:docMk/>
          <pc:sldMk cId="3452415317" sldId="838"/>
        </pc:sldMkLst>
      </pc:sldChg>
      <pc:sldChg chg="modSp">
        <pc:chgData name="" userId="dc955bc90a018fd4" providerId="LiveId" clId="{450E877D-C315-4206-ADA3-F0BB5A12BF66}" dt="2023-03-22T07:22:06.870" v="63" actId="6549"/>
        <pc:sldMkLst>
          <pc:docMk/>
          <pc:sldMk cId="2148560375" sldId="839"/>
        </pc:sldMkLst>
        <pc:spChg chg="mod">
          <ac:chgData name="" userId="dc955bc90a018fd4" providerId="LiveId" clId="{450E877D-C315-4206-ADA3-F0BB5A12BF66}" dt="2023-03-22T07:22:06.870" v="63" actId="6549"/>
          <ac:spMkLst>
            <pc:docMk/>
            <pc:sldMk cId="2148560375" sldId="839"/>
            <ac:spMk id="2" creationId="{00000000-0000-0000-0000-000000000000}"/>
          </ac:spMkLst>
        </pc:spChg>
      </pc:sldChg>
      <pc:sldChg chg="delSp modSp">
        <pc:chgData name="" userId="dc955bc90a018fd4" providerId="LiveId" clId="{450E877D-C315-4206-ADA3-F0BB5A12BF66}" dt="2023-03-22T07:23:17.111" v="72"/>
        <pc:sldMkLst>
          <pc:docMk/>
          <pc:sldMk cId="4235569786" sldId="840"/>
        </pc:sldMkLst>
        <pc:spChg chg="mod">
          <ac:chgData name="" userId="dc955bc90a018fd4" providerId="LiveId" clId="{450E877D-C315-4206-ADA3-F0BB5A12BF66}" dt="2023-03-22T07:23:17.111" v="72"/>
          <ac:spMkLst>
            <pc:docMk/>
            <pc:sldMk cId="4235569786" sldId="840"/>
            <ac:spMk id="2" creationId="{00000000-0000-0000-0000-000000000000}"/>
          </ac:spMkLst>
        </pc:spChg>
        <pc:spChg chg="del mod">
          <ac:chgData name="" userId="dc955bc90a018fd4" providerId="LiveId" clId="{450E877D-C315-4206-ADA3-F0BB5A12BF66}" dt="2023-03-22T07:22:44.553" v="65" actId="478"/>
          <ac:spMkLst>
            <pc:docMk/>
            <pc:sldMk cId="4235569786" sldId="840"/>
            <ac:spMk id="5" creationId="{105E60D9-3B22-403E-A171-D69A53407861}"/>
          </ac:spMkLst>
        </pc:spChg>
      </pc:sldChg>
      <pc:sldChg chg="addSp delSp modSp">
        <pc:chgData name="" userId="dc955bc90a018fd4" providerId="LiveId" clId="{450E877D-C315-4206-ADA3-F0BB5A12BF66}" dt="2023-03-22T07:25:57.052" v="95"/>
        <pc:sldMkLst>
          <pc:docMk/>
          <pc:sldMk cId="2100244175" sldId="841"/>
        </pc:sldMkLst>
        <pc:spChg chg="del">
          <ac:chgData name="" userId="dc955bc90a018fd4" providerId="LiveId" clId="{450E877D-C315-4206-ADA3-F0BB5A12BF66}" dt="2023-03-22T07:25:54.254" v="94" actId="478"/>
          <ac:spMkLst>
            <pc:docMk/>
            <pc:sldMk cId="2100244175" sldId="841"/>
            <ac:spMk id="2" creationId="{00000000-0000-0000-0000-000000000000}"/>
          </ac:spMkLst>
        </pc:spChg>
        <pc:spChg chg="add mod">
          <ac:chgData name="" userId="dc955bc90a018fd4" providerId="LiveId" clId="{450E877D-C315-4206-ADA3-F0BB5A12BF66}" dt="2023-03-22T07:25:54.254" v="94" actId="478"/>
          <ac:spMkLst>
            <pc:docMk/>
            <pc:sldMk cId="2100244175" sldId="841"/>
            <ac:spMk id="48" creationId="{486D33F1-E244-4F49-A0A9-0E5B0141F644}"/>
          </ac:spMkLst>
        </pc:spChg>
        <pc:grpChg chg="del">
          <ac:chgData name="" userId="dc955bc90a018fd4" providerId="LiveId" clId="{450E877D-C315-4206-ADA3-F0BB5A12BF66}" dt="2023-03-22T07:25:42.262" v="93" actId="478"/>
          <ac:grpSpMkLst>
            <pc:docMk/>
            <pc:sldMk cId="2100244175" sldId="841"/>
            <ac:grpSpMk id="4" creationId="{AC105CEA-36AF-49CA-A555-5FEEDD90CD74}"/>
          </ac:grpSpMkLst>
        </pc:grpChg>
        <pc:graphicFrameChg chg="add">
          <ac:chgData name="" userId="dc955bc90a018fd4" providerId="LiveId" clId="{450E877D-C315-4206-ADA3-F0BB5A12BF66}" dt="2023-03-22T07:25:57.052" v="95"/>
          <ac:graphicFrameMkLst>
            <pc:docMk/>
            <pc:sldMk cId="2100244175" sldId="841"/>
            <ac:graphicFrameMk id="49" creationId="{D9BBD281-3512-4C81-A21D-C02777005D7A}"/>
          </ac:graphicFrameMkLst>
        </pc:graphicFrameChg>
      </pc:sldChg>
      <pc:sldChg chg="addSp modSp">
        <pc:chgData name="" userId="dc955bc90a018fd4" providerId="LiveId" clId="{450E877D-C315-4206-ADA3-F0BB5A12BF66}" dt="2023-03-22T07:26:42.179" v="98"/>
        <pc:sldMkLst>
          <pc:docMk/>
          <pc:sldMk cId="3340385320" sldId="842"/>
        </pc:sldMkLst>
        <pc:spChg chg="mod">
          <ac:chgData name="" userId="dc955bc90a018fd4" providerId="LiveId" clId="{450E877D-C315-4206-ADA3-F0BB5A12BF66}" dt="2023-03-22T07:26:31.385" v="97" actId="14"/>
          <ac:spMkLst>
            <pc:docMk/>
            <pc:sldMk cId="3340385320" sldId="842"/>
            <ac:spMk id="2" creationId="{00000000-0000-0000-0000-000000000000}"/>
          </ac:spMkLst>
        </pc:spChg>
        <pc:spChg chg="add">
          <ac:chgData name="" userId="dc955bc90a018fd4" providerId="LiveId" clId="{450E877D-C315-4206-ADA3-F0BB5A12BF66}" dt="2023-03-22T07:26:42.179" v="98"/>
          <ac:spMkLst>
            <pc:docMk/>
            <pc:sldMk cId="3340385320" sldId="842"/>
            <ac:spMk id="11" creationId="{AF5BCA97-88BC-4FF3-B25F-B421A62B64FD}"/>
          </ac:spMkLst>
        </pc:spChg>
        <pc:spChg chg="add">
          <ac:chgData name="" userId="dc955bc90a018fd4" providerId="LiveId" clId="{450E877D-C315-4206-ADA3-F0BB5A12BF66}" dt="2023-03-22T07:26:42.179" v="98"/>
          <ac:spMkLst>
            <pc:docMk/>
            <pc:sldMk cId="3340385320" sldId="842"/>
            <ac:spMk id="12" creationId="{84AF25EE-5099-4134-8879-61837C62DBCF}"/>
          </ac:spMkLst>
        </pc:spChg>
        <pc:grpChg chg="add">
          <ac:chgData name="" userId="dc955bc90a018fd4" providerId="LiveId" clId="{450E877D-C315-4206-ADA3-F0BB5A12BF66}" dt="2023-03-22T07:26:42.179" v="98"/>
          <ac:grpSpMkLst>
            <pc:docMk/>
            <pc:sldMk cId="3340385320" sldId="842"/>
            <ac:grpSpMk id="4" creationId="{C3C3B9BD-B607-4B6C-BAAC-A2FF01B5BB39}"/>
          </ac:grpSpMkLst>
        </pc:grpChg>
      </pc:sldChg>
      <pc:sldChg chg="addSp delSp modSp">
        <pc:chgData name="" userId="dc955bc90a018fd4" providerId="LiveId" clId="{450E877D-C315-4206-ADA3-F0BB5A12BF66}" dt="2023-03-22T07:27:10.905" v="103" actId="1076"/>
        <pc:sldMkLst>
          <pc:docMk/>
          <pc:sldMk cId="3538459282" sldId="843"/>
        </pc:sldMkLst>
        <pc:spChg chg="del mod">
          <ac:chgData name="" userId="dc955bc90a018fd4" providerId="LiveId" clId="{450E877D-C315-4206-ADA3-F0BB5A12BF66}" dt="2023-03-22T07:27:08.468" v="102" actId="478"/>
          <ac:spMkLst>
            <pc:docMk/>
            <pc:sldMk cId="3538459282" sldId="843"/>
            <ac:spMk id="2" creationId="{00000000-0000-0000-0000-000000000000}"/>
          </ac:spMkLst>
        </pc:spChg>
        <pc:picChg chg="add mod">
          <ac:chgData name="" userId="dc955bc90a018fd4" providerId="LiveId" clId="{450E877D-C315-4206-ADA3-F0BB5A12BF66}" dt="2023-03-22T07:27:10.905" v="103" actId="1076"/>
          <ac:picMkLst>
            <pc:docMk/>
            <pc:sldMk cId="3538459282" sldId="843"/>
            <ac:picMk id="4" creationId="{F96CC292-E756-46BF-BFDE-D356F524A747}"/>
          </ac:picMkLst>
        </pc:picChg>
      </pc:sldChg>
      <pc:sldChg chg="addSp modSp">
        <pc:chgData name="" userId="dc955bc90a018fd4" providerId="LiveId" clId="{450E877D-C315-4206-ADA3-F0BB5A12BF66}" dt="2023-03-22T07:27:53.631" v="113" actId="20577"/>
        <pc:sldMkLst>
          <pc:docMk/>
          <pc:sldMk cId="539352031" sldId="844"/>
        </pc:sldMkLst>
        <pc:spChg chg="mod">
          <ac:chgData name="" userId="dc955bc90a018fd4" providerId="LiveId" clId="{450E877D-C315-4206-ADA3-F0BB5A12BF66}" dt="2023-03-22T07:27:53.631" v="113" actId="20577"/>
          <ac:spMkLst>
            <pc:docMk/>
            <pc:sldMk cId="539352031" sldId="844"/>
            <ac:spMk id="2" creationId="{00000000-0000-0000-0000-000000000000}"/>
          </ac:spMkLst>
        </pc:spChg>
        <pc:grpChg chg="add mod">
          <ac:chgData name="" userId="dc955bc90a018fd4" providerId="LiveId" clId="{450E877D-C315-4206-ADA3-F0BB5A12BF66}" dt="2023-03-22T07:27:35.250" v="106" actId="1076"/>
          <ac:grpSpMkLst>
            <pc:docMk/>
            <pc:sldMk cId="539352031" sldId="844"/>
            <ac:grpSpMk id="4" creationId="{90047BCE-9C3A-4211-A48F-FE1BF5657057}"/>
          </ac:grpSpMkLst>
        </pc:grpChg>
        <pc:grpChg chg="add mod">
          <ac:chgData name="" userId="dc955bc90a018fd4" providerId="LiveId" clId="{450E877D-C315-4206-ADA3-F0BB5A12BF66}" dt="2023-03-22T07:27:35.250" v="106" actId="1076"/>
          <ac:grpSpMkLst>
            <pc:docMk/>
            <pc:sldMk cId="539352031" sldId="844"/>
            <ac:grpSpMk id="11" creationId="{14DF53BF-3FFC-4FB1-A2D4-1083E2EDA9D9}"/>
          </ac:grpSpMkLst>
        </pc:grpChg>
      </pc:sldChg>
      <pc:sldChg chg="addSp delSp modSp">
        <pc:chgData name="" userId="dc955bc90a018fd4" providerId="LiveId" clId="{450E877D-C315-4206-ADA3-F0BB5A12BF66}" dt="2023-03-22T07:28:33.108" v="118" actId="478"/>
        <pc:sldMkLst>
          <pc:docMk/>
          <pc:sldMk cId="1682257881" sldId="845"/>
        </pc:sldMkLst>
        <pc:spChg chg="del mod">
          <ac:chgData name="" userId="dc955bc90a018fd4" providerId="LiveId" clId="{450E877D-C315-4206-ADA3-F0BB5A12BF66}" dt="2023-03-22T07:28:23.191" v="116" actId="478"/>
          <ac:spMkLst>
            <pc:docMk/>
            <pc:sldMk cId="1682257881" sldId="845"/>
            <ac:spMk id="2" creationId="{00000000-0000-0000-0000-000000000000}"/>
          </ac:spMkLst>
        </pc:spChg>
        <pc:spChg chg="del">
          <ac:chgData name="" userId="dc955bc90a018fd4" providerId="LiveId" clId="{450E877D-C315-4206-ADA3-F0BB5A12BF66}" dt="2023-03-22T07:28:19.848" v="115" actId="478"/>
          <ac:spMkLst>
            <pc:docMk/>
            <pc:sldMk cId="1682257881" sldId="845"/>
            <ac:spMk id="7" creationId="{3C30E992-3B61-467F-8F1D-D9C53210D2FD}"/>
          </ac:spMkLst>
        </pc:spChg>
        <pc:spChg chg="add del mod">
          <ac:chgData name="" userId="dc955bc90a018fd4" providerId="LiveId" clId="{450E877D-C315-4206-ADA3-F0BB5A12BF66}" dt="2023-03-22T07:28:33.108" v="118" actId="478"/>
          <ac:spMkLst>
            <pc:docMk/>
            <pc:sldMk cId="1682257881" sldId="845"/>
            <ac:spMk id="8" creationId="{FEB5B5D1-B255-4C1A-8409-80F3515CFFD0}"/>
          </ac:spMkLst>
        </pc:spChg>
        <pc:graphicFrameChg chg="del">
          <ac:chgData name="" userId="dc955bc90a018fd4" providerId="LiveId" clId="{450E877D-C315-4206-ADA3-F0BB5A12BF66}" dt="2023-03-22T07:28:19.848" v="115" actId="478"/>
          <ac:graphicFrameMkLst>
            <pc:docMk/>
            <pc:sldMk cId="1682257881" sldId="845"/>
            <ac:graphicFrameMk id="5" creationId="{3D9F3E31-B641-483B-B61D-D455E335C2F5}"/>
          </ac:graphicFrameMkLst>
        </pc:graphicFrameChg>
        <pc:graphicFrameChg chg="del">
          <ac:chgData name="" userId="dc955bc90a018fd4" providerId="LiveId" clId="{450E877D-C315-4206-ADA3-F0BB5A12BF66}" dt="2023-03-22T07:28:19.848" v="115" actId="478"/>
          <ac:graphicFrameMkLst>
            <pc:docMk/>
            <pc:sldMk cId="1682257881" sldId="845"/>
            <ac:graphicFrameMk id="6" creationId="{8DF65E87-7DCD-4CD8-AF68-08F5D0DD9A4F}"/>
          </ac:graphicFrameMkLst>
        </pc:graphicFrameChg>
        <pc:picChg chg="add">
          <ac:chgData name="" userId="dc955bc90a018fd4" providerId="LiveId" clId="{450E877D-C315-4206-ADA3-F0BB5A12BF66}" dt="2023-03-22T07:28:29.888" v="117"/>
          <ac:picMkLst>
            <pc:docMk/>
            <pc:sldMk cId="1682257881" sldId="845"/>
            <ac:picMk id="9" creationId="{FD913974-41B4-4C4D-B7B3-69EA78B12428}"/>
          </ac:picMkLst>
        </pc:picChg>
      </pc:sldChg>
      <pc:sldChg chg="addSp delSp modSp">
        <pc:chgData name="" userId="dc955bc90a018fd4" providerId="LiveId" clId="{450E877D-C315-4206-ADA3-F0BB5A12BF66}" dt="2023-03-22T07:29:19.032" v="123" actId="20577"/>
        <pc:sldMkLst>
          <pc:docMk/>
          <pc:sldMk cId="1689809698" sldId="846"/>
        </pc:sldMkLst>
        <pc:spChg chg="mod">
          <ac:chgData name="" userId="dc955bc90a018fd4" providerId="LiveId" clId="{450E877D-C315-4206-ADA3-F0BB5A12BF66}" dt="2023-03-22T07:29:19.032" v="123" actId="20577"/>
          <ac:spMkLst>
            <pc:docMk/>
            <pc:sldMk cId="1689809698" sldId="846"/>
            <ac:spMk id="2" creationId="{00000000-0000-0000-0000-000000000000}"/>
          </ac:spMkLst>
        </pc:spChg>
        <pc:grpChg chg="del">
          <ac:chgData name="" userId="dc955bc90a018fd4" providerId="LiveId" clId="{450E877D-C315-4206-ADA3-F0BB5A12BF66}" dt="2023-03-22T07:29:01.492" v="119" actId="478"/>
          <ac:grpSpMkLst>
            <pc:docMk/>
            <pc:sldMk cId="1689809698" sldId="846"/>
            <ac:grpSpMk id="5" creationId="{8534A0DB-28C7-49F6-9D74-3190A7852358}"/>
          </ac:grpSpMkLst>
        </pc:grpChg>
        <pc:grpChg chg="add mod">
          <ac:chgData name="" userId="dc955bc90a018fd4" providerId="LiveId" clId="{450E877D-C315-4206-ADA3-F0BB5A12BF66}" dt="2023-03-22T07:29:17.076" v="122" actId="1076"/>
          <ac:grpSpMkLst>
            <pc:docMk/>
            <pc:sldMk cId="1689809698" sldId="846"/>
            <ac:grpSpMk id="522" creationId="{145C72CB-ACFC-46FD-839E-2ED74782B7A1}"/>
          </ac:grpSpMkLst>
        </pc:grpChg>
        <pc:grpChg chg="add mod">
          <ac:chgData name="" userId="dc955bc90a018fd4" providerId="LiveId" clId="{450E877D-C315-4206-ADA3-F0BB5A12BF66}" dt="2023-03-22T07:29:17.076" v="122" actId="1076"/>
          <ac:grpSpMkLst>
            <pc:docMk/>
            <pc:sldMk cId="1689809698" sldId="846"/>
            <ac:grpSpMk id="532" creationId="{45B801EC-D01E-40D5-AD6C-361FC167F477}"/>
          </ac:grpSpMkLst>
        </pc:grpChg>
      </pc:sldChg>
      <pc:sldChg chg="addSp delSp modSp">
        <pc:chgData name="" userId="dc955bc90a018fd4" providerId="LiveId" clId="{450E877D-C315-4206-ADA3-F0BB5A12BF66}" dt="2023-03-22T07:29:45.611" v="126" actId="6549"/>
        <pc:sldMkLst>
          <pc:docMk/>
          <pc:sldMk cId="1682285510" sldId="847"/>
        </pc:sldMkLst>
        <pc:spChg chg="mod">
          <ac:chgData name="" userId="dc955bc90a018fd4" providerId="LiveId" clId="{450E877D-C315-4206-ADA3-F0BB5A12BF66}" dt="2023-03-22T07:29:45.611" v="126" actId="6549"/>
          <ac:spMkLst>
            <pc:docMk/>
            <pc:sldMk cId="1682285510" sldId="847"/>
            <ac:spMk id="2" creationId="{00000000-0000-0000-0000-000000000000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4" creationId="{2359C6B3-1E9C-451A-8927-CE77126F6DA1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5" creationId="{BFDC01DC-98FA-4C9F-B72C-F67F176A0B12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6" creationId="{CBB98EF9-B5DE-46C9-9657-192DEEDED06A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7" creationId="{A9202EFE-0CA3-40B6-8B07-2B0798340920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8" creationId="{7B73BF37-636E-4E64-A32A-8EB139F478B5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9" creationId="{FFA90ABD-7495-4CFF-A970-A26AC516E085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10" creationId="{1C636BE2-AAF9-4059-A591-E36FA853AF60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11" creationId="{93292AB3-376A-4A74-8C10-501C2B745CAE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12" creationId="{74DB743F-CD3E-4BAE-8055-B8A4CFADD0E1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13" creationId="{6E3F7AE1-165D-457C-BEC6-497760DACA19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14" creationId="{408023F2-43F7-4A48-9503-7BF1F7ED7412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15" creationId="{CACE93CA-8FC9-4149-BC95-B48E43772811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16" creationId="{68844D1C-A964-487F-B27D-42F38774903D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17" creationId="{A2F2E6DF-8836-4A71-860B-E0A90BA326EE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18" creationId="{E1D99114-D08F-48F7-B25D-9F58C0BFCF09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19" creationId="{FB2A4DD3-D2A9-4D6B-92A9-3C95F8B4ED47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20" creationId="{618A5B53-DB7C-4F15-BC89-9079C6AAF3C8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21" creationId="{A0999F56-1110-4942-9E07-0A0D2C63096E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22" creationId="{59C1B6C8-FA82-4407-BEC3-37CCAA7A4B76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23" creationId="{1109ADD1-6E0F-4BB3-B722-07FCB3FA38A6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24" creationId="{B542DD4B-9212-4B50-B751-0CF2A20144CA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25" creationId="{2C7CEDE0-AFCD-48BB-925A-822F7AF7C9CC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29" creationId="{6DE79AD5-53D0-4BAF-AF41-351EA584393A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30" creationId="{977626C1-262E-4D02-89F9-588614E7F916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31" creationId="{1281EA8B-15B2-457B-9666-FE3BCFE3534A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32" creationId="{81C8C680-30F9-4093-8CDB-72CBFDDF74A2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33" creationId="{77260B7D-E31E-403E-A6A4-19757843B52B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34" creationId="{F7055796-30BA-47D5-8F10-31C28369D7FD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35" creationId="{2D351A26-CC07-4BF8-8DBE-780E01D1246F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36" creationId="{90A08595-5A8E-495B-9B76-A6131190F172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37" creationId="{A9DFFBA1-0076-47DC-B836-C6049243A326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38" creationId="{BDAAD464-E938-4383-B2E9-77DB9A05180D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39" creationId="{6329DB2D-D991-483C-986B-1E86C9B6A765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40" creationId="{3C810542-CF68-4F4E-B64D-1002D65B4126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41" creationId="{0A366D36-46F3-4393-9593-3133E98BBACC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42" creationId="{3EEAD11E-4351-4448-BD17-EAC652D98E4F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43" creationId="{CC7D3CCF-2109-401F-9465-173013A35360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44" creationId="{7C0B247E-6CD7-4E75-96B4-3CA2110DCA1B}"/>
          </ac:spMkLst>
        </pc:spChg>
        <pc:grpChg chg="del">
          <ac:chgData name="" userId="dc955bc90a018fd4" providerId="LiveId" clId="{450E877D-C315-4206-ADA3-F0BB5A12BF66}" dt="2023-03-22T07:29:40.167" v="124" actId="478"/>
          <ac:grpSpMkLst>
            <pc:docMk/>
            <pc:sldMk cId="1682285510" sldId="847"/>
            <ac:grpSpMk id="26" creationId="{576B7CD5-65D5-4849-95CA-6D932D5D7903}"/>
          </ac:grpSpMkLst>
        </pc:grpChg>
        <pc:picChg chg="add">
          <ac:chgData name="" userId="dc955bc90a018fd4" providerId="LiveId" clId="{450E877D-C315-4206-ADA3-F0BB5A12BF66}" dt="2023-03-22T07:29:42.432" v="125"/>
          <ac:picMkLst>
            <pc:docMk/>
            <pc:sldMk cId="1682285510" sldId="847"/>
            <ac:picMk id="45" creationId="{D8B5E42C-16E4-45AD-9CDC-271C427D9A7A}"/>
          </ac:picMkLst>
        </pc:picChg>
      </pc:sldChg>
      <pc:sldChg chg="delSp modSp">
        <pc:chgData name="" userId="dc955bc90a018fd4" providerId="LiveId" clId="{450E877D-C315-4206-ADA3-F0BB5A12BF66}" dt="2023-03-22T07:30:07.060" v="128"/>
        <pc:sldMkLst>
          <pc:docMk/>
          <pc:sldMk cId="520859011" sldId="848"/>
        </pc:sldMkLst>
        <pc:spChg chg="mod">
          <ac:chgData name="" userId="dc955bc90a018fd4" providerId="LiveId" clId="{450E877D-C315-4206-ADA3-F0BB5A12BF66}" dt="2023-03-22T07:30:07.060" v="128"/>
          <ac:spMkLst>
            <pc:docMk/>
            <pc:sldMk cId="520859011" sldId="848"/>
            <ac:spMk id="2" creationId="{00000000-0000-0000-0000-000000000000}"/>
          </ac:spMkLst>
        </pc:spChg>
        <pc:picChg chg="del">
          <ac:chgData name="" userId="dc955bc90a018fd4" providerId="LiveId" clId="{450E877D-C315-4206-ADA3-F0BB5A12BF66}" dt="2023-03-22T07:30:03.747" v="127" actId="478"/>
          <ac:picMkLst>
            <pc:docMk/>
            <pc:sldMk cId="520859011" sldId="848"/>
            <ac:picMk id="4" creationId="{407B9F2A-5D7E-4596-AE45-BD869140AA45}"/>
          </ac:picMkLst>
        </pc:picChg>
      </pc:sldChg>
      <pc:sldChg chg="addSp delSp modSp">
        <pc:chgData name="" userId="dc955bc90a018fd4" providerId="LiveId" clId="{450E877D-C315-4206-ADA3-F0BB5A12BF66}" dt="2023-03-22T07:25:31.456" v="92" actId="1076"/>
        <pc:sldMkLst>
          <pc:docMk/>
          <pc:sldMk cId="2125218991" sldId="849"/>
        </pc:sldMkLst>
        <pc:spChg chg="mod">
          <ac:chgData name="" userId="dc955bc90a018fd4" providerId="LiveId" clId="{450E877D-C315-4206-ADA3-F0BB5A12BF66}" dt="2023-03-22T07:24:57.330" v="83"/>
          <ac:spMkLst>
            <pc:docMk/>
            <pc:sldMk cId="2125218991" sldId="849"/>
            <ac:spMk id="2" creationId="{00000000-0000-0000-0000-000000000000}"/>
          </ac:spMkLst>
        </pc:spChg>
        <pc:spChg chg="del">
          <ac:chgData name="" userId="dc955bc90a018fd4" providerId="LiveId" clId="{450E877D-C315-4206-ADA3-F0BB5A12BF66}" dt="2023-03-22T07:23:25.882" v="73" actId="478"/>
          <ac:spMkLst>
            <pc:docMk/>
            <pc:sldMk cId="2125218991" sldId="849"/>
            <ac:spMk id="4" creationId="{6C17BEC8-FD22-4C26-8A22-939454A4C48F}"/>
          </ac:spMkLst>
        </pc:spChg>
        <pc:spChg chg="add mod">
          <ac:chgData name="" userId="dc955bc90a018fd4" providerId="LiveId" clId="{450E877D-C315-4206-ADA3-F0BB5A12BF66}" dt="2023-03-22T07:25:31.456" v="92" actId="1076"/>
          <ac:spMkLst>
            <pc:docMk/>
            <pc:sldMk cId="2125218991" sldId="849"/>
            <ac:spMk id="5" creationId="{F571E9DB-ECD4-452B-A33E-61AD953F4202}"/>
          </ac:spMkLst>
        </pc:spChg>
      </pc:sldChg>
      <pc:sldChg chg="modSp">
        <pc:chgData name="" userId="dc955bc90a018fd4" providerId="LiveId" clId="{450E877D-C315-4206-ADA3-F0BB5A12BF66}" dt="2023-03-22T07:31:27.163" v="138" actId="15"/>
        <pc:sldMkLst>
          <pc:docMk/>
          <pc:sldMk cId="2726813456" sldId="850"/>
        </pc:sldMkLst>
        <pc:spChg chg="mod">
          <ac:chgData name="" userId="dc955bc90a018fd4" providerId="LiveId" clId="{450E877D-C315-4206-ADA3-F0BB5A12BF66}" dt="2023-03-22T07:31:27.163" v="138" actId="15"/>
          <ac:spMkLst>
            <pc:docMk/>
            <pc:sldMk cId="2726813456" sldId="850"/>
            <ac:spMk id="2" creationId="{00000000-0000-0000-0000-000000000000}"/>
          </ac:spMkLst>
        </pc:spChg>
      </pc:sldChg>
      <pc:sldChg chg="addSp delSp modSp">
        <pc:chgData name="" userId="dc955bc90a018fd4" providerId="LiveId" clId="{450E877D-C315-4206-ADA3-F0BB5A12BF66}" dt="2023-03-22T07:32:38.709" v="143"/>
        <pc:sldMkLst>
          <pc:docMk/>
          <pc:sldMk cId="505612963" sldId="851"/>
        </pc:sldMkLst>
        <pc:spChg chg="mod">
          <ac:chgData name="" userId="dc955bc90a018fd4" providerId="LiveId" clId="{450E877D-C315-4206-ADA3-F0BB5A12BF66}" dt="2023-03-22T07:32:22.866" v="141" actId="15"/>
          <ac:spMkLst>
            <pc:docMk/>
            <pc:sldMk cId="505612963" sldId="851"/>
            <ac:spMk id="2" creationId="{00000000-0000-0000-0000-000000000000}"/>
          </ac:spMkLst>
        </pc:spChg>
        <pc:grpChg chg="del">
          <ac:chgData name="" userId="dc955bc90a018fd4" providerId="LiveId" clId="{450E877D-C315-4206-ADA3-F0BB5A12BF66}" dt="2023-03-22T07:32:27.650" v="142" actId="478"/>
          <ac:grpSpMkLst>
            <pc:docMk/>
            <pc:sldMk cId="505612963" sldId="851"/>
            <ac:grpSpMk id="4" creationId="{E80D3CC1-2A1E-4D91-B24A-92DF423D0774}"/>
          </ac:grpSpMkLst>
        </pc:grpChg>
        <pc:grpChg chg="add">
          <ac:chgData name="" userId="dc955bc90a018fd4" providerId="LiveId" clId="{450E877D-C315-4206-ADA3-F0BB5A12BF66}" dt="2023-03-22T07:32:38.709" v="143"/>
          <ac:grpSpMkLst>
            <pc:docMk/>
            <pc:sldMk cId="505612963" sldId="851"/>
            <ac:grpSpMk id="24" creationId="{CAC4AD22-4FA7-4AAD-979E-F66CB7A0C0D0}"/>
          </ac:grpSpMkLst>
        </pc:grpChg>
        <pc:cxnChg chg="mod">
          <ac:chgData name="" userId="dc955bc90a018fd4" providerId="LiveId" clId="{450E877D-C315-4206-ADA3-F0BB5A12BF66}" dt="2023-03-22T07:32:27.650" v="142" actId="478"/>
          <ac:cxnSpMkLst>
            <pc:docMk/>
            <pc:sldMk cId="505612963" sldId="851"/>
            <ac:cxnSpMk id="13" creationId="{A7C623C6-5BEB-4C6E-BE27-8AC6A2E18E81}"/>
          </ac:cxnSpMkLst>
        </pc:cxnChg>
        <pc:cxnChg chg="mod">
          <ac:chgData name="" userId="dc955bc90a018fd4" providerId="LiveId" clId="{450E877D-C315-4206-ADA3-F0BB5A12BF66}" dt="2023-03-22T07:32:27.650" v="142" actId="478"/>
          <ac:cxnSpMkLst>
            <pc:docMk/>
            <pc:sldMk cId="505612963" sldId="851"/>
            <ac:cxnSpMk id="14" creationId="{300A6716-5B8A-417D-8CCA-17022EDE624D}"/>
          </ac:cxnSpMkLst>
        </pc:cxnChg>
        <pc:cxnChg chg="mod">
          <ac:chgData name="" userId="dc955bc90a018fd4" providerId="LiveId" clId="{450E877D-C315-4206-ADA3-F0BB5A12BF66}" dt="2023-03-22T07:32:27.650" v="142" actId="478"/>
          <ac:cxnSpMkLst>
            <pc:docMk/>
            <pc:sldMk cId="505612963" sldId="851"/>
            <ac:cxnSpMk id="15" creationId="{5100B25D-C7F9-4A80-96F0-90FDF1930BC7}"/>
          </ac:cxnSpMkLst>
        </pc:cxnChg>
        <pc:cxnChg chg="mod">
          <ac:chgData name="" userId="dc955bc90a018fd4" providerId="LiveId" clId="{450E877D-C315-4206-ADA3-F0BB5A12BF66}" dt="2023-03-22T07:32:27.650" v="142" actId="478"/>
          <ac:cxnSpMkLst>
            <pc:docMk/>
            <pc:sldMk cId="505612963" sldId="851"/>
            <ac:cxnSpMk id="16" creationId="{9BBA89FD-5F0B-4A66-ABF0-00A404E8A560}"/>
          </ac:cxnSpMkLst>
        </pc:cxnChg>
        <pc:cxnChg chg="mod">
          <ac:chgData name="" userId="dc955bc90a018fd4" providerId="LiveId" clId="{450E877D-C315-4206-ADA3-F0BB5A12BF66}" dt="2023-03-22T07:32:27.650" v="142" actId="478"/>
          <ac:cxnSpMkLst>
            <pc:docMk/>
            <pc:sldMk cId="505612963" sldId="851"/>
            <ac:cxnSpMk id="17" creationId="{3DBDF6A1-09DE-4BCD-8822-18E66CBFD36E}"/>
          </ac:cxnSpMkLst>
        </pc:cxnChg>
        <pc:cxnChg chg="mod">
          <ac:chgData name="" userId="dc955bc90a018fd4" providerId="LiveId" clId="{450E877D-C315-4206-ADA3-F0BB5A12BF66}" dt="2023-03-22T07:32:27.650" v="142" actId="478"/>
          <ac:cxnSpMkLst>
            <pc:docMk/>
            <pc:sldMk cId="505612963" sldId="851"/>
            <ac:cxnSpMk id="18" creationId="{D9E11709-C51B-438E-A470-F1938EAB515B}"/>
          </ac:cxnSpMkLst>
        </pc:cxnChg>
        <pc:cxnChg chg="mod">
          <ac:chgData name="" userId="dc955bc90a018fd4" providerId="LiveId" clId="{450E877D-C315-4206-ADA3-F0BB5A12BF66}" dt="2023-03-22T07:32:27.650" v="142" actId="478"/>
          <ac:cxnSpMkLst>
            <pc:docMk/>
            <pc:sldMk cId="505612963" sldId="851"/>
            <ac:cxnSpMk id="19" creationId="{5B76E810-2D96-4C49-9B72-95899DE6600D}"/>
          </ac:cxnSpMkLst>
        </pc:cxnChg>
      </pc:sldChg>
      <pc:sldChg chg="del">
        <pc:chgData name="" userId="dc955bc90a018fd4" providerId="LiveId" clId="{450E877D-C315-4206-ADA3-F0BB5A12BF66}" dt="2023-03-22T07:33:02.066" v="147" actId="2696"/>
        <pc:sldMkLst>
          <pc:docMk/>
          <pc:sldMk cId="100416944" sldId="852"/>
        </pc:sldMkLst>
      </pc:sldChg>
      <pc:sldChg chg="del">
        <pc:chgData name="" userId="dc955bc90a018fd4" providerId="LiveId" clId="{450E877D-C315-4206-ADA3-F0BB5A12BF66}" dt="2023-03-22T07:33:02.716" v="148" actId="2696"/>
        <pc:sldMkLst>
          <pc:docMk/>
          <pc:sldMk cId="1442047139" sldId="853"/>
        </pc:sldMkLst>
      </pc:sldChg>
      <pc:sldChg chg="del">
        <pc:chgData name="" userId="dc955bc90a018fd4" providerId="LiveId" clId="{450E877D-C315-4206-ADA3-F0BB5A12BF66}" dt="2023-03-22T07:33:03.464" v="149" actId="2696"/>
        <pc:sldMkLst>
          <pc:docMk/>
          <pc:sldMk cId="1831097013" sldId="854"/>
        </pc:sldMkLst>
      </pc:sldChg>
      <pc:sldChg chg="del">
        <pc:chgData name="" userId="dc955bc90a018fd4" providerId="LiveId" clId="{450E877D-C315-4206-ADA3-F0BB5A12BF66}" dt="2023-03-22T07:33:04.053" v="150" actId="2696"/>
        <pc:sldMkLst>
          <pc:docMk/>
          <pc:sldMk cId="70887156" sldId="855"/>
        </pc:sldMkLst>
      </pc:sldChg>
      <pc:sldChg chg="del">
        <pc:chgData name="" userId="dc955bc90a018fd4" providerId="LiveId" clId="{450E877D-C315-4206-ADA3-F0BB5A12BF66}" dt="2023-03-22T07:33:04.661" v="151" actId="2696"/>
        <pc:sldMkLst>
          <pc:docMk/>
          <pc:sldMk cId="1165950900" sldId="856"/>
        </pc:sldMkLst>
      </pc:sldChg>
      <pc:sldChg chg="del">
        <pc:chgData name="" userId="dc955bc90a018fd4" providerId="LiveId" clId="{450E877D-C315-4206-ADA3-F0BB5A12BF66}" dt="2023-03-22T07:33:05.188" v="152" actId="2696"/>
        <pc:sldMkLst>
          <pc:docMk/>
          <pc:sldMk cId="411733981" sldId="857"/>
        </pc:sldMkLst>
      </pc:sldChg>
      <pc:sldChg chg="del">
        <pc:chgData name="" userId="dc955bc90a018fd4" providerId="LiveId" clId="{450E877D-C315-4206-ADA3-F0BB5A12BF66}" dt="2023-03-22T07:32:59.629" v="144" actId="2696"/>
        <pc:sldMkLst>
          <pc:docMk/>
          <pc:sldMk cId="2788684354" sldId="858"/>
        </pc:sldMkLst>
      </pc:sldChg>
      <pc:sldChg chg="del">
        <pc:chgData name="" userId="dc955bc90a018fd4" providerId="LiveId" clId="{450E877D-C315-4206-ADA3-F0BB5A12BF66}" dt="2023-03-22T07:33:00.891" v="145" actId="2696"/>
        <pc:sldMkLst>
          <pc:docMk/>
          <pc:sldMk cId="1720659587" sldId="859"/>
        </pc:sldMkLst>
      </pc:sldChg>
      <pc:sldChg chg="del">
        <pc:chgData name="" userId="dc955bc90a018fd4" providerId="LiveId" clId="{450E877D-C315-4206-ADA3-F0BB5A12BF66}" dt="2023-03-22T07:33:01.471" v="146" actId="2696"/>
        <pc:sldMkLst>
          <pc:docMk/>
          <pc:sldMk cId="3858497755" sldId="860"/>
        </pc:sldMkLst>
      </pc:sldChg>
      <pc:sldChg chg="del">
        <pc:chgData name="" userId="dc955bc90a018fd4" providerId="LiveId" clId="{450E877D-C315-4206-ADA3-F0BB5A12BF66}" dt="2023-03-22T07:33:05.787" v="153" actId="2696"/>
        <pc:sldMkLst>
          <pc:docMk/>
          <pc:sldMk cId="1969711913" sldId="861"/>
        </pc:sldMkLst>
      </pc:sldChg>
      <pc:sldChg chg="del">
        <pc:chgData name="" userId="dc955bc90a018fd4" providerId="LiveId" clId="{450E877D-C315-4206-ADA3-F0BB5A12BF66}" dt="2023-03-22T07:33:06.333" v="154" actId="2696"/>
        <pc:sldMkLst>
          <pc:docMk/>
          <pc:sldMk cId="1025737623" sldId="862"/>
        </pc:sldMkLst>
      </pc:sldChg>
      <pc:sldChg chg="del">
        <pc:chgData name="" userId="dc955bc90a018fd4" providerId="LiveId" clId="{450E877D-C315-4206-ADA3-F0BB5A12BF66}" dt="2023-03-22T07:33:06.939" v="155" actId="2696"/>
        <pc:sldMkLst>
          <pc:docMk/>
          <pc:sldMk cId="1873296453" sldId="863"/>
        </pc:sldMkLst>
      </pc:sldChg>
      <pc:sldChg chg="del">
        <pc:chgData name="" userId="dc955bc90a018fd4" providerId="LiveId" clId="{450E877D-C315-4206-ADA3-F0BB5A12BF66}" dt="2023-03-22T07:33:07.640" v="156" actId="2696"/>
        <pc:sldMkLst>
          <pc:docMk/>
          <pc:sldMk cId="253714073" sldId="864"/>
        </pc:sldMkLst>
      </pc:sldChg>
      <pc:sldChg chg="del">
        <pc:chgData name="" userId="dc955bc90a018fd4" providerId="LiveId" clId="{450E877D-C315-4206-ADA3-F0BB5A12BF66}" dt="2023-03-22T07:33:08.235" v="157" actId="2696"/>
        <pc:sldMkLst>
          <pc:docMk/>
          <pc:sldMk cId="1630989123" sldId="865"/>
        </pc:sldMkLst>
      </pc:sldChg>
      <pc:sldChg chg="del">
        <pc:chgData name="" userId="dc955bc90a018fd4" providerId="LiveId" clId="{450E877D-C315-4206-ADA3-F0BB5A12BF66}" dt="2023-03-22T07:33:09.061" v="158" actId="2696"/>
        <pc:sldMkLst>
          <pc:docMk/>
          <pc:sldMk cId="3111140911" sldId="866"/>
        </pc:sldMkLst>
      </pc:sldChg>
      <pc:sldChg chg="del">
        <pc:chgData name="" userId="dc955bc90a018fd4" providerId="LiveId" clId="{450E877D-C315-4206-ADA3-F0BB5A12BF66}" dt="2023-03-22T07:33:09.664" v="159" actId="2696"/>
        <pc:sldMkLst>
          <pc:docMk/>
          <pc:sldMk cId="3554322016" sldId="867"/>
        </pc:sldMkLst>
      </pc:sldChg>
      <pc:sldChg chg="del">
        <pc:chgData name="" userId="dc955bc90a018fd4" providerId="LiveId" clId="{450E877D-C315-4206-ADA3-F0BB5A12BF66}" dt="2023-03-22T07:33:10.209" v="160" actId="2696"/>
        <pc:sldMkLst>
          <pc:docMk/>
          <pc:sldMk cId="3309386634" sldId="868"/>
        </pc:sldMkLst>
      </pc:sldChg>
      <pc:sldChg chg="del">
        <pc:chgData name="" userId="dc955bc90a018fd4" providerId="LiveId" clId="{450E877D-C315-4206-ADA3-F0BB5A12BF66}" dt="2023-03-22T07:33:10.786" v="161" actId="2696"/>
        <pc:sldMkLst>
          <pc:docMk/>
          <pc:sldMk cId="2722355154" sldId="869"/>
        </pc:sldMkLst>
      </pc:sldChg>
      <pc:sldChg chg="del">
        <pc:chgData name="" userId="dc955bc90a018fd4" providerId="LiveId" clId="{450E877D-C315-4206-ADA3-F0BB5A12BF66}" dt="2023-03-22T07:33:11.355" v="162" actId="2696"/>
        <pc:sldMkLst>
          <pc:docMk/>
          <pc:sldMk cId="3893889493" sldId="870"/>
        </pc:sldMkLst>
      </pc:sldChg>
      <pc:sldChg chg="del">
        <pc:chgData name="" userId="dc955bc90a018fd4" providerId="LiveId" clId="{450E877D-C315-4206-ADA3-F0BB5A12BF66}" dt="2023-03-22T07:33:11.894" v="163" actId="2696"/>
        <pc:sldMkLst>
          <pc:docMk/>
          <pc:sldMk cId="2317129324" sldId="871"/>
        </pc:sldMkLst>
      </pc:sldChg>
      <pc:sldChg chg="del">
        <pc:chgData name="" userId="dc955bc90a018fd4" providerId="LiveId" clId="{450E877D-C315-4206-ADA3-F0BB5A12BF66}" dt="2023-03-22T07:33:12.455" v="164" actId="2696"/>
        <pc:sldMkLst>
          <pc:docMk/>
          <pc:sldMk cId="2587872765" sldId="872"/>
        </pc:sldMkLst>
      </pc:sldChg>
      <pc:sldChg chg="del">
        <pc:chgData name="" userId="dc955bc90a018fd4" providerId="LiveId" clId="{450E877D-C315-4206-ADA3-F0BB5A12BF66}" dt="2023-03-22T07:33:12.971" v="165" actId="2696"/>
        <pc:sldMkLst>
          <pc:docMk/>
          <pc:sldMk cId="1211975746" sldId="873"/>
        </pc:sldMkLst>
      </pc:sldChg>
      <pc:sldChg chg="del">
        <pc:chgData name="" userId="dc955bc90a018fd4" providerId="LiveId" clId="{450E877D-C315-4206-ADA3-F0BB5A12BF66}" dt="2023-03-22T07:33:13.613" v="166" actId="2696"/>
        <pc:sldMkLst>
          <pc:docMk/>
          <pc:sldMk cId="2117524936" sldId="874"/>
        </pc:sldMkLst>
      </pc:sldChg>
      <pc:sldChg chg="del">
        <pc:chgData name="" userId="dc955bc90a018fd4" providerId="LiveId" clId="{450E877D-C315-4206-ADA3-F0BB5A12BF66}" dt="2023-03-22T07:33:14.110" v="167" actId="2696"/>
        <pc:sldMkLst>
          <pc:docMk/>
          <pc:sldMk cId="1006096825" sldId="875"/>
        </pc:sldMkLst>
      </pc:sldChg>
      <pc:sldChg chg="del">
        <pc:chgData name="" userId="dc955bc90a018fd4" providerId="LiveId" clId="{450E877D-C315-4206-ADA3-F0BB5A12BF66}" dt="2023-03-22T07:33:14.626" v="168" actId="2696"/>
        <pc:sldMkLst>
          <pc:docMk/>
          <pc:sldMk cId="3212155601" sldId="876"/>
        </pc:sldMkLst>
      </pc:sldChg>
      <pc:sldChg chg="del">
        <pc:chgData name="" userId="dc955bc90a018fd4" providerId="LiveId" clId="{450E877D-C315-4206-ADA3-F0BB5A12BF66}" dt="2023-03-22T07:33:15.112" v="169" actId="2696"/>
        <pc:sldMkLst>
          <pc:docMk/>
          <pc:sldMk cId="4036260354" sldId="877"/>
        </pc:sldMkLst>
      </pc:sldChg>
      <pc:sldChg chg="del">
        <pc:chgData name="" userId="dc955bc90a018fd4" providerId="LiveId" clId="{450E877D-C315-4206-ADA3-F0BB5A12BF66}" dt="2023-03-22T07:33:15.819" v="170" actId="2696"/>
        <pc:sldMkLst>
          <pc:docMk/>
          <pc:sldMk cId="207428391" sldId="878"/>
        </pc:sldMkLst>
      </pc:sldChg>
      <pc:sldChg chg="del">
        <pc:chgData name="" userId="dc955bc90a018fd4" providerId="LiveId" clId="{450E877D-C315-4206-ADA3-F0BB5A12BF66}" dt="2023-03-22T07:33:16.352" v="171" actId="2696"/>
        <pc:sldMkLst>
          <pc:docMk/>
          <pc:sldMk cId="194051301" sldId="879"/>
        </pc:sldMkLst>
      </pc:sldChg>
      <pc:sldChg chg="del">
        <pc:chgData name="" userId="dc955bc90a018fd4" providerId="LiveId" clId="{450E877D-C315-4206-ADA3-F0BB5A12BF66}" dt="2023-03-22T07:33:17.520" v="172" actId="2696"/>
        <pc:sldMkLst>
          <pc:docMk/>
          <pc:sldMk cId="1824426154" sldId="880"/>
        </pc:sldMkLst>
      </pc:sldChg>
      <pc:sldMasterChg chg="modSldLayout">
        <pc:chgData name="" userId="dc955bc90a018fd4" providerId="LiveId" clId="{450E877D-C315-4206-ADA3-F0BB5A12BF66}" dt="2023-03-22T06:58:17.295" v="34"/>
        <pc:sldMasterMkLst>
          <pc:docMk/>
          <pc:sldMasterMk cId="1096430923" sldId="2147483648"/>
        </pc:sldMasterMkLst>
        <pc:sldLayoutChg chg="modSp">
          <pc:chgData name="" userId="dc955bc90a018fd4" providerId="LiveId" clId="{450E877D-C315-4206-ADA3-F0BB5A12BF66}" dt="2023-03-22T06:57:56.041" v="29" actId="20577"/>
          <pc:sldLayoutMkLst>
            <pc:docMk/>
            <pc:sldMasterMk cId="1096430923" sldId="2147483648"/>
            <pc:sldLayoutMk cId="1572479949" sldId="2147483650"/>
          </pc:sldLayoutMkLst>
          <pc:spChg chg="mod">
            <ac:chgData name="" userId="dc955bc90a018fd4" providerId="LiveId" clId="{450E877D-C315-4206-ADA3-F0BB5A12BF66}" dt="2023-03-22T06:57:56.041" v="29" actId="20577"/>
            <ac:spMkLst>
              <pc:docMk/>
              <pc:sldMasterMk cId="1096430923" sldId="2147483648"/>
              <pc:sldLayoutMk cId="1572479949" sldId="2147483650"/>
              <ac:spMk id="5" creationId="{2E7CF88B-15C7-4946-941C-3CEE9E28D427}"/>
            </ac:spMkLst>
          </pc:spChg>
        </pc:sldLayoutChg>
        <pc:sldLayoutChg chg="addSp delSp modSp">
          <pc:chgData name="" userId="dc955bc90a018fd4" providerId="LiveId" clId="{450E877D-C315-4206-ADA3-F0BB5A12BF66}" dt="2023-03-22T06:58:07.544" v="32"/>
          <pc:sldLayoutMkLst>
            <pc:docMk/>
            <pc:sldMasterMk cId="1096430923" sldId="2147483648"/>
            <pc:sldLayoutMk cId="819099901" sldId="2147483652"/>
          </pc:sldLayoutMkLst>
          <pc:spChg chg="del">
            <ac:chgData name="" userId="dc955bc90a018fd4" providerId="LiveId" clId="{450E877D-C315-4206-ADA3-F0BB5A12BF66}" dt="2023-03-22T06:56:45.861" v="12" actId="478"/>
            <ac:spMkLst>
              <pc:docMk/>
              <pc:sldMasterMk cId="1096430923" sldId="2147483648"/>
              <pc:sldLayoutMk cId="819099901" sldId="2147483652"/>
              <ac:spMk id="9" creationId="{0EC99522-9F9C-4BC3-9B98-4337D671018F}"/>
            </ac:spMkLst>
          </pc:spChg>
          <pc:spChg chg="add del mod">
            <ac:chgData name="" userId="dc955bc90a018fd4" providerId="LiveId" clId="{450E877D-C315-4206-ADA3-F0BB5A12BF66}" dt="2023-03-22T06:58:06.295" v="31" actId="478"/>
            <ac:spMkLst>
              <pc:docMk/>
              <pc:sldMasterMk cId="1096430923" sldId="2147483648"/>
              <pc:sldLayoutMk cId="819099901" sldId="2147483652"/>
              <ac:spMk id="10" creationId="{420C7467-8D59-4EB0-ADBB-127210B381CC}"/>
            </ac:spMkLst>
          </pc:spChg>
          <pc:spChg chg="add">
            <ac:chgData name="" userId="dc955bc90a018fd4" providerId="LiveId" clId="{450E877D-C315-4206-ADA3-F0BB5A12BF66}" dt="2023-03-22T06:58:07.544" v="32"/>
            <ac:spMkLst>
              <pc:docMk/>
              <pc:sldMasterMk cId="1096430923" sldId="2147483648"/>
              <pc:sldLayoutMk cId="819099901" sldId="2147483652"/>
              <ac:spMk id="11" creationId="{9671BF6E-774C-41B7-B66F-ACFEB0671709}"/>
            </ac:spMkLst>
          </pc:spChg>
        </pc:sldLayoutChg>
        <pc:sldLayoutChg chg="addSp delSp modSp">
          <pc:chgData name="" userId="dc955bc90a018fd4" providerId="LiveId" clId="{450E877D-C315-4206-ADA3-F0BB5A12BF66}" dt="2023-03-22T06:58:17.295" v="34"/>
          <pc:sldLayoutMkLst>
            <pc:docMk/>
            <pc:sldMasterMk cId="1096430923" sldId="2147483648"/>
            <pc:sldLayoutMk cId="3574716633" sldId="2147483654"/>
          </pc:sldLayoutMkLst>
          <pc:spChg chg="del">
            <ac:chgData name="" userId="dc955bc90a018fd4" providerId="LiveId" clId="{450E877D-C315-4206-ADA3-F0BB5A12BF66}" dt="2023-03-22T06:56:56.046" v="14" actId="478"/>
            <ac:spMkLst>
              <pc:docMk/>
              <pc:sldMasterMk cId="1096430923" sldId="2147483648"/>
              <pc:sldLayoutMk cId="3574716633" sldId="2147483654"/>
              <ac:spMk id="7" creationId="{3CB55D3D-D772-46CF-84EB-C9AE9BF57956}"/>
            </ac:spMkLst>
          </pc:spChg>
          <pc:spChg chg="add del mod">
            <ac:chgData name="" userId="dc955bc90a018fd4" providerId="LiveId" clId="{450E877D-C315-4206-ADA3-F0BB5A12BF66}" dt="2023-03-22T06:58:16.278" v="33" actId="478"/>
            <ac:spMkLst>
              <pc:docMk/>
              <pc:sldMasterMk cId="1096430923" sldId="2147483648"/>
              <pc:sldLayoutMk cId="3574716633" sldId="2147483654"/>
              <ac:spMk id="8" creationId="{EC36905F-9D92-4E9C-93E6-038A1FA6ABF9}"/>
            </ac:spMkLst>
          </pc:spChg>
          <pc:spChg chg="add">
            <ac:chgData name="" userId="dc955bc90a018fd4" providerId="LiveId" clId="{450E877D-C315-4206-ADA3-F0BB5A12BF66}" dt="2023-03-22T06:58:17.295" v="34"/>
            <ac:spMkLst>
              <pc:docMk/>
              <pc:sldMasterMk cId="1096430923" sldId="2147483648"/>
              <pc:sldLayoutMk cId="3574716633" sldId="2147483654"/>
              <ac:spMk id="9" creationId="{92A8D4DB-B4EE-45BF-B7AD-C5429A3A6EB5}"/>
            </ac:spMkLst>
          </pc:spChg>
        </pc:sldLayoutChg>
      </pc:sldMasterChg>
    </pc:docChg>
  </pc:docChgLst>
  <pc:docChgLst>
    <pc:chgData userId="dc955bc90a018fd4" providerId="LiveId" clId="{A175A464-87F3-450C-8B3D-4FE646579025}"/>
    <pc:docChg chg="undo custSel addSld delSld modSld sldOrd modMainMaster">
      <pc:chgData name="" userId="dc955bc90a018fd4" providerId="LiveId" clId="{A175A464-87F3-450C-8B3D-4FE646579025}" dt="2023-03-23T01:58:27.439" v="359" actId="2696"/>
      <pc:docMkLst>
        <pc:docMk/>
      </pc:docMkLst>
      <pc:sldChg chg="addSp modSp">
        <pc:chgData name="" userId="dc955bc90a018fd4" providerId="LiveId" clId="{A175A464-87F3-450C-8B3D-4FE646579025}" dt="2023-03-22T07:35:46.324" v="3" actId="1076"/>
        <pc:sldMkLst>
          <pc:docMk/>
          <pc:sldMk cId="380638467" sldId="257"/>
        </pc:sldMkLst>
        <pc:spChg chg="add mod">
          <ac:chgData name="" userId="dc955bc90a018fd4" providerId="LiveId" clId="{A175A464-87F3-450C-8B3D-4FE646579025}" dt="2023-03-22T07:35:46.324" v="3" actId="1076"/>
          <ac:spMkLst>
            <pc:docMk/>
            <pc:sldMk cId="380638467" sldId="257"/>
            <ac:spMk id="4" creationId="{F9D4857A-1743-4BC9-9025-10CE4E834173}"/>
          </ac:spMkLst>
        </pc:spChg>
      </pc:sldChg>
      <pc:sldChg chg="del">
        <pc:chgData name="" userId="dc955bc90a018fd4" providerId="LiveId" clId="{A175A464-87F3-450C-8B3D-4FE646579025}" dt="2023-03-23T01:57:00.046" v="307" actId="2696"/>
        <pc:sldMkLst>
          <pc:docMk/>
          <pc:sldMk cId="2335537387" sldId="264"/>
        </pc:sldMkLst>
      </pc:sldChg>
      <pc:sldChg chg="addSp delSp modSp">
        <pc:chgData name="" userId="dc955bc90a018fd4" providerId="LiveId" clId="{A175A464-87F3-450C-8B3D-4FE646579025}" dt="2023-03-22T07:43:02.335" v="51"/>
        <pc:sldMkLst>
          <pc:docMk/>
          <pc:sldMk cId="2875768420" sldId="265"/>
        </pc:sldMkLst>
        <pc:spChg chg="mod">
          <ac:chgData name="" userId="dc955bc90a018fd4" providerId="LiveId" clId="{A175A464-87F3-450C-8B3D-4FE646579025}" dt="2023-03-22T07:43:02.335" v="51"/>
          <ac:spMkLst>
            <pc:docMk/>
            <pc:sldMk cId="2875768420" sldId="265"/>
            <ac:spMk id="2" creationId="{043E68BC-1F1F-44CD-BED0-CE127F6D8413}"/>
          </ac:spMkLst>
        </pc:spChg>
        <pc:spChg chg="del">
          <ac:chgData name="" userId="dc955bc90a018fd4" providerId="LiveId" clId="{A175A464-87F3-450C-8B3D-4FE646579025}" dt="2023-03-22T07:39:47.460" v="4" actId="478"/>
          <ac:spMkLst>
            <pc:docMk/>
            <pc:sldMk cId="2875768420" sldId="265"/>
            <ac:spMk id="3" creationId="{DF449CDB-4DED-41CA-8BD3-B2FB80F386C2}"/>
          </ac:spMkLst>
        </pc:spChg>
        <pc:spChg chg="add mod">
          <ac:chgData name="" userId="dc955bc90a018fd4" providerId="LiveId" clId="{A175A464-87F3-450C-8B3D-4FE646579025}" dt="2023-03-22T07:40:20.266" v="19"/>
          <ac:spMkLst>
            <pc:docMk/>
            <pc:sldMk cId="2875768420" sldId="265"/>
            <ac:spMk id="5" creationId="{878ACDE0-40D5-4243-A5C7-E066A8701E7E}"/>
          </ac:spMkLst>
        </pc:spChg>
        <pc:spChg chg="add">
          <ac:chgData name="" userId="dc955bc90a018fd4" providerId="LiveId" clId="{A175A464-87F3-450C-8B3D-4FE646579025}" dt="2023-03-22T07:39:50.223" v="5"/>
          <ac:spMkLst>
            <pc:docMk/>
            <pc:sldMk cId="2875768420" sldId="265"/>
            <ac:spMk id="6" creationId="{0CEA00A7-389E-419B-96CB-E5F633D2F45E}"/>
          </ac:spMkLst>
        </pc:spChg>
        <pc:spChg chg="add">
          <ac:chgData name="" userId="dc955bc90a018fd4" providerId="LiveId" clId="{A175A464-87F3-450C-8B3D-4FE646579025}" dt="2023-03-22T07:39:50.223" v="5"/>
          <ac:spMkLst>
            <pc:docMk/>
            <pc:sldMk cId="2875768420" sldId="265"/>
            <ac:spMk id="7" creationId="{8F99AD10-FCDB-43CC-8575-B6CB8F49FE91}"/>
          </ac:spMkLst>
        </pc:spChg>
        <pc:spChg chg="add">
          <ac:chgData name="" userId="dc955bc90a018fd4" providerId="LiveId" clId="{A175A464-87F3-450C-8B3D-4FE646579025}" dt="2023-03-22T07:39:50.223" v="5"/>
          <ac:spMkLst>
            <pc:docMk/>
            <pc:sldMk cId="2875768420" sldId="265"/>
            <ac:spMk id="8" creationId="{D902C7BE-723C-4CA2-931A-8B12C17857B1}"/>
          </ac:spMkLst>
        </pc:spChg>
        <pc:spChg chg="add">
          <ac:chgData name="" userId="dc955bc90a018fd4" providerId="LiveId" clId="{A175A464-87F3-450C-8B3D-4FE646579025}" dt="2023-03-22T07:39:50.223" v="5"/>
          <ac:spMkLst>
            <pc:docMk/>
            <pc:sldMk cId="2875768420" sldId="265"/>
            <ac:spMk id="10" creationId="{E9CF47EB-393E-48E2-AD6A-68B74941AEDF}"/>
          </ac:spMkLst>
        </pc:spChg>
        <pc:spChg chg="add">
          <ac:chgData name="" userId="dc955bc90a018fd4" providerId="LiveId" clId="{A175A464-87F3-450C-8B3D-4FE646579025}" dt="2023-03-22T07:39:50.223" v="5"/>
          <ac:spMkLst>
            <pc:docMk/>
            <pc:sldMk cId="2875768420" sldId="265"/>
            <ac:spMk id="11" creationId="{3B576298-FE1E-4393-9BF0-0CA75B586F90}"/>
          </ac:spMkLst>
        </pc:spChg>
        <pc:spChg chg="add">
          <ac:chgData name="" userId="dc955bc90a018fd4" providerId="LiveId" clId="{A175A464-87F3-450C-8B3D-4FE646579025}" dt="2023-03-22T07:39:50.223" v="5"/>
          <ac:spMkLst>
            <pc:docMk/>
            <pc:sldMk cId="2875768420" sldId="265"/>
            <ac:spMk id="12" creationId="{9954F436-02FC-4676-8B3A-3632EA9EB0A3}"/>
          </ac:spMkLst>
        </pc:spChg>
        <pc:spChg chg="add">
          <ac:chgData name="" userId="dc955bc90a018fd4" providerId="LiveId" clId="{A175A464-87F3-450C-8B3D-4FE646579025}" dt="2023-03-22T07:39:50.223" v="5"/>
          <ac:spMkLst>
            <pc:docMk/>
            <pc:sldMk cId="2875768420" sldId="265"/>
            <ac:spMk id="13" creationId="{3A83B228-9602-4CA7-82F8-1C287D191BF1}"/>
          </ac:spMkLst>
        </pc:spChg>
        <pc:spChg chg="add">
          <ac:chgData name="" userId="dc955bc90a018fd4" providerId="LiveId" clId="{A175A464-87F3-450C-8B3D-4FE646579025}" dt="2023-03-22T07:39:50.223" v="5"/>
          <ac:spMkLst>
            <pc:docMk/>
            <pc:sldMk cId="2875768420" sldId="265"/>
            <ac:spMk id="14" creationId="{89459FED-DE4D-4B12-8AB4-E6890FF50311}"/>
          </ac:spMkLst>
        </pc:spChg>
        <pc:spChg chg="add">
          <ac:chgData name="" userId="dc955bc90a018fd4" providerId="LiveId" clId="{A175A464-87F3-450C-8B3D-4FE646579025}" dt="2023-03-22T07:39:50.223" v="5"/>
          <ac:spMkLst>
            <pc:docMk/>
            <pc:sldMk cId="2875768420" sldId="265"/>
            <ac:spMk id="15" creationId="{596B5674-937D-4EE1-B911-E254CF2C3F89}"/>
          </ac:spMkLst>
        </pc:spChg>
        <pc:spChg chg="add">
          <ac:chgData name="" userId="dc955bc90a018fd4" providerId="LiveId" clId="{A175A464-87F3-450C-8B3D-4FE646579025}" dt="2023-03-22T07:39:50.223" v="5"/>
          <ac:spMkLst>
            <pc:docMk/>
            <pc:sldMk cId="2875768420" sldId="265"/>
            <ac:spMk id="16" creationId="{F3E1D47A-58F9-41B5-8F67-1DF7FD8BFEA2}"/>
          </ac:spMkLst>
        </pc:spChg>
        <pc:spChg chg="add">
          <ac:chgData name="" userId="dc955bc90a018fd4" providerId="LiveId" clId="{A175A464-87F3-450C-8B3D-4FE646579025}" dt="2023-03-22T07:39:50.223" v="5"/>
          <ac:spMkLst>
            <pc:docMk/>
            <pc:sldMk cId="2875768420" sldId="265"/>
            <ac:spMk id="17" creationId="{B97DBB99-95E4-46CD-A710-68768A89E514}"/>
          </ac:spMkLst>
        </pc:spChg>
        <pc:spChg chg="add">
          <ac:chgData name="" userId="dc955bc90a018fd4" providerId="LiveId" clId="{A175A464-87F3-450C-8B3D-4FE646579025}" dt="2023-03-22T07:39:50.223" v="5"/>
          <ac:spMkLst>
            <pc:docMk/>
            <pc:sldMk cId="2875768420" sldId="265"/>
            <ac:spMk id="18" creationId="{89195E1F-9747-49C7-97F1-D4DFC51E7134}"/>
          </ac:spMkLst>
        </pc:spChg>
        <pc:spChg chg="add">
          <ac:chgData name="" userId="dc955bc90a018fd4" providerId="LiveId" clId="{A175A464-87F3-450C-8B3D-4FE646579025}" dt="2023-03-22T07:39:50.223" v="5"/>
          <ac:spMkLst>
            <pc:docMk/>
            <pc:sldMk cId="2875768420" sldId="265"/>
            <ac:spMk id="19" creationId="{14205216-68CE-4B9C-AC8A-10BF855E684A}"/>
          </ac:spMkLst>
        </pc:spChg>
        <pc:spChg chg="add">
          <ac:chgData name="" userId="dc955bc90a018fd4" providerId="LiveId" clId="{A175A464-87F3-450C-8B3D-4FE646579025}" dt="2023-03-22T07:39:50.223" v="5"/>
          <ac:spMkLst>
            <pc:docMk/>
            <pc:sldMk cId="2875768420" sldId="265"/>
            <ac:spMk id="20" creationId="{99B41E6B-2003-4A02-B41B-F34E78B56E6D}"/>
          </ac:spMkLst>
        </pc:spChg>
        <pc:spChg chg="add">
          <ac:chgData name="" userId="dc955bc90a018fd4" providerId="LiveId" clId="{A175A464-87F3-450C-8B3D-4FE646579025}" dt="2023-03-22T07:39:50.223" v="5"/>
          <ac:spMkLst>
            <pc:docMk/>
            <pc:sldMk cId="2875768420" sldId="265"/>
            <ac:spMk id="21" creationId="{7D162936-70EF-4F5C-9B0A-4FBB77F625D0}"/>
          </ac:spMkLst>
        </pc:spChg>
        <pc:spChg chg="add">
          <ac:chgData name="" userId="dc955bc90a018fd4" providerId="LiveId" clId="{A175A464-87F3-450C-8B3D-4FE646579025}" dt="2023-03-22T07:39:50.223" v="5"/>
          <ac:spMkLst>
            <pc:docMk/>
            <pc:sldMk cId="2875768420" sldId="265"/>
            <ac:spMk id="22" creationId="{3FBD4A2A-C62B-4C1E-A0BD-B067ACF3108B}"/>
          </ac:spMkLst>
        </pc:spChg>
        <pc:spChg chg="add">
          <ac:chgData name="" userId="dc955bc90a018fd4" providerId="LiveId" clId="{A175A464-87F3-450C-8B3D-4FE646579025}" dt="2023-03-22T07:39:50.223" v="5"/>
          <ac:spMkLst>
            <pc:docMk/>
            <pc:sldMk cId="2875768420" sldId="265"/>
            <ac:spMk id="23" creationId="{479855F3-70EB-485E-A023-74E6DDA75576}"/>
          </ac:spMkLst>
        </pc:spChg>
        <pc:spChg chg="add">
          <ac:chgData name="" userId="dc955bc90a018fd4" providerId="LiveId" clId="{A175A464-87F3-450C-8B3D-4FE646579025}" dt="2023-03-22T07:39:50.223" v="5"/>
          <ac:spMkLst>
            <pc:docMk/>
            <pc:sldMk cId="2875768420" sldId="265"/>
            <ac:spMk id="24" creationId="{77841DD9-C8EC-4E39-B02C-E50C1714C2B3}"/>
          </ac:spMkLst>
        </pc:spChg>
        <pc:spChg chg="add">
          <ac:chgData name="" userId="dc955bc90a018fd4" providerId="LiveId" clId="{A175A464-87F3-450C-8B3D-4FE646579025}" dt="2023-03-22T07:39:50.223" v="5"/>
          <ac:spMkLst>
            <pc:docMk/>
            <pc:sldMk cId="2875768420" sldId="265"/>
            <ac:spMk id="25" creationId="{64FBB625-A6AD-44D1-86DB-EEF3644C5FB0}"/>
          </ac:spMkLst>
        </pc:spChg>
        <pc:spChg chg="add">
          <ac:chgData name="" userId="dc955bc90a018fd4" providerId="LiveId" clId="{A175A464-87F3-450C-8B3D-4FE646579025}" dt="2023-03-22T07:39:50.223" v="5"/>
          <ac:spMkLst>
            <pc:docMk/>
            <pc:sldMk cId="2875768420" sldId="265"/>
            <ac:spMk id="26" creationId="{F2274415-CE9D-4F4A-912D-A2C225A3199C}"/>
          </ac:spMkLst>
        </pc:spChg>
        <pc:spChg chg="add">
          <ac:chgData name="" userId="dc955bc90a018fd4" providerId="LiveId" clId="{A175A464-87F3-450C-8B3D-4FE646579025}" dt="2023-03-22T07:39:50.223" v="5"/>
          <ac:spMkLst>
            <pc:docMk/>
            <pc:sldMk cId="2875768420" sldId="265"/>
            <ac:spMk id="27" creationId="{21296E59-1E05-418B-AFE3-69342B860852}"/>
          </ac:spMkLst>
        </pc:spChg>
        <pc:spChg chg="add">
          <ac:chgData name="" userId="dc955bc90a018fd4" providerId="LiveId" clId="{A175A464-87F3-450C-8B3D-4FE646579025}" dt="2023-03-22T07:39:50.223" v="5"/>
          <ac:spMkLst>
            <pc:docMk/>
            <pc:sldMk cId="2875768420" sldId="265"/>
            <ac:spMk id="28" creationId="{66FF0782-78EB-4983-8BA1-0A6D0921BFCB}"/>
          </ac:spMkLst>
        </pc:spChg>
        <pc:spChg chg="add">
          <ac:chgData name="" userId="dc955bc90a018fd4" providerId="LiveId" clId="{A175A464-87F3-450C-8B3D-4FE646579025}" dt="2023-03-22T07:39:50.223" v="5"/>
          <ac:spMkLst>
            <pc:docMk/>
            <pc:sldMk cId="2875768420" sldId="265"/>
            <ac:spMk id="29" creationId="{AAD28C37-64C0-42B9-B06E-50EEF75F80C9}"/>
          </ac:spMkLst>
        </pc:spChg>
        <pc:spChg chg="add">
          <ac:chgData name="" userId="dc955bc90a018fd4" providerId="LiveId" clId="{A175A464-87F3-450C-8B3D-4FE646579025}" dt="2023-03-22T07:39:50.223" v="5"/>
          <ac:spMkLst>
            <pc:docMk/>
            <pc:sldMk cId="2875768420" sldId="265"/>
            <ac:spMk id="30" creationId="{20054165-F8A7-4283-85BB-81568F342260}"/>
          </ac:spMkLst>
        </pc:spChg>
        <pc:spChg chg="add">
          <ac:chgData name="" userId="dc955bc90a018fd4" providerId="LiveId" clId="{A175A464-87F3-450C-8B3D-4FE646579025}" dt="2023-03-22T07:39:50.223" v="5"/>
          <ac:spMkLst>
            <pc:docMk/>
            <pc:sldMk cId="2875768420" sldId="265"/>
            <ac:spMk id="31" creationId="{1AF782F0-BA28-4F2A-ADE3-37D126990D80}"/>
          </ac:spMkLst>
        </pc:spChg>
        <pc:spChg chg="add">
          <ac:chgData name="" userId="dc955bc90a018fd4" providerId="LiveId" clId="{A175A464-87F3-450C-8B3D-4FE646579025}" dt="2023-03-22T07:39:50.223" v="5"/>
          <ac:spMkLst>
            <pc:docMk/>
            <pc:sldMk cId="2875768420" sldId="265"/>
            <ac:spMk id="32" creationId="{EE9FA4CA-8DA3-41F5-9898-A0AF25B02ACA}"/>
          </ac:spMkLst>
        </pc:spChg>
        <pc:spChg chg="add">
          <ac:chgData name="" userId="dc955bc90a018fd4" providerId="LiveId" clId="{A175A464-87F3-450C-8B3D-4FE646579025}" dt="2023-03-22T07:39:50.223" v="5"/>
          <ac:spMkLst>
            <pc:docMk/>
            <pc:sldMk cId="2875768420" sldId="265"/>
            <ac:spMk id="33" creationId="{5547A3EF-11FA-4755-A04B-6ED8B47F5915}"/>
          </ac:spMkLst>
        </pc:spChg>
        <pc:spChg chg="add">
          <ac:chgData name="" userId="dc955bc90a018fd4" providerId="LiveId" clId="{A175A464-87F3-450C-8B3D-4FE646579025}" dt="2023-03-22T07:39:50.223" v="5"/>
          <ac:spMkLst>
            <pc:docMk/>
            <pc:sldMk cId="2875768420" sldId="265"/>
            <ac:spMk id="34" creationId="{E9537A11-A6E9-4AD6-A71A-F6A3C4295112}"/>
          </ac:spMkLst>
        </pc:spChg>
        <pc:spChg chg="add">
          <ac:chgData name="" userId="dc955bc90a018fd4" providerId="LiveId" clId="{A175A464-87F3-450C-8B3D-4FE646579025}" dt="2023-03-22T07:39:50.223" v="5"/>
          <ac:spMkLst>
            <pc:docMk/>
            <pc:sldMk cId="2875768420" sldId="265"/>
            <ac:spMk id="35" creationId="{91E11F6F-E480-4EA8-9F9A-03A4814E5768}"/>
          </ac:spMkLst>
        </pc:spChg>
        <pc:spChg chg="add">
          <ac:chgData name="" userId="dc955bc90a018fd4" providerId="LiveId" clId="{A175A464-87F3-450C-8B3D-4FE646579025}" dt="2023-03-22T07:39:50.223" v="5"/>
          <ac:spMkLst>
            <pc:docMk/>
            <pc:sldMk cId="2875768420" sldId="265"/>
            <ac:spMk id="36" creationId="{D9CBE88A-E01E-48D1-A567-4ACE9F29C2B6}"/>
          </ac:spMkLst>
        </pc:spChg>
        <pc:spChg chg="add">
          <ac:chgData name="" userId="dc955bc90a018fd4" providerId="LiveId" clId="{A175A464-87F3-450C-8B3D-4FE646579025}" dt="2023-03-22T07:39:50.223" v="5"/>
          <ac:spMkLst>
            <pc:docMk/>
            <pc:sldMk cId="2875768420" sldId="265"/>
            <ac:spMk id="37" creationId="{E7D6120A-0907-4CAE-AD22-948F818959F3}"/>
          </ac:spMkLst>
        </pc:spChg>
        <pc:spChg chg="add">
          <ac:chgData name="" userId="dc955bc90a018fd4" providerId="LiveId" clId="{A175A464-87F3-450C-8B3D-4FE646579025}" dt="2023-03-22T07:39:50.223" v="5"/>
          <ac:spMkLst>
            <pc:docMk/>
            <pc:sldMk cId="2875768420" sldId="265"/>
            <ac:spMk id="38" creationId="{8C7106CE-532B-4E41-959A-D021D955726E}"/>
          </ac:spMkLst>
        </pc:spChg>
        <pc:spChg chg="add">
          <ac:chgData name="" userId="dc955bc90a018fd4" providerId="LiveId" clId="{A175A464-87F3-450C-8B3D-4FE646579025}" dt="2023-03-22T07:39:50.223" v="5"/>
          <ac:spMkLst>
            <pc:docMk/>
            <pc:sldMk cId="2875768420" sldId="265"/>
            <ac:spMk id="39" creationId="{615F2C5B-AFD2-4AA3-9B9F-3E37AF530666}"/>
          </ac:spMkLst>
        </pc:spChg>
        <pc:spChg chg="add">
          <ac:chgData name="" userId="dc955bc90a018fd4" providerId="LiveId" clId="{A175A464-87F3-450C-8B3D-4FE646579025}" dt="2023-03-22T07:39:50.223" v="5"/>
          <ac:spMkLst>
            <pc:docMk/>
            <pc:sldMk cId="2875768420" sldId="265"/>
            <ac:spMk id="40" creationId="{941F1F33-24B3-4F62-B100-EEE4B630A7D2}"/>
          </ac:spMkLst>
        </pc:spChg>
        <pc:spChg chg="add">
          <ac:chgData name="" userId="dc955bc90a018fd4" providerId="LiveId" clId="{A175A464-87F3-450C-8B3D-4FE646579025}" dt="2023-03-22T07:39:50.223" v="5"/>
          <ac:spMkLst>
            <pc:docMk/>
            <pc:sldMk cId="2875768420" sldId="265"/>
            <ac:spMk id="41" creationId="{6FF68E70-B6A1-41CD-9E4B-8092150D3BEA}"/>
          </ac:spMkLst>
        </pc:spChg>
        <pc:spChg chg="add">
          <ac:chgData name="" userId="dc955bc90a018fd4" providerId="LiveId" clId="{A175A464-87F3-450C-8B3D-4FE646579025}" dt="2023-03-22T07:39:50.223" v="5"/>
          <ac:spMkLst>
            <pc:docMk/>
            <pc:sldMk cId="2875768420" sldId="265"/>
            <ac:spMk id="42" creationId="{8FE32834-7810-4BF3-89D4-D7A67D8746AD}"/>
          </ac:spMkLst>
        </pc:spChg>
        <pc:cxnChg chg="add">
          <ac:chgData name="" userId="dc955bc90a018fd4" providerId="LiveId" clId="{A175A464-87F3-450C-8B3D-4FE646579025}" dt="2023-03-22T07:39:50.223" v="5"/>
          <ac:cxnSpMkLst>
            <pc:docMk/>
            <pc:sldMk cId="2875768420" sldId="265"/>
            <ac:cxnSpMk id="9" creationId="{CFD66037-E643-4D55-9FE7-CB991974FE3F}"/>
          </ac:cxnSpMkLst>
        </pc:cxnChg>
      </pc:sldChg>
      <pc:sldChg chg="modSp">
        <pc:chgData name="" userId="dc955bc90a018fd4" providerId="LiveId" clId="{A175A464-87F3-450C-8B3D-4FE646579025}" dt="2023-03-22T07:43:14.679" v="53"/>
        <pc:sldMkLst>
          <pc:docMk/>
          <pc:sldMk cId="2047990814" sldId="830"/>
        </pc:sldMkLst>
        <pc:spChg chg="mod">
          <ac:chgData name="" userId="dc955bc90a018fd4" providerId="LiveId" clId="{A175A464-87F3-450C-8B3D-4FE646579025}" dt="2023-03-22T07:41:55.991" v="31"/>
          <ac:spMkLst>
            <pc:docMk/>
            <pc:sldMk cId="2047990814" sldId="830"/>
            <ac:spMk id="2" creationId="{00000000-0000-0000-0000-000000000000}"/>
          </ac:spMkLst>
        </pc:spChg>
        <pc:spChg chg="mod">
          <ac:chgData name="" userId="dc955bc90a018fd4" providerId="LiveId" clId="{A175A464-87F3-450C-8B3D-4FE646579025}" dt="2023-03-22T07:43:14.679" v="53"/>
          <ac:spMkLst>
            <pc:docMk/>
            <pc:sldMk cId="2047990814" sldId="830"/>
            <ac:spMk id="3" creationId="{00000000-0000-0000-0000-000000000000}"/>
          </ac:spMkLst>
        </pc:spChg>
      </pc:sldChg>
      <pc:sldChg chg="modSp">
        <pc:chgData name="" userId="dc955bc90a018fd4" providerId="LiveId" clId="{A175A464-87F3-450C-8B3D-4FE646579025}" dt="2023-03-22T07:43:09.734" v="52"/>
        <pc:sldMkLst>
          <pc:docMk/>
          <pc:sldMk cId="3758756664" sldId="837"/>
        </pc:sldMkLst>
        <pc:spChg chg="mod">
          <ac:chgData name="" userId="dc955bc90a018fd4" providerId="LiveId" clId="{A175A464-87F3-450C-8B3D-4FE646579025}" dt="2023-03-22T07:43:09.734" v="52"/>
          <ac:spMkLst>
            <pc:docMk/>
            <pc:sldMk cId="3758756664" sldId="837"/>
            <ac:spMk id="2" creationId="{043E68BC-1F1F-44CD-BED0-CE127F6D8413}"/>
          </ac:spMkLst>
        </pc:spChg>
        <pc:spChg chg="mod">
          <ac:chgData name="" userId="dc955bc90a018fd4" providerId="LiveId" clId="{A175A464-87F3-450C-8B3D-4FE646579025}" dt="2023-03-22T07:41:50.897" v="30"/>
          <ac:spMkLst>
            <pc:docMk/>
            <pc:sldMk cId="3758756664" sldId="837"/>
            <ac:spMk id="3" creationId="{DF449CDB-4DED-41CA-8BD3-B2FB80F386C2}"/>
          </ac:spMkLst>
        </pc:spChg>
      </pc:sldChg>
      <pc:sldChg chg="modSp">
        <pc:chgData name="" userId="dc955bc90a018fd4" providerId="LiveId" clId="{A175A464-87F3-450C-8B3D-4FE646579025}" dt="2023-03-22T07:43:19.142" v="54"/>
        <pc:sldMkLst>
          <pc:docMk/>
          <pc:sldMk cId="2148560375" sldId="839"/>
        </pc:sldMkLst>
        <pc:spChg chg="mod">
          <ac:chgData name="" userId="dc955bc90a018fd4" providerId="LiveId" clId="{A175A464-87F3-450C-8B3D-4FE646579025}" dt="2023-03-22T07:42:11.092" v="32"/>
          <ac:spMkLst>
            <pc:docMk/>
            <pc:sldMk cId="2148560375" sldId="839"/>
            <ac:spMk id="2" creationId="{00000000-0000-0000-0000-000000000000}"/>
          </ac:spMkLst>
        </pc:spChg>
        <pc:spChg chg="mod">
          <ac:chgData name="" userId="dc955bc90a018fd4" providerId="LiveId" clId="{A175A464-87F3-450C-8B3D-4FE646579025}" dt="2023-03-22T07:43:19.142" v="54"/>
          <ac:spMkLst>
            <pc:docMk/>
            <pc:sldMk cId="2148560375" sldId="839"/>
            <ac:spMk id="3" creationId="{00000000-0000-0000-0000-000000000000}"/>
          </ac:spMkLst>
        </pc:spChg>
      </pc:sldChg>
      <pc:sldChg chg="modSp">
        <pc:chgData name="" userId="dc955bc90a018fd4" providerId="LiveId" clId="{A175A464-87F3-450C-8B3D-4FE646579025}" dt="2023-03-22T07:42:43.573" v="50"/>
        <pc:sldMkLst>
          <pc:docMk/>
          <pc:sldMk cId="4235569786" sldId="840"/>
        </pc:sldMkLst>
        <pc:spChg chg="mod">
          <ac:chgData name="" userId="dc955bc90a018fd4" providerId="LiveId" clId="{A175A464-87F3-450C-8B3D-4FE646579025}" dt="2023-03-22T07:42:26.117" v="33"/>
          <ac:spMkLst>
            <pc:docMk/>
            <pc:sldMk cId="4235569786" sldId="840"/>
            <ac:spMk id="2" creationId="{00000000-0000-0000-0000-000000000000}"/>
          </ac:spMkLst>
        </pc:spChg>
        <pc:spChg chg="mod">
          <ac:chgData name="" userId="dc955bc90a018fd4" providerId="LiveId" clId="{A175A464-87F3-450C-8B3D-4FE646579025}" dt="2023-03-22T07:42:43.573" v="50"/>
          <ac:spMkLst>
            <pc:docMk/>
            <pc:sldMk cId="4235569786" sldId="840"/>
            <ac:spMk id="3" creationId="{00000000-0000-0000-0000-000000000000}"/>
          </ac:spMkLst>
        </pc:spChg>
      </pc:sldChg>
      <pc:sldChg chg="delSp modSp">
        <pc:chgData name="" userId="dc955bc90a018fd4" providerId="LiveId" clId="{A175A464-87F3-450C-8B3D-4FE646579025}" dt="2023-03-23T01:34:06.895" v="91"/>
        <pc:sldMkLst>
          <pc:docMk/>
          <pc:sldMk cId="2100244175" sldId="841"/>
        </pc:sldMkLst>
        <pc:spChg chg="mod">
          <ac:chgData name="" userId="dc955bc90a018fd4" providerId="LiveId" clId="{A175A464-87F3-450C-8B3D-4FE646579025}" dt="2023-03-23T01:34:06.895" v="91"/>
          <ac:spMkLst>
            <pc:docMk/>
            <pc:sldMk cId="2100244175" sldId="841"/>
            <ac:spMk id="3" creationId="{00000000-0000-0000-0000-000000000000}"/>
          </ac:spMkLst>
        </pc:spChg>
        <pc:spChg chg="mod">
          <ac:chgData name="" userId="dc955bc90a018fd4" providerId="LiveId" clId="{A175A464-87F3-450C-8B3D-4FE646579025}" dt="2023-03-22T07:44:47.070" v="65"/>
          <ac:spMkLst>
            <pc:docMk/>
            <pc:sldMk cId="2100244175" sldId="841"/>
            <ac:spMk id="48" creationId="{486D33F1-E244-4F49-A0A9-0E5B0141F644}"/>
          </ac:spMkLst>
        </pc:spChg>
        <pc:graphicFrameChg chg="del">
          <ac:chgData name="" userId="dc955bc90a018fd4" providerId="LiveId" clId="{A175A464-87F3-450C-8B3D-4FE646579025}" dt="2023-03-22T07:44:35.910" v="64" actId="478"/>
          <ac:graphicFrameMkLst>
            <pc:docMk/>
            <pc:sldMk cId="2100244175" sldId="841"/>
            <ac:graphicFrameMk id="49" creationId="{D9BBD281-3512-4C81-A21D-C02777005D7A}"/>
          </ac:graphicFrameMkLst>
        </pc:graphicFrameChg>
      </pc:sldChg>
      <pc:sldChg chg="addSp delSp modSp">
        <pc:chgData name="" userId="dc955bc90a018fd4" providerId="LiveId" clId="{A175A464-87F3-450C-8B3D-4FE646579025}" dt="2023-03-23T01:34:20.273" v="92"/>
        <pc:sldMkLst>
          <pc:docMk/>
          <pc:sldMk cId="3340385320" sldId="842"/>
        </pc:sldMkLst>
        <pc:spChg chg="mod">
          <ac:chgData name="" userId="dc955bc90a018fd4" providerId="LiveId" clId="{A175A464-87F3-450C-8B3D-4FE646579025}" dt="2023-03-22T07:45:36.611" v="69"/>
          <ac:spMkLst>
            <pc:docMk/>
            <pc:sldMk cId="3340385320" sldId="842"/>
            <ac:spMk id="2" creationId="{00000000-0000-0000-0000-000000000000}"/>
          </ac:spMkLst>
        </pc:spChg>
        <pc:spChg chg="mod">
          <ac:chgData name="" userId="dc955bc90a018fd4" providerId="LiveId" clId="{A175A464-87F3-450C-8B3D-4FE646579025}" dt="2023-03-23T01:34:20.273" v="92"/>
          <ac:spMkLst>
            <pc:docMk/>
            <pc:sldMk cId="3340385320" sldId="842"/>
            <ac:spMk id="3" creationId="{00000000-0000-0000-0000-000000000000}"/>
          </ac:spMkLst>
        </pc:spChg>
        <pc:spChg chg="del">
          <ac:chgData name="" userId="dc955bc90a018fd4" providerId="LiveId" clId="{A175A464-87F3-450C-8B3D-4FE646579025}" dt="2023-03-22T07:45:40.263" v="70" actId="478"/>
          <ac:spMkLst>
            <pc:docMk/>
            <pc:sldMk cId="3340385320" sldId="842"/>
            <ac:spMk id="11" creationId="{AF5BCA97-88BC-4FF3-B25F-B421A62B64FD}"/>
          </ac:spMkLst>
        </pc:spChg>
        <pc:spChg chg="del">
          <ac:chgData name="" userId="dc955bc90a018fd4" providerId="LiveId" clId="{A175A464-87F3-450C-8B3D-4FE646579025}" dt="2023-03-22T07:45:40.263" v="70" actId="478"/>
          <ac:spMkLst>
            <pc:docMk/>
            <pc:sldMk cId="3340385320" sldId="842"/>
            <ac:spMk id="12" creationId="{84AF25EE-5099-4134-8879-61837C62DBCF}"/>
          </ac:spMkLst>
        </pc:spChg>
        <pc:grpChg chg="del">
          <ac:chgData name="" userId="dc955bc90a018fd4" providerId="LiveId" clId="{A175A464-87F3-450C-8B3D-4FE646579025}" dt="2023-03-22T07:45:40.263" v="70" actId="478"/>
          <ac:grpSpMkLst>
            <pc:docMk/>
            <pc:sldMk cId="3340385320" sldId="842"/>
            <ac:grpSpMk id="4" creationId="{C3C3B9BD-B607-4B6C-BAAC-A2FF01B5BB39}"/>
          </ac:grpSpMkLst>
        </pc:grpChg>
        <pc:picChg chg="add">
          <ac:chgData name="" userId="dc955bc90a018fd4" providerId="LiveId" clId="{A175A464-87F3-450C-8B3D-4FE646579025}" dt="2023-03-22T07:45:47.134" v="71"/>
          <ac:picMkLst>
            <pc:docMk/>
            <pc:sldMk cId="3340385320" sldId="842"/>
            <ac:picMk id="13" creationId="{370BA0EB-DE73-4AB3-8724-D44A5B677897}"/>
          </ac:picMkLst>
        </pc:picChg>
      </pc:sldChg>
      <pc:sldChg chg="delSp del">
        <pc:chgData name="" userId="dc955bc90a018fd4" providerId="LiveId" clId="{A175A464-87F3-450C-8B3D-4FE646579025}" dt="2023-03-22T07:46:04.303" v="73" actId="2696"/>
        <pc:sldMkLst>
          <pc:docMk/>
          <pc:sldMk cId="3538459282" sldId="843"/>
        </pc:sldMkLst>
        <pc:picChg chg="del">
          <ac:chgData name="" userId="dc955bc90a018fd4" providerId="LiveId" clId="{A175A464-87F3-450C-8B3D-4FE646579025}" dt="2023-03-22T07:45:52.044" v="72" actId="478"/>
          <ac:picMkLst>
            <pc:docMk/>
            <pc:sldMk cId="3538459282" sldId="843"/>
            <ac:picMk id="4" creationId="{F96CC292-E756-46BF-BFDE-D356F524A747}"/>
          </ac:picMkLst>
        </pc:picChg>
      </pc:sldChg>
      <pc:sldChg chg="addSp delSp modSp">
        <pc:chgData name="" userId="dc955bc90a018fd4" providerId="LiveId" clId="{A175A464-87F3-450C-8B3D-4FE646579025}" dt="2023-03-23T01:34:33.783" v="93"/>
        <pc:sldMkLst>
          <pc:docMk/>
          <pc:sldMk cId="539352031" sldId="844"/>
        </pc:sldMkLst>
        <pc:spChg chg="mod">
          <ac:chgData name="" userId="dc955bc90a018fd4" providerId="LiveId" clId="{A175A464-87F3-450C-8B3D-4FE646579025}" dt="2023-03-22T07:46:53.974" v="85" actId="6549"/>
          <ac:spMkLst>
            <pc:docMk/>
            <pc:sldMk cId="539352031" sldId="844"/>
            <ac:spMk id="2" creationId="{00000000-0000-0000-0000-000000000000}"/>
          </ac:spMkLst>
        </pc:spChg>
        <pc:spChg chg="mod">
          <ac:chgData name="" userId="dc955bc90a018fd4" providerId="LiveId" clId="{A175A464-87F3-450C-8B3D-4FE646579025}" dt="2023-03-23T01:34:33.783" v="93"/>
          <ac:spMkLst>
            <pc:docMk/>
            <pc:sldMk cId="539352031" sldId="844"/>
            <ac:spMk id="3" creationId="{00000000-0000-0000-0000-000000000000}"/>
          </ac:spMkLst>
        </pc:spChg>
        <pc:grpChg chg="add del">
          <ac:chgData name="" userId="dc955bc90a018fd4" providerId="LiveId" clId="{A175A464-87F3-450C-8B3D-4FE646579025}" dt="2023-03-22T07:46:50.954" v="84" actId="478"/>
          <ac:grpSpMkLst>
            <pc:docMk/>
            <pc:sldMk cId="539352031" sldId="844"/>
            <ac:grpSpMk id="4" creationId="{90047BCE-9C3A-4211-A48F-FE1BF5657057}"/>
          </ac:grpSpMkLst>
        </pc:grpChg>
        <pc:grpChg chg="add del">
          <ac:chgData name="" userId="dc955bc90a018fd4" providerId="LiveId" clId="{A175A464-87F3-450C-8B3D-4FE646579025}" dt="2023-03-22T07:46:50.954" v="84" actId="478"/>
          <ac:grpSpMkLst>
            <pc:docMk/>
            <pc:sldMk cId="539352031" sldId="844"/>
            <ac:grpSpMk id="11" creationId="{14DF53BF-3FFC-4FB1-A2D4-1083E2EDA9D9}"/>
          </ac:grpSpMkLst>
        </pc:grpChg>
      </pc:sldChg>
      <pc:sldChg chg="delSp modSp del">
        <pc:chgData name="" userId="dc955bc90a018fd4" providerId="LiveId" clId="{A175A464-87F3-450C-8B3D-4FE646579025}" dt="2023-03-23T01:58:23.132" v="354" actId="2696"/>
        <pc:sldMkLst>
          <pc:docMk/>
          <pc:sldMk cId="1682257881" sldId="845"/>
        </pc:sldMkLst>
        <pc:spChg chg="mod">
          <ac:chgData name="" userId="dc955bc90a018fd4" providerId="LiveId" clId="{A175A464-87F3-450C-8B3D-4FE646579025}" dt="2023-03-23T01:35:18.409" v="97"/>
          <ac:spMkLst>
            <pc:docMk/>
            <pc:sldMk cId="1682257881" sldId="845"/>
            <ac:spMk id="3" creationId="{00000000-0000-0000-0000-000000000000}"/>
          </ac:spMkLst>
        </pc:spChg>
        <pc:picChg chg="del mod">
          <ac:chgData name="" userId="dc955bc90a018fd4" providerId="LiveId" clId="{A175A464-87F3-450C-8B3D-4FE646579025}" dt="2023-03-23T01:35:20.638" v="99" actId="478"/>
          <ac:picMkLst>
            <pc:docMk/>
            <pc:sldMk cId="1682257881" sldId="845"/>
            <ac:picMk id="9" creationId="{FD913974-41B4-4C4D-B7B3-69EA78B12428}"/>
          </ac:picMkLst>
        </pc:picChg>
      </pc:sldChg>
      <pc:sldChg chg="addSp delSp modSp ord">
        <pc:chgData name="" userId="dc955bc90a018fd4" providerId="LiveId" clId="{A175A464-87F3-450C-8B3D-4FE646579025}" dt="2023-03-23T01:36:46.855" v="114"/>
        <pc:sldMkLst>
          <pc:docMk/>
          <pc:sldMk cId="1689809698" sldId="846"/>
        </pc:sldMkLst>
        <pc:spChg chg="mod">
          <ac:chgData name="" userId="dc955bc90a018fd4" providerId="LiveId" clId="{A175A464-87F3-450C-8B3D-4FE646579025}" dt="2023-03-23T01:36:23.322" v="113"/>
          <ac:spMkLst>
            <pc:docMk/>
            <pc:sldMk cId="1689809698" sldId="846"/>
            <ac:spMk id="2" creationId="{00000000-0000-0000-0000-000000000000}"/>
          </ac:spMkLst>
        </pc:spChg>
        <pc:spChg chg="mod">
          <ac:chgData name="" userId="dc955bc90a018fd4" providerId="LiveId" clId="{A175A464-87F3-450C-8B3D-4FE646579025}" dt="2023-03-23T01:36:46.855" v="114"/>
          <ac:spMkLst>
            <pc:docMk/>
            <pc:sldMk cId="1689809698" sldId="846"/>
            <ac:spMk id="3" creationId="{00000000-0000-0000-0000-000000000000}"/>
          </ac:spMkLst>
        </pc:spChg>
        <pc:spChg chg="add del">
          <ac:chgData name="" userId="dc955bc90a018fd4" providerId="LiveId" clId="{A175A464-87F3-450C-8B3D-4FE646579025}" dt="2023-03-23T01:35:47.276" v="106"/>
          <ac:spMkLst>
            <pc:docMk/>
            <pc:sldMk cId="1689809698" sldId="846"/>
            <ac:spMk id="4" creationId="{B545A38F-D42D-44F8-BF36-C5344137D77E}"/>
          </ac:spMkLst>
        </pc:spChg>
        <pc:grpChg chg="del">
          <ac:chgData name="" userId="dc955bc90a018fd4" providerId="LiveId" clId="{A175A464-87F3-450C-8B3D-4FE646579025}" dt="2023-03-23T01:35:30.111" v="101" actId="478"/>
          <ac:grpSpMkLst>
            <pc:docMk/>
            <pc:sldMk cId="1689809698" sldId="846"/>
            <ac:grpSpMk id="522" creationId="{145C72CB-ACFC-46FD-839E-2ED74782B7A1}"/>
          </ac:grpSpMkLst>
        </pc:grpChg>
        <pc:grpChg chg="del">
          <ac:chgData name="" userId="dc955bc90a018fd4" providerId="LiveId" clId="{A175A464-87F3-450C-8B3D-4FE646579025}" dt="2023-03-23T01:35:30.871" v="102" actId="478"/>
          <ac:grpSpMkLst>
            <pc:docMk/>
            <pc:sldMk cId="1689809698" sldId="846"/>
            <ac:grpSpMk id="532" creationId="{45B801EC-D01E-40D5-AD6C-361FC167F477}"/>
          </ac:grpSpMkLst>
        </pc:grpChg>
      </pc:sldChg>
      <pc:sldChg chg="del">
        <pc:chgData name="" userId="dc955bc90a018fd4" providerId="LiveId" clId="{A175A464-87F3-450C-8B3D-4FE646579025}" dt="2023-03-23T01:58:24.425" v="356" actId="2696"/>
        <pc:sldMkLst>
          <pc:docMk/>
          <pc:sldMk cId="1682285510" sldId="847"/>
        </pc:sldMkLst>
      </pc:sldChg>
      <pc:sldChg chg="del">
        <pc:chgData name="" userId="dc955bc90a018fd4" providerId="LiveId" clId="{A175A464-87F3-450C-8B3D-4FE646579025}" dt="2023-03-23T01:58:24.935" v="357" actId="2696"/>
        <pc:sldMkLst>
          <pc:docMk/>
          <pc:sldMk cId="520859011" sldId="848"/>
        </pc:sldMkLst>
      </pc:sldChg>
      <pc:sldChg chg="delSp modSp del">
        <pc:chgData name="" userId="dc955bc90a018fd4" providerId="LiveId" clId="{A175A464-87F3-450C-8B3D-4FE646579025}" dt="2023-03-23T01:33:46.084" v="89" actId="2696"/>
        <pc:sldMkLst>
          <pc:docMk/>
          <pc:sldMk cId="2125218991" sldId="849"/>
        </pc:sldMkLst>
        <pc:spChg chg="mod">
          <ac:chgData name="" userId="dc955bc90a018fd4" providerId="LiveId" clId="{A175A464-87F3-450C-8B3D-4FE646579025}" dt="2023-03-23T01:32:38.500" v="88"/>
          <ac:spMkLst>
            <pc:docMk/>
            <pc:sldMk cId="2125218991" sldId="849"/>
            <ac:spMk id="2" creationId="{00000000-0000-0000-0000-000000000000}"/>
          </ac:spMkLst>
        </pc:spChg>
        <pc:spChg chg="del mod">
          <ac:chgData name="" userId="dc955bc90a018fd4" providerId="LiveId" clId="{A175A464-87F3-450C-8B3D-4FE646579025}" dt="2023-03-22T07:44:05.017" v="58" actId="478"/>
          <ac:spMkLst>
            <pc:docMk/>
            <pc:sldMk cId="2125218991" sldId="849"/>
            <ac:spMk id="5" creationId="{F571E9DB-ECD4-452B-A33E-61AD953F4202}"/>
          </ac:spMkLst>
        </pc:spChg>
      </pc:sldChg>
      <pc:sldChg chg="del">
        <pc:chgData name="" userId="dc955bc90a018fd4" providerId="LiveId" clId="{A175A464-87F3-450C-8B3D-4FE646579025}" dt="2023-03-23T01:58:26.282" v="358" actId="2696"/>
        <pc:sldMkLst>
          <pc:docMk/>
          <pc:sldMk cId="2726813456" sldId="850"/>
        </pc:sldMkLst>
      </pc:sldChg>
      <pc:sldChg chg="del">
        <pc:chgData name="" userId="dc955bc90a018fd4" providerId="LiveId" clId="{A175A464-87F3-450C-8B3D-4FE646579025}" dt="2023-03-23T01:58:27.439" v="359" actId="2696"/>
        <pc:sldMkLst>
          <pc:docMk/>
          <pc:sldMk cId="505612963" sldId="851"/>
        </pc:sldMkLst>
      </pc:sldChg>
      <pc:sldChg chg="modSp add">
        <pc:chgData name="" userId="dc955bc90a018fd4" providerId="LiveId" clId="{A175A464-87F3-450C-8B3D-4FE646579025}" dt="2023-03-23T01:33:59.537" v="90"/>
        <pc:sldMkLst>
          <pc:docMk/>
          <pc:sldMk cId="327847173" sldId="852"/>
        </pc:sldMkLst>
        <pc:spChg chg="mod">
          <ac:chgData name="" userId="dc955bc90a018fd4" providerId="LiveId" clId="{A175A464-87F3-450C-8B3D-4FE646579025}" dt="2023-03-22T07:45:07.958" v="68" actId="6549"/>
          <ac:spMkLst>
            <pc:docMk/>
            <pc:sldMk cId="327847173" sldId="852"/>
            <ac:spMk id="2" creationId="{00000000-0000-0000-0000-000000000000}"/>
          </ac:spMkLst>
        </pc:spChg>
        <pc:spChg chg="mod">
          <ac:chgData name="" userId="dc955bc90a018fd4" providerId="LiveId" clId="{A175A464-87F3-450C-8B3D-4FE646579025}" dt="2023-03-23T01:33:59.537" v="90"/>
          <ac:spMkLst>
            <pc:docMk/>
            <pc:sldMk cId="327847173" sldId="852"/>
            <ac:spMk id="3" creationId="{00000000-0000-0000-0000-000000000000}"/>
          </ac:spMkLst>
        </pc:spChg>
      </pc:sldChg>
      <pc:sldChg chg="modSp add">
        <pc:chgData name="" userId="dc955bc90a018fd4" providerId="LiveId" clId="{A175A464-87F3-450C-8B3D-4FE646579025}" dt="2023-03-23T01:32:08.165" v="87"/>
        <pc:sldMkLst>
          <pc:docMk/>
          <pc:sldMk cId="3624819878" sldId="853"/>
        </pc:sldMkLst>
        <pc:spChg chg="mod">
          <ac:chgData name="" userId="dc955bc90a018fd4" providerId="LiveId" clId="{A175A464-87F3-450C-8B3D-4FE646579025}" dt="2023-03-23T01:32:08.165" v="87"/>
          <ac:spMkLst>
            <pc:docMk/>
            <pc:sldMk cId="3624819878" sldId="853"/>
            <ac:spMk id="2" creationId="{00000000-0000-0000-0000-000000000000}"/>
          </ac:spMkLst>
        </pc:spChg>
      </pc:sldChg>
      <pc:sldChg chg="delSp add del">
        <pc:chgData name="" userId="dc955bc90a018fd4" providerId="LiveId" clId="{A175A464-87F3-450C-8B3D-4FE646579025}" dt="2023-03-23T01:58:23.793" v="355" actId="2696"/>
        <pc:sldMkLst>
          <pc:docMk/>
          <pc:sldMk cId="3874428068" sldId="854"/>
        </pc:sldMkLst>
        <pc:picChg chg="del">
          <ac:chgData name="" userId="dc955bc90a018fd4" providerId="LiveId" clId="{A175A464-87F3-450C-8B3D-4FE646579025}" dt="2023-03-23T01:35:26.197" v="100" actId="478"/>
          <ac:picMkLst>
            <pc:docMk/>
            <pc:sldMk cId="3874428068" sldId="854"/>
            <ac:picMk id="9" creationId="{FD913974-41B4-4C4D-B7B3-69EA78B12428}"/>
          </ac:picMkLst>
        </pc:picChg>
      </pc:sldChg>
      <pc:sldChg chg="modSp add">
        <pc:chgData name="" userId="dc955bc90a018fd4" providerId="LiveId" clId="{A175A464-87F3-450C-8B3D-4FE646579025}" dt="2023-03-23T01:36:09.270" v="112"/>
        <pc:sldMkLst>
          <pc:docMk/>
          <pc:sldMk cId="3839477901" sldId="855"/>
        </pc:sldMkLst>
        <pc:spChg chg="mod">
          <ac:chgData name="" userId="dc955bc90a018fd4" providerId="LiveId" clId="{A175A464-87F3-450C-8B3D-4FE646579025}" dt="2023-03-23T01:36:09.270" v="112"/>
          <ac:spMkLst>
            <pc:docMk/>
            <pc:sldMk cId="3839477901" sldId="855"/>
            <ac:spMk id="2" creationId="{00000000-0000-0000-0000-000000000000}"/>
          </ac:spMkLst>
        </pc:spChg>
      </pc:sldChg>
      <pc:sldChg chg="modSp add">
        <pc:chgData name="" userId="dc955bc90a018fd4" providerId="LiveId" clId="{A175A464-87F3-450C-8B3D-4FE646579025}" dt="2023-03-23T01:37:11.360" v="116"/>
        <pc:sldMkLst>
          <pc:docMk/>
          <pc:sldMk cId="2690520393" sldId="856"/>
        </pc:sldMkLst>
        <pc:spChg chg="mod">
          <ac:chgData name="" userId="dc955bc90a018fd4" providerId="LiveId" clId="{A175A464-87F3-450C-8B3D-4FE646579025}" dt="2023-03-23T01:37:01.292" v="115"/>
          <ac:spMkLst>
            <pc:docMk/>
            <pc:sldMk cId="2690520393" sldId="856"/>
            <ac:spMk id="2" creationId="{00000000-0000-0000-0000-000000000000}"/>
          </ac:spMkLst>
        </pc:spChg>
        <pc:spChg chg="mod">
          <ac:chgData name="" userId="dc955bc90a018fd4" providerId="LiveId" clId="{A175A464-87F3-450C-8B3D-4FE646579025}" dt="2023-03-23T01:37:11.360" v="116"/>
          <ac:spMkLst>
            <pc:docMk/>
            <pc:sldMk cId="2690520393" sldId="856"/>
            <ac:spMk id="3" creationId="{00000000-0000-0000-0000-000000000000}"/>
          </ac:spMkLst>
        </pc:spChg>
      </pc:sldChg>
      <pc:sldChg chg="modSp add">
        <pc:chgData name="" userId="dc955bc90a018fd4" providerId="LiveId" clId="{A175A464-87F3-450C-8B3D-4FE646579025}" dt="2023-03-23T01:37:31.805" v="118"/>
        <pc:sldMkLst>
          <pc:docMk/>
          <pc:sldMk cId="3354987489" sldId="857"/>
        </pc:sldMkLst>
        <pc:spChg chg="mod">
          <ac:chgData name="" userId="dc955bc90a018fd4" providerId="LiveId" clId="{A175A464-87F3-450C-8B3D-4FE646579025}" dt="2023-03-23T01:37:31.805" v="118"/>
          <ac:spMkLst>
            <pc:docMk/>
            <pc:sldMk cId="3354987489" sldId="857"/>
            <ac:spMk id="2" creationId="{00000000-0000-0000-0000-000000000000}"/>
          </ac:spMkLst>
        </pc:spChg>
        <pc:spChg chg="mod">
          <ac:chgData name="" userId="dc955bc90a018fd4" providerId="LiveId" clId="{A175A464-87F3-450C-8B3D-4FE646579025}" dt="2023-03-23T01:37:24.347" v="117"/>
          <ac:spMkLst>
            <pc:docMk/>
            <pc:sldMk cId="3354987489" sldId="857"/>
            <ac:spMk id="3" creationId="{00000000-0000-0000-0000-000000000000}"/>
          </ac:spMkLst>
        </pc:spChg>
      </pc:sldChg>
      <pc:sldChg chg="modSp add">
        <pc:chgData name="" userId="dc955bc90a018fd4" providerId="LiveId" clId="{A175A464-87F3-450C-8B3D-4FE646579025}" dt="2023-03-23T01:37:52.554" v="120"/>
        <pc:sldMkLst>
          <pc:docMk/>
          <pc:sldMk cId="862955324" sldId="858"/>
        </pc:sldMkLst>
        <pc:spChg chg="mod">
          <ac:chgData name="" userId="dc955bc90a018fd4" providerId="LiveId" clId="{A175A464-87F3-450C-8B3D-4FE646579025}" dt="2023-03-23T01:37:52.554" v="120"/>
          <ac:spMkLst>
            <pc:docMk/>
            <pc:sldMk cId="862955324" sldId="858"/>
            <ac:spMk id="2" creationId="{00000000-0000-0000-0000-000000000000}"/>
          </ac:spMkLst>
        </pc:spChg>
        <pc:spChg chg="mod">
          <ac:chgData name="" userId="dc955bc90a018fd4" providerId="LiveId" clId="{A175A464-87F3-450C-8B3D-4FE646579025}" dt="2023-03-23T01:37:44.605" v="119"/>
          <ac:spMkLst>
            <pc:docMk/>
            <pc:sldMk cId="862955324" sldId="858"/>
            <ac:spMk id="3" creationId="{00000000-0000-0000-0000-000000000000}"/>
          </ac:spMkLst>
        </pc:spChg>
      </pc:sldChg>
      <pc:sldChg chg="add del">
        <pc:chgData name="" userId="dc955bc90a018fd4" providerId="LiveId" clId="{A175A464-87F3-450C-8B3D-4FE646579025}" dt="2023-03-23T01:58:19.762" v="342" actId="2696"/>
        <pc:sldMkLst>
          <pc:docMk/>
          <pc:sldMk cId="4067749127" sldId="859"/>
        </pc:sldMkLst>
      </pc:sldChg>
      <pc:sldChg chg="add del">
        <pc:chgData name="" userId="dc955bc90a018fd4" providerId="LiveId" clId="{A175A464-87F3-450C-8B3D-4FE646579025}" dt="2023-03-23T01:58:22.926" v="353" actId="2696"/>
        <pc:sldMkLst>
          <pc:docMk/>
          <pc:sldMk cId="78239156" sldId="860"/>
        </pc:sldMkLst>
      </pc:sldChg>
      <pc:sldChg chg="modSp add">
        <pc:chgData name="" userId="dc955bc90a018fd4" providerId="LiveId" clId="{A175A464-87F3-450C-8B3D-4FE646579025}" dt="2023-03-23T01:38:24.222" v="128"/>
        <pc:sldMkLst>
          <pc:docMk/>
          <pc:sldMk cId="120638428" sldId="861"/>
        </pc:sldMkLst>
        <pc:spChg chg="mod">
          <ac:chgData name="" userId="dc955bc90a018fd4" providerId="LiveId" clId="{A175A464-87F3-450C-8B3D-4FE646579025}" dt="2023-03-23T01:38:24.222" v="128"/>
          <ac:spMkLst>
            <pc:docMk/>
            <pc:sldMk cId="120638428" sldId="861"/>
            <ac:spMk id="2" creationId="{00000000-0000-0000-0000-000000000000}"/>
          </ac:spMkLst>
        </pc:spChg>
      </pc:sldChg>
      <pc:sldChg chg="addSp modSp add">
        <pc:chgData name="" userId="dc955bc90a018fd4" providerId="LiveId" clId="{A175A464-87F3-450C-8B3D-4FE646579025}" dt="2023-03-23T01:39:35.061" v="133"/>
        <pc:sldMkLst>
          <pc:docMk/>
          <pc:sldMk cId="2087978232" sldId="862"/>
        </pc:sldMkLst>
        <pc:spChg chg="mod">
          <ac:chgData name="" userId="dc955bc90a018fd4" providerId="LiveId" clId="{A175A464-87F3-450C-8B3D-4FE646579025}" dt="2023-03-23T01:38:38.512" v="129"/>
          <ac:spMkLst>
            <pc:docMk/>
            <pc:sldMk cId="2087978232" sldId="862"/>
            <ac:spMk id="2" creationId="{00000000-0000-0000-0000-000000000000}"/>
          </ac:spMkLst>
        </pc:spChg>
        <pc:spChg chg="mod">
          <ac:chgData name="" userId="dc955bc90a018fd4" providerId="LiveId" clId="{A175A464-87F3-450C-8B3D-4FE646579025}" dt="2023-03-23T01:39:35.061" v="133"/>
          <ac:spMkLst>
            <pc:docMk/>
            <pc:sldMk cId="2087978232" sldId="862"/>
            <ac:spMk id="3" creationId="{00000000-0000-0000-0000-000000000000}"/>
          </ac:spMkLst>
        </pc:spChg>
        <pc:picChg chg="add mod">
          <ac:chgData name="" userId="dc955bc90a018fd4" providerId="LiveId" clId="{A175A464-87F3-450C-8B3D-4FE646579025}" dt="2023-03-23T01:38:55.689" v="131" actId="1076"/>
          <ac:picMkLst>
            <pc:docMk/>
            <pc:sldMk cId="2087978232" sldId="862"/>
            <ac:picMk id="4" creationId="{27243C89-785D-4859-B3B6-B50F753D86FD}"/>
          </ac:picMkLst>
        </pc:picChg>
        <pc:picChg chg="add mod">
          <ac:chgData name="" userId="dc955bc90a018fd4" providerId="LiveId" clId="{A175A464-87F3-450C-8B3D-4FE646579025}" dt="2023-03-23T01:38:55.689" v="131" actId="1076"/>
          <ac:picMkLst>
            <pc:docMk/>
            <pc:sldMk cId="2087978232" sldId="862"/>
            <ac:picMk id="5" creationId="{FCD62E18-22F2-4230-9D0C-CDA2E85771F5}"/>
          </ac:picMkLst>
        </pc:picChg>
      </pc:sldChg>
      <pc:sldChg chg="addSp modSp add">
        <pc:chgData name="" userId="dc955bc90a018fd4" providerId="LiveId" clId="{A175A464-87F3-450C-8B3D-4FE646579025}" dt="2023-03-23T01:39:57.782" v="136" actId="1076"/>
        <pc:sldMkLst>
          <pc:docMk/>
          <pc:sldMk cId="2719068265" sldId="863"/>
        </pc:sldMkLst>
        <pc:spChg chg="mod">
          <ac:chgData name="" userId="dc955bc90a018fd4" providerId="LiveId" clId="{A175A464-87F3-450C-8B3D-4FE646579025}" dt="2023-03-23T01:39:48.074" v="134"/>
          <ac:spMkLst>
            <pc:docMk/>
            <pc:sldMk cId="2719068265" sldId="863"/>
            <ac:spMk id="2" creationId="{00000000-0000-0000-0000-000000000000}"/>
          </ac:spMkLst>
        </pc:spChg>
        <pc:picChg chg="add mod">
          <ac:chgData name="" userId="dc955bc90a018fd4" providerId="LiveId" clId="{A175A464-87F3-450C-8B3D-4FE646579025}" dt="2023-03-23T01:39:57.782" v="136" actId="1076"/>
          <ac:picMkLst>
            <pc:docMk/>
            <pc:sldMk cId="2719068265" sldId="863"/>
            <ac:picMk id="4" creationId="{449468AF-C9F4-4731-8F1F-431C41185CBD}"/>
          </ac:picMkLst>
        </pc:picChg>
      </pc:sldChg>
      <pc:sldChg chg="modSp add">
        <pc:chgData name="" userId="dc955bc90a018fd4" providerId="LiveId" clId="{A175A464-87F3-450C-8B3D-4FE646579025}" dt="2023-03-23T01:40:25.718" v="137"/>
        <pc:sldMkLst>
          <pc:docMk/>
          <pc:sldMk cId="3306958880" sldId="864"/>
        </pc:sldMkLst>
        <pc:spChg chg="mod">
          <ac:chgData name="" userId="dc955bc90a018fd4" providerId="LiveId" clId="{A175A464-87F3-450C-8B3D-4FE646579025}" dt="2023-03-23T01:40:25.718" v="137"/>
          <ac:spMkLst>
            <pc:docMk/>
            <pc:sldMk cId="3306958880" sldId="864"/>
            <ac:spMk id="2" creationId="{00000000-0000-0000-0000-000000000000}"/>
          </ac:spMkLst>
        </pc:spChg>
      </pc:sldChg>
      <pc:sldChg chg="modSp add">
        <pc:chgData name="" userId="dc955bc90a018fd4" providerId="LiveId" clId="{A175A464-87F3-450C-8B3D-4FE646579025}" dt="2023-03-23T01:40:41.653" v="138"/>
        <pc:sldMkLst>
          <pc:docMk/>
          <pc:sldMk cId="3331178078" sldId="865"/>
        </pc:sldMkLst>
        <pc:spChg chg="mod">
          <ac:chgData name="" userId="dc955bc90a018fd4" providerId="LiveId" clId="{A175A464-87F3-450C-8B3D-4FE646579025}" dt="2023-03-23T01:40:41.653" v="138"/>
          <ac:spMkLst>
            <pc:docMk/>
            <pc:sldMk cId="3331178078" sldId="865"/>
            <ac:spMk id="2" creationId="{00000000-0000-0000-0000-000000000000}"/>
          </ac:spMkLst>
        </pc:spChg>
      </pc:sldChg>
      <pc:sldChg chg="addSp modSp add">
        <pc:chgData name="" userId="dc955bc90a018fd4" providerId="LiveId" clId="{A175A464-87F3-450C-8B3D-4FE646579025}" dt="2023-03-23T01:41:08.052" v="141" actId="1076"/>
        <pc:sldMkLst>
          <pc:docMk/>
          <pc:sldMk cId="2411072269" sldId="866"/>
        </pc:sldMkLst>
        <pc:spChg chg="mod">
          <ac:chgData name="" userId="dc955bc90a018fd4" providerId="LiveId" clId="{A175A464-87F3-450C-8B3D-4FE646579025}" dt="2023-03-23T01:40:54.371" v="139"/>
          <ac:spMkLst>
            <pc:docMk/>
            <pc:sldMk cId="2411072269" sldId="866"/>
            <ac:spMk id="2" creationId="{00000000-0000-0000-0000-000000000000}"/>
          </ac:spMkLst>
        </pc:spChg>
        <pc:spChg chg="add mod">
          <ac:chgData name="" userId="dc955bc90a018fd4" providerId="LiveId" clId="{A175A464-87F3-450C-8B3D-4FE646579025}" dt="2023-03-23T01:41:08.052" v="141" actId="1076"/>
          <ac:spMkLst>
            <pc:docMk/>
            <pc:sldMk cId="2411072269" sldId="866"/>
            <ac:spMk id="4" creationId="{424889FE-37A6-4763-B436-4BE6D7DC5EB3}"/>
          </ac:spMkLst>
        </pc:spChg>
      </pc:sldChg>
      <pc:sldChg chg="modSp add">
        <pc:chgData name="" userId="dc955bc90a018fd4" providerId="LiveId" clId="{A175A464-87F3-450C-8B3D-4FE646579025}" dt="2023-03-23T01:41:28.325" v="149" actId="27636"/>
        <pc:sldMkLst>
          <pc:docMk/>
          <pc:sldMk cId="1185833169" sldId="867"/>
        </pc:sldMkLst>
        <pc:spChg chg="mod">
          <ac:chgData name="" userId="dc955bc90a018fd4" providerId="LiveId" clId="{A175A464-87F3-450C-8B3D-4FE646579025}" dt="2023-03-23T01:41:28.325" v="149" actId="27636"/>
          <ac:spMkLst>
            <pc:docMk/>
            <pc:sldMk cId="1185833169" sldId="867"/>
            <ac:spMk id="2" creationId="{00000000-0000-0000-0000-000000000000}"/>
          </ac:spMkLst>
        </pc:spChg>
      </pc:sldChg>
      <pc:sldChg chg="modSp add">
        <pc:chgData name="" userId="dc955bc90a018fd4" providerId="LiveId" clId="{A175A464-87F3-450C-8B3D-4FE646579025}" dt="2023-03-23T01:41:48.752" v="153" actId="20577"/>
        <pc:sldMkLst>
          <pc:docMk/>
          <pc:sldMk cId="581298459" sldId="868"/>
        </pc:sldMkLst>
        <pc:spChg chg="mod">
          <ac:chgData name="" userId="dc955bc90a018fd4" providerId="LiveId" clId="{A175A464-87F3-450C-8B3D-4FE646579025}" dt="2023-03-23T01:41:48.752" v="153" actId="20577"/>
          <ac:spMkLst>
            <pc:docMk/>
            <pc:sldMk cId="581298459" sldId="868"/>
            <ac:spMk id="2" creationId="{00000000-0000-0000-0000-000000000000}"/>
          </ac:spMkLst>
        </pc:spChg>
      </pc:sldChg>
      <pc:sldChg chg="modSp add">
        <pc:chgData name="" userId="dc955bc90a018fd4" providerId="LiveId" clId="{A175A464-87F3-450C-8B3D-4FE646579025}" dt="2023-03-23T01:42:06.384" v="154"/>
        <pc:sldMkLst>
          <pc:docMk/>
          <pc:sldMk cId="2166828259" sldId="869"/>
        </pc:sldMkLst>
        <pc:spChg chg="mod">
          <ac:chgData name="" userId="dc955bc90a018fd4" providerId="LiveId" clId="{A175A464-87F3-450C-8B3D-4FE646579025}" dt="2023-03-23T01:42:06.384" v="154"/>
          <ac:spMkLst>
            <pc:docMk/>
            <pc:sldMk cId="2166828259" sldId="869"/>
            <ac:spMk id="2" creationId="{00000000-0000-0000-0000-000000000000}"/>
          </ac:spMkLst>
        </pc:spChg>
      </pc:sldChg>
      <pc:sldChg chg="modSp add">
        <pc:chgData name="" userId="dc955bc90a018fd4" providerId="LiveId" clId="{A175A464-87F3-450C-8B3D-4FE646579025}" dt="2023-03-23T01:42:27.596" v="155"/>
        <pc:sldMkLst>
          <pc:docMk/>
          <pc:sldMk cId="2625210281" sldId="870"/>
        </pc:sldMkLst>
        <pc:spChg chg="mod">
          <ac:chgData name="" userId="dc955bc90a018fd4" providerId="LiveId" clId="{A175A464-87F3-450C-8B3D-4FE646579025}" dt="2023-03-23T01:42:27.596" v="155"/>
          <ac:spMkLst>
            <pc:docMk/>
            <pc:sldMk cId="2625210281" sldId="870"/>
            <ac:spMk id="2" creationId="{00000000-0000-0000-0000-000000000000}"/>
          </ac:spMkLst>
        </pc:spChg>
      </pc:sldChg>
      <pc:sldChg chg="modSp add">
        <pc:chgData name="" userId="dc955bc90a018fd4" providerId="LiveId" clId="{A175A464-87F3-450C-8B3D-4FE646579025}" dt="2023-03-23T01:42:42.945" v="156"/>
        <pc:sldMkLst>
          <pc:docMk/>
          <pc:sldMk cId="3519172776" sldId="871"/>
        </pc:sldMkLst>
        <pc:spChg chg="mod">
          <ac:chgData name="" userId="dc955bc90a018fd4" providerId="LiveId" clId="{A175A464-87F3-450C-8B3D-4FE646579025}" dt="2023-03-23T01:42:42.945" v="156"/>
          <ac:spMkLst>
            <pc:docMk/>
            <pc:sldMk cId="3519172776" sldId="871"/>
            <ac:spMk id="2" creationId="{00000000-0000-0000-0000-000000000000}"/>
          </ac:spMkLst>
        </pc:spChg>
      </pc:sldChg>
      <pc:sldChg chg="modSp add">
        <pc:chgData name="" userId="dc955bc90a018fd4" providerId="LiveId" clId="{A175A464-87F3-450C-8B3D-4FE646579025}" dt="2023-03-23T01:43:03.797" v="157"/>
        <pc:sldMkLst>
          <pc:docMk/>
          <pc:sldMk cId="4214694610" sldId="872"/>
        </pc:sldMkLst>
        <pc:spChg chg="mod">
          <ac:chgData name="" userId="dc955bc90a018fd4" providerId="LiveId" clId="{A175A464-87F3-450C-8B3D-4FE646579025}" dt="2023-03-23T01:43:03.797" v="157"/>
          <ac:spMkLst>
            <pc:docMk/>
            <pc:sldMk cId="4214694610" sldId="872"/>
            <ac:spMk id="2" creationId="{00000000-0000-0000-0000-000000000000}"/>
          </ac:spMkLst>
        </pc:spChg>
      </pc:sldChg>
      <pc:sldChg chg="modSp add">
        <pc:chgData name="" userId="dc955bc90a018fd4" providerId="LiveId" clId="{A175A464-87F3-450C-8B3D-4FE646579025}" dt="2023-03-23T01:43:15.534" v="158"/>
        <pc:sldMkLst>
          <pc:docMk/>
          <pc:sldMk cId="2886376099" sldId="873"/>
        </pc:sldMkLst>
        <pc:spChg chg="mod">
          <ac:chgData name="" userId="dc955bc90a018fd4" providerId="LiveId" clId="{A175A464-87F3-450C-8B3D-4FE646579025}" dt="2023-03-23T01:43:15.534" v="158"/>
          <ac:spMkLst>
            <pc:docMk/>
            <pc:sldMk cId="2886376099" sldId="873"/>
            <ac:spMk id="2" creationId="{00000000-0000-0000-0000-000000000000}"/>
          </ac:spMkLst>
        </pc:spChg>
      </pc:sldChg>
      <pc:sldChg chg="addSp modSp add">
        <pc:chgData name="" userId="dc955bc90a018fd4" providerId="LiveId" clId="{A175A464-87F3-450C-8B3D-4FE646579025}" dt="2023-03-23T01:44:01.069" v="168"/>
        <pc:sldMkLst>
          <pc:docMk/>
          <pc:sldMk cId="3664523559" sldId="874"/>
        </pc:sldMkLst>
        <pc:spChg chg="mod">
          <ac:chgData name="" userId="dc955bc90a018fd4" providerId="LiveId" clId="{A175A464-87F3-450C-8B3D-4FE646579025}" dt="2023-03-23T01:43:52.368" v="167" actId="6549"/>
          <ac:spMkLst>
            <pc:docMk/>
            <pc:sldMk cId="3664523559" sldId="874"/>
            <ac:spMk id="2" creationId="{00000000-0000-0000-0000-000000000000}"/>
          </ac:spMkLst>
        </pc:spChg>
        <pc:grpChg chg="add">
          <ac:chgData name="" userId="dc955bc90a018fd4" providerId="LiveId" clId="{A175A464-87F3-450C-8B3D-4FE646579025}" dt="2023-03-23T01:44:01.069" v="168"/>
          <ac:grpSpMkLst>
            <pc:docMk/>
            <pc:sldMk cId="3664523559" sldId="874"/>
            <ac:grpSpMk id="4" creationId="{9C8ABB6F-FCDA-4328-B61F-D39E24AB0305}"/>
          </ac:grpSpMkLst>
        </pc:grpChg>
        <pc:grpChg chg="add">
          <ac:chgData name="" userId="dc955bc90a018fd4" providerId="LiveId" clId="{A175A464-87F3-450C-8B3D-4FE646579025}" dt="2023-03-23T01:44:01.069" v="168"/>
          <ac:grpSpMkLst>
            <pc:docMk/>
            <pc:sldMk cId="3664523559" sldId="874"/>
            <ac:grpSpMk id="15" creationId="{DD5F1C60-7FE0-468B-B379-DBE0CF7AF66F}"/>
          </ac:grpSpMkLst>
        </pc:grpChg>
      </pc:sldChg>
      <pc:sldChg chg="addSp modSp add">
        <pc:chgData name="" userId="dc955bc90a018fd4" providerId="LiveId" clId="{A175A464-87F3-450C-8B3D-4FE646579025}" dt="2023-03-23T01:45:16" v="179" actId="20577"/>
        <pc:sldMkLst>
          <pc:docMk/>
          <pc:sldMk cId="1962682000" sldId="875"/>
        </pc:sldMkLst>
        <pc:spChg chg="mod">
          <ac:chgData name="" userId="dc955bc90a018fd4" providerId="LiveId" clId="{A175A464-87F3-450C-8B3D-4FE646579025}" dt="2023-03-23T01:45:16" v="179" actId="20577"/>
          <ac:spMkLst>
            <pc:docMk/>
            <pc:sldMk cId="1962682000" sldId="875"/>
            <ac:spMk id="2" creationId="{00000000-0000-0000-0000-000000000000}"/>
          </ac:spMkLst>
        </pc:spChg>
        <pc:spChg chg="add">
          <ac:chgData name="" userId="dc955bc90a018fd4" providerId="LiveId" clId="{A175A464-87F3-450C-8B3D-4FE646579025}" dt="2023-03-23T01:44:29.858" v="170"/>
          <ac:spMkLst>
            <pc:docMk/>
            <pc:sldMk cId="1962682000" sldId="875"/>
            <ac:spMk id="4" creationId="{5280A606-43E0-4B24-A558-D90829AEAC20}"/>
          </ac:spMkLst>
        </pc:spChg>
        <pc:spChg chg="add">
          <ac:chgData name="" userId="dc955bc90a018fd4" providerId="LiveId" clId="{A175A464-87F3-450C-8B3D-4FE646579025}" dt="2023-03-23T01:44:29.858" v="170"/>
          <ac:spMkLst>
            <pc:docMk/>
            <pc:sldMk cId="1962682000" sldId="875"/>
            <ac:spMk id="5" creationId="{33C153FD-B39E-4A19-A78B-D62D8B53103B}"/>
          </ac:spMkLst>
        </pc:spChg>
        <pc:spChg chg="add">
          <ac:chgData name="" userId="dc955bc90a018fd4" providerId="LiveId" clId="{A175A464-87F3-450C-8B3D-4FE646579025}" dt="2023-03-23T01:44:29.858" v="170"/>
          <ac:spMkLst>
            <pc:docMk/>
            <pc:sldMk cId="1962682000" sldId="875"/>
            <ac:spMk id="6" creationId="{6CCB1040-B5E6-4EF3-AE9E-88D93A68C433}"/>
          </ac:spMkLst>
        </pc:spChg>
        <pc:spChg chg="add">
          <ac:chgData name="" userId="dc955bc90a018fd4" providerId="LiveId" clId="{A175A464-87F3-450C-8B3D-4FE646579025}" dt="2023-03-23T01:44:29.858" v="170"/>
          <ac:spMkLst>
            <pc:docMk/>
            <pc:sldMk cId="1962682000" sldId="875"/>
            <ac:spMk id="7" creationId="{35F7DDC8-78E2-4BFC-A497-6E82992927B4}"/>
          </ac:spMkLst>
        </pc:spChg>
        <pc:spChg chg="add">
          <ac:chgData name="" userId="dc955bc90a018fd4" providerId="LiveId" clId="{A175A464-87F3-450C-8B3D-4FE646579025}" dt="2023-03-23T01:44:29.858" v="170"/>
          <ac:spMkLst>
            <pc:docMk/>
            <pc:sldMk cId="1962682000" sldId="875"/>
            <ac:spMk id="8" creationId="{CB5D5ED2-0303-4AF9-AC95-406E87979D28}"/>
          </ac:spMkLst>
        </pc:spChg>
        <pc:spChg chg="add">
          <ac:chgData name="" userId="dc955bc90a018fd4" providerId="LiveId" clId="{A175A464-87F3-450C-8B3D-4FE646579025}" dt="2023-03-23T01:44:29.858" v="170"/>
          <ac:spMkLst>
            <pc:docMk/>
            <pc:sldMk cId="1962682000" sldId="875"/>
            <ac:spMk id="9" creationId="{43869AD1-9359-4F99-AFE4-E0BD4431E885}"/>
          </ac:spMkLst>
        </pc:spChg>
        <pc:spChg chg="add">
          <ac:chgData name="" userId="dc955bc90a018fd4" providerId="LiveId" clId="{A175A464-87F3-450C-8B3D-4FE646579025}" dt="2023-03-23T01:44:29.858" v="170"/>
          <ac:spMkLst>
            <pc:docMk/>
            <pc:sldMk cId="1962682000" sldId="875"/>
            <ac:spMk id="10" creationId="{54F12A91-E534-4D05-9941-C9E739C3E389}"/>
          </ac:spMkLst>
        </pc:spChg>
        <pc:spChg chg="add">
          <ac:chgData name="" userId="dc955bc90a018fd4" providerId="LiveId" clId="{A175A464-87F3-450C-8B3D-4FE646579025}" dt="2023-03-23T01:44:29.858" v="170"/>
          <ac:spMkLst>
            <pc:docMk/>
            <pc:sldMk cId="1962682000" sldId="875"/>
            <ac:spMk id="11" creationId="{8550FC44-E664-41C9-8DFF-4A0147D95980}"/>
          </ac:spMkLst>
        </pc:spChg>
        <pc:spChg chg="add">
          <ac:chgData name="" userId="dc955bc90a018fd4" providerId="LiveId" clId="{A175A464-87F3-450C-8B3D-4FE646579025}" dt="2023-03-23T01:44:29.858" v="170"/>
          <ac:spMkLst>
            <pc:docMk/>
            <pc:sldMk cId="1962682000" sldId="875"/>
            <ac:spMk id="12" creationId="{185CE744-2E80-4B97-BCF3-78EA4FB87F30}"/>
          </ac:spMkLst>
        </pc:spChg>
        <pc:spChg chg="add">
          <ac:chgData name="" userId="dc955bc90a018fd4" providerId="LiveId" clId="{A175A464-87F3-450C-8B3D-4FE646579025}" dt="2023-03-23T01:44:29.858" v="170"/>
          <ac:spMkLst>
            <pc:docMk/>
            <pc:sldMk cId="1962682000" sldId="875"/>
            <ac:spMk id="13" creationId="{44F39DEB-D60D-4C8A-87F2-3F07166E84AB}"/>
          </ac:spMkLst>
        </pc:spChg>
        <pc:spChg chg="add">
          <ac:chgData name="" userId="dc955bc90a018fd4" providerId="LiveId" clId="{A175A464-87F3-450C-8B3D-4FE646579025}" dt="2023-03-23T01:44:29.858" v="170"/>
          <ac:spMkLst>
            <pc:docMk/>
            <pc:sldMk cId="1962682000" sldId="875"/>
            <ac:spMk id="14" creationId="{989F3467-F1C6-471B-9846-3D72FFB9EBEC}"/>
          </ac:spMkLst>
        </pc:spChg>
        <pc:spChg chg="add">
          <ac:chgData name="" userId="dc955bc90a018fd4" providerId="LiveId" clId="{A175A464-87F3-450C-8B3D-4FE646579025}" dt="2023-03-23T01:44:29.858" v="170"/>
          <ac:spMkLst>
            <pc:docMk/>
            <pc:sldMk cId="1962682000" sldId="875"/>
            <ac:spMk id="15" creationId="{38189BCB-AC05-41F3-9EBE-A21B4CA1F1EA}"/>
          </ac:spMkLst>
        </pc:spChg>
        <pc:spChg chg="add">
          <ac:chgData name="" userId="dc955bc90a018fd4" providerId="LiveId" clId="{A175A464-87F3-450C-8B3D-4FE646579025}" dt="2023-03-23T01:44:29.858" v="170"/>
          <ac:spMkLst>
            <pc:docMk/>
            <pc:sldMk cId="1962682000" sldId="875"/>
            <ac:spMk id="16" creationId="{FC6A6DE2-781C-43F6-A306-DBF9E7F673BF}"/>
          </ac:spMkLst>
        </pc:spChg>
        <pc:spChg chg="add">
          <ac:chgData name="" userId="dc955bc90a018fd4" providerId="LiveId" clId="{A175A464-87F3-450C-8B3D-4FE646579025}" dt="2023-03-23T01:44:29.858" v="170"/>
          <ac:spMkLst>
            <pc:docMk/>
            <pc:sldMk cId="1962682000" sldId="875"/>
            <ac:spMk id="17" creationId="{2192660D-BCD3-4EDF-9449-D0FC1A89033C}"/>
          </ac:spMkLst>
        </pc:spChg>
        <pc:spChg chg="add">
          <ac:chgData name="" userId="dc955bc90a018fd4" providerId="LiveId" clId="{A175A464-87F3-450C-8B3D-4FE646579025}" dt="2023-03-23T01:44:29.858" v="170"/>
          <ac:spMkLst>
            <pc:docMk/>
            <pc:sldMk cId="1962682000" sldId="875"/>
            <ac:spMk id="18" creationId="{4358FFAE-F64B-43A6-B916-C4CAC67571AE}"/>
          </ac:spMkLst>
        </pc:spChg>
        <pc:spChg chg="add">
          <ac:chgData name="" userId="dc955bc90a018fd4" providerId="LiveId" clId="{A175A464-87F3-450C-8B3D-4FE646579025}" dt="2023-03-23T01:44:29.858" v="170"/>
          <ac:spMkLst>
            <pc:docMk/>
            <pc:sldMk cId="1962682000" sldId="875"/>
            <ac:spMk id="19" creationId="{4CD5B7DF-75EF-4600-8F4F-13CA99726E1A}"/>
          </ac:spMkLst>
        </pc:spChg>
        <pc:spChg chg="add">
          <ac:chgData name="" userId="dc955bc90a018fd4" providerId="LiveId" clId="{A175A464-87F3-450C-8B3D-4FE646579025}" dt="2023-03-23T01:44:29.858" v="170"/>
          <ac:spMkLst>
            <pc:docMk/>
            <pc:sldMk cId="1962682000" sldId="875"/>
            <ac:spMk id="20" creationId="{88EE0351-81FD-4372-A48C-1938EF727D21}"/>
          </ac:spMkLst>
        </pc:spChg>
        <pc:spChg chg="add">
          <ac:chgData name="" userId="dc955bc90a018fd4" providerId="LiveId" clId="{A175A464-87F3-450C-8B3D-4FE646579025}" dt="2023-03-23T01:44:29.858" v="170"/>
          <ac:spMkLst>
            <pc:docMk/>
            <pc:sldMk cId="1962682000" sldId="875"/>
            <ac:spMk id="21" creationId="{6A5335DF-41AD-4F7F-AFA8-1B52314E329A}"/>
          </ac:spMkLst>
        </pc:spChg>
        <pc:spChg chg="add">
          <ac:chgData name="" userId="dc955bc90a018fd4" providerId="LiveId" clId="{A175A464-87F3-450C-8B3D-4FE646579025}" dt="2023-03-23T01:44:29.858" v="170"/>
          <ac:spMkLst>
            <pc:docMk/>
            <pc:sldMk cId="1962682000" sldId="875"/>
            <ac:spMk id="22" creationId="{0ECD17E0-AB88-4FCB-AD12-0E72BF878AEF}"/>
          </ac:spMkLst>
        </pc:spChg>
        <pc:spChg chg="add">
          <ac:chgData name="" userId="dc955bc90a018fd4" providerId="LiveId" clId="{A175A464-87F3-450C-8B3D-4FE646579025}" dt="2023-03-23T01:44:29.858" v="170"/>
          <ac:spMkLst>
            <pc:docMk/>
            <pc:sldMk cId="1962682000" sldId="875"/>
            <ac:spMk id="23" creationId="{47BB8F0A-9736-476B-9926-9C2A6298EE71}"/>
          </ac:spMkLst>
        </pc:spChg>
        <pc:spChg chg="add">
          <ac:chgData name="" userId="dc955bc90a018fd4" providerId="LiveId" clId="{A175A464-87F3-450C-8B3D-4FE646579025}" dt="2023-03-23T01:44:29.858" v="170"/>
          <ac:spMkLst>
            <pc:docMk/>
            <pc:sldMk cId="1962682000" sldId="875"/>
            <ac:spMk id="24" creationId="{CB7BE018-D84B-4629-B189-4215EBAC9B3B}"/>
          </ac:spMkLst>
        </pc:spChg>
        <pc:spChg chg="add">
          <ac:chgData name="" userId="dc955bc90a018fd4" providerId="LiveId" clId="{A175A464-87F3-450C-8B3D-4FE646579025}" dt="2023-03-23T01:44:29.858" v="170"/>
          <ac:spMkLst>
            <pc:docMk/>
            <pc:sldMk cId="1962682000" sldId="875"/>
            <ac:spMk id="25" creationId="{5453E269-00CA-4CC9-9810-E27D3650F7FC}"/>
          </ac:spMkLst>
        </pc:spChg>
        <pc:spChg chg="add">
          <ac:chgData name="" userId="dc955bc90a018fd4" providerId="LiveId" clId="{A175A464-87F3-450C-8B3D-4FE646579025}" dt="2023-03-23T01:44:29.858" v="170"/>
          <ac:spMkLst>
            <pc:docMk/>
            <pc:sldMk cId="1962682000" sldId="875"/>
            <ac:spMk id="26" creationId="{611F5466-207B-46CF-8109-EDBF44B1632E}"/>
          </ac:spMkLst>
        </pc:spChg>
        <pc:spChg chg="add">
          <ac:chgData name="" userId="dc955bc90a018fd4" providerId="LiveId" clId="{A175A464-87F3-450C-8B3D-4FE646579025}" dt="2023-03-23T01:44:29.858" v="170"/>
          <ac:spMkLst>
            <pc:docMk/>
            <pc:sldMk cId="1962682000" sldId="875"/>
            <ac:spMk id="27" creationId="{BC632A8D-7ACC-4F74-9715-F375333545AB}"/>
          </ac:spMkLst>
        </pc:spChg>
        <pc:spChg chg="add">
          <ac:chgData name="" userId="dc955bc90a018fd4" providerId="LiveId" clId="{A175A464-87F3-450C-8B3D-4FE646579025}" dt="2023-03-23T01:44:29.858" v="170"/>
          <ac:spMkLst>
            <pc:docMk/>
            <pc:sldMk cId="1962682000" sldId="875"/>
            <ac:spMk id="28" creationId="{5DC5D0F4-00F2-43A1-B3D9-DE94B3BA31B7}"/>
          </ac:spMkLst>
        </pc:spChg>
      </pc:sldChg>
      <pc:sldChg chg="modSp add">
        <pc:chgData name="" userId="dc955bc90a018fd4" providerId="LiveId" clId="{A175A464-87F3-450C-8B3D-4FE646579025}" dt="2023-03-23T01:45:33.447" v="180"/>
        <pc:sldMkLst>
          <pc:docMk/>
          <pc:sldMk cId="197897465" sldId="876"/>
        </pc:sldMkLst>
        <pc:spChg chg="mod">
          <ac:chgData name="" userId="dc955bc90a018fd4" providerId="LiveId" clId="{A175A464-87F3-450C-8B3D-4FE646579025}" dt="2023-03-23T01:45:33.447" v="180"/>
          <ac:spMkLst>
            <pc:docMk/>
            <pc:sldMk cId="197897465" sldId="876"/>
            <ac:spMk id="2" creationId="{00000000-0000-0000-0000-000000000000}"/>
          </ac:spMkLst>
        </pc:spChg>
      </pc:sldChg>
      <pc:sldChg chg="addSp delSp modSp add">
        <pc:chgData name="" userId="dc955bc90a018fd4" providerId="LiveId" clId="{A175A464-87F3-450C-8B3D-4FE646579025}" dt="2023-03-23T01:46:13.343" v="187" actId="1076"/>
        <pc:sldMkLst>
          <pc:docMk/>
          <pc:sldMk cId="2689568165" sldId="877"/>
        </pc:sldMkLst>
        <pc:spChg chg="del mod">
          <ac:chgData name="" userId="dc955bc90a018fd4" providerId="LiveId" clId="{A175A464-87F3-450C-8B3D-4FE646579025}" dt="2023-03-23T01:45:55.031" v="183" actId="478"/>
          <ac:spMkLst>
            <pc:docMk/>
            <pc:sldMk cId="2689568165" sldId="877"/>
            <ac:spMk id="2" creationId="{00000000-0000-0000-0000-000000000000}"/>
          </ac:spMkLst>
        </pc:spChg>
        <pc:spChg chg="del">
          <ac:chgData name="" userId="dc955bc90a018fd4" providerId="LiveId" clId="{A175A464-87F3-450C-8B3D-4FE646579025}" dt="2023-03-23T01:46:00.801" v="185" actId="478"/>
          <ac:spMkLst>
            <pc:docMk/>
            <pc:sldMk cId="2689568165" sldId="877"/>
            <ac:spMk id="3" creationId="{00000000-0000-0000-0000-000000000000}"/>
          </ac:spMkLst>
        </pc:spChg>
        <pc:spChg chg="add del mod">
          <ac:chgData name="" userId="dc955bc90a018fd4" providerId="LiveId" clId="{A175A464-87F3-450C-8B3D-4FE646579025}" dt="2023-03-23T01:45:58.031" v="184" actId="478"/>
          <ac:spMkLst>
            <pc:docMk/>
            <pc:sldMk cId="2689568165" sldId="877"/>
            <ac:spMk id="163" creationId="{CB1A50B4-C3EE-4797-849F-664639134820}"/>
          </ac:spMkLst>
        </pc:spChg>
        <pc:spChg chg="add del mod">
          <ac:chgData name="" userId="dc955bc90a018fd4" providerId="LiveId" clId="{A175A464-87F3-450C-8B3D-4FE646579025}" dt="2023-03-23T01:46:03.871" v="186" actId="478"/>
          <ac:spMkLst>
            <pc:docMk/>
            <pc:sldMk cId="2689568165" sldId="877"/>
            <ac:spMk id="165" creationId="{18FB1235-FCB8-41E3-96DC-C9E1DD2AA6E9}"/>
          </ac:spMkLst>
        </pc:spChg>
        <pc:grpChg chg="add mod">
          <ac:chgData name="" userId="dc955bc90a018fd4" providerId="LiveId" clId="{A175A464-87F3-450C-8B3D-4FE646579025}" dt="2023-03-23T01:46:13.343" v="187" actId="1076"/>
          <ac:grpSpMkLst>
            <pc:docMk/>
            <pc:sldMk cId="2689568165" sldId="877"/>
            <ac:grpSpMk id="4" creationId="{7D73A212-AB47-47D2-BD0F-BB13C0614B9A}"/>
          </ac:grpSpMkLst>
        </pc:grpChg>
      </pc:sldChg>
      <pc:sldChg chg="modSp add">
        <pc:chgData name="" userId="dc955bc90a018fd4" providerId="LiveId" clId="{A175A464-87F3-450C-8B3D-4FE646579025}" dt="2023-03-23T01:46:25.999" v="188"/>
        <pc:sldMkLst>
          <pc:docMk/>
          <pc:sldMk cId="87599911" sldId="878"/>
        </pc:sldMkLst>
        <pc:spChg chg="mod">
          <ac:chgData name="" userId="dc955bc90a018fd4" providerId="LiveId" clId="{A175A464-87F3-450C-8B3D-4FE646579025}" dt="2023-03-23T01:46:25.999" v="188"/>
          <ac:spMkLst>
            <pc:docMk/>
            <pc:sldMk cId="87599911" sldId="878"/>
            <ac:spMk id="2" creationId="{00000000-0000-0000-0000-000000000000}"/>
          </ac:spMkLst>
        </pc:spChg>
      </pc:sldChg>
      <pc:sldChg chg="addSp modSp add">
        <pc:chgData name="" userId="dc955bc90a018fd4" providerId="LiveId" clId="{A175A464-87F3-450C-8B3D-4FE646579025}" dt="2023-03-23T01:46:53.490" v="191" actId="1076"/>
        <pc:sldMkLst>
          <pc:docMk/>
          <pc:sldMk cId="797096523" sldId="879"/>
        </pc:sldMkLst>
        <pc:spChg chg="mod">
          <ac:chgData name="" userId="dc955bc90a018fd4" providerId="LiveId" clId="{A175A464-87F3-450C-8B3D-4FE646579025}" dt="2023-03-23T01:46:39.788" v="189"/>
          <ac:spMkLst>
            <pc:docMk/>
            <pc:sldMk cId="797096523" sldId="879"/>
            <ac:spMk id="2" creationId="{00000000-0000-0000-0000-000000000000}"/>
          </ac:spMkLst>
        </pc:spChg>
        <pc:grpChg chg="add mod">
          <ac:chgData name="" userId="dc955bc90a018fd4" providerId="LiveId" clId="{A175A464-87F3-450C-8B3D-4FE646579025}" dt="2023-03-23T01:46:53.490" v="191" actId="1076"/>
          <ac:grpSpMkLst>
            <pc:docMk/>
            <pc:sldMk cId="797096523" sldId="879"/>
            <ac:grpSpMk id="4" creationId="{AB74DFF6-137C-4216-A0DA-C79D5C58E237}"/>
          </ac:grpSpMkLst>
        </pc:grpChg>
      </pc:sldChg>
      <pc:sldChg chg="addSp modSp add">
        <pc:chgData name="" userId="dc955bc90a018fd4" providerId="LiveId" clId="{A175A464-87F3-450C-8B3D-4FE646579025}" dt="2023-03-23T01:47:30.101" v="196" actId="1076"/>
        <pc:sldMkLst>
          <pc:docMk/>
          <pc:sldMk cId="4105460210" sldId="880"/>
        </pc:sldMkLst>
        <pc:spChg chg="mod">
          <ac:chgData name="" userId="dc955bc90a018fd4" providerId="LiveId" clId="{A175A464-87F3-450C-8B3D-4FE646579025}" dt="2023-03-23T01:47:04.283" v="192"/>
          <ac:spMkLst>
            <pc:docMk/>
            <pc:sldMk cId="4105460210" sldId="880"/>
            <ac:spMk id="2" creationId="{00000000-0000-0000-0000-000000000000}"/>
          </ac:spMkLst>
        </pc:spChg>
        <pc:spChg chg="add mod">
          <ac:chgData name="" userId="dc955bc90a018fd4" providerId="LiveId" clId="{A175A464-87F3-450C-8B3D-4FE646579025}" dt="2023-03-23T01:47:30.101" v="196" actId="1076"/>
          <ac:spMkLst>
            <pc:docMk/>
            <pc:sldMk cId="4105460210" sldId="880"/>
            <ac:spMk id="46" creationId="{4FD7B6D6-9687-4B53-84FD-D75238C2E29D}"/>
          </ac:spMkLst>
        </pc:spChg>
        <pc:grpChg chg="add mod">
          <ac:chgData name="" userId="dc955bc90a018fd4" providerId="LiveId" clId="{A175A464-87F3-450C-8B3D-4FE646579025}" dt="2023-03-23T01:47:19.172" v="194" actId="1076"/>
          <ac:grpSpMkLst>
            <pc:docMk/>
            <pc:sldMk cId="4105460210" sldId="880"/>
            <ac:grpSpMk id="4" creationId="{0507FB93-9883-4D14-A959-72DD3E82062E}"/>
          </ac:grpSpMkLst>
        </pc:grpChg>
      </pc:sldChg>
      <pc:sldChg chg="modSp add">
        <pc:chgData name="" userId="dc955bc90a018fd4" providerId="LiveId" clId="{A175A464-87F3-450C-8B3D-4FE646579025}" dt="2023-03-23T01:47:48.190" v="197"/>
        <pc:sldMkLst>
          <pc:docMk/>
          <pc:sldMk cId="2740152665" sldId="881"/>
        </pc:sldMkLst>
        <pc:spChg chg="mod">
          <ac:chgData name="" userId="dc955bc90a018fd4" providerId="LiveId" clId="{A175A464-87F3-450C-8B3D-4FE646579025}" dt="2023-03-23T01:47:48.190" v="197"/>
          <ac:spMkLst>
            <pc:docMk/>
            <pc:sldMk cId="2740152665" sldId="881"/>
            <ac:spMk id="2" creationId="{00000000-0000-0000-0000-000000000000}"/>
          </ac:spMkLst>
        </pc:spChg>
      </pc:sldChg>
      <pc:sldChg chg="add del">
        <pc:chgData name="" userId="dc955bc90a018fd4" providerId="LiveId" clId="{A175A464-87F3-450C-8B3D-4FE646579025}" dt="2023-03-23T01:58:19.967" v="343" actId="2696"/>
        <pc:sldMkLst>
          <pc:docMk/>
          <pc:sldMk cId="4229590635" sldId="882"/>
        </pc:sldMkLst>
      </pc:sldChg>
      <pc:sldChg chg="add del">
        <pc:chgData name="" userId="dc955bc90a018fd4" providerId="LiveId" clId="{A175A464-87F3-450C-8B3D-4FE646579025}" dt="2023-03-23T01:58:20.178" v="344" actId="2696"/>
        <pc:sldMkLst>
          <pc:docMk/>
          <pc:sldMk cId="256146709" sldId="883"/>
        </pc:sldMkLst>
      </pc:sldChg>
      <pc:sldChg chg="add del">
        <pc:chgData name="" userId="dc955bc90a018fd4" providerId="LiveId" clId="{A175A464-87F3-450C-8B3D-4FE646579025}" dt="2023-03-23T01:58:20.431" v="345" actId="2696"/>
        <pc:sldMkLst>
          <pc:docMk/>
          <pc:sldMk cId="1411503521" sldId="884"/>
        </pc:sldMkLst>
      </pc:sldChg>
      <pc:sldChg chg="add del">
        <pc:chgData name="" userId="dc955bc90a018fd4" providerId="LiveId" clId="{A175A464-87F3-450C-8B3D-4FE646579025}" dt="2023-03-23T01:58:20.894" v="346" actId="2696"/>
        <pc:sldMkLst>
          <pc:docMk/>
          <pc:sldMk cId="2221474520" sldId="885"/>
        </pc:sldMkLst>
      </pc:sldChg>
      <pc:sldChg chg="add del">
        <pc:chgData name="" userId="dc955bc90a018fd4" providerId="LiveId" clId="{A175A464-87F3-450C-8B3D-4FE646579025}" dt="2023-03-23T01:58:21.561" v="347" actId="2696"/>
        <pc:sldMkLst>
          <pc:docMk/>
          <pc:sldMk cId="221449479" sldId="886"/>
        </pc:sldMkLst>
      </pc:sldChg>
      <pc:sldChg chg="add del">
        <pc:chgData name="" userId="dc955bc90a018fd4" providerId="LiveId" clId="{A175A464-87F3-450C-8B3D-4FE646579025}" dt="2023-03-23T01:58:21.861" v="348" actId="2696"/>
        <pc:sldMkLst>
          <pc:docMk/>
          <pc:sldMk cId="1840973407" sldId="887"/>
        </pc:sldMkLst>
      </pc:sldChg>
      <pc:sldChg chg="add del">
        <pc:chgData name="" userId="dc955bc90a018fd4" providerId="LiveId" clId="{A175A464-87F3-450C-8B3D-4FE646579025}" dt="2023-03-23T01:58:22.073" v="349" actId="2696"/>
        <pc:sldMkLst>
          <pc:docMk/>
          <pc:sldMk cId="208162502" sldId="888"/>
        </pc:sldMkLst>
      </pc:sldChg>
      <pc:sldChg chg="add del">
        <pc:chgData name="" userId="dc955bc90a018fd4" providerId="LiveId" clId="{A175A464-87F3-450C-8B3D-4FE646579025}" dt="2023-03-23T01:58:22.296" v="350" actId="2696"/>
        <pc:sldMkLst>
          <pc:docMk/>
          <pc:sldMk cId="2308568042" sldId="889"/>
        </pc:sldMkLst>
      </pc:sldChg>
      <pc:sldChg chg="add del">
        <pc:chgData name="" userId="dc955bc90a018fd4" providerId="LiveId" clId="{A175A464-87F3-450C-8B3D-4FE646579025}" dt="2023-03-23T01:58:22.498" v="351" actId="2696"/>
        <pc:sldMkLst>
          <pc:docMk/>
          <pc:sldMk cId="3597433197" sldId="890"/>
        </pc:sldMkLst>
      </pc:sldChg>
      <pc:sldChg chg="add del">
        <pc:chgData name="" userId="dc955bc90a018fd4" providerId="LiveId" clId="{A175A464-87F3-450C-8B3D-4FE646579025}" dt="2023-03-23T01:58:22.711" v="352" actId="2696"/>
        <pc:sldMkLst>
          <pc:docMk/>
          <pc:sldMk cId="2491641122" sldId="891"/>
        </pc:sldMkLst>
      </pc:sldChg>
      <pc:sldChg chg="modSp add">
        <pc:chgData name="" userId="dc955bc90a018fd4" providerId="LiveId" clId="{A175A464-87F3-450C-8B3D-4FE646579025}" dt="2023-03-23T01:48:31.573" v="220"/>
        <pc:sldMkLst>
          <pc:docMk/>
          <pc:sldMk cId="3278552334" sldId="892"/>
        </pc:sldMkLst>
        <pc:spChg chg="mod">
          <ac:chgData name="" userId="dc955bc90a018fd4" providerId="LiveId" clId="{A175A464-87F3-450C-8B3D-4FE646579025}" dt="2023-03-23T01:48:31.573" v="220"/>
          <ac:spMkLst>
            <pc:docMk/>
            <pc:sldMk cId="3278552334" sldId="892"/>
            <ac:spMk id="2" creationId="{00000000-0000-0000-0000-000000000000}"/>
          </ac:spMkLst>
        </pc:spChg>
      </pc:sldChg>
      <pc:sldChg chg="add del">
        <pc:chgData name="" userId="dc955bc90a018fd4" providerId="LiveId" clId="{A175A464-87F3-450C-8B3D-4FE646579025}" dt="2023-03-23T01:58:16.617" v="331" actId="2696"/>
        <pc:sldMkLst>
          <pc:docMk/>
          <pc:sldMk cId="4047524597" sldId="893"/>
        </pc:sldMkLst>
      </pc:sldChg>
      <pc:sldChg chg="add del">
        <pc:chgData name="" userId="dc955bc90a018fd4" providerId="LiveId" clId="{A175A464-87F3-450C-8B3D-4FE646579025}" dt="2023-03-23T01:58:17.154" v="332" actId="2696"/>
        <pc:sldMkLst>
          <pc:docMk/>
          <pc:sldMk cId="1433494967" sldId="894"/>
        </pc:sldMkLst>
      </pc:sldChg>
      <pc:sldChg chg="add del">
        <pc:chgData name="" userId="dc955bc90a018fd4" providerId="LiveId" clId="{A175A464-87F3-450C-8B3D-4FE646579025}" dt="2023-03-23T01:58:17.609" v="333" actId="2696"/>
        <pc:sldMkLst>
          <pc:docMk/>
          <pc:sldMk cId="1365617324" sldId="895"/>
        </pc:sldMkLst>
      </pc:sldChg>
      <pc:sldChg chg="add del">
        <pc:chgData name="" userId="dc955bc90a018fd4" providerId="LiveId" clId="{A175A464-87F3-450C-8B3D-4FE646579025}" dt="2023-03-23T01:58:17.906" v="334" actId="2696"/>
        <pc:sldMkLst>
          <pc:docMk/>
          <pc:sldMk cId="2657736379" sldId="896"/>
        </pc:sldMkLst>
      </pc:sldChg>
      <pc:sldChg chg="add del">
        <pc:chgData name="" userId="dc955bc90a018fd4" providerId="LiveId" clId="{A175A464-87F3-450C-8B3D-4FE646579025}" dt="2023-03-23T01:58:18.184" v="335" actId="2696"/>
        <pc:sldMkLst>
          <pc:docMk/>
          <pc:sldMk cId="3031045337" sldId="897"/>
        </pc:sldMkLst>
      </pc:sldChg>
      <pc:sldChg chg="add del">
        <pc:chgData name="" userId="dc955bc90a018fd4" providerId="LiveId" clId="{A175A464-87F3-450C-8B3D-4FE646579025}" dt="2023-03-23T01:58:18.434" v="336" actId="2696"/>
        <pc:sldMkLst>
          <pc:docMk/>
          <pc:sldMk cId="2981364983" sldId="898"/>
        </pc:sldMkLst>
      </pc:sldChg>
      <pc:sldChg chg="add del">
        <pc:chgData name="" userId="dc955bc90a018fd4" providerId="LiveId" clId="{A175A464-87F3-450C-8B3D-4FE646579025}" dt="2023-03-23T01:58:18.656" v="337" actId="2696"/>
        <pc:sldMkLst>
          <pc:docMk/>
          <pc:sldMk cId="4040761219" sldId="899"/>
        </pc:sldMkLst>
      </pc:sldChg>
      <pc:sldChg chg="add del">
        <pc:chgData name="" userId="dc955bc90a018fd4" providerId="LiveId" clId="{A175A464-87F3-450C-8B3D-4FE646579025}" dt="2023-03-23T01:58:18.871" v="338" actId="2696"/>
        <pc:sldMkLst>
          <pc:docMk/>
          <pc:sldMk cId="442486284" sldId="900"/>
        </pc:sldMkLst>
      </pc:sldChg>
      <pc:sldChg chg="add del">
        <pc:chgData name="" userId="dc955bc90a018fd4" providerId="LiveId" clId="{A175A464-87F3-450C-8B3D-4FE646579025}" dt="2023-03-23T01:58:19.091" v="339" actId="2696"/>
        <pc:sldMkLst>
          <pc:docMk/>
          <pc:sldMk cId="2644640550" sldId="901"/>
        </pc:sldMkLst>
      </pc:sldChg>
      <pc:sldChg chg="add del">
        <pc:chgData name="" userId="dc955bc90a018fd4" providerId="LiveId" clId="{A175A464-87F3-450C-8B3D-4FE646579025}" dt="2023-03-23T01:58:19.325" v="340" actId="2696"/>
        <pc:sldMkLst>
          <pc:docMk/>
          <pc:sldMk cId="1520190224" sldId="902"/>
        </pc:sldMkLst>
      </pc:sldChg>
      <pc:sldChg chg="add del">
        <pc:chgData name="" userId="dc955bc90a018fd4" providerId="LiveId" clId="{A175A464-87F3-450C-8B3D-4FE646579025}" dt="2023-03-23T01:58:19.537" v="341" actId="2696"/>
        <pc:sldMkLst>
          <pc:docMk/>
          <pc:sldMk cId="3656501869" sldId="903"/>
        </pc:sldMkLst>
      </pc:sldChg>
      <pc:sldChg chg="addSp modSp add ord">
        <pc:chgData name="" userId="dc955bc90a018fd4" providerId="LiveId" clId="{A175A464-87F3-450C-8B3D-4FE646579025}" dt="2023-03-23T01:52:36.183" v="277"/>
        <pc:sldMkLst>
          <pc:docMk/>
          <pc:sldMk cId="355211565" sldId="904"/>
        </pc:sldMkLst>
        <pc:spChg chg="mod">
          <ac:chgData name="" userId="dc955bc90a018fd4" providerId="LiveId" clId="{A175A464-87F3-450C-8B3D-4FE646579025}" dt="2023-03-23T01:49:01.132" v="224" actId="6549"/>
          <ac:spMkLst>
            <pc:docMk/>
            <pc:sldMk cId="355211565" sldId="904"/>
            <ac:spMk id="2" creationId="{00000000-0000-0000-0000-000000000000}"/>
          </ac:spMkLst>
        </pc:spChg>
        <pc:spChg chg="add mod">
          <ac:chgData name="" userId="dc955bc90a018fd4" providerId="LiveId" clId="{A175A464-87F3-450C-8B3D-4FE646579025}" dt="2023-03-23T01:51:19.671" v="271" actId="1076"/>
          <ac:spMkLst>
            <pc:docMk/>
            <pc:sldMk cId="355211565" sldId="904"/>
            <ac:spMk id="4" creationId="{39371D37-B4CD-460B-A5E0-8243137423C4}"/>
          </ac:spMkLst>
        </pc:spChg>
        <pc:spChg chg="add mod">
          <ac:chgData name="" userId="dc955bc90a018fd4" providerId="LiveId" clId="{A175A464-87F3-450C-8B3D-4FE646579025}" dt="2023-03-23T01:51:23.273" v="272" actId="1076"/>
          <ac:spMkLst>
            <pc:docMk/>
            <pc:sldMk cId="355211565" sldId="904"/>
            <ac:spMk id="5" creationId="{73426CC4-4322-4D02-8C1F-43B1F2525D1B}"/>
          </ac:spMkLst>
        </pc:spChg>
      </pc:sldChg>
      <pc:sldChg chg="modSp add ord">
        <pc:chgData name="" userId="dc955bc90a018fd4" providerId="LiveId" clId="{A175A464-87F3-450C-8B3D-4FE646579025}" dt="2023-03-23T01:52:21.853" v="276"/>
        <pc:sldMkLst>
          <pc:docMk/>
          <pc:sldMk cId="603664836" sldId="905"/>
        </pc:sldMkLst>
        <pc:spChg chg="mod">
          <ac:chgData name="" userId="dc955bc90a018fd4" providerId="LiveId" clId="{A175A464-87F3-450C-8B3D-4FE646579025}" dt="2023-03-23T01:52:08.002" v="275" actId="15"/>
          <ac:spMkLst>
            <pc:docMk/>
            <pc:sldMk cId="603664836" sldId="905"/>
            <ac:spMk id="2" creationId="{00000000-0000-0000-0000-000000000000}"/>
          </ac:spMkLst>
        </pc:spChg>
      </pc:sldChg>
      <pc:sldChg chg="modSp add">
        <pc:chgData name="" userId="dc955bc90a018fd4" providerId="LiveId" clId="{A175A464-87F3-450C-8B3D-4FE646579025}" dt="2023-03-23T01:53:38.209" v="289" actId="27636"/>
        <pc:sldMkLst>
          <pc:docMk/>
          <pc:sldMk cId="1617892341" sldId="906"/>
        </pc:sldMkLst>
        <pc:spChg chg="mod">
          <ac:chgData name="" userId="dc955bc90a018fd4" providerId="LiveId" clId="{A175A464-87F3-450C-8B3D-4FE646579025}" dt="2023-03-23T01:53:38.209" v="289" actId="27636"/>
          <ac:spMkLst>
            <pc:docMk/>
            <pc:sldMk cId="1617892341" sldId="906"/>
            <ac:spMk id="2" creationId="{00000000-0000-0000-0000-000000000000}"/>
          </ac:spMkLst>
        </pc:spChg>
      </pc:sldChg>
      <pc:sldChg chg="addSp modSp add">
        <pc:chgData name="" userId="dc955bc90a018fd4" providerId="LiveId" clId="{A175A464-87F3-450C-8B3D-4FE646579025}" dt="2023-03-23T01:54:17.159" v="295" actId="1076"/>
        <pc:sldMkLst>
          <pc:docMk/>
          <pc:sldMk cId="916276567" sldId="907"/>
        </pc:sldMkLst>
        <pc:spChg chg="mod">
          <ac:chgData name="" userId="dc955bc90a018fd4" providerId="LiveId" clId="{A175A464-87F3-450C-8B3D-4FE646579025}" dt="2023-03-23T01:54:06.549" v="293" actId="6549"/>
          <ac:spMkLst>
            <pc:docMk/>
            <pc:sldMk cId="916276567" sldId="907"/>
            <ac:spMk id="2" creationId="{00000000-0000-0000-0000-000000000000}"/>
          </ac:spMkLst>
        </pc:spChg>
        <pc:grpChg chg="add mod">
          <ac:chgData name="" userId="dc955bc90a018fd4" providerId="LiveId" clId="{A175A464-87F3-450C-8B3D-4FE646579025}" dt="2023-03-23T01:54:17.159" v="295" actId="1076"/>
          <ac:grpSpMkLst>
            <pc:docMk/>
            <pc:sldMk cId="916276567" sldId="907"/>
            <ac:grpSpMk id="4" creationId="{C3BE5D68-DC0B-4315-97FC-B1867ED4B38F}"/>
          </ac:grpSpMkLst>
        </pc:grpChg>
      </pc:sldChg>
      <pc:sldChg chg="addSp modSp add">
        <pc:chgData name="" userId="dc955bc90a018fd4" providerId="LiveId" clId="{A175A464-87F3-450C-8B3D-4FE646579025}" dt="2023-03-23T01:55:19.151" v="300" actId="6549"/>
        <pc:sldMkLst>
          <pc:docMk/>
          <pc:sldMk cId="1969860835" sldId="908"/>
        </pc:sldMkLst>
        <pc:spChg chg="mod">
          <ac:chgData name="" userId="dc955bc90a018fd4" providerId="LiveId" clId="{A175A464-87F3-450C-8B3D-4FE646579025}" dt="2023-03-23T01:55:19.151" v="300" actId="6549"/>
          <ac:spMkLst>
            <pc:docMk/>
            <pc:sldMk cId="1969860835" sldId="908"/>
            <ac:spMk id="2" creationId="{00000000-0000-0000-0000-000000000000}"/>
          </ac:spMkLst>
        </pc:spChg>
        <pc:grpChg chg="add mod">
          <ac:chgData name="" userId="dc955bc90a018fd4" providerId="LiveId" clId="{A175A464-87F3-450C-8B3D-4FE646579025}" dt="2023-03-23T01:54:50.356" v="298" actId="1076"/>
          <ac:grpSpMkLst>
            <pc:docMk/>
            <pc:sldMk cId="1969860835" sldId="908"/>
            <ac:grpSpMk id="4" creationId="{9801E2C5-2C9A-49DB-9240-D2C699177855}"/>
          </ac:grpSpMkLst>
        </pc:grpChg>
      </pc:sldChg>
      <pc:sldChg chg="modSp add">
        <pc:chgData name="" userId="dc955bc90a018fd4" providerId="LiveId" clId="{A175A464-87F3-450C-8B3D-4FE646579025}" dt="2023-03-23T01:55:39.300" v="302" actId="15"/>
        <pc:sldMkLst>
          <pc:docMk/>
          <pc:sldMk cId="636629131" sldId="909"/>
        </pc:sldMkLst>
        <pc:spChg chg="mod">
          <ac:chgData name="" userId="dc955bc90a018fd4" providerId="LiveId" clId="{A175A464-87F3-450C-8B3D-4FE646579025}" dt="2023-03-23T01:55:39.300" v="302" actId="15"/>
          <ac:spMkLst>
            <pc:docMk/>
            <pc:sldMk cId="636629131" sldId="909"/>
            <ac:spMk id="2" creationId="{00000000-0000-0000-0000-000000000000}"/>
          </ac:spMkLst>
        </pc:spChg>
      </pc:sldChg>
      <pc:sldChg chg="addSp modSp add">
        <pc:chgData name="" userId="dc955bc90a018fd4" providerId="LiveId" clId="{A175A464-87F3-450C-8B3D-4FE646579025}" dt="2023-03-23T01:56:24.134" v="306"/>
        <pc:sldMkLst>
          <pc:docMk/>
          <pc:sldMk cId="2159446184" sldId="910"/>
        </pc:sldMkLst>
        <pc:spChg chg="mod">
          <ac:chgData name="" userId="dc955bc90a018fd4" providerId="LiveId" clId="{A175A464-87F3-450C-8B3D-4FE646579025}" dt="2023-03-23T01:56:24.134" v="306"/>
          <ac:spMkLst>
            <pc:docMk/>
            <pc:sldMk cId="2159446184" sldId="910"/>
            <ac:spMk id="2" creationId="{00000000-0000-0000-0000-000000000000}"/>
          </ac:spMkLst>
        </pc:spChg>
        <pc:spChg chg="add mod">
          <ac:chgData name="" userId="dc955bc90a018fd4" providerId="LiveId" clId="{A175A464-87F3-450C-8B3D-4FE646579025}" dt="2023-03-23T01:56:11.820" v="305" actId="1076"/>
          <ac:spMkLst>
            <pc:docMk/>
            <pc:sldMk cId="2159446184" sldId="910"/>
            <ac:spMk id="4" creationId="{EFE8CFB9-3A7D-4BE7-A711-3E37EBE50C1F}"/>
          </ac:spMkLst>
        </pc:spChg>
        <pc:spChg chg="add mod">
          <ac:chgData name="" userId="dc955bc90a018fd4" providerId="LiveId" clId="{A175A464-87F3-450C-8B3D-4FE646579025}" dt="2023-03-23T01:56:11.820" v="305" actId="1076"/>
          <ac:spMkLst>
            <pc:docMk/>
            <pc:sldMk cId="2159446184" sldId="910"/>
            <ac:spMk id="5" creationId="{E9B4ECD1-333F-42F9-991F-7C1D3ABA8686}"/>
          </ac:spMkLst>
        </pc:spChg>
        <pc:spChg chg="add mod">
          <ac:chgData name="" userId="dc955bc90a018fd4" providerId="LiveId" clId="{A175A464-87F3-450C-8B3D-4FE646579025}" dt="2023-03-23T01:56:11.820" v="305" actId="1076"/>
          <ac:spMkLst>
            <pc:docMk/>
            <pc:sldMk cId="2159446184" sldId="910"/>
            <ac:spMk id="6" creationId="{B3DB1BB1-4F86-4D17-BC26-B53756C82057}"/>
          </ac:spMkLst>
        </pc:spChg>
        <pc:spChg chg="add mod">
          <ac:chgData name="" userId="dc955bc90a018fd4" providerId="LiveId" clId="{A175A464-87F3-450C-8B3D-4FE646579025}" dt="2023-03-23T01:56:11.820" v="305" actId="1076"/>
          <ac:spMkLst>
            <pc:docMk/>
            <pc:sldMk cId="2159446184" sldId="910"/>
            <ac:spMk id="7" creationId="{623C6708-ED86-4DBE-A1B6-7E8E063F810B}"/>
          </ac:spMkLst>
        </pc:spChg>
        <pc:spChg chg="add mod">
          <ac:chgData name="" userId="dc955bc90a018fd4" providerId="LiveId" clId="{A175A464-87F3-450C-8B3D-4FE646579025}" dt="2023-03-23T01:56:11.820" v="305" actId="1076"/>
          <ac:spMkLst>
            <pc:docMk/>
            <pc:sldMk cId="2159446184" sldId="910"/>
            <ac:spMk id="8" creationId="{2C97E33C-DC94-4742-83E0-B2BD0D600C8B}"/>
          </ac:spMkLst>
        </pc:spChg>
        <pc:spChg chg="add mod">
          <ac:chgData name="" userId="dc955bc90a018fd4" providerId="LiveId" clId="{A175A464-87F3-450C-8B3D-4FE646579025}" dt="2023-03-23T01:56:11.820" v="305" actId="1076"/>
          <ac:spMkLst>
            <pc:docMk/>
            <pc:sldMk cId="2159446184" sldId="910"/>
            <ac:spMk id="9" creationId="{2B8F21FC-F619-4EBB-B6D7-4F2750F1D5AB}"/>
          </ac:spMkLst>
        </pc:spChg>
        <pc:spChg chg="add mod">
          <ac:chgData name="" userId="dc955bc90a018fd4" providerId="LiveId" clId="{A175A464-87F3-450C-8B3D-4FE646579025}" dt="2023-03-23T01:56:11.820" v="305" actId="1076"/>
          <ac:spMkLst>
            <pc:docMk/>
            <pc:sldMk cId="2159446184" sldId="910"/>
            <ac:spMk id="10" creationId="{C2A656A4-5D0C-46ED-BA06-797DB10201F4}"/>
          </ac:spMkLst>
        </pc:spChg>
        <pc:spChg chg="add mod">
          <ac:chgData name="" userId="dc955bc90a018fd4" providerId="LiveId" clId="{A175A464-87F3-450C-8B3D-4FE646579025}" dt="2023-03-23T01:56:11.820" v="305" actId="1076"/>
          <ac:spMkLst>
            <pc:docMk/>
            <pc:sldMk cId="2159446184" sldId="910"/>
            <ac:spMk id="11" creationId="{E00C183C-CDCF-409D-8149-CE431EF4BCA8}"/>
          </ac:spMkLst>
        </pc:spChg>
        <pc:spChg chg="add mod">
          <ac:chgData name="" userId="dc955bc90a018fd4" providerId="LiveId" clId="{A175A464-87F3-450C-8B3D-4FE646579025}" dt="2023-03-23T01:56:11.820" v="305" actId="1076"/>
          <ac:spMkLst>
            <pc:docMk/>
            <pc:sldMk cId="2159446184" sldId="910"/>
            <ac:spMk id="12" creationId="{918B2D2F-9B40-404F-AB98-9BE7B63A05AC}"/>
          </ac:spMkLst>
        </pc:spChg>
        <pc:spChg chg="add mod">
          <ac:chgData name="" userId="dc955bc90a018fd4" providerId="LiveId" clId="{A175A464-87F3-450C-8B3D-4FE646579025}" dt="2023-03-23T01:56:11.820" v="305" actId="1076"/>
          <ac:spMkLst>
            <pc:docMk/>
            <pc:sldMk cId="2159446184" sldId="910"/>
            <ac:spMk id="13" creationId="{1FE21606-FE5D-4182-8651-4BFE6DF8D115}"/>
          </ac:spMkLst>
        </pc:spChg>
        <pc:spChg chg="add mod">
          <ac:chgData name="" userId="dc955bc90a018fd4" providerId="LiveId" clId="{A175A464-87F3-450C-8B3D-4FE646579025}" dt="2023-03-23T01:56:11.820" v="305" actId="1076"/>
          <ac:spMkLst>
            <pc:docMk/>
            <pc:sldMk cId="2159446184" sldId="910"/>
            <ac:spMk id="14" creationId="{5EFE7F9F-5033-4EE9-9FCD-4AD02FF428C4}"/>
          </ac:spMkLst>
        </pc:spChg>
        <pc:spChg chg="add mod">
          <ac:chgData name="" userId="dc955bc90a018fd4" providerId="LiveId" clId="{A175A464-87F3-450C-8B3D-4FE646579025}" dt="2023-03-23T01:56:11.820" v="305" actId="1076"/>
          <ac:spMkLst>
            <pc:docMk/>
            <pc:sldMk cId="2159446184" sldId="910"/>
            <ac:spMk id="15" creationId="{F1784CEB-3506-4E1C-98D7-082862CE6EBD}"/>
          </ac:spMkLst>
        </pc:spChg>
        <pc:spChg chg="add mod">
          <ac:chgData name="" userId="dc955bc90a018fd4" providerId="LiveId" clId="{A175A464-87F3-450C-8B3D-4FE646579025}" dt="2023-03-23T01:56:11.820" v="305" actId="1076"/>
          <ac:spMkLst>
            <pc:docMk/>
            <pc:sldMk cId="2159446184" sldId="910"/>
            <ac:spMk id="16" creationId="{A9CBD0B1-49A9-47BA-A14F-AC06C41190C6}"/>
          </ac:spMkLst>
        </pc:spChg>
        <pc:spChg chg="add mod">
          <ac:chgData name="" userId="dc955bc90a018fd4" providerId="LiveId" clId="{A175A464-87F3-450C-8B3D-4FE646579025}" dt="2023-03-23T01:56:11.820" v="305" actId="1076"/>
          <ac:spMkLst>
            <pc:docMk/>
            <pc:sldMk cId="2159446184" sldId="910"/>
            <ac:spMk id="17" creationId="{4F1A8A9C-31AA-439F-B88F-980DA206D792}"/>
          </ac:spMkLst>
        </pc:spChg>
        <pc:spChg chg="add mod">
          <ac:chgData name="" userId="dc955bc90a018fd4" providerId="LiveId" clId="{A175A464-87F3-450C-8B3D-4FE646579025}" dt="2023-03-23T01:56:11.820" v="305" actId="1076"/>
          <ac:spMkLst>
            <pc:docMk/>
            <pc:sldMk cId="2159446184" sldId="910"/>
            <ac:spMk id="18" creationId="{79450AFF-454B-4770-A232-4A6186D0710A}"/>
          </ac:spMkLst>
        </pc:spChg>
        <pc:spChg chg="add mod">
          <ac:chgData name="" userId="dc955bc90a018fd4" providerId="LiveId" clId="{A175A464-87F3-450C-8B3D-4FE646579025}" dt="2023-03-23T01:56:11.820" v="305" actId="1076"/>
          <ac:spMkLst>
            <pc:docMk/>
            <pc:sldMk cId="2159446184" sldId="910"/>
            <ac:spMk id="19" creationId="{46BFD537-E904-4522-922C-6B3C4E043B06}"/>
          </ac:spMkLst>
        </pc:spChg>
      </pc:sldChg>
      <pc:sldChg chg="add del">
        <pc:chgData name="" userId="dc955bc90a018fd4" providerId="LiveId" clId="{A175A464-87F3-450C-8B3D-4FE646579025}" dt="2023-03-23T01:58:16.119" v="330" actId="2696"/>
        <pc:sldMkLst>
          <pc:docMk/>
          <pc:sldMk cId="2871771511" sldId="911"/>
        </pc:sldMkLst>
      </pc:sldChg>
      <pc:sldMasterChg chg="modSldLayout">
        <pc:chgData name="" userId="dc955bc90a018fd4" providerId="LiveId" clId="{A175A464-87F3-450C-8B3D-4FE646579025}" dt="2023-03-23T01:57:52.176" v="329"/>
        <pc:sldMasterMkLst>
          <pc:docMk/>
          <pc:sldMasterMk cId="1096430923" sldId="2147483648"/>
        </pc:sldMasterMkLst>
        <pc:sldLayoutChg chg="modSp">
          <pc:chgData name="" userId="dc955bc90a018fd4" providerId="LiveId" clId="{A175A464-87F3-450C-8B3D-4FE646579025}" dt="2023-03-23T01:57:23.917" v="325" actId="6549"/>
          <pc:sldLayoutMkLst>
            <pc:docMk/>
            <pc:sldMasterMk cId="1096430923" sldId="2147483648"/>
            <pc:sldLayoutMk cId="1572479949" sldId="2147483650"/>
          </pc:sldLayoutMkLst>
          <pc:spChg chg="mod">
            <ac:chgData name="" userId="dc955bc90a018fd4" providerId="LiveId" clId="{A175A464-87F3-450C-8B3D-4FE646579025}" dt="2023-03-23T01:57:23.917" v="325" actId="6549"/>
            <ac:spMkLst>
              <pc:docMk/>
              <pc:sldMasterMk cId="1096430923" sldId="2147483648"/>
              <pc:sldLayoutMk cId="1572479949" sldId="2147483650"/>
              <ac:spMk id="5" creationId="{2E7CF88B-15C7-4946-941C-3CEE9E28D427}"/>
            </ac:spMkLst>
          </pc:spChg>
        </pc:sldLayoutChg>
        <pc:sldLayoutChg chg="addSp delSp">
          <pc:chgData name="" userId="dc955bc90a018fd4" providerId="LiveId" clId="{A175A464-87F3-450C-8B3D-4FE646579025}" dt="2023-03-23T01:57:43.949" v="327"/>
          <pc:sldLayoutMkLst>
            <pc:docMk/>
            <pc:sldMasterMk cId="1096430923" sldId="2147483648"/>
            <pc:sldLayoutMk cId="819099901" sldId="2147483652"/>
          </pc:sldLayoutMkLst>
          <pc:spChg chg="add">
            <ac:chgData name="" userId="dc955bc90a018fd4" providerId="LiveId" clId="{A175A464-87F3-450C-8B3D-4FE646579025}" dt="2023-03-23T01:57:43.949" v="327"/>
            <ac:spMkLst>
              <pc:docMk/>
              <pc:sldMasterMk cId="1096430923" sldId="2147483648"/>
              <pc:sldLayoutMk cId="819099901" sldId="2147483652"/>
              <ac:spMk id="9" creationId="{8A430870-EAEF-460E-981C-9CF1E2381CC0}"/>
            </ac:spMkLst>
          </pc:spChg>
          <pc:spChg chg="del">
            <ac:chgData name="" userId="dc955bc90a018fd4" providerId="LiveId" clId="{A175A464-87F3-450C-8B3D-4FE646579025}" dt="2023-03-23T01:57:43.100" v="326" actId="478"/>
            <ac:spMkLst>
              <pc:docMk/>
              <pc:sldMasterMk cId="1096430923" sldId="2147483648"/>
              <pc:sldLayoutMk cId="819099901" sldId="2147483652"/>
              <ac:spMk id="11" creationId="{9671BF6E-774C-41B7-B66F-ACFEB0671709}"/>
            </ac:spMkLst>
          </pc:spChg>
        </pc:sldLayoutChg>
        <pc:sldLayoutChg chg="addSp delSp">
          <pc:chgData name="" userId="dc955bc90a018fd4" providerId="LiveId" clId="{A175A464-87F3-450C-8B3D-4FE646579025}" dt="2023-03-23T01:57:52.176" v="329"/>
          <pc:sldLayoutMkLst>
            <pc:docMk/>
            <pc:sldMasterMk cId="1096430923" sldId="2147483648"/>
            <pc:sldLayoutMk cId="3574716633" sldId="2147483654"/>
          </pc:sldLayoutMkLst>
          <pc:spChg chg="add">
            <ac:chgData name="" userId="dc955bc90a018fd4" providerId="LiveId" clId="{A175A464-87F3-450C-8B3D-4FE646579025}" dt="2023-03-23T01:57:52.176" v="329"/>
            <ac:spMkLst>
              <pc:docMk/>
              <pc:sldMasterMk cId="1096430923" sldId="2147483648"/>
              <pc:sldLayoutMk cId="3574716633" sldId="2147483654"/>
              <ac:spMk id="7" creationId="{643F4613-3BA8-410E-9A6B-15BE7F31AC16}"/>
            </ac:spMkLst>
          </pc:spChg>
          <pc:spChg chg="del">
            <ac:chgData name="" userId="dc955bc90a018fd4" providerId="LiveId" clId="{A175A464-87F3-450C-8B3D-4FE646579025}" dt="2023-03-23T01:57:51.557" v="328" actId="478"/>
            <ac:spMkLst>
              <pc:docMk/>
              <pc:sldMasterMk cId="1096430923" sldId="2147483648"/>
              <pc:sldLayoutMk cId="3574716633" sldId="2147483654"/>
              <ac:spMk id="9" creationId="{92A8D4DB-B4EE-45BF-B7AD-C5429A3A6EB5}"/>
            </ac:spMkLst>
          </pc:spChg>
        </pc:sldLayoutChg>
      </pc:sldMasterChg>
    </pc:docChg>
  </pc:docChgLst>
  <pc:docChgLst>
    <pc:chgData userId="dc955bc90a018fd4" providerId="LiveId" clId="{D3A3DE3A-6649-4019-AEFF-945C9E51F96B}"/>
    <pc:docChg chg="undo custSel addSld delSld modSld">
      <pc:chgData name="" userId="dc955bc90a018fd4" providerId="LiveId" clId="{D3A3DE3A-6649-4019-AEFF-945C9E51F96B}" dt="2023-03-14T05:43:05.897" v="427" actId="15"/>
      <pc:docMkLst>
        <pc:docMk/>
      </pc:docMkLst>
      <pc:sldChg chg="delSp modSp">
        <pc:chgData name="" userId="dc955bc90a018fd4" providerId="LiveId" clId="{D3A3DE3A-6649-4019-AEFF-945C9E51F96B}" dt="2023-03-14T04:56:58.812" v="26" actId="15"/>
        <pc:sldMkLst>
          <pc:docMk/>
          <pc:sldMk cId="2875768420" sldId="265"/>
        </pc:sldMkLst>
        <pc:spChg chg="mod">
          <ac:chgData name="" userId="dc955bc90a018fd4" providerId="LiveId" clId="{D3A3DE3A-6649-4019-AEFF-945C9E51F96B}" dt="2023-03-14T04:56:58.812" v="26" actId="15"/>
          <ac:spMkLst>
            <pc:docMk/>
            <pc:sldMk cId="2875768420" sldId="265"/>
            <ac:spMk id="3" creationId="{DF449CDB-4DED-41CA-8BD3-B2FB80F386C2}"/>
          </ac:spMkLst>
        </pc:spChg>
        <pc:picChg chg="del">
          <ac:chgData name="" userId="dc955bc90a018fd4" providerId="LiveId" clId="{D3A3DE3A-6649-4019-AEFF-945C9E51F96B}" dt="2023-03-14T04:56:06.699" v="20" actId="478"/>
          <ac:picMkLst>
            <pc:docMk/>
            <pc:sldMk cId="2875768420" sldId="265"/>
            <ac:picMk id="4" creationId="{9D02519E-D684-4163-A66B-0151D94965DA}"/>
          </ac:picMkLst>
        </pc:picChg>
        <pc:picChg chg="del">
          <ac:chgData name="" userId="dc955bc90a018fd4" providerId="LiveId" clId="{D3A3DE3A-6649-4019-AEFF-945C9E51F96B}" dt="2023-03-14T04:56:07.745" v="21" actId="478"/>
          <ac:picMkLst>
            <pc:docMk/>
            <pc:sldMk cId="2875768420" sldId="265"/>
            <ac:picMk id="5" creationId="{B94836B1-0572-4ED0-B110-372374366B46}"/>
          </ac:picMkLst>
        </pc:picChg>
      </pc:sldChg>
      <pc:sldChg chg="modSp">
        <pc:chgData name="" userId="dc955bc90a018fd4" providerId="LiveId" clId="{D3A3DE3A-6649-4019-AEFF-945C9E51F96B}" dt="2023-03-14T04:57:56.458" v="30"/>
        <pc:sldMkLst>
          <pc:docMk/>
          <pc:sldMk cId="2047990814" sldId="830"/>
        </pc:sldMkLst>
        <pc:spChg chg="mod">
          <ac:chgData name="" userId="dc955bc90a018fd4" providerId="LiveId" clId="{D3A3DE3A-6649-4019-AEFF-945C9E51F96B}" dt="2023-03-14T04:57:56.458" v="30"/>
          <ac:spMkLst>
            <pc:docMk/>
            <pc:sldMk cId="2047990814" sldId="830"/>
            <ac:spMk id="2" creationId="{00000000-0000-0000-0000-000000000000}"/>
          </ac:spMkLst>
        </pc:spChg>
      </pc:sldChg>
      <pc:sldChg chg="delSp modSp">
        <pc:chgData name="" userId="dc955bc90a018fd4" providerId="LiveId" clId="{D3A3DE3A-6649-4019-AEFF-945C9E51F96B}" dt="2023-03-14T04:57:31.579" v="29"/>
        <pc:sldMkLst>
          <pc:docMk/>
          <pc:sldMk cId="3758756664" sldId="837"/>
        </pc:sldMkLst>
        <pc:spChg chg="mod">
          <ac:chgData name="" userId="dc955bc90a018fd4" providerId="LiveId" clId="{D3A3DE3A-6649-4019-AEFF-945C9E51F96B}" dt="2023-03-14T04:57:31.579" v="29"/>
          <ac:spMkLst>
            <pc:docMk/>
            <pc:sldMk cId="3758756664" sldId="837"/>
            <ac:spMk id="3" creationId="{DF449CDB-4DED-41CA-8BD3-B2FB80F386C2}"/>
          </ac:spMkLst>
        </pc:spChg>
        <pc:picChg chg="del">
          <ac:chgData name="" userId="dc955bc90a018fd4" providerId="LiveId" clId="{D3A3DE3A-6649-4019-AEFF-945C9E51F96B}" dt="2023-03-14T04:57:06.562" v="27" actId="478"/>
          <ac:picMkLst>
            <pc:docMk/>
            <pc:sldMk cId="3758756664" sldId="837"/>
            <ac:picMk id="6" creationId="{87224A31-261B-4B9D-AC31-CF388E81DD3E}"/>
          </ac:picMkLst>
        </pc:picChg>
        <pc:picChg chg="del">
          <ac:chgData name="" userId="dc955bc90a018fd4" providerId="LiveId" clId="{D3A3DE3A-6649-4019-AEFF-945C9E51F96B}" dt="2023-03-14T04:57:07.442" v="28" actId="478"/>
          <ac:picMkLst>
            <pc:docMk/>
            <pc:sldMk cId="3758756664" sldId="837"/>
            <ac:picMk id="7" creationId="{A15C3EB7-4F93-4AD4-B1AD-FE8C3F00F903}"/>
          </ac:picMkLst>
        </pc:picChg>
      </pc:sldChg>
      <pc:sldChg chg="modSp add">
        <pc:chgData name="" userId="dc955bc90a018fd4" providerId="LiveId" clId="{D3A3DE3A-6649-4019-AEFF-945C9E51F96B}" dt="2023-03-14T04:59:50.202" v="48" actId="12"/>
        <pc:sldMkLst>
          <pc:docMk/>
          <pc:sldMk cId="2148560375" sldId="839"/>
        </pc:sldMkLst>
        <pc:spChg chg="mod">
          <ac:chgData name="" userId="dc955bc90a018fd4" providerId="LiveId" clId="{D3A3DE3A-6649-4019-AEFF-945C9E51F96B}" dt="2023-03-14T04:59:50.202" v="48" actId="12"/>
          <ac:spMkLst>
            <pc:docMk/>
            <pc:sldMk cId="2148560375" sldId="839"/>
            <ac:spMk id="2" creationId="{00000000-0000-0000-0000-000000000000}"/>
          </ac:spMkLst>
        </pc:spChg>
      </pc:sldChg>
      <pc:sldChg chg="addSp delSp modSp add">
        <pc:chgData name="" userId="dc955bc90a018fd4" providerId="LiveId" clId="{D3A3DE3A-6649-4019-AEFF-945C9E51F96B}" dt="2023-03-14T05:01:54.873" v="74" actId="313"/>
        <pc:sldMkLst>
          <pc:docMk/>
          <pc:sldMk cId="4235569786" sldId="840"/>
        </pc:sldMkLst>
        <pc:spChg chg="mod">
          <ac:chgData name="" userId="dc955bc90a018fd4" providerId="LiveId" clId="{D3A3DE3A-6649-4019-AEFF-945C9E51F96B}" dt="2023-03-14T05:01:29.828" v="66" actId="6549"/>
          <ac:spMkLst>
            <pc:docMk/>
            <pc:sldMk cId="4235569786" sldId="840"/>
            <ac:spMk id="2" creationId="{00000000-0000-0000-0000-000000000000}"/>
          </ac:spMkLst>
        </pc:spChg>
        <pc:spChg chg="add del">
          <ac:chgData name="" userId="dc955bc90a018fd4" providerId="LiveId" clId="{D3A3DE3A-6649-4019-AEFF-945C9E51F96B}" dt="2023-03-14T05:01:02.888" v="53" actId="478"/>
          <ac:spMkLst>
            <pc:docMk/>
            <pc:sldMk cId="4235569786" sldId="840"/>
            <ac:spMk id="4" creationId="{6C17BEC8-FD22-4C26-8A22-939454A4C48F}"/>
          </ac:spMkLst>
        </pc:spChg>
        <pc:spChg chg="add mod">
          <ac:chgData name="" userId="dc955bc90a018fd4" providerId="LiveId" clId="{D3A3DE3A-6649-4019-AEFF-945C9E51F96B}" dt="2023-03-14T05:01:54.873" v="74" actId="313"/>
          <ac:spMkLst>
            <pc:docMk/>
            <pc:sldMk cId="4235569786" sldId="840"/>
            <ac:spMk id="5" creationId="{105E60D9-3B22-403E-A171-D69A53407861}"/>
          </ac:spMkLst>
        </pc:spChg>
      </pc:sldChg>
      <pc:sldChg chg="addSp modSp add">
        <pc:chgData name="" userId="dc955bc90a018fd4" providerId="LiveId" clId="{D3A3DE3A-6649-4019-AEFF-945C9E51F96B}" dt="2023-03-14T05:04:09.558" v="89" actId="1076"/>
        <pc:sldMkLst>
          <pc:docMk/>
          <pc:sldMk cId="2100244175" sldId="841"/>
        </pc:sldMkLst>
        <pc:spChg chg="mod">
          <ac:chgData name="" userId="dc955bc90a018fd4" providerId="LiveId" clId="{D3A3DE3A-6649-4019-AEFF-945C9E51F96B}" dt="2023-03-14T05:03:58.516" v="88" actId="27636"/>
          <ac:spMkLst>
            <pc:docMk/>
            <pc:sldMk cId="2100244175" sldId="841"/>
            <ac:spMk id="2" creationId="{00000000-0000-0000-0000-000000000000}"/>
          </ac:spMkLst>
        </pc:spChg>
        <pc:grpChg chg="add mod">
          <ac:chgData name="" userId="dc955bc90a018fd4" providerId="LiveId" clId="{D3A3DE3A-6649-4019-AEFF-945C9E51F96B}" dt="2023-03-14T05:04:09.558" v="89" actId="1076"/>
          <ac:grpSpMkLst>
            <pc:docMk/>
            <pc:sldMk cId="2100244175" sldId="841"/>
            <ac:grpSpMk id="4" creationId="{AC105CEA-36AF-49CA-A555-5FEEDD90CD74}"/>
          </ac:grpSpMkLst>
        </pc:grpChg>
      </pc:sldChg>
      <pc:sldChg chg="modSp add">
        <pc:chgData name="" userId="dc955bc90a018fd4" providerId="LiveId" clId="{D3A3DE3A-6649-4019-AEFF-945C9E51F96B}" dt="2023-03-14T05:04:49.507" v="92" actId="15"/>
        <pc:sldMkLst>
          <pc:docMk/>
          <pc:sldMk cId="3340385320" sldId="842"/>
        </pc:sldMkLst>
        <pc:spChg chg="mod">
          <ac:chgData name="" userId="dc955bc90a018fd4" providerId="LiveId" clId="{D3A3DE3A-6649-4019-AEFF-945C9E51F96B}" dt="2023-03-14T05:04:49.507" v="92" actId="15"/>
          <ac:spMkLst>
            <pc:docMk/>
            <pc:sldMk cId="3340385320" sldId="842"/>
            <ac:spMk id="2" creationId="{00000000-0000-0000-0000-000000000000}"/>
          </ac:spMkLst>
        </pc:spChg>
      </pc:sldChg>
      <pc:sldChg chg="modSp add">
        <pc:chgData name="" userId="dc955bc90a018fd4" providerId="LiveId" clId="{D3A3DE3A-6649-4019-AEFF-945C9E51F96B}" dt="2023-03-14T05:05:53.380" v="96" actId="15"/>
        <pc:sldMkLst>
          <pc:docMk/>
          <pc:sldMk cId="539352031" sldId="844"/>
        </pc:sldMkLst>
        <pc:spChg chg="mod">
          <ac:chgData name="" userId="dc955bc90a018fd4" providerId="LiveId" clId="{D3A3DE3A-6649-4019-AEFF-945C9E51F96B}" dt="2023-03-14T05:05:53.380" v="96" actId="15"/>
          <ac:spMkLst>
            <pc:docMk/>
            <pc:sldMk cId="539352031" sldId="844"/>
            <ac:spMk id="2" creationId="{00000000-0000-0000-0000-000000000000}"/>
          </ac:spMkLst>
        </pc:spChg>
      </pc:sldChg>
      <pc:sldChg chg="addSp delSp modSp add">
        <pc:chgData name="" userId="dc955bc90a018fd4" providerId="LiveId" clId="{D3A3DE3A-6649-4019-AEFF-945C9E51F96B}" dt="2023-03-14T05:09:05.080" v="133" actId="1076"/>
        <pc:sldMkLst>
          <pc:docMk/>
          <pc:sldMk cId="1689809698" sldId="846"/>
        </pc:sldMkLst>
        <pc:spChg chg="mod">
          <ac:chgData name="" userId="dc955bc90a018fd4" providerId="LiveId" clId="{D3A3DE3A-6649-4019-AEFF-945C9E51F96B}" dt="2023-03-14T05:08:26.350" v="129"/>
          <ac:spMkLst>
            <pc:docMk/>
            <pc:sldMk cId="1689809698" sldId="846"/>
            <ac:spMk id="2" creationId="{00000000-0000-0000-0000-000000000000}"/>
          </ac:spMkLst>
        </pc:spChg>
        <pc:spChg chg="add del mod">
          <ac:chgData name="" userId="dc955bc90a018fd4" providerId="LiveId" clId="{D3A3DE3A-6649-4019-AEFF-945C9E51F96B}" dt="2023-03-14T05:08:54.343" v="132" actId="478"/>
          <ac:spMkLst>
            <pc:docMk/>
            <pc:sldMk cId="1689809698" sldId="846"/>
            <ac:spMk id="4" creationId="{FFD7B6AC-1354-48E4-9893-BF69E70889AC}"/>
          </ac:spMkLst>
        </pc:spChg>
        <pc:grpChg chg="add mod">
          <ac:chgData name="" userId="dc955bc90a018fd4" providerId="LiveId" clId="{D3A3DE3A-6649-4019-AEFF-945C9E51F96B}" dt="2023-03-14T05:09:05.080" v="133" actId="1076"/>
          <ac:grpSpMkLst>
            <pc:docMk/>
            <pc:sldMk cId="1689809698" sldId="846"/>
            <ac:grpSpMk id="5" creationId="{8534A0DB-28C7-49F6-9D74-3190A7852358}"/>
          </ac:grpSpMkLst>
        </pc:gr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6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46 4257 0 0,'-2'10'708'0'0,"0"-1"0"0"0,0 0 1 0 0,1 1-1 0 0,1-1 0 0 0,0 1 0 0 0,0-1 0 0 0,3 19 1 0 0,17 66 1760 0 0,-16-79-2314 0 0,0-1 0 0 0,2 1 0 0 0,-1-2 0 0 0,2 1-1 0 0,0-1 1 0 0,1 0 0 0 0,10 14 0 0 0,-12-19-104 0 0,0 0 0 0 0,1-1 0 0 0,0 1 0 0 0,1-1 0 0 0,0-1 0 0 0,0 1 0 0 0,0-1 0 0 0,1-1 0 0 0,0 0 0 0 0,0 0 0 0 0,13 5 0 0 0,-20-9-35 0 0,-1-1-1 0 0,1 1 1 0 0,0 0-1 0 0,0-1 1 0 0,0 0-1 0 0,0 1 1 0 0,0-1 0 0 0,0 0-1 0 0,0 0 1 0 0,0 0-1 0 0,0 0 1 0 0,0-1-1 0 0,0 1 1 0 0,0 0-1 0 0,-1-1 1 0 0,1 1 0 0 0,0-1-1 0 0,0 0 1 0 0,0 1-1 0 0,0-1 1 0 0,1-1-1 0 0,-1 0 3 0 0,0 0 0 0 0,0-1-1 0 0,0 1 1 0 0,0 0-1 0 0,0-1 1 0 0,0 1 0 0 0,-1-1-1 0 0,1 1 1 0 0,-1-1 0 0 0,1 0-1 0 0,-1 0 1 0 0,1-4-1 0 0,1-8 30 0 0,0-1 1 0 0,0 0-1 0 0,-2-1 0 0 0,0-17 0 0 0,0 24-27 0 0,0-23-166 0 0,-1 1 1 0 0,-1-1-1 0 0,-2 0 1 0 0,-1 1-1 0 0,-11-38 0 0 0,14 66-70 0 0,0 0 0 0 0,0 0 0 0 0,-1 0 0 0 0,0 1 0 0 0,0-1 0 0 0,0 1 0 0 0,0 0 0 0 0,0-1 0 0 0,-1 1 0 0 0,1 0 0 0 0,-1 0 0 0 0,0 1 0 0 0,-5-5 0 0 0,7 6-6 0 0,-1 0-1 0 0,0 0 1 0 0,0 0 0 0 0,0 0 0 0 0,-1 1-1 0 0,1-1 1 0 0,0 1 0 0 0,0-1 0 0 0,0 1-1 0 0,0 0 1 0 0,-1-1 0 0 0,1 1-1 0 0,0 1 1 0 0,0-1 0 0 0,0 0 0 0 0,-1 0-1 0 0,1 1 1 0 0,0-1 0 0 0,0 1 0 0 0,0 0-1 0 0,0 0 1 0 0,0-1 0 0 0,0 1 0 0 0,0 1-1 0 0,-3 1 1 0 0,3-2 90 0 0,1 0 1 0 0,-1 0-1 0 0,1 0 0 0 0,-1 0 1 0 0,1 1-1 0 0,0-1 1 0 0,0 0-1 0 0,-1 1 0 0 0,1-1 1 0 0,-1 4-1 0 0,-7 26-2101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6:48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73 11018 0 0,'-2'-1'422'0'0,"0"0"-1"0"0,0 1 1 0 0,-1 0-1 0 0,1-1 1 0 0,0 1-1 0 0,-1 0 1 0 0,1 0-1 0 0,0 0 0 0 0,0 0 1 0 0,-1 1-1 0 0,1-1 1 0 0,0 1-1 0 0,-1-1 1 0 0,1 1-1 0 0,0 0 1 0 0,0 0-1 0 0,0 0 0 0 0,0 0 1 0 0,0 0-1 0 0,0 0 1 0 0,-2 3-1 0 0,1-1-152 0 0,0 0 0 0 0,0 0 0 0 0,1 1 0 0 0,-1-1 0 0 0,1 1 0 0 0,0 0-1 0 0,0 0 1 0 0,0-1 0 0 0,1 1 0 0 0,-3 9 0 0 0,1 0-192 0 0,1 1 1 0 0,0 0-1 0 0,1 1 1 0 0,1-1-1 0 0,0 0 1 0 0,2 17-1 0 0,1-11-50 0 0,1-1-1 0 0,1 1 1 0 0,1-1-1 0 0,1 0 0 0 0,12 26 1 0 0,-12-32-36 0 0,0-1 1 0 0,0 1 0 0 0,1-1-1 0 0,1-1 1 0 0,0 1-1 0 0,1-1 1 0 0,0-1 0 0 0,14 12-1 0 0,-22-20 2 0 0,0 0-1 0 0,1-1 1 0 0,-1 1-1 0 0,1-1 1 0 0,-1 1-1 0 0,1-1 1 0 0,-1 0-1 0 0,1 0 1 0 0,0 0-1 0 0,-1 0 1 0 0,1-1-1 0 0,0 1 0 0 0,0-1 1 0 0,-1 0-1 0 0,6 0 1 0 0,-6 0 0 0 0,0 0 0 0 0,1-1-1 0 0,-1 0 1 0 0,0 1 0 0 0,0-1 0 0 0,0 0-1 0 0,-1 0 1 0 0,1 0 0 0 0,0 0 0 0 0,0-1 0 0 0,0 1-1 0 0,-1 0 1 0 0,1-1 0 0 0,-1 1 0 0 0,1-1-1 0 0,1-2 1 0 0,1-2-5 0 0,-1 0 1 0 0,1 0-1 0 0,-1-1 0 0 0,-1 1 0 0 0,1-1 1 0 0,-1 1-1 0 0,0-1 0 0 0,-1 0 0 0 0,1 0 1 0 0,-2 0-1 0 0,1-8 0 0 0,-1-4 14 0 0,-1-1 0 0 0,-1 1-1 0 0,-1 0 1 0 0,-1 0 0 0 0,0 0 0 0 0,-1 0-1 0 0,-1 1 1 0 0,-15-30 0 0 0,8 22-75 0 0,-1 0-1 0 0,-1 1 1 0 0,-2 0 0 0 0,0 2-1 0 0,-21-22 1 0 0,35 41-3 0 0,0 0 1 0 0,0 1-1 0 0,-1-1 1 0 0,1 1-1 0 0,0 0 1 0 0,-1 0-1 0 0,0 1 1 0 0,0-1-1 0 0,0 1 1 0 0,0 0-1 0 0,0 0 1 0 0,0 0-1 0 0,-1 0 1 0 0,1 1-1 0 0,-5-2 1 0 0,8 3 19 0 0,1 0 0 0 0,-1 0 0 0 0,1 0 1 0 0,-1 0-1 0 0,1 0 0 0 0,-1 0 0 0 0,1 0 1 0 0,-1 1-1 0 0,1-1 0 0 0,0 0 0 0 0,-1 0 1 0 0,1 0-1 0 0,-1 0 0 0 0,1 1 0 0 0,0-1 1 0 0,-1 0-1 0 0,1 0 0 0 0,-1 1 0 0 0,1-1 1 0 0,0 0-1 0 0,-1 1 0 0 0,1-1 1 0 0,0 0-1 0 0,0 1 0 0 0,-1-1 0 0 0,1 1 1 0 0,0-1-1 0 0,0 0 0 0 0,0 1 0 0 0,-1-1 1 0 0,1 2-1 0 0,1 17-2097 0 0,14 16-2097 0 0,-12-28 3293 0 0,1-1 1 0 0,0 0-1 0 0,1 0 1 0 0,-1 0-1 0 0,1 0 1 0 0,0-1-1 0 0,1 0 1 0 0,7 7-1 0 0,11 3-2576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0:40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10546 0 0,'-32'34'4387'0'0,"29"-30"-4275"0"0,0 1 1 0 0,-1 0-1 0 0,1 0 1 0 0,1 0-1 0 0,-3 6 1 0 0,3-7-149 0 0,1 0 0 0 0,0 0 0 0 0,1 0 0 0 0,-1 0 0 0 0,1 0 1 0 0,-1 0-1 0 0,1 0 0 0 0,0 0 0 0 0,1-1 0 0 0,-1 1 0 0 0,1 0 0 0 0,-1 0 0 0 0,1 0 0 0 0,0 0 0 0 0,1 0 0 0 0,-1-1 1 0 0,1 1-1 0 0,0-1 0 0 0,3 7 0 0 0,49 92 774 0 0,5 7-219 0 0,-50-95-493 0 0,0 0-1 0 0,1-1 1 0 0,1 0-1 0 0,0-1 1 0 0,17 15 0 0 0,-27-26-31 0 0,0 0-1 0 0,0 0 1 0 0,1 1 0 0 0,-1-2 0 0 0,0 1 0 0 0,1 0 0 0 0,-1 0 0 0 0,0 0-1 0 0,1 0 1 0 0,-1-1 0 0 0,1 1 0 0 0,-1-1 0 0 0,1 1 0 0 0,-1-1-1 0 0,1 0 1 0 0,-1 1 0 0 0,1-1 0 0 0,0 0 0 0 0,-1 0 0 0 0,1 0-1 0 0,-1 0 1 0 0,1-1 0 0 0,-1 1 0 0 0,1 0 0 0 0,0-1 0 0 0,-1 1-1 0 0,1 0 1 0 0,-1-1 0 0 0,0 0 0 0 0,1 1 0 0 0,-1-1 0 0 0,1 0-1 0 0,-1 0 1 0 0,0 0 0 0 0,0 0 0 0 0,1 0 0 0 0,-1 0 0 0 0,0 0-1 0 0,0 0 1 0 0,0-1 0 0 0,0 1 0 0 0,0 0 0 0 0,-1-1 0 0 0,1 1 0 0 0,0 0-1 0 0,0-1 1 0 0,0-2 0 0 0,4-7-91 0 0,-1 0 0 0 0,0-1 0 0 0,-1 0 0 0 0,4-22 0 0 0,-1 8-230 0 0,-3-1 0 0 0,0 0 0 0 0,-1 1 1 0 0,-2-1-1 0 0,0 0 0 0 0,-2 0 1 0 0,-7-35-1 0 0,8 58-89 0 0,0 0-1 0 0,-1 1 1 0 0,1-1 0 0 0,-1 0 0 0 0,0 1 0 0 0,0-1-1 0 0,-1 1 1 0 0,1 0 0 0 0,0 0 0 0 0,-1 0 0 0 0,-3-3 0 0 0,4 4 199 0 0,1 1 0 0 0,-1 0 0 0 0,0 0 1 0 0,1-1-1 0 0,-1 1 0 0 0,0 0 1 0 0,0 1-1 0 0,0-1 0 0 0,0 0 0 0 0,0 0 1 0 0,0 1-1 0 0,0-1 0 0 0,0 1 0 0 0,0 0 1 0 0,0 0-1 0 0,0 0 0 0 0,0 0 1 0 0,0 0-1 0 0,0 0 0 0 0,-1 0 0 0 0,1 1 1 0 0,0-1-1 0 0,-2 1 0 0 0,-14 7-1727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0:41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3 235 4129 0 0,'-1'6'1424'0'0,"-1"0"-64"0"0,4 2-431 0 0,2-2-265 0 0,5-3-256 0 0,4-1-160 0 0,5-2-96 0 0,4-2-64 0 0,2-1-24 0 0,3-1-56 0 0,1-1-88 0 0,0-2-336 0 0,-1 2-560 0 0,-1 0-545 0 0,-5 0 1 0 0,0 3 360 0 0,-7-4 320 0 0,0 5-1265 0 0</inkml:trace>
  <inkml:trace contextRef="#ctx0" brushRef="#br0" timeOffset="1">385 0 7538 0 0,'0'0'208'0'0,"-1"1"1"0"0,1-1-1 0 0,-1 1 1 0 0,1-1-1 0 0,-1 1 1 0 0,1-1-1 0 0,-1 1 1 0 0,1-1 0 0 0,0 1-1 0 0,-1-1 1 0 0,1 1-1 0 0,0-1 1 0 0,-1 1-1 0 0,1 0 1 0 0,0-1-1 0 0,0 1 1 0 0,0 0 0 0 0,-1-1-1 0 0,1 1 1 0 0,0 0-1 0 0,0-1 1 0 0,0 1-1 0 0,0 1 1 0 0,-2 18-39 0 0,2-18 82 0 0,1 38-119 0 0,1 0 0 0 0,8 42 0 0 0,-7-55-61 0 0,-2-23-81 0 0,0 1-1 0 0,-1 0 0 0 0,1 0 1 0 0,1-1-1 0 0,-1 1 1 0 0,1-1-1 0 0,0 1 1 0 0,0-1-1 0 0,0 0 0 0 0,0 0 1 0 0,1 1-1 0 0,0-2 1 0 0,0 1-1 0 0,3 4 0 0 0,-3-6-16 0 0,-1-1 0 0 0,1 1 0 0 0,-1 0 0 0 0,1-1 0 0 0,0 0-1 0 0,0 1 1 0 0,0-1 0 0 0,0 0 0 0 0,0 0 0 0 0,0-1 0 0 0,0 1-1 0 0,0-1 1 0 0,0 1 0 0 0,0-1 0 0 0,0 0 0 0 0,0 0 0 0 0,1-1 0 0 0,-1 1-1 0 0,0-1 1 0 0,0 1 0 0 0,0-1 0 0 0,4-1 0 0 0,14-6-594 0 0,6-2-1630 0 0,-10 8-2877 0 0,-21 5 3288 0 0,-1 2-56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0:41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6385 0 0,'-6'8'808'0'0,"1"1"0"0"0,1-1 0 0 0,-1 1 0 0 0,2 1 0 0 0,-1-1 0 0 0,1 0-1 0 0,1 1 1 0 0,-3 17 0 0 0,5-24-786 0 0,0 1-1 0 0,0-1 1 0 0,0 1-1 0 0,1-1 1 0 0,-1 0-1 0 0,1 1 1 0 0,0-1-1 0 0,0 0 0 0 0,0 0 1 0 0,0 0-1 0 0,1 0 1 0 0,-1 0-1 0 0,1 0 1 0 0,0 0-1 0 0,0 0 1 0 0,0-1-1 0 0,0 1 1 0 0,0-1-1 0 0,1 1 1 0 0,-1-1-1 0 0,1 0 1 0 0,0 0-1 0 0,-1 0 1 0 0,1 0-1 0 0,0 0 0 0 0,0-1 1 0 0,0 1-1 0 0,0-1 1 0 0,5 1-1 0 0,3 2-361 0 0,-1-1 0 0 0,1-1 0 0 0,0 0 0 0 0,-1 0 0 0 0,1-1 0 0 0,0 0 0 0 0,0-1 0 0 0,0 0 0 0 0,14-3 0 0 0,8-3-3520 0 0,55-16 1 0 0,-63 15 1686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0:41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18844 0 0,'0'2'-15'0'0,"0"-1"-1"0"0,1 1 1 0 0,-1 0-1 0 0,1 0 1 0 0,0-1-1 0 0,-1 1 1 0 0,1 0-1 0 0,0-1 1 0 0,0 1-1 0 0,0-1 1 0 0,0 1-1 0 0,0-1 1 0 0,0 1-1 0 0,1-1 1 0 0,-1 0 0 0 0,1 0-1 0 0,-1 0 1 0 0,0 0-1 0 0,1 0 1 0 0,0 0-1 0 0,-1 0 1 0 0,1 0-1 0 0,3 1 1 0 0,49 16-1688 0 0,-33-12 1220 0 0,-16-4 456 0 0,0-1-1 0 0,0 1 0 0 0,-1 0 1 0 0,1 1-1 0 0,-1-1 0 0 0,1 1 1 0 0,-1 0-1 0 0,0 0 0 0 0,0 1 1 0 0,0-1-1 0 0,-1 1 0 0 0,6 6 1 0 0,-8-7 82 0 0,1 0 1 0 0,0 0 0 0 0,-1 1-1 0 0,1-1 1 0 0,-1 1-1 0 0,0 0 1 0 0,0-1 0 0 0,0 1-1 0 0,-1 0 1 0 0,1-1 0 0 0,-1 1-1 0 0,0 0 1 0 0,0 0-1 0 0,0-1 1 0 0,-1 1 0 0 0,1 0-1 0 0,-3 6 1 0 0,-5 19 108 0 0,-1 0-1 0 0,-2-1 1 0 0,-1-1-1 0 0,-1 0 1 0 0,-1 0 0 0 0,-2-1-1 0 0,0-1 1 0 0,-2-1 0 0 0,-21 24-1 0 0,32-43-534 0 0,11-12-4 0 0,14-13-43 0 0,-12 16 396 0 0,0 0 0 0 0,1 1 0 0 0,-1 0 0 0 0,1 0 0 0 0,0 0 0 0 0,0 1 0 0 0,0 0 0 0 0,0 1 0 0 0,1-1 1 0 0,-1 1-1 0 0,0 1 0 0 0,1 0 0 0 0,-1 0 0 0 0,0 0 0 0 0,1 0 0 0 0,12 4 0 0 0,-6-1-393 0 0,0 1-1 0 0,25 10 1 0 0,22 17-4343 0 0,-58-30 4016 0 0,-2 0 393 0 0,0 0 0 0 0,0 0-1 0 0,0 0 1 0 0,0-1 0 0 0,1 1-1 0 0,-1 0 1 0 0,0-1 0 0 0,0 1-1 0 0,1-1 1 0 0,-1 1 0 0 0,0-1-1 0 0,1 0 1 0 0,-1 0 0 0 0,0 0-1 0 0,1 1 1 0 0,-1-1-1 0 0,0 0 1 0 0,2-1 0 0 0,2-2-2328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0:42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7898 0 0,'2'0'6145'0'0,"2"3"-5753"0"0,2-2-520 0 0,3 0-192 0 0,0-1-128 0 0,3 0-256 0 0,4 0-521 0 0,0 0-607 0 0,1 0-352 0 0,-1 3 239 0 0,-3 2 625 0 0,1 2 600 0 0,-3 1 368 0 0,-3 0 152 0 0,-3-1 0 0 0,-1 0-1793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0:42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0 10898 0 0,'-2'91'4644'0'0,"13"42"-4185"0"0,-2-28-462 0 0,-7-84-450 0 0,-1 1 0 0 0,-2 0 1 0 0,-2 24-1 0 0,2-41-104 0 0,0 0 1 0 0,0 0 0 0 0,0 1-1 0 0,-1-1 1 0 0,1 0 0 0 0,-1 0 0 0 0,0-1-1 0 0,-1 1 1 0 0,1 0 0 0 0,-1-1-1 0 0,0 1 1 0 0,0-1 0 0 0,0 0-1 0 0,-1 0 1 0 0,1 0 0 0 0,-1 0-1 0 0,0-1 1 0 0,-8 6 0 0 0,-14 6-378 0 0,-1 2 0 0 0,-24 20 0 0 0,43-30 1610 0 0,0 0-1 0 0,1 0 0 0 0,0 1 0 0 0,0 0 0 0 0,1 0 0 0 0,0 0 0 0 0,0 1 0 0 0,1 0 1 0 0,0 0-1 0 0,-4 11 0 0 0,10-13 1346 0 0,7-10-1063 0 0,9-12-34 0 0,11-13 179 0 0,-8 5-569 0 0,2 2 1 0 0,0 0-1 0 0,2 2 0 0 0,41-28 0 0 0,-59 44-484 0 0,-1-1 0 0 0,1 1-1 0 0,0 1 1 0 0,0-1 0 0 0,0 1 0 0 0,0 0 0 0 0,0 1 0 0 0,0-1-1 0 0,0 1 1 0 0,1 0 0 0 0,-1 1 0 0 0,1-1 0 0 0,-1 1-1 0 0,0 1 1 0 0,1-1 0 0 0,-1 1 0 0 0,1 0 0 0 0,-1 1 0 0 0,0-1-1 0 0,0 1 1 0 0,0 0 0 0 0,0 1 0 0 0,0 0 0 0 0,0 0-1 0 0,-1 0 1 0 0,1 0 0 0 0,-1 1 0 0 0,5 4 0 0 0,-4-2 35 0 0,0 0 0 0 0,-1 0 1 0 0,0 0-1 0 0,0 0 0 0 0,0 1 1 0 0,-1 0-1 0 0,0 0 0 0 0,0 0 1 0 0,-1 1-1 0 0,0-1 1 0 0,0 1-1 0 0,2 11 0 0 0,3 41-1265 0 0,-9-2-5152 0 0,-5-42 2117 0 0,1-9 2041 0 0,3 8-1326 0 0</inkml:trace>
  <inkml:trace contextRef="#ctx0" brushRef="#br0" timeOffset="1">663 772 19332 0 0,'4'4'3321'0'0,"1"2"-3041"0"0,1 0-720 0 0,2 1-880 0 0,0-4-1297 0 0,1-6-2496 0 0,5-9 152 0 0,7-6-1209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2:58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4025 0 0,'-3'1'627'0'0,"0"1"-1"0"0,0-1 1 0 0,0 1 0 0 0,0-1 0 0 0,0 1 0 0 0,1 0-1 0 0,-1 0 1 0 0,0 0 0 0 0,1 0 0 0 0,0 0 0 0 0,-1 1-1 0 0,1-1 1 0 0,0 1 0 0 0,0 0 0 0 0,0-1-1 0 0,1 1 1 0 0,-1 0 0 0 0,-1 6 0 0 0,1-5-355 0 0,1 1 1 0 0,1 0 0 0 0,-1 0-1 0 0,1 0 1 0 0,0 0-1 0 0,0 0 1 0 0,0 0 0 0 0,0 0-1 0 0,1 0 1 0 0,0 0-1 0 0,2 6 1 0 0,2 4-302 0 0,2 1-1 0 0,-1-1 1 0 0,2 0 0 0 0,0-1 0 0 0,1 1-1 0 0,13 16 1 0 0,-7-12 26 0 0,26 25 0 0 0,-36-39-6 0 0,0 0 0 0 0,1 0 0 0 0,-1-1 0 0 0,1 0 1 0 0,0 0-1 0 0,1-1 0 0 0,-1 1 0 0 0,1-2 0 0 0,10 5 0 0 0,-14-7-10 0 0,-1 0-1 0 0,1 0 1 0 0,-1 0-1 0 0,1 0 0 0 0,-1 0 1 0 0,1 0-1 0 0,-1-1 1 0 0,0 1-1 0 0,1-1 0 0 0,-1 0 1 0 0,0 0-1 0 0,1 0 1 0 0,-1 0-1 0 0,0 0 0 0 0,0 0 1 0 0,0-1-1 0 0,0 1 1 0 0,0-1-1 0 0,0 1 0 0 0,0-1 1 0 0,0 0-1 0 0,-1 0 1 0 0,1 0-1 0 0,-1 0 1 0 0,1 0-1 0 0,-1 0 0 0 0,0 0 1 0 0,2-5-1 0 0,3-5-69 0 0,0 0-1 0 0,-1-1 1 0 0,6-24 0 0 0,-4 6-109 0 0,3-45-1 0 0,0-2 153 0 0,-10 77 58 0 0,0 1 0 0 0,0-1 1 0 0,0 0-1 0 0,1 0 0 0 0,-1 0 0 0 0,0 1 1 0 0,0-1-1 0 0,0 0 0 0 0,1 0 0 0 0,-1 1 0 0 0,0-1 1 0 0,1 0-1 0 0,-1 0 0 0 0,0 1 0 0 0,1-1 0 0 0,-1 1 1 0 0,1-1-1 0 0,-1 0 0 0 0,1 1 0 0 0,-1-1 0 0 0,1 1 1 0 0,0-1-1 0 0,-1 1 0 0 0,2-1 0 0 0,-1 1 27 0 0,-1 0 0 0 0,1 0 1 0 0,0 0-1 0 0,0 1 0 0 0,-1-1 0 0 0,1 0 0 0 0,0 1 0 0 0,-1-1 0 0 0,1 1 0 0 0,-1-1 0 0 0,1 0 0 0 0,0 1 1 0 0,-1-1-1 0 0,1 1 0 0 0,-1 0 0 0 0,1-1 0 0 0,-1 1 0 0 0,0-1 0 0 0,1 2 0 0 0,18 36 996 0 0,-10-10-758 0 0,-5-12-36 0 0,2 0 0 0 0,8 18 0 0 0,-11-29-305 0 0,0 0-1 0 0,0 0 1 0 0,0 0-1 0 0,1-1 1 0 0,-1 1-1 0 0,1-1 1 0 0,0 0-1 0 0,1 0 1 0 0,-1-1-1 0 0,8 6 1 0 0,-7-6-1044 0 0,3 3-2836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2:59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7066 0 0,'-4'9'1496'0'0,"2"0"1"0"0,-1 0-1 0 0,1 0 1 0 0,0 0-1 0 0,1 1 1 0 0,0 14-1 0 0,5 62 630 0 0,-2-51-1373 0 0,-1-21-637 0 0,-1-4-83 0 0,0 0 0 0 0,1 1 0 0 0,0-1 0 0 0,1 0 0 0 0,0 0-1 0 0,1 0 1 0 0,5 14 0 0 0,-3-24-302 0 0,0-9 110 0 0,2-10 11 0 0,5-41 26 0 0,6-20 98 0 0,-16 74 32 0 0,0 0 0 0 0,1 0 0 0 0,-1 0 0 0 0,1 0 0 0 0,1 0 0 0 0,-1 0 0 0 0,1 1-1 0 0,0-1 1 0 0,7-6 0 0 0,-10 10 1 0 0,1 1 0 0 0,-1-1-1 0 0,1 1 1 0 0,-1 0 0 0 0,1-1 0 0 0,0 1-1 0 0,0 0 1 0 0,0 0 0 0 0,-1 0-1 0 0,1 0 1 0 0,0 0 0 0 0,0 1 0 0 0,0-1-1 0 0,0 1 1 0 0,0-1 0 0 0,1 1-1 0 0,-1 0 1 0 0,0 0 0 0 0,0 0 0 0 0,0 0-1 0 0,0 0 1 0 0,0 0 0 0 0,3 1-1 0 0,-2 0 28 0 0,0 0 0 0 0,0 1 0 0 0,0 0 0 0 0,0 0 0 0 0,-1-1 1 0 0,1 1-1 0 0,0 1 0 0 0,-1-1 0 0 0,0 0 0 0 0,1 1 0 0 0,-1-1 0 0 0,0 1 0 0 0,2 3 0 0 0,3 7 104 0 0,0 0-1 0 0,0 0 1 0 0,-1 1 0 0 0,-1 0 0 0 0,5 18 0 0 0,13 94-651 0 0,-9-159-13892 0 0,-17 5 11858 0 0,9 3-481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2:59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34 4937 0 0,'-2'-4'958'0'0,"0"1"0"0"0,0-1 0 0 0,0 1 0 0 0,-1-1 0 0 0,1 1 0 0 0,-1 0 0 0 0,0 0 0 0 0,-3-2 0 0 0,6 4-810 0 0,0 1 0 0 0,0 0 0 0 0,-1 0 0 0 0,1 0 0 0 0,0 0-1 0 0,0 0 1 0 0,-1 0 0 0 0,1 0 0 0 0,0 0 0 0 0,0 0-1 0 0,-1 0 1 0 0,1 0 0 0 0,0 0 0 0 0,0 0 0 0 0,-1 0 0 0 0,1 0-1 0 0,0 0 1 0 0,0 0 0 0 0,-1 1 0 0 0,1-1 0 0 0,0 0 0 0 0,0 0-1 0 0,-1 0 1 0 0,1 0 0 0 0,0 0 0 0 0,0 0 0 0 0,0 1 0 0 0,-1-1-1 0 0,1 0 1 0 0,0 0 0 0 0,0 0 0 0 0,0 1 0 0 0,0-1-1 0 0,0 0 1 0 0,-1 0 0 0 0,1 1 0 0 0,0-1 0 0 0,0 1 0 0 0,-5 23 2680 0 0,1 107 392 0 0,5-99-3286 0 0,2-1-1 0 0,1 1 1 0 0,1-1 0 0 0,12 36-1 0 0,-20-72 0 0 0,0 1-1 0 0,1-1 1 0 0,-2 1-1 0 0,1 0 0 0 0,0 0 1 0 0,-1 0-1 0 0,0 1 1 0 0,1-1-1 0 0,-1 1 0 0 0,-1 0 1 0 0,1 0-1 0 0,0 0 1 0 0,-1 1-1 0 0,0-1 0 0 0,1 1 1 0 0,-1 0-1 0 0,-6-1 1 0 0,7 2 66 0 0,0-1 1 0 0,0 1-1 0 0,0 1 1 0 0,1-1-1 0 0,-1 0 1 0 0,0 1-1 0 0,0 0 1 0 0,0 0-1 0 0,-1 0 0 0 0,2 1 1 0 0,-1-1-1 0 0,0 1 1 0 0,0 0-1 0 0,0 0 1 0 0,0 0-1 0 0,0 0 1 0 0,1 1-1 0 0,-1 0 1 0 0,0 0-1 0 0,1 0 1 0 0,0 0-1 0 0,-1 0 1 0 0,1 1-1 0 0,0-1 1 0 0,0 1-1 0 0,0 0 1 0 0,1 0-1 0 0,-1 0 1 0 0,-2 4-1 0 0,1 0-42 0 0,0 0-1 0 0,1 0 1 0 0,-1 0 0 0 0,2 0-1 0 0,-1 1 1 0 0,1-1 0 0 0,0 1-1 0 0,1-1 1 0 0,-1 1 0 0 0,2 0-1 0 0,-1 0 1 0 0,1 0 0 0 0,0-1-1 0 0,1 1 1 0 0,2 13 0 0 0,-3-20 21 0 0,1 1 1 0 0,-1-1-1 0 0,0 0 1 0 0,1 1 0 0 0,0-1-1 0 0,-1 0 1 0 0,1 0-1 0 0,0 0 1 0 0,0 1 0 0 0,0-1-1 0 0,0 0 1 0 0,-1 0-1 0 0,2 0 1 0 0,-1 0 0 0 0,0 0-1 0 0,0 0 1 0 0,0-1-1 0 0,0 1 1 0 0,0 0 0 0 0,1-1-1 0 0,-1 1 1 0 0,0 0 0 0 0,2-1-1 0 0,0 1 15 0 0,1-1 0 0 0,-1 1-1 0 0,0-1 1 0 0,0 0 0 0 0,0 0-1 0 0,1-1 1 0 0,-1 1 0 0 0,0 0-1 0 0,6-3 1 0 0,6-2-280 0 0,0-1 0 0 0,-1 0 0 0 0,18-12 0 0 0,-27 15-107 0 0,25-17-3096 0 0,-24 16 1879 0 0,-1 0 0 0 0,0-1-1 0 0,0 0 1 0 0,0 0 0 0 0,6-10 0 0 0,0-4-3674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2:59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10282 0 0,'0'7'298'0'0,"1"-1"-1"0"0,0 1 0 0 0,0-1 1 0 0,0 0-1 0 0,1 0 1 0 0,0 1-1 0 0,0-1 0 0 0,0 0 1 0 0,1 0-1 0 0,0-1 1 0 0,0 1-1 0 0,1-1 0 0 0,-1 1 1 0 0,1-1-1 0 0,0 0 1 0 0,1 0-1 0 0,-1-1 0 0 0,1 1 1 0 0,0-1-1 0 0,10 7 1 0 0,-12-9-147 0 0,1 0 0 0 0,0 0 1 0 0,0 0-1 0 0,0 0 1 0 0,0-1-1 0 0,0 0 0 0 0,0 0 1 0 0,1 0-1 0 0,-1 0 1 0 0,0 0-1 0 0,1-1 0 0 0,-1 0 1 0 0,0 0-1 0 0,1 0 1 0 0,-1 0-1 0 0,0-1 0 0 0,1 0 1 0 0,-1 0-1 0 0,0 0 1 0 0,0 0-1 0 0,0-1 0 0 0,0 1 1 0 0,0-1-1 0 0,0 0 1 0 0,0-1-1 0 0,-1 1 1 0 0,1 0-1 0 0,-1-1 0 0 0,1 0 1 0 0,-1 0-1 0 0,4-4 1 0 0,-4 4-164 0 0,0-1 1 0 0,-1 1 0 0 0,1-1 0 0 0,-1 0 0 0 0,1 0 0 0 0,-1 0 0 0 0,0 0 0 0 0,-1 0-1 0 0,1-1 1 0 0,-1 1 0 0 0,0 0 0 0 0,0-1 0 0 0,0 1 0 0 0,0-1 0 0 0,-1 0 0 0 0,0 1-1 0 0,0-1 1 0 0,0 1 0 0 0,-1-1 0 0 0,1 1 0 0 0,-1-1 0 0 0,0 1 0 0 0,0-1 0 0 0,-1 1-1 0 0,1 0 1 0 0,-1 0 0 0 0,0 0 0 0 0,0-1 0 0 0,0 2 0 0 0,-1-1 0 0 0,1 0 0 0 0,-1 0 0 0 0,0 1-1 0 0,0 0 1 0 0,-1-1 0 0 0,1 1 0 0 0,0 0 0 0 0,-1 1 0 0 0,0-1 0 0 0,0 1 0 0 0,0-1-1 0 0,0 1 1 0 0,-6-2 0 0 0,9 3 97 0 0,-1 0-1 0 0,0 1 1 0 0,0-1 0 0 0,0 0-1 0 0,0 1 1 0 0,0-1 0 0 0,0 1-1 0 0,-1 0 1 0 0,1 0-1 0 0,0-1 1 0 0,0 1 0 0 0,0 1-1 0 0,0-1 1 0 0,0 0 0 0 0,0 0-1 0 0,0 1 1 0 0,0 0-1 0 0,0-1 1 0 0,0 1 0 0 0,0 0-1 0 0,0 0 1 0 0,0 0 0 0 0,0 0-1 0 0,1 0 1 0 0,-1 0 0 0 0,0 0-1 0 0,1 1 1 0 0,-1-1-1 0 0,1 1 1 0 0,-1-1 0 0 0,1 1-1 0 0,0 0 1 0 0,0-1 0 0 0,0 1-1 0 0,0 0 1 0 0,0 0-1 0 0,0 0 1 0 0,0 0 0 0 0,0 0-1 0 0,1 0 1 0 0,-2 3 0 0 0,0 5 17 0 0,1 0 0 0 0,0 0 1 0 0,0-1-1 0 0,1 1 1 0 0,0 0-1 0 0,0 0 0 0 0,4 15 1 0 0,-1-4-71 0 0,2 0 1 0 0,0 0-1 0 0,2-1 0 0 0,9 22 1 0 0,-14-37-87 0 0,0 0 0 0 0,1 0 1 0 0,-1 0-1 0 0,1 0 0 0 0,0 0 0 0 0,1-1 1 0 0,-1 0-1 0 0,1 1 0 0 0,0-1 1 0 0,0 0-1 0 0,0-1 0 0 0,0 1 0 0 0,1-1 1 0 0,0 0-1 0 0,-1 0 0 0 0,1 0 0 0 0,0-1 1 0 0,0 1-1 0 0,1-1 0 0 0,9 2 1 0 0,-12-4-260 0 0,1 1 1 0 0,-1-1 0 0 0,0 0 0 0 0,0-1 0 0 0,1 1-1 0 0,-1-1 1 0 0,0 1 0 0 0,0-1 0 0 0,0 0 0 0 0,0 0-1 0 0,0 0 1 0 0,0-1 0 0 0,0 1 0 0 0,0-1 0 0 0,0 1-1 0 0,0-1 1 0 0,-1 0 0 0 0,1 0 0 0 0,-1 0 0 0 0,0-1-1 0 0,1 1 1 0 0,-1-1 0 0 0,2-3 0 0 0,2-3-1405 0 0,0 0 0 0 0,-1 0 0 0 0,0-1 0 0 0,0 0 1 0 0,5-19-1 0 0,-1-4-2775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6:49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4825 0 0,'3'-2'481'0'0,"-1"0"1"0"0,0 1-1 0 0,1-1 0 0 0,-1 1 1 0 0,1 0-1 0 0,0 0 0 0 0,-1 0 1 0 0,1 0-1 0 0,0 0 1 0 0,0 1-1 0 0,-1-1 0 0 0,1 1 1 0 0,0 0-1 0 0,0 0 0 0 0,0 0 1 0 0,0 0-1 0 0,0 0 0 0 0,-1 1 1 0 0,5 0-1 0 0,-4 1-213 0 0,0-1 0 0 0,0 1-1 0 0,-1 0 1 0 0,1 0 0 0 0,-1 0 0 0 0,1 0-1 0 0,-1 0 1 0 0,0 1 0 0 0,0-1 0 0 0,0 1 0 0 0,0-1-1 0 0,0 1 1 0 0,-1 0 0 0 0,1 0 0 0 0,-1 0 0 0 0,0-1-1 0 0,2 5 1 0 0,12 41 93 0 0,-3 0-1 0 0,-1 0 1 0 0,-2 1 0 0 0,3 71-1 0 0,-18-132-4002 0 0,-3-24 3083 0 0,8 13 615 0 0,0 1 0 0 0,1 0 0 0 0,6-41 0 0 0,-5 57 8 0 0,0-1-1 0 0,0 0 1 0 0,1 1-1 0 0,0-1 0 0 0,0 1 1 0 0,1-1-1 0 0,0 1 1 0 0,0 0-1 0 0,0 0 1 0 0,1 0-1 0 0,-1 0 1 0 0,2 1-1 0 0,-1-1 1 0 0,1 1-1 0 0,-1 0 1 0 0,11-7-1 0 0,-11 10-58 0 0,0 0 0 0 0,0 1 1 0 0,0-1-1 0 0,1 1 0 0 0,-1 0 0 0 0,0 0 0 0 0,1 1 0 0 0,-1-1 0 0 0,1 1 0 0 0,-1 0 1 0 0,1 0-1 0 0,-1 0 0 0 0,1 1 0 0 0,-1 0 0 0 0,0 0 0 0 0,1 0 0 0 0,-1 0 0 0 0,0 1 1 0 0,7 2-1 0 0,-4-1-323 0 0,1 1 1 0 0,0 0 0 0 0,-1 0 0 0 0,0 1-1 0 0,0 0 1 0 0,0 0 0 0 0,-1 1 0 0 0,0-1-1 0 0,9 12 1 0 0,-14-16-59 0 0,0 0 0 0 0,0 1-1 0 0,0 0 1 0 0,-1-1 0 0 0,1 1 0 0 0,0-1-1 0 0,-1 1 1 0 0,0 0 0 0 0,1 0 0 0 0,-1-1-1 0 0,0 1 1 0 0,0 0 0 0 0,0 0 0 0 0,0-1-1 0 0,0 1 1 0 0,0 0 0 0 0,0 0 0 0 0,0-1-1 0 0,-1 1 1 0 0,1 0 0 0 0,-1-1 0 0 0,0 1-1 0 0,1 0 1 0 0,-1-1 0 0 0,0 1 0 0 0,0-1-1 0 0,0 1 1 0 0,0-1 0 0 0,0 0 0 0 0,-1 2-1 0 0,-11 10-2522 0 0</inkml:trace>
  <inkml:trace contextRef="#ctx0" brushRef="#br0" timeOffset="1">193 272 9266 0 0,'5'-2'6265'0'0,"2"-2"-4224"0"0,5-1-569 0 0,7-3-512 0 0,2-1-376 0 0,4 2-280 0 0,2 0-152 0 0,1 1-71 0 0,1 3-226 0 0,-2 3-527 0 0,-2 3-728 0 0,-4 2-1056 0 0,-4 1-905 0 0,-6 3-424 0 0,-11 2-1632 0 0,3 6 2184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3:00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 4673 0 0,'-9'-1'8438'0'0,"8"1"-8147"0"0,-4 10 4154 0 0,1 16-1357 0 0,4-26-2920 0 0,-6 127 4155 0 0,5-86-4117 0 0,2 0-1 0 0,10 66 1 0 0,-11-106-223 0 0,0 0 1 0 0,0-1-1 0 0,0 1 0 0 0,0-1 1 0 0,0 1-1 0 0,1-1 0 0 0,-1 1 1 0 0,0-1-1 0 0,0 1 0 0 0,0-1 1 0 0,0 1-1 0 0,1-1 0 0 0,-1 1 1 0 0,0-1-1 0 0,1 1 1 0 0,-1-1-1 0 0,0 1 0 0 0,1-1 1 0 0,-1 1-1 0 0,0-1 0 0 0,1 0 1 0 0,-1 1-1 0 0,1-1 0 0 0,-1 0 1 0 0,1 1-1 0 0,-1-1 0 0 0,1 0 1 0 0,-1 0-1 0 0,1 1 0 0 0,14-10-325 0 0,14-31 33 0 0,-23 32 292 0 0,11-17-569 0 0,-8 10 752 0 0,1 1 0 0 0,0 0-1 0 0,1 1 1 0 0,18-16 0 0 0,-25 25-486 0 0,0 1 1 0 0,1 0 0 0 0,-1 0-1 0 0,1 1 1 0 0,0-1-1 0 0,0 1 1 0 0,8-3 0 0 0,-9 4-481 0 0,1 0 1 0 0,0 0-1 0 0,0 1 1 0 0,0-1 0 0 0,-1 1-1 0 0,1 0 1 0 0,0 0-1 0 0,0 1 1 0 0,7 1-1 0 0,-11-2 650 0 0,-1 1-1 0 0,0-1 1 0 0,0 0-1 0 0,1 0 0 0 0,-1 0 1 0 0,0 0-1 0 0,0 0 0 0 0,1 0 1 0 0,-1 1-1 0 0,0-1 0 0 0,0 0 1 0 0,1 0-1 0 0,-1 0 0 0 0,0 0 1 0 0,0 0-1 0 0,1 0 1 0 0,-1 0-1 0 0,0 0 0 0 0,1 0 1 0 0,-1 0-1 0 0,0 0 0 0 0,0 0 1 0 0,1 0-1 0 0,-1-1 0 0 0,0 1 1 0 0,0 0-1 0 0,1 0 1 0 0,-1 0-1 0 0,0 0 0 0 0,0 0 1 0 0,1 0-1 0 0,-1-1 0 0 0,0 1 1 0 0,0 0-1 0 0,0 0 0 0 0,1-1 1 0 0,8-2-7213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3:00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11 6641 0 0,'-11'-9'11289'0'0,"-4"7"-4571"0"0,10 3-6226 0 0,1 0-1 0 0,0 0 0 0 0,0 0 1 0 0,0 0-1 0 0,0 1 1 0 0,1 0-1 0 0,-5 2 1 0 0,-6 5-724 0 0,0 0 0 0 0,-20 17 1 0 0,31-23 224 0 0,0 0 0 0 0,-1 0 0 0 0,1 0 0 0 0,0 1 0 0 0,1-1 1 0 0,-1 1-1 0 0,1 0 0 0 0,-1-1 0 0 0,1 1 0 0 0,0 0 0 0 0,0 0 1 0 0,1 0-1 0 0,-1 1 0 0 0,1-1 0 0 0,0 0 0 0 0,0 0 0 0 0,0 1 1 0 0,1-1-1 0 0,0 1 0 0 0,0-1 0 0 0,0 1 0 0 0,0-1 0 0 0,0 0 1 0 0,3 8-1 0 0,-2-7-13 0 0,1 0 1 0 0,0 0-1 0 0,1 0 1 0 0,-1-1 0 0 0,1 1-1 0 0,0-1 1 0 0,0 0-1 0 0,0 0 1 0 0,0 0-1 0 0,1 0 1 0 0,0 0 0 0 0,0-1-1 0 0,0 0 1 0 0,0 1-1 0 0,0-2 1 0 0,1 1 0 0 0,-1 0-1 0 0,1-1 1 0 0,0 0-1 0 0,8 3 1 0 0,125 26-421 0 0,-138-31 448 0 0,0 0 1 0 0,1 0 0 0 0,-1 0-1 0 0,0 0 1 0 0,1 0 0 0 0,-1 1-1 0 0,0-1 1 0 0,1 0-1 0 0,-1 0 1 0 0,0 0 0 0 0,0 0-1 0 0,1 0 1 0 0,-1 1 0 0 0,0-1-1 0 0,1 0 1 0 0,-1 0-1 0 0,0 1 1 0 0,0-1 0 0 0,1 0-1 0 0,-1 0 1 0 0,0 1 0 0 0,0-1-1 0 0,0 0 1 0 0,0 0 0 0 0,1 1-1 0 0,-1-1 1 0 0,0 0-1 0 0,0 1 1 0 0,0-1 0 0 0,0 0-1 0 0,0 1 1 0 0,0-1 0 0 0,0 0-1 0 0,0 1 1 0 0,0-1-1 0 0,0 0 1 0 0,0 1 0 0 0,0-1-1 0 0,-10 13 315 0 0,-20 7 13 0 0,9-10-301 0 0,-1-1 1 0 0,0 0 0 0 0,-23 5 0 0 0,-6 2-326 0 0,48-15 169 0 0,1 0-1 0 0,0 0 1 0 0,0 0 0 0 0,0 1-1 0 0,0-1 1 0 0,0 1 0 0 0,0-1-1 0 0,0 1 1 0 0,0 0 0 0 0,1 0 0 0 0,-3 2-1 0 0,0 10-3123 0 0,4-14 2897 0 0,0 1 0 0 0,0 0-1 0 0,1-1 1 0 0,-1 1-1 0 0,0 0 1 0 0,0-1-1 0 0,1 1 1 0 0,-1 0 0 0 0,1-1-1 0 0,-1 1 1 0 0,0 0-1 0 0,1-1 1 0 0,-1 1 0 0 0,1-1-1 0 0,-1 1 1 0 0,1-1-1 0 0,0 1 1 0 0,-1-1 0 0 0,1 0-1 0 0,0 1 1 0 0,8 0-5267 0 0,5-4-1218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3:01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6 317 8514 0 0,'0'0'145'0'0,"-1"-1"1"0"0,1 1 0 0 0,-1-1-1 0 0,1 0 1 0 0,-1 1 0 0 0,1-1-1 0 0,-1 0 1 0 0,1 1 0 0 0,0-1-1 0 0,0 0 1 0 0,-1 0 0 0 0,1 1-1 0 0,0-1 1 0 0,0 0 0 0 0,0 0-1 0 0,0 0 1 0 0,0 1-1 0 0,0-1 1 0 0,0 0 0 0 0,0 0-1 0 0,0 0 1 0 0,0 1 0 0 0,0-1-1 0 0,1 0 1 0 0,-1 0 0 0 0,0 1-1 0 0,0-1 1 0 0,1 0 0 0 0,-1 0-1 0 0,1 1 1 0 0,-1-1 0 0 0,0 0-1 0 0,1 1 1 0 0,-1-1 0 0 0,1 1-1 0 0,0-1 1 0 0,-1 0-1 0 0,1 1 1 0 0,-1 0 0 0 0,1-1-1 0 0,0 1 1 0 0,-1-1 0 0 0,1 1-1 0 0,0 0 1 0 0,0-1 0 0 0,-1 1-1 0 0,1 0 1 0 0,0 0 0 0 0,0-1-1 0 0,0 1 1 0 0,-1 0 0 0 0,1 0-1 0 0,0 0 1 0 0,0 0 0 0 0,1 0-1 0 0,7 0 492 0 0,0 1-1 0 0,0-1 1 0 0,17 5 0 0 0,-19-4-522 0 0,41 8-320 0 0,112 22 584 0 0,-57-1-9092 0 0,-97-29 4978 0 0</inkml:trace>
  <inkml:trace contextRef="#ctx0" brushRef="#br0" timeOffset="1">154 5 6625 0 0,'0'-1'332'0'0,"0"1"-1"0"0,-1 0 0 0 0,1-1 0 0 0,-1 1 0 0 0,1 0 0 0 0,0-1 1 0 0,-1 1-1 0 0,1 0 0 0 0,-1 0 0 0 0,1-1 0 0 0,-1 1 0 0 0,1 0 0 0 0,-1 0 1 0 0,1 0-1 0 0,-1 0 0 0 0,0-1 0 0 0,1 1 0 0 0,-1 0 0 0 0,1 0 1 0 0,-1 0-1 0 0,1 0 0 0 0,-1 0 0 0 0,1 1 0 0 0,-1-1 0 0 0,1 0 1 0 0,-1 0-1 0 0,0 0 0 0 0,-6 14 4277 0 0,4 28-2129 0 0,3-33-1794 0 0,0 68-55 0 0,3 0 0 0 0,3 0 0 0 0,30 140 0 0 0,-30-193-1207 0 0,1-1 1 0 0,12 29 0 0 0,-16-44-335 0 0,1 0 0 0 0,1-1 0 0 0,0 1 1 0 0,0-1-1 0 0,9 11 0 0 0,-13-17 561 0 0,0 1 0 0 0,0-1-1 0 0,0 0 1 0 0,0 0 0 0 0,0 0 0 0 0,0-1 0 0 0,0 1-1 0 0,0 0 1 0 0,0 0 0 0 0,0-1 0 0 0,1 1 0 0 0,-1 0-1 0 0,0-1 1 0 0,0 1 0 0 0,1-1 0 0 0,-1 0 0 0 0,0 1-1 0 0,1-1 1 0 0,-1 0 0 0 0,0 0 0 0 0,1 0-1 0 0,-1 0 1 0 0,1 0 0 0 0,-1 0 0 0 0,0 0 0 0 0,1 0-1 0 0,-1-1 1 0 0,0 1 0 0 0,1 0 0 0 0,-1-1 0 0 0,0 1-1 0 0,1-1 1 0 0,-1 0 0 0 0,1 0 0 0 0,15-9-4429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3:01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46 9002 0 0,'-19'-21'9284'0'0,"-3"10"-4004"0"0,19 10-5110 0 0,0 1 0 0 0,0 0 0 0 0,-1-1 0 0 0,1 1 1 0 0,0 1-1 0 0,0-1 0 0 0,0 0 0 0 0,0 1 0 0 0,0-1 0 0 0,0 1 1 0 0,1 0-1 0 0,-1 0 0 0 0,0 0 0 0 0,0 0 0 0 0,0 1 0 0 0,1-1 1 0 0,-1 1-1 0 0,1 0 0 0 0,-1 0 0 0 0,1-1 0 0 0,0 2 1 0 0,0-1-1 0 0,-4 4 0 0 0,-2 4-121 0 0,1-1 0 0 0,0 1 1 0 0,1 1-1 0 0,0-1 0 0 0,1 1 0 0 0,0 0 0 0 0,0 1 1 0 0,-4 18-1 0 0,7-23-133 0 0,0 0 0 0 0,0 1 0 0 0,1-1 0 0 0,0 0 0 0 0,1 0 0 0 0,0 1 0 0 0,0-1 0 0 0,0 1 0 0 0,1-1 0 0 0,0 0 0 0 0,0 0 0 0 0,1 0 1 0 0,0 0-1 0 0,0 0 0 0 0,5 11 0 0 0,-6-16 27 0 0,1 0 0 0 0,-1 0 0 0 0,0 0 1 0 0,0 0-1 0 0,1-1 0 0 0,-1 1 0 0 0,1 0 0 0 0,0-1 1 0 0,-1 1-1 0 0,1-1 0 0 0,0 1 0 0 0,0-1 0 0 0,0 0 1 0 0,0 0-1 0 0,0 0 0 0 0,0 0 0 0 0,0 0 1 0 0,1 0-1 0 0,-1 0 0 0 0,0-1 0 0 0,0 1 0 0 0,5-1 1 0 0,-3 0-5 0 0,-1-1 0 0 0,1 1 0 0 0,0-1 0 0 0,-1 0 0 0 0,1 0 0 0 0,-1-1 0 0 0,1 1 0 0 0,-1-1 0 0 0,1 1 0 0 0,-1-1 0 0 0,0 0 0 0 0,5-5 0 0 0,3-2-100 0 0,-1-1 1 0 0,0 0 0 0 0,0-1 0 0 0,-2 0 0 0 0,1-1-1 0 0,9-16 1 0 0,-10 13 81 0 0,-1 0 0 0 0,0 0 1 0 0,-1 0-1 0 0,0-1 0 0 0,-1 0 0 0 0,-1 0 0 0 0,-1 0 0 0 0,0 0 1 0 0,1-29-1 0 0,-7 33 916 0 0,-2 22 202 0 0,0 22 3 0 0,3 0-1010 0 0,1 1 0 0 0,3 0 1 0 0,0-1-1 0 0,2 1 0 0 0,16 62 0 0 0,-13-79-385 0 0,7-3-4365 0 0,-13-13 4415 0 0,0 1-1 0 0,0-1 1 0 0,0 0 0 0 0,0-1 0 0 0,0 1-1 0 0,0 0 1 0 0,0 0 0 0 0,0 0-1 0 0,0-1 1 0 0,0 1 0 0 0,0 0-1 0 0,0-1 1 0 0,0 1 0 0 0,0-1-1 0 0,0 1 1 0 0,0-1 0 0 0,0 0-1 0 0,-1 1 1 0 0,1-1 0 0 0,0 0-1 0 0,0 1 1 0 0,-1-1 0 0 0,1 0-1 0 0,-1 0 1 0 0,1 0 0 0 0,0 0 0 0 0,-1 1-1 0 0,1-1 1 0 0,-1 0 0 0 0,0 0-1 0 0,1 0 1 0 0,-1-2 0 0 0,24-49-5535 0 0,-6 28 2576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3:02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4513 0 0,'8'-10'1189'0'0,"-3"5"-39"0"0,-1 0 0 0 0,1-1-1 0 0,0 1 1 0 0,1 1-1 0 0,-1-1 1 0 0,1 1 0 0 0,7-4-1 0 0,-13 8-1019 0 0,0 0 1 0 0,0 0-1 0 0,1 0 0 0 0,-1 0 1 0 0,0 0-1 0 0,0 0 0 0 0,0 0 1 0 0,0 0-1 0 0,1 0 0 0 0,-1 0 1 0 0,0 0-1 0 0,0 0 0 0 0,0 0 0 0 0,1 0 1 0 0,1 2 1563 0 0,-2-2-1564 0 0,0 0 0 0 0,0 0 1 0 0,0 0-1 0 0,0 0 0 0 0,0 1 1 0 0,0-1-1 0 0,0 0 0 0 0,0 0 1 0 0,0 0-1 0 0,0 0 0 0 0,0 1 0 0 0,0-1 1 0 0,2 14 1900 0 0,-3 13-750 0 0,-5 29-105 0 0,0-12-1060 0 0,2 0 0 0 0,2 1 0 0 0,2-1 0 0 0,6 45-1 0 0,-6-88-141 0 0,0 0-1 0 0,0 0 1 0 0,0 0-1 0 0,0 0 1 0 0,0 0-1 0 0,1 0 1 0 0,-1 0-1 0 0,0 0 1 0 0,1 0-1 0 0,-1 0 1 0 0,0 0-1 0 0,1 0 1 0 0,-1 0-1 0 0,1 0 1 0 0,0-1-1 0 0,-1 1 1 0 0,1 0-1 0 0,0 0 1 0 0,1 1-1 0 0,-2-2 8 0 0,1 0 0 0 0,-1 0-1 0 0,1-1 1 0 0,0 1 0 0 0,-1 0-1 0 0,1 0 1 0 0,-1 0-1 0 0,1 0 1 0 0,-1-1 0 0 0,1 1-1 0 0,-1 0 1 0 0,1-1 0 0 0,-1 1-1 0 0,1 0 1 0 0,-1-1 0 0 0,1 1-1 0 0,-1-1 1 0 0,0 1 0 0 0,1 0-1 0 0,-1-1 1 0 0,0 1 0 0 0,1-1-1 0 0,-1 1 1 0 0,1-2-1 0 0,20-42-500 0 0,-19 38 531 0 0,16-38-176 0 0,-13 29 121 0 0,1-1 0 0 0,0 1-1 0 0,1 0 1 0 0,1 0 0 0 0,0 1 0 0 0,15-18 0 0 0,-22 31 53 0 0,-1 0 1 0 0,1 0 0 0 0,0 0-1 0 0,0 0 1 0 0,0 0-1 0 0,0 0 1 0 0,0 0 0 0 0,0 1-1 0 0,0-1 1 0 0,0 0-1 0 0,0 1 1 0 0,0-1 0 0 0,0 1-1 0 0,0-1 1 0 0,0 1-1 0 0,1-1 1 0 0,-1 1 0 0 0,0 0-1 0 0,0-1 1 0 0,1 1 0 0 0,-1 0-1 0 0,0 0 1 0 0,0 0-1 0 0,1 0 1 0 0,-1 0 0 0 0,0 1-1 0 0,2-1 1 0 0,-1 1 42 0 0,-1 0 0 0 0,1 1 0 0 0,0-1 0 0 0,0 0 0 0 0,-1 1 0 0 0,1-1 1 0 0,-1 1-1 0 0,1 0 0 0 0,-1-1 0 0 0,1 1 0 0 0,-1 0 0 0 0,0 0 0 0 0,0 0 0 0 0,1 2 0 0 0,3 8 211 0 0,0 1 0 0 0,-1 0 0 0 0,4 23-1 0 0,-4-12-267 0 0,13 56-52 0 0,-16-74-235 0 0,1 0 0 0 0,0 0 1 0 0,1 0-1 0 0,-1-1 0 0 0,1 1 1 0 0,0-1-1 0 0,0 1 0 0 0,1-1 0 0 0,0 0 1 0 0,5 5-1 0 0,-9-10 139 0 0,1 1-1 0 0,-1-1 1 0 0,1 0-1 0 0,-1 1 1 0 0,1-1-1 0 0,0 0 1 0 0,-1 0-1 0 0,1 0 1 0 0,0 1-1 0 0,-1-1 1 0 0,1 0-1 0 0,0 0 1 0 0,-1 0-1 0 0,1 0 1 0 0,0 0-1 0 0,-1 0 1 0 0,1 0-1 0 0,0 0 1 0 0,-1 0-1 0 0,1-1 1 0 0,0 1-1 0 0,-1 0 1 0 0,1 0-1 0 0,0 0 1 0 0,-1-1-1 0 0,1 1 1 0 0,-1 0-1 0 0,1-1 1 0 0,-1 1-1 0 0,1-1 1 0 0,-1 1-1 0 0,1 0 1 0 0,-1-1-1 0 0,1 1 1 0 0,-1-1-1 0 0,1 0 1 0 0,-1 1-1 0 0,0-1 1 0 0,1 1-1 0 0,-1-1 1 0 0,0 1-1 0 0,1-1 1 0 0,-1 0-1 0 0,0 1 1 0 0,0-1-1 0 0,0 0 1 0 0,15-38-3281 0 0,-14 33 2964 0 0,24-79-2116 0 0,-12 39 2442 0 0,22-55-1 0 0,-29 86 454 0 0,1 2 1 0 0,0-1-1 0 0,1 1 0 0 0,0 0 1 0 0,2 0-1 0 0,-1 1 0 0 0,23-22 1 0 0,-30 33-225 0 0,-1 0 1 0 0,1-1 0 0 0,0 1 0 0 0,0 0-1 0 0,0 0 1 0 0,0 0 0 0 0,0 1-1 0 0,0-1 1 0 0,0 0 0 0 0,1 1 0 0 0,-1-1-1 0 0,0 1 1 0 0,0 0 0 0 0,0 0 0 0 0,1 0-1 0 0,-1 0 1 0 0,0 0 0 0 0,0 0 0 0 0,0 0-1 0 0,0 1 1 0 0,3 0 0 0 0,-1 0 580 0 0,-1-1-1 0 0,1 1 1 0 0,0-1 0 0 0,-1 0 0 0 0,1 0-1 0 0,0 0 1 0 0,5-2 0 0 0,-6 2-316 0 0,-1-1 1 0 0,1 0 0 0 0,-1 1-1 0 0,1-1 1 0 0,0 1 0 0 0,-1 0-1 0 0,1 0 1 0 0,0 0-1 0 0,0 0 1 0 0,-1 1 0 0 0,1-1-1 0 0,0 1 1 0 0,-1 0 0 0 0,1-1-1 0 0,-1 1 1 0 0,1 0 0 0 0,-1 0-1 0 0,1 1 1 0 0,1 1-1 0 0,-1-1-122 0 0,0 0-1 0 0,-1 1 0 0 0,0 0 1 0 0,1 0-1 0 0,-1-1 1 0 0,0 1-1 0 0,-1 0 0 0 0,1 1 1 0 0,0-1-1 0 0,-1 0 0 0 0,0 0 1 0 0,2 7-1 0 0,1 9-42 0 0,-1 0 0 0 0,-1 0 0 0 0,-1 1 0 0 0,-2 27 0 0 0,1-25 271 0 0,0-5-402 0 0,1 29-139 0 0,-3 0 0 0 0,-1 0-1 0 0,-10 47 1 0 0,13-93 52 0 0,0 0 1 0 0,1 0-1 0 0,-1 0 0 0 0,0 0 0 0 0,0 0 1 0 0,0 0-1 0 0,0 1 0 0 0,0-1 0 0 0,-1 0 1 0 0,1 0-1 0 0,0 0 0 0 0,0 0 0 0 0,0 0 1 0 0,0 0-1 0 0,0 0 0 0 0,0 1 0 0 0,0-1 1 0 0,0 0-1 0 0,0 0 0 0 0,0 0 0 0 0,0 0 0 0 0,0 0 1 0 0,0 0-1 0 0,0 0 0 0 0,0 0 0 0 0,-1 0 1 0 0,1 1-1 0 0,0-1 0 0 0,0 0 0 0 0,0 0 1 0 0,0 0-1 0 0,0 0 0 0 0,0 0 0 0 0,0 0 1 0 0,0 0-1 0 0,-1 0 0 0 0,1 0 0 0 0,0 0 1 0 0,0 0-1 0 0,0 0 0 0 0,0 0 0 0 0,0 0 1 0 0,0 0-1 0 0,0 0 0 0 0,-1 0 0 0 0,1 0 1 0 0,0 0-1 0 0,0 0 0 0 0,0 0 0 0 0,0 0 0 0 0,0 0 1 0 0,0 0-1 0 0,0 0 0 0 0,-1 0 0 0 0,1 0 1 0 0,0 0-1 0 0,0-1 0 0 0,0 1 0 0 0,0 0 1 0 0,0 0-1 0 0,-8-11-896 0 0,-6-20 434 0 0,12 26 342 0 0,-7-16 39 0 0,-2-1-1 0 0,0 2 1 0 0,-1-1 0 0 0,-25-30 0 0 0,37 51 124 0 0,0 0 1 0 0,0-1-1 0 0,0 1 1 0 0,0 0-1 0 0,0 0 1 0 0,-1 0-1 0 0,1-1 1 0 0,0 1-1 0 0,0 0 1 0 0,0 0-1 0 0,0 0 1 0 0,-1 0-1 0 0,1-1 1 0 0,0 1-1 0 0,0 0 1 0 0,0 0-1 0 0,-1 0 1 0 0,1 0-1 0 0,0 0 1 0 0,0 0-1 0 0,-1 0 1 0 0,1 0-1 0 0,0 0 1 0 0,0 0-1 0 0,0-1 1 0 0,-1 1-1 0 0,1 0 1 0 0,0 0-1 0 0,0 0 1 0 0,-1 1-1 0 0,1-1 1 0 0,0 0-1 0 0,0 0 1 0 0,-1 0-1 0 0,1 0 1 0 0,0 0-1 0 0,0 0 1 0 0,0 0-1 0 0,-1 0 1 0 0,1 0-1 0 0,0 0 1 0 0,0 1-1 0 0,0-1 1 0 0,-1 0-1 0 0,1 0 1 0 0,0 0-1 0 0,0 0 1 0 0,0 1-1 0 0,-6 15 299 0 0,3 22-48 0 0,3-38-261 0 0,0 9 23 0 0,-1 16 97 0 0,5 40 0 0 0,-4-60-98 0 0,1 1 0 0 0,-1-1-1 0 0,2 1 1 0 0,-1-1-1 0 0,1 0 1 0 0,-1 0-1 0 0,1 0 1 0 0,1 0 0 0 0,-1 0-1 0 0,1 0 1 0 0,0 0-1 0 0,0-1 1 0 0,6 8 0 0 0,-6-10-15 0 0,-1-1 1 0 0,0 0-1 0 0,1 1 1 0 0,-1-1-1 0 0,1 0 1 0 0,-1 0 0 0 0,1-1-1 0 0,-1 1 1 0 0,1-1-1 0 0,0 1 1 0 0,-1-1-1 0 0,1 0 1 0 0,0 0-1 0 0,-1 0 1 0 0,1 0-1 0 0,0 0 1 0 0,-1 0 0 0 0,1-1-1 0 0,-1 0 1 0 0,1 1-1 0 0,0-1 1 0 0,-1 0-1 0 0,0 0 1 0 0,1 0-1 0 0,-1-1 1 0 0,4-1 0 0 0,6-5-54 0 0,0 1 0 0 0,0-2 1 0 0,15-13-1 0 0,-14 10-1299 0 0,-1 0 1 0 0,22-27-1 0 0,-28 31-845 0 0,-1 0-1 0 0,0-1 1 0 0,0 1-1 0 0,-1-1 1 0 0,0 0 0 0 0,5-18-1 0 0,-4 5-2673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3:0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0 306 6953 0 0,'7'-70'8942'0'0,"-3"39"-7532"0"0,-2 1 0 0 0,0 0 0 0 0,-2 0 1 0 0,-1-1-1 0 0,-10-52 0 0 0,16 113-4260 0 0,-3 3-5771 0 0,-1-14 497 0 0</inkml:trace>
  <inkml:trace contextRef="#ctx0" brushRef="#br0" timeOffset="1">115 375 14627 0 0,'12'31'5775'0'0,"8"34"-1"0"0,-15-40-4860 0 0,0 1-1 0 0,-1-1 1 0 0,0 47-1 0 0,-4-68-1348 0 0,1 25-2113 0 0,4-12-6222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3:02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54 13355 0 0,'-3'-2'794'0'0,"1"0"0"0"0,0-1 1 0 0,-1 1-1 0 0,1 0 0 0 0,-1 0 1 0 0,0 0-1 0 0,0 1 0 0 0,0-1 0 0 0,-3-1 1 0 0,5 3-693 0 0,1 0 1 0 0,0 0-1 0 0,-1 0 1 0 0,1 0-1 0 0,-1 0 0 0 0,1 0 1 0 0,-1 0-1 0 0,1 0 1 0 0,0 0-1 0 0,-1 0 1 0 0,1 0-1 0 0,-1 0 1 0 0,1 0-1 0 0,-1 1 1 0 0,1-1-1 0 0,0 0 1 0 0,-1 0-1 0 0,1 0 0 0 0,-1 1 1 0 0,1-1-1 0 0,0 0 1 0 0,-1 0-1 0 0,1 1 1 0 0,0-1-1 0 0,-1 1 1 0 0,-4 19 799 0 0,1 71 494 0 0,1-23-1319 0 0,8 129 0 0 0,-5-196-104 0 0,0 0 0 0 0,0 0 1 0 0,0 0-1 0 0,0 0 0 0 0,0 0 1 0 0,1-1-1 0 0,-1 1 1 0 0,0 0-1 0 0,0 0 0 0 0,0 0 1 0 0,1 0-1 0 0,-1-1 0 0 0,0 1 1 0 0,1 0-1 0 0,-1 0 1 0 0,1-1-1 0 0,-1 1 0 0 0,1 0 1 0 0,-1-1-1 0 0,1 1 0 0 0,1 1 1 0 0,-2-3 1 0 0,1 1 1 0 0,-1 0 0 0 0,1-1 0 0 0,-1 1-1 0 0,1 0 1 0 0,0-1 0 0 0,-1 1 0 0 0,1-1-1 0 0,-1 1 1 0 0,1 0 0 0 0,-1-1 0 0 0,0 1-1 0 0,1-1 1 0 0,-1 0 0 0 0,0 1 0 0 0,1-1-1 0 0,-1 1 1 0 0,0-1 0 0 0,1 1 0 0 0,-1-2-1 0 0,15-39-541 0 0,-14 38 532 0 0,42-129-690 0 0,-35 113 711 0 0,1 1 1 0 0,0 0-1 0 0,1 1 0 0 0,25-32 0 0 0,-17 25 10 0 0,2 2-1 0 0,1 0 0 0 0,34-28 1 0 0,-55 50 8 0 0,1-1 0 0 0,0 1 1 0 0,-1-1-1 0 0,1 1 0 0 0,0-1 1 0 0,-1 1-1 0 0,1-1 0 0 0,0 1 1 0 0,0 0-1 0 0,-1-1 1 0 0,1 1-1 0 0,0 0 0 0 0,0 0 1 0 0,0 0-1 0 0,0-1 0 0 0,-1 1 1 0 0,1 0-1 0 0,0 0 0 0 0,0 0 1 0 0,0 0-1 0 0,-1 1 0 0 0,1-1 1 0 0,0 0-1 0 0,0 0 0 0 0,0 0 1 0 0,-1 1-1 0 0,1-1 0 0 0,0 0 1 0 0,0 1-1 0 0,0 0 0 0 0,1 0 19 0 0,-1 0 0 0 0,0 1-1 0 0,1 0 1 0 0,-1-1 0 0 0,0 1-1 0 0,0 0 1 0 0,0 0 0 0 0,-1 0-1 0 0,1-1 1 0 0,0 1 0 0 0,-1 0-1 0 0,1 2 1 0 0,2 7 103 0 0,-2 1 0 0 0,1-1 0 0 0,-2 14 0 0 0,-1 11 27 0 0,-3 0-1 0 0,-10 45 0 0 0,-2 20-1102 0 0,18-69-2039 0 0,8-15-3367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3:03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7 13299 0 0,'-4'-1'626'0'0,"-1"-1"0"0"0,0 1 0 0 0,1 0 0 0 0,-1 0 0 0 0,0 1 0 0 0,0-1 0 0 0,0 1 0 0 0,0 0 0 0 0,0 0 0 0 0,1 1 0 0 0,-1 0 0 0 0,0-1 0 0 0,0 2 1 0 0,1-1-1 0 0,-1 0 0 0 0,0 1 0 0 0,1 0 0 0 0,-6 3 0 0 0,4-1-420 0 0,0 0 1 0 0,0 1 0 0 0,1 0 0 0 0,0 0-1 0 0,0 0 1 0 0,0 1 0 0 0,1-1 0 0 0,-1 1-1 0 0,1 0 1 0 0,1 0 0 0 0,-5 10 0 0 0,2-4-397 0 0,2 0 1 0 0,-1 0-1 0 0,2 0 1 0 0,-1 1-1 0 0,2-1 1 0 0,0 1 0 0 0,0 0-1 0 0,1 0 1 0 0,1 0-1 0 0,0 0 1 0 0,1 0 0 0 0,0 0-1 0 0,5 20 1 0 0,-6-32 147 0 0,0-1 1 0 0,0 1 0 0 0,0 0-1 0 0,0 0 1 0 0,1 0 0 0 0,-1 0-1 0 0,0-1 1 0 0,1 1-1 0 0,-1 0 1 0 0,0 0 0 0 0,1 0-1 0 0,-1-1 1 0 0,1 1 0 0 0,-1 0-1 0 0,1-1 1 0 0,0 1 0 0 0,-1-1-1 0 0,1 1 1 0 0,0 0-1 0 0,-1-1 1 0 0,1 1 0 0 0,0-1-1 0 0,0 0 1 0 0,-1 1 0 0 0,1-1-1 0 0,0 0 1 0 0,0 1 0 0 0,0-1-1 0 0,-1 0 1 0 0,1 0 0 0 0,0 0-1 0 0,0 0 1 0 0,0 0-1 0 0,0 1 1 0 0,0-2 0 0 0,0 1-1 0 0,-1 0 1 0 0,1 0 0 0 0,0 0-1 0 0,0 0 1 0 0,0 0 0 0 0,0-1-1 0 0,-1 1 1 0 0,1 0-1 0 0,0-1 1 0 0,0 1 0 0 0,-1-1-1 0 0,1 1 1 0 0,0-1 0 0 0,-1 1-1 0 0,1-1 1 0 0,0 1 0 0 0,-1-1-1 0 0,2-1 1 0 0,4-4-106 0 0,0 0-1 0 0,0 0 1 0 0,0-1 0 0 0,5-8-1 0 0,5-11-12 0 0,-1-1 0 0 0,21-51 0 0 0,2-6 743 0 0,-24 66 70 0 0,-13 18-620 0 0,-1 0 0 0 0,0 0 1 0 0,1 0-1 0 0,-1-1 0 0 0,0 1 1 0 0,1 0-1 0 0,-1 0 0 0 0,0 0 1 0 0,1 0-1 0 0,-1 0 0 0 0,0 0 0 0 0,1 0 1 0 0,-1 0-1 0 0,1 0 0 0 0,-1 0 1 0 0,0 0-1 0 0,1 0 0 0 0,-1 0 1 0 0,1 0-1 0 0,-1 0 0 0 0,0 0 1 0 0,1 0-1 0 0,-1 0 0 0 0,0 1 0 0 0,1-1 1 0 0,-1 0-1 0 0,0 0 0 0 0,1 0 1 0 0,-1 1-1 0 0,2 1 53 0 0,0 1 0 0 0,0-1 0 0 0,0 1-1 0 0,-1 0 1 0 0,0 0 0 0 0,1 0 0 0 0,-1 0 0 0 0,0 0 0 0 0,0 0 0 0 0,0 3 0 0 0,7 31 8 0 0,-1 0-1 0 0,-2 1 1 0 0,-2-1 0 0 0,-1 1 0 0 0,-2 0 0 0 0,-8 60 0 0 0,8-94-61 0 0,-1 1 0 0 0,1 0 0 0 0,-1-1 0 0 0,0 0 0 0 0,0 1 0 0 0,-1-1 1 0 0,1 0-1 0 0,-1 0 0 0 0,0 1 0 0 0,0-1 0 0 0,0 0 0 0 0,-1-1 0 0 0,1 1 0 0 0,-1 0 0 0 0,0-1 0 0 0,0 0 0 0 0,0 1 0 0 0,-1-1 0 0 0,1 0 0 0 0,-1-1 0 0 0,1 1 1 0 0,-1-1-1 0 0,0 0 0 0 0,0 1 0 0 0,0-2 0 0 0,-1 1 0 0 0,1 0 0 0 0,0-1 0 0 0,-1 0 0 0 0,1 0 0 0 0,0 0 0 0 0,-1-1 0 0 0,-8 1 0 0 0,-59-1-341 0 0,65-1 257 0 0,1 1 0 0 0,-1-1 0 0 0,1-1 0 0 0,-1 1 0 0 0,1-1-1 0 0,0 0 1 0 0,-1 0 0 0 0,-9-6 0 0 0,20 9 34 0 0,1 0-1 0 0,-1-1 1 0 0,0 1 0 0 0,1-1-1 0 0,-1 0 1 0 0,7-1-1 0 0,-3 1 20 0 0,7-1-1 0 0,-1 0 0 0 0,1-1 0 0 0,-1 0 0 0 0,1-1 0 0 0,26-10 0 0 0,66-35 42 0 0,-71 30-1647 0 0,45-15 0 0 0,-43 25-3034 0 0,-36 8 3933 0 0,1 0 0 0 0,0 0 0 0 0,0 0 0 0 0,0 0 0 0 0,-1 1 0 0 0,1 0 0 0 0,0-1-1 0 0,-1 1 1 0 0,1 0 0 0 0,0 0 0 0 0,3 2 0 0 0,13 12-5744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3:03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1 146 17220 0 0,'20'-1'4233'0'0,"-4"-3"-1809"0"0,6-3-744 0 0,-6-1-327 0 0,-1 0-241 0 0,-1 1-328 0 0,3-1-280 0 0,-3-1-232 0 0,0-2-184 0 0,-2-1-288 0 0,-4 0-520 0 0,-4 0-1048 0 0,-1 0-2673 0 0,-9-6-3465 0 0,1 2-1832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4:05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97 13707 0 0,'-11'3'-112'0'0,"0"1"0"0"0,0 1 0 0 0,0 0 0 0 0,1 0 0 0 0,-16 11 0 0 0,22-13 219 0 0,0 0 1 0 0,-1 1 0 0 0,1-1-1 0 0,1 1 1 0 0,-1 0 0 0 0,0 0-1 0 0,1 1 1 0 0,0-1 0 0 0,0 1-1 0 0,0-1 1 0 0,1 1 0 0 0,0 0-1 0 0,0 0 1 0 0,-2 6 0 0 0,4-11-54 0 0,0 1 1 0 0,0-1-1 0 0,0 1 1 0 0,0-1-1 0 0,0 1 1 0 0,0-1-1 0 0,0 1 1 0 0,0-1-1 0 0,0 1 0 0 0,0-1 1 0 0,0 0-1 0 0,1 1 1 0 0,-1-1-1 0 0,0 1 1 0 0,0-1-1 0 0,0 0 1 0 0,1 1-1 0 0,-1-1 1 0 0,0 1-1 0 0,1-1 1 0 0,-1 0-1 0 0,0 1 0 0 0,1-1 1 0 0,-1 0-1 0 0,0 0 1 0 0,1 1-1 0 0,-1-1 1 0 0,0 0-1 0 0,1 0 1 0 0,-1 1-1 0 0,1-1 1 0 0,-1 0-1 0 0,1 0 1 0 0,-1 0-1 0 0,1 0 1 0 0,-1 0-1 0 0,0 0 0 0 0,1 0 1 0 0,-1 0-1 0 0,1 0 1 0 0,-1 0-1 0 0,1 0 1 0 0,-1 0-1 0 0,1 0 1 0 0,-1 0-1 0 0,1 0 1 0 0,0-1-1 0 0,30-4 738 0 0,-24 4-553 0 0,291-48 2508 0 0,-212 40-1873 0 0,131 2 0 0 0,-3 15-331 0 0,343 1-460 0 0,-438-19-66 0 0,130-27 0 0 0,66-7 2 0 0,-257 41-7 0 0,-1 4 0 0 0,107 13 0 0 0,110 37 240 0 0,-174-28-135 0 0,2-5 1 0 0,155 8-1 0 0,-174-28-84 0 0,159-23 0 0 0,79-39 67 0 0,-174 31-48 0 0,241-22 0 0 0,199 67 21 0 0,-69 3-5 0 0,-102-39-68 0 0,0 0 99 0 0,2 33-94 0 0,197 60 152 0 0,-234-22 42 0 0,-265-40 111 0 0,0-5 0 0 0,130-15 1 0 0,50-1-55 0 0,-147 12-135 0 0,176-23 1 0 0,-305 22-41 0 0,-1 1-1 0 0,31 2 1 0 0,-43 1-430 0 0,0-1 1 0 0,0 1-1 0 0,0 0 0 0 0,0 1 0 0 0,0-1 0 0 0,0 1 0 0 0,-1 1 0 0 0,1-1 0 0 0,-1 1 0 0 0,9 6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6:49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11170 0 0,'2'23'1905'0'0,"1"0"1"0"0,1-1-1 0 0,10 32 0 0 0,-12-48-1749 0 0,-1-1-1 0 0,1 0 1 0 0,0 1 0 0 0,1-1 0 0 0,-1 0-1 0 0,1 0 1 0 0,0-1 0 0 0,0 1 0 0 0,1-1-1 0 0,-1 1 1 0 0,1-1 0 0 0,0 0 0 0 0,0 0-1 0 0,0-1 1 0 0,1 1 0 0 0,-1-1 0 0 0,1 0-1 0 0,0 0 1 0 0,8 3 0 0 0,-9-5-97 0 0,-1 0 1 0 0,0 0-1 0 0,0 0 1 0 0,0-1-1 0 0,0 1 0 0 0,1-1 1 0 0,-1 0-1 0 0,0 0 1 0 0,0-1-1 0 0,1 1 0 0 0,-1 0 1 0 0,0-1-1 0 0,0 0 1 0 0,0 0-1 0 0,0 0 0 0 0,0 0 1 0 0,0 0-1 0 0,0-1 1 0 0,4-2-1 0 0,-3 1-1 0 0,0 0 0 0 0,-1-1 0 0 0,1 0 1 0 0,-1 0-1 0 0,1 0 0 0 0,-1 0 0 0 0,0 0 0 0 0,-1-1 0 0 0,1 1 0 0 0,-1-1 0 0 0,2-5 1 0 0,1-4 16 0 0,0 0 0 0 0,-2 0 0 0 0,0-1 0 0 0,0 0 1 0 0,-1 0-1 0 0,-1 1 0 0 0,-1-23 0 0 0,-1 26-48 0 0,-1-1 0 0 0,0 1 0 0 0,-1 0 0 0 0,0 0 0 0 0,0 1 0 0 0,-1-1 0 0 0,-1 1 0 0 0,0-1 0 0 0,-7-10 0 0 0,10 17-54 0 0,0 1 1 0 0,0 0-1 0 0,0 0 0 0 0,-1-1 1 0 0,1 1-1 0 0,-1 1 0 0 0,0-1 1 0 0,0 0-1 0 0,0 1 1 0 0,0-1-1 0 0,0 1 0 0 0,-1 0 1 0 0,1 0-1 0 0,-1 0 0 0 0,1 1 1 0 0,-1-1-1 0 0,0 1 0 0 0,1 0 1 0 0,-1 0-1 0 0,0 0 1 0 0,0 0-1 0 0,0 1 0 0 0,0-1 1 0 0,0 1-1 0 0,0 0 0 0 0,0 0 1 0 0,0 1-1 0 0,0-1 0 0 0,-4 2 1 0 0,5-1-188 0 0,-1 1 1 0 0,0 0-1 0 0,1 0 1 0 0,-1 0-1 0 0,1 0 1 0 0,-1 0-1 0 0,1 1 1 0 0,0-1-1 0 0,0 1 0 0 0,0 0 1 0 0,1 0-1 0 0,-1 0 1 0 0,1 1-1 0 0,-1-1 1 0 0,1 0-1 0 0,0 1 1 0 0,0-1-1 0 0,-2 8 1 0 0,2-6-798 0 0,0 1 1 0 0,0 0 0 0 0,1 0-1 0 0,0 1 1 0 0,0-1 0 0 0,0 0 0 0 0,1 0-1 0 0,0 0 1 0 0,0 1 0 0 0,1-1-1 0 0,1 10 1 0 0,5 2-4200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4:0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12 204 12291 0 0,'-1'0'24'0'0,"1"0"0"0"0,-1 0 0 0 0,1 0 0 0 0,-1 0 0 0 0,1 0 1 0 0,-1 1-1 0 0,1-1 0 0 0,-1 0 0 0 0,1 0 0 0 0,-1 0 0 0 0,1 0 0 0 0,0 1 1 0 0,-1-1-1 0 0,1 0 0 0 0,-1 1 0 0 0,1-1 0 0 0,0 0 0 0 0,-1 1 0 0 0,1-1 1 0 0,0 0-1 0 0,-1 1 0 0 0,1-1 0 0 0,0 1 0 0 0,0-1 0 0 0,-1 0 0 0 0,1 1 1 0 0,0-1-1 0 0,0 1 0 0 0,0-1 0 0 0,0 1 0 0 0,0-1 0 0 0,0 1 1 0 0,-1 0-1 0 0,10 18-115 0 0,20 13-363 0 0,-16-22 454 0 0,1-1 1 0 0,0-1-1 0 0,0 0 1 0 0,1-1 0 0 0,0-1-1 0 0,0 0 1 0 0,0-1-1 0 0,1 0 1 0 0,0-1-1 0 0,24 2 1 0 0,19-1 407 0 0,90-2 0 0 0,-130-3-357 0 0,178-6 630 0 0,-60 1 496 0 0,198 16 1 0 0,-53 23-127 0 0,515 38 945 0 0,-630-70-1642 0 0,1-8 1 0 0,-1-7-1 0 0,-1-8 1 0 0,277-70-1 0 0,-233 31-215 0 0,345-84-26 0 0,-459 125 36 0 0,0 5 0 0 0,1 4-1 0 0,186 6 1 0 0,60 46 1503 0 0,-233-24-1259 0 0,1-4 1 0 0,157-2 0 0 0,-73-28-260 0 0,210-45 1 0 0,24-4-50 0 0,-292 53-35 0 0,0 6 0 0 0,252 22 0 0 0,-64 29 471 0 0,321 90-1 0 0,-528-108-315 0 0,164 16-1 0 0,-216-38-142 0 0,1-3 0 0 0,-1-3 0 0 0,1-3 0 0 0,73-13 0 0 0,84-31-38 0 0,102-15-115 0 0,-282 58 32 0 0,1 1 0 0 0,0 3 0 0 0,0 2 0 0 0,0 2 0 0 0,63 12 0 0 0,-68-5-369 0 0,-19-5-502 0 0,37 6 0 0 0,-52-10 86 0 0,0-1-1 0 0,0 0 1 0 0,-1 0 0 0 0,1-1 0 0 0,0 1-1 0 0,8-3 1 0 0,-13 3 443 0 0,0-1 0 0 0,0 1 1 0 0,0-1-1 0 0,0 1 0 0 0,0 0 0 0 0,0-1 0 0 0,0 0 1 0 0,0 1-1 0 0,0-1 0 0 0,0 0 0 0 0,0 1 0 0 0,0-1 1 0 0,0 0-1 0 0,1-1 0 0 0,4-18-7654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6:33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77 578 8898 0 0,'-25'7'6702'0'0,"22"-6"-6089"0"0,-1 0-1 0 0,1 0 1 0 0,0 0-1 0 0,-1 0 1 0 0,1 0-1 0 0,-1-1 1 0 0,1 0-1 0 0,-5 1 1 0 0,7-2-584 0 0,0 1 0 0 0,1-1 1 0 0,-1 1-1 0 0,0 0 0 0 0,0-1 1 0 0,0 1-1 0 0,0-1 0 0 0,0 0 1 0 0,1 1-1 0 0,-1-1 0 0 0,0 0 1 0 0,1 1-1 0 0,-1-1 0 0 0,0 0 1 0 0,1 0-1 0 0,-1 0 0 0 0,1 0 1 0 0,-1 0-1 0 0,1 1 0 0 0,-1-1 1 0 0,1 0-1 0 0,0 0 0 0 0,0 0 1 0 0,-1 0-1 0 0,1 0 0 0 0,0 0 1 0 0,0 0-1 0 0,0 0 0 0 0,0 0 1 0 0,0 0-1 0 0,0 0 0 0 0,0 0 1 0 0,0 0-1 0 0,1-2 0 0 0,1-14 34 0 0,0 0-1 0 0,1 0 0 0 0,1 0 0 0 0,1 1 0 0 0,0-1 0 0 0,1 1 1 0 0,1 1-1 0 0,1-1 0 0 0,0 1 0 0 0,1 0 0 0 0,12-16 0 0 0,1 3 8 0 0,0 1 0 0 0,2 1 1 0 0,0 2-1 0 0,45-35 0 0 0,-31 30-51 0 0,2 2 1 0 0,1 1-1 0 0,66-30 1 0 0,-87 47-25 0 0,1 1 1 0 0,1 0-1 0 0,-1 2 0 0 0,1 0 1 0 0,0 1-1 0 0,0 1 0 0 0,1 2 1 0 0,-1 0-1 0 0,39 2 1 0 0,-51 2-137 0 0,1 0 0 0 0,-1 0 0 0 0,0 1 0 0 0,-1 0 1 0 0,18 8-1 0 0,-23-9-346 0 0,0 1 0 0 0,0-1 1 0 0,0 1-1 0 0,-1-1 0 0 0,1 1 1 0 0,5 6-1 0 0,-8-8-13 0 0,0 0 0 0 0,0 1 0 0 0,0-1 0 0 0,0 1 0 0 0,0-1 0 0 0,-1 1 0 0 0,1-1 0 0 0,0 1 0 0 0,-1-1 0 0 0,1 1 0 0 0,-1-1 0 0 0,1 1 0 0 0,-1 0 0 0 0,0-1 0 0 0,0 1-1 0 0,0 0 1 0 0,0-1 0 0 0,0 3 0 0 0,2 6-5926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6:33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11755 0 0,'12'-5'5837'0'0,"20"2"-4025"0"0,-30 2-1498 0 0,8 1-175 0 0,-1-1 1 0 0,1 2-1 0 0,-1-1 1 0 0,1 1 0 0 0,-1 0-1 0 0,1 1 1 0 0,-1 0-1 0 0,0 1 1 0 0,0 0 0 0 0,0 0-1 0 0,0 1 1 0 0,0 0-1 0 0,-1 1 1 0 0,0 0 0 0 0,0 0-1 0 0,0 0 1 0 0,7 8-1 0 0,-10-9-68 0 0,0 1 0 0 0,-1 0 0 0 0,1 1 0 0 0,-1-1 0 0 0,0 1-1 0 0,-1 0 1 0 0,0 0 0 0 0,0 0 0 0 0,0 0 0 0 0,0 1 0 0 0,-1-1-1 0 0,0 1 1 0 0,0-1 0 0 0,-1 1 0 0 0,0 0 0 0 0,0 0-1 0 0,-1-1 1 0 0,0 1 0 0 0,0 0 0 0 0,0 0 0 0 0,-1 0 0 0 0,0-1-1 0 0,0 1 1 0 0,-4 10 0 0 0,2-8 15 0 0,0 0-1 0 0,-1 0 0 0 0,-1 0 1 0 0,1-1-1 0 0,-1 1 0 0 0,-1-1 1 0 0,1 0-1 0 0,-10 9 1 0 0,-4 2 101 0 0,-35 28 1 0 0,-4 2-506 0 0,55-46 80 0 0,1-1 0 0 0,0 2 0 0 0,-1-1-1 0 0,1 0 1 0 0,0 0 0 0 0,0 1 0 0 0,1-1 0 0 0,-3 5 0 0 0,4-7-7 0 0,0 0 1 0 0,0 0-1 0 0,-1 0 0 0 0,1 0 0 0 0,0 0 0 0 0,0 0 0 0 0,0-1 1 0 0,0 1-1 0 0,0 0 0 0 0,0 0 0 0 0,0 0 0 0 0,0 0 0 0 0,1 0 1 0 0,-1 0-1 0 0,0 0 0 0 0,0-1 0 0 0,1 2 0 0 0,0-1-160 0 0,-1-1 0 0 0,1 1 0 0 0,0 0-1 0 0,-1-1 1 0 0,1 1 0 0 0,0-1 0 0 0,-1 1 0 0 0,1-1 0 0 0,0 0-1 0 0,0 1 1 0 0,0-1 0 0 0,-1 0 0 0 0,1 1 0 0 0,0-1 0 0 0,0 0-1 0 0,0 0 1 0 0,0 0 0 0 0,0 0 0 0 0,-1 0 0 0 0,1 0 0 0 0,2 0-1 0 0,10-1-5812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6:33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9 11354 0 0,'-5'-7'3601'0'0,"-1"6"-1040"0"0,0 2-361 0 0,-3 10-407 0 0,0 9-825 0 0,-3 7-488 0 0,-2 8-200 0 0,-2 6-144 0 0,0 2-96 0 0,3 3-144 0 0,0-1-424 0 0,3 0-848 0 0,0-2-1049 0 0,2-4-1128 0 0,-1-7-1112 0 0,3-9-2376 0 0</inkml:trace>
  <inkml:trace contextRef="#ctx0" brushRef="#br0" timeOffset="1">104 246 7322 0 0,'14'-9'2808'0'0,"-2"3"-687"0"0,4 2-249 0 0,-4 8-264 0 0,-1 2-431 0 0,-2 2-377 0 0,1 3-248 0 0,-2 2-216 0 0,1 2-168 0 0,-1 1-240 0 0,2 0-696 0 0,-2-1-953 0 0,0-1-1631 0 0,-4-4-2882 0 0,3-4 1249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6:34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6 9658 0 0,'1'-4'2961'0'0,"4"2"-1385"0"0,-1 6-80 0 0,0 6-55 0 0,-3 13-481 0 0,-2 6-456 0 0,-2 6-312 0 0,0 4-168 0 0,-1 3-408 0 0,0 3-624 0 0,-3 0-953 0 0,-2 5-1639 0 0,-4 1-3794 0 0</inkml:trace>
  <inkml:trace contextRef="#ctx0" brushRef="#br0" timeOffset="1">21 492 15403 0 0,'4'2'6555'0'0,"18"5"-5281"0"0,-9-2-1598 0 0,1-1 0 0 0,0 0 0 0 0,0-1 0 0 0,27 3 1 0 0,-51-4 319 0 0,1 1 1 0 0,-1 0-1 0 0,1 1 0 0 0,0 0 1 0 0,0 1-1 0 0,1-1 1 0 0,-1 2-1 0 0,1-1 1 0 0,0 1-1 0 0,1 1 0 0 0,-8 6 1 0 0,11-8-4 0 0,1-1 1 0 0,0 1-1 0 0,0 0 0 0 0,0 0 1 0 0,0 0-1 0 0,1 1 1 0 0,0-1-1 0 0,0 1 0 0 0,0-1 1 0 0,1 1-1 0 0,0-1 1 0 0,0 1-1 0 0,0 0 0 0 0,1 8 1 0 0,0-12-11 0 0,0 1 1 0 0,0-1-1 0 0,1 0 1 0 0,-1 0-1 0 0,1 1 1 0 0,-1-1-1 0 0,1 0 1 0 0,0 0-1 0 0,0 0 1 0 0,0 0-1 0 0,0 0 1 0 0,1 0-1 0 0,-1 0 1 0 0,0 0-1 0 0,1 0 1 0 0,-1-1-1 0 0,1 1 1 0 0,0-1-1 0 0,-1 1 1 0 0,1-1-1 0 0,0 0 1 0 0,0 1-1 0 0,0-1 1 0 0,0 0-1 0 0,0 0 1 0 0,0 0-1 0 0,1-1 1 0 0,-1 1-1 0 0,0 0 1 0 0,0-1-1 0 0,0 1 1 0 0,1-1-1 0 0,-1 0 1 0 0,0 0-1 0 0,1 0 1 0 0,-1 0-1 0 0,0 0 1 0 0,4-1-1 0 0,8-1-635 0 0,-1 1 1 0 0,1-2-1 0 0,-1 0 0 0 0,1-1 0 0 0,22-10 0 0 0,-7 1-3969 0 0,38-24 0 0 0,-38 19-492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6:34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6505 0 0,'1'-1'397'0'0,"1"-1"0"0"0,-1 1 0 0 0,1 0 0 0 0,0 0 0 0 0,-1 0 0 0 0,1 0 0 0 0,0 0 0 0 0,0 0 0 0 0,0 1 0 0 0,0-1 0 0 0,0 0 0 0 0,0 1 0 0 0,-1 0 0 0 0,1-1 0 0 0,0 1 0 0 0,1 0 0 0 0,-1 0 0 0 0,0 0-1 0 0,0 0 1 0 0,0 1 0 0 0,0-1 0 0 0,-1 1 0 0 0,5 0 0 0 0,50 19 2203 0 0,-47-16-2041 0 0,2 0-394 0 0,0 0 0 0 0,0 1 0 0 0,-1 1 0 0 0,0 0 0 0 0,0 1 1 0 0,10 7-1 0 0,-18-12-139 0 0,1 1 0 0 0,-1-1 0 0 0,0 1 1 0 0,0-1-1 0 0,0 1 0 0 0,0 0 0 0 0,0 0 0 0 0,0 0 1 0 0,-1 0-1 0 0,0 0 0 0 0,1 0 0 0 0,-1 0 1 0 0,0 1-1 0 0,-1-1 0 0 0,1 0 0 0 0,0 1 0 0 0,-1-1 1 0 0,0 0-1 0 0,0 1 0 0 0,0-1 0 0 0,0 1 1 0 0,-1-1-1 0 0,1 0 0 0 0,-1 1 0 0 0,-2 5 0 0 0,-1 5-35 0 0,-2-1-1 0 0,0-1 1 0 0,0 1-1 0 0,-1-1 1 0 0,-1 0-1 0 0,0-1 0 0 0,0 1 1 0 0,-18 16-1 0 0,-6 3-316 0 0,-51 36 1 0 0,81-65 312 0 0,3 0-331 0 0,9-2 284 0 0,26-5 382 0 0,3 0-112 0 0,90 8-393 0 0,-34 0-7284 0 0,-81-4 3326 0 0,-5 0-1513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6:35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1 271 6545 0 0,'0'-6'3465'0'0,"1"4"-2001"0"0,3-4-295 0 0,1 4-105 0 0,5-2-200 0 0,1 0-280 0 0,2 0-184 0 0,1 0-120 0 0,0-2-160 0 0,1 3-72 0 0,0 1-408 0 0,-2 0-704 0 0,1 2-832 0 0,-3-1-665 0 0,-3-2-255 0 0,-18-6-921 0 0,13 4 872 0 0</inkml:trace>
  <inkml:trace contextRef="#ctx0" brushRef="#br0" timeOffset="1">156 0 9274 0 0,'-4'1'6169'0'0,"-1"3"-4032"0"0,3 6-409 0 0,-1 5-576 0 0,-1 6-455 0 0,0 6-281 0 0,1 6-168 0 0,1 2-128 0 0,-1 2-80 0 0,2 4-304 0 0,1-2-793 0 0,2-3-1119 0 0,2-4-1505 0 0,0-6-1184 0 0,3-7-1848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6:35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10002 0 0,'-3'0'8722'0'0,"-1"7"-6610"0"0,0 10-615 0 0,-2 9-537 0 0,0 7-392 0 0,-2 9-232 0 0,-1 9-192 0 0,1 6-56 0 0,0 5-352 0 0,0 2-624 0 0,1 3-1176 0 0,3-6-1377 0 0,0-8-1528 0 0,4-10-3257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6:35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58 2048 0 0,'0'-8'1473'0'0,"0"-25"1810"0"0,6 19 1754 0 0,-5 14-4633 0 0,0-1 0 0 0,0 1 0 0 0,1 0 0 0 0,-1-1 0 0 0,0 1 0 0 0,1 0-1 0 0,-1 0 1 0 0,1 0 0 0 0,-1 0 0 0 0,0 0 0 0 0,1 0 0 0 0,-1 0 0 0 0,2 1 0 0 0,20 8 1423 0 0,16 17-1352 0 0,-2 12-181 0 0,-35-37-311 0 0,-1 1 0 0 0,0 0 0 0 0,1-1 0 0 0,-1 1 0 0 0,0 0 0 0 0,0 0 0 0 0,0 0 0 0 0,0 0 0 0 0,0 0-1 0 0,0 0 1 0 0,-1 0 0 0 0,1 0 0 0 0,-1 0 0 0 0,1 1 0 0 0,-1-1 0 0 0,0 0 0 0 0,0 0 0 0 0,0 0 0 0 0,0 1-1 0 0,0-1 1 0 0,-1 4 0 0 0,-2-4 3 0 0,0 1-1 0 0,0-1 1 0 0,0 1-1 0 0,0-1 1 0 0,0 0 0 0 0,0 0-1 0 0,-1-1 1 0 0,1 1-1 0 0,-1-1 1 0 0,1 1-1 0 0,-1-1 1 0 0,-6 1-1 0 0,-14 7 583 0 0,19-6-439 0 0,0 0 0 0 0,0 1 0 0 0,0 0 1 0 0,0 0-1 0 0,0 0 0 0 0,1 1 0 0 0,0-1 0 0 0,0 1 0 0 0,0 0 0 0 0,1 0 0 0 0,0 0 0 0 0,-1 1 0 0 0,2-1 0 0 0,-1 1 0 0 0,1 0 0 0 0,0 0 0 0 0,0-1 0 0 0,0 1 0 0 0,0 7 0 0 0,2-10-133 0 0,-1 0 0 0 0,1 1 0 0 0,0-1-1 0 0,0 0 1 0 0,1 0 0 0 0,-1 1 0 0 0,1-1 0 0 0,-1 0-1 0 0,1 0 1 0 0,0 0 0 0 0,0 0 0 0 0,1 0-1 0 0,-1 0 1 0 0,1 0 0 0 0,-1 0 0 0 0,1 0 0 0 0,0 0-1 0 0,0-1 1 0 0,0 1 0 0 0,0-1 0 0 0,1 0-1 0 0,-1 1 1 0 0,1-1 0 0 0,-1 0 0 0 0,1 0 0 0 0,0-1-1 0 0,0 1 1 0 0,0-1 0 0 0,-1 1 0 0 0,2-1-1 0 0,-1 0 1 0 0,0 0 0 0 0,0 0 0 0 0,0 0-1 0 0,0-1 1 0 0,1 1 0 0 0,2-1 0 0 0,7 1-296 0 0,-1 0 0 0 0,1-1 0 0 0,-1 0 0 0 0,1-1 0 0 0,-1-1 0 0 0,0 0 0 0 0,1 0 0 0 0,11-5 0 0 0,-9 2-1219 0 0,-1 0 0 0 0,0-1 0 0 0,19-12 1 0 0,-39 22 1043 0 0,1 0 0 0 0,1-1 0 0 0,-1 1 1 0 0,0 1-1 0 0,1-1 0 0 0,-7 10 1 0 0,-20 35 2524 0 0,25-39-1076 0 0,1 0-1 0 0,-1-1 1 0 0,-1 0 0 0 0,0 0 0 0 0,0 0 0 0 0,-1 0 0 0 0,0-1 0 0 0,-11 8 0 0 0,24-18-1273 0 0,-1 0 0 0 0,1 1 0 0 0,0-1 0 0 0,-1 1 0 0 0,1 0 1 0 0,0 0-1 0 0,0 0 0 0 0,7 1 0 0 0,49-1-2331 0 0,-43 1 2261 0 0,2 4 322 0 0,-20-4 54 0 0,1 0 0 0 0,-1 0-1 0 0,0 1 1 0 0,0-1 0 0 0,1 0-1 0 0,-1 0 1 0 0,0 0-1 0 0,0 1 1 0 0,0-1 0 0 0,1 0-1 0 0,-1 1 1 0 0,0-1 0 0 0,0 0-1 0 0,0 1 1 0 0,0-1 0 0 0,1 0-1 0 0,-1 0 1 0 0,0 1 0 0 0,0-1-1 0 0,0 0 1 0 0,0 1 0 0 0,0-1-1 0 0,0 0 1 0 0,0 1 0 0 0,0-1-1 0 0,0 1 1 0 0,0-1 0 0 0,0 0-1 0 0,0 1 1 0 0,-1-1-1 0 0,0 3 5 0 0,-1 1 0 0 0,0-1 0 0 0,0 0 0 0 0,0 0-1 0 0,-1 0 1 0 0,1 0 0 0 0,-3 2 0 0 0,-1 1-228 0 0,-1 2-309 0 0,1 0-1 0 0,0 1 1 0 0,0-1 0 0 0,0 1-1 0 0,-5 14 1 0 0,10-21 408 0 0,0 1-1 0 0,0 0 1 0 0,0-1-1 0 0,1 1 1 0 0,-1 0-1 0 0,1 0 1 0 0,-1 0-1 0 0,1-1 1 0 0,0 1-1 0 0,0 0 1 0 0,1 3-1 0 0,-1-5 177 0 0,1 1 1 0 0,-1-1-1 0 0,1 1 0 0 0,-1-1 0 0 0,1 0 0 0 0,0 1 1 0 0,0-1-1 0 0,0 0 0 0 0,0 1 0 0 0,-1-1 0 0 0,1 0 1 0 0,1 0-1 0 0,-1 0 0 0 0,0 0 0 0 0,0 0 0 0 0,0 0 1 0 0,1 0-1 0 0,-1 0 0 0 0,0-1 0 0 0,1 1 0 0 0,1 0 1 0 0,17 8 1578 0 0,1-2 1 0 0,-1-1 0 0 0,25 5 0 0 0,11-8-3231 0 0,-49-4 468 0 0,0 1 1 0 0,1-2 0 0 0,-1 1-1 0 0,0-1 1 0 0,10-4-1 0 0,9-5-5592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6:37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11 167 5817 0 0,'2'33'8548'0'0,"3"75"-8285"0"0,-3-44 210 0 0,2 7 445 0 0,3-115 279 0 0,-4-69-1386 0 0,-3 47-80 0 0,13-91 0 0 0,-12 152 268 0 0,0 0 0 0 0,0 0 0 0 0,0 0 0 0 0,1 0 0 0 0,0 0 0 0 0,0 0 0 0 0,0 1 0 0 0,3-6 1 0 0,-4 9-1 0 0,0 0 0 0 0,0 0 1 0 0,0 0-1 0 0,0 0 0 0 0,0 0 1 0 0,0 0-1 0 0,0 0 1 0 0,0 1-1 0 0,0-1 0 0 0,0 0 1 0 0,0 1-1 0 0,1-1 0 0 0,-1 1 1 0 0,0-1-1 0 0,1 1 1 0 0,-1-1-1 0 0,0 1 0 0 0,0 0 1 0 0,1 0-1 0 0,-1 0 0 0 0,0 0 1 0 0,1 0-1 0 0,-1 0 1 0 0,1 0-1 0 0,-1 0 0 0 0,0 0 1 0 0,0 1-1 0 0,1-1 1 0 0,-1 0-1 0 0,0 1 0 0 0,1-1 1 0 0,-1 1-1 0 0,0 0 0 0 0,0-1 1 0 0,2 3-1 0 0,3 0 4 0 0,-1 1 1 0 0,0 0-1 0 0,0 0 0 0 0,0 1 1 0 0,0-1-1 0 0,-1 1 0 0 0,0 0 0 0 0,0 0 1 0 0,0 1-1 0 0,0-1 0 0 0,-1 1 0 0 0,0 0 1 0 0,0 0-1 0 0,-1 0 0 0 0,0 0 0 0 0,0 0 1 0 0,2 8-1 0 0,-3-9 30 0 0,0 1-1 0 0,0 0 1 0 0,-1 0 0 0 0,0-1-1 0 0,0 1 1 0 0,0 0 0 0 0,0-1-1 0 0,-1 1 1 0 0,0 0 0 0 0,0-1-1 0 0,-1 1 1 0 0,0-1 0 0 0,0 1-1 0 0,0-1 1 0 0,0 0 0 0 0,-1 0-1 0 0,0 0 1 0 0,0 0 0 0 0,-7 8-1 0 0,0-3 2 0 0,-1-1 0 0 0,0 0 0 0 0,-1 0 0 0 0,-25 13-1 0 0,21-13-137 0 0,-29 22-1 0 0,44-31 99 0 0,1 1 0 0 0,-1-1-1 0 0,1 1 1 0 0,-1-1 0 0 0,1 0-1 0 0,-1 1 1 0 0,1-1 0 0 0,-1 1-1 0 0,1-1 1 0 0,0 1 0 0 0,-1-1-1 0 0,1 1 1 0 0,0 0 0 0 0,-1-1-1 0 0,1 1 1 0 0,0-1 0 0 0,0 1-1 0 0,0 0 1 0 0,0-1 0 0 0,-1 1-1 0 0,1-1 1 0 0,0 1 0 0 0,0 0-1 0 0,0-1 1 0 0,0 1 0 0 0,0 0-1 0 0,1-1 1 0 0,-1 2 0 0 0,14 12-80 0 0,30 5-20 0 0,-42-19 87 0 0,11 4-566 0 0,0 0 1 0 0,1-1 0 0 0,18 1 0 0 0,-20-3-983 0 0,1-1 0 0 0,-1 0 0 0 0,0-1 0 0 0,13-2 0 0 0,-8-1-2797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6:49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129 126 6161 0 0,'-1'-3'563'0'0,"-7"-39"3245"0"0,8 40-3591 0 0,-1 1-1 0 0,1-1 1 0 0,0 1 0 0 0,-1-1 0 0 0,1 1 0 0 0,-1-1 0 0 0,0 1 0 0 0,1 0 0 0 0,-1-1 0 0 0,0 1 0 0 0,0 0 0 0 0,0 0 0 0 0,0-1 0 0 0,0 1 0 0 0,0 0 0 0 0,0 0-1 0 0,-1 0 1 0 0,1 0 0 0 0,0 0 0 0 0,0 0 0 0 0,-1 1 0 0 0,1-1 0 0 0,-2 0 0 0 0,2 1-63 0 0,0 0-1 0 0,0 0 1 0 0,0 1 0 0 0,0-1 0 0 0,0 0-1 0 0,0 1 1 0 0,0-1 0 0 0,0 1 0 0 0,0-1-1 0 0,1 1 1 0 0,-1-1 0 0 0,0 1-1 0 0,0 0 1 0 0,1-1 0 0 0,-1 1 0 0 0,0 0-1 0 0,1 0 1 0 0,-1 0 0 0 0,0-1 0 0 0,1 1-1 0 0,-1 0 1 0 0,1 0 0 0 0,0 0-1 0 0,-1 0 1 0 0,1 0 0 0 0,0 0 0 0 0,-1 0-1 0 0,1 0 1 0 0,0 0 0 0 0,0 0 0 0 0,0 0-1 0 0,0 0 1 0 0,0 1 0 0 0,-1 35 1070 0 0,3-26-1172 0 0,0-1 0 0 0,1 1-1 0 0,0-1 1 0 0,1 0 0 0 0,0 0 0 0 0,0 0 0 0 0,1-1 0 0 0,0 0 0 0 0,1 1 0 0 0,0-2 0 0 0,1 1 0 0 0,10 10-1 0 0,-14-15-47 0 0,1-1 0 0 0,0 1-1 0 0,0-1 1 0 0,1 0-1 0 0,-1 0 1 0 0,1 0 0 0 0,-1 0-1 0 0,1-1 1 0 0,0 0-1 0 0,0 0 1 0 0,10 2 0 0 0,-12-3 13 0 0,1-1 1 0 0,0 0 0 0 0,-1 0-1 0 0,1 0 1 0 0,0-1 0 0 0,-1 1-1 0 0,1-1 1 0 0,-1 1 0 0 0,1-1-1 0 0,-1 0 1 0 0,1-1 0 0 0,-1 1-1 0 0,1-1 1 0 0,-1 1 0 0 0,0-1-1 0 0,0 0 1 0 0,0 0 0 0 0,5-5-1 0 0,-3 2 14 0 0,0 0 0 0 0,0 0 0 0 0,0-1 0 0 0,-1 1-1 0 0,0-1 1 0 0,0 0 0 0 0,-1-1 0 0 0,1 1 0 0 0,-1 0 0 0 0,-1-1-1 0 0,1 0 1 0 0,-1 0 0 0 0,0 0 0 0 0,-1 0 0 0 0,0 0 0 0 0,0 0-1 0 0,0 0 1 0 0,-1-12 0 0 0,-1 13-88 0 0,1 0 0 0 0,-1 0 1 0 0,0 0-1 0 0,0 0 0 0 0,-1 0 0 0 0,1 0 0 0 0,-2 0 0 0 0,1 1 1 0 0,0-1-1 0 0,-1 1 0 0 0,0 0 0 0 0,0 0 0 0 0,-1 0 0 0 0,1 0 1 0 0,-1 0-1 0 0,0 1 0 0 0,-1-1 0 0 0,1 1 0 0 0,-1 0 0 0 0,0 1 0 0 0,1-1 1 0 0,-10-4-1 0 0,10 6-24 0 0,0 0 1 0 0,0 1-1 0 0,0 0 0 0 0,0 0 1 0 0,0 0-1 0 0,0 0 1 0 0,0 0-1 0 0,-1 1 1 0 0,1 0-1 0 0,0 0 0 0 0,0 0 1 0 0,-1 0-1 0 0,1 1 1 0 0,-7 1-1 0 0,4 0-33 0 0,-1 1 0 0 0,2 0 1 0 0,-1 0-1 0 0,0 0 0 0 0,1 1 0 0 0,-1 0 0 0 0,-10 9 1 0 0,5-2 15 0 0,0 1 0 0 0,0 0 0 0 0,1 1 1 0 0,0 1-1 0 0,1-1 0 0 0,-13 26 1 0 0,18-29 107 0 0,0 0 1 0 0,1 1 0 0 0,0-1 0 0 0,1 1-1 0 0,0-1 1 0 0,0 1 0 0 0,1 0 0 0 0,1 0-1 0 0,-1 15 1 0 0,2-22 25 0 0,1-1-1 0 0,-1 1 1 0 0,0 0 0 0 0,1 0-1 0 0,0-1 1 0 0,0 1 0 0 0,0 0-1 0 0,0-1 1 0 0,1 1-1 0 0,-1-1 1 0 0,1 1 0 0 0,0-1-1 0 0,0 0 1 0 0,0 0 0 0 0,1 0-1 0 0,-1 0 1 0 0,1 0 0 0 0,-1 0-1 0 0,1-1 1 0 0,0 1-1 0 0,0-1 1 0 0,0 0 0 0 0,0 0-1 0 0,1 0 1 0 0,-1 0 0 0 0,0-1-1 0 0,1 1 1 0 0,-1-1 0 0 0,1 0-1 0 0,4 1 1 0 0,2 0-2 0 0,1 0 1 0 0,-1-1-1 0 0,1 0 1 0 0,0-1-1 0 0,-1 0 0 0 0,1-1 1 0 0,12-2-1 0 0,77-20-1501 0 0,-28 5-4141 0 0,-41 16-206 0 0,-30 2 5719 0 0,-1 0 1 0 0,0 0-1 0 0,1 0 1 0 0,-1 0-1 0 0,0 0 1 0 0,1 0-1 0 0,-1 0 1 0 0,0 1-1 0 0,1-1 1 0 0,-1 0 0 0 0,0 0-1 0 0,0 0 1 0 0,1 0-1 0 0,-1 1 1 0 0,0-1-1 0 0,0 0 1 0 0,1 0-1 0 0,-1 0 1 0 0,0 1-1 0 0,0-1 1 0 0,0 0-1 0 0,0 1 1 0 0,1-1 0 0 0,-1 0-1 0 0,0 0 1 0 0,0 1-1 0 0,0-1 1 0 0,0 0-1 0 0,0 1 1 0 0,0-1-1 0 0,-8 15-544 0 0,-2-5 2028 0 0,1 0 1 0 0,0 0 0 0 0,1 0 0 0 0,0 1 0 0 0,1 1-1 0 0,0-1 1 0 0,1 1 0 0 0,0 0 0 0 0,-4 13-1 0 0,6-10-847 0 0,1 0 0 0 0,0 0-1 0 0,1 0 1 0 0,1 0 0 0 0,0 0-1 0 0,1 1 1 0 0,1-1 0 0 0,0 0-1 0 0,1 0 1 0 0,1 0-1 0 0,5 18 1 0 0,-6-27-561 0 0,0 0 0 0 0,0-1 0 0 0,0 1 1 0 0,0-1-1 0 0,1 0 0 0 0,0 0 0 0 0,0 0 0 0 0,0 0 0 0 0,1-1 0 0 0,0 1 1 0 0,0-1-1 0 0,0 0 0 0 0,0 0 0 0 0,0 0 0 0 0,1 0 0 0 0,0-1 0 0 0,0 0 0 0 0,0 0 1 0 0,0 0-1 0 0,0-1 0 0 0,1 1 0 0 0,-1-1 0 0 0,1 0 0 0 0,-1-1 0 0 0,1 0 0 0 0,0 0 1 0 0,-1 0-1 0 0,1 0 0 0 0,0-1 0 0 0,0 0 0 0 0,10-1 0 0 0,-3-1-1033 0 0,0 0 0 0 0,-1-1 0 0 0,17-5 0 0 0,-15 3-2189 0 0,-1-1 0 0 0,21-12 0 0 0,-5 1-3904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6:37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 6569 0 0,'-5'6'1508'0'0,"1"1"1"0"0,-1 0-1 0 0,1 0 0 0 0,-3 8 0 0 0,-12 33 1311 0 0,-9 17-1927 0 0,17-44-829 0 0,-1-1-1 0 0,-1 0 0 0 0,-1-1 1 0 0,-18 19-1 0 0,44-48-97 0 0,1 1 0 0 0,0 0-1 0 0,0 1 1 0 0,1 1 0 0 0,0 0 0 0 0,17-5-1 0 0,30-16-2603 0 0,-49 22 918 0 0,-1-1 0 0 0,0 0 0 0 0,11-8 0 0 0,10-6-3945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6:37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10562 0 0,'9'-6'349'0'0,"0"-1"-1"0"0,0 1 1 0 0,1 1 0 0 0,-1 0-1 0 0,1 0 1 0 0,0 1 0 0 0,1 0-1 0 0,-1 1 1 0 0,1 0-1 0 0,-1 0 1 0 0,1 2 0 0 0,0-1-1 0 0,0 1 1 0 0,13 1-1 0 0,-22 0-303 0 0,0 0-1 0 0,-1 0 1 0 0,1 0-1 0 0,0 0 1 0 0,-1 0-1 0 0,1 1 1 0 0,0-1-1 0 0,-1 1 1 0 0,1-1-1 0 0,0 1 1 0 0,-1-1-1 0 0,1 1 1 0 0,-1 0-1 0 0,0 0 1 0 0,1 0-1 0 0,-1 0 1 0 0,1 0-1 0 0,-1 0 1 0 0,0 0-1 0 0,0 1 1 0 0,1 1-1 0 0,-1-2 10 0 0,0 1 0 0 0,-1-1 1 0 0,0 1-1 0 0,1-1 0 0 0,-1 1 0 0 0,0 0 0 0 0,0-1 0 0 0,0 1 0 0 0,0 0 0 0 0,0-1 0 0 0,0 1 0 0 0,0 0 0 0 0,0-1 0 0 0,-1 1 0 0 0,1 0 0 0 0,-1-1 0 0 0,0 3 1 0 0,-3 3 66 0 0,1 0 1 0 0,-1-1 0 0 0,0 1 0 0 0,0-1 0 0 0,-1 0 0 0 0,0 0 0 0 0,-10 10 0 0 0,-24 13 227 0 0,27-21-18 0 0,1 0 0 0 0,-20 19-1 0 0,30-26-305 0 0,1-1-1 0 0,-1 1 0 0 0,1-1 0 0 0,-1 0 1 0 0,1 1-1 0 0,-1-1 0 0 0,1 1 0 0 0,0 0 1 0 0,-1-1-1 0 0,1 1 0 0 0,0-1 1 0 0,-1 1-1 0 0,1-1 0 0 0,0 1 0 0 0,0 0 1 0 0,-1-1-1 0 0,1 1 0 0 0,0 0 0 0 0,0-1 1 0 0,0 1-1 0 0,0 0 0 0 0,0-1 0 0 0,0 1 1 0 0,0 0-1 0 0,0-1 0 0 0,0 1 1 0 0,0 0-1 0 0,1-1 0 0 0,-1 1 0 0 0,0-1 1 0 0,0 1-1 0 0,1 0 0 0 0,0 1 40 0 0,0-1 1 0 0,1 0-1 0 0,-1 0 0 0 0,0 0 0 0 0,1 0 0 0 0,-1-1 1 0 0,1 1-1 0 0,-1 0 0 0 0,1 0 0 0 0,-1-1 0 0 0,1 1 1 0 0,2 0-1 0 0,48 4 952 0 0,-31-6-1359 0 0,1-2 0 0 0,-1 0 0 0 0,1-1 0 0 0,-1-1 0 0 0,31-12 0 0 0,-43 13-1962 0 0,-9 3 2099 0 0,0 1 0 0 0,3-6-5159 0 0,-3 6 5158 0 0,0 0 1 0 0,0-1 0 0 0,0 1-1 0 0,0 0 1 0 0,0 0-1 0 0,0-1 1 0 0,-1 1 0 0 0,1 0-1 0 0,0 0 1 0 0,-1-2-1032 0 0</inkml:trace>
  <inkml:trace contextRef="#ctx0" brushRef="#br0" timeOffset="1">56 303 9658 0 0,'-1'0'310'0'0,"0"1"0"0"0,0 0-1 0 0,0 0 1 0 0,0-1 0 0 0,1 1 0 0 0,-1 0 0 0 0,0 0-1 0 0,1 0 1 0 0,-1 0 0 0 0,1 0 0 0 0,-1 0 0 0 0,1 0-1 0 0,-1 0 1 0 0,1 0 0 0 0,0 0 0 0 0,-1 0 0 0 0,1 0-1 0 0,0 0 1 0 0,0 0 0 0 0,0 0 0 0 0,0 0 0 0 0,0 0-1 0 0,0 1 1 0 0,0-1 0 0 0,1 1 0 0 0,-1-1-149 0 0,1 0 0 0 0,0 0 1 0 0,0-1-1 0 0,0 1 0 0 0,0 0 1 0 0,0-1-1 0 0,0 1 0 0 0,0 0 0 0 0,1-1 1 0 0,-1 0-1 0 0,0 1 0 0 0,0-1 0 0 0,0 0 1 0 0,0 1-1 0 0,1-1 0 0 0,-1 0 1 0 0,0 0-1 0 0,2 0 0 0 0,10-1 80 0 0,-1 1 1 0 0,1-2-1 0 0,14-3 0 0 0,45-16-139 0 0,-48 13-386 0 0,48-10 0 0 0,-24 15-3616 0 0,-42 4 2527 0 0,0 0-1 0 0,0 0 0 0 0,0 1 0 0 0,0-1 1 0 0,11 5-1 0 0,-6 1-4591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6:38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8346 0 0,'-24'50'7179'0'0,"10"4"-4432"0"0,0 58-2469 0 0,13-92 1 0 0,2-3-2676 0 0,5-23 491 0 0,12-35-94 0 0,-13 29 2035 0 0,0 0 291 0 0,1 1 0 0 0,0-1-1 0 0,1 2 1 0 0,0-1 0 0 0,0 1 0 0 0,1 0-1 0 0,0 0 1 0 0,12-10 0 0 0,-20 20-249 0 0,0 0 1 0 0,1-1-1 0 0,-1 1 1 0 0,0-1-1 0 0,1 1 1 0 0,-1 0-1 0 0,0 0 1 0 0,1-1-1 0 0,-1 1 1 0 0,1 0-1 0 0,-1 0 1 0 0,0-1-1 0 0,1 1 1 0 0,-1 0-1 0 0,1 0 1 0 0,-1 0-1 0 0,1 0 1 0 0,-1-1-1 0 0,1 1 1 0 0,-1 0-1 0 0,0 0 1 0 0,1 0-1 0 0,-1 0 1 0 0,1 0-1 0 0,-1 0 1 0 0,1 0-1 0 0,-1 1 1 0 0,1-1-1 0 0,-1 0 1 0 0,1 0-1 0 0,-1 0 1 0 0,1 1-1 0 0,0 14 1564 0 0,-10 20-438 0 0,8-35-1191 0 0,-17 38 386 0 0,17-36-390 0 0,0 0 1 0 0,0 0-1 0 0,0-1 0 0 0,0 1 0 0 0,-1 0 0 0 0,1 0 0 0 0,0-1 0 0 0,-1 1 0 0 0,0-1 0 0 0,1 0 0 0 0,-1 1 0 0 0,0-1 1 0 0,0 0-1 0 0,1 0 0 0 0,-1 0 0 0 0,-3 1 0 0 0,4-2-3 0 0,1 0 0 0 0,0 0 0 0 0,0 0 0 0 0,0 0 0 0 0,0 0 0 0 0,-1 0 0 0 0,1 0 0 0 0,0 0 0 0 0,0 0 0 0 0,0 0 0 0 0,-1 0 0 0 0,1 0 0 0 0,0 0 0 0 0,0 0 0 0 0,0 0 0 0 0,0 0 0 0 0,-1 0 0 0 0,1 0 0 0 0,0 0 0 0 0,0 0 0 0 0,0-1 1 0 0,0 1-1 0 0,-1 0 0 0 0,1 0 0 0 0,0 0 0 0 0,0 0 0 0 0,0 0 0 0 0,0-1 0 0 0,0 1 0 0 0,0 0 0 0 0,0 0 0 0 0,0 0 0 0 0,-1 0 0 0 0,1-1 0 0 0,0 1 0 0 0,0 0 0 0 0,0 0 0 0 0,0 0 0 0 0,0-1 0 0 0,0 1 0 0 0,0 0 0 0 0,0 0 0 0 0,0 0 0 0 0,0 0 0 0 0,0-1 0 0 0,0 1 0 0 0,0 0 0 0 0,0 0 0 0 0,0 0 0 0 0,1-1 0 0 0,-1 1 0 0 0,0 0 0 0 0,0 0 0 0 0,0 0 0 0 0,0 0 0 0 0,0-1 0 0 0,0 1 0 0 0,0 0 1 0 0,0 0-1 0 0,1 0 0 0 0,-1 0 0 0 0,0 0 0 0 0,0 0 0 0 0,0-1 0 0 0,0 1 0 0 0,0 0 0 0 0,1 0 0 0 0,-1-1 32 0 0,1 0 1 0 0,0 1 0 0 0,-1-1-1 0 0,1 0 1 0 0,0 0 0 0 0,0 1-1 0 0,-1-1 1 0 0,1 1-1 0 0,0-1 1 0 0,0 0 0 0 0,0 1-1 0 0,0 0 1 0 0,0-1 0 0 0,0 1-1 0 0,0-1 1 0 0,1 1-1 0 0,6 0-58 0 0,-1 0-1 0 0,0 1 0 0 0,0 0 1 0 0,0 0-1 0 0,1 1 0 0 0,-1 0 1 0 0,0 0-1 0 0,13 7 0 0 0,25 16-6419 0 0,-45-24 6212 0 0,0-1 0 0 0,1 0 0 0 0,-1 1 0 0 0,0-1 0 0 0,1 0 0 0 0,-1 0 0 0 0,0 1 0 0 0,1-1 0 0 0,-1 0 0 0 0,0 0 0 0 0,1 0 0 0 0,-1 0 0 0 0,1 0 0 0 0,-1 1-1 0 0,0-1 1 0 0,1 0 0 0 0,-1 0 0 0 0,1 0 0 0 0,-1 0 0 0 0,1 0 0 0 0,-1 0 0 0 0,0 0 0 0 0,1 0 0 0 0,-1-1 0 0 0,1 1 0 0 0,-1 0 0 0 0,0 0 0 0 0,1 0 0 0 0,-1 0 0 0 0,1 0 0 0 0,-1-1-1 0 0,4-1-2258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6:38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 8090 0 0,'-4'-3'4993'0'0,"2"6"-2817"0"0,0 6-423 0 0,1 7-449 0 0,0 7-448 0 0,-2 6-320 0 0,2 2-216 0 0,-1 2-168 0 0,1 0-64 0 0,-1-4-200 0 0,2-3-416 0 0,-1-6-592 0 0,2-7-688 0 0,-1-4-809 0 0,-5-28-9089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6:39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12147 0 0,'-6'11'5615'0'0,"8"14"-3921"0"0,-1-18-1156 0 0,21 135 1639 0 0,-19-129-2129 0 0,1 1-1 0 0,0 0 0 0 0,1-1 0 0 0,1 0 1 0 0,0 0-1 0 0,0-1 0 0 0,1 0 1 0 0,10 13-1 0 0,-15-22-35 0 0,0-1 0 0 0,0 0 0 0 0,0 0 0 0 0,1 0 0 0 0,-1 0 0 0 0,1 0 0 0 0,-1 0 0 0 0,1 0 0 0 0,-1-1 0 0 0,1 0 0 0 0,0 1 0 0 0,0-1 0 0 0,0 0 0 0 0,0 0 0 0 0,0-1 0 0 0,0 1 0 0 0,4 0 0 0 0,-2-1 26 0 0,1 0-1 0 0,-1-1 1 0 0,0 1 0 0 0,0-1-1 0 0,0 0 1 0 0,1-1-1 0 0,-1 1 1 0 0,0-1-1 0 0,6-3 1 0 0,7-5 81 0 0,-1 0 0 0 0,-1-1 1 0 0,0-1-1 0 0,19-17 0 0 0,32-39 88 0 0,-49 48-238 0 0,1 1 1 0 0,0 0 0 0 0,38-26-1 0 0,-41 39-956 0 0,-15 6 862 0 0,-1 0-1 0 0,0 0 0 0 0,1 1 0 0 0,-1-1 0 0 0,0 0 0 0 0,1 0 1 0 0,-1 0-1 0 0,0 1 0 0 0,0-1 0 0 0,1 0 0 0 0,-1 0 1 0 0,0 0-1 0 0,0 1 0 0 0,1-1 0 0 0,-1 0 0 0 0,0 1 0 0 0,0-1 1 0 0,0 0-1 0 0,1 0 0 0 0,-1 1 0 0 0,0-1 0 0 0,0 0 1 0 0,0 1-1 0 0,0-1 0 0 0,0 0 0 0 0,0 1 0 0 0,0-1 0 0 0,0 1 1 0 0,0 2-770 0 0,0 0 1 0 0,0-1 0 0 0,0 1 0 0 0,-1 0 0 0 0,0-1 0 0 0,1 1-1 0 0,-1 0 1 0 0,0-1 0 0 0,-2 5 0 0 0,-9 17-5958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41:53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1480 321 14507 0 0,'0'-2'272'0'0,"2"-14"2538"0"0,-9 21-1027 0 0,-10 11-1548 0 0,-48 35-303 0 0,-3-3 0 0 0,-1-3 0 0 0,-130 62 0 0 0,-238 73 388 0 0,41-20 1207 0 0,379-152-1420 0 0,-87 43 524 0 0,91-43-575 0 0,0 0-1 0 0,0 1 1 0 0,0 0-1 0 0,1 1 0 0 0,-13 15 1 0 0,24-24-64 0 0,-1 0 0 0 0,1 1 0 0 0,0-1 0 0 0,0 1 0 0 0,0-1 0 0 0,0 0 0 0 0,0 1 0 0 0,1 0 0 0 0,-1-1 0 0 0,0 1 0 0 0,1-1 0 0 0,-1 1 0 0 0,1 0 0 0 0,0 0 0 0 0,-1-1 0 0 0,1 1-1 0 0,0 0 1 0 0,0-1 0 0 0,0 1 0 0 0,0 0 0 0 0,0 0 0 0 0,1-1 0 0 0,-1 1 0 0 0,0 0 0 0 0,1 0 0 0 0,-1-1 0 0 0,1 1 0 0 0,0-1 0 0 0,-1 1 0 0 0,1 0 0 0 0,0-1 0 0 0,0 1 0 0 0,0-1 0 0 0,0 0 0 0 0,0 1 0 0 0,1-1 0 0 0,-1 0 0 0 0,0 0 0 0 0,1 0 0 0 0,-1 0 0 0 0,0 0 0 0 0,3 1 0 0 0,7 6-25 0 0,1-1-1 0 0,0 0 1 0 0,1-1-1 0 0,16 6 1 0 0,-19-8 27 0 0,95 37-139 0 0,167 40 0 0 0,-191-63 63 0 0,1-3 0 0 0,151 7 0 0 0,-173-23 51 0 0,1-1-1 0 0,-1-4 1 0 0,0-2 0 0 0,68-18-1 0 0,-82 14 95 0 0,-1-2 0 0 0,0-2 0 0 0,-1-2 0 0 0,-1-2-1 0 0,73-46 1 0 0,-113 63-55 0 0,27-21 564 0 0,-29 23-523 0 0,-1 0 0 0 0,1 0 0 0 0,-1 1 0 0 0,1-1 0 0 0,-1 0 0 0 0,1 0 0 0 0,-1 0 0 0 0,1 0 0 0 0,-1 0 0 0 0,0 0 0 0 0,0 0 0 0 0,1 0 0 0 0,-1 0 0 0 0,0 0 0 0 0,0 0 0 0 0,0 0 0 0 0,0 0 0 0 0,0 0 0 0 0,0 0 0 0 0,0 0 0 0 0,-1 0 0 0 0,1 0 0 0 0,0 0 0 0 0,-1 0 0 0 0,1 0 0 0 0,0 0 0 0 0,-1 0 0 0 0,1 0 0 0 0,-1 0 0 0 0,1 0 0 0 0,-1 0 0 0 0,-1-1 0 0 0,-13-13 243 0 0,-2-1 0 0 0,1 2 0 0 0,-2 0 0 0 0,-21-13 0 0 0,-18-13-140 0 0,-375-321 94 0 0,37-39 54 0 0,373 373-191 0 0,1 2 139 0 0,-26-25 0 0 0,42 45-199 0 0,-1 0 1 0 0,1 0-1 0 0,-1 1 1 0 0,0 0-1 0 0,0 0 1 0 0,0 0-1 0 0,0 1 1 0 0,-1 0-1 0 0,1 0 1 0 0,-15-3-1 0 0,19 6-52 0 0,-1 0 0 0 0,0 0 0 0 0,1 0 0 0 0,-1 0 0 0 0,0 0 0 0 0,1 1 0 0 0,-1-1 0 0 0,1 1 0 0 0,-1 0 0 0 0,0 0 0 0 0,1 0 0 0 0,0 0 0 0 0,-1 0 0 0 0,1 0 0 0 0,0 1 0 0 0,-1-1 0 0 0,1 1 0 0 0,0 0 0 0 0,0-1 0 0 0,0 1 0 0 0,0 0 0 0 0,1 0 0 0 0,-1 0 0 0 0,1 0 0 0 0,-1 1 0 0 0,1-1 0 0 0,-1 0 0 0 0,-1 5 0 0 0,-3 7-65 0 0,1 0 0 0 0,0 1 0 0 0,-5 26 0 0 0,-2 21-300 0 0,-6 117-1 0 0,14 67-305 0 0,3-127 461 0 0,1 319-62 0 0,24-2 498 0 0,-22-421-206 0 0,20 141 238 0 0,-19-142-220 0 0,1 0 0 0 0,0 0-1 0 0,1 0 1 0 0,1 0 0 0 0,0-1-1 0 0,1 0 1 0 0,0 0-1 0 0,12 16 1 0 0,-15-25-26 0 0,0 0 1 0 0,-1 0-1 0 0,1 0 0 0 0,1-1 0 0 0,-1 1 1 0 0,0-1-1 0 0,1 0 0 0 0,0 0 0 0 0,0-1 0 0 0,0 1 1 0 0,0-1-1 0 0,0 0 0 0 0,0-1 0 0 0,0 1 1 0 0,1-1-1 0 0,-1 0 0 0 0,1 0 0 0 0,-1-1 1 0 0,1 1-1 0 0,-1-1 0 0 0,1 0 0 0 0,-1-1 0 0 0,1 0 1 0 0,-1 1-1 0 0,1-2 0 0 0,-1 1 0 0 0,0-1 1 0 0,0 1-1 0 0,9-5 0 0 0,3-3 6 0 0,0 0 0 0 0,0-1 0 0 0,-1 0 0 0 0,0-1 0 0 0,-1-1-1 0 0,-1-1 1 0 0,17-17 0 0 0,12-18 4 0 0,-3-2 0 0 0,67-107 0 0 0,45-126-32 0 0,-69 103-945 0 0,90-290 0 0 0,-54 19-8264 0 0,-94 321 4067 0 0,-6 12-1303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6:50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19 11202 0 0,'-2'-1'554'0'0,"1"1"-1"0"0,0 0 1 0 0,0-1-1 0 0,0 0 0 0 0,-1 1 1 0 0,1-1-1 0 0,0 0 1 0 0,0 1-1 0 0,0-1 1 0 0,0 0-1 0 0,0 0 0 0 0,0 0 1 0 0,0 0-1 0 0,1 0 1 0 0,-2-2-1 0 0,2 3-420 0 0,0-1 0 0 0,1 1 0 0 0,-1 0 0 0 0,1-1 0 0 0,-1 1-1 0 0,0 0 1 0 0,1-1 0 0 0,-1 1 0 0 0,1 0 0 0 0,-1-1 0 0 0,1 1 0 0 0,-1 0 0 0 0,1 0 0 0 0,-1 0 0 0 0,1 0 0 0 0,-1 0-1 0 0,1-1 1 0 0,-1 1 0 0 0,1 0 0 0 0,0 0 0 0 0,-1 0 0 0 0,1 0 0 0 0,-1 0 0 0 0,2 1 0 0 0,50 2 12 0 0,-46-2 171 0 0,26 4-224 0 0,36 10-1 0 0,-44-8-107 0 0,-1-2-1 0 0,1-1 1 0 0,37 2-1 0 0,-106-19-925 0 0,28 10 904 0 0,-1 0 0 0 0,1 1 0 0 0,-1 1 0 0 0,0 1 0 0 0,1 1 0 0 0,-1 0 0 0 0,0 1 0 0 0,1 1 1 0 0,0 1-1 0 0,-32 10 0 0 0,42-11 57 0 0,1-1 0 0 0,-1 1 0 0 0,1 1 0 0 0,0-1 0 0 0,0 1 0 0 0,0 0 0 0 0,0 0 0 0 0,0 1 0 0 0,1 0 0 0 0,0 0 0 0 0,0 0 0 0 0,0 1 0 0 0,1-1 0 0 0,0 1 0 0 0,0 0 0 0 0,0 0 0 0 0,1 1 0 0 0,0-1 0 0 0,0 1 0 0 0,1 0 0 0 0,0-1 0 0 0,0 1 0 0 0,0 0 0 0 0,1 0 0 0 0,0 1 0 0 0,0-1 0 0 0,1 0 0 0 0,0 0 0 0 0,1 10 0 0 0,1 0-17 0 0,2-1 1 0 0,-1 0-1 0 0,2 1 1 0 0,0-1-1 0 0,1-1 1 0 0,0 1-1 0 0,1-1 1 0 0,1 0-1 0 0,1-1 1 0 0,0 0-1 0 0,14 17 1 0 0,-14-20-16 0 0,1 0 1 0 0,0 0-1 0 0,1-1 0 0 0,0 0 1 0 0,0-1-1 0 0,1 0 0 0 0,0-1 1 0 0,1 0-1 0 0,0-1 1 0 0,0 0-1 0 0,0-1 0 0 0,1-1 1 0 0,16 5-1 0 0,-22-9-167 0 0,0 1 0 0 0,0-1 0 0 0,0-1 0 0 0,0 0 0 0 0,0 0 0 0 0,0 0-1 0 0,1-1 1 0 0,-1-1 0 0 0,-1 1 0 0 0,12-4 0 0 0,-14 3-335 0 0,0 0 1 0 0,0-1-1 0 0,0 1 0 0 0,0-1 0 0 0,-1 0 1 0 0,1 0-1 0 0,3-4 0 0 0,-5 4-259 0 0,0 0 0 0 0,0 0 0 0 0,0-1 0 0 0,0 1 0 0 0,-1-1 0 0 0,0 1 0 0 0,1-1 0 0 0,-1 0 0 0 0,2-6 0 0 0,3-19-5392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6:50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 12219 0 0,'9'16'2000'0'0,"5"-1"-856"0"0,4 2-160 0 0,5-2-319 0 0,0-4-385 0 0,2-2-152 0 0,-2-3-72 0 0,0 0-16 0 0,-2-3-336 0 0,2 0-769 0 0,0-3-1183 0 0,0 0-1097 0 0,-5-3-7 0 0,-1-3-1714 0 0</inkml:trace>
  <inkml:trace contextRef="#ctx0" brushRef="#br0" timeOffset="1">321 6 5801 0 0,'-2'-3'2548'0'0,"1"3"-2185"0"0,1-1 1 0 0,0 1 0 0 0,-1 0 0 0 0,1 0 0 0 0,-1-1 0 0 0,1 1 0 0 0,-1 0 0 0 0,1 0 0 0 0,-1 0 0 0 0,0-1 0 0 0,1 1-1 0 0,-1 0 1 0 0,1 0 0 0 0,-1 0 0 0 0,1 0 0 0 0,-2 0 0 0 0,-4 10 3995 0 0,3 28-2108 0 0,3-27-1375 0 0,-3 22-352 0 0,-7 182 1873 0 0,11-184-3349 0 0,1 1 0 0 0,1-1 0 0 0,1-1 0 0 0,16 56 0 0 0,-18-81-253 0 0,0 1 0 0 0,0-1 0 0 0,0 0 0 0 0,1 0 0 0 0,-1 0 0 0 0,1 0 0 0 0,6 7 0 0 0,6 1-5840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6:50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13243 0 0,'-18'66'7001'0'0,"8"4"-4354"0"0,6 72-2123 0 0,4-124-242 0 0,0 6-256 0 0,-1-15-51 0 0,0 1-1 0 0,1 0 1 0 0,1-1-1 0 0,-1 1 1 0 0,2 0 0 0 0,-1-1-1 0 0,1 1 1 0 0,5 11-1 0 0,-2-19-862 0 0,0-9 356 0 0,1-14-199 0 0,11-67 87 0 0,11-45-690 0 0,-24 119 1231 0 0,0 1 1 0 0,1-1-1 0 0,1 1 0 0 0,0-1 1 0 0,1 2-1 0 0,16-24 1 0 0,-21 34 117 0 0,-1 0 0 0 0,1 0 0 0 0,0 0 0 0 0,-1 0 0 0 0,1 0 0 0 0,0 0 0 0 0,0 0 0 0 0,0 1 0 0 0,0-1 0 0 0,1 1 0 0 0,-1-1 0 0 0,0 1 0 0 0,1 0 0 0 0,-1 0 0 0 0,1 0 0 0 0,-1 0 0 0 0,1 0 0 0 0,-1 1 0 0 0,1-1 0 0 0,0 1 0 0 0,-1 0 1 0 0,1-1-1 0 0,0 1 0 0 0,-1 0 0 0 0,1 1 0 0 0,0-1 0 0 0,-1 0 0 0 0,1 1 0 0 0,-1 0 0 0 0,1-1 0 0 0,-1 1 0 0 0,1 0 0 0 0,-1 0 0 0 0,1 1 0 0 0,-1-1 0 0 0,4 3 0 0 0,-1 0 29 0 0,-1 0 0 0 0,1 0 0 0 0,0 1 0 0 0,-1-1 0 0 0,0 1 0 0 0,0 0-1 0 0,-1 0 1 0 0,0 1 0 0 0,1-1 0 0 0,-2 1 0 0 0,1-1 0 0 0,-1 1 0 0 0,1 0 0 0 0,1 10 0 0 0,-3-11-20 0 0,0 1 1 0 0,0 0 0 0 0,-1-1 0 0 0,1 1-1 0 0,-1 0 1 0 0,0 0 0 0 0,-1-1-1 0 0,1 1 1 0 0,-1 0 0 0 0,-1-1 0 0 0,1 1-1 0 0,-1 0 1 0 0,0-1 0 0 0,0 0 0 0 0,0 1-1 0 0,-1-1 1 0 0,0 0 0 0 0,0 0 0 0 0,0-1-1 0 0,0 1 1 0 0,-1-1 0 0 0,0 1-1 0 0,0-1 1 0 0,0 0 0 0 0,0 0 0 0 0,-1-1-1 0 0,0 0 1 0 0,1 1 0 0 0,-1-1 0 0 0,0-1-1 0 0,-1 1 1 0 0,1-1 0 0 0,0 0 0 0 0,-1 0-1 0 0,1-1 1 0 0,-1 1 0 0 0,0-1 0 0 0,1 0-1 0 0,-1-1 1 0 0,0 0 0 0 0,-7 0-1 0 0,-42-5 138 0 0,85 31 82 0 0,-16-17-476 0 0,1-1 0 0 0,0-1 0 0 0,0 0 0 0 0,1-1-1 0 0,0-1 1 0 0,0 0 0 0 0,0-1 0 0 0,17 1 0 0 0,-25-4-414 0 0,1 0 1 0 0,0-1-1 0 0,-1 0 0 0 0,1-1 0 0 0,-1 0 0 0 0,1 0 1 0 0,13-4-1 0 0,-17 3-17 0 0,0 0 1 0 0,0 0-1 0 0,0-1 1 0 0,0 1-1 0 0,0-1 1 0 0,-1 0-1 0 0,1 0 1 0 0,-1-1-1 0 0,0 1 1 0 0,0-1-1 0 0,0 0 1 0 0,6-9-1 0 0,7-14-3175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6:51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10770 0 0,'10'96'9849'0'0,"-7"-56"-8750"0"0,2 0 0 0 0,17 66 0 0 0,-18-95-1096 0 0,0 1 1 0 0,0-1-1 0 0,1 0 1 0 0,1-1-1 0 0,0 1 1 0 0,0-1-1 0 0,1 0 1 0 0,0 0-1 0 0,1-1 1 0 0,0 0-1 0 0,1 0 1 0 0,0-1-1 0 0,0 0 1 0 0,0-1-1 0 0,1 0 1 0 0,0-1-1 0 0,1 1 1 0 0,18 7-1 0 0,-28-14-128 0 0,0 1-1 0 0,0-1 0 0 0,-1 1 1 0 0,1-1-1 0 0,0 0 1 0 0,0 1-1 0 0,0-1 0 0 0,-1 0 1 0 0,1 0-1 0 0,0 0 0 0 0,0 0 1 0 0,0 1-1 0 0,0-1 0 0 0,0 0 1 0 0,0 0-1 0 0,-1-1 0 0 0,1 1 1 0 0,0 0-1 0 0,0 0 0 0 0,0 0 1 0 0,0-1-1 0 0,0 1 0 0 0,-1 0 1 0 0,1-1-1 0 0,0 1 0 0 0,0 0 1 0 0,-1-1-1 0 0,1 1 0 0 0,0-1 1 0 0,0 0-1 0 0,-1 1 0 0 0,1-1 1 0 0,-1 1-1 0 0,1-1 0 0 0,0 0 1 0 0,-1 1-1 0 0,0-1 1 0 0,1 0-1 0 0,-1 0 0 0 0,1 0 1 0 0,-1 1-1 0 0,1-2 0 0 0,-1-1-568 0 0,0 1 0 0 0,0 0-1 0 0,0-1 1 0 0,0 1 0 0 0,0-1 0 0 0,0 1-1 0 0,-1-1 1 0 0,1 1 0 0 0,-1-1-1 0 0,1 1 1 0 0,-1 0 0 0 0,0-1 0 0 0,-2-2-1 0 0,-7-14-5251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6:51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12355 0 0,'5'81'7997'0'0,"9"4"-4679"0"0,-10-69-3132 0 0,0 0-1 0 0,1 0 1 0 0,1-1-1 0 0,0 0 1 0 0,1 0-1 0 0,1 0 1 0 0,0-1 0 0 0,12 14-1 0 0,-17-23-261 0 0,1-1 0 0 0,1 1 0 0 0,-1-1 0 0 0,1 0 0 0 0,-1 0 1 0 0,1-1-1 0 0,0 0 0 0 0,0 1 0 0 0,1-2 0 0 0,-1 1 0 0 0,1-1 0 0 0,-1 1 0 0 0,1-1 0 0 0,0-1 0 0 0,0 1 0 0 0,0-1 0 0 0,0 0 0 0 0,0-1 0 0 0,0 1 1 0 0,0-1-1 0 0,0 0 0 0 0,0-1 0 0 0,0 0 0 0 0,0 0 0 0 0,8-2 0 0 0,-8 1-490 0 0,0 0 1 0 0,1-1-1 0 0,-1 1 0 0 0,0-1 1 0 0,0-1-1 0 0,-1 1 0 0 0,1-1 0 0 0,-1 0 1 0 0,10-9-1 0 0,-11 8-358 0 0,1 0 0 0 0,-1-1 0 0 0,0 1 0 0 0,-1-1 0 0 0,1 0 0 0 0,-1 1 0 0 0,0-1-1 0 0,-1-1 1 0 0,1 1 0 0 0,2-11 0 0 0,1-18-4219 0 0</inkml:trace>
  <inkml:trace contextRef="#ctx0" brushRef="#br0" timeOffset="1">215 35 8586 0 0,'6'-6'3673'0'0,"4"2"-1241"0"0,9-2-319 0 0,1 0-225 0 0,7 1-616 0 0,2 2-432 0 0,2 0-383 0 0,-2 1-233 0 0,-1 4-112 0 0,-4 1-56 0 0,-4 1-32 0 0,-6 1-128 0 0,-4 1-513 0 0,-7 0-1063 0 0,-3 2-1705 0 0,-10 0-1552 0 0,-9 2-2392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6: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13315 0 0,'42'-5'5332'0'0,"-37"3"-5080"0"0,1 1-1 0 0,0 0 1 0 0,-1 0 0 0 0,1 1-1 0 0,0-1 1 0 0,11 2 0 0 0,-15 0-214 0 0,0-1 0 0 0,0 1-1 0 0,-1 0 1 0 0,1 0 0 0 0,0-1 0 0 0,0 1 0 0 0,0 1 0 0 0,-1-1 0 0 0,1 0-1 0 0,-1 0 1 0 0,1 1 0 0 0,-1-1 0 0 0,1 0 0 0 0,-1 1 0 0 0,0 0 0 0 0,0-1-1 0 0,1 1 1 0 0,-1 0 0 0 0,0 0 0 0 0,-1-1 0 0 0,1 1 0 0 0,0 0 0 0 0,0 0-1 0 0,0 3 1 0 0,2 5-9 0 0,1 1-1 0 0,0-1 1 0 0,1 0-1 0 0,0-1 1 0 0,0 1-1 0 0,1-1 0 0 0,1 0 1 0 0,12 14-1 0 0,-16-20-30 0 0,0 0-1 0 0,1 0 0 0 0,-1 0 1 0 0,1 0-1 0 0,0 0 0 0 0,0-1 1 0 0,0 0-1 0 0,0 0 0 0 0,0 0 1 0 0,0 0-1 0 0,1-1 0 0 0,-1 1 1 0 0,0-1-1 0 0,1 0 0 0 0,0 0 1 0 0,-1-1-1 0 0,1 1 0 0 0,-1-1 1 0 0,1 0-1 0 0,0-1 0 0 0,-1 1 1 0 0,1-1-1 0 0,5-1 0 0 0,-8 1 14 0 0,1 1 0 0 0,-1-1 0 0 0,0 0 0 0 0,0 1 1 0 0,0-1-1 0 0,0-1 0 0 0,0 1 0 0 0,0 0 0 0 0,0 0 0 0 0,0-1 0 0 0,0 1 0 0 0,-1-1 0 0 0,1 1 0 0 0,0-1 0 0 0,-1 0 0 0 0,0 0 0 0 0,1 1 0 0 0,-1-1 0 0 0,0 0 0 0 0,0 0 0 0 0,0-1 0 0 0,1-1 0 0 0,-1 0 15 0 0,0-1 0 0 0,-1 1-1 0 0,1 0 1 0 0,-1-1 0 0 0,0 1 0 0 0,0 0-1 0 0,-1-1 1 0 0,1 1 0 0 0,-1 0-1 0 0,0-1 1 0 0,-1-3 0 0 0,-2-4 28 0 0,0 1 0 0 0,-1 0 0 0 0,0 0 0 0 0,-1 1 0 0 0,0-1 0 0 0,-1 1 0 0 0,-13-16 0 0 0,14 21-34 0 0,0 0 1 0 0,1 0-1 0 0,-2 1 0 0 0,1-1 1 0 0,0 2-1 0 0,-1-1 0 0 0,0 1 1 0 0,0 0-1 0 0,0 0 0 0 0,0 1 1 0 0,0 0-1 0 0,-12-2 0 0 0,16 3-65 0 0,0 1-1 0 0,-1-1 1 0 0,1 1-1 0 0,0 0 0 0 0,-1 0 1 0 0,1 0-1 0 0,0 1 1 0 0,0-1-1 0 0,-1 1 0 0 0,1 0 1 0 0,0 0-1 0 0,0 0 1 0 0,0 0-1 0 0,0 0 0 0 0,0 1 1 0 0,0 0-1 0 0,0-1 0 0 0,0 1 1 0 0,1 0-1 0 0,-1 0 1 0 0,1 0-1 0 0,-1 1 0 0 0,1-1 1 0 0,0 1-1 0 0,0-1 1 0 0,0 1-1 0 0,0 0 0 0 0,0 0 1 0 0,1-1-1 0 0,-3 5 1 0 0,1 1-756 0 0,1 0 1 0 0,-1 0 0 0 0,1 1-1 0 0,-1 8 1 0 0,5 16-6684 0 0,3-18 1058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6:45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1 227 2705 0 0,'0'1'173'0'0,"0"0"1"0"0,0 0-1 0 0,0 0 1 0 0,0 0-1 0 0,0 1 1 0 0,0-1-1 0 0,1 0 1 0 0,-1 0-1 0 0,0 0 1 0 0,1 0-1 0 0,-1 0 1 0 0,1 0-1 0 0,-1 0 1 0 0,1 0-1 0 0,0 0 1 0 0,-1 0-1 0 0,1 0 1 0 0,0 0-1 0 0,0 0 1 0 0,0 0-1 0 0,-1 0 1 0 0,1-1-1 0 0,0 1 1 0 0,0 0-1 0 0,0-1 1 0 0,0 1-1 0 0,0-1 1 0 0,1 1-1 0 0,-1-1 1 0 0,0 1-1 0 0,0-1 1 0 0,0 0-1 0 0,0 0 1 0 0,0 1-1 0 0,1-1 1 0 0,-1 0-1 0 0,0 0 1 0 0,0 0-1 0 0,0 0 1 0 0,0-1-1 0 0,1 1 1 0 0,1 0-1 0 0,8-2 695 0 0,0-1-1 0 0,1 0 0 0 0,18-7 1 0 0,-9 3-321 0 0,23-4-176 0 0,14-3-239 0 0,-24 0-3110 0 0,-22 3-2918 0 0</inkml:trace>
  <inkml:trace contextRef="#ctx0" brushRef="#br0" timeOffset="1">293 80 6681 0 0,'21'-15'3535'0'0,"47"-28"3314"0"0,-63 40-6637 0 0,2 0-1 0 0,-1 0 1 0 0,0 0 0 0 0,1 1 0 0 0,-1 0-1 0 0,1 0 1 0 0,-1 1 0 0 0,14-1 0 0 0,-19 2-333 0 0,0-1 0 0 0,1 1 0 0 0,-1 1 1 0 0,1-1-1 0 0,-1 0 0 0 0,0 0 0 0 0,1 0 0 0 0,-1 1 1 0 0,0-1-1 0 0,1 1 0 0 0,-1-1 0 0 0,0 1 0 0 0,0 0 1 0 0,1-1-1 0 0,-1 1 0 0 0,0 0 0 0 0,0 0 1 0 0,0 0-1 0 0,0 0 0 0 0,0 0 0 0 0,0 0 0 0 0,0 0 1 0 0,0 0-1 0 0,0 0 0 0 0,-1 0 0 0 0,1 0 0 0 0,0 1 1 0 0,-1-1-1 0 0,1 0 0 0 0,-1 1 0 0 0,1-1 0 0 0,-1 2 1 0 0,1 0-507 0 0,-1 0 1 0 0,0 0-1 0 0,0 0 1 0 0,0 0-1 0 0,0 0 1 0 0,0 0 0 0 0,-1 0-1 0 0,0 0 1 0 0,1 0-1 0 0,-1 0 1 0 0,0 0-1 0 0,0 0 1 0 0,-1 0-1 0 0,-1 2 1 0 0,-8 13-3226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6:52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16 8098 0 0,'-9'-4'943'0'0,"0"1"0"0"0,-1 1 1 0 0,1 0-1 0 0,-1 0 1 0 0,0 1-1 0 0,-19 0 0 0 0,26 1-657 0 0,0 0 0 0 0,0 1 0 0 0,0 0 0 0 0,0-1 0 0 0,0 1 0 0 0,-1 0 0 0 0,2 1 0 0 0,-1-1 0 0 0,0 0 0 0 0,0 1 0 0 0,0 0 0 0 0,0-1 0 0 0,1 1 0 0 0,-1 0-1 0 0,1 0 1 0 0,0 1 0 0 0,-1-1 0 0 0,1 0 0 0 0,0 1 0 0 0,0 0 0 0 0,1-1 0 0 0,-1 1 0 0 0,1 0 0 0 0,-3 4 0 0 0,2 0-181 0 0,0 0 1 0 0,1 0-1 0 0,-1 1 1 0 0,2-1-1 0 0,-1 0 0 0 0,1 0 1 0 0,0 1-1 0 0,0-1 0 0 0,1 0 1 0 0,0 1-1 0 0,0-1 1 0 0,1 0-1 0 0,0 0 0 0 0,0 0 1 0 0,0 0-1 0 0,1-1 1 0 0,0 1-1 0 0,5 7 0 0 0,-5-10-112 0 0,-1 0-1 0 0,1 0 1 0 0,0 0 0 0 0,1 0-1 0 0,-1 0 1 0 0,1 0-1 0 0,-1-1 1 0 0,1 0 0 0 0,0 0-1 0 0,1 0 1 0 0,-1 0-1 0 0,5 2 1 0 0,-6-4 10 0 0,1 0 0 0 0,-1 0-1 0 0,1 0 1 0 0,-1 0 0 0 0,1 0 0 0 0,-1-1 0 0 0,1 0 0 0 0,0 0 0 0 0,-1 0 0 0 0,1 0-1 0 0,0 0 1 0 0,-1-1 0 0 0,1 1 0 0 0,-1-1 0 0 0,1 0 0 0 0,-1 0 0 0 0,1-1 0 0 0,3-1-1 0 0,-2 1 3 0 0,-1-1 0 0 0,1 0 0 0 0,-1 1 0 0 0,0-2 0 0 0,0 1 0 0 0,0 0 0 0 0,0-1 0 0 0,-1 0 0 0 0,1 0 0 0 0,-1 0 0 0 0,0 0 0 0 0,0-1 0 0 0,-1 1 0 0 0,1-1 0 0 0,-1 1 0 0 0,0-1 0 0 0,0 0 0 0 0,0 0 0 0 0,-1 0 0 0 0,0 0 0 0 0,0 0 0 0 0,0 0 0 0 0,0-1 0 0 0,-1 1 0 0 0,0 0 0 0 0,0 0 0 0 0,-1 0 0 0 0,-1-9 0 0 0,1 9-131 0 0,0-1 0 0 0,-1 1-1 0 0,1 0 1 0 0,-1 1 0 0 0,0-1 0 0 0,-1 0 0 0 0,1 0 0 0 0,-1 1 0 0 0,0-1 0 0 0,0 1 0 0 0,0 0 0 0 0,-7-6 0 0 0,7 7-190 0 0,-1 0 0 0 0,0 0 0 0 0,0 0 0 0 0,0 1 0 0 0,0 0-1 0 0,0 0 1 0 0,-1 0 0 0 0,1 0 0 0 0,-1 0 0 0 0,1 1 0 0 0,-1 0 0 0 0,1 0 0 0 0,-1 0 0 0 0,0 1-1 0 0,-7-1 1 0 0,5 2-320 0 0,-1-1-1 0 0,0 1 0 0 0,0 1 0 0 0,1-1 1 0 0,-1 1-1 0 0,1 0 0 0 0,0 1 0 0 0,-1 0 1 0 0,1 0-1 0 0,0 0 0 0 0,-6 6 0 0 0,3-3 206 0 0,1 1 0 0 0,0 0 0 0 0,0 1 0 0 0,1 0 0 0 0,0 1 0 0 0,1 0 0 0 0,-8 10 0 0 0,8-9 607 0 0,0 1 0 0 0,1 0-1 0 0,1 0 1 0 0,-1 0 0 0 0,2 1-1 0 0,0-1 1 0 0,0 1 0 0 0,1 0-1 0 0,0 0 1 0 0,1 1 0 0 0,1-1-1 0 0,0 0 1 0 0,0 1 0 0 0,3 22 0 0 0,-2-33 63 0 0,0 0 0 0 0,0 0 0 0 0,1 0 0 0 0,-1 0 1 0 0,1 0-1 0 0,-1 0 0 0 0,1-1 0 0 0,0 1 0 0 0,0 0 1 0 0,-1 0-1 0 0,1 0 0 0 0,1 0 0 0 0,-1-1 0 0 0,0 1 1 0 0,0-1-1 0 0,1 1 0 0 0,-1-1 0 0 0,0 1 0 0 0,1-1 1 0 0,0 0-1 0 0,-1 1 0 0 0,1-1 0 0 0,0 0 0 0 0,0 0 1 0 0,-1 0-1 0 0,1-1 0 0 0,0 1 0 0 0,0 0 0 0 0,0-1 1 0 0,0 1-1 0 0,0-1 0 0 0,0 0 0 0 0,0 1 1 0 0,3-1-1 0 0,5-1 268 0 0,1-1 1 0 0,-1 1-1 0 0,0-2 1 0 0,0 1-1 0 0,17-8 1 0 0,0 1-802 0 0,14-3 237 0 0,49-7 0 0 0,-23 14-2816 0 0,-53 5 75 0 0,1 1-1 0 0,23 5 1 0 0,-11 1-3115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6:52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14539 0 0,'7'134'6602'0'0,"-3"-88"-5989"0"0,2 0-1 0 0,15 59 0 0 0,-20-102-613 0 0,0 0-1 0 0,0 0 1 0 0,0 0 0 0 0,0 0-1 0 0,0 0 1 0 0,1-1-1 0 0,0 1 1 0 0,-1 0-1 0 0,1-1 1 0 0,2 4 0 0 0,-3-6-7 0 0,-1 0 0 0 0,0 0 0 0 0,0 0 0 0 0,0 0 0 0 0,1 0 1 0 0,-1 1-1 0 0,0-1 0 0 0,0 0 0 0 0,0 0 0 0 0,1 0 0 0 0,-1 0 0 0 0,0 0 1 0 0,0 0-1 0 0,1 0 0 0 0,-1 0 0 0 0,0 0 0 0 0,0 0 0 0 0,1 0 0 0 0,-1 0 1 0 0,0 0-1 0 0,0 0 0 0 0,1 0 0 0 0,-1 0 0 0 0,0 0 0 0 0,0 0 1 0 0,1 0-1 0 0,-1 0 0 0 0,0 0 0 0 0,0 0 0 0 0,0-1 0 0 0,1 1 0 0 0,-1 0 1 0 0,0 0-1 0 0,0 0 0 0 0,0 0 0 0 0,1 0 0 0 0,-1-1 0 0 0,0 1 0 0 0,0 0 1 0 0,0-1-1 0 0,6-21-490 0 0,1-54-185 0 0,9-72 288 0 0,-12 127 446 0 0,0 0 0 0 0,2 0 0 0 0,0 1 1 0 0,18-38-1 0 0,-23 56-13 0 0,0 0 0 0 0,0 0 0 0 0,0-1 0 0 0,0 1 1 0 0,1 0-1 0 0,-1 0 0 0 0,0 0 0 0 0,1 0 0 0 0,0 0 1 0 0,-1 1-1 0 0,1-1 0 0 0,0 0 0 0 0,0 1 0 0 0,0-1 1 0 0,0 1-1 0 0,0 0 0 0 0,0 0 0 0 0,1 0 0 0 0,-1 0 1 0 0,0 0-1 0 0,1 0 0 0 0,-1 0 0 0 0,5 0 0 0 0,-5 2 4 0 0,1-1 0 0 0,-1 1 0 0 0,1 0 0 0 0,-1 0 0 0 0,1 0 0 0 0,-1 0 0 0 0,0 0 0 0 0,1 1 0 0 0,-1-1 0 0 0,0 1 0 0 0,0-1 0 0 0,0 1 0 0 0,0 0 0 0 0,0 0 0 0 0,-1 0 0 0 0,1 0 0 0 0,0 0 0 0 0,-1 0-1 0 0,0 0 1 0 0,1 0 0 0 0,-1 1 0 0 0,1 2 0 0 0,2 5 97 0 0,0 0 1 0 0,-1 1-1 0 0,0 0 0 0 0,0 0 0 0 0,-1 0 0 0 0,-1 0 0 0 0,0 0 1 0 0,0 0-1 0 0,-1 0 0 0 0,-1 0 0 0 0,0 0 0 0 0,0 0 0 0 0,-1 0 1 0 0,-1 0-1 0 0,-4 13 0 0 0,5-18-73 0 0,0 1 0 0 0,-1-1 0 0 0,0 0 0 0 0,0 0 0 0 0,-1 0 1 0 0,1 0-1 0 0,-1-1 0 0 0,-1 1 0 0 0,1-1 0 0 0,-1 0 0 0 0,-7 6 0 0 0,8-8-50 0 0,0 0 0 0 0,0-1 0 0 0,-1 0 1 0 0,1 0-1 0 0,0 0 0 0 0,-1 0 0 0 0,1-1 0 0 0,-1 1 0 0 0,0-1 0 0 0,1 0 0 0 0,-1-1 1 0 0,0 1-1 0 0,0-1 0 0 0,1 0 0 0 0,-1 0 0 0 0,0-1 0 0 0,-8-1 0 0 0,11 2-44 0 0,0-1 0 0 0,0 1 0 0 0,0-1 0 0 0,0 1 0 0 0,1-1 0 0 0,-1 0 0 0 0,0 0 0 0 0,0 0 0 0 0,1 0-1 0 0,-1 0 1 0 0,0 0 0 0 0,-1-2 0 0 0,3 3 5 0 0,0 0-1 0 0,0 0 1 0 0,-1 0-1 0 0,1 0 1 0 0,0 0-1 0 0,0-1 1 0 0,0 1-1 0 0,0 0 1 0 0,0 0-1 0 0,0 0 1 0 0,0 0-1 0 0,0 0 1 0 0,0 0-1 0 0,0-1 1 0 0,0 1-1 0 0,0 0 1 0 0,0 0-1 0 0,0 0 1 0 0,0 0-1 0 0,0 0 1 0 0,0-1-1 0 0,0 1 1 0 0,0 0-1 0 0,0 0 1 0 0,0 0-1 0 0,0 0 1 0 0,0 0-1 0 0,0 0 1 0 0,0-1-1 0 0,0 1 1 0 0,0 0-1 0 0,1 0 1 0 0,-1 0-1 0 0,0 0 1 0 0,0 0-1 0 0,0 0 1 0 0,0 0-1 0 0,0 0 1 0 0,0-1-1 0 0,0 1 1 0 0,0 0-1 0 0,1 0 1 0 0,-1 0-1 0 0,0 0 1 0 0,0 0-1 0 0,0 0 1 0 0,0 0-1 0 0,1 0 1 0 0,16-1-2008 0 0,48 11-10572 0 0,-36-6 5602 0 0</inkml:trace>
  <inkml:trace contextRef="#ctx0" brushRef="#br0" timeOffset="1">642 206 24389 0 0,'18'6'2257'0'0,"2"3"-737"0"0,3 2-488 0 0,-5 3-392 0 0,-6-2-288 0 0,1 2-216 0 0,-3-2-88 0 0,1-1-152 0 0,-2-1-312 0 0,-3-2-360 0 0,-2-2-520 0 0,-1-1-688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8:51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40 283 4769 0 0,'0'0'213'0'0,"-1"1"0"0"0,0-1-1 0 0,0 0 1 0 0,1 0 0 0 0,-1 0 0 0 0,0 0-1 0 0,0 0 1 0 0,1 0 0 0 0,-1 0 0 0 0,0 0 0 0 0,0 0-1 0 0,0 0 1 0 0,1 0 0 0 0,-1-1 0 0 0,0 1-1 0 0,0 0 1 0 0,1 0 0 0 0,-1-1 0 0 0,0 1 0 0 0,1-1-1 0 0,-1 1 1 0 0,0 0 0 0 0,1-1 0 0 0,-1 1-1 0 0,1-1 1 0 0,-1 0 0 0 0,-12-23 3971 0 0,11 17-3144 0 0,1-1-1 0 0,-1 1 0 0 0,1-1 1 0 0,0-14-1 0 0,1 19-935 0 0,1-1-1 0 0,0 0 1 0 0,-1 1 0 0 0,1 0-1 0 0,1-1 1 0 0,-1 1 0 0 0,0 0 0 0 0,1-1-1 0 0,0 1 1 0 0,0 0 0 0 0,0 0-1 0 0,0 0 1 0 0,0 0 0 0 0,0 1 0 0 0,1-1-1 0 0,0 1 1 0 0,-1-1 0 0 0,1 1-1 0 0,0 0 1 0 0,0 0 0 0 0,0 0-1 0 0,0 0 1 0 0,0 1 0 0 0,1-1 0 0 0,-1 1-1 0 0,1 0 1 0 0,-1 0 0 0 0,6-1-1 0 0,12-2-146 0 0,-1 0 0 0 0,1 2 0 0 0,36-1-1 0 0,-38 3 189 0 0,47-1-226 0 0,67-4-382 0 0,-113 3-492 0 0,1-1-1 0 0,-1 0 1 0 0,0-2-1 0 0,24-8 1 0 0,-41 12 652 0 0,-1 1 0 0 0,-1-1 1 0 0,1 0-1 0 0,0 1 0 0 0,0-1 0 0 0,0 0 0 0 0,0 0 1 0 0,0 0-1 0 0,-1 0 0 0 0,1 0 0 0 0,0-1 0 0 0,-1 1 0 0 0,1 0 1 0 0,-1-1-1 0 0,1 1 0 0 0,-1-1 0 0 0,0 0 0 0 0,0 1 0 0 0,0-1 1 0 0,0 0-1 0 0,0 0 0 0 0,0 0 0 0 0,0 0 0 0 0,-1 0 1 0 0,1 0-1 0 0,-1 0 0 0 0,1 0 0 0 0,-1 0 0 0 0,0 0 0 0 0,1 0 1 0 0,-1 0-1 0 0,0 0 0 0 0,-1-4 0 0 0,1 2-34 0 0,7-20-4423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8:51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6529 0 0,'-1'6'701'0'0,"0"0"-1"0"0,1 0 1 0 0,0 0-1 0 0,0 0 1 0 0,0 0-1 0 0,1 0 0 0 0,0 0 1 0 0,2 7-1 0 0,-1-8-576 0 0,0 1 0 0 0,1-1 0 0 0,-1-1 0 0 0,1 1 0 0 0,0 0 1 0 0,1-1-1 0 0,-1 1 0 0 0,1-1 0 0 0,0 0 0 0 0,0 0 0 0 0,0-1 0 0 0,0 1 0 0 0,1-1 0 0 0,5 4 0 0 0,29 17-26 0 0,-24-16 198 0 0,-1 0 0 0 0,0 2 0 0 0,-1-1 0 0 0,0 2 0 0 0,0 0 0 0 0,-1 0 0 0 0,-1 1 0 0 0,12 15 0 0 0,-21-24-84 0 0,0 0 1 0 0,-1 1-1 0 0,0-1 0 0 0,1 1 1 0 0,-1 0-1 0 0,0-1 1 0 0,-1 1-1 0 0,1 0 1 0 0,-1-1-1 0 0,0 1 0 0 0,1 0 1 0 0,-2 0-1 0 0,1 0 1 0 0,0-1-1 0 0,-1 1 1 0 0,0 0-1 0 0,0-1 0 0 0,0 1 1 0 0,0 0-1 0 0,0-1 1 0 0,-1 1-1 0 0,1-1 1 0 0,-1 0-1 0 0,0 0 1 0 0,0 1-1 0 0,-1-1 0 0 0,-4 5 1 0 0,-7 8-53 0 0,-2 0 1 0 0,0-1 0 0 0,-30 22-1 0 0,26-22-45 0 0,2-1-465 0 0,0 0 239 0 0,-30 29 0 0 0,23-10-2453 0 0,24-30 1924 0 0,-1 0 0 0 0,1 0 0 0 0,0 1 0 0 0,0-1 1 0 0,0 0-1 0 0,0 0 0 0 0,0 0 0 0 0,1 1 0 0 0,-1 3 0 0 0,3 4-4051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8:51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192 139 6601 0 0,'-5'-2'654'0'0,"-1"0"-1"0"0,1 1 0 0 0,0 0 0 0 0,-1 0 0 0 0,1 0 1 0 0,-1 0-1 0 0,0 1 0 0 0,1 0 0 0 0,-1 0 0 0 0,1 1 1 0 0,-1 0-1 0 0,1 0 0 0 0,-1 0 0 0 0,1 0 0 0 0,-9 4 1 0 0,8-2-323 0 0,1 0 1 0 0,0 1 0 0 0,0-1 0 0 0,0 1 0 0 0,0 0 0 0 0,1 0-1 0 0,-1 1 1 0 0,1-1 0 0 0,0 1 0 0 0,1 0 0 0 0,-1 0-1 0 0,-3 8 1 0 0,1-2-267 0 0,1 0 0 0 0,0 1 1 0 0,1 0-1 0 0,1 0 0 0 0,0 0 0 0 0,0 0 0 0 0,1 0 0 0 0,1 1 0 0 0,0-1 1 0 0,1 1-1 0 0,0-1 0 0 0,1 0 0 0 0,3 18 0 0 0,-2-21-70 0 0,1 1 1 0 0,0-1-1 0 0,1 0 0 0 0,0 0 0 0 0,7 13 1 0 0,-9-20-1 0 0,-1 1 0 0 0,1-1 0 0 0,0 0 0 0 0,-1 0 0 0 0,1 0 0 0 0,0 0 0 0 0,0-1 1 0 0,0 1-1 0 0,0 0 0 0 0,1-1 0 0 0,2 2 0 0 0,-3-2-1 0 0,-1-1 1 0 0,0 0 0 0 0,1 1-1 0 0,-1-1 1 0 0,0 0-1 0 0,1 0 1 0 0,-1 0-1 0 0,0 0 1 0 0,1 0-1 0 0,-1 0 1 0 0,1 0-1 0 0,-1 0 1 0 0,0-1-1 0 0,1 1 1 0 0,-1-1-1 0 0,0 1 1 0 0,0-1-1 0 0,1 1 1 0 0,-1-1-1 0 0,0 0 1 0 0,0 1-1 0 0,0-1 1 0 0,2-1-1 0 0,0-1 1 0 0,0-1-1 0 0,0 1 0 0 0,0-1 0 0 0,-1 1 0 0 0,1-1 0 0 0,-1 0 1 0 0,0 0-1 0 0,0 0 0 0 0,0 0 0 0 0,-1-1 0 0 0,2-6 0 0 0,10-52 1 0 0,-12 58 3 0 0,3-27 23 0 0,-1 0 0 0 0,-1 0 0 0 0,-4-41-1 0 0,1 59-40 0 0,0 1 0 0 0,-2-1 0 0 0,1 0 0 0 0,-2 1-1 0 0,0-1 1 0 0,0 1 0 0 0,-1 0 0 0 0,-1 1 0 0 0,0-1 0 0 0,-9-12-1 0 0,13 22-3 0 0,1 1 0 0 0,-1 0 0 0 0,0 0 0 0 0,0 0 0 0 0,0 0-1 0 0,0 0 1 0 0,0 0 0 0 0,0 1 0 0 0,-1-1 0 0 0,-2-1 0 0 0,4 3-79 0 0,0-1 0 0 0,0 1 0 0 0,0 0 0 0 0,0-1 0 0 0,0 1 0 0 0,0 0 0 0 0,0 0 0 0 0,-1 0 1 0 0,1 0-1 0 0,0 0 0 0 0,0 0 0 0 0,0 0 0 0 0,0 0 0 0 0,0 0 0 0 0,0 0 0 0 0,0 1 0 0 0,0-1 1 0 0,0 0-1 0 0,-1 1 0 0 0,0 1-294 0 0,1-1 0 0 0,-1 0 0 0 0,1 1 0 0 0,0-1 0 0 0,0 1 0 0 0,0-1 0 0 0,0 1 0 0 0,0 0 0 0 0,0 0 0 0 0,0-1-1 0 0,0 1 1 0 0,0 0 0 0 0,1 0 0 0 0,-1 0 0 0 0,1 0 0 0 0,0 0 0 0 0,-1 0 0 0 0,1 0 0 0 0,0 0 0 0 0,0 0 0 0 0,0 0 0 0 0,1-1 0 0 0,-1 1 0 0 0,0 0 0 0 0,1 0 0 0 0,-1 0 0 0 0,1 2 0 0 0,5 14-5029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8:52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0 8322 0 0,'10'16'2216'0'0,"-4"4"-95"0"0,1 7 39 0 0,-4 7-215 0 0,-4 4-521 0 0,-4 5-584 0 0,1 1-376 0 0,-2 1-312 0 0,-1 0-152 0 0,0 0-408 0 0,-1-2-872 0 0,0-2-1425 0 0,-2-3-1744 0 0,-3-1-2552 0 0</inkml:trace>
  <inkml:trace contextRef="#ctx0" brushRef="#br0" timeOffset="1">1 715 10466 0 0,'44'-26'5868'0'0,"25"-8"-3126"0"0,-29 16-2306 0 0,-36 16-420 0 0,0 0 0 0 0,1 0 0 0 0,0 0 0 0 0,-1 1 0 0 0,1 0 0 0 0,0 0 0 0 0,0 0 0 0 0,-1 1 0 0 0,1-1 0 0 0,7 1 0 0 0,-11 0-15 0 0,1 1 0 0 0,-1-1 0 0 0,0 0 0 0 0,0 1 0 0 0,0-1 1 0 0,0 0-1 0 0,1 1 0 0 0,-1-1 0 0 0,0 1 0 0 0,0 0 0 0 0,0-1 0 0 0,0 1 1 0 0,0 0-1 0 0,0 0 0 0 0,-1-1 0 0 0,1 1 0 0 0,0 0 0 0 0,1 2 1 0 0,-1-2-5 0 0,-1 1 1 0 0,1 0 0 0 0,0 0-1 0 0,-1 0 1 0 0,1 0 0 0 0,-1-1-1 0 0,0 1 1 0 0,0 0 0 0 0,1 0-1 0 0,-1 0 1 0 0,-1 0 0 0 0,1 0-1 0 0,0 0 1 0 0,0 0 0 0 0,-1 2-1 0 0,-5 16 5 0 0,0 0 0 0 0,-1 0-1 0 0,-1-1 1 0 0,-20 34 0 0 0,1-2 36 0 0,26-48 4 0 0,0 0 0 0 0,-1 0 0 0 0,1 0 0 0 0,1 0 1 0 0,-1 0-1 0 0,0 0 0 0 0,1 1 0 0 0,-1-1 0 0 0,1 0 0 0 0,0 0 1 0 0,0 0-1 0 0,0 1 0 0 0,1-1 0 0 0,-1 0 0 0 0,1 0 0 0 0,-1 0 0 0 0,1 0 1 0 0,0 1-1 0 0,1-1 0 0 0,-1-1 0 0 0,0 1 0 0 0,1 0 0 0 0,-1 0 1 0 0,1 0-1 0 0,0-1 0 0 0,0 1 0 0 0,0-1 0 0 0,1 0 0 0 0,-1 1 0 0 0,0-1 1 0 0,1 0-1 0 0,-1 0 0 0 0,1 0 0 0 0,5 2 0 0 0,-2-1-219 0 0,0 0 0 0 0,0 0 0 0 0,0 0 0 0 0,0-1-1 0 0,0 0 1 0 0,0 0 0 0 0,1-1 0 0 0,-1 0 0 0 0,1 0 0 0 0,-1-1-1 0 0,1 1 1 0 0,-1-1 0 0 0,1-1 0 0 0,-1 1 0 0 0,1-1 0 0 0,9-3 0 0 0,-9 2-900 0 0,-1-1 1 0 0,0 0 0 0 0,0-1-1 0 0,-1 1 1 0 0,10-9 0 0 0,-11 10 352 0 0,24-18-5436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8:5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45 10386 0 0,'-6'106'6362'0'0,"10"2"-3801"0"0,-2-87-2480 0 0,1-1 0 0 0,1 1 1 0 0,1-1-1 0 0,0 0 0 0 0,2 0 0 0 0,0-1 1 0 0,1 1-1 0 0,14 21 0 0 0,-21-38-34 0 0,0-1 0 0 0,1 1 1 0 0,-1-1-1 0 0,1 1 0 0 0,0-1 0 0 0,-1 0 0 0 0,1 1 0 0 0,0-1 0 0 0,1 0 0 0 0,-1 0 0 0 0,0-1 0 0 0,1 1 0 0 0,-1 0 0 0 0,0-1 1 0 0,1 0-1 0 0,0 1 0 0 0,-1-1 0 0 0,1 0 0 0 0,0 0 0 0 0,0 0 0 0 0,0-1 0 0 0,3 1 0 0 0,-3-1 3 0 0,0-1-1 0 0,1 0 1 0 0,-2 0-1 0 0,1 0 1 0 0,0 0-1 0 0,0 0 0 0 0,0-1 1 0 0,0 0-1 0 0,-1 1 1 0 0,1-1-1 0 0,-1 0 1 0 0,1 0-1 0 0,-1 0 1 0 0,0 0-1 0 0,0-1 1 0 0,0 1-1 0 0,0-1 1 0 0,0 1-1 0 0,-1-1 1 0 0,3-4-1 0 0,7-14-162 0 0,-1 0 0 0 0,-1-1 0 0 0,-1 0 1 0 0,-1 0-1 0 0,-2-1 0 0 0,0 0 0 0 0,-1 0 0 0 0,-1 0 0 0 0,-1 0 0 0 0,-1 0 0 0 0,-1-1 0 0 0,-1 1 1 0 0,-7-38-1 0 0,7 54-262 0 0,-1-1 0 0 0,0 1 0 0 0,-1 0 0 0 0,1 1 0 0 0,-1-1 0 0 0,-1 0 1 0 0,1 1-1 0 0,-1 0 0 0 0,0-1 0 0 0,-10-9 0 0 0,12 13 43 0 0,0 1 0 0 0,-1 0 0 0 0,1 1 0 0 0,-1-1 0 0 0,1 0 1 0 0,-1 1-1 0 0,0 0 0 0 0,1-1 0 0 0,-1 1 0 0 0,0 0 0 0 0,0 0 0 0 0,0 0 0 0 0,0 1 0 0 0,0-1 0 0 0,0 1 0 0 0,0 0 0 0 0,0 0 0 0 0,0 0 0 0 0,0 0 1 0 0,0 0-1 0 0,0 1 0 0 0,0-1 0 0 0,0 1 0 0 0,0 0 0 0 0,0 0 0 0 0,0 0 0 0 0,1 0 0 0 0,-6 3 0 0 0,-16 10-4003 0 0</inkml:trace>
  <inkml:trace contextRef="#ctx0" brushRef="#br0" timeOffset="1">2 222 5249 0 0,'13'3'3657'0'0,"4"0"-1201"0"0,5 0-487 0 0,3 1-473 0 0,-1-3-504 0 0,1-2-464 0 0,-1-1-287 0 0,2-3-225 0 0,0 1-553 0 0,-1-2-855 0 0,-2 1-1096 0 0,0 1-961 0 0,-3-3-2320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8:53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0 7778 0 0,'-20'56'5364'0'0,"-14"61"0"0"0,28-92-4780 0 0,2 0-1 0 0,1 0 1 0 0,0 1-1 0 0,2-1 1 0 0,2 28-1 0 0,-1-50-562 0 0,1 1-1 0 0,-1 0 1 0 0,1-1-1 0 0,-1 1 1 0 0,1 0-1 0 0,0-1 0 0 0,0 1 1 0 0,1-1-1 0 0,-1 0 1 0 0,1 1-1 0 0,0-1 1 0 0,0 0-1 0 0,0 0 1 0 0,0 0-1 0 0,0 0 0 0 0,1 0 1 0 0,4 4-1 0 0,-3-5-55 0 0,-1 0-1 0 0,1 0 1 0 0,0 0-1 0 0,1 0 1 0 0,-1-1-1 0 0,0 0 0 0 0,0 0 1 0 0,1 0-1 0 0,-1 0 1 0 0,1 0-1 0 0,-1-1 1 0 0,0 0-1 0 0,1 0 1 0 0,5-1-1 0 0,1 0-576 0 0,-1 0 1 0 0,0 0-1 0 0,0-1 1 0 0,0-1-1 0 0,18-6 0 0 0,-25 8 149 0 0,0 0 0 0 0,0 0-1 0 0,-1-1 1 0 0,1 1-1 0 0,-1-1 1 0 0,1 0 0 0 0,-1 1-1 0 0,1-1 1 0 0,-1 0 0 0 0,0 0-1 0 0,0-1 1 0 0,0 1 0 0 0,0 0-1 0 0,0-1 1 0 0,-1 1-1 0 0,1-1 1 0 0,-1 1 0 0 0,0-1-1 0 0,1 0 1 0 0,-1 0 0 0 0,0 0-1 0 0,-1 1 1 0 0,1-1-1 0 0,0-5 1 0 0,-2-6-3885 0 0</inkml:trace>
  <inkml:trace contextRef="#ctx0" brushRef="#br0" timeOffset="1">58 490 8090 0 0,'-19'38'4305'0'0,"5"2"-2089"0"0,-2 10-464 0 0,9-5-263 0 0,5-7-361 0 0,5-3-392 0 0,5-4-272 0 0,3-5-224 0 0,2-5-136 0 0,6-4-80 0 0,1-6-24 0 0,4-5-152 0 0,4-5-472 0 0,4-4-768 0 0,2-3-1177 0 0,1-6-1215 0 0,-12-19-233 0 0,12 11-1520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8:53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131 224 9394 0 0,'-17'51'7391'0'0,"5"6"-4401"0"0,11-49-2877 0 0,0 0-1 0 0,0 0 1 0 0,1 0 0 0 0,0 0-1 0 0,1 0 1 0 0,-1 0 0 0 0,1 0-1 0 0,1 0 1 0 0,0 0 0 0 0,0 0-1 0 0,5 12 1 0 0,-7-19-110 0 0,0 0 0 0 0,1 0 0 0 0,-1 0 0 0 0,0 0 0 0 0,1 0 0 0 0,-1 0 0 0 0,1-1 0 0 0,-1 1 0 0 0,1 0 0 0 0,-1 0 0 0 0,1 0 0 0 0,0 0 0 0 0,-1-1 0 0 0,1 1 0 0 0,0 0 0 0 0,0 0 0 0 0,0-1 0 0 0,-1 1 0 0 0,1-1 0 0 0,0 1 0 0 0,0-1 0 0 0,0 1 0 0 0,0-1 0 0 0,0 1 0 0 0,0-1 0 0 0,0 0 0 0 0,0 0 0 0 0,0 0 0 0 0,0 1 0 0 0,0-1 0 0 0,0 0 0 0 0,0 0 0 0 0,0 0 0 0 0,0 0 0 0 0,0-1 0 0 0,0 1 0 0 0,0 0 0 0 0,1 0 0 0 0,-2-1 0 0 0,1 1 0 0 0,0 0 0 0 0,0-1 0 0 0,0 1 0 0 0,0-1 0 0 0,0 1 0 0 0,0-1 0 0 0,1-1 0 0 0,1-1 1 0 0,0 0 0 0 0,0 0 0 0 0,0-1 0 0 0,-1 1 0 0 0,1-1 0 0 0,-1 1 0 0 0,0-1 0 0 0,0 0 0 0 0,0 0 0 0 0,1-6 0 0 0,3-11 28 0 0,-2 0-1 0 0,-1 0 0 0 0,0 0 1 0 0,-1 0-1 0 0,-2-1 0 0 0,0 1 1 0 0,-5-37-1 0 0,3 45 1 0 0,0 0-1 0 0,-1 1 1 0 0,0-1-1 0 0,-1 0 1 0 0,-1 1 0 0 0,0 0-1 0 0,0 0 1 0 0,-1 1 0 0 0,-1-1-1 0 0,0 1 1 0 0,0 1-1 0 0,-1-1 1 0 0,-17-16 0 0 0,23 25-22 0 0,1 0 1 0 0,-1 0-1 0 0,-1 1 1 0 0,1-1-1 0 0,0 1 1 0 0,0-1-1 0 0,-1 1 0 0 0,1 0 1 0 0,0 0-1 0 0,-1 0 1 0 0,1 0-1 0 0,-1 0 1 0 0,0 0-1 0 0,1 1 1 0 0,-1 0-1 0 0,1-1 1 0 0,-1 1-1 0 0,0 0 1 0 0,1 0-1 0 0,-1 0 1 0 0,-4 1-1 0 0,5 0-25 0 0,-1 1-1 0 0,1-1 1 0 0,-1 0-1 0 0,1 1 0 0 0,0-1 1 0 0,0 1-1 0 0,0 0 1 0 0,0 0-1 0 0,0 0 1 0 0,0 0-1 0 0,0 0 1 0 0,1 0-1 0 0,-1 0 1 0 0,1 1-1 0 0,0-1 0 0 0,-1 1 1 0 0,1-1-1 0 0,0 1 1 0 0,0-1-1 0 0,0 6 1 0 0,-3 6-790 0 0,1 0 0 0 0,1 0 0 0 0,1 0 0 0 0,0 16 0 0 0,3 29-8354 0 0,3-34 3247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8:53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5 9586 0 0,'3'-4'3622'0'0,"-3"4"-3441"0"0,0 0 0 0 0,1 0 0 0 0,-1 0 0 0 0,0 0 0 0 0,0 0 0 0 0,1 0 0 0 0,-1 0 0 0 0,0 0 0 0 0,0 0 1 0 0,1 0-1 0 0,-1 0 0 0 0,0 0 0 0 0,0 0 0 0 0,0 0 0 0 0,1 0 0 0 0,-1 0 0 0 0,5 9 2873 0 0,0 18-999 0 0,-5-26-1705 0 0,3 31 698 0 0,-2 0 1 0 0,-5 64 0 0 0,-20 66-1091 0 0,7-50-683 0 0,13-80 6 0 0,-4 27-1842 0 0,1-21-2197 0 0,3-27-326 0 0,4-10 4927 0 0,-1-1-1 0 0,1 0 1 0 0,0 0 0 0 0,-1-1 0 0 0,1 1 0 0 0,0 0-1 0 0,-1 0 1 0 0,1 0 0 0 0,0 0 0 0 0,0 0-1 0 0,-1 0 1 0 0,1 0 0 0 0,0 0 0 0 0,-1-1-1 0 0,1 1 1 0 0,0 0 0 0 0,0 0 0 0 0,-1 0-1 0 0,1 0 1 0 0,0-1 0 0 0,0 1 0 0 0,0 0-1 0 0,-1 0 1 0 0,1-1 0 0 0,0 1 0 0 0,0 0 0 0 0,0 0-1 0 0,0-1 1 0 0,0 1 0 0 0,-1 0 0 0 0,1-1-1 0 0,0 1 1 0 0,0-1 0 0 0,-6-12-3731 0 0</inkml:trace>
  <inkml:trace contextRef="#ctx0" brushRef="#br0" timeOffset="1">25 522 6441 0 0,'-17'57'8970'0'0,"9"7"-4551"0"0,8-55-4166 0 0,0 1-1 0 0,1-1 0 0 0,0 0 1 0 0,0 1-1 0 0,1-1 0 0 0,0 0 1 0 0,1 0-1 0 0,0 0 0 0 0,0 0 1 0 0,1 0-1 0 0,5 8 0 0 0,-8-14-236 0 0,1-1-1 0 0,0 1 1 0 0,0-1-1 0 0,0 0 1 0 0,0 1 0 0 0,0-1-1 0 0,1 0 1 0 0,-1 0-1 0 0,1 0 1 0 0,-1-1-1 0 0,1 1 1 0 0,0-1-1 0 0,0 1 1 0 0,-1-1-1 0 0,1 0 1 0 0,0 0 0 0 0,0 0-1 0 0,4 0 1 0 0,-1 0-73 0 0,-1-1 0 0 0,1 0 1 0 0,-1 0-1 0 0,1 0 0 0 0,-1-1 0 0 0,1 0 1 0 0,-1 0-1 0 0,1 0 0 0 0,8-4 1 0 0,-2 0-854 0 0,0-1 1 0 0,0 0 0 0 0,0-1 0 0 0,-1-1-1 0 0,0 1 1 0 0,0-2 0 0 0,17-17 0 0 0,-18 15-1116 0 0,0-1-1 0 0,-2 0 1 0 0,15-26 0 0 0,-3-2-2955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6:45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1 320 5361 0 0,'0'2'2233'0'0,"1"2"-225"0"0,4 1-16 0 0,3-2-215 0 0,2 0-457 0 0,3 0-528 0 0,0 2-400 0 0,3-1-208 0 0,-3 1-128 0 0,3-1-248 0 0,1-2-744 0 0,-2-2-1176 0 0,-1-5-1249 0 0,-19-21 16 0 0,16 17-1128 0 0</inkml:trace>
  <inkml:trace contextRef="#ctx0" brushRef="#br0" timeOffset="1">207 0 10082 0 0,'0'2'2801'0'0,"-1"1"-409"0"0,-1 6-263 0 0,1 7-457 0 0,-4 3-408 0 0,2 6-383 0 0,0-1-337 0 0,2 4-256 0 0,-2-2-176 0 0,1-2-72 0 0,2 2-256 0 0,-2 0-560 0 0,2 0-953 0 0,-1-3-1135 0 0,-4-3-841 0 0,-1-4-176 0 0,-1-7 864 0 0,-4-2-1248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8:54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17 161 7946 0 0,'24'-12'4161'0'0,"24"-12"6"0"0,27-6-2401 0 0,-59 25-1556 0 0,31-10 53 0 0,-44 14-241 0 0,-1 0 0 0 0,1 0 0 0 0,0 0 1 0 0,-1-1-1 0 0,1 1 0 0 0,-1-1 0 0 0,1 0 0 0 0,-1 0 1 0 0,0 0-1 0 0,0 0 0 0 0,0 0 0 0 0,3-4 0 0 0,-5 5-22 0 0,1 0 0 0 0,-1 0 0 0 0,0 0 0 0 0,0 0 0 0 0,0 0 0 0 0,0 0 0 0 0,0 0 0 0 0,0 0 0 0 0,0 0 1 0 0,0 0-1 0 0,0 0 0 0 0,0-1 0 0 0,-1 1 0 0 0,1 0 0 0 0,0 0 0 0 0,-1 0 0 0 0,1 0 0 0 0,-1 0 0 0 0,1 0 0 0 0,-1 1 0 0 0,1-1 0 0 0,-1 0 0 0 0,0 0 0 0 0,1 0 0 0 0,-1 0 0 0 0,0 1 0 0 0,0-1 0 0 0,0 0 0 0 0,1 1 0 0 0,-1-1 0 0 0,0 0 0 0 0,0 1 0 0 0,0-1 0 0 0,0 1 0 0 0,0 0 0 0 0,-2-1 0 0 0,-38-14 131 0 0,35 14-34 0 0,0 1 0 0 0,0-1 0 0 0,0 1 0 0 0,0 0 0 0 0,0 0 0 0 0,0 1 0 0 0,1-1 0 0 0,-1 1 0 0 0,0 1 0 0 0,0-1 0 0 0,1 1 0 0 0,-1 0 0 0 0,1 0-1 0 0,-1 1 1 0 0,1 0 0 0 0,-5 3 0 0 0,3-1 53 0 0,1 1-1 0 0,-1-1 1 0 0,1 1-1 0 0,1 1 0 0 0,-1-1 1 0 0,1 1-1 0 0,0 0 1 0 0,0 0-1 0 0,1 0 1 0 0,-4 10-1 0 0,1 1-70 0 0,0-1-1 0 0,2 1 1 0 0,0 0-1 0 0,1 1 1 0 0,1-1-1 0 0,1 1 1 0 0,0-1-1 0 0,1 1 1 0 0,3 28-1 0 0,-1-38-94 0 0,0 1-1 0 0,1-1 0 0 0,0 1 1 0 0,1-1-1 0 0,-1 0 1 0 0,2 0-1 0 0,5 11 0 0 0,-8-17-14 0 0,1 0 0 0 0,0-1 0 0 0,0 1 0 0 0,0 0 0 0 0,0-1 0 0 0,0 1 0 0 0,0-1 0 0 0,1 0 0 0 0,-1 0 0 0 0,1 0 0 0 0,0 0 0 0 0,0 0 0 0 0,0 0 0 0 0,0-1 0 0 0,0 0 0 0 0,0 1 0 0 0,0-1 0 0 0,0 0 0 0 0,0 0 0 0 0,0-1 0 0 0,1 1 0 0 0,-1-1 0 0 0,0 0 0 0 0,6 0 0 0 0,5-1-173 0 0,1-1 0 0 0,-1-1-1 0 0,0-1 1 0 0,0 0 0 0 0,0-1 0 0 0,26-12 0 0 0,-20 8-175 0 0,41-13 0 0 0,-60 22 362 0 0,0-1 1 0 0,1 1-1 0 0,-1 0 1 0 0,1-1-1 0 0,-1 1 1 0 0,0 0-1 0 0,1 0 1 0 0,-1 0-1 0 0,1 0 1 0 0,-1 0-1 0 0,1 0 0 0 0,-1 1 1 0 0,1-1-1 0 0,-1 0 1 0 0,3 2-1 0 0,-4-2 7 0 0,1 0 0 0 0,-1 1-1 0 0,1-1 1 0 0,-1 1 0 0 0,0-1-1 0 0,1 1 1 0 0,-1-1 0 0 0,0 1 0 0 0,0-1-1 0 0,1 1 1 0 0,-1-1 0 0 0,0 1-1 0 0,0-1 1 0 0,0 1 0 0 0,0-1-1 0 0,0 1 1 0 0,0-1 0 0 0,1 1 0 0 0,-1 0-1 0 0,0-1 1 0 0,-1 1 0 0 0,1-1-1 0 0,0 1 1 0 0,0-1 0 0 0,0 1-1 0 0,0 0 1 0 0,-2 4 8 0 0,0-1-1 0 0,0 0 1 0 0,0 0-1 0 0,0 0 1 0 0,0 0-1 0 0,-1-1 0 0 0,0 1 1 0 0,-4 4-1 0 0,-33 33 612 0 0,14-16 259 0 0,1 1 1 0 0,-27 38 0 0 0,46-55-711 0 0,0 0 0 0 0,1 1 0 0 0,0-1 0 0 0,0 1 0 0 0,1 0 0 0 0,0 0 0 0 0,1 1 0 0 0,0-1 0 0 0,1 1 0 0 0,0 0 0 0 0,0-1 1 0 0,1 13-1 0 0,1-22-152 0 0,0 1 0 0 0,0 0 0 0 0,0-1 0 0 0,0 1 0 0 0,1 0 0 0 0,-1-1 0 0 0,0 1 0 0 0,1 0 0 0 0,0-1 0 0 0,-1 1 0 0 0,1-1 0 0 0,0 1 0 0 0,0-1 0 0 0,-1 0 0 0 0,1 1 0 0 0,0-1 0 0 0,0 0 0 0 0,1 1 0 0 0,-1-1 0 0 0,0 0 0 0 0,0 0 0 0 0,1 0 0 0 0,-1 0 0 0 0,0 0 0 0 0,1 0 0 0 0,-1-1 0 0 0,1 1 0 0 0,-1 0 0 0 0,1-1 0 0 0,0 1 0 0 0,-1-1 0 0 0,1 0 0 0 0,-1 1 0 0 0,1-1 0 0 0,0 0 0 0 0,-1 0 0 0 0,1 0 0 0 0,2 0 0 0 0,8-1-177 0 0,0 0 1 0 0,0 0 0 0 0,0-1-1 0 0,15-5 1 0 0,-14 4-287 0 0,66-14-4266 0 0,0 0-5461 0 0,-49 11 4412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8:54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250 118 14883 0 0,'-22'8'2452'0'0,"1"1"-1"0"0,-29 16 0 0 0,34-16-1607 0 0,0 1 1 0 0,1 1-1 0 0,-25 23 0 0 0,33-28-798 0 0,1 0 0 0 0,0 0 0 0 0,1 0 0 0 0,0 1 0 0 0,-1 0 0 0 0,2 0 0 0 0,-1 0 0 0 0,1 1 0 0 0,1-1 0 0 0,-1 1 0 0 0,1 0 0 0 0,0 0 0 0 0,1 0 0 0 0,0 1 0 0 0,0-1 0 0 0,1 0 0 0 0,0 1 0 0 0,1-1 0 0 0,-1 1 0 0 0,2-1 0 0 0,-1 1 0 0 0,3 11 0 0 0,-3-17-64 0 0,1-1-1 0 0,-1 1 1 0 0,1-1 0 0 0,-1 0-1 0 0,1 0 1 0 0,0 1-1 0 0,0-1 1 0 0,0 0-1 0 0,0 0 1 0 0,1 0-1 0 0,-1 0 1 0 0,0 0 0 0 0,1 0-1 0 0,-1 0 1 0 0,1 0-1 0 0,0-1 1 0 0,0 1-1 0 0,0-1 1 0 0,0 1-1 0 0,0-1 1 0 0,0 1-1 0 0,0-1 1 0 0,0 0 0 0 0,0 0-1 0 0,0 0 1 0 0,1-1-1 0 0,-1 1 1 0 0,0 0-1 0 0,1-1 1 0 0,-1 0-1 0 0,0 1 1 0 0,1-1 0 0 0,-1 0-1 0 0,1 0 1 0 0,-1 0-1 0 0,1-1 1 0 0,-1 1-1 0 0,0 0 1 0 0,5-2-1 0 0,1-1-33 0 0,-1 0-1 0 0,1 0 0 0 0,-1 0 1 0 0,0-1-1 0 0,0 0 0 0 0,0 0 1 0 0,0-1-1 0 0,-1 0 0 0 0,0 0 0 0 0,11-12 1 0 0,-10 9-160 0 0,0-2 1 0 0,-1 1 0 0 0,-1-1-1 0 0,1 0 1 0 0,-1 0 0 0 0,-1 0-1 0 0,0-1 1 0 0,0 1 0 0 0,-1-1-1 0 0,-1 0 1 0 0,0 0 0 0 0,0 0-1 0 0,-1 0 1 0 0,0-1 0 0 0,-1 1-1 0 0,0 0 1 0 0,-1 0 0 0 0,0-1-1 0 0,-4-12 1 0 0,2 12-497 0 0,0 1-1 0 0,-1 0 1 0 0,0 0 0 0 0,-1 1-1 0 0,0-1 1 0 0,0 1 0 0 0,-1 0-1 0 0,-8-10 1 0 0,8 13-215 0 0,0 0 1 0 0,0 0-1 0 0,-1 0 1 0 0,0 1-1 0 0,-1 0 1 0 0,1 0-1 0 0,-1 1 1 0 0,0 0-1 0 0,0 0 1 0 0,-12-4-1 0 0,7 6-2298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8:54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45 16900 0 0,'1'18'2384'0'0,"0"0"0"0"0,-2 27 1 0 0,-17 79-378 0 0,4-41-1511 0 0,6-26-668 0 0,-9 100 42 0 0,16-140-818 0 0,1 0 0 0 0,1-1 0 0 0,1 1 0 0 0,0 0 0 0 0,1-1 1 0 0,0 0-1 0 0,8 19 0 0 0,1-13-4184 0 0,-11-22 4925 0 0,-1 1-1 0 0,1-1 1 0 0,-1 1 0 0 0,1-1 0 0 0,-1 0 0 0 0,1 1 0 0 0,0-1-1 0 0,-1 0 1 0 0,1 1 0 0 0,-1-1 0 0 0,1 0 0 0 0,0 0 0 0 0,-1 0-1 0 0,1 0 1 0 0,0 1 0 0 0,-1-1 0 0 0,1 0 0 0 0,0 0-1 0 0,-1 0 1 0 0,1 0 0 0 0,0-1 0 0 0,0 1 0 0 0,-1 0 0 0 0,1 0-1 0 0,-1 0 1 0 0,1 0 0 0 0,0-1 0 0 0,-1 1 0 0 0,1 0-1 0 0,0-1 1 0 0,-1 1 0 0 0,1 0 0 0 0,0-1 0 0 0,14-11-4352 0 0</inkml:trace>
  <inkml:trace contextRef="#ctx0" brushRef="#br0" timeOffset="1">205 46 6825 0 0,'19'-1'1297'0'0,"0"-1"-721"0"0,9-2-200 0 0,3-1-120 0 0,-1-3-144 0 0,5-1-128 0 0,-3 2-264 0 0,-4 0-408 0 0,-7 4-408 0 0,-10 5-289 0 0,-6 1-79 0 0,-5 6-1649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8:55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9394 0 0,'12'6'2551'0'0,"1"0"0"0"0,22 5-1 0 0,-20-7-1957 0 0,1-1 0 0 0,-1-1 0 0 0,1-1 0 0 0,16 0 0 0 0,-48 21 454 0 0,2-5-730 0 0,1 0 0 0 0,0 1 1 0 0,1 0-1 0 0,1 1 0 0 0,1 0 1 0 0,1 1-1 0 0,-10 27 0 0 0,17-38-189 0 0,-1 0-1 0 0,1 0 1 0 0,1 0-1 0 0,0 0 0 0 0,0 0 1 0 0,1 1-1 0 0,0-1 1 0 0,2 17-1 0 0,0-20-87 0 0,-1 0-1 0 0,1 0 1 0 0,0-1-1 0 0,0 1 1 0 0,1 0-1 0 0,0-1 1 0 0,0 0-1 0 0,0 0 1 0 0,0 0-1 0 0,1 0 1 0 0,0 0-1 0 0,0-1 1 0 0,0 1 0 0 0,8 5-1 0 0,-8-7-22 0 0,-1 0 0 0 0,1 0 0 0 0,0-1 0 0 0,0 1 0 0 0,0-1 0 0 0,0 0 0 0 0,0 0 0 0 0,0-1 0 0 0,0 1 0 0 0,1-1 1 0 0,-1 0-1 0 0,1 0 0 0 0,-1 0 0 0 0,1-1 0 0 0,-1 0 0 0 0,1 0 0 0 0,-1 0 0 0 0,1 0 0 0 0,-1-1 0 0 0,1 1 0 0 0,-1-1 0 0 0,1 0 0 0 0,-1-1 0 0 0,0 1 0 0 0,1-1 0 0 0,-1 0 0 0 0,0 0 0 0 0,0 0 0 0 0,0 0 0 0 0,-1-1 0 0 0,1 0 0 0 0,0 1 0 0 0,-1-1 0 0 0,5-5 0 0 0,0 0-101 0 0,-1-1 0 0 0,0 0-1 0 0,0 0 1 0 0,-1 0-1 0 0,0-1 1 0 0,0 0-1 0 0,-1 0 1 0 0,-1-1-1 0 0,0 1 1 0 0,0-1 0 0 0,-1 0-1 0 0,4-21 1 0 0,-6 16-713 0 0,-1-1 1 0 0,0 0 0 0 0,-1 0 0 0 0,-1 1 0 0 0,-1-1-1 0 0,-4-16 1 0 0,-34-95-12127 0 0,40 126 12580 0 0,-4-12-3748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8:55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11138 0 0,'4'7'1012'0'0,"-1"0"0"0"0,0 1-1 0 0,0-1 1 0 0,0 1 0 0 0,-1 0 0 0 0,0 0-1 0 0,-1 0 1 0 0,1 14 0 0 0,-1 1 45 0 0,-6 39 0 0 0,3-45-1013 0 0,0 0 0 0 0,2-1 0 0 0,0 1 0 0 0,4 33 0 0 0,-4-49-57 0 0,0 1-1 0 0,1 0 0 0 0,-1-1 1 0 0,1 1-1 0 0,0-1 0 0 0,-1 1 1 0 0,1-1-1 0 0,0 0 0 0 0,0 1 1 0 0,0-1-1 0 0,0 0 1 0 0,0 1-1 0 0,0-1 0 0 0,0 0 1 0 0,0 0-1 0 0,1 0 0 0 0,-1 0 1 0 0,0 0-1 0 0,3 1 0 0 0,0 0 1 0 0,-1-1 0 0 0,1 0 0 0 0,-1 0 0 0 0,1 0 0 0 0,-1-1-1 0 0,1 1 1 0 0,0-1 0 0 0,5 0 0 0 0,5-1-16 0 0,0 0-1 0 0,0-1 1 0 0,20-6 0 0 0,-29 7-233 0 0,0-1-1 0 0,0 0 1 0 0,0 0-1 0 0,0-1 1 0 0,0 1 0 0 0,-1-1-1 0 0,1 0 1 0 0,-1 0-1 0 0,1 0 1 0 0,-1-1-1 0 0,0 0 1 0 0,-1 1 0 0 0,7-9-1 0 0,-5 4-571 0 0,0 0 0 0 0,0 0-1 0 0,-1-1 1 0 0,0 1-1 0 0,0-1 1 0 0,-1 0 0 0 0,2-12-1 0 0,0 0-966 0 0,-2 1-1 0 0,-1-1 1 0 0,0-28-1 0 0,-6-16 192 0 0,4 58 1587 0 0,-2 0 1 0 0,1 1-1 0 0,-1-1 1 0 0,0 0-1 0 0,-4-8 1 0 0,6 14 126 0 0,0 0 0 0 0,0 0-1 0 0,-1 1 1 0 0,1-1 0 0 0,0 0 0 0 0,-1 0-1 0 0,1 1 1 0 0,-1-1 0 0 0,1 0 0 0 0,-1 0 0 0 0,1 1-1 0 0,-1-1 1 0 0,1 1 0 0 0,-1-1 0 0 0,1 1 0 0 0,-1-1-1 0 0,0 1 1 0 0,1-1 0 0 0,-1 1 0 0 0,0-1 0 0 0,0 1-1 0 0,1 0 1 0 0,-1-1 0 0 0,0 1 0 0 0,0 0 0 0 0,0 0-1 0 0,1 0 1 0 0,-1-1 0 0 0,0 1 0 0 0,0 0-1 0 0,0 0 1 0 0,0 0 0 0 0,1 0 0 0 0,-1 1 0 0 0,0-1-1 0 0,0 0 1 0 0,0 0 0 0 0,0 0 0 0 0,1 1 0 0 0,-1-1-1 0 0,0 0 1 0 0,0 1 0 0 0,1-1 0 0 0,-1 1 0 0 0,0-1-1 0 0,1 1 1 0 0,-1-1 0 0 0,0 1 0 0 0,1-1 0 0 0,-1 1-1 0 0,1-1 1 0 0,-1 1 0 0 0,1 0 0 0 0,-1-1 0 0 0,1 1-1 0 0,-1 0 1 0 0,1 1 0 0 0,-4 3 617 0 0,1 0 0 0 0,0 0 0 0 0,1 0 0 0 0,-1 1 0 0 0,1 0 1 0 0,0-1-1 0 0,1 1 0 0 0,-1 0 0 0 0,1 0 0 0 0,0 0 0 0 0,0 0 0 0 0,1 7 0 0 0,0 14 1036 0 0,4 38-1 0 0,-2-43-1047 0 0,4 58 349 0 0,1 11-1583 0 0,20 102 0 0 0,-12-138-3905 0 0,3-20-3286 0 0,-5-16 821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9:06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158 108 3721 0 0,'-2'-2'393'0'0,"0"0"-1"0"0,1 0 1 0 0,-1 1 0 0 0,0-1 0 0 0,0 1 0 0 0,0 0 0 0 0,0 0 0 0 0,0-1-1 0 0,0 1 1 0 0,-1 0 0 0 0,1 1 0 0 0,0-1 0 0 0,-1 0 0 0 0,1 1-1 0 0,0-1 1 0 0,-1 1 0 0 0,1 0 0 0 0,0 0 0 0 0,-1 0 0 0 0,1 0 0 0 0,-1 0-1 0 0,1 0 1 0 0,0 1 0 0 0,-1-1 0 0 0,1 1 0 0 0,0-1 0 0 0,0 1-1 0 0,-1 0 1 0 0,1 0 0 0 0,0 0 0 0 0,-3 2 0 0 0,2-1-250 0 0,1-1 0 0 0,-1 1-1 0 0,1-1 1 0 0,-1 1 0 0 0,1 0 0 0 0,0 0 0 0 0,0 0 0 0 0,0 0 0 0 0,0 0 0 0 0,0 0 0 0 0,0 0-1 0 0,1 1 1 0 0,-1-1 0 0 0,1 1 0 0 0,0-1 0 0 0,-1 1 0 0 0,1 0 0 0 0,0 0 0 0 0,1-1-1 0 0,-1 1 1 0 0,0 0 0 0 0,1 0 0 0 0,0 0 0 0 0,-1 0 0 0 0,1 0 0 0 0,1 4 0 0 0,2 8-99 0 0,2 0 0 0 0,0-1 1 0 0,0 0-1 0 0,1 0 1 0 0,1-1-1 0 0,13 21 0 0 0,-15-27-47 0 0,-1 0 0 0 0,2 0-1 0 0,-1 0 1 0 0,1-1 0 0 0,0 0 0 0 0,0 0-1 0 0,1 0 1 0 0,-1-1 0 0 0,1 0 0 0 0,1 0-1 0 0,-1-1 1 0 0,16 7 0 0 0,-20-10 1 0 0,-1 0 1 0 0,1 0 0 0 0,0-1-1 0 0,0 1 1 0 0,-1-1 0 0 0,1 0-1 0 0,0 1 1 0 0,0-1 0 0 0,0-1 0 0 0,-1 1-1 0 0,1 0 1 0 0,0 0 0 0 0,0-1-1 0 0,-1 0 1 0 0,1 0 0 0 0,0 1-1 0 0,-1-2 1 0 0,1 1 0 0 0,3-2-1 0 0,-3 0 2 0 0,0 1 0 0 0,0-1-1 0 0,-1 1 1 0 0,1-1 0 0 0,-1 0-1 0 0,0 0 1 0 0,0 0-1 0 0,0 0 1 0 0,0-1 0 0 0,-1 1-1 0 0,1 0 1 0 0,-1-1 0 0 0,1-3-1 0 0,1-6 14 0 0,0 0 1 0 0,-1 0-1 0 0,-1-1 0 0 0,0 1 1 0 0,-1 0-1 0 0,-1-1 0 0 0,-1-13 0 0 0,-1 10 14 0 0,-1-1 0 0 0,0 1 0 0 0,-1 0 0 0 0,0 0 0 0 0,-11-20 0 0 0,13 31-30 0 0,0 0 0 0 0,-1 0 0 0 0,0 0 0 0 0,-1 0 0 0 0,1 0 0 0 0,-1 1 0 0 0,-5-5 0 0 0,7 7-16 0 0,0 1 1 0 0,0 0 0 0 0,0 0 0 0 0,-1 0 0 0 0,1 0 0 0 0,0 1 0 0 0,-1-1 0 0 0,1 1-1 0 0,-1 0 1 0 0,1 0 0 0 0,-1 0 0 0 0,1 1 0 0 0,-1-1 0 0 0,-5 0 0 0 0,5 2-50 0 0,1-1 0 0 0,-1 0 0 0 0,1 0 0 0 0,-1 1 1 0 0,1 0-1 0 0,0 0 0 0 0,-1 0 0 0 0,1 0 0 0 0,0 0 1 0 0,-1 1-1 0 0,1 0 0 0 0,0-1 0 0 0,0 1 0 0 0,0 0 1 0 0,1 1-1 0 0,-4 2 0 0 0,2-1-83 0 0,0 1 0 0 0,0 0-1 0 0,0 0 1 0 0,1 0 0 0 0,0 0-1 0 0,0 1 1 0 0,0 0 0 0 0,-2 9 0 0 0,0 0-314 0 0,2 0 1 0 0,0 0 0 0 0,0 0 0 0 0,2 0-1 0 0,0 1 1 0 0,2 25 0 0 0,0-25-142 0 0,1 1 0 0 0,2 0 0 0 0,-1-1 0 0 0,2 0 0 0 0,10 25 0 0 0,-8-24 1386 0 0,2-1 0 0 0,17 26 0 0 0,-24-37-508 0 0,0 0 1 0 0,1 0 0 0 0,-2 0 0 0 0,1 1-1 0 0,-1-1 1 0 0,0 0 0 0 0,0 0 0 0 0,0 1 0 0 0,-1-1-1 0 0,1 1 1 0 0,-1-1 0 0 0,-1 1 0 0 0,1-1-1 0 0,-1 0 1 0 0,0 1 0 0 0,0-1 0 0 0,-1 0 0 0 0,-2 7-1 0 0,-2 5-232 0 0,0 0-1 0 0,-2-1 1 0 0,0 0-1 0 0,-12 19 0 0 0,16-29-27 0 0,0 2-26 0 0,-1-1 0 0 0,0 1-1 0 0,0-1 1 0 0,0 0 0 0 0,-1-1 0 0 0,0 1-1 0 0,-1-1 1 0 0,1 0 0 0 0,-1-1-1 0 0,-11 7 1 0 0,16-14-294 0 0,6-8 234 0 0,7-7 155 0 0,-8 13-46 0 0,1 1 0 0 0,0 0-1 0 0,0 0 1 0 0,0 0 0 0 0,0 1 0 0 0,1 0 0 0 0,-1 0 0 0 0,1 0 0 0 0,-1 0 0 0 0,1 0 0 0 0,0 1 0 0 0,-1 0 0 0 0,1 0 0 0 0,6 0 0 0 0,6 0 251 0 0,1 1 0 0 0,30 4-1 0 0,25 1-1534 0 0,-67-5 741 0 0,-1-1 1 0 0,1 1-1 0 0,0-1 1 0 0,0-1 0 0 0,-1 1-1 0 0,1-1 1 0 0,-1 0-1 0 0,1 0 1 0 0,9-5-1 0 0,4-7-3330 0 0,3-1-1539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9:07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4193 0 0,'-8'50'10288'0'0,"-12"17"-7529"0"0,8-31-2862 0 0,1 2-1 0 0,-6 46 0 0 0,17-82 96 0 0,0 0 0 0 0,0 0 0 0 0,0 1 0 0 0,0-1 0 0 0,0 0 1 0 0,0 0-1 0 0,0 0 0 0 0,1 1 0 0 0,-1-1 0 0 0,1 0 0 0 0,0 0 0 0 0,0 0 0 0 0,-1 0 0 0 0,1 0 1 0 0,1 0-1 0 0,-1 0 0 0 0,0 0 0 0 0,0 0 0 0 0,1 0 0 0 0,-1-1 0 0 0,4 3 0 0 0,-2-1 15 0 0,1-1-1 0 0,-1 0 1 0 0,1 0 0 0 0,0 0-1 0 0,0-1 1 0 0,0 1-1 0 0,0-1 1 0 0,0 0-1 0 0,0 0 1 0 0,0 0-1 0 0,4-1 1 0 0,6 1-175 0 0,1-1 0 0 0,-1 0-1 0 0,0-1 1 0 0,0-1 0 0 0,0 0 0 0 0,14-5 0 0 0,-23 6-321 0 0,0-1 1 0 0,0 0 0 0 0,0 0-1 0 0,0 0 1 0 0,-1 0 0 0 0,1-1-1 0 0,-1 1 1 0 0,8-7-1 0 0,-11 8 260 0 0,0 0 0 0 0,0 0 0 0 0,0-1 0 0 0,0 1 0 0 0,0 0-1 0 0,-1-1 1 0 0,1 1 0 0 0,0 0 0 0 0,-1-1 0 0 0,1 1-1 0 0,0-1 1 0 0,-1 1 0 0 0,0-1 0 0 0,1 0 0 0 0,-1 1-1 0 0,0-1 1 0 0,0 1 0 0 0,0-1 0 0 0,0 1 0 0 0,0-1 0 0 0,0 0-1 0 0,0 1 1 0 0,-1-1 0 0 0,1 1 0 0 0,-1-1 0 0 0,1 1-1 0 0,-1-1 1 0 0,1 1 0 0 0,-1-1 0 0 0,0 1 0 0 0,-1-2 0 0 0,-6-11-2475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9:07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0 491 8002 0 0,'2'32'2920'0'0,"1"0"-999"0"0,2 8-265 0 0,2-2-352 0 0,2-7-415 0 0,2-5-361 0 0,1-5-224 0 0,1-4-152 0 0,3-6-72 0 0,0-5 8 0 0,4-3-64 0 0,1-1-24 0 0,2-2-336 0 0,3 0-656 0 0,1-3-969 0 0,-1-1-1408 0 0,0-5-3568 0 0</inkml:trace>
  <inkml:trace contextRef="#ctx0" brushRef="#br0" timeOffset="1">348 17 11402 0 0,'-2'-2'487'0'0,"0"1"0"0"0,0 0 0 0 0,0 0-1 0 0,0 0 1 0 0,0 0 0 0 0,0 0 0 0 0,0 0-1 0 0,0 1 1 0 0,0-1 0 0 0,0 1 0 0 0,-1-1-1 0 0,1 1 1 0 0,0 0 0 0 0,0 0-1 0 0,-4 0 1 0 0,5 0-366 0 0,0 1 0 0 0,-1-1 0 0 0,1 1 0 0 0,0 0 0 0 0,0-1 0 0 0,0 1 0 0 0,0 0 0 0 0,0 0 0 0 0,0-1 0 0 0,0 1 0 0 0,0 0 0 0 0,0 0 0 0 0,0 0 0 0 0,0 0 0 0 0,1 0 0 0 0,-1 1 0 0 0,0-1 0 0 0,1 0 0 0 0,-1 0 0 0 0,1 0 0 0 0,-1 1 0 0 0,1-1 0 0 0,0 0 0 0 0,-1 0 0 0 0,1 1 0 0 0,0-1 0 0 0,0 2 0 0 0,-3 22-42 0 0,1-1-1 0 0,2 1 1 0 0,1 0 0 0 0,0 0-1 0 0,2 0 1 0 0,1 0-1 0 0,1 0 1 0 0,1-1 0 0 0,1 0-1 0 0,1-1 1 0 0,1 1-1 0 0,1-1 1 0 0,1-1-1 0 0,17 26 1 0 0,-25-44-79 0 0,-1 0 0 0 0,1-1 0 0 0,-1 1 0 0 0,1-1-1 0 0,0 0 1 0 0,0 0 0 0 0,1 0 0 0 0,-1-1 0 0 0,1 1 0 0 0,-1-1 0 0 0,1 1 0 0 0,0-1-1 0 0,0-1 1 0 0,0 1 0 0 0,0 0 0 0 0,0-1 0 0 0,0 0 0 0 0,6 1 0 0 0,-6-2 0 0 0,-1 0 1 0 0,1 0-1 0 0,-1-1 1 0 0,0 0-1 0 0,1 1 1 0 0,-1-1-1 0 0,0 0 1 0 0,0-1-1 0 0,0 1 1 0 0,0-1-1 0 0,0 1 1 0 0,0-1-1 0 0,0 0 1 0 0,0 0-1 0 0,0 0 1 0 0,-1 0-1 0 0,1-1 0 0 0,-1 1 1 0 0,0-1-1 0 0,0 0 1 0 0,0 1-1 0 0,0-1 1 0 0,3-6-1 0 0,3-6 23 0 0,-1 0 0 0 0,0 0 0 0 0,-1-1-1 0 0,-1 0 1 0 0,-1 0 0 0 0,0-1-1 0 0,2-22 1 0 0,-3 14-28 0 0,-2 0-1 0 0,0 0 0 0 0,-2 0 0 0 0,-4-32 1 0 0,4 49-173 0 0,-1 0 0 0 0,0 0 1 0 0,0 1-1 0 0,-1-1 1 0 0,1 1-1 0 0,-2 0 0 0 0,1-1 1 0 0,-1 2-1 0 0,0-1 0 0 0,-8-9 1 0 0,10 13-161 0 0,0 1 1 0 0,0-1-1 0 0,-1 1 1 0 0,1 0-1 0 0,-1 0 1 0 0,0 0 0 0 0,1 1-1 0 0,-1-1 1 0 0,0 0-1 0 0,0 1 1 0 0,0 0-1 0 0,0 0 1 0 0,-1 0 0 0 0,1 0-1 0 0,0 0 1 0 0,0 1-1 0 0,-1-1 1 0 0,1 1-1 0 0,0 0 1 0 0,0 0-1 0 0,-1 0 1 0 0,1 1 0 0 0,0-1-1 0 0,-1 1 1 0 0,1-1-1 0 0,0 1 1 0 0,-5 2-1 0 0,2 0-437 0 0,-1 0 0 0 0,1 0 0 0 0,0 1 0 0 0,0 0 0 0 0,0 0 0 0 0,0 0 0 0 0,1 1 0 0 0,-1 0 0 0 0,1 0 0 0 0,0 0 0 0 0,-7 11 0 0 0,-11 17-1826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9:07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0 274 6945 0 0,'3'2'2713'0'0,"3"-4"-72"0"0,5-1-529 0 0,6-1-544 0 0,0-7-415 0 0,6 2-417 0 0,3-3-320 0 0,1 2-224 0 0,2 0-112 0 0,2 2-160 0 0,0 2-464 0 0,-2 0-592 0 0,-3 1-649 0 0,-3-1-911 0 0,-7-2-649 0 0,0 1-2432 0 0</inkml:trace>
  <inkml:trace contextRef="#ctx0" brushRef="#br0" timeOffset="1">328 39 7202 0 0,'3'-6'2264'0'0,"3"-2"-768"0"0,3 0-247 0 0,5-1-257 0 0,6 5-344 0 0,0 2-240 0 0,-1 0-160 0 0,3 6-96 0 0,-4 0-80 0 0,-1 2-48 0 0,-3 0-104 0 0,-7 0-152 0 0,-2-1-432 0 0,-3 0-696 0 0,-6 1-793 0 0,-3 1-535 0 0,-4 1-2305 0 0</inkml:trace>
  <inkml:trace contextRef="#ctx0" brushRef="#br0" timeOffset="2">308 164 8506 0 0,'1'3'2680'0'0,"5"0"-975"0"0,5 2-353 0 0,1-4-288 0 0,2-1-280 0 0,3 0-287 0 0,3 0-225 0 0,3 2-128 0 0,1-2-88 0 0,2 1-272 0 0,0-1-641 0 0,2-1-839 0 0,-2-2-1329 0 0,-5-5-391 0 0,-1 1-1905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9:08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11002 0 0,'-9'10'2785'0'0,"0"0"-377"0"0,-1 9-335 0 0,3 5-513 0 0,4 8-560 0 0,0 8-343 0 0,1 7-273 0 0,2 5-144 0 0,0 3-136 0 0,2-3-184 0 0,2-1-416 0 0,1-4-697 0 0,1-4-1079 0 0,-2-5-1273 0 0,1-8-920 0 0,-3-8-2216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6:46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0 471 6857 0 0,'1'6'490'0'0,"1"26"2031"0"0,1 1-1 0 0,12 46 1 0 0,-14-72-2175 0 0,1-1 1 0 0,0 1-1 0 0,0-1 0 0 0,0 1 1 0 0,1-1-1 0 0,0 0 1 0 0,0 0-1 0 0,1 0 0 0 0,-1 0 1 0 0,1-1-1 0 0,1 0 0 0 0,-1 1 1 0 0,1-1-1 0 0,0-1 0 0 0,0 1 1 0 0,0-1-1 0 0,1 0 1 0 0,9 5-1 0 0,-11-7-235 0 0,1 0 0 0 0,0-1 0 0 0,0 0 0 0 0,0 0 0 0 0,0-1-1 0 0,0 1 1 0 0,0-1 0 0 0,0 0 0 0 0,-1-1 0 0 0,10 0 0 0 0,51-16-370 0 0,-21 5-1110 0 0,17 6-3672 0 0,5-2-5419 0 0,-54 5 6655 0 0</inkml:trace>
  <inkml:trace contextRef="#ctx0" brushRef="#br0" timeOffset="1">305 94 9354 0 0,'-3'-3'494'0'0,"1"0"-1"0"0,0 0 1 0 0,0-1 0 0 0,0 1-1 0 0,1-1 1 0 0,-1 1 0 0 0,1-1-1 0 0,0 0 1 0 0,0 0-1 0 0,0 0 1 0 0,1 1 0 0 0,-1-1-1 0 0,1-7 1 0 0,0 9-433 0 0,1 0-1 0 0,-1 0 1 0 0,1 0-1 0 0,0 0 1 0 0,0 0-1 0 0,0 1 1 0 0,0-1-1 0 0,0 0 1 0 0,0 1-1 0 0,0-1 1 0 0,1 1 0 0 0,-1-1-1 0 0,1 1 1 0 0,-1 0-1 0 0,1 0 1 0 0,-1-1-1 0 0,1 1 1 0 0,0 0-1 0 0,-1 0 1 0 0,1 1-1 0 0,0-1 1 0 0,0 0-1 0 0,0 0 1 0 0,0 1 0 0 0,0-1-1 0 0,0 1 1 0 0,0 0-1 0 0,0 0 1 0 0,2 0-1 0 0,6-1-33 0 0,0 0 0 0 0,0 1-1 0 0,0 1 1 0 0,0 0 0 0 0,-1 0 0 0 0,1 1-1 0 0,0 0 1 0 0,0 1 0 0 0,9 4 0 0 0,-1 0-811 0 0,-1 0 0 0 0,0 1 0 0 0,29 20 0 0 0,-44-27 539 0 0,22 19-2642 0 0,-23-19 2619 0 0,0 0 1 0 0,0 0-1 0 0,0 0 1 0 0,-1 0-1 0 0,1 0 1 0 0,0 0-1 0 0,-1 0 1 0 0,1 0-1 0 0,-1 0 1 0 0,1 0-1 0 0,-1 0 1 0 0,0 1-1 0 0,1-1 1 0 0,-1 0-1 0 0,0 0 0 0 0,0 0 1 0 0,0 1-1 0 0,0-1 1 0 0,0 0-1 0 0,0 0 1 0 0,0 0-1 0 0,-1 3 1 0 0,-5 8-3701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9:08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6 460 9378 0 0,'-1'0'252'0'0,"1"1"-1"0"0,-1-1 1 0 0,1 0-1 0 0,-1 1 1 0 0,1-1 0 0 0,0 1-1 0 0,-1-1 1 0 0,1 1 0 0 0,0-1-1 0 0,-1 1 1 0 0,1-1-1 0 0,0 1 1 0 0,0 0 0 0 0,0-1-1 0 0,0 1 1 0 0,-1-1-1 0 0,1 1 1 0 0,0 0 0 0 0,0-1-1 0 0,0 1 1 0 0,0-1 0 0 0,0 1-1 0 0,0-1 1 0 0,0 1-1 0 0,1 0 1 0 0,-1-1 0 0 0,0 1-1 0 0,1 0 1 0 0,-1 0 4 0 0,1-1 0 0 0,0 1 0 0 0,0-1 0 0 0,0 1 0 0 0,0-1 0 0 0,-1 1 0 0 0,1-1 0 0 0,0 0 0 0 0,0 1 0 0 0,0-1 0 0 0,0 0 0 0 0,0 0 0 0 0,0 0 0 0 0,0 0 0 0 0,2 0 0 0 0,46-6 2464 0 0,-41 4-2389 0 0,31-4 423 0 0,74-10-58 0 0,-102 15-672 0 0,1 1 1 0 0,0 0-1 0 0,0 1 1 0 0,0 0-1 0 0,0 1 1 0 0,-1 0 0 0 0,14 4-1 0 0,-22-4-6 0 0,0-1 1 0 0,1 0-1 0 0,-1 1 0 0 0,0-1 0 0 0,0 1 0 0 0,0 0 1 0 0,-1 0-1 0 0,1 0 0 0 0,0 0 0 0 0,-1 1 1 0 0,1-1-1 0 0,-1 1 0 0 0,0-1 0 0 0,0 1 0 0 0,0 0 1 0 0,0 0-1 0 0,0 0 0 0 0,-1 0 0 0 0,2 5 0 0 0,0 2 4 0 0,-1-1-1 0 0,0 1 1 0 0,-1 0-1 0 0,0 1 1 0 0,0 10-1 0 0,-1-10-1535 0 0,0 0 0 0 0,1 1-1 0 0,5 19 1 0 0,-6-31 1171 0 0,0 0 0 0 0,0 1 0 0 0,0-1 0 0 0,0 1 0 0 0</inkml:trace>
  <inkml:trace contextRef="#ctx0" brushRef="#br0" timeOffset="1">498 74 13555 0 0,'-9'-7'1230'0'0,"4"4"-713"0"0,0 0-1 0 0,0 0 1 0 0,1-1 0 0 0,-1 0-1 0 0,1 0 1 0 0,0 0 0 0 0,0 0-1 0 0,1-1 1 0 0,-1 1 0 0 0,-2-6-1 0 0,6 9-457 0 0,0 0 0 0 0,0 1-1 0 0,0-1 1 0 0,0 0-1 0 0,0 1 1 0 0,0-1-1 0 0,0 0 1 0 0,0 1 0 0 0,1-1-1 0 0,-1 1 1 0 0,0-1-1 0 0,0 0 1 0 0,0 1-1 0 0,1-1 1 0 0,-1 0 0 0 0,0 1-1 0 0,1-1 1 0 0,-1 1-1 0 0,1-1 1 0 0,-1 1 0 0 0,1-1-1 0 0,-1 1 1 0 0,1-1-1 0 0,-1 1 1 0 0,1 0-1 0 0,-1-1 1 0 0,1 1 0 0 0,-1 0-1 0 0,1-1 1 0 0,0 1-1 0 0,-1 0 1 0 0,1 0-1 0 0,-1-1 1 0 0,1 1 0 0 0,0 0-1 0 0,-1 0 1 0 0,1 0-1 0 0,0 0 1 0 0,-1 0 0 0 0,1 0-1 0 0,0 0 1 0 0,0 0-1 0 0,31-1 288 0 0,-14 4-314 0 0,1 0 0 0 0,33 11 0 0 0,-45-12-342 0 0,0 0 0 0 0,0 1 0 0 0,0 0 0 0 0,0 1 1 0 0,-1-1-1 0 0,1 1 0 0 0,-1 1 0 0 0,0-1 0 0 0,0 1 0 0 0,5 5 0 0 0,-9-8-84 0 0,-1 0 0 0 0,0 0 0 0 0,0 0 0 0 0,0 0 0 0 0,0 0 0 0 0,0 0 0 0 0,0 1 0 0 0,0-1-1 0 0,0 4 1 0 0,0-5 22 0 0,-1 1 0 0 0,0-1-1 0 0,0 0 1 0 0,0 1-1 0 0,0-1 1 0 0,0 0-1 0 0,0 0 1 0 0,-1 1 0 0 0,1-1-1 0 0,0 0 1 0 0,-1 0-1 0 0,1 1 1 0 0,0-1 0 0 0,-1 0-1 0 0,0 0 1 0 0,1 0-1 0 0,-1 0 1 0 0,0 0 0 0 0,0 1-1 0 0,-10 8-5137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9:08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6953 0 0,'7'2'1265'0'0,"-1"-1"0"0"0,1-1 0 0 0,-1 1-1 0 0,12-1 1 0 0,-11 0-1005 0 0,1 0 0 0 0,0 0 0 0 0,-1 1 0 0 0,16 3 0 0 0,-22-4-192 0 0,1 1 0 0 0,0 0 0 0 0,-1-1 0 0 0,1 1 0 0 0,0 0 0 0 0,-1 0 0 0 0,1 0 0 0 0,-1 0 0 0 0,0 0 0 0 0,1 1 0 0 0,-1-1 0 0 0,0 0 0 0 0,0 1 0 0 0,1-1 0 0 0,-1 0 0 0 0,0 1 0 0 0,0-1 0 0 0,-1 1 0 0 0,1 0 0 0 0,0-1 0 0 0,0 1 0 0 0,-1 0 0 0 0,1 0 0 0 0,-1-1 0 0 0,1 4 0 0 0,-1-2-4 0 0,0-1 1 0 0,0 1-1 0 0,0 0 1 0 0,0 0-1 0 0,-1-1 0 0 0,1 1 1 0 0,-1 0-1 0 0,0 0 1 0 0,1-1-1 0 0,-1 1 1 0 0,-1-1-1 0 0,1 1 0 0 0,-2 2 1 0 0,-24 34 327 0 0,0-1 368 0 0,26-33-704 0 0,-1 0 1 0 0,1 0-1 0 0,0 0 0 0 0,0 0 1 0 0,0 0-1 0 0,0 0 1 0 0,1 0-1 0 0,0 0 1 0 0,0 0-1 0 0,1 0 1 0 0,-1 0-1 0 0,1 0 1 0 0,0-1-1 0 0,0 1 1 0 0,1 0-1 0 0,-1 0 1 0 0,1 0-1 0 0,0-1 1 0 0,1 1-1 0 0,-1-1 0 0 0,1 0 1 0 0,0 0-1 0 0,0 0 1 0 0,0 0-1 0 0,0 0 1 0 0,1 0-1 0 0,-1-1 1 0 0,1 0-1 0 0,0 0 1 0 0,5 4-1 0 0,-6-5 20 0 0,1 0 0 0 0,-1 0 0 0 0,0 0-1 0 0,1 0 1 0 0,-1 0 0 0 0,1-1 0 0 0,0 0 0 0 0,-1 0 0 0 0,1 0-1 0 0,0 0 1 0 0,0 0 0 0 0,-1-1 0 0 0,1 1 0 0 0,0-1 0 0 0,0 0-1 0 0,0-1 1 0 0,0 1 0 0 0,0 0 0 0 0,-1-1 0 0 0,1 0 0 0 0,0 0-1 0 0,0 0 1 0 0,-1-1 0 0 0,1 1 0 0 0,-1-1 0 0 0,1 0-1 0 0,-1 0 1 0 0,0 0 0 0 0,0 0 0 0 0,0 0 0 0 0,0-1 0 0 0,0 0-1 0 0,0 1 1 0 0,0-1 0 0 0,-1 0 0 0 0,0 0 0 0 0,0-1 0 0 0,1 1-1 0 0,1-6 1 0 0,0 2-13 0 0,-1 0-1 0 0,0 0 1 0 0,-1-1-1 0 0,0 1 0 0 0,0-1 1 0 0,0 1-1 0 0,-1-1 1 0 0,0 0-1 0 0,0 1 1 0 0,-1-1-1 0 0,-1-8 0 0 0,-1-9-1232 0 0,-2 0-1 0 0,-7-26 0 0 0,-1-1-7634 0 0,13 46 5161 0 0,9 2-933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9:09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5593 0 0,'0'-1'746'0'0,"0"-1"1"0"0,-1 1-1 0 0,1 0 0 0 0,0-1 0 0 0,0 1 0 0 0,0 0 1 0 0,0-1-1 0 0,1 1 0 0 0,-1 0 0 0 0,0-1 0 0 0,1 1 1 0 0,-1 0-1 0 0,0-1 0 0 0,1 1 0 0 0,1-2 0 0 0,6 17 4623 0 0,6 40-3497 0 0,-8-2-1767 0 0,-2 1-1 0 0,-4 60 1 0 0,-1-51-2235 0 0,46-101-427 0 0,-34 35 1824 0 0,0-1-1 0 0,0 1 1 0 0,0 1-1 0 0,0 0 1 0 0,1 0-1 0 0,-1 1 1 0 0,1 1-1 0 0,0 0 1 0 0,20 1-1 0 0,41-6-7025 0 0,-54 3 4149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9:09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9242 0 0,'3'-4'6779'0'0,"10"3"-4862"0"0,12 2-1082 0 0,-18 0-686 0 0,0 0 0 0 0,0 1-1 0 0,0 0 1 0 0,0 0 0 0 0,0 1-1 0 0,-1 0 1 0 0,1 0 0 0 0,-1 0 0 0 0,1 1-1 0 0,-1 0 1 0 0,-1 0 0 0 0,1 1-1 0 0,0 0 1 0 0,7 8 0 0 0,-10-8-54 0 0,1 0 1 0 0,-1 0-1 0 0,0 0 1 0 0,0 0 0 0 0,-1 1-1 0 0,1-1 1 0 0,-1 1-1 0 0,0 0 1 0 0,-1 0-1 0 0,0-1 1 0 0,0 1 0 0 0,0 0-1 0 0,0 0 1 0 0,-1 0-1 0 0,0 0 1 0 0,0 0-1 0 0,-1 0 1 0 0,-1 7 0 0 0,0-2-60 0 0,-1 0 1 0 0,0 0 0 0 0,-1 0 0 0 0,0-1 0 0 0,0 0-1 0 0,-1 1 1 0 0,-12 16 0 0 0,14-23-81 0 0,0 0-1 0 0,0 0 1 0 0,0 0 0 0 0,0 0 0 0 0,-1-1-1 0 0,1 1 1 0 0,-1-1 0 0 0,0 0 0 0 0,0 0-1 0 0,-1 0 1 0 0,1-1 0 0 0,0 0 0 0 0,-1 0-1 0 0,1 0 1 0 0,-1 0 0 0 0,0 0 0 0 0,0-1-1 0 0,0 0 1 0 0,1 0 0 0 0,-7 0 0 0 0,-2-5-221 0 0,15-4 94 0 0,-1 6 171 0 0,0 0-1 0 0,0 1 0 0 0,1-1 0 0 0,-1 1 0 0 0,1 0 1 0 0,-1-1-1 0 0,1 1 0 0 0,0 0 0 0 0,-1 0 0 0 0,4-1 1 0 0,5-2 41 0 0,0 1 0 0 0,0 1 1 0 0,0 0-1 0 0,1 0 0 0 0,-1 1 0 0 0,0 1 1 0 0,14 0-1 0 0,76 11-337 0 0,-4 0-2030 0 0,-84-10 1378 0 0,26 0-1698 0 0,-36-1 2020 0 0,0 0 1 0 0,-1 0 0 0 0,1-1 0 0 0,0 1-1 0 0,0-1 1 0 0,0 1 0 0 0,0-1 0 0 0,0 1-1 0 0,-1-1 1 0 0,1 0 0 0 0,0 0 0 0 0,-1 0 0 0 0,1 0-1 0 0,2-2 1 0 0,1-4-3827 0 0</inkml:trace>
  <inkml:trace contextRef="#ctx0" brushRef="#br0" timeOffset="1">396 31 7098 0 0,'-6'-31'13786'0'0,"8"45"-11346"0"0,5 48-474 0 0,-3 106 0 0 0,-4-103-2879 0 0,10 94 1 0 0,-9-158 805 0 0,7 32-3468 0 0,1-23-1577 0 0,-9-9 4750 0 0,1-1-1 0 0,-1 0 1 0 0,1 0 0 0 0,0 0 0 0 0,-1 0-1 0 0,1 0 1 0 0,-1 0 0 0 0,1 0 0 0 0,0 0 0 0 0,-1 0-1 0 0,1 0 1 0 0,0 0 0 0 0,-1 0 0 0 0,1 0-1 0 0,-1-1 1 0 0,1 1 0 0 0,0 0 0 0 0,-1 0-1 0 0,1-1 1 0 0,-1 1 0 0 0,1 0 0 0 0,0-1 0 0 0,10-5-4784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9:09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0 566 9122 0 0,'9'-46'7815'0'0,"-4"2"-3639"0"0,-4 23-3172 0 0,2 0 0 0 0,0 0-1 0 0,10-28 1 0 0,-5 26-937 0 0,2 1 0 0 0,0 0 0 0 0,2 1-1 0 0,0 0 1 0 0,1 1 0 0 0,2 0 0 0 0,0 1 0 0 0,0 1 0 0 0,2 0-1 0 0,0 1 1 0 0,1 1 0 0 0,1 1 0 0 0,1 0 0 0 0,0 2 0 0 0,0 0-1 0 0,36-16 1 0 0,-30 14-1798 0 0,-18 4-2153 0 0,-8 10 3558 0 0,0 1 0 0 0,0-1 1 0 0,0 1-1 0 0,0-1 0 0 0,0 1 0 0 0,0 0 0 0 0,0-1 0 0 0,0 1 1 0 0,0-1-1 0 0,0 1 0 0 0,0-1 0 0 0,-1 1 0 0 0,1 0 0 0 0,0-1 0 0 0,0 1 1 0 0,-5-4-3911 0 0,-7-1-3091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9:10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18644 0 0,'-1'0'293'0'0,"0"0"0"0"0,1 1 1 0 0,-1-1-1 0 0,0 1 0 0 0,1-1 0 0 0,-1 1 1 0 0,1-1-1 0 0,-1 1 0 0 0,1 0 0 0 0,-1-1 1 0 0,1 1-1 0 0,-1 0 0 0 0,1-1 0 0 0,-1 1 0 0 0,1 0 1 0 0,0 0-1 0 0,0-1 0 0 0,-1 2 0 0 0,1 17 1584 0 0,10 19-1348 0 0,-9-36-296 0 0,19 50 310 0 0,3-1 0 0 0,43 72 0 0 0,72 90-423 0 0,-91-142-182 0 0,-29-45-279 0 0,24 36-445 0 0,-8-27-3787 0 0,-28-33 1016 0 0,-9-10-1492 0 0,-17-16-304 0 0,12 7-824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1:11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1052 132 6833 0 0,'-31'-33'2158'0'0,"19"19"-281"0"0,0 1 0 0 0,-21-17 0 0 0,28 26-1468 0 0,0 1-1 0 0,-1 0 1 0 0,1 0 0 0 0,-1 0-1 0 0,1 0 1 0 0,-1 1-1 0 0,0 0 1 0 0,0 0 0 0 0,0 0-1 0 0,0 1 1 0 0,-8-1 0 0 0,-1 2-46 0 0,0 0 1 0 0,0 1 0 0 0,-1 1 0 0 0,1 0 0 0 0,0 1 0 0 0,1 0-1 0 0,-1 2 1 0 0,1-1 0 0 0,-1 2 0 0 0,1 0 0 0 0,-24 14 0 0 0,-7 9 47 0 0,-83 68 1 0 0,114-85-360 0 0,-58 49-12 0 0,3 2 1 0 0,2 3-1 0 0,3 3 1 0 0,-99 142-1 0 0,154-197-53 0 0,0 0 0 0 0,1 1-1 0 0,0 0 1 0 0,2 1 0 0 0,0-1 0 0 0,-7 29-1 0 0,11-32-7 0 0,0 0 0 0 0,1 0 0 0 0,0 1-1 0 0,1-1 1 0 0,1 0 0 0 0,0 1 0 0 0,1-1-1 0 0,0 0 1 0 0,7 22 0 0 0,2 0-7 0 0,3 1 0 0 0,1-1 0 0 0,1-1 1 0 0,2-1-1 0 0,1-1 0 0 0,1 0 0 0 0,25 28 0 0 0,-15-25-16 0 0,2 0-1 0 0,1-2 0 0 0,2-2 1 0 0,1-1-1 0 0,51 31 1 0 0,-44-34-3 0 0,1-2 1 0 0,1-2 0 0 0,1-1 0 0 0,0-3-1 0 0,2-2 1 0 0,0-3 0 0 0,0-1-1 0 0,2-2 1 0 0,-1-2 0 0 0,1-3 0 0 0,69-1-1 0 0,-51-8 24 0 0,-1-3 0 0 0,0-3-1 0 0,-1-3 1 0 0,0-3 0 0 0,74-28 0 0 0,-83 22 17 0 0,-2-2 1 0 0,0-2-1 0 0,-1-3 1 0 0,-2-2 0 0 0,94-75-1 0 0,-126 89 13 0 0,0-2-1 0 0,-1 0 1 0 0,-1-1-1 0 0,0-1 0 0 0,-2 0 1 0 0,-1-2-1 0 0,21-37 1 0 0,-29 44 1 0 0,0 0 0 0 0,-1 0 0 0 0,-1-1 1 0 0,-1 1-1 0 0,0-1 0 0 0,-1 0 1 0 0,0 0-1 0 0,-2-1 0 0 0,0 1 0 0 0,-1 0 1 0 0,-1-1-1 0 0,-5-32 0 0 0,-2 18 13 0 0,-2-1-1 0 0,0 1 1 0 0,-3 0 0 0 0,0 1-1 0 0,-2 1 1 0 0,-2 0 0 0 0,0 1-1 0 0,-27-33 1 0 0,-9-4 55 0 0,-4 2 0 0 0,-69-61-1 0 0,90 91-7 0 0,-2 3 0 0 0,-1 1 0 0 0,-1 2 1 0 0,-78-41-1 0 0,82 52-11 0 0,0 2 1 0 0,-1 2-1 0 0,0 1 1 0 0,-1 2-1 0 0,0 1 1 0 0,-59-5-1 0 0,65 11 30 0 0,0 2 0 0 0,0 1 0 0 0,-1 2-1 0 0,1 1 1 0 0,1 1 0 0 0,-58 16 0 0 0,69-13-128 0 0,0 0 0 0 0,0 1 0 0 0,1 1 1 0 0,0 1-1 0 0,1 0 0 0 0,0 2 1 0 0,1 0-1 0 0,0 0 0 0 0,1 2 0 0 0,0 0 1 0 0,-18 23-1 0 0,15-13-1497 0 0,-24 40 0 0 0,8-1-4500 0 0,6-10-3031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1:23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0 3913 0 0,'-15'8'1121'0'0,"0"1"-1"0"0,1 0 1 0 0,0 0 0 0 0,0 2-1 0 0,1 0 1 0 0,0 0 0 0 0,1 1 0 0 0,1 1-1 0 0,0 0 1 0 0,-11 16 0 0 0,21-25-1030 0 0,-1 1-1 0 0,1-1 1 0 0,0 1 0 0 0,0 0 0 0 0,0 0 0 0 0,0-1 0 0 0,1 1 0 0 0,0 0-1 0 0,0 0 1 0 0,1 0 0 0 0,-1-1 0 0 0,1 1 0 0 0,0 0 0 0 0,0 0-1 0 0,0-1 1 0 0,3 7 0 0 0,-3-9-85 0 0,0 1 0 0 0,0-1 0 0 0,0 1 0 0 0,0-1 0 0 0,0 0 0 0 0,0 1 1 0 0,0-1-1 0 0,1 0 0 0 0,-1 0 0 0 0,1 0 0 0 0,0 0 0 0 0,0 0 0 0 0,0 0 0 0 0,0 0 0 0 0,0-1 0 0 0,0 1 0 0 0,0-1 0 0 0,0 1 0 0 0,0-1 0 0 0,1 0 0 0 0,-1 0 1 0 0,1 0-1 0 0,-1 0 0 0 0,1-1 0 0 0,-1 1 0 0 0,1 0 0 0 0,-1-1 0 0 0,1 0 0 0 0,0 0 0 0 0,4 0 0 0 0,-4-1-1 0 0,0 0-1 0 0,0 0 1 0 0,0-1-1 0 0,0 1 1 0 0,0-1-1 0 0,-1 0 1 0 0,1 0-1 0 0,0 0 1 0 0,-1 0-1 0 0,0 0 1 0 0,0 0-1 0 0,1-1 1 0 0,-1 1-1 0 0,0-1 1 0 0,-1 1-1 0 0,1-1 1 0 0,0 0-1 0 0,-1 0 1 0 0,0 0-1 0 0,2-5 1 0 0,1-2 24 0 0,-1 1 0 0 0,-1-1 0 0 0,0 1 0 0 0,0-1 0 0 0,0-15 1 0 0,-2 15 2 0 0,0 1 0 0 0,-1-1 0 0 0,0 1 1 0 0,-1-1-1 0 0,0 1 0 0 0,-6-18 1 0 0,7 24-43 0 0,0 0-1 0 0,0 0 1 0 0,0 1 0 0 0,0-1 0 0 0,-1 0 0 0 0,0 1 0 0 0,1-1-1 0 0,-1 1 1 0 0,0 0 0 0 0,0 0 0 0 0,0-1 0 0 0,0 1 0 0 0,0 0 0 0 0,-1 1-1 0 0,1-1 1 0 0,-1 0 0 0 0,1 1 0 0 0,-1-1 0 0 0,0 1 0 0 0,1 0-1 0 0,-1 0 1 0 0,0 0 0 0 0,0 0 0 0 0,0 0 0 0 0,0 1 0 0 0,-4-1 0 0 0,6 1-119 0 0,-1 0 0 0 0,1 0 1 0 0,-1 1-1 0 0,1-1 1 0 0,0 0-1 0 0,-1 1 0 0 0,1-1 1 0 0,0 1-1 0 0,-1-1 1 0 0,1 1-1 0 0,0 0 0 0 0,0-1 1 0 0,0 1-1 0 0,0 0 0 0 0,-1 0 1 0 0,1 0-1 0 0,0 0 1 0 0,0 0-1 0 0,1 0 0 0 0,-1 0 1 0 0,0 0-1 0 0,0 0 1 0 0,0 0-1 0 0,1 1 0 0 0,-1-1 1 0 0,0 2-1 0 0,1-2-274 0 0,-1 1-1 0 0,1-1 1 0 0,0 0-1 0 0,0 0 1 0 0,0 1-1 0 0,0-1 1 0 0,0 0-1 0 0,0 0 1 0 0,0 0 0 0 0,0 1-1 0 0,0-1 1 0 0,0 0-1 0 0,1 0 1 0 0,-1 0-1 0 0,1 1 1 0 0,-1-1-1 0 0,1 0 1 0 0,-1 0-1 0 0,1 0 1 0 0,1 1-1 0 0,3 5-3757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1:23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6337 0 0,'-6'0'5868'0'0,"6"0"-5748"0"0,-4 12 2099 0 0,2 16-1112 0 0,2-27-1005 0 0,-2 52 444 0 0,-1 131 589 0 0,12-62-6302 0 0,-6-92-892 0 0,1-21 1819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1:24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5633 0 0,'-2'2'720'0'0,"0"1"0"0"0,1-1 0 0 0,-1 1 0 0 0,1-1 0 0 0,-1 1 0 0 0,1 0 0 0 0,0-1 0 0 0,0 1 0 0 0,1 0 0 0 0,-1 0 0 0 0,0 5 0 0 0,-2 39 1367 0 0,2-30-1163 0 0,-1 30-610 0 0,1-1 0 0 0,2 0 0 0 0,3 0 0 0 0,1 0 0 0 0,2 0 0 0 0,24 77-1 0 0,-31-121-311 0 0,1 1 0 0 0,0-1 0 0 0,0 0 0 0 0,0 0 0 0 0,0 0 0 0 0,0 1 0 0 0,0-1 0 0 0,1 0 0 0 0,-1 0 0 0 0,1-1 0 0 0,-1 1 0 0 0,1 0-1 0 0,0 0 1 0 0,-1-1 0 0 0,1 1 0 0 0,0-1 0 0 0,3 2 0 0 0,-3-3-1 0 0,-1 1 1 0 0,1-1-1 0 0,0 0 0 0 0,-1 0 1 0 0,1 0-1 0 0,0 0 0 0 0,-1 0 0 0 0,1-1 1 0 0,0 1-1 0 0,-1 0 0 0 0,1-1 1 0 0,-1 1-1 0 0,1-1 0 0 0,-1 0 0 0 0,1 1 1 0 0,-1-1-1 0 0,1 0 0 0 0,-1 0 1 0 0,1 0-1 0 0,-1 0 0 0 0,0 0 0 0 0,0 0 1 0 0,0-1-1 0 0,1 1 0 0 0,-1 0 1 0 0,1-2-1 0 0,14-16 40 0 0,-1-1 1 0 0,-1 0 0 0 0,0-1-1 0 0,-1-1 1 0 0,-2 0-1 0 0,0-1 1 0 0,-1 0-1 0 0,-2 0 1 0 0,0-1-1 0 0,-2 0 1 0 0,7-45 0 0 0,-12 61-110 0 0,-1 1 0 0 0,-1 0 0 0 0,1 0 0 0 0,-1 0 1 0 0,0-1-1 0 0,0 1 0 0 0,-1 0 0 0 0,0 0 0 0 0,-1 1 1 0 0,1-1-1 0 0,-1 0 0 0 0,0 1 0 0 0,-1-1 0 0 0,-7-10 1 0 0,7 13-315 0 0,0 0 0 0 0,1 0 0 0 0,-1 0 0 0 0,-1 1 0 0 0,1-1 0 0 0,0 1 0 0 0,-1 0 0 0 0,0 0 0 0 0,1 1 0 0 0,-1-1 0 0 0,0 1 0 0 0,-1 0 1 0 0,-5-1-1 0 0,10 3 110 0 0,-1-1 1 0 0,1 1 0 0 0,-1 0 0 0 0,0 0 0 0 0,1 0 0 0 0,-1 0-1 0 0,0 0 1 0 0,1 0 0 0 0,-1 0 0 0 0,0 0 0 0 0,1 1 0 0 0,-1-1-1 0 0,1 1 1 0 0,-1-1 0 0 0,1 1 0 0 0,-1 0 0 0 0,1-1 0 0 0,-1 1 0 0 0,-2 2-1 0 0,2-1-74 0 0,-1 1 0 0 0,1-1 0 0 0,0 1-1 0 0,-1 0 1 0 0,1 0 0 0 0,0 0 0 0 0,1 0-1 0 0,-4 6 1 0 0,-1 7-66 0 0,1-1 0 0 0,1 1 0 0 0,-3 20-1 0 0,4-22 521 0 0,-4 13 329 0 0,-4 20 1676 0 0,11-19 2326 0 0,1-27-4229 0 0,-1 0-1 0 0,1 0 1 0 0,0 0-1 0 0,-1 0 1 0 0,1 0-1 0 0,0 0 1 0 0,0-1-1 0 0,-1 1 1 0 0,1 0-1 0 0,0-1 1 0 0,0 1-1 0 0,0 0 1 0 0,0-1 0 0 0,0 1-1 0 0,0-1 1 0 0,0 0-1 0 0,0 1 1 0 0,0-1-1 0 0,0 0 1 0 0,0 1-1 0 0,0-1 1 0 0,0 0-1 0 0,0 0 1 0 0,0 0-1 0 0,2 0 1 0 0,34-1 1054 0 0,-29 0-1021 0 0,6 1-726 0 0,0-1 0 0 0,0-1 0 0 0,26-6 0 0 0,-35 7-81 0 0,-1-1 0 0 0,1 0 1 0 0,0 0-1 0 0,-1-1 0 0 0,0 0 0 0 0,1 1 0 0 0,-1-1 1 0 0,0-1-1 0 0,-1 1 0 0 0,1 0 0 0 0,0-1 1 0 0,-1 0-1 0 0,0 0 0 0 0,4-5 0 0 0,-6 6 556 0 0,1 0 1 0 0,1 0-1 0 0,-1 1 0 0 0,0-1 0 0 0,1 0 0 0 0,-1 1 1 0 0,1 0-1 0 0,-1 0 0 0 0,1 0 0 0 0,0 0 0 0 0,5-3 1 0 0,0 3 180 0 0,0-1 1 0 0,-1 1 0 0 0,1 1 0 0 0,9-1 0 0 0,-17 1-180 0 0,8 1 13 0 0,-1-2 0 0 0,0 1 1 0 0,0-1-1 0 0,0 0 0 0 0,0 0 1 0 0,0-1-1 0 0,0 0 0 0 0,-1-1 1 0 0,1 1-1 0 0,7-7 0 0 0,-11 8 3 0 0,-1 0 0 0 0,0 0-1 0 0,0-1 1 0 0,0 1-1 0 0,0-1 1 0 0,0 1-1 0 0,-1-1 1 0 0,1 0-1 0 0,-1 0 1 0 0,1 0 0 0 0,-1 0-1 0 0,0 0 1 0 0,0 0-1 0 0,-1 0 1 0 0,1 0-1 0 0,-1 0 1 0 0,1 0-1 0 0,-1 0 1 0 0,0-1 0 0 0,0 1-1 0 0,0 0 1 0 0,-1 0-1 0 0,1 0 1 0 0,-1 0-1 0 0,1 0 1 0 0,-3-5-1 0 0,1 3 131 0 0,0-1 0 0 0,0 1-1 0 0,-1 0 1 0 0,0 0 0 0 0,0 1-1 0 0,-4-7 1 0 0,6 10-44 0 0,0 0-1 0 0,0-1 0 0 0,0 1 1 0 0,0 0-1 0 0,0-1 1 0 0,-1 1-1 0 0,1 0 1 0 0,0 0-1 0 0,-1 0 0 0 0,1 0 1 0 0,-1 0-1 0 0,1 0 1 0 0,-1 1-1 0 0,1-1 1 0 0,-1 0-1 0 0,0 1 0 0 0,1-1 1 0 0,-1 1-1 0 0,0 0 1 0 0,1-1-1 0 0,-1 1 1 0 0,0 0-1 0 0,1 0 0 0 0,-3 0 1 0 0,2 1 48 0 0,1 0 1 0 0,-1 0-1 0 0,1 0 0 0 0,0 0 1 0 0,-1 0-1 0 0,1 0 0 0 0,0 1 1 0 0,0-1-1 0 0,0 0 1 0 0,0 1-1 0 0,0-1 0 0 0,0 1 1 0 0,0-1-1 0 0,0 1 0 0 0,1-1 1 0 0,-1 1-1 0 0,0 2 1 0 0,-10 33 1397 0 0,9-29-1194 0 0,-5 24 303 0 0,1 0-1 0 0,-3 57 1 0 0,8-69-1103 0 0,5 38-1 0 0,-2-44-646 0 0,1 0-1 0 0,0 0 0 0 0,7 17 0 0 0,-10-29 594 0 0,1 0 0 0 0,0 0-1 0 0,0-1 1 0 0,-1 1-1 0 0,1 0 1 0 0,0-1-1 0 0,0 1 1 0 0,1-1-1 0 0,-1 1 1 0 0,0-1 0 0 0,3 3-1 0 0,3 0-3993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6:46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7178 0 0,'12'-1'1294'0'0,"-1"0"0"0"0,1-1 0 0 0,0-1 1 0 0,-1 0-1 0 0,23-9 0 0 0,-19 6-1126 0 0,1 1 0 0 0,22-5 0 0 0,-33 9-89 0 0,0 1 0 0 0,0-1 1 0 0,0 1-1 0 0,0 0 0 0 0,0 1 0 0 0,0-1 1 0 0,0 1-1 0 0,0 0 0 0 0,0 0 0 0 0,0 0 0 0 0,0 1 1 0 0,4 2-1 0 0,-7-4-43 0 0,-1 1 1 0 0,1 0-1 0 0,-1 0 0 0 0,0-1 1 0 0,1 1-1 0 0,-1 0 1 0 0,0 0-1 0 0,0 0 0 0 0,0 1 1 0 0,0-1-1 0 0,0 0 1 0 0,0 0-1 0 0,0 1 0 0 0,0-1 1 0 0,0 0-1 0 0,0 1 1 0 0,-1-1-1 0 0,1 1 0 0 0,-1-1 1 0 0,1 1-1 0 0,-1-1 1 0 0,1 1-1 0 0,-1-1 0 0 0,0 1 1 0 0,0 0-1 0 0,0-1 1 0 0,0 1-1 0 0,0-1 0 0 0,0 1 1 0 0,0-1-1 0 0,0 1 1 0 0,-1 0-1 0 0,1-1 0 0 0,-1 1 1 0 0,0 1-1 0 0,-3 7 267 0 0,-1 0 0 0 0,0 0 0 0 0,0 0 0 0 0,-10 11 0 0 0,-2 8 839 0 0,14-23-1016 0 0,1 1-1 0 0,0 0 0 0 0,0 0 0 0 0,0 0 1 0 0,1 0-1 0 0,0 0 0 0 0,1 1 0 0 0,0-1 0 0 0,0 0 1 0 0,0 0-1 0 0,1 0 0 0 0,0 0 0 0 0,0 0 1 0 0,1 1-1 0 0,4 10 0 0 0,-4-13-116 0 0,-1 0 1 0 0,2 0-1 0 0,-1 0 1 0 0,1 0-1 0 0,-1 0 0 0 0,1-1 1 0 0,1 1-1 0 0,-1-1 0 0 0,1 0 1 0 0,-1 0-1 0 0,1 0 0 0 0,0-1 1 0 0,0 1-1 0 0,1-1 1 0 0,-1 0-1 0 0,1 0 0 0 0,0 0 1 0 0,0-1-1 0 0,0 0 0 0 0,0 0 1 0 0,8 2-1 0 0,-11-3 14 0 0,0-1 0 0 0,1 1 0 0 0,-1-1 0 0 0,0 0 0 0 0,1 0 0 0 0,-1 0 0 0 0,0 0 0 0 0,1 0 0 0 0,-1-1 0 0 0,0 1 0 0 0,1-1 0 0 0,-1 1 0 0 0,0-1 0 0 0,0 0 0 0 0,0 0 0 0 0,0 0 0 0 0,0 0 0 0 0,0 0 0 0 0,0-1 0 0 0,0 1 0 0 0,3-3 0 0 0,-2 1 26 0 0,0-1-1 0 0,-1 0 1 0 0,1 0-1 0 0,-1 1 0 0 0,0-1 1 0 0,0 0-1 0 0,0-1 1 0 0,0 1-1 0 0,-1 0 1 0 0,2-8-1 0 0,-1-3 28 0 0,0 0-1 0 0,0-1 1 0 0,-2 1-1 0 0,0 0 1 0 0,-3-26-1 0 0,0 24-126 0 0,0 0 0 0 0,-1 0-1 0 0,-1 0 1 0 0,-14-29 0 0 0,14 36-402 0 0,0 1 0 0 0,0 0 0 0 0,-13-15 0 0 0,14 20-288 0 0,0-1 0 0 0,0 1 0 0 0,-1 0 1 0 0,0 0-1 0 0,0 0 0 0 0,0 0 0 0 0,-7-3 0 0 0,16 9-170 0 0,0 0 0 0 0,0 0 0 0 0,1-1 0 0 0,-1 1 0 0 0,0-1 0 0 0,1 0 0 0 0,-1 0 0 0 0,1-1 0 0 0,-1 1 0 0 0,1-1 0 0 0,8-1 0 0 0,-4-1 595 0 0,0 0 0 0 0,0 0 0 0 0,18-8-1 0 0,4-2 1553 0 0,-30 12-1022 0 0,0-1-1 0 0,0 1 0 0 0,-1 0 0 0 0,1 0 1 0 0,0 0-1 0 0,0 0 0 0 0,0-1 0 0 0,0 1 1 0 0,0 0-1 0 0,0 1 0 0 0,-1-1 1 0 0,1 0-1 0 0,0 0 0 0 0,0 0 0 0 0,0 0 1 0 0,0 1-1 0 0,0-1 0 0 0,-1 0 0 0 0,1 1 1 0 0,0-1-1 0 0,0 1 0 0 0,-1-1 0 0 0,1 1 1 0 0,1 0-1 0 0,-1 1 188 0 0,1-1 1 0 0,-1 1 0 0 0,0 0-1 0 0,0 0 1 0 0,0 0 0 0 0,0 0-1 0 0,0 0 1 0 0,0 0-1 0 0,1 4 1 0 0,1 6 1130 0 0,-1 0 0 0 0,1 24 1 0 0,-2-25-1004 0 0,-2 63 1535 0 0,0-55-1784 0 0,0-1 1 0 0,1 0 0 0 0,3 20-1 0 0,41-73 534 0 0,-35 30-1005 0 0,2-1 0 0 0,-1 2 0 0 0,1 0 0 0 0,-1 0 0 0 0,1 0 0 0 0,0 2 0 0 0,0-1 0 0 0,17 0 0 0 0,10-4-5412 0 0,-36 7 4951 0 0,0-1-1 0 0,-1 1 1 0 0,1-1-1 0 0,-1 0 1 0 0,1 0-1 0 0,-1 0 1 0 0,1 0-1 0 0,-1 0 1 0 0,0 0-1 0 0,0 0 1 0 0,2-2-1 0 0,8-6-4930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1:24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2 8538 0 0,'-9'-1'2600'0'0,"1"4"-431"0"0,-1 4-361 0 0,1 10-415 0 0,1 8-521 0 0,-1 7-304 0 0,0 6-176 0 0,2 2-136 0 0,0 1-128 0 0,3 1-80 0 0,1-3-216 0 0,2-4-488 0 0,0-4-624 0 0,0-5-881 0 0,0-5-936 0 0,-3-7-367 0 0,0-3-1921 0 0</inkml:trace>
  <inkml:trace contextRef="#ctx0" brushRef="#br0" timeOffset="1">6 513 7434 0 0,'-4'9'3280'0'0,"2"2"-1471"0"0,4 6-313 0 0,5 0-176 0 0,3 4-376 0 0,2-2-487 0 0,3-3-257 0 0,4-3-104 0 0,2-7-64 0 0,2-3 16 0 0,1-5-136 0 0,4-4-617 0 0,-2-2-799 0 0,1-4-1048 0 0,-1-5-993 0 0,-1-2-2240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1:25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 12451 0 0,'16'2'1781'0'0,"0"-1"0"0"0,1 0 0 0 0,26-2 1 0 0,-25 0-1541 0 0,0 1 0 0 0,28 2 0 0 0,-2 8-79 0 0,-32-7-139 0 0,1 0 0 0 0,0-1 0 0 0,18 2 1 0 0,-62-13-451 0 0,5 1 239 0 0,15 6 130 0 0,0 0 0 0 0,0 1 0 0 0,0 0 0 0 0,-1 1 1 0 0,1 0-1 0 0,0 1 0 0 0,-16 3 0 0 0,22-3 40 0 0,0 0-1 0 0,1 1 1 0 0,-1-1 0 0 0,0 2 0 0 0,0-1-1 0 0,1 0 1 0 0,-1 1 0 0 0,1 0 0 0 0,0 0 0 0 0,0 0-1 0 0,0 0 1 0 0,0 1 0 0 0,0-1 0 0 0,1 1-1 0 0,0 0 1 0 0,0 0 0 0 0,0 0 0 0 0,-4 7-1 0 0,2 1-2 0 0,1 0-1 0 0,0 1 0 0 0,0-1 1 0 0,1 0-1 0 0,1 1 0 0 0,0 0 0 0 0,1 0 1 0 0,0-1-1 0 0,1 1 0 0 0,0 0 1 0 0,1 0-1 0 0,1 0 0 0 0,0-1 0 0 0,1 1 1 0 0,0-1-1 0 0,9 22 0 0 0,-9-24-9 0 0,1-2 0 0 0,1 1 0 0 0,0 0 0 0 0,0-1 0 0 0,0 0 0 0 0,1 0 0 0 0,1-1 0 0 0,-1 0 0 0 0,1 0 0 0 0,8 7 0 0 0,-9-10-35 0 0,0 0 0 0 0,0 0 0 0 0,0-1 0 0 0,0 0 1 0 0,0 0-1 0 0,1 0 0 0 0,0-1 0 0 0,-1 0 0 0 0,1 0 0 0 0,0-1 0 0 0,0 0 0 0 0,0 0 1 0 0,0-1-1 0 0,0 1 0 0 0,7-2 0 0 0,-12 1-180 0 0,0 0-1 0 0,1 0 1 0 0,-1-1-1 0 0,0 1 1 0 0,0-1-1 0 0,0 1 1 0 0,1-1-1 0 0,-1 0 1 0 0,0 0-1 0 0,0 0 1 0 0,0 0-1 0 0,0 0 1 0 0,-1 0-1 0 0,1 0 1 0 0,2-3-1 0 0,-3 3-42 0 0,0 0 0 0 0,-1 0 0 0 0,1 0-1 0 0,0-1 1 0 0,-1 1 0 0 0,1 0-1 0 0,-1-1 1 0 0,1 1 0 0 0,-1-1 0 0 0,1 1-1 0 0,-1 0 1 0 0,0-1 0 0 0,0 1 0 0 0,0-1-1 0 0,0 1 1 0 0,0-1 0 0 0,0 1-1 0 0,0-1 1 0 0,-1 1 0 0 0,1-1 0 0 0,0 1-1 0 0,-1 0 1 0 0,0-3 0 0 0,-8-17-4046 0 0</inkml:trace>
  <inkml:trace contextRef="#ctx0" brushRef="#br0" timeOffset="1">125 161 7378 0 0,'12'5'1136'0'0,"2"1"-416"0"0,5 3-48 0 0,4-1-16 0 0,-1-2-336 0 0,1-2-184 0 0,1 1-72 0 0,-1 0-32 0 0,-1-2 0 0 0,-3 3-48 0 0,-3 0-104 0 0,-4 3-304 0 0,-4 2-400 0 0,-2 3-592 0 0,-8 1-537 0 0,-2 6-2320 0 0</inkml:trace>
  <inkml:trace contextRef="#ctx0" brushRef="#br0" timeOffset="2">1 596 12307 0 0,'6'12'2080'0'0,"4"0"-632"0"0,7 3-135 0 0,3-1-121 0 0,2-5-464 0 0,4-1-408 0 0,1-5-200 0 0,4-1-24 0 0,2-4-32 0 0,-1-1-40 0 0,-1 1-368 0 0,-3-2-712 0 0,-7 2-873 0 0,-4 1-1351 0 0,-8-4-825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1:26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92 141 7066 0 0,'-1'6'224'0'0,"0"-1"1"0"0,0 1 0 0 0,0 0 0 0 0,1-1-1 0 0,0 1 1 0 0,0 0 0 0 0,0-1 0 0 0,1 1-1 0 0,0-1 1 0 0,0 1 0 0 0,1-1 0 0 0,-1 1-1 0 0,1-1 1 0 0,0 0 0 0 0,0 1 0 0 0,1-1-1 0 0,0 0 1 0 0,0-1 0 0 0,0 1 0 0 0,0 0 0 0 0,6 5-1 0 0,-3-4-166 0 0,1 0-1 0 0,-1 0 0 0 0,1-1 1 0 0,1 0-1 0 0,-1 0 0 0 0,1-1 1 0 0,0 1-1 0 0,0-2 1 0 0,0 1-1 0 0,0-1 0 0 0,1 0 1 0 0,0-1-1 0 0,9 1 0 0 0,-13-1-36 0 0,1-2 1 0 0,-1 1-1 0 0,0-1 0 0 0,1 0 0 0 0,-1 0 0 0 0,1 0 0 0 0,-1-1 0 0 0,0 0 0 0 0,1 0 0 0 0,-1 0 0 0 0,0-1 0 0 0,0 0 0 0 0,1 0 0 0 0,-2 0 0 0 0,1 0 0 0 0,0-1 1 0 0,4-3-1 0 0,-5 3 21 0 0,-1 0 1 0 0,0-1 0 0 0,0 1-1 0 0,0-1 1 0 0,0 1 0 0 0,-1-1-1 0 0,1 0 1 0 0,-1 0 0 0 0,0 0-1 0 0,0-1 1 0 0,0 1-1 0 0,-1 0 1 0 0,0-1 0 0 0,0 1-1 0 0,0-1 1 0 0,0 1 0 0 0,-1-1-1 0 0,1 0 1 0 0,-1 1 0 0 0,-1-8-1 0 0,0 3 105 0 0,0-1 0 0 0,-1 1 0 0 0,0 0 0 0 0,0-1 0 0 0,-1 1 0 0 0,0 0 0 0 0,-1 1 0 0 0,0-1 0 0 0,0 0 0 0 0,-1 1 0 0 0,0 0 0 0 0,-1 0 0 0 0,0 1 0 0 0,0 0 0 0 0,0 0 0 0 0,-1 0 0 0 0,0 0 0 0 0,-15-10 0 0 0,13 11-1 0 0,0 1-1 0 0,0 0 1 0 0,0 0 0 0 0,0 1 0 0 0,-1 0 0 0 0,0 1 0 0 0,1 0 0 0 0,-1 0 0 0 0,-1 1 0 0 0,1 1 0 0 0,0-1 0 0 0,0 2 0 0 0,-1-1 0 0 0,1 1 0 0 0,0 1 0 0 0,0 0 0 0 0,-15 3 0 0 0,20-2-195 0 0,0-1 1 0 0,1 1-1 0 0,-1 0 0 0 0,1 0 0 0 0,0 0 0 0 0,-1 1 0 0 0,1-1 1 0 0,0 1-1 0 0,0 0 0 0 0,1 0 0 0 0,-1 1 0 0 0,1-1 1 0 0,0 1-1 0 0,-1 0 0 0 0,2 0 0 0 0,-1 0 0 0 0,0 0 1 0 0,1 0-1 0 0,0 0 0 0 0,-3 6 0 0 0,3-3-608 0 0,0 0 1 0 0,0 0-1 0 0,0 0 0 0 0,1 0 1 0 0,0 1-1 0 0,0-1 0 0 0,1 0 1 0 0,0 1-1 0 0,0-1 0 0 0,1 0 1 0 0,0 1-1 0 0,3 11 0 0 0,6 6-5400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1:26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53 10314 0 0,'-2'3'922'0'0,"-1"0"0"0"0,1 0-1 0 0,0 0 1 0 0,0 1 0 0 0,0-1-1 0 0,0 1 1 0 0,-1 4 0 0 0,-14 53 1323 0 0,9-29-1899 0 0,-30 90-2456 0 0,40-129 1447 0 0,0 1 1 0 0,0 0-1 0 0,1 0 0 0 0,0 0 0 0 0,0 0 0 0 0,5-8 0 0 0,-4 9 626 0 0,0 0 0 0 0,0 1-1 0 0,1-1 1 0 0,-1 1 0 0 0,1-1-1 0 0,0 2 1 0 0,0-1 0 0 0,0 0-1 0 0,1 1 1 0 0,0 0 0 0 0,-1 0-1 0 0,1 1 1 0 0,0-1 0 0 0,0 1-1 0 0,0 1 1 0 0,0-1 0 0 0,1 1-1 0 0,9-1 1 0 0,-14 2-258 0 0,0 0 0 0 0,-1 0 0 0 0,1-1 1 0 0,0 1-1 0 0,0-1 0 0 0,0 1 0 0 0,0-1 0 0 0,0 0 0 0 0,0 1 0 0 0,-1-1 1 0 0,1 0-1 0 0,0 0 0 0 0,-1-1 0 0 0,1 1 0 0 0,-1 0 0 0 0,1 0 0 0 0,-1-1 1 0 0,1 1-1 0 0,-1-1 0 0 0,0 1 0 0 0,0-1 0 0 0,0 0 0 0 0,0 1 0 0 0,0-1 0 0 0,0 0 1 0 0,0 0-1 0 0,0 0 0 0 0,-1 1 0 0 0,1-5 0 0 0,3-8-2343 0 0</inkml:trace>
  <inkml:trace contextRef="#ctx0" brushRef="#br0" timeOffset="1">182 1 3081 0 0,'-8'9'1696'0'0,"-1"2"-248"0"0,0 2 225 0 0,1 3-33 0 0,2-4-160 0 0,2 6-135 0 0,-1-23-265 0 0,4 29-336 0 0,-1 2-288 0 0,1-28-232 0 0,4 32-160 0 0,0 0-160 0 0,0-2-424 0 0,0-4-632 0 0,-2-1-841 0 0,-1-3-863 0 0,-15-11 7 0 0,10 8-1080 0 0</inkml:trace>
  <inkml:trace contextRef="#ctx0" brushRef="#br0" timeOffset="2">0 435 7362 0 0,'8'-15'10057'0'0,"18"-9"-6204"0"0,-15 15-3180 0 0,-8 7-621 0 0,-1 0 0 0 0,1 0 0 0 0,1 0 0 0 0,-1 0 0 0 0,0 0-1 0 0,0 1 1 0 0,1 0 0 0 0,-1-1 0 0 0,1 1 0 0 0,-1 0 0 0 0,1 1 0 0 0,-1-1 0 0 0,1 1 0 0 0,-1-1 0 0 0,1 1 0 0 0,0 0 0 0 0,-1 0 0 0 0,1 1 0 0 0,0-1 0 0 0,-1 1 0 0 0,1 0 0 0 0,-1 0 0 0 0,1 0 0 0 0,-1 0 0 0 0,0 1 0 0 0,1-1 0 0 0,-1 1 0 0 0,0 0 0 0 0,0 0 0 0 0,0 0 0 0 0,4 4 0 0 0,0 4-4 0 0,0 0 0 0 0,-1 0 0 0 0,0 1-1 0 0,-1 0 1 0 0,0 0 0 0 0,-1 0 0 0 0,0 1 0 0 0,-1-1 0 0 0,0 1 0 0 0,1 15 0 0 0,2 48-2514 0 0,-5-1-6917 0 0,-1-61 6350 0 0,0 2-2883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1:27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15 11899 0 0,'-3'-14'4894'0'0,"-1"14"-1736"0"0,-4 26-611 0 0,5-12-2433 0 0,-64 202 1151 0 0,11-77-4643 0 0,45-123 696 0 0,11-16 2624 0 0,0 0 0 0 0,0 0-1 0 0,0 0 1 0 0,-1 0 0 0 0,1 0-1 0 0,0 0 1 0 0,0 0 0 0 0,0 0-1 0 0,0 0 1 0 0,-1 0 0 0 0,1 0 0 0 0,0 0-1 0 0,0 0 1 0 0,0 0 0 0 0,0 0-1 0 0,0 0 1 0 0,0 0 0 0 0,-1-1 0 0 0,1 1-1 0 0,0 0 1 0 0,0 0 0 0 0,0 0-1 0 0,0 0 1 0 0,0 0 0 0 0,0 0-1 0 0,0-1 1 0 0,0 1 0 0 0,0 0 0 0 0,0 0-1 0 0,-1 0 1 0 0,1 0 0 0 0,0 0-1 0 0,0-1 1 0 0,0 1 0 0 0,0 0-1 0 0,0 0 1 0 0,0 0 0 0 0,0 0 0 0 0,0-1-1 0 0,0 1 1 0 0,0 0 0 0 0,0 0-1 0 0,0 0 1 0 0,1 0 0 0 0,-1-1-1 0 0,0 1 1 0 0,0 0 0 0 0,0 0 0 0 0,6-34-1751 0 0,-2 24 1876 0 0,0 1 1 0 0,0 0-1 0 0,1 0 0 0 0,1 1 1 0 0,-1 0-1 0 0,1-1 0 0 0,1 2 1 0 0,-1-1-1 0 0,1 1 0 0 0,12-9 1 0 0,-16 13 11 0 0,1 0 0 0 0,-1 0 0 0 0,1 1 0 0 0,0 0 1 0 0,0 0-1 0 0,0 0 0 0 0,0 0 0 0 0,0 1 0 0 0,0-1 1 0 0,0 1-1 0 0,1 0 0 0 0,-1 0 0 0 0,0 1 1 0 0,1-1-1 0 0,-1 1 0 0 0,0 0 0 0 0,1 0 0 0 0,-1 1 1 0 0,0-1-1 0 0,1 1 0 0 0,-1 0 0 0 0,0 0 1 0 0,0 0-1 0 0,0 1 0 0 0,1-1 0 0 0,3 3 0 0 0,1 3-209 0 0,1 0-1 0 0,-1 0 0 0 0,0 1 1 0 0,-1 0-1 0 0,0 0 0 0 0,0 1 1 0 0,0 0-1 0 0,7 13 0 0 0,-9-12-1135 0 0,0 0 0 0 0,-1 0 1 0 0,0 0-1 0 0,6 18 0 0 0,-11-23-1789 0 0,3 3-832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1:27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44 9906 0 0,'1'-3'515'0'0,"1"1"1"0"0,-1-1-1 0 0,0 0 0 0 0,1 1 1 0 0,0 0-1 0 0,0-1 0 0 0,-1 1 0 0 0,1 0 1 0 0,1 0-1 0 0,-1 0 0 0 0,0 0 1 0 0,0 0-1 0 0,3-1 0 0 0,-2 1-282 0 0,0 1 0 0 0,0 0 0 0 0,1-1 0 0 0,-1 1 1 0 0,0 0-1 0 0,0 0 0 0 0,1 1 0 0 0,-1-1 0 0 0,0 1 0 0 0,6-1 0 0 0,-7 1-284 0 0,1 0 1 0 0,-1 0-1 0 0,1 1 1 0 0,-1-1-1 0 0,1 1 1 0 0,-1-1-1 0 0,1 1 1 0 0,-1 0-1 0 0,0 0 1 0 0,1 0-1 0 0,-1 0 0 0 0,0 0 1 0 0,0 0-1 0 0,0 1 1 0 0,0-1-1 0 0,0 1 1 0 0,0-1-1 0 0,0 1 1 0 0,0 0-1 0 0,-1 0 1 0 0,1 0-1 0 0,0 0 0 0 0,-1 0 1 0 0,0 0-1 0 0,0 0 1 0 0,1 0-1 0 0,-1 1 1 0 0,-1-1-1 0 0,1 0 1 0 0,0 1-1 0 0,0 3 1 0 0,0-2-515 0 0,-1-1 0 0 0,1 1 1 0 0,-1-1-1 0 0,0 1 0 0 0,-1-1 1 0 0,1 0-1 0 0,0 1 0 0 0,-1-1 1 0 0,0 1-1 0 0,0-1 0 0 0,0 0 1 0 0,0 0-1 0 0,0 1 0 0 0,-1-1 1 0 0,1 0-1 0 0,-1 0 0 0 0,0 0 1 0 0,0-1-1 0 0,0 1 0 0 0,0 0 1 0 0,-6 4-1 0 0,-7 6-3319 0 0</inkml:trace>
  <inkml:trace contextRef="#ctx0" brushRef="#br0" timeOffset="1">1 191 7226 0 0,'0'0'4977'0'0,"5"3"-3313"0"0,5-4-160 0 0,4-2-175 0 0,3 1-337 0 0,1 1-400 0 0,2 1-280 0 0,2 0-184 0 0,-1 5-112 0 0,-1-2-520 0 0,-2 2-928 0 0,1-1-1369 0 0,-6 3-1384 0 0,0-7-2312 0 0</inkml:trace>
  <inkml:trace contextRef="#ctx0" brushRef="#br0" timeOffset="2">243 49 9362 0 0,'0'0'121'0'0,"-1"0"0"0"0,1-1 1 0 0,0 1-1 0 0,0 0 0 0 0,0 0 0 0 0,-1 0 1 0 0,1 0-1 0 0,0 0 0 0 0,0 0 0 0 0,-1 0 1 0 0,1 0-1 0 0,0-1 0 0 0,0 1 0 0 0,0 0 1 0 0,-1 0-1 0 0,1 0 0 0 0,0 0 0 0 0,0 0 1 0 0,-1 0-1 0 0,1 0 0 0 0,0 0 0 0 0,0 0 1 0 0,-1 1-1 0 0,1-1 0 0 0,0 0 0 0 0,0 0 0 0 0,-1 0 1 0 0,1 0-1 0 0,0 0 0 0 0,0 0 0 0 0,0 0 1 0 0,-1 1-1 0 0,1-1 0 0 0,0 0 0 0 0,0 0 1 0 0,0 0-1 0 0,0 0 0 0 0,-1 1 0 0 0,1-1 1 0 0,0 0-1 0 0,-6 15 2048 0 0,0 20-427 0 0,4 14-781 0 0,11 96 0 0 0,-2-70-4443 0 0,-9-50-1240 0 0,2-24 4458 0 0,-1-1 0 0 0,1 1 0 0 0,0 0 0 0 0,-1-1 0 0 0,1 1 0 0 0,-1-1-1 0 0,1 1 1 0 0,-1-1 0 0 0,0 1 0 0 0,1-1 0 0 0,-1 1 0 0 0,1-1 0 0 0,-1 0 0 0 0,0 1 0 0 0,1-1 0 0 0,-1 0 0 0 0,0 1 0 0 0,0-1 0 0 0,1 0 0 0 0,-1 0 0 0 0,0 0 0 0 0,0 0 0 0 0,1 0 0 0 0,-1 1 0 0 0,-1-2 0 0 0,-8 4-3273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1:28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9818 0 0,'-3'7'784'0'0,"2"-1"-1"0"0,-1 0 1 0 0,1 0 0 0 0,0 1-1 0 0,0-1 1 0 0,0 1-1 0 0,1-1 1 0 0,0 1 0 0 0,2 11-1 0 0,-1-10-485 0 0,1 0 0 0 0,0 0 0 0 0,0 0 0 0 0,1 0 0 0 0,0 0 0 0 0,1 0 0 0 0,6 10 0 0 0,-7-13-299 0 0,0 0 0 0 0,0 0 0 0 0,1 0 0 0 0,-1-1 1 0 0,1 1-1 0 0,0-1 0 0 0,1 0 0 0 0,-1 0 0 0 0,1-1 0 0 0,-1 1 0 0 0,1-1 1 0 0,0 0-1 0 0,0-1 0 0 0,1 1 0 0 0,-1-1 0 0 0,1 0 0 0 0,-1 0 0 0 0,1 0 0 0 0,-1-1 1 0 0,1 0-1 0 0,0 0 0 0 0,0-1 0 0 0,0 1 0 0 0,11-2 0 0 0,43-10-2318 0 0,-20 1-5395 0 0,-26 7 1332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1:42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0 13067 0 0,'-5'3'-49'0'0,"1"1"1"0"0,0-1 0 0 0,0 1 0 0 0,0 0-1 0 0,1 0 1 0 0,-1 0 0 0 0,1 1-1 0 0,0-1 1 0 0,0 1 0 0 0,1-1-1 0 0,-1 1 1 0 0,1 0 0 0 0,0 0-1 0 0,-2 8 1 0 0,0 6-161 0 0,0 0 0 0 0,-1 36 1 0 0,-4 17 351 0 0,7-62-126 0 0,-31 120 429 0 0,27-112-801 0 0,0 0-1 0 0,-2-1 0 0 0,0 0 0 0 0,0 0 0 0 0,-13 16 1 0 0,19-31 238 0 0,1 1 1 0 0,-1 0 0 0 0,-1-1 0 0 0,1 0 0 0 0,0 0 0 0 0,0 0 0 0 0,-1 0 0 0 0,1 0 0 0 0,-1 0 0 0 0,0 0 0 0 0,1-1 0 0 0,-1 1 0 0 0,0-1 0 0 0,0 0 0 0 0,0 0 0 0 0,-5 1-1 0 0,7-2 119 0 0,-1 0 0 0 0,1 0 0 0 0,-1 0 0 0 0,1-1 0 0 0,-1 1 0 0 0,1 0 0 0 0,-1-1 0 0 0,1 1 0 0 0,-1-1 0 0 0,1 0 0 0 0,0 1 0 0 0,-1-1 0 0 0,1 0 0 0 0,0 0 0 0 0,-1 0 0 0 0,1 0 0 0 0,0 0 0 0 0,0 0 0 0 0,0 0 0 0 0,0 0 0 0 0,0 0 0 0 0,0-1 0 0 0,1 1 0 0 0,-1 0 0 0 0,0-1 0 0 0,0 1 0 0 0,1 0 0 0 0,-1-1 0 0 0,1 1 0 0 0,0-1 0 0 0,-1 1 0 0 0,1-1 0 0 0,0 1 0 0 0,0-4 0 0 0,-2-4 284 0 0,1-1-1 0 0,0 0 0 0 0,1 0 1 0 0,0 0-1 0 0,3-19 0 0 0,-3 25-245 0 0,1 0 0 0 0,-1 0 0 0 0,1 1 0 0 0,0-1 0 0 0,1 0 1 0 0,-1 1-1 0 0,0-1 0 0 0,1 1 0 0 0,0 0 0 0 0,0-1 0 0 0,0 1 0 0 0,0 0 0 0 0,1 0 0 0 0,-1 0 0 0 0,1 0 0 0 0,-1 1 0 0 0,1-1 0 0 0,5-3 0 0 0,-5 5-31 0 0,0 1 0 0 0,0-1 0 0 0,-1 0 0 0 0,1 1 0 0 0,0 0-1 0 0,0 0 1 0 0,0 0 0 0 0,0 0 0 0 0,0 0 0 0 0,0 0 0 0 0,-1 1 0 0 0,1 0 0 0 0,0-1 0 0 0,0 1 0 0 0,0 0 0 0 0,-1 0-1 0 0,1 0 1 0 0,-1 1 0 0 0,1-1 0 0 0,-1 1 0 0 0,1-1 0 0 0,-1 1 0 0 0,4 4 0 0 0,8 5 195 0 0,-2 1 0 0 0,19 20 0 0 0,-30-30-187 0 0,34 42 188 0 0,-26-31-441 0 0,1 0 1 0 0,1 0 0 0 0,0-1 0 0 0,0-1 0 0 0,22 17 0 0 0,-32-27 96 0 0,0-1 1 0 0,0 1-1 0 0,0 0 0 0 0,0-1 0 0 0,0 1 0 0 0,0 0 0 0 0,1-1 0 0 0,-1 0 1 0 0,0 1-1 0 0,0-1 0 0 0,1 0 0 0 0,-1 0 0 0 0,0 1 0 0 0,0-1 0 0 0,1 0 1 0 0,-1 0-1 0 0,0 0 0 0 0,1-1 0 0 0,-1 1 0 0 0,0 0 0 0 0,0 0 0 0 0,1-1 1 0 0,-1 1-1 0 0,2-2 0 0 0,-1 1-81 0 0,0 0 0 0 0,-1-1 0 0 0,1 1 0 0 0,-1-1 0 0 0,1 1 0 0 0,-1-1-1 0 0,1 0 1 0 0,-1 0 0 0 0,0 1 0 0 0,0-1 0 0 0,0 0 0 0 0,0 0 0 0 0,0 0 0 0 0,0-3 0 0 0,6-17-2266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1:42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8482 0 0,'7'36'3934'0'0,"19"18"-3162"0"0,-6-16-697 0 0,-2 11-296 0 0,13 57 0 0 0,-17-54-1234 0 0,-6-92 1513 0 0,-7 26 23 0 0,0 0 0 0 0,1 0 1 0 0,1 0-1 0 0,0 1 1 0 0,1-1-1 0 0,0 1 0 0 0,1 0 1 0 0,0 0-1 0 0,8-12 0 0 0,-13 24-104 0 0,1 0 0 0 0,0-1 0 0 0,-1 1 0 0 0,1 0-1 0 0,0 0 1 0 0,0 0 0 0 0,0 0 0 0 0,0 0 0 0 0,0 0 0 0 0,0 0 0 0 0,0 0-1 0 0,0 0 1 0 0,0 0 0 0 0,0 0 0 0 0,1 1 0 0 0,-1-1 0 0 0,0 0-1 0 0,0 1 1 0 0,1-1 0 0 0,-1 1 0 0 0,0-1 0 0 0,1 1 0 0 0,-1 0-1 0 0,1 0 1 0 0,-1 0 0 0 0,1-1 0 0 0,-1 1 0 0 0,0 0 0 0 0,1 1-1 0 0,-1-1 1 0 0,3 1 0 0 0,1 1 57 0 0,-1 1 0 0 0,0-1 0 0 0,0 1 0 0 0,0 1 0 0 0,0-1 0 0 0,0 0-1 0 0,5 7 1 0 0,-5-6-128 0 0,0 0-1 0 0,0 0 0 0 0,0 0 0 0 0,1 0 1 0 0,0-1-1 0 0,5 4 0 0 0,-8-7-13 0 0,-1 1 1 0 0,0-1-1 0 0,0 1 0 0 0,1-1 0 0 0,-1 0 1 0 0,0 0-1 0 0,1 1 0 0 0,-1-1 0 0 0,1 0 1 0 0,-1 0-1 0 0,0 0 0 0 0,1-1 1 0 0,-1 1-1 0 0,0 0 0 0 0,1 0 0 0 0,-1-1 1 0 0,0 1-1 0 0,0-1 0 0 0,1 1 0 0 0,-1-1 1 0 0,0 0-1 0 0,0 1 0 0 0,0-1 0 0 0,1 0 1 0 0,-1 0-1 0 0,0 0 0 0 0,0 0 1 0 0,-1 0-1 0 0,1 0 0 0 0,1-1 0 0 0,-1 1 6 0 0,-1 1-1 0 0,0-1 0 0 0,1 1 1 0 0,-1-1-1 0 0,0 1 0 0 0,0-1 1 0 0,1 1-1 0 0,-1-1 0 0 0,0 1 0 0 0,0-1 1 0 0,0 1-1 0 0,0-1 0 0 0,0 1 1 0 0,0-1-1 0 0,0 0 0 0 0,0 1 1 0 0,0-1-1 0 0,0 1 0 0 0,0-1 1 0 0,0 1-1 0 0,0-1 0 0 0,0 1 0 0 0,0-1 1 0 0,0 1-1 0 0,-1-1 0 0 0,1 1 1 0 0,0-1-1 0 0,0 1 0 0 0,-1-1 1 0 0,1 1-1 0 0,0-1 0 0 0,-1 1 1 0 0,0-1-1 0 0,-6-3-2866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1:42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74 285 13339 0 0,'-8'20'3521'0'0,"9"-20"-3502"0"0,-1 1-1 0 0,0-1 1 0 0,0 0 0 0 0,0 0 0 0 0,0 1-1 0 0,0-1 1 0 0,0 0 0 0 0,1 0 0 0 0,-1 0 0 0 0,0 1-1 0 0,0-1 1 0 0,0 0 0 0 0,0 0 0 0 0,1 0-1 0 0,-1 0 1 0 0,0 1 0 0 0,0-1 0 0 0,0 0 0 0 0,1 0-1 0 0,-1 0 1 0 0,0 0 0 0 0,0 0 0 0 0,1 0-1 0 0,-1 0 1 0 0,0 0 0 0 0,0 0 0 0 0,1 0 0 0 0,-1 0-1 0 0,0 0 1 0 0,0 0 0 0 0,1 0 0 0 0,-1 0-1 0 0,0 0 1 0 0,0 0 0 0 0,1 0 0 0 0,-1 0 0 0 0,0 0-1 0 0,0 0 1 0 0,1 0 0 0 0,-1-1 0 0 0,38-18-1647 0 0,-24 12 1625 0 0,8-5-688 0 0,12-5-204 0 0,42-28 0 0 0,-67 39 906 0 0,-1-1 1 0 0,0 1-1 0 0,0-1 0 0 0,0 0 1 0 0,-1-1-1 0 0,-1 0 0 0 0,1 0 0 0 0,-1-1 1 0 0,9-16-1 0 0,-13 22 77 0 0,-1 0 1 0 0,0 1-1 0 0,0-1 0 0 0,-1 0 1 0 0,1 1-1 0 0,0-1 1 0 0,-1 0-1 0 0,0 0 0 0 0,1 0 1 0 0,-1 1-1 0 0,0-1 0 0 0,-1 0 1 0 0,1 0-1 0 0,0 0 1 0 0,-1 1-1 0 0,0-1 0 0 0,1 0 1 0 0,-1 0-1 0 0,0 1 1 0 0,0-1-1 0 0,-1 1 0 0 0,1-1 1 0 0,0 1-1 0 0,-1-1 0 0 0,0 1 1 0 0,1 0-1 0 0,-1 0 1 0 0,0 0-1 0 0,0 0 0 0 0,0 0 1 0 0,-1 0-1 0 0,1 1 1 0 0,0-1-1 0 0,-1 0 0 0 0,1 1 1 0 0,-1 0-1 0 0,-3-2 0 0 0,-4-1 199 0 0,0 0 0 0 0,0 0 0 0 0,0 1 0 0 0,0 0 0 0 0,-1 1 0 0 0,1 0 0 0 0,-1 1 0 0 0,-20 0 0 0 0,20 2-209 0 0,1 0 1 0 0,-1 1-1 0 0,1 0 0 0 0,-1 1 1 0 0,1 0-1 0 0,0 0 0 0 0,0 1 0 0 0,0 1 1 0 0,1-1-1 0 0,-1 2 0 0 0,1-1 1 0 0,0 1-1 0 0,-12 11 0 0 0,17-13-172 0 0,1-1-1 0 0,-1 1 0 0 0,1 0 1 0 0,0 0-1 0 0,0 0 0 0 0,0 0 1 0 0,1 0-1 0 0,-1 0 0 0 0,1 1 1 0 0,0-1-1 0 0,0 1 1 0 0,1 0-1 0 0,-1 0 0 0 0,1 0 1 0 0,0-1-1 0 0,0 1 0 0 0,1 0 1 0 0,0 0-1 0 0,0 0 0 0 0,0 0 1 0 0,0 0-1 0 0,1 0 1 0 0,-1 0-1 0 0,1 0 0 0 0,1 0 1 0 0,-1 0-1 0 0,1 0 0 0 0,-1-1 1 0 0,1 1-1 0 0,1-1 0 0 0,2 5 1 0 0,-3-6-306 0 0,0 1 1 0 0,1-1 0 0 0,-1 1-1 0 0,1-1 1 0 0,0 0 0 0 0,-1 0-1 0 0,2-1 1 0 0,-1 1 0 0 0,0-1-1 0 0,0 1 1 0 0,1-1 0 0 0,-1 0-1 0 0,1 0 1 0 0,0-1 0 0 0,0 1-1 0 0,0-1 1 0 0,0 1 0 0 0,0-1-1 0 0,0-1 1 0 0,0 1 0 0 0,0 0-1 0 0,0-1 1 0 0,0 0 0 0 0,0 0-1 0 0,0 0 1 0 0,0-1 0 0 0,0 1-1 0 0,0-1 1 0 0,0 0 0 0 0,0 0-1 0 0,8-3 1 0 0,23-11-3110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6:47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8178 0 0,'-2'1'663'0'0,"0"0"1"0"0,0 0-1 0 0,0 1 0 0 0,0-1 1 0 0,1 1-1 0 0,-1-1 1 0 0,1 1-1 0 0,-1 0 0 0 0,1-1 1 0 0,-1 1-1 0 0,1 0 1 0 0,-1 2-1 0 0,-10 30 3473 0 0,10-15-3049 0 0,-2 38-1 0 0,4-37-208 0 0,-1-8-728 0 0,1 0 0 0 0,0-1 0 0 0,1 1 0 0 0,0 0-1 0 0,1 0 1 0 0,0-1 0 0 0,1 1 0 0 0,1-1 0 0 0,5 13 0 0 0,-6-17-140 0 0,1-1 0 0 0,-1 0-1 0 0,2 0 1 0 0,-1 0 0 0 0,1 0 0 0 0,-1-1 0 0 0,2 0 0 0 0,-1 0 0 0 0,0 0 0 0 0,1-1 0 0 0,0 1 0 0 0,0-1 0 0 0,0-1-1 0 0,1 1 1 0 0,-1-1 0 0 0,10 3 0 0 0,-12-4-227 0 0,0-1-1 0 0,0 0 1 0 0,0 1-1 0 0,0-1 0 0 0,1 0 1 0 0,-1-1-1 0 0,0 1 1 0 0,1-1-1 0 0,-1 0 1 0 0,0 0-1 0 0,1 0 1 0 0,-1-1-1 0 0,0 0 1 0 0,1 1-1 0 0,-1-2 1 0 0,0 1-1 0 0,0 0 1 0 0,7-4-1 0 0,-7 3-297 0 0,0-1-1 0 0,0-1 1 0 0,-1 1 0 0 0,1 0 0 0 0,-1-1-1 0 0,0 1 1 0 0,0-1 0 0 0,0 0-1 0 0,0 0 1 0 0,-1-1 0 0 0,0 1-1 0 0,0 0 1 0 0,0-1 0 0 0,0 1-1 0 0,0-1 1 0 0,1-7 0 0 0,0-6-1039 0 0,-1 1 1 0 0,-1 0-1 0 0,0 0 0 0 0,-2-28 1 0 0,0 28 1410 0 0,0-1 1 0 0,2 1 0 0 0,0 0 0 0 0,9-32 4784 0 0,-7 59-1841 0 0,1 18 30 0 0,4 114 1488 0 0,0 3-3728 0 0,-4-112-1678 0 0,1 1 0 0 0,11 39 0 0 0,-15-70 805 0 0,0 3-861 0 0,1 0-1 0 0,0 0 1 0 0,0 0 0 0 0,1-1 0 0 0,6 12-1 0 0,8 2-4726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1:43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50 16500 0 0,'-7'2'2667'0'0,"-16"6"1327"0"0,21-8-4022 0 0,1 1-1 0 0,-1-1 1 0 0,0 1 0 0 0,1 0-1 0 0,-1 0 1 0 0,1-1 0 0 0,0 1-1 0 0,-1 0 1 0 0,1 0 0 0 0,0 1-1 0 0,-1-1 1 0 0,1 0-1 0 0,0 0 1 0 0,0 1 0 0 0,0-1-1 0 0,0 0 1 0 0,0 1 0 0 0,0 1-1 0 0,1-2-20 0 0,0-1 0 0 0,0 1 0 0 0,0-1 0 0 0,0 1 0 0 0,0-1 0 0 0,0 1 0 0 0,1-1 0 0 0,-1 1-1 0 0,0-1 1 0 0,0 1 0 0 0,1-1 0 0 0,-1 1 0 0 0,0-1 0 0 0,1 1 0 0 0,-1-1 0 0 0,0 1 0 0 0,1-1 0 0 0,-1 0 0 0 0,0 1 0 0 0,1-1 0 0 0,-1 0 0 0 0,1 1-1 0 0,-1-1 1 0 0,1 0 0 0 0,-1 0 0 0 0,1 1 0 0 0,-1-1 0 0 0,1 0 0 0 0,-1 0 0 0 0,1 0 0 0 0,0 0 0 0 0,-1 1 0 0 0,1-1 0 0 0,-1 0 0 0 0,1 0-1 0 0,-1 0 1 0 0,1 0 0 0 0,-1-1 0 0 0,1 1 0 0 0,0 0 0 0 0,29 0-781 0 0,-27-1 648 0 0,129-11-1454 0 0,54-1 1563 0 0,-166 9 231 0 0,-20 3-145 0 0,0 1-1 0 0,1 0 1 0 0,-1 0-1 0 0,0-1 1 0 0,0 1-1 0 0,0 0 0 0 0,0-1 1 0 0,0 1-1 0 0,0 0 1 0 0,0 0-1 0 0,1-1 1 0 0,-1 1-1 0 0,0 0 1 0 0,0-1-1 0 0,0 1 0 0 0,0 0 1 0 0,0-1-1 0 0,0 1 1 0 0,0 0-1 0 0,-1-1 1 0 0,1 1-1 0 0,0 0 0 0 0,0 0 1 0 0,0-1-1 0 0,0 1 1 0 0,0 0-1 0 0,0-1 1 0 0,0 1-1 0 0,-1 0 1 0 0,1 0-1 0 0,0-1 0 0 0,0 1 1 0 0,-1 0-1 0 0,-29-25 81 0 0,29 24-128 0 0,-4-2-48 0 0,0-1 0 0 0,-1 1 0 0 0,0 0 0 0 0,1 1 0 0 0,-1 0 0 0 0,0 0 0 0 0,0 0 0 0 0,-1 0-1 0 0,1 1 1 0 0,0 0 0 0 0,0 0 0 0 0,-1 1 0 0 0,-11 0 0 0 0,8 1 50 0 0,1 1 0 0 0,-1 0 0 0 0,1 0-1 0 0,0 1 1 0 0,-1 0 0 0 0,1 0 0 0 0,0 1 0 0 0,-13 8 0 0 0,11-5 123 0 0,0 0 1 0 0,1 1 0 0 0,0 0-1 0 0,0 1 1 0 0,1 0 0 0 0,0 0-1 0 0,0 1 1 0 0,1 0 0 0 0,1 0-1 0 0,-1 1 1 0 0,2 0 0 0 0,0 0-1 0 0,0 1 1 0 0,-4 12 0 0 0,7-14-25 0 0,1 1 1 0 0,1-1-1 0 0,0 1 0 0 0,0-1 1 0 0,1 1-1 0 0,0-1 1 0 0,1 1-1 0 0,0-1 1 0 0,0 1-1 0 0,1-1 1 0 0,1 0-1 0 0,0 0 1 0 0,0 0-1 0 0,1 0 0 0 0,0 0 1 0 0,1-1-1 0 0,0 0 1 0 0,1 0-1 0 0,12 16 1 0 0,2 0-148 0 0,2-1 1 0 0,0 0 0 0 0,2-2-1 0 0,1-1 1 0 0,33 23-1 0 0,-35-28-316 0 0,1-1-1 0 0,1-1 1 0 0,44 19-1 0 0,-57-29-33 0 0,0 1 0 0 0,0-2 0 0 0,0 1 0 0 0,1-2 0 0 0,-1 0 0 0 0,1 0 0 0 0,-1-1 0 0 0,1-1 0 0 0,0 0 0 0 0,20-3-1 0 0,-29 3 228 0 0,-1-1 0 0 0,0 1 0 0 0,0-1 1 0 0,0 0-1 0 0,0 1 0 0 0,0-2 0 0 0,0 1 0 0 0,0 0 0 0 0,0 0 0 0 0,0-1 0 0 0,-1 0 0 0 0,1 0 0 0 0,-1 1 0 0 0,1-1 0 0 0,-1-1 0 0 0,0 1 0 0 0,1 0 0 0 0,-1-1 0 0 0,0 1 0 0 0,0-1 0 0 0,-1 1 0 0 0,1-1 0 0 0,-1 0 0 0 0,1 0 0 0 0,-1 0 0 0 0,0 0 0 0 0,0 0 0 0 0,0 0 0 0 0,0 0 0 0 0,-1 0 0 0 0,1 0 0 0 0,-1 0 0 0 0,0-1 0 0 0,0 1 0 0 0,0 0 0 0 0,0 0 0 0 0,-1 0 0 0 0,1 0 0 0 0,-1 0 0 0 0,-1-5 0 0 0,-9-25-3030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1:43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19020 0 0,'14'2'898'0'0,"147"-6"-2592"0"0,36-2-3581 0 0,-167 3 3774 0 0,1-1 1 0 0,-1-2-1 0 0,0-1 1 0 0,39-14-1 0 0,-59 17 1143 0 0,-1 0 0 0 0,0-1 0 0 0,-1-1 0 0 0,1 1-1 0 0,-1-1 1 0 0,0-1 0 0 0,8-7 0 0 0,18-14-1575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1:43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10786 0 0,'-21'42'6202'0'0,"8"6"-3788"0"0,0 52-2735 0 0,9-52 748 0 0,-6 21-395 0 0,3-29-21 0 0,2 0 0 0 0,2 0-1 0 0,3 74 1 0 0,0-111-23 0 0,0 0 1 0 0,0 0-1 0 0,1-1 0 0 0,-1 1 1 0 0,1 0-1 0 0,0 0 1 0 0,0 0-1 0 0,0-1 1 0 0,0 1-1 0 0,0 0 0 0 0,1-1 1 0 0,-1 1-1 0 0,1-1 1 0 0,-1 0-1 0 0,1 1 0 0 0,0-1 1 0 0,4 4-1 0 0,-4-6-15 0 0,0 1 0 0 0,0 0 0 0 0,0-1-1 0 0,-1 0 1 0 0,1 1 0 0 0,0-1 0 0 0,0 0 0 0 0,0 0 0 0 0,0 0-1 0 0,0 0 1 0 0,0 0 0 0 0,0 0 0 0 0,0-1 0 0 0,0 1 0 0 0,-1-1-1 0 0,1 1 1 0 0,0-1 0 0 0,0 0 0 0 0,0 0 0 0 0,-1 1 0 0 0,1-1-1 0 0,0-1 1 0 0,-1 1 0 0 0,1 0 0 0 0,-1 0 0 0 0,0 0-1 0 0,3-3 1 0 0,9-8-770 0 0,0-1 0 0 0,-1 0-1 0 0,0-1 1 0 0,-1-1 0 0 0,14-24-1 0 0,40-85-6188 0 0,-54 101 5750 0 0,-6 14 932 0 0,0-1 398 0 0,0-1 0 0 0,0 0 0 0 0,6-23 0 0 0,-19 20 9060 0 0,9 21-7089 0 0,2 20-1194 0 0,0-1 0 0 0,-2 1 0 0 0,-1-1 0 0 0,-1 1 0 0 0,-8 46 0 0 0,-2 41-422 0 0,11-102-581 0 0,2 82-252 0 0,-1-87-278 0 0,0 0 0 0 0,0 1 0 0 0,0-1 0 0 0,1 0 0 0 0,0 0 1 0 0,1 0-1 0 0,0-1 0 0 0,0 1 0 0 0,0 0 0 0 0,6 7 0 0 0,-9-13 298 0 0,1 0-1 0 0,0 0 0 0 0,0 0 0 0 0,0 0 0 0 0,0 0 1 0 0,0 0-1 0 0,0 0 0 0 0,0 0 0 0 0,0-1 0 0 0,0 1 1 0 0,0 0-1 0 0,0-1 0 0 0,0 1 0 0 0,1-1 0 0 0,-1 1 1 0 0,0-1-1 0 0,0 0 0 0 0,1 1 0 0 0,-1-1 0 0 0,0 0 1 0 0,3 0-1 0 0,18-2-4466 0 0</inkml:trace>
  <inkml:trace contextRef="#ctx0" brushRef="#br0" timeOffset="1">940 835 21925 0 0,'1'-4'2752'0'0,"-1"1"-2416"0"0,4-2 40 0 0,-1 0-208 0 0,6-1-320 0 0,3-1-424 0 0,6 1-624 0 0,8 0-1048 0 0,-1 3-1385 0 0,3 1-1304 0 0,-21-16 56 0 0,16 12-913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3:31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7 3601 0 0,'-12'-6'1376'0'0,"-7"7"11247"0"0,22 16-10443 0 0,32 101-897 0 0,-16-52-1992 0 0,35 83-1 0 0,-25-97-3888 0 0,-4-21-2230 0 0,-12-17 1475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3:32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0 5449 0 0,'-19'25'7498'0'0,"-4"3"-5627"0"0,-3-5-1217 0 0,-2-2 1 0 0,-33 18-1 0 0,30-20-593 0 0,-47 39-1 0 0,77-57-80 0 0,0 0 1 0 0,0 0-1 0 0,0 0 0 0 0,0 0 0 0 0,0 0 0 0 0,0 0 0 0 0,0 0 1 0 0,0 0-1 0 0,0 0 0 0 0,1 0 0 0 0,-1 0 0 0 0,0 1 0 0 0,1-1 1 0 0,-1 0-1 0 0,1 1 0 0 0,-1-1 0 0 0,1 0 0 0 0,0 1 0 0 0,-1 1 1 0 0,2-2 14 0 0,-1 0 0 0 0,0 0 0 0 0,1 0 0 0 0,-1 0 1 0 0,0 0-1 0 0,1 0 0 0 0,0-1 0 0 0,-1 1 0 0 0,1 0 0 0 0,-1 0 1 0 0,1-1-1 0 0,0 1 0 0 0,-1 0 0 0 0,1-1 0 0 0,0 1 0 0 0,0-1 1 0 0,0 1-1 0 0,-1-1 0 0 0,1 1 0 0 0,2 0 0 0 0,6 2 63 0 0,0 0 0 0 0,0-1 0 0 0,1 0 0 0 0,13 1 0 0 0,-15-1 17 0 0,78 12 213 0 0,4 1-3385 0 0,-65-10-505 0 0,3 8-2571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3:32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11835 0 0,'-4'7'951'0'0,"0"0"0"0"0,0 1 0 0 0,1-1 0 0 0,0 1 0 0 0,-3 13 0 0 0,3-8-424 0 0,1 0-1 0 0,0 0 0 0 0,0 16 0 0 0,2-15-491 0 0,1 1-1 0 0,0 0 0 0 0,1 0 0 0 0,1-1 0 0 0,0 1 0 0 0,10 25 1 0 0,-13-38-46 0 0,0-1 1 0 0,0 0 0 0 0,1 0 0 0 0,-1 1 0 0 0,1-1-1 0 0,-1 0 1 0 0,1 0 0 0 0,-1 0 0 0 0,1 0 0 0 0,0 0 0 0 0,-1 0-1 0 0,1 1 1 0 0,0-2 0 0 0,0 1 0 0 0,0 0 0 0 0,0 0-1 0 0,0 0 1 0 0,0 0 0 0 0,0 0 0 0 0,0-1 0 0 0,0 1-1 0 0,0-1 1 0 0,0 1 0 0 0,1-1 0 0 0,-1 1 0 0 0,0-1 0 0 0,0 1-1 0 0,1-1 1 0 0,0 0 0 0 0,0-1-7 0 0,0 0-1 0 0,-1 1 1 0 0,1-2 0 0 0,-1 1-1 0 0,1 0 1 0 0,-1 0 0 0 0,0 0-1 0 0,1-1 1 0 0,-1 1 0 0 0,0-1-1 0 0,0 1 1 0 0,0-1 0 0 0,0 1-1 0 0,0-1 1 0 0,-1 0 0 0 0,1 1-1 0 0,0-1 1 0 0,-1 0 0 0 0,1 0-1 0 0,0-1 1 0 0,12-42-58 0 0,-9 26 108 0 0,2 1-1 0 0,0-1 0 0 0,1 2 0 0 0,1-1 1 0 0,12-20-1 0 0,-18 40 25 0 0,1-1 1 0 0,0 1-1 0 0,-1-1 1 0 0,1 1-1 0 0,-1 0 1 0 0,0 0-1 0 0,0 0 1 0 0,1 0-1 0 0,-1 1 1 0 0,2 3-1 0 0,-3-6-48 0 0,24 34 347 0 0,-1 1-1 0 0,-1 1 1 0 0,-2 1-1 0 0,19 48 1 0 0,-34-69 796 0 0,-4-6-4045 0 0,-19-35-14359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3:32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31 9490 0 0,'-2'-4'642'0'0,"0"1"-1"0"0,-1 0 1 0 0,1 0-1 0 0,-1 1 1 0 0,1-1-1 0 0,-1 0 1 0 0,0 1-1 0 0,0 0 1 0 0,-4-3-1 0 0,6 5-508 0 0,0 0 0 0 0,0 0 0 0 0,0 0-1 0 0,-1 0 1 0 0,1 0 0 0 0,0 0 0 0 0,0 0 0 0 0,0 0 0 0 0,0 0-1 0 0,0 0 1 0 0,0 0 0 0 0,0 1 0 0 0,0-1 0 0 0,0 1 0 0 0,0-1-1 0 0,0 0 1 0 0,0 1 0 0 0,0 0 0 0 0,0-1 0 0 0,0 1 0 0 0,0 0-1 0 0,0-1 1 0 0,0 1 0 0 0,1 0 0 0 0,-1 0 0 0 0,0 0 0 0 0,0-1-1 0 0,1 1 1 0 0,-1 0 0 0 0,1 0 0 0 0,-1 0 0 0 0,1 0 0 0 0,-1 0-1 0 0,1 0 1 0 0,-1 2 0 0 0,-2 4-38 0 0,0 0 0 0 0,1 0-1 0 0,-1 1 1 0 0,1 0 0 0 0,1-1 0 0 0,-1 1-1 0 0,1 0 1 0 0,1 0 0 0 0,0 0 0 0 0,0 0-1 0 0,0-1 1 0 0,1 1 0 0 0,3 14 0 0 0,-3-17-105 0 0,0 0 1 0 0,0 0 0 0 0,1-1 0 0 0,-1 1 0 0 0,1-1 0 0 0,0 1-1 0 0,0-1 1 0 0,1 1 0 0 0,0-1 0 0 0,-1 0 0 0 0,1 0 0 0 0,1-1 0 0 0,-1 1-1 0 0,0-1 1 0 0,1 1 0 0 0,0-1 0 0 0,0 0 0 0 0,0 0 0 0 0,0-1 0 0 0,0 1-1 0 0,0-1 1 0 0,1 0 0 0 0,7 2 0 0 0,-10-3 2 0 0,0-1-1 0 0,0 0 1 0 0,0 0 0 0 0,0 0-1 0 0,0 0 1 0 0,0 0 0 0 0,0 0 0 0 0,-1 0-1 0 0,1-1 1 0 0,0 1 0 0 0,0-1-1 0 0,0 0 1 0 0,0 1 0 0 0,0-1 0 0 0,-1 0-1 0 0,1 0 1 0 0,0 0 0 0 0,-1 0-1 0 0,1 0 1 0 0,-1 0 0 0 0,1-1-1 0 0,-1 1 1 0 0,1-1 0 0 0,-1 1 0 0 0,0-1-1 0 0,0 1 1 0 0,0-1 0 0 0,0 0-1 0 0,0 1 1 0 0,0-1 0 0 0,0 0-1 0 0,-1 0 1 0 0,1 1 0 0 0,0-1 0 0 0,-1 0-1 0 0,1-2 1 0 0,1-4-10 0 0,0-1 1 0 0,-1 1-1 0 0,0 0 1 0 0,0 0-1 0 0,0-1 0 0 0,-1 1 1 0 0,-2-10-1 0 0,1 8 17 0 0,-1 1 0 0 0,-1 0-1 0 0,0 0 1 0 0,0 0 0 0 0,-1 1-1 0 0,-6-13 1 0 0,8 18-35 0 0,1 0 1 0 0,0 1-1 0 0,-1-1 0 0 0,0 1 0 0 0,1-1 0 0 0,-1 1 1 0 0,0 0-1 0 0,0 0 0 0 0,0 0 0 0 0,-1 0 0 0 0,1 0 1 0 0,0 0-1 0 0,-1 1 0 0 0,1-1 0 0 0,-1 1 0 0 0,0 0 1 0 0,1-1-1 0 0,-1 1 0 0 0,0 0 0 0 0,0 1 0 0 0,0-1 0 0 0,1 0 1 0 0,-1 1-1 0 0,-5 0 0 0 0,7 0-89 0 0,0 0 0 0 0,-1 1 0 0 0,1-1 0 0 0,0 1 0 0 0,0-1 1 0 0,0 1-1 0 0,0 0 0 0 0,0-1 0 0 0,0 1 0 0 0,0 0 0 0 0,0 0 0 0 0,0 0 0 0 0,1-1 0 0 0,-1 1 0 0 0,0 0 0 0 0,0 0 0 0 0,1 0 0 0 0,-1 0 0 0 0,1 1 1 0 0,-1-1-1 0 0,1 0 0 0 0,-1 0 0 0 0,1 0 0 0 0,-1 0 0 0 0,1 1 0 0 0,0-1 0 0 0,0 0 0 0 0,0 0 0 0 0,0 0 0 0 0,0 1 0 0 0,0 0 0 0 0,0 3-1014 0 0,0-1-1 0 0,0 1 1 0 0,1 0 0 0 0,-1-1-1 0 0,1 1 1 0 0,0-1-1 0 0,2 6 1 0 0,3 1-3803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3:33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41 9090 0 0,'-1'-1'556'0'0,"-1"0"0"0"0,0 0-1 0 0,0 0 1 0 0,1 1 0 0 0,-1-1 0 0 0,0 0 0 0 0,0 1-1 0 0,0 0 1 0 0,0-1 0 0 0,0 1 0 0 0,0 0 0 0 0,0 0-1 0 0,1 0 1 0 0,-1 0 0 0 0,-3 1 0 0 0,4 0-405 0 0,0-1 0 0 0,0 1 0 0 0,0 0 0 0 0,1 0 0 0 0,-1 0-1 0 0,0 0 1 0 0,1 1 0 0 0,-1-1 0 0 0,1 0 0 0 0,-1 0 0 0 0,1 0 0 0 0,0 0 0 0 0,-1 1 0 0 0,1-1 0 0 0,0 0 0 0 0,0 0 0 0 0,0 0 0 0 0,0 1 0 0 0,0-1 0 0 0,0 0 0 0 0,0 0 0 0 0,0 1 0 0 0,1-1-1 0 0,-1 0 1 0 0,1 2 0 0 0,8 40 16 0 0,1-1 0 0 0,2-1 0 0 0,2 0 0 0 0,26 53 0 0 0,-36-87-164 0 0,0 1 0 0 0,0-1 0 0 0,0 0 0 0 0,1 0 0 0 0,8 9 0 0 0,-12-15-4 0 0,0 0 0 0 0,0 0 0 0 0,-1-1-1 0 0,1 1 1 0 0,0 0 0 0 0,0-1 0 0 0,0 1 0 0 0,0-1-1 0 0,0 1 1 0 0,0-1 0 0 0,0 1 0 0 0,0-1-1 0 0,0 0 1 0 0,0 1 0 0 0,0-1 0 0 0,1 0 0 0 0,-1 0-1 0 0,0 0 1 0 0,2 0 0 0 0,-2 0-2 0 0,1-1 0 0 0,-1 0 0 0 0,0 1 1 0 0,1-1-1 0 0,-1 0 0 0 0,0 0 0 0 0,0 0 0 0 0,0 0 0 0 0,0 0 0 0 0,0 0 0 0 0,0 0 0 0 0,0 0 1 0 0,0 0-1 0 0,0-1 0 0 0,-1 1 0 0 0,1 0 0 0 0,0-1 0 0 0,-1 1 0 0 0,1 0 0 0 0,-1-2 0 0 0,8-21-17 0 0,-1 0-1 0 0,-1 0 0 0 0,5-49 1 0 0,-10 53 11 0 0,2 0 1 0 0,0 0 0 0 0,1 0-1 0 0,2 1 1 0 0,0-1 0 0 0,16-34-1 0 0,-22 52 10 0 0,1 1 0 0 0,0 0 0 0 0,-1-1-1 0 0,1 1 1 0 0,0 0 0 0 0,0 0 0 0 0,0-1 0 0 0,0 1 0 0 0,0 0-1 0 0,0 0 1 0 0,0 0 0 0 0,0 0 0 0 0,1 0 0 0 0,-1 0 0 0 0,0 1-1 0 0,0-1 1 0 0,3-1 0 0 0,-4 2 1 0 0,1 1 1 0 0,0-1-1 0 0,0 0 1 0 0,-1 0-1 0 0,1 0 1 0 0,0 0-1 0 0,-1 1 1 0 0,1-1-1 0 0,0 0 1 0 0,-1 0-1 0 0,1 1 1 0 0,-1-1-1 0 0,1 1 1 0 0,0-1-1 0 0,-1 1 1 0 0,1-1-1 0 0,-1 1 1 0 0,1-1-1 0 0,-1 1 1 0 0,0-1-1 0 0,1 1 0 0 0,-1-1 1 0 0,1 1-1 0 0,-1 0 1 0 0,1 0-1 0 0,2 8 20 0 0,1 0 0 0 0,-1 0-1 0 0,0 0 1 0 0,1 11-1 0 0,-2-10-26 0 0,8 42 15 0 0,-9-37-4 0 0,1-1 0 0 0,1 0 0 0 0,0-1 0 0 0,1 1 0 0 0,0-1 0 0 0,1 1 0 0 0,13 23 0 0 0,-18-37 0 0 0,1 1 1 0 0,-1-1-1 0 0,0 1 0 0 0,0 0 0 0 0,1-1 0 0 0,-1 1 1 0 0,1-1-1 0 0,-1 1 0 0 0,0-1 0 0 0,1 0 0 0 0,-1 1 0 0 0,1-1 1 0 0,-1 1-1 0 0,1-1 0 0 0,-1 0 0 0 0,1 1 0 0 0,0-1 1 0 0,-1 0-1 0 0,1 0 0 0 0,-1 0 0 0 0,1 1 0 0 0,0-1 1 0 0,-1 0-1 0 0,1 0 0 0 0,-1 0 0 0 0,1 0 0 0 0,0 0 0 0 0,-1 0 1 0 0,1 0-1 0 0,0 0 0 0 0,-1 0 0 0 0,2-1 0 0 0,-1 0 11 0 0,1 0-1 0 0,-1 0 1 0 0,0 0-1 0 0,0 0 1 0 0,0 0-1 0 0,0-1 1 0 0,0 1-1 0 0,0 0 1 0 0,0-1-1 0 0,0 1 1 0 0,-1-1-1 0 0,2-2 1 0 0,14-53 250 0 0,-15 52-265 0 0,11-54-418 0 0,9-39 559 0 0,-11 67-4355 0 0,4 3-4033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3:33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4281 0 0,'3'0'1608'0'0,"0"2"-1072"0"0,-2 1-288 0 0,2 1-96 0 0,-2-1-152 0 0,-1 1-280 0 0,0 0-392 0 0,0 1-240 0 0,-1-3-56 0 0,2 2-1753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3:34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42 3801 0 0,'-3'-4'1944'0'0,"-20"-28"3887"0"0,14 27 1048 0 0,12 30-3225 0 0,21 279-1534 0 0,-16-252-2230 0 0,2-1 1 0 0,2 0-1 0 0,34 90 0 0 0,-34-118-2093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6:47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8210 0 0,'1'-1'358'0'0,"-1"0"0"0"0,0-1 1 0 0,1 1-1 0 0,0 0 0 0 0,-1-1 0 0 0,1 1 1 0 0,0 0-1 0 0,-1-1 0 0 0,1 1 0 0 0,0 0 1 0 0,0 0-1 0 0,0 0 0 0 0,0 0 0 0 0,0 0 1 0 0,0 0-1 0 0,0 0 0 0 0,1 0 0 0 0,-1 0 1 0 0,0 1-1 0 0,0-1 0 0 0,2 0 1 0 0,1-1 72 0 0,0 1 0 0 0,0 0 1 0 0,0 0-1 0 0,1 0 0 0 0,-1 1 1 0 0,0-1-1 0 0,6 1 1 0 0,6 1 351 0 0,0 1 0 0 0,30 7 1 0 0,-38-7-544 0 0,1 0 0 0 0,-1 1 0 0 0,0 0 0 0 0,0 1 0 0 0,0-1 0 0 0,-1 2 0 0 0,1-1 0 0 0,-1 1 0 0 0,0 0 0 0 0,7 6 1 0 0,-10-7-118 0 0,0 1 0 0 0,0 0 0 0 0,0-1 0 0 0,-1 1 0 0 0,0 1 0 0 0,1-1 0 0 0,-2 0 0 0 0,1 1 0 0 0,-1 0 0 0 0,0-1 0 0 0,0 1 0 0 0,0 0 0 0 0,-1 0 0 0 0,1 12 0 0 0,1 33-46 0 0,-3-33-46 0 0,-1-1-1 0 0,-4 29 1 0 0,3-37-1352 0 0,0 0-1 0 0,-1-1 0 0 0,0 1 1 0 0,-4 8-1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3:34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7 119 10370 0 0,'-1'-4'8974'0'0,"2"3"-8817"0"0,11 1 3968 0 0,33 9-4339 0 0,0-1 134 0 0,-31-7 90 0 0,1-1 0 0 0,-1-1 0 0 0,0 0 0 0 0,17-3 0 0 0,-28 3-25 0 0,0 1 0 0 0,0-1 0 0 0,0 1-1 0 0,0-1 1 0 0,0 0 0 0 0,0 0 0 0 0,0-1-1 0 0,0 1 1 0 0,-1-1 0 0 0,1 1 0 0 0,0-1 0 0 0,-1 0-1 0 0,1 0 1 0 0,-1 0 0 0 0,0 0 0 0 0,1 0-1 0 0,-1 0 1 0 0,0-1 0 0 0,0 1 0 0 0,-1-1-1 0 0,1 0 1 0 0,0 1 0 0 0,-1-1 0 0 0,0 0-1 0 0,1-3 1 0 0,-1 3-12 0 0,-1 1 1 0 0,0-1-1 0 0,0 1 0 0 0,0-1 0 0 0,0 1 0 0 0,0-1 1 0 0,-1 1-1 0 0,1-1 0 0 0,-1 1 0 0 0,0 0 0 0 0,0-1 1 0 0,0 1-1 0 0,0 0 0 0 0,0-1 0 0 0,0 1 0 0 0,0 0 1 0 0,-1 0-1 0 0,1 0 0 0 0,-1 0 0 0 0,0 0 0 0 0,1 0 1 0 0,-1 1-1 0 0,0-1 0 0 0,0 0 0 0 0,0 1 0 0 0,0 0 1 0 0,-1-1-1 0 0,1 1 0 0 0,0 0 0 0 0,0 0 1 0 0,-1 0-1 0 0,1 0 0 0 0,-3 0 0 0 0,-2-1 63 0 0,-1 0 0 0 0,1 0 1 0 0,-1 1-1 0 0,0 0 0 0 0,1 0 0 0 0,-1 0 0 0 0,0 1 0 0 0,1 1 1 0 0,-13 1-1 0 0,11 0 85 0 0,0 1 0 0 0,0 0 0 0 0,0 0-1 0 0,1 1 1 0 0,0 0 0 0 0,0 0 0 0 0,0 1 0 0 0,0 0 0 0 0,1 1 0 0 0,-10 8 0 0 0,15-12-103 0 0,0 0 1 0 0,-1 0-1 0 0,1 0 0 0 0,0 1 1 0 0,1-1-1 0 0,-1 1 0 0 0,0-1 1 0 0,1 1-1 0 0,-1 0 0 0 0,1 0 1 0 0,0 0-1 0 0,0 0 0 0 0,0 0 1 0 0,0 0-1 0 0,0 0 0 0 0,1 0 1 0 0,0 0-1 0 0,-1 0 0 0 0,1 0 1 0 0,0 0-1 0 0,1 0 0 0 0,-1 0 1 0 0,0 1-1 0 0,1-1 0 0 0,0 0 1 0 0,-1 0-1 0 0,1 0 1 0 0,1-1-1 0 0,-1 1 0 0 0,0 0 1 0 0,1 0-1 0 0,-1 0 0 0 0,4 3 1 0 0,0 0-61 0 0,0 0 0 0 0,1 0 0 0 0,0-1 0 0 0,0 0 0 0 0,0 0 0 0 0,1 0 0 0 0,0-1 0 0 0,-1 0 0 0 0,2 0 0 0 0,-1-1 0 0 0,0 0 0 0 0,1 0 0 0 0,-1 0 0 0 0,1-1 0 0 0,13 2 0 0 0,-13-3-431 0 0,0-1-1 0 0,0 1 0 0 0,0-1 1 0 0,0 0-1 0 0,0-1 0 0 0,0 0 1 0 0,8-2-1 0 0,-11 2-434 0 0,0-1 1 0 0,0 0-1 0 0,0 0 1 0 0,0 0-1 0 0,0 0 0 0 0,0-1 1 0 0,-1 0-1 0 0,1 0 0 0 0,-1 0 1 0 0,7-7-1 0 0,5-10-5413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3:34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7 8698 0 0,'3'-5'3935'0'0,"-2"5"-3654"0"0,-1 0 0 0 0,0 0 0 0 0,1-1 0 0 0,-1 1 0 0 0,0 0 0 0 0,1 0 1 0 0,-1 0-1 0 0,1 0 0 0 0,-1 0 0 0 0,0 0 0 0 0,1 0 0 0 0,-1 0 0 0 0,0 0 0 0 0,1 0 0 0 0,-1 0 0 0 0,1 0 0 0 0,7 10 3544 0 0,1 24-2616 0 0,-9-29-825 0 0,102 404 1059 0 0,-101-406-1438 0 0,0 0 3 0 0,0 0 0 0 0,0 1 0 0 0,0-1 0 0 0,-1 0 0 0 0,1 0 0 0 0,-1 1 0 0 0,1-1 0 0 0,-1 0 0 0 0,0 0 0 0 0,-1 1 0 0 0,0 3 0 0 0,-1-8-128 0 0,0-1 1 0 0,-1 1-1 0 0,1 0 0 0 0,0-1 0 0 0,0 0 0 0 0,0 1 0 0 0,0-1 0 0 0,-3-4 1 0 0,4 5 26 0 0,-9-9-128 0 0,0 1-1 0 0,-1 0 0 0 0,0 1 1 0 0,-1 0-1 0 0,0 0 1 0 0,-13-6-1 0 0,21 13 260 0 0,1-1 1 0 0,-1 1-1 0 0,1 0 0 0 0,-1 0 1 0 0,1 0-1 0 0,-1 0 0 0 0,0 1 1 0 0,0 0-1 0 0,1 0 1 0 0,-1 0-1 0 0,0 0 0 0 0,-4 1 1 0 0,5 0 20 0 0,1-1 1 0 0,-1 1 0 0 0,1 0 0 0 0,0 1 0 0 0,-1-1 0 0 0,1 0-1 0 0,0 1 1 0 0,0-1 0 0 0,0 1 0 0 0,0 0 0 0 0,0 0 0 0 0,0 0-1 0 0,0 0 1 0 0,0 0 0 0 0,1 0 0 0 0,-1 0 0 0 0,1 0 0 0 0,0 1-1 0 0,-2 2 1 0 0,1 2-3 0 0,-1 0-1 0 0,2 0 1 0 0,-1 0-1 0 0,1 0 0 0 0,0 0 1 0 0,0 0-1 0 0,1 0 1 0 0,0 0-1 0 0,0 0 0 0 0,1 0 1 0 0,0 0-1 0 0,2 10 1 0 0,-2-13-65 0 0,0 0 0 0 0,0 0 0 0 0,0 0 0 0 0,0 0 0 0 0,1 0 0 0 0,0 0 1 0 0,-1 0-1 0 0,1-1 0 0 0,1 1 0 0 0,-1-1 0 0 0,0 0 0 0 0,1 0 0 0 0,0 1 0 0 0,-1-1 0 0 0,1-1 1 0 0,1 1-1 0 0,-1 0 0 0 0,0-1 0 0 0,1 0 0 0 0,-1 0 0 0 0,1 0 0 0 0,6 3 0 0 0,-6-5-58 0 0,0 1 0 0 0,0-1 0 0 0,0-1 0 0 0,0 1 0 0 0,-1 0 0 0 0,1-1-1 0 0,0 0 1 0 0,0 0 0 0 0,-1 0 0 0 0,1 0 0 0 0,-1 0 0 0 0,1-1 0 0 0,-1 0-1 0 0,1 0 1 0 0,-1 0 0 0 0,0 0 0 0 0,0 0 0 0 0,4-4 0 0 0,8-7-1069 0 0,-1-1 0 0 0,15-17 0 0 0,-24 25 610 0 0,65-77-9795 0 0,-46 63 5009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3:35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13 4041 0 0,'-1'-12'13397'0'0,"-1"28"-8336"0"0,-1 1-5062 0 0,-15 47 1916 0 0,7-32-1390 0 0,-6 40 0 0 0,15-62-502 0 0,1-1 0 0 0,0 1 1 0 0,0 0-1 0 0,1 0 0 0 0,1-1 0 0 0,-1 1 1 0 0,2 0-1 0 0,3 16 0 0 0,-5-24-31 0 0,1-1 0 0 0,-1 1 0 0 0,1 0 0 0 0,0 0 0 0 0,-1 0 1 0 0,1 0-1 0 0,0-1 0 0 0,0 1 0 0 0,0 0 0 0 0,0-1 0 0 0,0 1 0 0 0,1-1 0 0 0,-1 1 0 0 0,0-1 0 0 0,1 1 0 0 0,-1-1 0 0 0,1 0 0 0 0,-1 0 0 0 0,1 0 1 0 0,0 0-1 0 0,-1 0 0 0 0,1 0 0 0 0,3 1 0 0 0,-2-2-40 0 0,-1 0 1 0 0,1 0 0 0 0,0 0-1 0 0,-1 0 1 0 0,1-1-1 0 0,-1 1 1 0 0,1-1 0 0 0,-1 0-1 0 0,1 0 1 0 0,-1 1 0 0 0,1-2-1 0 0,-1 1 1 0 0,0 0-1 0 0,1 0 1 0 0,2-3 0 0 0,6-4-174 0 0,-1-1 0 0 0,1-1 0 0 0,-1 1 0 0 0,-1-2 0 0 0,11-14 0 0 0,9-19-51 0 0,-21 31 254 0 0,0 0 0 0 0,0 1 0 0 0,1 0 0 0 0,1 0 0 0 0,0 1 0 0 0,14-12 0 0 0,-23 22 23 0 0,0 1 1 0 0,0-1 0 0 0,0 0 0 0 0,0 1 0 0 0,0-1-1 0 0,0 1 1 0 0,0-1 0 0 0,0 1 0 0 0,0-1-1 0 0,0 1 1 0 0,0 0 0 0 0,0 0 0 0 0,1-1 0 0 0,-1 1-1 0 0,0 0 1 0 0,0 0 0 0 0,0 0 0 0 0,0 0-1 0 0,1 0 1 0 0,-1 1 0 0 0,0-1 0 0 0,0 0 0 0 0,2 1-1 0 0,-1 0 23 0 0,0 0 0 0 0,0 1 0 0 0,0-1 0 0 0,-1 0 0 0 0,1 1-1 0 0,0 0 1 0 0,-1-1 0 0 0,1 1 0 0 0,-1 0 0 0 0,0 0 0 0 0,2 3-1 0 0,2 4 155 0 0,0 1-1 0 0,-1 1 1 0 0,6 20 0 0 0,-6-12-32 0 0,-1 1 0 0 0,0-1 0 0 0,-1 1 0 0 0,-2 0 0 0 0,0 0 0 0 0,-3 24 0 0 0,2-31-92 0 0,-1 0 1 0 0,0-1 0 0 0,-1 1-1 0 0,-1 0 1 0 0,0-1 0 0 0,-1 0-1 0 0,0 0 1 0 0,-1 0-1 0 0,0 0 1 0 0,-11 14 0 0 0,15-23-76 0 0,-1 0 0 0 0,0 0 0 0 0,0 0 0 0 0,0-1 0 0 0,0 1 0 0 0,0-1 0 0 0,0 0 0 0 0,-1 0 0 0 0,1 0 0 0 0,-1-1 0 0 0,1 1 0 0 0,-1-1 0 0 0,0 0 0 0 0,1 0 0 0 0,-1 0 0 0 0,0 0 0 0 0,0-1 0 0 0,0 1 0 0 0,0-1 0 0 0,0 0 0 0 0,1 0 0 0 0,-1-1 0 0 0,0 1 0 0 0,0-1 0 0 0,0 0 0 0 0,0 0 0 0 0,-4-2 0 0 0,5 2-14 0 0,-1 0 0 0 0,1-1 1 0 0,0 0-1 0 0,0 1 1 0 0,0-1-1 0 0,0 0 0 0 0,0-1 1 0 0,0 1-1 0 0,1 0 0 0 0,-1-1 1 0 0,1 0-1 0 0,-1 1 0 0 0,1-1 1 0 0,0 0-1 0 0,0 0 1 0 0,0-1-1 0 0,1 1 0 0 0,-1 0 1 0 0,1 0-1 0 0,0-1 0 0 0,0 1 1 0 0,0-1-1 0 0,0 1 0 0 0,0-1 1 0 0,1 1-1 0 0,0-1 0 0 0,-1 0 1 0 0,2 1-1 0 0,-1-6 1 0 0,1 7 28 0 0,-1 0 1 0 0,1 0 0 0 0,0 0 0 0 0,-1 0 0 0 0,1 0 0 0 0,0 0 0 0 0,0 0 0 0 0,0 0 0 0 0,1 1 0 0 0,-1-1 0 0 0,0 0-1 0 0,1 1 1 0 0,-1-1 0 0 0,1 1 0 0 0,-1-1 0 0 0,1 1 0 0 0,0 0 0 0 0,0 0 0 0 0,-1 0 0 0 0,1 0 0 0 0,0 0 0 0 0,0 0 0 0 0,0 0-1 0 0,0 0 1 0 0,0 1 0 0 0,0-1 0 0 0,3 1 0 0 0,8-3 7 0 0,0 2-1 0 0,0-1 1 0 0,18 2-1 0 0,-12 0-12 0 0,69-3-724 0 0,19 0-6465 0 0,-106 3 6896 0 0,0 0 0 0 0,1 0 0 0 0,-1 0 0 0 0,1 0 0 0 0,-1 0 0 0 0,0 0 0 0 0,1-1 0 0 0,-1 1 0 0 0,0-1 0 0 0,1 1 0 0 0,-1-1 0 0 0,0 1 0 0 0,0-1 1 0 0,1 0-1 0 0,-1 0 0 0 0,0 1 0 0 0,0-1 0 0 0,0 0 0 0 0,0 0 0 0 0,0 0 0 0 0,0 0 0 0 0,1-2 0 0 0,3-3-1293 0 0,9-1-3918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3:35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1 197 11514 0 0,'19'1'5485'0'0,"39"7"0"0"0,-40-4-4937 0 0,-1-2 0 0 0,33 1 0 0 0,-44-3-504 0 0,-1 0 0 0 0,1-1-1 0 0,0 0 1 0 0,0 0 0 0 0,-1 0-1 0 0,1-1 1 0 0,-1 0 0 0 0,1 0-1 0 0,-1 0 1 0 0,0-1 0 0 0,0 0-1 0 0,8-5 1 0 0,-11 6-51 0 0,-1 0 0 0 0,1 1 0 0 0,0-1 0 0 0,-1 0 0 0 0,0 0-1 0 0,0 1 1 0 0,1-1 0 0 0,-1 0 0 0 0,0 0 0 0 0,0 0 0 0 0,-1-1 0 0 0,1 1 0 0 0,0 0 0 0 0,-1 0 0 0 0,1 0 0 0 0,-1-1-1 0 0,0 1 1 0 0,0 0 0 0 0,0 0 0 0 0,0-1 0 0 0,0 1 0 0 0,0 0 0 0 0,-1 0 0 0 0,1 0 0 0 0,-1-1 0 0 0,1 1 0 0 0,-1 0-1 0 0,0 0 1 0 0,0 0 0 0 0,0 0 0 0 0,0 0 0 0 0,0 0 0 0 0,-2-2 0 0 0,-2-4-100 0 0,0 0 0 0 0,0 1 0 0 0,-1 0 0 0 0,0 0 0 0 0,0 1 0 0 0,-1-1-1 0 0,-7-5 1 0 0,0 2-8 0 0,-1 1 0 0 0,-19-10 0 0 0,29 16 121 0 0,-1 1 1 0 0,1 0-1 0 0,-1 0 1 0 0,1 0-1 0 0,-1 0 1 0 0,0 1 0 0 0,0 0-1 0 0,0 0 1 0 0,1 1-1 0 0,-9 0 1 0 0,12 0 38 0 0,0 1 1 0 0,0 0-1 0 0,0 0 1 0 0,0 0-1 0 0,0 0 1 0 0,0 0-1 0 0,1 0 1 0 0,-1 0-1 0 0,0 0 1 0 0,1 1-1 0 0,-1-1 1 0 0,1 0-1 0 0,-1 1 1 0 0,1 0-1 0 0,0-1 1 0 0,0 1-1 0 0,0 0 1 0 0,0 0-1 0 0,0-1 1 0 0,0 1-1 0 0,0 0 0 0 0,0 0 1 0 0,1 0-1 0 0,-1 0 1 0 0,1 0-1 0 0,0 0 1 0 0,-1 0-1 0 0,1 3 1 0 0,-1 8 177 0 0,0-1-1 0 0,1 0 1 0 0,1 16 0 0 0,1-5 14 0 0,1 0 0 0 0,2 0 0 0 0,13 42 0 0 0,-14-51-204 0 0,2-1 0 0 0,0 0 0 0 0,0 0 0 0 0,1-1 0 0 0,0 0 0 0 0,1 0 0 0 0,15 17 0 0 0,-19-25-58 0 0,-1-1 0 0 0,1 0-1 0 0,-1 0 1 0 0,1-1 0 0 0,0 1-1 0 0,0-1 1 0 0,0 0 0 0 0,0 0 0 0 0,0 0-1 0 0,1-1 1 0 0,-1 1 0 0 0,1-1 0 0 0,-1 0-1 0 0,1 0 1 0 0,-1-1 0 0 0,1 1 0 0 0,-1-1-1 0 0,1 0 1 0 0,0 0 0 0 0,-1-1 0 0 0,1 1-1 0 0,-1-1 1 0 0,1 0 0 0 0,-1 0 0 0 0,7-3-1 0 0,-4 1-538 0 0,0 0 0 0 0,0 0-1 0 0,-1-1 1 0 0,1 0-1 0 0,-1 0 1 0 0,9-8 0 0 0,-9 7-1019 0 0,-1 0 0 0 0,1-1 0 0 0,-1 0 0 0 0,0 0 0 0 0,-1 0 1 0 0,5-9-1 0 0,0-1-5476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3:36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30 12731 0 0,'-36'9'1324'0'0,"18"-5"-892"0"0,0 1 0 0 0,1 0 1 0 0,-1 1-1 0 0,1 1 1 0 0,-20 11-1 0 0,35-16-363 0 0,0 0 0 0 0,-1-1 1 0 0,1 1-1 0 0,0 0 0 0 0,0 0 1 0 0,0 1-1 0 0,0-1 0 0 0,1 0 0 0 0,-1 1 1 0 0,1-1-1 0 0,-1 1 0 0 0,1-1 1 0 0,0 1-1 0 0,0-1 0 0 0,0 1 1 0 0,0 0-1 0 0,0 5 0 0 0,0-2-39 0 0,1 0 1 0 0,0-1-1 0 0,0 1 1 0 0,1 0-1 0 0,-1-1 0 0 0,1 1 1 0 0,1 0-1 0 0,2 8 1 0 0,1-1-40 0 0,0-1 1 0 0,1 0-1 0 0,1 0 1 0 0,-1-1 0 0 0,2 1-1 0 0,0-1 1 0 0,10 11 0 0 0,-17-21 24 0 0,0 1 0 0 0,0-1 0 0 0,1 0 0 0 0,-1 1 1 0 0,0-1-1 0 0,0 0 0 0 0,1 0 0 0 0,-1 0 1 0 0,1 0-1 0 0,-1 0 0 0 0,1 0 0 0 0,-1 0 0 0 0,1 0 1 0 0,0-1-1 0 0,-1 1 0 0 0,1 0 0 0 0,0-1 1 0 0,0 0-1 0 0,-1 1 0 0 0,1-1 0 0 0,0 0 1 0 0,0 0-1 0 0,-1 0 0 0 0,1 0 0 0 0,0 0 0 0 0,0 0 1 0 0,0-1-1 0 0,3 0 0 0 0,-2-1 20 0 0,0-1-1 0 0,-1 1 1 0 0,1-1-1 0 0,0 1 1 0 0,-1-1-1 0 0,1 0 1 0 0,-1 0-1 0 0,0 0 1 0 0,0 0 0 0 0,0 0-1 0 0,-1 0 1 0 0,1-1-1 0 0,1-4 1 0 0,29-76 31 0 0,-18 44-429 0 0,2 1 1 0 0,23-41-1 0 0,-38 78 362 0 0,-1 1-1 0 0,1-1 1 0 0,0 1-1 0 0,0 0 1 0 0,-1-1-1 0 0,1 1 1 0 0,0 0-1 0 0,0 0 1 0 0,0-1-1 0 0,0 1 1 0 0,1 0-1 0 0,-1 0 1 0 0,0 0-1 0 0,0 0 1 0 0,1 0-1 0 0,-1 1 1 0 0,0-1-1 0 0,1 0 1 0 0,-1 1-1 0 0,1-1 1 0 0,-1 1 0 0 0,4-1-1 0 0,-4 1 36 0 0,0 0 0 0 0,0 1-1 0 0,1 0 1 0 0,-1-1 0 0 0,0 1 0 0 0,0 0-1 0 0,0 0 1 0 0,0-1 0 0 0,0 1 0 0 0,0 0 0 0 0,0 0-1 0 0,0 0 1 0 0,0 0 0 0 0,0 0 0 0 0,-1 0-1 0 0,1 1 1 0 0,0-1 0 0 0,-1 0 0 0 0,1 0-1 0 0,0 2 1 0 0,4 11 418 0 0,0 1-1 0 0,-1-1 1 0 0,3 21-1 0 0,-7-33-408 0 0,13 125 1189 0 0,0-3-1669 0 0,-9-104-679 0 0,0-1 0 0 0,8 22-1 0 0,-7-27-1853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3:36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11194 0 0,'0'15'5327'0'0,"7"12"-3234"0"0,-2-8-945 0 0,37 228 2229 0 0,22 97-3326 0 0,-63-341-45 0 0,8 24-73 0 0,-4-23-32 0 0,0-18-37 0 0,0-20 22 0 0,17-55 1 0 0,-18 77 107 0 0,1 0 0 0 0,0-1 0 0 0,1 2 0 0 0,0-1 0 0 0,0 1 0 0 0,1 0 0 0 0,15-17 1 0 0,-20 26 3 0 0,0-1 1 0 0,1 1 0 0 0,-1 0 0 0 0,1-1 0 0 0,0 2 0 0 0,-1-1 0 0 0,1 0 0 0 0,0 0 0 0 0,0 1 0 0 0,0-1 0 0 0,0 1 0 0 0,1 0 0 0 0,-1 0 0 0 0,0 0 0 0 0,0 1 0 0 0,1-1 0 0 0,-1 1 0 0 0,0 0 0 0 0,1 0-1 0 0,-1 0 1 0 0,0 0 0 0 0,1 0 0 0 0,-1 1 0 0 0,0-1 0 0 0,0 1 0 0 0,1 0 0 0 0,-1 0 0 0 0,0 0 0 0 0,0 1 0 0 0,0-1 0 0 0,0 1 0 0 0,0-1 0 0 0,0 1 0 0 0,3 4 0 0 0,-1-3 96 0 0,0 1 1 0 0,-1 0 0 0 0,0 0 0 0 0,0 0 0 0 0,0 1-1 0 0,-1 0 1 0 0,1-1 0 0 0,-1 1 0 0 0,0 1 0 0 0,0-1-1 0 0,-1 0 1 0 0,0 1 0 0 0,0-1 0 0 0,0 1 0 0 0,0-1-1 0 0,-1 1 1 0 0,0 0 0 0 0,0 0 0 0 0,0 6 0 0 0,-2-8-2 0 0,1-1 1 0 0,-1 0-1 0 0,0 0 1 0 0,0 1 0 0 0,0-1-1 0 0,-1 0 1 0 0,1 0 0 0 0,-1 0-1 0 0,1-1 1 0 0,-1 1-1 0 0,0 0 1 0 0,0-1 0 0 0,0 1-1 0 0,-1-1 1 0 0,1 1-1 0 0,-1-1 1 0 0,1 0 0 0 0,-5 3-1 0 0,-7 4-52 0 0,0-1 0 0 0,-22 10 0 0 0,21-10 12 0 0,-20 8-175 0 0,23-12-220 0 0,1 1 0 0 0,0 0-1 0 0,0 1 1 0 0,0 1-1 0 0,1 0 1 0 0,-12 10-1 0 0,21-17 259 0 0,1 0 0 0 0,0 0 0 0 0,0 1 0 0 0,0-1 0 0 0,0 0 0 0 0,-1 0 0 0 0,1 1 0 0 0,0-1 0 0 0,0 0 0 0 0,0 0 0 0 0,0 1 0 0 0,0-1 0 0 0,0 0 0 0 0,0 0 0 0 0,0 1 0 0 0,0-1 0 0 0,0 0 0 0 0,0 1 0 0 0,0-1 0 0 0,0 0 0 0 0,0 0 0 0 0,0 1 0 0 0,0-1 0 0 0,0 0 0 0 0,0 0 0 0 0,0 1 0 0 0,1-1 0 0 0,-1 0 0 0 0,0 0 0 0 0,0 1 0 0 0,0-1 1 0 0,0 0-1 0 0,1 0 0 0 0,-1 0 0 0 0,0 1 0 0 0,0-1 0 0 0,0 0 0 0 0,1 0 0 0 0,-1 0 0 0 0,0 0 0 0 0,0 1 0 0 0,1-1 0 0 0,-1 0 0 0 0,0 0 0 0 0,0 0 0 0 0,1 0 0 0 0,-1 0 0 0 0,0 0 0 0 0,0 0 0 0 0,1 0 0 0 0,-1 0 0 0 0,0 0 0 0 0,0 0 0 0 0,1 0 0 0 0,-1 0 0 0 0,0 0 0 0 0,1 0 0 0 0,-1 0 0 0 0,0 0 0 0 0,1 0 0 0 0,19 1-4880 0 0,-2-6 330 0 0,5 0-1513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3:37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117 109 11178 0 0,'-15'12'2681'0'0,"1"1"0"0"0,-15 17-1 0 0,22-21-1907 0 0,-1 1-1 0 0,1 0 0 0 0,0 0 1 0 0,-8 18-1 0 0,13-23-723 0 0,-1 0-1 0 0,2 0 1 0 0,-1 0-1 0 0,0 0 1 0 0,1 0-1 0 0,0 0 1 0 0,0 0-1 0 0,1 1 1 0 0,-1-1-1 0 0,1 0 1 0 0,0 0-1 0 0,0 1 1 0 0,1-1-1 0 0,0 0 1 0 0,0 0-1 0 0,0 0 1 0 0,0 0-1 0 0,1 0 1 0 0,0 0-1 0 0,0 0 0 0 0,0 0 1 0 0,1 0-1 0 0,-1-1 1 0 0,1 0-1 0 0,0 1 1 0 0,1-1-1 0 0,6 7 1 0 0,-7-8-49 0 0,-1-1 0 0 0,1 1 0 0 0,-1-1 0 0 0,1 0 0 0 0,0 0 0 0 0,0 0 0 0 0,0 0 0 0 0,0 0 0 0 0,1-1 0 0 0,-1 0 0 0 0,0 1 0 0 0,0-1 0 0 0,1 0 0 0 0,-1-1 0 0 0,7 2 0 0 0,-7-2 2 0 0,0-1 1 0 0,0 1-1 0 0,-1 0 0 0 0,1-1 1 0 0,0 0-1 0 0,0 1 1 0 0,0-1-1 0 0,-1 0 0 0 0,1-1 1 0 0,0 1-1 0 0,-1 0 1 0 0,1-1-1 0 0,-1 0 0 0 0,0 1 1 0 0,4-4-1 0 0,-1 0 3 0 0,0-1-1 0 0,-1 1 1 0 0,0-1 0 0 0,0 0-1 0 0,0 0 1 0 0,0 0 0 0 0,-1-1-1 0 0,0 1 1 0 0,-1-1 0 0 0,1 0-1 0 0,-1 0 1 0 0,-1 0 0 0 0,1 0-1 0 0,0-9 1 0 0,-2 0-170 0 0,0-1 1 0 0,-1 1-1 0 0,-1-1 0 0 0,-1 1 1 0 0,0 0-1 0 0,-1 0 1 0 0,-1 0-1 0 0,0 0 0 0 0,-1 1 1 0 0,-1 0-1 0 0,0 0 0 0 0,-1 0 1 0 0,0 1-1 0 0,-2 0 1 0 0,-14-16-1 0 0,24 28 83 0 0,-1 1 1 0 0,0 0-1 0 0,0 0 1 0 0,1 0-1 0 0,-1 0 1 0 0,0 0-1 0 0,0 0 0 0 0,0 0 1 0 0,0 0-1 0 0,0 1 1 0 0,0-1-1 0 0,-1 0 1 0 0,1 1-1 0 0,0-1 0 0 0,0 0 1 0 0,0 1-1 0 0,-1 0 1 0 0,1-1-1 0 0,0 1 1 0 0,0 0-1 0 0,-1-1 0 0 0,1 1 1 0 0,0 0-1 0 0,-2 0 1 0 0,2 1-40 0 0,0 0 1 0 0,0 0-1 0 0,1 0 1 0 0,-1 0-1 0 0,0 0 1 0 0,1 0 0 0 0,-1 0-1 0 0,0 0 1 0 0,1 0-1 0 0,0 0 1 0 0,-1 1-1 0 0,1-1 1 0 0,0 0 0 0 0,-1 0-1 0 0,1 0 1 0 0,0 0-1 0 0,0 1 1 0 0,0-1-1 0 0,0 0 1 0 0,0 2 0 0 0,1 10-1865 0 0,0 0 0 0 0,1 0 0 0 0,4 19 0 0 0,3-5-3996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3:37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10586 0 0,'-4'3'1029'0'0,"2"0"0"0"0,-1 1-1 0 0,0 0 1 0 0,1-1 0 0 0,-1 1-1 0 0,1 0 1 0 0,0 1-1 0 0,1-1 1 0 0,-3 6 0 0 0,2-1-336 0 0,0 0 1 0 0,1 0-1 0 0,0-1 1 0 0,0 13-1 0 0,2 0-382 0 0,0 0 0 0 0,2 1 0 0 0,6 23 0 0 0,-5-27-223 0 0,1 0 0 0 0,12 28 0 0 0,-14-40-102 0 0,-1-1-1 0 0,1 0 1 0 0,0 0-1 0 0,0 0 0 0 0,1 0 1 0 0,-1 0-1 0 0,1 0 1 0 0,0-1-1 0 0,0 0 1 0 0,1 0-1 0 0,-1 0 0 0 0,8 4 1 0 0,-11-7 3 0 0,0-1 0 0 0,1 1 0 0 0,-1-1 0 0 0,1 1 0 0 0,-1-1 0 0 0,1 0 0 0 0,-1 0 0 0 0,1 0-1 0 0,-1 0 1 0 0,1 0 0 0 0,-1 0 0 0 0,1 0 0 0 0,-1 0 0 0 0,0 0 0 0 0,1-1 0 0 0,-1 1 0 0 0,1-1 0 0 0,-1 1 0 0 0,1-1 0 0 0,-1 1 0 0 0,0-1 0 0 0,0 0 0 0 0,1 0 0 0 0,-1 1 0 0 0,0-1 0 0 0,0 0 0 0 0,0 0 0 0 0,0 0 0 0 0,0 0 0 0 0,0-1 0 0 0,0 1 0 0 0,0 0 0 0 0,0 0 0 0 0,0-1-1 0 0,-1 1 1 0 0,1 0 0 0 0,0-3 0 0 0,5-7-8 0 0,-2 0-1 0 0,1 0 1 0 0,3-18-1 0 0,-6 24 22 0 0,15-67-11 0 0,-13 47 1 0 0,2 2 0 0 0,1-1 0 0 0,0 1 1 0 0,13-25-1 0 0,-20 47 11 0 0,0 0 0 0 0,0 1 1 0 0,1-1-1 0 0,-1 0 0 0 0,1 1 1 0 0,-1-1-1 0 0,0 1 0 0 0,1-1 1 0 0,-1 0-1 0 0,1 1 0 0 0,-1-1 1 0 0,1 1-1 0 0,-1-1 0 0 0,1 1 1 0 0,0-1-1 0 0,-1 1 0 0 0,1 0 1 0 0,0-1-1 0 0,-1 1 1 0 0,1 0-1 0 0,0 0 0 0 0,0-1 1 0 0,0 1 3 0 0,-1 0 1 0 0,1 1 0 0 0,-1-1 0 0 0,1 0 0 0 0,0 0-1 0 0,-1 1 1 0 0,1-1 0 0 0,-1 0 0 0 0,1 1 0 0 0,-1-1 0 0 0,1 0-1 0 0,-1 1 1 0 0,1-1 0 0 0,-1 1 0 0 0,0-1 0 0 0,1 1 0 0 0,-1-1-1 0 0,0 1 1 0 0,1-1 0 0 0,-1 2 0 0 0,14 35 332 0 0,-12-31-300 0 0,14 53 176 0 0,-11-37-267 0 0,0-1-1 0 0,2 1 0 0 0,16 34 1 0 0,-22-54-74 0 0,0 0 1 0 0,1 0 0 0 0,-1 0 0 0 0,1 0 0 0 0,-1-1 0 0 0,1 1 0 0 0,0 0 0 0 0,0-1 0 0 0,-1 0 0 0 0,4 2 0 0 0,3-3-4429 0 0,-6-15-4414 0 0,-4 3 2051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3:38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1 184 13379 0 0,'38'13'8874'0'0,"25"-2"-6228"0"0,-14-4-1858 0 0,175 55-891 0 0,-143-37-3727 0 0,-78-25 3247 0 0,13 4-3129 0 0,-16-4 3515 0 0,0 0 0 0 0,1 0-1 0 0,-1 0 1 0 0,0 0 0 0 0,0 0 0 0 0,1 0-1 0 0,-1 0 1 0 0,0 0 0 0 0,0 0 0 0 0,1 0-1 0 0,-1 0 1 0 0,0 0 0 0 0,1 0 0 0 0,-1 0 0 0 0,0 0-1 0 0,0-1 1 0 0,1 1 0 0 0,-1 0 0 0 0,0 0-1 0 0,3-4-2958 0 0,-3 4 2959 0 0,0 0 0 0 0,0 0 0 0 0,0-1 0 0 0,0 1-1 0 0,0 0 1 0 0,0-1 0 0 0,0 1 0 0 0,-2-11-5879 0 0</inkml:trace>
  <inkml:trace contextRef="#ctx0" brushRef="#br0" timeOffset="1">273 0 15731 0 0,'-3'18'3953'0'0,"1"2"-1424"0"0,2 9-833 0 0,3 5-520 0 0,0 1-391 0 0,2 7-257 0 0,1 4-208 0 0,3 3-144 0 0,1 3-104 0 0,1 1-48 0 0,0 2-96 0 0,-2-5-240 0 0,2-5-392 0 0,-2-6-649 0 0,1-5-991 0 0,1-5-1449 0 0,-3-8-1928 0 0,2-4-2553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3:38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16099 0 0,'-2'2'1953'0'0,"4"6"-585"0"0,-1 10-264 0 0,6 11-71 0 0,4 13-217 0 0,1 8-256 0 0,3 9-216 0 0,3 3-168 0 0,-1 3-80 0 0,4 2-64 0 0,-1-3-280 0 0,3-3-448 0 0,-1-7-728 0 0,-2-7-1017 0 0,1-8-1136 0 0,-5-8-1048 0 0,0-9-2336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6:47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6153 0 0,'0'-2'470'0'0,"0"-1"0"0"0,0 0 0 0 0,1 0 0 0 0,-1 1 0 0 0,1-1 0 0 0,-1 0 0 0 0,1 0 0 0 0,0 1-1 0 0,0-1 1 0 0,0 1 0 0 0,0-1 0 0 0,0 1 0 0 0,1-1 0 0 0,-1 1 0 0 0,1 0 0 0 0,0 0 0 0 0,-1 0 0 0 0,4-3 0 0 0,-3 4-213 0 0,0 0 1 0 0,1 1 0 0 0,-1-1-1 0 0,0 1 1 0 0,0-1 0 0 0,0 1-1 0 0,0 0 1 0 0,1 0 0 0 0,-1 0-1 0 0,0 0 1 0 0,0 0 0 0 0,0 1-1 0 0,1-1 1 0 0,-1 1 0 0 0,0-1-1 0 0,0 1 1 0 0,0 0 0 0 0,0 0-1 0 0,0-1 1 0 0,0 2 0 0 0,0-1 0 0 0,0 0-1 0 0,2 2 1 0 0,3 1-149 0 0,1 0-1 0 0,-1 1 1 0 0,0 0 0 0 0,-1 0 0 0 0,1 1-1 0 0,-1 0 1 0 0,0 0 0 0 0,0 0 0 0 0,-1 1-1 0 0,0-1 1 0 0,0 1 0 0 0,0 1 0 0 0,-1-1-1 0 0,0 1 1 0 0,0-1 0 0 0,-1 1-1 0 0,0 0 1 0 0,-1 0 0 0 0,0 1 0 0 0,0-1-1 0 0,-1 0 1 0 0,1 1 0 0 0,-2-1 0 0 0,1 1-1 0 0,-3 15 1 0 0,-7 37 91 0 0,-1 2-1602 0 0,10-22-5943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3:38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1 8754 0 0,'-41'16'8765'0'0,"2"6"-5480"0"0,-8 4-1788 0 0,-3-5-889 0 0,34-16-549 0 0,1 1 0 0 0,0 1 1 0 0,0 1-1 0 0,0 0 0 0 0,1 0 0 0 0,-24 21 1 0 0,37-28-56 0 0,-1 0 1 0 0,1 0 0 0 0,0 0-1 0 0,0 1 1 0 0,1-1 0 0 0,-1 0-1 0 0,0 1 1 0 0,0-1-1 0 0,1 1 1 0 0,-1-1 0 0 0,0 1-1 0 0,1-1 1 0 0,0 1 0 0 0,-1-1-1 0 0,1 1 1 0 0,0-1 0 0 0,0 1-1 0 0,0-1 1 0 0,0 1 0 0 0,0 0-1 0 0,0 2 1 0 0,1-1 1 0 0,0 0-1 0 0,0 0 1 0 0,1 0-1 0 0,-1 0 1 0 0,1 0 0 0 0,-1 0-1 0 0,1 0 1 0 0,0 0-1 0 0,4 4 1 0 0,3 2-10 0 0,1 0-1 0 0,0-1 1 0 0,0 0-1 0 0,14 8 1 0 0,8 4-340 0 0,36 16 0 0 0,-12-15-2935 0 0,-47-18 1185 0 0,0-1 0 0 0,0 0 0 0 0,18 0 0 0 0,2-3-5094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3:39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13083 0 0,'3'53'8105'0'0,"7"27"-4908"0"0,1 4-2399 0 0,-8-40-604 0 0,-1-12-175 0 0,2 1-1 0 0,8 38 0 0 0,-12-70-38 0 0,0-1 0 0 0,0 1 0 0 0,0 0-1 0 0,0-1 1 0 0,1 1 0 0 0,-1 0 0 0 0,0-1 0 0 0,0 1 0 0 0,0 0-1 0 0,1-1 1 0 0,-1 1 0 0 0,0-1 0 0 0,1 1 0 0 0,-1 0 0 0 0,0-1-1 0 0,1 1 1 0 0,-1-1 0 0 0,1 1 0 0 0,-1-1 0 0 0,1 1 0 0 0,-1-1-1 0 0,1 0 1 0 0,-1 1 0 0 0,1-1 0 0 0,-1 1 0 0 0,1-1 0 0 0,0 0-1 0 0,-1 0 1 0 0,1 1 0 0 0,-1-1 0 0 0,1 0 0 0 0,0 0 0 0 0,-1 0-1 0 0,1 0 1 0 0,0 0 0 0 0,-1 0 0 0 0,1 0 0 0 0,0 0-1 0 0,0 0 1 0 0,-1 0 0 0 0,1 0 0 0 0,0 0 0 0 0,-1 0 0 0 0,1 0-1 0 0,-1-1 1 0 0,1 1 0 0 0,0 0 0 0 0,-1-1 0 0 0,1 1 0 0 0,-1 0-1 0 0,1-1 1 0 0,0 1 0 0 0,-1 0 0 0 0,1-1 0 0 0,-1 1 0 0 0,0-1-1 0 0,1 1 1 0 0,0-2 0 0 0,7-6-38 0 0,-1 0 0 0 0,0 0-1 0 0,7-11 1 0 0,-1 3 45 0 0,-1 2 16 0 0,30-29-17 0 0,-39 40 20 0 0,-1 1 1 0 0,1-1 0 0 0,0 1-1 0 0,1 0 1 0 0,-1 0 0 0 0,0 0 0 0 0,1 1-1 0 0,-1-1 1 0 0,1 1 0 0 0,-1 0-1 0 0,1 0 1 0 0,5-1 0 0 0,-7 2 8 0 0,0 0 0 0 0,0 1 0 0 0,0-1 0 0 0,0 1 0 0 0,0-1 1 0 0,0 1-1 0 0,-1 0 0 0 0,1 0 0 0 0,0 0 0 0 0,0 0 0 0 0,-1 0 0 0 0,1 0 0 0 0,-1 0 1 0 0,1 1-1 0 0,-1-1 0 0 0,1 0 0 0 0,-1 1 0 0 0,0-1 0 0 0,0 1 0 0 0,1 0 0 0 0,-1-1 1 0 0,0 1-1 0 0,-1 0 0 0 0,1 0 0 0 0,0-1 0 0 0,0 1 0 0 0,-1 0 0 0 0,1 0 0 0 0,-1 3 1 0 0,4 8-283 0 0,-2 1 1 0 0,0-1-1 0 0,1 15 1 0 0,-3-22-180 0 0,5 23-3011 0 0,-2-21-731 0 0</inkml:trace>
  <inkml:trace contextRef="#ctx0" brushRef="#br0" timeOffset="1">428 177 5169 0 0,'-16'16'10751'0'0,"5"8"-6001"0"0,0 25-1358 0 0,11-36-3303 0 0,-1 0-1 0 0,2 0 0 0 0,0-1 0 0 0,0 1 0 0 0,2 0 0 0 0,-1-1 1 0 0,1 1-1 0 0,1-1 0 0 0,0 0 0 0 0,1 0 0 0 0,1-1 0 0 0,-1 1 1 0 0,2-1-1 0 0,-1 0 0 0 0,2-1 0 0 0,-1 0 0 0 0,1 0 0 0 0,12 11 1 0 0,-18-19-104 0 0,1 1 1 0 0,-1-1 0 0 0,1 0-1 0 0,0 0 1 0 0,-1 0 0 0 0,1 0 0 0 0,0-1-1 0 0,0 1 1 0 0,0-1 0 0 0,0 0-1 0 0,0 0 1 0 0,1 0 0 0 0,-1 0 0 0 0,0 0-1 0 0,1-1 1 0 0,-1 1 0 0 0,0-1-1 0 0,1 0 1 0 0,-1 0 0 0 0,0 0 0 0 0,1 0-1 0 0,-1-1 1 0 0,0 0 0 0 0,0 1 0 0 0,1-1-1 0 0,-1 0 1 0 0,0-1 0 0 0,0 1-1 0 0,0 0 1 0 0,0-1 0 0 0,0 0 0 0 0,0 0-1 0 0,-1 0 1 0 0,1 0 0 0 0,0 0-1 0 0,2-3 1 0 0,1-3-68 0 0,0 1-1 0 0,0 0 1 0 0,-1-1-1 0 0,0 0 0 0 0,-1-1 1 0 0,0 1-1 0 0,0-1 1 0 0,0 1-1 0 0,-1-1 1 0 0,-1 0-1 0 0,4-19 1 0 0,-4 9-151 0 0,-1 0 0 0 0,0 0 0 0 0,-1-1 0 0 0,-2 1 0 0 0,-4-26 0 0 0,4 36-214 0 0,0 1 0 0 0,0-1 0 0 0,-1 1 0 0 0,0 0 0 0 0,-1 0 0 0 0,-5-9 0 0 0,6 13-114 0 0,0 0 0 0 0,1 0 0 0 0,-1 1 0 0 0,-1-1 0 0 0,1 1 0 0 0,0 0 0 0 0,-1 0 0 0 0,0 0 1 0 0,1 1-1 0 0,-1-1 0 0 0,0 1 0 0 0,-7-3 0 0 0,-9 0-3517 0 0,2 8-1427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3:39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10378 0 0,'7'10'1407'0'0,"-1"1"1"0"0,0 0-1 0 0,-1 0 0 0 0,6 17 0 0 0,-1 6 277 0 0,7 50 0 0 0,4 13-1097 0 0,-19-90-583 0 0,0 1-5 0 0,0 0-1 0 0,1 1 0 0 0,0-1 0 0 0,0 0 0 0 0,1 0 1 0 0,0-1-1 0 0,0 1 0 0 0,1-1 0 0 0,9 12 0 0 0,-13-18-3 0 0,0 0-1 0 0,0 0 1 0 0,0-1-1 0 0,0 1 1 0 0,0-1-1 0 0,0 1 1 0 0,0-1-1 0 0,0 0 1 0 0,0 1-1 0 0,0-1 1 0 0,1 0-1 0 0,-1 0 1 0 0,0 0-1 0 0,0 1 1 0 0,0-1-1 0 0,0 0 1 0 0,1-1-1 0 0,-1 1 1 0 0,0 0-1 0 0,0 0 1 0 0,0 0-1 0 0,0-1 1 0 0,0 1-1 0 0,0-1 1 0 0,0 1-1 0 0,0-1 1 0 0,1 1 0 0 0,-1-1-1 0 0,-1 1 1 0 0,1-1-1 0 0,0 0 1 0 0,0 0-1 0 0,0 1 1 0 0,0-1-1 0 0,0 0 1 0 0,-1 0-1 0 0,1 0 1 0 0,1-2-1 0 0,3-4 3 0 0,1-1-1 0 0,-1 0 1 0 0,6-14 0 0 0,-9 19 5 0 0,26-65 58 0 0,-21 46-21 0 0,2 2 0 0 0,13-25 0 0 0,-22 44-20 0 0,0 0 0 0 0,1 1 0 0 0,-1-1 0 0 0,0 0 0 0 0,1 1 0 0 0,-1-1 0 0 0,0 0 0 0 0,1 1 0 0 0,-1-1 0 0 0,1 1 0 0 0,-1-1 0 0 0,1 1 0 0 0,-1-1 0 0 0,1 1 0 0 0,0-1 0 0 0,-1 1 0 0 0,1 0 0 0 0,-1-1 0 0 0,1 1 0 0 0,0 0 0 0 0,-1 0-1 0 0,1-1 1 0 0,0 1 0 0 0,-1 0 0 0 0,3 0 0 0 0,-3 0 14 0 0,1 1-1 0 0,0-1 0 0 0,-1 1 1 0 0,1-1-1 0 0,0 1 0 0 0,-1-1 1 0 0,1 1-1 0 0,-1-1 1 0 0,1 1-1 0 0,-1 0 0 0 0,1 0 1 0 0,-1-1-1 0 0,1 1 0 0 0,-1 0 1 0 0,1 0-1 0 0,-1-1 0 0 0,0 1 1 0 0,1 1-1 0 0,9 49 999 0 0,-9-42-908 0 0,-1-7-105 0 0,1 5 167 0 0,1 1 0 0 0,-1-1 0 0 0,1 0 0 0 0,6 13 0 0 0,-8-19-157 0 0,1 0 0 0 0,-1 0-1 0 0,1 0 1 0 0,-1 0-1 0 0,1-1 1 0 0,0 1-1 0 0,-1 0 1 0 0,1-1-1 0 0,0 1 1 0 0,-1 0-1 0 0,1-1 1 0 0,0 1 0 0 0,0-1-1 0 0,-1 1 1 0 0,1-1-1 0 0,0 1 1 0 0,0-1-1 0 0,0 0 1 0 0,1 1-1 0 0,-1-1-10 0 0,0 0 1 0 0,1 0-1 0 0,-1 0 0 0 0,0-1 0 0 0,0 1 0 0 0,0 0 0 0 0,1-1 0 0 0,-1 1 0 0 0,0-1 0 0 0,0 1 0 0 0,0-1 0 0 0,0 0 1 0 0,0 1-1 0 0,0-1 0 0 0,0 0 0 0 0,0 0 0 0 0,0 0 0 0 0,2-1 0 0 0,9-12 33 0 0,0 1 1 0 0,0-1-1 0 0,-1-1 0 0 0,15-27 1 0 0,-21 33-866 0 0,-1-1 0 0 0,0 0 0 0 0,5-19 0 0 0,-7 23-727 0 0,-1-1 0 0 0,0 0 0 0 0,-1 0 0 0 0,1 1 0 0 0,-1-1 0 0 0,-2-12 0 0 0,-3-7-6067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3:3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13587 0 0,'12'32'6777'0'0,"-3"-2"-3387"0"0,-5-11-2851 0 0,-1 0-1 0 0,-1 0 1 0 0,0 22-1 0 0,-2 68-312 0 0,5 113 197 0 0,11-113-2883 0 0,-10-84 459 0 0,1 0-1 0 0,11 28 0 0 0,3-14-6745 0 0,-12-29 2531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3:40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1 234 3625 0 0,'0'-1'609'0'0,"0"-1"0"0"0,0 0 0 0 0,0 1 0 0 0,0-1 0 0 0,0 0 0 0 0,0 0 0 0 0,0 1 0 0 0,1-1 0 0 0,-1 0 0 0 0,0 1 0 0 0,1-1 0 0 0,0 0 0 0 0,-1 1 0 0 0,1-1 0 0 0,0 1 0 0 0,0-1 0 0 0,0 1 0 0 0,1-3 0 0 0,0 2-20 0 0,1 0-1 0 0,-1 0 0 0 0,1 0 1 0 0,-1 1-1 0 0,1-1 1 0 0,-1 0-1 0 0,1 1 0 0 0,0 0 1 0 0,5-2-1 0 0,7-1 17 0 0,0 1-1 0 0,-1 1 1 0 0,26-1 0 0 0,-18 1-463 0 0,-3 0-80 0 0,0 0-1 0 0,0-2 1 0 0,27-9-1 0 0,-41 12-147 0 0,0-1 0 0 0,-1 0-1 0 0,1-1 1 0 0,-1 1 0 0 0,1-1 0 0 0,-1 0 0 0 0,0 0 0 0 0,5-5-1 0 0,-7 6-68 0 0,-1 0-1 0 0,1 0 1 0 0,-1 1-1 0 0,0-1 1 0 0,0 0-1 0 0,1-1 0 0 0,-1 1 1 0 0,-1 0-1 0 0,1 0 1 0 0,0 0-1 0 0,0-1 1 0 0,-1 1-1 0 0,0 0 1 0 0,1 0-1 0 0,-1-1 0 0 0,0 1 1 0 0,0 0-1 0 0,0-1 1 0 0,-1-2-1 0 0,0 1 85 0 0,0 0 0 0 0,-1 0-1 0 0,1 1 1 0 0,-1-1 0 0 0,0 0 0 0 0,0 1-1 0 0,0-1 1 0 0,-1 1 0 0 0,0-1 0 0 0,1 1-1 0 0,-1 0 1 0 0,0 0 0 0 0,0 1 0 0 0,0-1-1 0 0,-1 1 1 0 0,1-1 0 0 0,-1 1-1 0 0,0 0 1 0 0,1 0 0 0 0,-1 0 0 0 0,0 1-1 0 0,-4-2 1 0 0,5 2 204 0 0,0 0 0 0 0,0 0 0 0 0,0 0 0 0 0,0 0-1 0 0,1 1 1 0 0,-1-1 0 0 0,0 1 0 0 0,0 0 0 0 0,0 0 0 0 0,0 0 0 0 0,0 0-1 0 0,0 0 1 0 0,0 1 0 0 0,0-1 0 0 0,0 1 0 0 0,0 0 0 0 0,0 0 0 0 0,0 0 0 0 0,1 0-1 0 0,-1 0 1 0 0,0 1 0 0 0,1-1 0 0 0,-1 1 0 0 0,1 0 0 0 0,-1 0 0 0 0,1 0-1 0 0,0 0 1 0 0,0 0 0 0 0,0 0 0 0 0,0 0 0 0 0,-2 4 0 0 0,1 2 52 0 0,0 0-1 0 0,0 0 1 0 0,1 0 0 0 0,0 1-1 0 0,0-1 1 0 0,1 1 0 0 0,0-1-1 0 0,1 1 1 0 0,0-1 0 0 0,0 1-1 0 0,1 0 1 0 0,0-1 0 0 0,4 17-1 0 0,-3-16-184 0 0,0 0 0 0 0,1-1 0 0 0,0 1-1 0 0,0-1 1 0 0,1 0 0 0 0,0 0 0 0 0,1 0-1 0 0,0-1 1 0 0,0 1 0 0 0,0-1-1 0 0,1 0 1 0 0,0-1 0 0 0,9 9 0 0 0,-11-13-163 0 0,-1 1 1 0 0,1-1 0 0 0,-1 0 0 0 0,1 0-1 0 0,0 0 1 0 0,0 0 0 0 0,0-1 0 0 0,0 1-1 0 0,0-1 1 0 0,0 0 0 0 0,0 0 0 0 0,1-1-1 0 0,-1 1 1 0 0,0-1 0 0 0,1 0 0 0 0,-1 0-1 0 0,0 0 1 0 0,0-1 0 0 0,1 0 0 0 0,-1 0-1 0 0,0 0 1 0 0,0 0 0 0 0,0 0 0 0 0,0-1-1 0 0,5-2 1 0 0,-2 0-888 0 0,0-1 0 0 0,0 0 0 0 0,-1 0 0 0 0,0 0 0 0 0,0-1 0 0 0,0 0 0 0 0,0 0 0 0 0,-1-1 0 0 0,0 1 0 0 0,0-1 0 0 0,-1 0 0 0 0,4-9 0 0 0,8-17-4012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3:40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 7818 0 0,'-7'0'8792'0'0,"6"0"-8601"0"0,-2 12 2923 0 0,2 16-1615 0 0,14 199 2603 0 0,33 112-3847 0 0,-45-336-258 0 0,0-1 1 0 0,-1 1-1 0 0,1 0 0 0 0,-1-1 1 0 0,0 1-1 0 0,0 0 0 0 0,0-1 1 0 0,0 1-1 0 0,0-1 1 0 0,-1 1-1 0 0,1 0 0 0 0,-1-1 1 0 0,0 1-1 0 0,1-1 0 0 0,-1 1 1 0 0,0-1-1 0 0,-1 0 1 0 0,1 1-1 0 0,-2 1 0 0 0,2-2-19 0 0,-1-1 1 0 0,0 0-1 0 0,0 0 0 0 0,0-1 0 0 0,0 1 0 0 0,0 0 0 0 0,0 0 0 0 0,0-1 0 0 0,0 1 0 0 0,0-1 0 0 0,0 0 1 0 0,0 0-1 0 0,0 0 0 0 0,0 0 0 0 0,0 0 0 0 0,0 0 0 0 0,0 0 0 0 0,0-1 0 0 0,0 1 0 0 0,0-1 0 0 0,0 1 0 0 0,0-1 1 0 0,0 0-1 0 0,-3-1 0 0 0,-39-17-199 0 0,33 14 233 0 0,-1-1 0 0 0,0 1 0 0 0,-1 1 0 0 0,1 0 0 0 0,-1 1-1 0 0,0 0 1 0 0,-16-1 0 0 0,27 4 15 0 0,0 1-1 0 0,0-1 0 0 0,0 0 0 0 0,0 1 0 0 0,0-1 1 0 0,0 1-1 0 0,0 0 0 0 0,0 0 0 0 0,0 0 0 0 0,1 0 1 0 0,-1 0-1 0 0,0 0 0 0 0,1 0 0 0 0,-1 1 1 0 0,1-1-1 0 0,-1 0 0 0 0,1 1 0 0 0,0 0 0 0 0,-1-1 1 0 0,1 1-1 0 0,0 0 0 0 0,0-1 0 0 0,0 1 1 0 0,0 0-1 0 0,1 0 0 0 0,-1 0 0 0 0,0 0 0 0 0,1 0 1 0 0,0 0-1 0 0,-1 0 0 0 0,1 0 0 0 0,0 0 0 0 0,0 3 1 0 0,-1 5 24 0 0,0 1 0 0 0,1-1 0 0 0,1 0 1 0 0,0 1-1 0 0,2 11 0 0 0,-2-17-58 0 0,0 0 1 0 0,1 0-1 0 0,-1 0 0 0 0,1 0 0 0 0,0 0 0 0 0,0 0 0 0 0,0 0 1 0 0,1-1-1 0 0,0 1 0 0 0,0-1 0 0 0,0 0 0 0 0,0 0 0 0 0,1 0 1 0 0,5 5-1 0 0,-5-6-60 0 0,-1-1 0 0 0,1 0 0 0 0,0 0 0 0 0,0-1 0 0 0,0 1 0 0 0,0-1 0 0 0,0 0 0 0 0,0 0 0 0 0,0 0 0 0 0,0 0 0 0 0,0-1 0 0 0,1 1 0 0 0,-1-1 0 0 0,0-1 0 0 0,0 1 0 0 0,1 0 0 0 0,-1-1 0 0 0,6-1 0 0 0,3-2-469 0 0,1 0 0 0 0,-2-1 0 0 0,1 0 0 0 0,0-1 0 0 0,-1-1 0 0 0,14-10 0 0 0,22-17-3699 0 0,-4-2-3428 0 0,-21 17 1525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3:40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46 10394 0 0,'-2'-3'877'0'0,"-3"-3"567"0"0,0 1 0 0 0,0 0 0 0 0,0 0 0 0 0,0 0-1 0 0,-11-7 1 0 0,15 12-1311 0 0,0-1 0 0 0,0 0 0 0 0,-1 1 0 0 0,1-1 0 0 0,-1 1 0 0 0,1-1 0 0 0,0 1 0 0 0,-1 0 0 0 0,1 0 0 0 0,-1-1 0 0 0,1 1 0 0 0,-1 0 0 0 0,1 0 0 0 0,0 0 0 0 0,-1 1 0 0 0,1-1 0 0 0,-1 0 0 0 0,1 0 0 0 0,-1 1 0 0 0,1-1 0 0 0,0 1 0 0 0,-1 0-1 0 0,1-1 1 0 0,0 1 0 0 0,0 0 0 0 0,-1-1 0 0 0,1 1 0 0 0,0 0 0 0 0,0 0 0 0 0,0 0 0 0 0,0 0 0 0 0,0 0 0 0 0,0 1 0 0 0,-1 0 0 0 0,-5 8 63 0 0,1 0 0 0 0,0 1 0 0 0,1-1-1 0 0,0 1 1 0 0,1 0 0 0 0,0 1 0 0 0,0-1 0 0 0,-3 22 0 0 0,3-6-262 0 0,1 1-1 0 0,0 46 1 0 0,3-68 21 0 0,0 0-1 0 0,1 0 0 0 0,0 0 0 0 0,0 0 1 0 0,0-1-1 0 0,1 1 0 0 0,0 0 1 0 0,3 6-1 0 0,-5-11 17 0 0,1 0-1 0 0,-1 0 1 0 0,1 0 0 0 0,-1 0 0 0 0,1-1-1 0 0,0 1 1 0 0,-1 0 0 0 0,1-1-1 0 0,0 1 1 0 0,-1 0 0 0 0,1-1-1 0 0,0 1 1 0 0,0-1 0 0 0,0 1 0 0 0,0-1-1 0 0,-1 1 1 0 0,1-1 0 0 0,0 0-1 0 0,0 1 1 0 0,0-1 0 0 0,0 0-1 0 0,1 0 1 0 0,0 0-37 0 0,0 0-1 0 0,0-1 0 0 0,-1 1 1 0 0,1-1-1 0 0,0 1 0 0 0,0-1 1 0 0,-1 0-1 0 0,1 0 1 0 0,0 0-1 0 0,-1 0 0 0 0,1 0 1 0 0,-1 0-1 0 0,1 0 0 0 0,-1-1 1 0 0,3-2-1 0 0,15-17-470 0 0,-1-2 0 0 0,23-35 0 0 0,-31 40 479 0 0,1 1 1 0 0,1 1-1 0 0,0 0 0 0 0,2 1 1 0 0,-1 0-1 0 0,2 1 0 0 0,19-15 1 0 0,-33 28 85 0 0,0 1 1 0 0,0-1 0 0 0,0 0 0 0 0,0 1-1 0 0,0-1 1 0 0,0 1 0 0 0,0-1-1 0 0,0 1 1 0 0,0 0 0 0 0,0-1 0 0 0,0 1-1 0 0,1 0 1 0 0,-1 0 0 0 0,0 0-1 0 0,0 0 1 0 0,0 0 0 0 0,0 0 0 0 0,0 0-1 0 0,0 0 1 0 0,1 0 0 0 0,-1 0 0 0 0,0 1-1 0 0,0-1 1 0 0,0 0 0 0 0,2 2-1 0 0,-2-1 32 0 0,1 0 0 0 0,-1 1 0 0 0,1-1 0 0 0,-1 1 0 0 0,0-1-1 0 0,1 1 1 0 0,-1 0 0 0 0,0-1 0 0 0,0 1 0 0 0,0 0 0 0 0,-1 0 0 0 0,1 0-1 0 0,0 2 1 0 0,2 7 158 0 0,-1-1 0 0 0,0 0 0 0 0,-1 1 0 0 0,0 16 0 0 0,-2-8-20 0 0,0 0 1 0 0,-2 0-1 0 0,-1-1 1 0 0,0 1 0 0 0,-1-1-1 0 0,-11 27 1 0 0,0-9-60 0 0,0-2 1 0 0,-27 40-1 0 0,31-56-116 0 0,0-1-1 0 0,-1 0 1 0 0,0-1 0 0 0,-27 24-1 0 0,36-35-49 0 0,-1-2 0 0 0,-1 1 0 0 0,1 0-1 0 0,0-1 1 0 0,-1 0 0 0 0,0 0 0 0 0,0-1-1 0 0,-11 4 1 0 0,14-5-9 0 0,-1-1 1 0 0,1 0-1 0 0,-1 1 0 0 0,1-1 0 0 0,0 0 0 0 0,-1-1 1 0 0,1 1-1 0 0,0 0 0 0 0,-1-1 0 0 0,1 0 0 0 0,0 0 1 0 0,-1 0-1 0 0,1 0 0 0 0,0-1 0 0 0,0 1 0 0 0,0-1 1 0 0,-4-3-1 0 0,5 4 28 0 0,1 0 0 0 0,0 0 0 0 0,-1 0 1 0 0,1-1-1 0 0,0 1 0 0 0,0 0 0 0 0,0-1 0 0 0,0 1 0 0 0,1-1 1 0 0,-1 1-1 0 0,0-1 0 0 0,0 1 0 0 0,1-1 0 0 0,-1 0 0 0 0,1 1 1 0 0,0-1-1 0 0,-1 0 0 0 0,1 1 0 0 0,0-1 0 0 0,0 0 1 0 0,0 0-1 0 0,0 1 0 0 0,0-1 0 0 0,1 0 0 0 0,-1 1 0 0 0,0-1 1 0 0,1 0-1 0 0,-1 1 0 0 0,1-1 0 0 0,0 0 0 0 0,-1 1 1 0 0,1-1-1 0 0,0 1 0 0 0,0-1 0 0 0,0 1 0 0 0,1-2 0 0 0,4-5-29 0 0,-1 1-1 0 0,1 0 1 0 0,1 0-1 0 0,-1 0 1 0 0,10-7-1 0 0,-5 5 27 0 0,1 1 1 0 0,0 0-1 0 0,1 0 0 0 0,-1 2 1 0 0,1-1-1 0 0,0 2 0 0 0,1-1 0 0 0,0 2 1 0 0,-1 0-1 0 0,2 1 0 0 0,24-3 1 0 0,-14 5-57 0 0,1 0 1 0 0,-1 2-1 0 0,1 2 1 0 0,-1 0 0 0 0,44 11-1 0 0,-48-8-630 0 0,46 9-1932 0 0,-34-15-1615 0 0,-30 0 3361 0 0,0 0 0 0 0,0-1 0 0 0,-1 0 0 0 0,1 1 0 0 0,0-1 0 0 0,-1 0-1 0 0,1-1 1 0 0,3-1 0 0 0,8-7-5095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3:41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29 265 10402 0 0,'0'-1'240'0'0,"0"0"1"0"0,0 0-1 0 0,0 0 0 0 0,0 0 0 0 0,0 0 0 0 0,0 0 0 0 0,0 0 0 0 0,0 0 1 0 0,0 0-1 0 0,1 0 0 0 0,-1 0 0 0 0,0 0 0 0 0,1 0 0 0 0,-1 0 1 0 0,0 1-1 0 0,1-1 0 0 0,-1 0 0 0 0,1 0 0 0 0,0 0 0 0 0,-1 0 1 0 0,1 0-1 0 0,0 1 0 0 0,-1-1 0 0 0,1 0 0 0 0,0 1 0 0 0,0-1 1 0 0,0 1-1 0 0,-1-1 0 0 0,1 0 0 0 0,0 1 0 0 0,0 0 0 0 0,0-1 0 0 0,0 1 1 0 0,0 0-1 0 0,0-1 0 0 0,2 1 0 0 0,5-1 523 0 0,-1 0 0 0 0,1 0 1 0 0,0 1-1 0 0,9 0 0 0 0,2 0-635 0 0,58-9 284 0 0,-70 8-410 0 0,0-1 1 0 0,0 0-1 0 0,0 0 0 0 0,-1-1 1 0 0,1 1-1 0 0,0-2 0 0 0,-1 1 1 0 0,9-7-1 0 0,-14 9-40 0 0,0 0 0 0 0,0 0 0 0 0,0 0 0 0 0,-1 0 0 0 0,1 0 0 0 0,0-1 0 0 0,-1 1 0 0 0,1 0 0 0 0,-1 0 0 0 0,0-1 0 0 0,1 1 0 0 0,-1 0 0 0 0,0 0 0 0 0,0-1 0 0 0,0 1 0 0 0,1 0 0 0 0,-2-1 0 0 0,1 1 0 0 0,0 0 0 0 0,0-1 0 0 0,0 1 0 0 0,0 0 0 0 0,-1-1 0 0 0,1 1 0 0 0,-1 0 0 0 0,1 0 0 0 0,-1 0 0 0 0,0-1 0 0 0,1 1 0 0 0,-1 0 0 0 0,0 0 0 0 0,0 0 0 0 0,1 0 0 0 0,-3-1 0 0 0,-37-43-701 0 0,31 36 725 0 0,-2-2-13 0 0,3 1 103 0 0,-1 0 0 0 0,-1 1 0 0 0,1 0 0 0 0,-2 0 0 0 0,1 1-1 0 0,-1 1 1 0 0,0 0 0 0 0,-18-9 0 0 0,27 16 2 0 0,0-1 0 0 0,1 1 0 0 0,-1-1 0 0 0,1 1 0 0 0,-1 0 0 0 0,0 0-1 0 0,1 0 1 0 0,-1 0 0 0 0,0 0 0 0 0,1 0 0 0 0,-1 0 0 0 0,0 1 0 0 0,1-1 0 0 0,-1 1 0 0 0,1-1 0 0 0,-1 1-1 0 0,1 0 1 0 0,-1-1 0 0 0,1 1 0 0 0,-1 0 0 0 0,-1 1 0 0 0,0 1 39 0 0,0 0-1 0 0,0 0 1 0 0,1 0 0 0 0,-1 0-1 0 0,1 0 1 0 0,0 1 0 0 0,0-1-1 0 0,-3 7 1 0 0,-1 4 120 0 0,1 0 0 0 0,1 1 1 0 0,-5 24-1 0 0,6-19-143 0 0,1 0-1 0 0,1-1 1 0 0,1 1 0 0 0,0 0-1 0 0,2 0 1 0 0,0 0 0 0 0,1-1 0 0 0,1 1-1 0 0,10 27 1 0 0,-11-38-99 0 0,0 0-1 0 0,0 0 1 0 0,2 0 0 0 0,-1 0-1 0 0,1-1 1 0 0,0 0 0 0 0,0 0-1 0 0,1 0 1 0 0,1 0 0 0 0,-1-1 0 0 0,1 0-1 0 0,0 0 1 0 0,0-1 0 0 0,1 0-1 0 0,0-1 1 0 0,0 1 0 0 0,1-1-1 0 0,-1-1 1 0 0,1 0 0 0 0,0 0-1 0 0,10 3 1 0 0,-13-6-194 0 0,0 0 1 0 0,-1 0-1 0 0,1-1 0 0 0,0 1 0 0 0,0-1 1 0 0,-1-1-1 0 0,1 1 0 0 0,0-1 0 0 0,-1 0 1 0 0,1 0-1 0 0,0-1 0 0 0,-1 1 1 0 0,1-1-1 0 0,6-4 0 0 0,-7 4-863 0 0,0-1 0 0 0,-1-1 0 0 0,1 1 0 0 0,-1 0 0 0 0,1-1 1 0 0,-1 0-1 0 0,0 0 0 0 0,0 0 0 0 0,3-6 0 0 0,7-12-7236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3:41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15587 0 0,'7'4'2441'0'0,"2"0"-913"0"0,0-1-440 0 0,0-2-183 0 0,-2-2-161 0 0,-3-4-136 0 0,1 1-232 0 0,-2 0-144 0 0,0-1-136 0 0,0-1-96 0 0,-2 1-232 0 0,0 2-528 0 0,1 1-1265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9:46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3 9010 0 0,'-1'-1'39'0'0,"1"1"1"0"0,-1 0 0 0 0,1 0-1 0 0,-1-1 1 0 0,1 1-1 0 0,-1 0 1 0 0,0 0-1 0 0,1 0 1 0 0,-1 0-1 0 0,1 0 1 0 0,-1 0 0 0 0,1 0-1 0 0,-1 0 1 0 0,0 0-1 0 0,1 0 1 0 0,-1 0-1 0 0,1 0 1 0 0,-1 0-1 0 0,0 0 1 0 0,1 0-1 0 0,-1 1 1 0 0,1-1 0 0 0,-1 0-1 0 0,1 0 1 0 0,-1 1-1 0 0,1-1 1 0 0,-1 0-1 0 0,1 1 1 0 0,-1-1-1 0 0,1 1 1 0 0,0-1-1 0 0,-1 1 1 0 0,1-1 0 0 0,0 0-1 0 0,-1 1 1 0 0,1-1-1 0 0,0 1 1 0 0,-1-1-1 0 0,1 1 1 0 0,0 0-1 0 0,0 0 1 0 0,7 26-278 0 0,-2-13 666 0 0,9 36 479 0 0,-2 0 0 0 0,-2 0 0 0 0,-2 1 0 0 0,1 63 1 0 0,-13-61 309 0 0,3-50-1098 0 0,0 0 0 0 0,1 1 0 0 0,-1-1 0 0 0,0 0 0 0 0,-1 0 1 0 0,1 0-1 0 0,0 0 0 0 0,-1 0 0 0 0,0 0 0 0 0,0 0 0 0 0,0-1 0 0 0,0 1 0 0 0,-4 3 0 0 0,5-5-105 0 0,1-1 0 0 0,-1 0 0 0 0,0 1 0 0 0,0-1 0 0 0,0 1-1 0 0,0-1 1 0 0,0 0 0 0 0,0 0 0 0 0,0 0 0 0 0,0 0 0 0 0,0 1 0 0 0,0-1-1 0 0,0 0 1 0 0,0-1 0 0 0,0 1 0 0 0,0 0 0 0 0,0 0 0 0 0,0 0 0 0 0,0 0-1 0 0,1-1 1 0 0,-1 1 0 0 0,0-1 0 0 0,0 1 0 0 0,0 0 0 0 0,0-1 0 0 0,0 1-1 0 0,1-1 1 0 0,-1 0 0 0 0,0 1 0 0 0,0-1 0 0 0,1 0 0 0 0,-1 1 0 0 0,0-1-1 0 0,1 0 1 0 0,-1 0 0 0 0,1 0 0 0 0,-1-1 0 0 0,-20-34-821 0 0,15 23 616 0 0,1-1 0 0 0,0 0 0 0 0,1 0 0 0 0,1 0 0 0 0,0 0 0 0 0,0-1 0 0 0,2 0 1 0 0,0 1-1 0 0,0-1 0 0 0,2 0 0 0 0,0 1 0 0 0,0-1 0 0 0,1 0 0 0 0,1 1 0 0 0,6-19 0 0 0,-8 30 161 0 0,0 1 1 0 0,0-1-1 0 0,1 0 0 0 0,-1 1 1 0 0,1-1-1 0 0,-1 1 0 0 0,1 0 1 0 0,0 0-1 0 0,0 0 1 0 0,0 0-1 0 0,0 0 0 0 0,0 0 1 0 0,0 0-1 0 0,1 0 0 0 0,-1 1 1 0 0,1-1-1 0 0,-1 1 1 0 0,1 0-1 0 0,4-2 0 0 0,-2 2 29 0 0,-1 0-1 0 0,1 1 1 0 0,-1 0-1 0 0,1 0 1 0 0,-1 0-1 0 0,1 0 1 0 0,-1 1-1 0 0,1-1 1 0 0,-1 1-1 0 0,1 0 1 0 0,5 3-1 0 0,10 4 158 0 0,-1 1 0 0 0,0 1 1 0 0,0 1-1 0 0,20 15 0 0 0,-33-21-86 0 0,0-1 131 0 0,-1 0-1 0 0,1 0 1 0 0,-1 0 0 0 0,0 1-1 0 0,0 0 1 0 0,-1 0 0 0 0,1 0-1 0 0,-1 0 1 0 0,0 1 0 0 0,-1 0 0 0 0,4 7-1 0 0,-5-10-175 0 0,-1 1 0 0 0,0-1 0 0 0,-1 1 0 0 0,1-1-1 0 0,-1 1 1 0 0,1-1 0 0 0,-1 1 0 0 0,0 0 0 0 0,-1-1-1 0 0,1 1 1 0 0,0-1 0 0 0,-1 1 0 0 0,0 0 0 0 0,0-1 0 0 0,0 0-1 0 0,0 1 1 0 0,-1-1 0 0 0,1 0 0 0 0,-1 1 0 0 0,0-1 0 0 0,0 0-1 0 0,-3 4 1 0 0,-4 3-222 0 0,0 0 0 0 0,-1 0 0 0 0,1-1 0 0 0,-2-1 0 0 0,1 1 0 0 0,-1-2 0 0 0,-1 0-1 0 0,-13 7 1 0 0,-4 0 563 0 0,-1-1-1 0 0,-40 12 1 0 0,70-25-368 0 0,0 0 1 0 0,0 0-1 0 0,0 0 0 0 0,-1 0 1 0 0,1 0-1 0 0,0 0 1 0 0,0 0-1 0 0,0 0 0 0 0,0 0 1 0 0,0 0-1 0 0,0 0 1 0 0,0 0-1 0 0,0 0 0 0 0,-1 0 1 0 0,1 0-1 0 0,0 0 1 0 0,0 0-1 0 0,0 0 0 0 0,0 1 1 0 0,0-1-1 0 0,0 0 1 0 0,0 0-1 0 0,0 0 1 0 0,0 0-1 0 0,0 0 0 0 0,0 0 1 0 0,0 0-1 0 0,0 0 1 0 0,0 1-1 0 0,0-1 0 0 0,0 0 1 0 0,0 0-1 0 0,0 0 1 0 0,0 0-1 0 0,0 0 0 0 0,0 0 1 0 0,0 0-1 0 0,0 1 1 0 0,0-1-1 0 0,0 0 0 0 0,0 0 1 0 0,0 0-1 0 0,0 0 1 0 0,0 0-1 0 0,0 0 1 0 0,0 0-1 0 0,0 0 0 0 0,0 1 1 0 0,0-1-1 0 0,0 0 1 0 0,0 0-1 0 0,0 0 0 0 0,0 0 1 0 0,0 0-1 0 0,1 0 1 0 0,-1 0-1 0 0,0 0 0 0 0,0 0 1 0 0,0 0-1 0 0,0 0 1 0 0,0 0-1 0 0,0 0 0 0 0,0 1 1 0 0,0-1-1 0 0,1 0 1 0 0,-1 0-1 0 0,0 0 1 0 0,15 7-218 0 0,18 5 7 0 0,-13-7 247 0 0,1 0 1 0 0,0-1-1 0 0,0-1 0 0 0,35-1 0 0 0,-44-2-525 0 0,1-1 0 0 0,-1 0 0 0 0,23-6 0 0 0,-29 5-414 0 0,1 0-1 0 0,-1-1 1 0 0,0 1-1 0 0,0-1 1 0 0,0-1 0 0 0,0 1-1 0 0,11-9 1 0 0,2-6-4241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6:48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6377 0 0,'28'-44'9613'0'0,"-28"43"-9531"0"0,0 1 1 0 0,0 0-1 0 0,1 0 1 0 0,-1 0-1 0 0,0 0 0 0 0,0 0 1 0 0,0 0-1 0 0,1-1 1 0 0,-1 1-1 0 0,0 0 0 0 0,0 0 1 0 0,0 0-1 0 0,1 0 0 0 0,-1 0 1 0 0,0 0-1 0 0,0 0 1 0 0,1 0-1 0 0,-1 0 0 0 0,0 0 1 0 0,0 0-1 0 0,0 0 1 0 0,1 0-1 0 0,-1 0 0 0 0,0 0 1 0 0,0 0-1 0 0,0 0 0 0 0,1 1 1 0 0,-1-1-1 0 0,0 0 1 0 0,0 0-1 0 0,0 0 0 0 0,1 0 1 0 0,-1 0-1 0 0,0 0 1 0 0,0 1-1 0 0,0-1 0 0 0,0 0 1 0 0,1 0-1 0 0,-1 0 0 0 0,0 0 1 0 0,0 1-1 0 0,0-1 1 0 0,0 0-1 0 0,0 0 0 0 0,0 0 1 0 0,0 1-1 0 0,0-1 1 0 0,0 0-1 0 0,1 0 0 0 0,-1 0 1 0 0,0 1-1 0 0,0-1 0 0 0,0 0 1 0 0,0 0-1 0 0,0 1 1 0 0,0-1-1 0 0,2 17 1392 0 0,-1-16-1227 0 0,2 45 949 0 0,-3 0-1 0 0,-7 75 0 0 0,0 51-2031 0 0,7-172 816 0 0,0 1 0 0 0,-1-1 0 0 0,1 1 0 0 0,0 0 0 0 0,0 0 0 0 0,0-1 0 0 0,0 1 0 0 0,0 0 0 0 0,0-1 0 0 0,0 1-1 0 0,0 0 1 0 0,0-1 0 0 0,1 1 0 0 0,-1 0 0 0 0,0-1 0 0 0,0 1 0 0 0,0 0 0 0 0,1-1 0 0 0,-1 1 0 0 0,0-1 0 0 0,1 1 0 0 0,-1-1-1 0 0,1 1 1 0 0,-1 0 0 0 0,1-1 0 0 0,-1 1 0 0 0,1-1 0 0 0,-1 0 0 0 0,1 1 0 0 0,-1-1 0 0 0,1 1 0 0 0,0-1 0 0 0,-1 0-1 0 0,1 0 1 0 0,-1 1 0 0 0,1-1 0 0 0,0 0 0 0 0,-1 0 0 0 0,1 0 0 0 0,0 0 0 0 0,-1 1 0 0 0,1-1 0 0 0,0 0 0 0 0,-1 0 0 0 0,1 0-1 0 0,0-1 1 0 0,0 1 0 0 0,-1 0 0 0 0,1 0 0 0 0,0 0 0 0 0,-1 0 0 0 0,1-1 0 0 0,-1 1 0 0 0,1 0 0 0 0,0-1 0 0 0,-1 1 0 0 0,1 0-1 0 0,0-2 1 0 0,7-2 13 0 0,-1-2 0 0 0,0 1 0 0 0,11-12 0 0 0,-9 9-15 0 0,-3 2 77 0 0,1 0-1 0 0,0 1 1 0 0,1 0-1 0 0,-1 0 1 0 0,1 0-1 0 0,0 1 1 0 0,0 0-1 0 0,1 1 0 0 0,13-4 1 0 0,-16 6-235 0 0,-1 0 1 0 0,1 0-1 0 0,0 1 1 0 0,0 0-1 0 0,-1 0 1 0 0,10 1-1 0 0,-8 1-811 0 0,0-1-1 0 0,0 1 1 0 0,0 1-1 0 0,0-1 1 0 0,10 6-1 0 0,-1 1-4293 0 0,3 1-2258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9:46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16940 0 0,'8'2'-96'0'0,"4"2"-905"0"0,4-1-7 0 0,7-2 216 0 0,-2-2 304 0 0,2-2 272 0 0,0 1 152 0 0,-3-1 32 0 0,-1 3 24 0 0,-3 0 8 0 0,-3 0 32 0 0,-1 1-168 0 0,-2 2-744 0 0,-1-3-977 0 0,-1 1-703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9:47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39 204 7610 0 0,'-1'0'153'0'0,"1"0"1"0"0,0 0 0 0 0,-1 0 0 0 0,1 0 0 0 0,0 0 0 0 0,0 0-1 0 0,-1 1 1 0 0,1-1 0 0 0,0 0 0 0 0,0 0 0 0 0,-1 0-1 0 0,1 0 1 0 0,0 0 0 0 0,-1 0 0 0 0,1 1 0 0 0,0-1 0 0 0,0 0-1 0 0,0 0 1 0 0,-1 0 0 0 0,1 1 0 0 0,0-1 0 0 0,0 0-1 0 0,0 0 1 0 0,-1 0 0 0 0,1 1 0 0 0,0-1 0 0 0,0 0 0 0 0,0 0-1 0 0,0 1 1 0 0,0-1 0 0 0,0 0 0 0 0,0 1 0 0 0,0-1-1 0 0,-1 0 1 0 0,1 0 0 0 0,0 1 0 0 0,0-1 0 0 0,0 0 0 0 0,0 1-1 0 0,1-1 1 0 0,-1 0 0 0 0,0 0 0 0 0,0 1 0 0 0,0-1-1 0 0,-4 22-325 0 0,3-17 686 0 0,-10 65 1289 0 0,-4 90 0 0 0,14-119-1720 0 0,2 0 0 0 0,2 0 0 0 0,12 65 0 0 0,-14-102-152 0 0,3 17-430 0 0,13 35 0 0 0,-16-52 228 0 0,1 0 0 0 0,0 0 0 0 0,-1 0 0 0 0,1 0 1 0 0,1 0-1 0 0,-1 0 0 0 0,0-1 0 0 0,1 1 0 0 0,0-1 1 0 0,0 0-1 0 0,0 0 0 0 0,0 0 0 0 0,1 0 0 0 0,-1 0 1 0 0,7 3-1 0 0,-9-6 22 0 0,1 1 0 0 0,0-1 0 0 0,-1 1 0 0 0,1-1 0 0 0,0 0 0 0 0,-1 0 0 0 0,1 0 0 0 0,0 0 0 0 0,0 0 0 0 0,-1 0 0 0 0,1 0 0 0 0,0-1 0 0 0,0 1 0 0 0,-1-1 1 0 0,1 1-1 0 0,-1-1 0 0 0,1 0 0 0 0,0 1 0 0 0,-1-1 0 0 0,1 0 0 0 0,-1 0 0 0 0,0 0 0 0 0,1 0 0 0 0,-1 0 0 0 0,0-1 0 0 0,1 1 0 0 0,-1 0 0 0 0,0 0 0 0 0,0-1 0 0 0,1-1 0 0 0,12-20-3596 0 0</inkml:trace>
  <inkml:trace contextRef="#ctx0" brushRef="#br0" timeOffset="1">231 1 19980 0 0,'-4'7'129'0'0,"0"0"0"0"0,1 0-1 0 0,0 0 1 0 0,0 1 0 0 0,0 0 0 0 0,1-1-1 0 0,-2 15 1 0 0,-3 60-399 0 0,4-21 350 0 0,-11 25 116 0 0,-31 103 0 0 0,3-20-1726 0 0,53-213-6186 0 0,6-18 4173 0 0,-4 17 3613 0 0,3 0-1 0 0,36-73 0 0 0,-51 116 130 0 0,0 0 0 0 0,0 0 0 0 0,0 0-1 0 0,0 0 1 0 0,1 0 0 0 0,-1 0 0 0 0,1 1 0 0 0,-1-1 0 0 0,1 0-1 0 0,0 1 1 0 0,0-1 0 0 0,-1 1 0 0 0,1 0 0 0 0,0-1 0 0 0,4 0-1 0 0,-5 2-74 0 0,1 0 1 0 0,-1 0-1 0 0,0 0 0 0 0,1 0 0 0 0,-1 0 0 0 0,0 1 0 0 0,0-1 0 0 0,0 1 0 0 0,1-1 0 0 0,-1 1 0 0 0,0-1 1 0 0,0 1-1 0 0,0 0 0 0 0,0-1 0 0 0,0 1 0 0 0,0 0 0 0 0,0 0 0 0 0,0 0 0 0 0,0 0 0 0 0,0 0 0 0 0,0 0 1 0 0,-1 0-1 0 0,1 0 0 0 0,0 0 0 0 0,-1 0 0 0 0,1 0 0 0 0,-1 1 0 0 0,1-1 0 0 0,0 2 0 0 0,25 54 1156 0 0,-20-40-1298 0 0,1-1 0 0 0,1 1 0 0 0,1-1 0 0 0,1-1 0 0 0,15 21 1 0 0,-15-28-1948 0 0,-7-14-3101 0 0,0-3 1709 0 0,6 6-362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9:47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0 8210 0 0,'-2'44'2570'0'0,"-2"0"0"0"0,-10 44 0 0 0,6-45-2561 0 0,2 0 0 0 0,-1 45-1 0 0,7-82-368 0 0,2 24-1485 0 0,4-12-3464 0 0</inkml:trace>
  <inkml:trace contextRef="#ctx0" brushRef="#br0" timeOffset="1">30 363 16428 0 0,'-5'12'459'0'0,"0"0"0"0"0,0 1 1 0 0,1-1-1 0 0,1 1 0 0 0,0 0 1 0 0,1 0-1 0 0,-1 19 1 0 0,3-27-496 0 0,0-1 0 0 0,1 1 1 0 0,-1-1-1 0 0,1 1 1 0 0,0-1-1 0 0,0 0 1 0 0,0 1-1 0 0,1-1 0 0 0,-1 0 1 0 0,1 0-1 0 0,0 0 1 0 0,0 0-1 0 0,1 0 0 0 0,-1-1 1 0 0,1 1-1 0 0,-1-1 1 0 0,1 1-1 0 0,1-1 1 0 0,-1 0-1 0 0,0 0 0 0 0,1 0 1 0 0,-1-1-1 0 0,1 1 1 0 0,0-1-1 0 0,7 3 0 0 0,-5-3-24 0 0,0 0-1 0 0,0 0 0 0 0,0-1 0 0 0,0 0 1 0 0,0 0-1 0 0,1-1 0 0 0,-1 0 0 0 0,0 0 1 0 0,1 0-1 0 0,-1-1 0 0 0,0 0 1 0 0,0 0-1 0 0,0-1 0 0 0,11-3 0 0 0,5-3-1517 0 0,0-1-1 0 0,31-19 1 0 0,-41 21 75 0 0,0-1-1 0 0,-1 0 1 0 0,11-11 0 0 0,4-5-3342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9:47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15843 0 0,'0'9'2752'0'0,"13"-1"-2870"0"0,16-6-1295 0 0,-22-2 1460 0 0,0 0 1 0 0,0 1 0 0 0,0 0 0 0 0,0 0 0 0 0,-1 0 0 0 0,1 1 0 0 0,0 0-1 0 0,-1 0 1 0 0,1 1 0 0 0,-1 0 0 0 0,0 0 0 0 0,0 1 0 0 0,0-1-1 0 0,-1 1 1 0 0,1 1 0 0 0,7 7 0 0 0,-9-8-1 0 0,0 0 1 0 0,0 1-1 0 0,-1-1 0 0 0,1 1 1 0 0,-1 0-1 0 0,0 0 0 0 0,-1 0 1 0 0,1 0-1 0 0,-1 1 0 0 0,0-1 1 0 0,0 1-1 0 0,-1-1 0 0 0,0 1 0 0 0,0-1 1 0 0,0 1-1 0 0,-1 0 0 0 0,0 0 1 0 0,0-1-1 0 0,0 1 0 0 0,-2 9 1 0 0,1-9 23 0 0,-1 0 1 0 0,1 0-1 0 0,-2 0 1 0 0,1 0-1 0 0,-1-1 1 0 0,1 1-1 0 0,-2-1 1 0 0,1 1-1 0 0,-1-1 1 0 0,1 0-1 0 0,-9 8 0 0 0,-1-1 166 0 0,-2 0 0 0 0,-23 16-1 0 0,0 0-211 0 0,34-25-40 0 0,1 1 0 0 0,-1 0 1 0 0,1 0-1 0 0,0 0 0 0 0,0 0 0 0 0,1 1 0 0 0,-1-1 1 0 0,1 1-1 0 0,0 0 0 0 0,0 0 0 0 0,0 0 0 0 0,1 0 1 0 0,0 0-1 0 0,0 0 0 0 0,0 0 0 0 0,0 0 0 0 0,1 0 0 0 0,0 0 1 0 0,0 0-1 0 0,0 1 0 0 0,1-1 0 0 0,0 0 0 0 0,2 8 1 0 0,1 3 47 0 0,0 0 0 0 0,1 0 0 0 0,1 0 0 0 0,1-1 0 0 0,0 1 0 0 0,10 14 0 0 0,-15-27-24 0 0,1 1-1 0 0,-1 0 1 0 0,1-1-1 0 0,0 1 1 0 0,0-1-1 0 0,0 0 1 0 0,0 1-1 0 0,1-2 1 0 0,-1 1 0 0 0,1 0-1 0 0,0-1 1 0 0,-1 0-1 0 0,1 1 1 0 0,0-2-1 0 0,1 1 1 0 0,-1 0 0 0 0,0-1-1 0 0,0 0 1 0 0,5 1-1 0 0,-4-2 2 0 0,0 0-1 0 0,0 0 0 0 0,-1 0 1 0 0,1-1-1 0 0,0 0 0 0 0,0 0 1 0 0,-1 0-1 0 0,1 0 1 0 0,-1-1-1 0 0,1 0 0 0 0,-1 0 1 0 0,0 0-1 0 0,1 0 1 0 0,-1-1-1 0 0,0 0 0 0 0,-1 0 1 0 0,7-5-1 0 0,1-3-450 0 0,0 0 1 0 0,-1 0-1 0 0,0-1 0 0 0,10-17 0 0 0,-13 18-1138 0 0,-1 0 0 0 0,-1 0-1 0 0,0 0 1 0 0,0-1 0 0 0,5-21-1 0 0,-5 0-4282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9:48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1 260 13027 0 0,'0'1'147'0'0,"0"0"1"0"0,0-1-1 0 0,0 1 1 0 0,0 0-1 0 0,1 0 1 0 0,-1 0-1 0 0,0-1 1 0 0,1 1-1 0 0,-1 0 1 0 0,0 0-1 0 0,1-1 1 0 0,-1 1-1 0 0,1 0 1 0 0,-1-1-1 0 0,1 1 1 0 0,0 0-1 0 0,-1-1 1 0 0,1 1-1 0 0,-1-1 1 0 0,1 1-1 0 0,0-1 1 0 0,0 1-1 0 0,-1-1 1 0 0,1 0-1 0 0,0 1 1 0 0,0-1-1 0 0,-1 0 1 0 0,1 1-1 0 0,0-1 1 0 0,0 0 0 0 0,0 0-1 0 0,0 0 1 0 0,-1 0-1 0 0,1 0 1 0 0,0 0-1 0 0,0 0 1 0 0,0 0-1 0 0,0 0 1 0 0,1-1-1 0 0,45-8-1235 0 0,-26 4 1440 0 0,-13 5-367 0 0,0 0 0 0 0,1 0 0 0 0,-1 1 0 0 0,0 0 0 0 0,11 3 0 0 0,-11-3-532 0 0,0 1 0 0 0,0-1-1 0 0,0 0 1 0 0,0-1 0 0 0,8 0 0 0 0,-14 0 298 0 0,-1 0 0 0 0,1-1 1 0 0,-1 1-1 0 0,1-1 0 0 0,-1 1 0 0 0,0-1 1 0 0,1 0-1 0 0,-1 0 0 0 0,0 1 0 0 0,0-1 1 0 0,1 0-1 0 0,-1 0 0 0 0,0 0 0 0 0,0 0 1 0 0,0-1-1 0 0,0 1 0 0 0,0 0 1 0 0,0 0-1 0 0,-1 0 0 0 0,1-1 0 0 0,0 1 1 0 0,-1-1-1 0 0,1 1 0 0 0,-1 0 0 0 0,1-1 1 0 0,-1 1-1 0 0,0-1 0 0 0,1 1 0 0 0,-1-3 1 0 0,1-5-330 0 0,-1 0 0 0 0,1-1 0 0 0,-3-13 0 0 0,2 17 360 0 0,-2-27-348 0 0,2 14 775 0 0,-1 0 1 0 0,-1 0-1 0 0,-1 0 1 0 0,0 1 0 0 0,-10-31-1 0 0,13 49-70 0 0,0 0 0 0 0,0-1 0 0 0,0 1 0 0 0,0 0 0 0 0,0 0 0 0 0,0-1 0 0 0,0 1 0 0 0,0 0 0 0 0,0 0 0 0 0,0-1 0 0 0,0 1 0 0 0,0 0 0 0 0,0-1 0 0 0,0 1 0 0 0,-1 0 0 0 0,1 0 0 0 0,0 0 0 0 0,0-1 0 0 0,0 1 0 0 0,0 0 0 0 0,-1 0 0 0 0,1-1 0 0 0,0 1 0 0 0,0 0 0 0 0,0 0-1 0 0,-1 0 1 0 0,1 0 0 0 0,0-1 0 0 0,0 1 0 0 0,0 0 0 0 0,-1 0 0 0 0,1 0 0 0 0,0 0 0 0 0,0 0 0 0 0,-1 0 0 0 0,1 0 0 0 0,0 0 0 0 0,-1 0 0 0 0,1 0 0 0 0,0 0 0 0 0,0 0 0 0 0,-1 0 0 0 0,1 0 0 0 0,0 0 0 0 0,0 0 0 0 0,-1 0 0 0 0,1 0 0 0 0,0 0 0 0 0,-1 0 0 0 0,-5 17 2924 0 0,1 25-1454 0 0,1 189-218 0 0,6-188-1443 0 0,2 1 1 0 0,2-1-1 0 0,14 55 1 0 0,-8-73-1676 0 0,-12-25 1550 0 0,1 1 0 0 0,-1-1 0 0 0,1 0 0 0 0,-1 1-1 0 0,1-1 1 0 0,-1 0 0 0 0,1 0 0 0 0,-1 1 0 0 0,1-1 0 0 0,-1 0 0 0 0,1 0 0 0 0,-1 0 0 0 0,1 0 0 0 0,-1 0 0 0 0,1 0 0 0 0,-1 0 0 0 0,1 0 0 0 0,0 0 0 0 0,-1 0 0 0 0,1 0 0 0 0,-1 0-1 0 0,1 0 1 0 0,-1 0 0 0 0,1 0 0 0 0,-1-1 0 0 0,1 1 0 0 0,-1 0 0 0 0,1 0 0 0 0,-1-1 0 0 0,1 1 0 0 0,-1 0 0 0 0,1-1 0 0 0,-1 1 0 0 0,1 0 0 0 0,-1-1 0 0 0,0 1 0 0 0,1-1 0 0 0,-1 1 0 0 0,0-1-1 0 0,1 1 1 0 0,-1-1 0 0 0,0 1 0 0 0,0-1 0 0 0,1 1 0 0 0,-1-2 0 0 0,11-15-5329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9:48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90 21085 0 0,'-1'1'19'0'0,"1"-1"1"0"0,-1 0 0 0 0,0 1 0 0 0,0-1 0 0 0,0 1-1 0 0,1-1 1 0 0,-1 1 0 0 0,0-1 0 0 0,1 1 0 0 0,-1-1-1 0 0,0 1 1 0 0,1 0 0 0 0,-1-1 0 0 0,1 1 0 0 0,-1 0-1 0 0,1-1 1 0 0,-1 1 0 0 0,1 0 0 0 0,-1 0 0 0 0,1 0-1 0 0,0-1 1 0 0,0 1 0 0 0,-1 0 0 0 0,1 0 0 0 0,0 0-1 0 0,0 0 1 0 0,0 0 0 0 0,0-1 0 0 0,0 1 0 0 0,0 0-1 0 0,0 1 1 0 0,9 32-281 0 0,-3-13 319 0 0,4 75 143 0 0,1 9 192 0 0,-8-92-357 0 0,0 0 0 0 0,0-1-1 0 0,1 0 1 0 0,1 0 0 0 0,0 0 0 0 0,7 12-1 0 0,-10-21-26 0 0,0 0 0 0 0,1 1 0 0 0,0-1 0 0 0,0-1 0 0 0,0 1 0 0 0,0 0 0 0 0,0-1 0 0 0,0 0 0 0 0,1 1 0 0 0,-1-1 0 0 0,1-1 0 0 0,-1 1 0 0 0,1 0 0 0 0,0-1 0 0 0,0 0 0 0 0,0 0 0 0 0,0 0 0 0 0,0 0 0 0 0,0-1 0 0 0,0 0 0 0 0,7 0 0 0 0,9 0-401 0 0,0-1-1 0 0,-1-2 0 0 0,24-5 1 0 0,-32 6-211 0 0,-5 1-174 0 0,0 1-1 0 0,0-1 1 0 0,-1-1-1 0 0,1 1 1 0 0,0-1-1 0 0,-1 0 1 0 0,1-1-1 0 0,-1 1 1 0 0,0-1-1 0 0,0 0 1 0 0,0 0-1 0 0,0-1 1 0 0,-1 1-1 0 0,1-1 1 0 0,-1 0-1 0 0,0 0 1 0 0,5-6-1 0 0,3-13-3555 0 0</inkml:trace>
  <inkml:trace contextRef="#ctx0" brushRef="#br0" timeOffset="1">378 0 17252 0 0,'-7'14'2280'0'0,"4"2"-1896"0"0,2 7-360 0 0,5 2-72 0 0,3 1 24 0 0,-1 4 8 0 0,1 3 8 0 0,-6 2 16 0 0,1 3 8 0 0,-2-2 0 0 0,-2-1 8 0 0,1-4-16 0 0,1-4-144 0 0,1-2-576 0 0,2-5-1064 0 0,0-5-1825 0 0,0-5-648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9:48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200 109 20380 0 0,'-1'5'9'0'0,"0"-1"0"0"0,0 1-1 0 0,1 0 1 0 0,0-1-1 0 0,0 1 1 0 0,0 0-1 0 0,0 0 1 0 0,1-1 0 0 0,0 1-1 0 0,0 0 1 0 0,0-1-1 0 0,0 1 1 0 0,1-1 0 0 0,0 0-1 0 0,0 1 1 0 0,0-1-1 0 0,0 0 1 0 0,1 0-1 0 0,-1 0 1 0 0,1-1 0 0 0,0 1-1 0 0,0 0 1 0 0,7 4-1 0 0,-4-3-26 0 0,0 0 0 0 0,0-1 0 0 0,0 1 0 0 0,0-1 0 0 0,1-1 0 0 0,0 0 0 0 0,0 0 0 0 0,0 0 0 0 0,0 0-1 0 0,0-1 1 0 0,1-1 0 0 0,-1 1 0 0 0,1-1 0 0 0,10 0 0 0 0,-14-1-3 0 0,1-1 1 0 0,-1 1-1 0 0,0-1 0 0 0,1-1 1 0 0,-1 1-1 0 0,0 0 0 0 0,0-1 1 0 0,0 0-1 0 0,0 0 0 0 0,0 0 1 0 0,0-1-1 0 0,0 1 0 0 0,-1-1 1 0 0,1 0-1 0 0,-1 0 1 0 0,0 0-1 0 0,0 0 0 0 0,0 0 1 0 0,0-1-1 0 0,-1 0 0 0 0,1 1 1 0 0,-1-1-1 0 0,0 0 0 0 0,0 0 1 0 0,0 0-1 0 0,-1-1 0 0 0,2-4 1 0 0,-1 3 31 0 0,0 0 1 0 0,-1 0 0 0 0,1 0-1 0 0,-1 0 1 0 0,-1 0 0 0 0,1-1-1 0 0,-1 1 1 0 0,0 0-1 0 0,0 0 1 0 0,-1 0 0 0 0,0-1-1 0 0,0 1 1 0 0,0 0 0 0 0,-1 0-1 0 0,0 0 1 0 0,0 1 0 0 0,-1-1-1 0 0,1 0 1 0 0,-5-6 0 0 0,2 7 62 0 0,-1 0 1 0 0,0-1 0 0 0,0 2 0 0 0,0-1-1 0 0,0 1 1 0 0,-1 0 0 0 0,1 0 0 0 0,-1 0-1 0 0,0 1 1 0 0,0 0 0 0 0,-1 1 0 0 0,1 0-1 0 0,0 0 1 0 0,-1 0 0 0 0,0 1 0 0 0,1 0-1 0 0,-1 0 1 0 0,-14 2 0 0 0,9-1-1 0 0,0 1-1 0 0,0 0 1 0 0,1 1 0 0 0,-1 0 0 0 0,0 1 0 0 0,1 1 0 0 0,0 0 0 0 0,0 1-1 0 0,0 0 1 0 0,-18 10 0 0 0,19-7-152 0 0,0 0 0 0 0,1 0 0 0 0,0 1 0 0 0,1 0 0 0 0,0 1 0 0 0,0 0 0 0 0,1 1 0 0 0,0-1 0 0 0,1 2 0 0 0,0-1 0 0 0,1 1 0 0 0,0 0 0 0 0,1 0 0 0 0,-7 23 0 0 0,11-31-283 0 0,1 0 0 0 0,-1 0 0 0 0,1 0 0 0 0,0 0 0 0 0,0 0-1 0 0,1 0 1 0 0,-1 0 0 0 0,1 0 0 0 0,2 8 0 0 0,-1-7-524 0 0,0-1 0 0 0,1 1 1 0 0,-1 0-1 0 0,1-1 1 0 0,0 1-1 0 0,0-1 0 0 0,5 5 1 0 0,21 19-5947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9:49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87 27662 0 0,'-12'2'296'0'0,"4"1"-296"0"0,1-2-192 0 0,4-2-144 0 0,5-4-216 0 0,0-1-208 0 0,1-2-273 0 0,2-3-623 0 0,2-2-1329 0 0,0-7-2992 0 0,2-9-3185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0:39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70 111 8346 0 0,'-12'16'741'0'0,"0"-1"0"0"0,-14 28 1 0 0,23-37-772 0 0,0 0 1 0 0,0 0-1 0 0,1 0 1 0 0,0 1-1 0 0,0-1 1 0 0,0 0-1 0 0,1 1 1 0 0,0-1-1 0 0,1 1 1 0 0,-1 0-1 0 0,1 9 1 0 0,1-12 37 0 0,0-1 1 0 0,1 1 0 0 0,-1-1 0 0 0,1 1 0 0 0,0-1-1 0 0,-1 0 1 0 0,1 0 0 0 0,1 0 0 0 0,-1 0 0 0 0,0 0 0 0 0,1 0-1 0 0,0 0 1 0 0,-1-1 0 0 0,1 1 0 0 0,5 2 0 0 0,48 30 480 0 0,-42-28-440 0 0,55 25 25 0 0,-65-31-70 0 0,1 1 0 0 0,0-1 0 0 0,-1 1 0 0 0,1-1 0 0 0,0-1 0 0 0,0 1 1 0 0,0-1-1 0 0,0 0 0 0 0,0 0 0 0 0,0 0 0 0 0,-1 0 0 0 0,9-3 0 0 0,-10 2 9 0 0,-1 0-1 0 0,0-1 1 0 0,1 1-1 0 0,-1-1 1 0 0,0 1-1 0 0,0-1 0 0 0,0 0 1 0 0,0 0-1 0 0,-1 0 1 0 0,1 0-1 0 0,0 0 1 0 0,-1 0-1 0 0,1 0 0 0 0,-1 0 1 0 0,0-1-1 0 0,0 1 1 0 0,0-1-1 0 0,0 1 1 0 0,0-1-1 0 0,-1 1 0 0 0,1-1 1 0 0,-1 1-1 0 0,1-1 1 0 0,-1 0-1 0 0,0 1 1 0 0,0-4-1 0 0,0-7 114 0 0,0 0 1 0 0,-2 0-1 0 0,-4-25 1 0 0,2 18 56 0 0,-2 0 0 0 0,-1 0 0 0 0,0 0 0 0 0,-1 1 0 0 0,-1 0 0 0 0,-18-27 0 0 0,23 38-105 0 0,-2 0 0 0 0,1 1 0 0 0,-1 0 1 0 0,0 0-1 0 0,0 1 0 0 0,-1-1 0 0 0,0 1 0 0 0,0 1 1 0 0,0-1-1 0 0,-1 1 0 0 0,0 1 0 0 0,0 0 0 0 0,0 0 1 0 0,0 0-1 0 0,-1 1 0 0 0,0 0 0 0 0,-14-3 0 0 0,21 6-78 0 0,1 0-1 0 0,-1 0 0 0 0,0-1 0 0 0,0 1 0 0 0,0 0 1 0 0,0 1-1 0 0,0-1 0 0 0,1 0 0 0 0,-1 0 0 0 0,0 1 1 0 0,0-1-1 0 0,0 1 0 0 0,1 0 0 0 0,-1 0 0 0 0,0-1 0 0 0,1 1 1 0 0,-1 0-1 0 0,1 0 0 0 0,-1 0 0 0 0,1 1 0 0 0,-1-1 1 0 0,1 0-1 0 0,-2 2 0 0 0,2 0-200 0 0,-1-1 1 0 0,1 1-1 0 0,0-1 1 0 0,-1 1-1 0 0,1 0 1 0 0,1 0-1 0 0,-1-1 1 0 0,0 1-1 0 0,1 0 1 0 0,-1 0-1 0 0,1 0 1 0 0,0 0-1 0 0,0 5 1 0 0,0-4-244 0 0,1 0 1 0 0,-1 0-1 0 0,1 0 1 0 0,0 0-1 0 0,0 0 0 0 0,0 0 1 0 0,1 0-1 0 0,0 0 1 0 0,3 6-1 0 0,-4-9 199 0 0,0 1 0 0 0,0 0-1 0 0,0-1 1 0 0,0 1 0 0 0,1-1-1 0 0,-1 0 1 0 0,1 1 0 0 0,-1-1 0 0 0,1 0-1 0 0,-1 0 1 0 0,1 0 0 0 0,0 0-1 0 0,-1 0 1 0 0,1 0 0 0 0,0 0 0 0 0,0-1-1 0 0,0 1 1 0 0,-1-1 0 0 0,5 1 0 0 0,12 5-1428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0:40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94 1824 0 0,'-2'-25'198'0'0,"0"18"-23"0"0,1 0-1 0 0,1 0 1 0 0,-1 0-1 0 0,1 0 1 0 0,1 0-1 0 0,-1-1 1 0 0,3-8-1 0 0,-3 16-146 0 0,0 0 1 0 0,0 0-1 0 0,0 0 1 0 0,0-1-1 0 0,0 1 0 0 0,0 0 1 0 0,0 0-1 0 0,0 0 1 0 0,0 0-1 0 0,0 0 0 0 0,0 0 1 0 0,0 0-1 0 0,0 0 0 0 0,0 0 1 0 0,0 0-1 0 0,0-1 1 0 0,0 1-1 0 0,0 0 0 0 0,0 0 1 0 0,0 0-1 0 0,0 0 0 0 0,0 0 1 0 0,0 0-1 0 0,0 0 1 0 0,0 0-1 0 0,0 0 0 0 0,0 0 1 0 0,0 0-1 0 0,0 0 1 0 0,1 0-1 0 0,-1-1 0 0 0,0 1 1 0 0,0 0-1 0 0,0 0 0 0 0,0 0 1 0 0,0 0-1 0 0,0 0 1 0 0,0 0-1 0 0,0 0 0 0 0,0 0 1 0 0,0 0-1 0 0,1 0 1 0 0,-1 0-1 0 0,0 0 0 0 0,0 0 1 0 0,0 0-1 0 0,0 0 0 0 0,0 0 1 0 0,0 0-1 0 0,0 0 1 0 0,0 0-1 0 0,0 0 0 0 0,0 0 1 0 0,1 0-1 0 0,-1 0 1 0 0,0 0-1 0 0,0 1 0 0 0,0-1 1 0 0,0 0-1 0 0,0 0 0 0 0,0 0 1 0 0,0 0-1 0 0,0 0 1 0 0,0 0-1 0 0,0 0 0 0 0,4 9 1117 0 0,0 12 310 0 0,3 160 2531 0 0,-4-34-4867 0 0,-2-139 55 0 0,-1 1 0 0 0,0-1 0 0 0,0 0 0 0 0,-1 0 0 0 0,-1 12 0 0 0,0-17 556 0 0,1 1 0 0 0,0 0 0 0 0,-1 0 1 0 0,0-1-1 0 0,0 1 0 0 0,0-1 0 0 0,0 1 0 0 0,-1-1 1 0 0,1 0-1 0 0,-1 0 0 0 0,0 0 0 0 0,-5 5 1 0 0,-38 39 252 0 0,35-35 567 0 0,0 0 0 0 0,0-1 1 0 0,-16 12-1 0 0,26-23-496 0 0,1 1 0 0 0,0-1 0 0 0,0 0 0 0 0,0 1 0 0 0,-1-1 0 0 0,1 0-1 0 0,0 0 1 0 0,0 0 0 0 0,-1 1 0 0 0,1-1 0 0 0,0 0 0 0 0,-1 0 0 0 0,1 0 0 0 0,0 1 0 0 0,-1-1 0 0 0,1 0 0 0 0,0 0 0 0 0,-1 0-1 0 0,1 0 1 0 0,0 0 0 0 0,-1 0 0 0 0,1 0 0 0 0,0 0 0 0 0,-1 0 0 0 0,1 0 0 0 0,-1 0 0 0 0,1 0 0 0 0,0 0 0 0 0,-1 0 0 0 0,1 0-1 0 0,0 0 1 0 0,-1-1 0 0 0,1 1 0 0 0,0 0 0 0 0,-1 0 0 0 0,1 0 0 0 0,0 0 0 0 0,0-1 0 0 0,-1 1 0 0 0,1 0 0 0 0,0 0 0 0 0,0-1 0 0 0,-1 1-1 0 0,1 0 1 0 0,0 0 0 0 0,0-1 0 0 0,-1 1 0 0 0,1 0 0 0 0,0-1 0 0 0,0 1 0 0 0,0 0 0 0 0,0-1 0 0 0,0 1 0 0 0,0 0 0 0 0,0-1-1 0 0,-1 0 1 0 0,1 0 56 0 0,0 0-1 0 0,0 0 1 0 0,0-1-1 0 0,0 1 1 0 0,0 0-1 0 0,1-1 1 0 0,-1 1-1 0 0,0 0 1 0 0,1 0-1 0 0,-1-1 1 0 0,0 1-1 0 0,1 0 1 0 0,0 0-1 0 0,-1 0 1 0 0,2-2-1 0 0,2-1-36 0 0,0 1-1 0 0,1-1 1 0 0,-1 1 0 0 0,1 0-1 0 0,0 0 1 0 0,0 0-1 0 0,0 1 1 0 0,0 0 0 0 0,0 0-1 0 0,1 0 1 0 0,-1 1-1 0 0,1-1 1 0 0,-1 1 0 0 0,1 1-1 0 0,0-1 1 0 0,6 1-1 0 0,10-1-115 0 0,0 2-1 0 0,39 6 0 0 0,-53-6 112 0 0,-1 0 0 0 0,1 1 0 0 0,-1 0 1 0 0,1 0-1 0 0,-1 0 0 0 0,0 1 0 0 0,0 0 0 0 0,0 1 0 0 0,10 7 0 0 0,-56 14 2708 0 0,37-23-2769 0 0,0-1 1 0 0,0 1 0 0 0,1 0 0 0 0,-1 0-1 0 0,1 0 1 0 0,-1 0 0 0 0,1 0 0 0 0,0 1 0 0 0,0-1-1 0 0,0 0 1 0 0,0 0 0 0 0,0 1 0 0 0,0-1-1 0 0,1 1 1 0 0,-1-1 0 0 0,1 0 0 0 0,0 1-1 0 0,0-1 1 0 0,0 1 0 0 0,0-1 0 0 0,0 1-1 0 0,0-1 1 0 0,0 1 0 0 0,1-1 0 0 0,0 1 0 0 0,-1-1-1 0 0,1 0 1 0 0,0 1 0 0 0,0-1 0 0 0,0 0-1 0 0,0 0 1 0 0,1 0 0 0 0,-1 0 0 0 0,0 0-1 0 0,3 3 1 0 0,-1-2-43 0 0,-1-1 0 0 0,1 1 0 0 0,-1 0-1 0 0,1-1 1 0 0,0 0 0 0 0,0 1 0 0 0,0-1 0 0 0,0 0-1 0 0,1-1 1 0 0,-1 1 0 0 0,0-1 0 0 0,1 1 0 0 0,-1-1-1 0 0,1 0 1 0 0,0 0 0 0 0,-1 0 0 0 0,1-1-1 0 0,0 0 1 0 0,-1 1 0 0 0,1-1 0 0 0,0 0 0 0 0,0-1-1 0 0,4 0 1 0 0,3-3-1145 0 0,1 0-1 0 0,-1-1 1 0 0,-1-1-1 0 0,1 0 1 0 0,15-12-1 0 0,-14 10-1108 0 0,-3 2-635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1DFF6-08B5-4029-8784-52CF712CA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645D97-B2E7-4129-86B6-FC0DC7090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7337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9429A-9444-45D2-BA1C-74B7C3EA5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858" y="215496"/>
            <a:ext cx="10515600" cy="718372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722D6B-C12F-44B7-9280-EE885B597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ED3F97-C7A5-40CC-96D5-AE09DD030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730313-5AC6-44B4-9FE4-710DA527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509F3-8D44-4D09-900D-D3025E1CD19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C89EE6E-2B60-4EF7-AA12-1E568878D1E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004888"/>
            <a:ext cx="12192000" cy="72866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 cap="sq">
            <a:noFill/>
            <a:miter lim="800000"/>
            <a:headEnd/>
            <a:tailEnd/>
          </a:ln>
          <a:effectLst/>
        </p:spPr>
        <p:txBody>
          <a:bodyPr wrap="none" lIns="67500" tIns="35100" rIns="67500" bIns="35100" anchor="ctr"/>
          <a:lstStyle/>
          <a:p>
            <a:pPr>
              <a:defRPr/>
            </a:pPr>
            <a:endParaRPr lang="ko-KR" altLang="en-US" sz="135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225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37B221-FAE1-4D26-87B6-9D8D536F6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0E882E-BE92-4826-94CA-5256077B0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4C6831-07FC-4D92-8863-05F46DC78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94984-EFAB-4183-90CB-40033B5CD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509F3-8D44-4D09-900D-D3025E1CD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40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8A2F0-DCAB-4FB9-AE80-EB485605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67ED1D-9A10-4C88-86B4-35D286D41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274"/>
            <a:ext cx="10515600" cy="5337333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accent1">
                    <a:lumMod val="50000"/>
                  </a:schemeClr>
                </a:solidFill>
              </a:defRPr>
            </a:lvl3pPr>
            <a:lvl4pPr>
              <a:defRPr sz="1400"/>
            </a:lvl4pPr>
            <a:lvl5pPr marL="20574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12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6762F5F-C1A3-43E9-9894-EB258091454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004888"/>
            <a:ext cx="12192000" cy="72866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 cap="sq">
            <a:noFill/>
            <a:miter lim="800000"/>
            <a:headEnd/>
            <a:tailEnd/>
          </a:ln>
          <a:effectLst/>
        </p:spPr>
        <p:txBody>
          <a:bodyPr wrap="none" lIns="67500" tIns="35100" rIns="67500" bIns="35100" anchor="ctr"/>
          <a:lstStyle/>
          <a:p>
            <a:pPr>
              <a:defRPr/>
            </a:pPr>
            <a:endParaRPr lang="ko-KR" altLang="en-US" sz="1350">
              <a:latin typeface="굴림" charset="-127"/>
              <a:ea typeface="굴림" charset="-127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E7CF88B-15C7-4946-941C-3CEE9E28D4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525944" y="6543426"/>
            <a:ext cx="1529559" cy="314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ko-KR" altLang="en-US" sz="1600" i="1" dirty="0">
                <a:solidFill>
                  <a:srgbClr val="898989"/>
                </a:solidFill>
                <a:latin typeface="+mn-ea"/>
                <a:ea typeface="+mn-ea"/>
              </a:rPr>
              <a:t>지식표현</a:t>
            </a:r>
            <a:r>
              <a:rPr lang="en-US" altLang="ko-KR" sz="1600" i="1" dirty="0">
                <a:solidFill>
                  <a:srgbClr val="898989"/>
                </a:solidFill>
                <a:latin typeface="+mn-ea"/>
                <a:ea typeface="+mn-ea"/>
              </a:rPr>
              <a:t>   </a:t>
            </a:r>
            <a:fld id="{81E509F3-8D44-4D09-900D-D3025E1CD194}" type="slidenum">
              <a:rPr lang="ko-KR" altLang="en-US" sz="1600" smtClean="0"/>
              <a:pPr marL="0" marR="0" lvl="0" indent="-228600" algn="l" defTabSz="914400" rtl="0" eaLnBrk="1" fontAlgn="auto" latinLnBrk="1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‹#›</a:t>
            </a:fld>
            <a:endParaRPr lang="ko-KR" altLang="en-US" sz="1600" i="1" dirty="0">
              <a:solidFill>
                <a:srgbClr val="89898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247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64A040-DD5D-45C1-893C-EABD09252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BC8A70-0594-4105-B929-D550E5454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57E038-70C8-4FA6-BB7F-5EA301D6E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D86888-1EC6-499C-965B-CC14C5BA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509F3-8D44-4D09-900D-D3025E1CD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45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6F6BC-01E6-4A1B-86CD-059D53DA7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F5FAE2-A57C-4890-BAFA-E8A6AA026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C41300-A9AC-4E5D-B058-A6914C3AC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A82318-830F-43F3-954F-BC52ED326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D539B32-F540-4396-93E9-A868B51116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004888"/>
            <a:ext cx="12192000" cy="72866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 cap="sq">
            <a:noFill/>
            <a:miter lim="800000"/>
            <a:headEnd/>
            <a:tailEnd/>
          </a:ln>
          <a:effectLst/>
        </p:spPr>
        <p:txBody>
          <a:bodyPr wrap="none" lIns="67500" tIns="35100" rIns="67500" bIns="35100" anchor="ctr"/>
          <a:lstStyle/>
          <a:p>
            <a:pPr>
              <a:defRPr/>
            </a:pPr>
            <a:endParaRPr lang="ko-KR" altLang="en-US" sz="1350">
              <a:latin typeface="굴림" charset="-127"/>
              <a:ea typeface="굴림" charset="-127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8A430870-EAEF-460E-981C-9CF1E2381CC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525944" y="6543426"/>
            <a:ext cx="1529559" cy="314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ko-KR" altLang="en-US" sz="1600" i="1" dirty="0">
                <a:solidFill>
                  <a:srgbClr val="898989"/>
                </a:solidFill>
                <a:latin typeface="+mn-ea"/>
                <a:ea typeface="+mn-ea"/>
              </a:rPr>
              <a:t>지식표현</a:t>
            </a:r>
            <a:r>
              <a:rPr lang="en-US" altLang="ko-KR" sz="1600" i="1" dirty="0">
                <a:solidFill>
                  <a:srgbClr val="898989"/>
                </a:solidFill>
                <a:latin typeface="+mn-ea"/>
                <a:ea typeface="+mn-ea"/>
              </a:rPr>
              <a:t>   </a:t>
            </a:r>
            <a:fld id="{81E509F3-8D44-4D09-900D-D3025E1CD194}" type="slidenum">
              <a:rPr lang="ko-KR" altLang="en-US" sz="1600" smtClean="0"/>
              <a:pPr marL="0" marR="0" lvl="0" indent="-228600" algn="l" defTabSz="914400" rtl="0" eaLnBrk="1" fontAlgn="auto" latinLnBrk="1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‹#›</a:t>
            </a:fld>
            <a:endParaRPr lang="ko-KR" altLang="en-US" sz="1600" i="1" dirty="0">
              <a:solidFill>
                <a:srgbClr val="89898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909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20D41-E09B-4133-8F8C-8046F88B1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3476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072A25-E94E-4B48-BFBD-5705E2DC9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9437B0-5EA2-4C37-ABAE-3DF8DBF8D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7AA46D-5F86-499C-AD07-0A3E9EB243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6A0AC3-22F2-4C28-8EB7-5EB6D6BA4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E0003E-19A2-4372-87D7-E797FFE5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BA8323-C6FD-446C-AEFC-19ED9DC5A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509F3-8D44-4D09-900D-D3025E1CD19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775CA53-E7E1-467D-8F93-34F9033838B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004888"/>
            <a:ext cx="12192000" cy="72866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 cap="sq">
            <a:noFill/>
            <a:miter lim="800000"/>
            <a:headEnd/>
            <a:tailEnd/>
          </a:ln>
          <a:effectLst/>
        </p:spPr>
        <p:txBody>
          <a:bodyPr wrap="none" lIns="67500" tIns="35100" rIns="67500" bIns="35100" anchor="ctr"/>
          <a:lstStyle/>
          <a:p>
            <a:pPr>
              <a:defRPr/>
            </a:pPr>
            <a:endParaRPr lang="ko-KR" altLang="en-US" sz="135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947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DF650-3CCF-4191-8DC2-8AF636DA2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789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E7536C-B16F-469D-8FAF-BA4EFD299B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F3FAA0-42F3-4844-ABE1-B4CD2073D2C2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15AB69-4F93-4750-818B-00A57803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D1F1E3F-0736-4FC7-904D-6AA3290673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004888"/>
            <a:ext cx="12192000" cy="72866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 cap="sq">
            <a:noFill/>
            <a:miter lim="800000"/>
            <a:headEnd/>
            <a:tailEnd/>
          </a:ln>
          <a:effectLst/>
        </p:spPr>
        <p:txBody>
          <a:bodyPr wrap="none" lIns="67500" tIns="35100" rIns="67500" bIns="35100" anchor="ctr"/>
          <a:lstStyle/>
          <a:p>
            <a:pPr>
              <a:defRPr/>
            </a:pPr>
            <a:endParaRPr lang="ko-KR" altLang="en-US" sz="1350">
              <a:latin typeface="굴림" charset="-127"/>
              <a:ea typeface="굴림" charset="-127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43F4613-3BA8-410E-9A6B-15BE7F31AC1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525944" y="6543426"/>
            <a:ext cx="1529559" cy="314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ko-KR" altLang="en-US" sz="1600" i="1" dirty="0">
                <a:solidFill>
                  <a:srgbClr val="898989"/>
                </a:solidFill>
                <a:latin typeface="+mn-ea"/>
                <a:ea typeface="+mn-ea"/>
              </a:rPr>
              <a:t>지식표현</a:t>
            </a:r>
            <a:r>
              <a:rPr lang="en-US" altLang="ko-KR" sz="1600" i="1" dirty="0">
                <a:solidFill>
                  <a:srgbClr val="898989"/>
                </a:solidFill>
                <a:latin typeface="+mn-ea"/>
                <a:ea typeface="+mn-ea"/>
              </a:rPr>
              <a:t>   </a:t>
            </a:r>
            <a:fld id="{81E509F3-8D44-4D09-900D-D3025E1CD194}" type="slidenum">
              <a:rPr lang="ko-KR" altLang="en-US" sz="1600" smtClean="0"/>
              <a:pPr marL="0" marR="0" lvl="0" indent="-228600" algn="l" defTabSz="914400" rtl="0" eaLnBrk="1" fontAlgn="auto" latinLnBrk="1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‹#›</a:t>
            </a:fld>
            <a:endParaRPr lang="ko-KR" altLang="en-US" sz="1600" i="1" dirty="0">
              <a:solidFill>
                <a:srgbClr val="89898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471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81CB11-003D-4896-A494-B73DF910D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1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E501E-B275-4A89-98FD-E439FCEF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E4D67E-22CA-46E4-A221-710C241C9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5CD281-20EF-4D64-ADC3-C7DA8BAEA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917E50-7D4D-4AA5-A2E4-4BFF9E7A3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ACBFEB-B6C4-4F23-8EE4-213B6EF9F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509F3-8D44-4D09-900D-D3025E1CD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51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04AB4-21C1-4886-8E6C-78E7B581A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50E73D-FCFC-4608-9E6D-9F87D093B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6D9979-DEBE-4D36-855F-DC8018B81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49054D-B905-41BB-908F-70DCFC48A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44771-9929-4D3E-A472-7CA08EE47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509F3-8D44-4D09-900D-D3025E1CD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72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190CB0-2469-4BDA-916C-DD0B08951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4274"/>
            <a:ext cx="10515600" cy="533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E6114BE-7EB9-4CF1-AFA7-1881F2B659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4936" y="336392"/>
            <a:ext cx="10688864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9889F79B-6A58-46BE-8730-16CD22A7B22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21643"/>
            <a:ext cx="2117567" cy="314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ko-KR" sz="1600" i="1" dirty="0"/>
              <a:t>Artificial Intelligence</a:t>
            </a:r>
            <a:endParaRPr lang="ko-KR" altLang="en-US" sz="1600" i="1" dirty="0">
              <a:solidFill>
                <a:srgbClr val="89898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643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2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92.xml"/><Relationship Id="rId13" Type="http://schemas.openxmlformats.org/officeDocument/2006/relationships/image" Target="../media/image95.png"/><Relationship Id="rId18" Type="http://schemas.openxmlformats.org/officeDocument/2006/relationships/customXml" Target="../ink/ink97.xml"/><Relationship Id="rId3" Type="http://schemas.openxmlformats.org/officeDocument/2006/relationships/image" Target="../media/image90.png"/><Relationship Id="rId7" Type="http://schemas.openxmlformats.org/officeDocument/2006/relationships/image" Target="../media/image92.png"/><Relationship Id="rId12" Type="http://schemas.openxmlformats.org/officeDocument/2006/relationships/customXml" Target="../ink/ink94.xml"/><Relationship Id="rId17" Type="http://schemas.openxmlformats.org/officeDocument/2006/relationships/image" Target="../media/image97.png"/><Relationship Id="rId2" Type="http://schemas.openxmlformats.org/officeDocument/2006/relationships/customXml" Target="../ink/ink89.xml"/><Relationship Id="rId16" Type="http://schemas.openxmlformats.org/officeDocument/2006/relationships/customXml" Target="../ink/ink9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1.xml"/><Relationship Id="rId11" Type="http://schemas.openxmlformats.org/officeDocument/2006/relationships/image" Target="../media/image94.png"/><Relationship Id="rId5" Type="http://schemas.openxmlformats.org/officeDocument/2006/relationships/image" Target="../media/image91.png"/><Relationship Id="rId15" Type="http://schemas.openxmlformats.org/officeDocument/2006/relationships/image" Target="../media/image96.png"/><Relationship Id="rId10" Type="http://schemas.openxmlformats.org/officeDocument/2006/relationships/customXml" Target="../ink/ink93.xml"/><Relationship Id="rId19" Type="http://schemas.openxmlformats.org/officeDocument/2006/relationships/image" Target="../media/image98.png"/><Relationship Id="rId4" Type="http://schemas.openxmlformats.org/officeDocument/2006/relationships/customXml" Target="../ink/ink90.xml"/><Relationship Id="rId9" Type="http://schemas.openxmlformats.org/officeDocument/2006/relationships/image" Target="../media/image93.png"/><Relationship Id="rId14" Type="http://schemas.openxmlformats.org/officeDocument/2006/relationships/customXml" Target="../ink/ink9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1.xml"/><Relationship Id="rId13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1.png"/><Relationship Id="rId12" Type="http://schemas.openxmlformats.org/officeDocument/2006/relationships/customXml" Target="../ink/ink103.xml"/><Relationship Id="rId17" Type="http://schemas.openxmlformats.org/officeDocument/2006/relationships/image" Target="../media/image106.png"/><Relationship Id="rId2" Type="http://schemas.openxmlformats.org/officeDocument/2006/relationships/customXml" Target="../ink/ink98.xml"/><Relationship Id="rId16" Type="http://schemas.openxmlformats.org/officeDocument/2006/relationships/customXml" Target="../ink/ink10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0.xml"/><Relationship Id="rId11" Type="http://schemas.openxmlformats.org/officeDocument/2006/relationships/image" Target="../media/image103.png"/><Relationship Id="rId5" Type="http://schemas.openxmlformats.org/officeDocument/2006/relationships/image" Target="../media/image100.png"/><Relationship Id="rId15" Type="http://schemas.openxmlformats.org/officeDocument/2006/relationships/image" Target="../media/image105.png"/><Relationship Id="rId10" Type="http://schemas.openxmlformats.org/officeDocument/2006/relationships/customXml" Target="../ink/ink102.xml"/><Relationship Id="rId4" Type="http://schemas.openxmlformats.org/officeDocument/2006/relationships/customXml" Target="../ink/ink99.xml"/><Relationship Id="rId9" Type="http://schemas.openxmlformats.org/officeDocument/2006/relationships/image" Target="../media/image102.png"/><Relationship Id="rId14" Type="http://schemas.openxmlformats.org/officeDocument/2006/relationships/customXml" Target="../ink/ink10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9.xml"/><Relationship Id="rId13" Type="http://schemas.openxmlformats.org/officeDocument/2006/relationships/image" Target="../media/image112.png"/><Relationship Id="rId18" Type="http://schemas.openxmlformats.org/officeDocument/2006/relationships/customXml" Target="../ink/ink114.xml"/><Relationship Id="rId26" Type="http://schemas.openxmlformats.org/officeDocument/2006/relationships/customXml" Target="../ink/ink118.xml"/><Relationship Id="rId3" Type="http://schemas.openxmlformats.org/officeDocument/2006/relationships/image" Target="../media/image107.png"/><Relationship Id="rId21" Type="http://schemas.openxmlformats.org/officeDocument/2006/relationships/image" Target="../media/image116.png"/><Relationship Id="rId7" Type="http://schemas.openxmlformats.org/officeDocument/2006/relationships/image" Target="../media/image109.png"/><Relationship Id="rId12" Type="http://schemas.openxmlformats.org/officeDocument/2006/relationships/customXml" Target="../ink/ink111.xml"/><Relationship Id="rId17" Type="http://schemas.openxmlformats.org/officeDocument/2006/relationships/image" Target="../media/image114.png"/><Relationship Id="rId25" Type="http://schemas.openxmlformats.org/officeDocument/2006/relationships/image" Target="../media/image118.png"/><Relationship Id="rId2" Type="http://schemas.openxmlformats.org/officeDocument/2006/relationships/customXml" Target="../ink/ink106.xml"/><Relationship Id="rId16" Type="http://schemas.openxmlformats.org/officeDocument/2006/relationships/customXml" Target="../ink/ink113.xml"/><Relationship Id="rId20" Type="http://schemas.openxmlformats.org/officeDocument/2006/relationships/customXml" Target="../ink/ink115.xml"/><Relationship Id="rId29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8.xml"/><Relationship Id="rId11" Type="http://schemas.openxmlformats.org/officeDocument/2006/relationships/image" Target="../media/image111.png"/><Relationship Id="rId24" Type="http://schemas.openxmlformats.org/officeDocument/2006/relationships/customXml" Target="../ink/ink117.xml"/><Relationship Id="rId5" Type="http://schemas.openxmlformats.org/officeDocument/2006/relationships/image" Target="../media/image108.png"/><Relationship Id="rId15" Type="http://schemas.openxmlformats.org/officeDocument/2006/relationships/image" Target="../media/image113.png"/><Relationship Id="rId23" Type="http://schemas.openxmlformats.org/officeDocument/2006/relationships/image" Target="../media/image117.png"/><Relationship Id="rId28" Type="http://schemas.openxmlformats.org/officeDocument/2006/relationships/customXml" Target="../ink/ink119.xml"/><Relationship Id="rId10" Type="http://schemas.openxmlformats.org/officeDocument/2006/relationships/customXml" Target="../ink/ink110.xml"/><Relationship Id="rId19" Type="http://schemas.openxmlformats.org/officeDocument/2006/relationships/image" Target="../media/image115.png"/><Relationship Id="rId31" Type="http://schemas.openxmlformats.org/officeDocument/2006/relationships/image" Target="../media/image121.png"/><Relationship Id="rId4" Type="http://schemas.openxmlformats.org/officeDocument/2006/relationships/customXml" Target="../ink/ink107.xml"/><Relationship Id="rId9" Type="http://schemas.openxmlformats.org/officeDocument/2006/relationships/image" Target="../media/image110.png"/><Relationship Id="rId14" Type="http://schemas.openxmlformats.org/officeDocument/2006/relationships/customXml" Target="../ink/ink112.xml"/><Relationship Id="rId22" Type="http://schemas.openxmlformats.org/officeDocument/2006/relationships/customXml" Target="../ink/ink116.xml"/><Relationship Id="rId27" Type="http://schemas.openxmlformats.org/officeDocument/2006/relationships/image" Target="../media/image119.png"/><Relationship Id="rId30" Type="http://schemas.openxmlformats.org/officeDocument/2006/relationships/customXml" Target="../ink/ink1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4.xml"/><Relationship Id="rId13" Type="http://schemas.openxmlformats.org/officeDocument/2006/relationships/image" Target="../media/image127.png"/><Relationship Id="rId18" Type="http://schemas.openxmlformats.org/officeDocument/2006/relationships/customXml" Target="../ink/ink129.xml"/><Relationship Id="rId26" Type="http://schemas.openxmlformats.org/officeDocument/2006/relationships/customXml" Target="../ink/ink133.xml"/><Relationship Id="rId3" Type="http://schemas.openxmlformats.org/officeDocument/2006/relationships/image" Target="../media/image122.png"/><Relationship Id="rId21" Type="http://schemas.openxmlformats.org/officeDocument/2006/relationships/image" Target="../media/image131.png"/><Relationship Id="rId7" Type="http://schemas.openxmlformats.org/officeDocument/2006/relationships/image" Target="../media/image124.png"/><Relationship Id="rId12" Type="http://schemas.openxmlformats.org/officeDocument/2006/relationships/customXml" Target="../ink/ink126.xml"/><Relationship Id="rId17" Type="http://schemas.openxmlformats.org/officeDocument/2006/relationships/image" Target="../media/image129.png"/><Relationship Id="rId25" Type="http://schemas.openxmlformats.org/officeDocument/2006/relationships/image" Target="../media/image133.png"/><Relationship Id="rId2" Type="http://schemas.openxmlformats.org/officeDocument/2006/relationships/customXml" Target="../ink/ink121.xml"/><Relationship Id="rId16" Type="http://schemas.openxmlformats.org/officeDocument/2006/relationships/customXml" Target="../ink/ink128.xml"/><Relationship Id="rId20" Type="http://schemas.openxmlformats.org/officeDocument/2006/relationships/customXml" Target="../ink/ink130.xml"/><Relationship Id="rId29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3.xml"/><Relationship Id="rId11" Type="http://schemas.openxmlformats.org/officeDocument/2006/relationships/image" Target="../media/image126.png"/><Relationship Id="rId24" Type="http://schemas.openxmlformats.org/officeDocument/2006/relationships/customXml" Target="../ink/ink132.xml"/><Relationship Id="rId5" Type="http://schemas.openxmlformats.org/officeDocument/2006/relationships/image" Target="../media/image123.png"/><Relationship Id="rId15" Type="http://schemas.openxmlformats.org/officeDocument/2006/relationships/image" Target="../media/image128.png"/><Relationship Id="rId23" Type="http://schemas.openxmlformats.org/officeDocument/2006/relationships/image" Target="../media/image132.png"/><Relationship Id="rId28" Type="http://schemas.openxmlformats.org/officeDocument/2006/relationships/customXml" Target="../ink/ink134.xml"/><Relationship Id="rId10" Type="http://schemas.openxmlformats.org/officeDocument/2006/relationships/customXml" Target="../ink/ink125.xml"/><Relationship Id="rId19" Type="http://schemas.openxmlformats.org/officeDocument/2006/relationships/image" Target="../media/image130.png"/><Relationship Id="rId4" Type="http://schemas.openxmlformats.org/officeDocument/2006/relationships/customXml" Target="../ink/ink122.xml"/><Relationship Id="rId9" Type="http://schemas.openxmlformats.org/officeDocument/2006/relationships/image" Target="../media/image125.png"/><Relationship Id="rId14" Type="http://schemas.openxmlformats.org/officeDocument/2006/relationships/customXml" Target="../ink/ink127.xml"/><Relationship Id="rId22" Type="http://schemas.openxmlformats.org/officeDocument/2006/relationships/customXml" Target="../ink/ink131.xml"/><Relationship Id="rId27" Type="http://schemas.openxmlformats.org/officeDocument/2006/relationships/image" Target="../media/image13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customXml" Target="../ink/ink13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customXml" Target="../ink/ink30.xml"/><Relationship Id="rId26" Type="http://schemas.openxmlformats.org/officeDocument/2006/relationships/customXml" Target="../ink/ink34.xml"/><Relationship Id="rId39" Type="http://schemas.openxmlformats.org/officeDocument/2006/relationships/image" Target="../media/image40.png"/><Relationship Id="rId21" Type="http://schemas.openxmlformats.org/officeDocument/2006/relationships/image" Target="../media/image31.png"/><Relationship Id="rId34" Type="http://schemas.openxmlformats.org/officeDocument/2006/relationships/customXml" Target="../ink/ink38.xml"/><Relationship Id="rId42" Type="http://schemas.openxmlformats.org/officeDocument/2006/relationships/customXml" Target="../ink/ink42.xml"/><Relationship Id="rId47" Type="http://schemas.openxmlformats.org/officeDocument/2006/relationships/image" Target="../media/image44.png"/><Relationship Id="rId7" Type="http://schemas.openxmlformats.org/officeDocument/2006/relationships/image" Target="../media/image24.png"/><Relationship Id="rId2" Type="http://schemas.openxmlformats.org/officeDocument/2006/relationships/customXml" Target="../ink/ink22.xml"/><Relationship Id="rId16" Type="http://schemas.openxmlformats.org/officeDocument/2006/relationships/customXml" Target="../ink/ink29.xml"/><Relationship Id="rId29" Type="http://schemas.openxmlformats.org/officeDocument/2006/relationships/image" Target="../media/image35.png"/><Relationship Id="rId11" Type="http://schemas.openxmlformats.org/officeDocument/2006/relationships/image" Target="../media/image26.png"/><Relationship Id="rId24" Type="http://schemas.openxmlformats.org/officeDocument/2006/relationships/customXml" Target="../ink/ink33.xml"/><Relationship Id="rId32" Type="http://schemas.openxmlformats.org/officeDocument/2006/relationships/customXml" Target="../ink/ink37.xml"/><Relationship Id="rId37" Type="http://schemas.openxmlformats.org/officeDocument/2006/relationships/image" Target="../media/image39.png"/><Relationship Id="rId40" Type="http://schemas.openxmlformats.org/officeDocument/2006/relationships/customXml" Target="../ink/ink41.xml"/><Relationship Id="rId45" Type="http://schemas.openxmlformats.org/officeDocument/2006/relationships/image" Target="../media/image43.png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customXml" Target="../ink/ink35.xml"/><Relationship Id="rId36" Type="http://schemas.openxmlformats.org/officeDocument/2006/relationships/customXml" Target="../ink/ink39.xml"/><Relationship Id="rId49" Type="http://schemas.openxmlformats.org/officeDocument/2006/relationships/image" Target="../media/image45.png"/><Relationship Id="rId10" Type="http://schemas.openxmlformats.org/officeDocument/2006/relationships/customXml" Target="../ink/ink26.xml"/><Relationship Id="rId19" Type="http://schemas.openxmlformats.org/officeDocument/2006/relationships/image" Target="../media/image30.png"/><Relationship Id="rId31" Type="http://schemas.openxmlformats.org/officeDocument/2006/relationships/image" Target="../media/image36.png"/><Relationship Id="rId44" Type="http://schemas.openxmlformats.org/officeDocument/2006/relationships/customXml" Target="../ink/ink43.xml"/><Relationship Id="rId4" Type="http://schemas.openxmlformats.org/officeDocument/2006/relationships/customXml" Target="../ink/ink23.xml"/><Relationship Id="rId9" Type="http://schemas.openxmlformats.org/officeDocument/2006/relationships/image" Target="../media/image25.png"/><Relationship Id="rId14" Type="http://schemas.openxmlformats.org/officeDocument/2006/relationships/customXml" Target="../ink/ink28.xml"/><Relationship Id="rId22" Type="http://schemas.openxmlformats.org/officeDocument/2006/relationships/customXml" Target="../ink/ink32.xml"/><Relationship Id="rId27" Type="http://schemas.openxmlformats.org/officeDocument/2006/relationships/image" Target="../media/image34.png"/><Relationship Id="rId30" Type="http://schemas.openxmlformats.org/officeDocument/2006/relationships/customXml" Target="../ink/ink36.xml"/><Relationship Id="rId35" Type="http://schemas.openxmlformats.org/officeDocument/2006/relationships/image" Target="../media/image38.png"/><Relationship Id="rId43" Type="http://schemas.openxmlformats.org/officeDocument/2006/relationships/image" Target="../media/image42.png"/><Relationship Id="rId48" Type="http://schemas.openxmlformats.org/officeDocument/2006/relationships/customXml" Target="../ink/ink45.xml"/><Relationship Id="rId8" Type="http://schemas.openxmlformats.org/officeDocument/2006/relationships/customXml" Target="../ink/ink25.xml"/><Relationship Id="rId3" Type="http://schemas.openxmlformats.org/officeDocument/2006/relationships/image" Target="../media/image22.png"/><Relationship Id="rId12" Type="http://schemas.openxmlformats.org/officeDocument/2006/relationships/customXml" Target="../ink/ink27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33" Type="http://schemas.openxmlformats.org/officeDocument/2006/relationships/image" Target="../media/image37.png"/><Relationship Id="rId38" Type="http://schemas.openxmlformats.org/officeDocument/2006/relationships/customXml" Target="../ink/ink40.xml"/><Relationship Id="rId46" Type="http://schemas.openxmlformats.org/officeDocument/2006/relationships/customXml" Target="../ink/ink44.xml"/><Relationship Id="rId20" Type="http://schemas.openxmlformats.org/officeDocument/2006/relationships/customXml" Target="../ink/ink31.xml"/><Relationship Id="rId41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png"/><Relationship Id="rId18" Type="http://schemas.openxmlformats.org/officeDocument/2006/relationships/customXml" Target="../ink/ink54.xml"/><Relationship Id="rId26" Type="http://schemas.openxmlformats.org/officeDocument/2006/relationships/customXml" Target="../ink/ink58.xml"/><Relationship Id="rId3" Type="http://schemas.openxmlformats.org/officeDocument/2006/relationships/image" Target="../media/image46.png"/><Relationship Id="rId21" Type="http://schemas.openxmlformats.org/officeDocument/2006/relationships/image" Target="../media/image55.png"/><Relationship Id="rId34" Type="http://schemas.openxmlformats.org/officeDocument/2006/relationships/customXml" Target="../ink/ink62.xml"/><Relationship Id="rId7" Type="http://schemas.openxmlformats.org/officeDocument/2006/relationships/image" Target="../media/image48.png"/><Relationship Id="rId12" Type="http://schemas.openxmlformats.org/officeDocument/2006/relationships/customXml" Target="../ink/ink51.xml"/><Relationship Id="rId17" Type="http://schemas.openxmlformats.org/officeDocument/2006/relationships/image" Target="../media/image53.png"/><Relationship Id="rId25" Type="http://schemas.openxmlformats.org/officeDocument/2006/relationships/image" Target="../media/image57.png"/><Relationship Id="rId33" Type="http://schemas.openxmlformats.org/officeDocument/2006/relationships/image" Target="../media/image61.png"/><Relationship Id="rId2" Type="http://schemas.openxmlformats.org/officeDocument/2006/relationships/customXml" Target="../ink/ink46.xml"/><Relationship Id="rId16" Type="http://schemas.openxmlformats.org/officeDocument/2006/relationships/customXml" Target="../ink/ink53.xml"/><Relationship Id="rId20" Type="http://schemas.openxmlformats.org/officeDocument/2006/relationships/customXml" Target="../ink/ink55.xml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.xml"/><Relationship Id="rId11" Type="http://schemas.openxmlformats.org/officeDocument/2006/relationships/image" Target="../media/image50.png"/><Relationship Id="rId24" Type="http://schemas.openxmlformats.org/officeDocument/2006/relationships/customXml" Target="../ink/ink57.xml"/><Relationship Id="rId32" Type="http://schemas.openxmlformats.org/officeDocument/2006/relationships/customXml" Target="../ink/ink61.xml"/><Relationship Id="rId5" Type="http://schemas.openxmlformats.org/officeDocument/2006/relationships/image" Target="../media/image47.png"/><Relationship Id="rId15" Type="http://schemas.openxmlformats.org/officeDocument/2006/relationships/image" Target="../media/image52.png"/><Relationship Id="rId23" Type="http://schemas.openxmlformats.org/officeDocument/2006/relationships/image" Target="../media/image56.png"/><Relationship Id="rId28" Type="http://schemas.openxmlformats.org/officeDocument/2006/relationships/customXml" Target="../ink/ink59.xml"/><Relationship Id="rId10" Type="http://schemas.openxmlformats.org/officeDocument/2006/relationships/customXml" Target="../ink/ink50.xml"/><Relationship Id="rId19" Type="http://schemas.openxmlformats.org/officeDocument/2006/relationships/image" Target="../media/image54.png"/><Relationship Id="rId31" Type="http://schemas.openxmlformats.org/officeDocument/2006/relationships/image" Target="../media/image60.png"/><Relationship Id="rId4" Type="http://schemas.openxmlformats.org/officeDocument/2006/relationships/customXml" Target="../ink/ink47.xml"/><Relationship Id="rId9" Type="http://schemas.openxmlformats.org/officeDocument/2006/relationships/image" Target="../media/image49.png"/><Relationship Id="rId14" Type="http://schemas.openxmlformats.org/officeDocument/2006/relationships/customXml" Target="../ink/ink52.xml"/><Relationship Id="rId22" Type="http://schemas.openxmlformats.org/officeDocument/2006/relationships/customXml" Target="../ink/ink56.xml"/><Relationship Id="rId27" Type="http://schemas.openxmlformats.org/officeDocument/2006/relationships/image" Target="../media/image58.png"/><Relationship Id="rId30" Type="http://schemas.openxmlformats.org/officeDocument/2006/relationships/customXml" Target="../ink/ink60.xml"/><Relationship Id="rId35" Type="http://schemas.openxmlformats.org/officeDocument/2006/relationships/image" Target="../media/image62.png"/><Relationship Id="rId8" Type="http://schemas.openxmlformats.org/officeDocument/2006/relationships/customXml" Target="../ink/ink49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8.png"/><Relationship Id="rId18" Type="http://schemas.openxmlformats.org/officeDocument/2006/relationships/customXml" Target="../ink/ink71.xml"/><Relationship Id="rId26" Type="http://schemas.openxmlformats.org/officeDocument/2006/relationships/customXml" Target="../ink/ink75.xml"/><Relationship Id="rId39" Type="http://schemas.openxmlformats.org/officeDocument/2006/relationships/image" Target="../media/image81.png"/><Relationship Id="rId21" Type="http://schemas.openxmlformats.org/officeDocument/2006/relationships/image" Target="../media/image72.png"/><Relationship Id="rId34" Type="http://schemas.openxmlformats.org/officeDocument/2006/relationships/customXml" Target="../ink/ink79.xml"/><Relationship Id="rId42" Type="http://schemas.openxmlformats.org/officeDocument/2006/relationships/customXml" Target="../ink/ink83.xml"/><Relationship Id="rId47" Type="http://schemas.openxmlformats.org/officeDocument/2006/relationships/image" Target="../media/image85.png"/><Relationship Id="rId50" Type="http://schemas.openxmlformats.org/officeDocument/2006/relationships/customXml" Target="../ink/ink87.xml"/><Relationship Id="rId7" Type="http://schemas.openxmlformats.org/officeDocument/2006/relationships/image" Target="../media/image65.png"/><Relationship Id="rId2" Type="http://schemas.openxmlformats.org/officeDocument/2006/relationships/customXml" Target="../ink/ink63.xml"/><Relationship Id="rId16" Type="http://schemas.openxmlformats.org/officeDocument/2006/relationships/customXml" Target="../ink/ink70.xml"/><Relationship Id="rId29" Type="http://schemas.openxmlformats.org/officeDocument/2006/relationships/image" Target="../media/image76.png"/><Relationship Id="rId11" Type="http://schemas.openxmlformats.org/officeDocument/2006/relationships/image" Target="../media/image67.png"/><Relationship Id="rId24" Type="http://schemas.openxmlformats.org/officeDocument/2006/relationships/customXml" Target="../ink/ink74.xml"/><Relationship Id="rId32" Type="http://schemas.openxmlformats.org/officeDocument/2006/relationships/customXml" Target="../ink/ink78.xml"/><Relationship Id="rId37" Type="http://schemas.openxmlformats.org/officeDocument/2006/relationships/image" Target="../media/image80.png"/><Relationship Id="rId40" Type="http://schemas.openxmlformats.org/officeDocument/2006/relationships/customXml" Target="../ink/ink82.xml"/><Relationship Id="rId45" Type="http://schemas.openxmlformats.org/officeDocument/2006/relationships/image" Target="../media/image84.png"/><Relationship Id="rId53" Type="http://schemas.openxmlformats.org/officeDocument/2006/relationships/image" Target="../media/image88.png"/><Relationship Id="rId5" Type="http://schemas.openxmlformats.org/officeDocument/2006/relationships/image" Target="../media/image64.png"/><Relationship Id="rId10" Type="http://schemas.openxmlformats.org/officeDocument/2006/relationships/customXml" Target="../ink/ink67.xml"/><Relationship Id="rId19" Type="http://schemas.openxmlformats.org/officeDocument/2006/relationships/image" Target="../media/image71.png"/><Relationship Id="rId31" Type="http://schemas.openxmlformats.org/officeDocument/2006/relationships/image" Target="../media/image77.png"/><Relationship Id="rId44" Type="http://schemas.openxmlformats.org/officeDocument/2006/relationships/customXml" Target="../ink/ink84.xml"/><Relationship Id="rId52" Type="http://schemas.openxmlformats.org/officeDocument/2006/relationships/customXml" Target="../ink/ink88.xml"/><Relationship Id="rId4" Type="http://schemas.openxmlformats.org/officeDocument/2006/relationships/customXml" Target="../ink/ink64.xml"/><Relationship Id="rId9" Type="http://schemas.openxmlformats.org/officeDocument/2006/relationships/image" Target="../media/image66.png"/><Relationship Id="rId14" Type="http://schemas.openxmlformats.org/officeDocument/2006/relationships/customXml" Target="../ink/ink69.xml"/><Relationship Id="rId22" Type="http://schemas.openxmlformats.org/officeDocument/2006/relationships/customXml" Target="../ink/ink73.xml"/><Relationship Id="rId27" Type="http://schemas.openxmlformats.org/officeDocument/2006/relationships/image" Target="../media/image75.png"/><Relationship Id="rId30" Type="http://schemas.openxmlformats.org/officeDocument/2006/relationships/customXml" Target="../ink/ink77.xml"/><Relationship Id="rId35" Type="http://schemas.openxmlformats.org/officeDocument/2006/relationships/image" Target="../media/image79.png"/><Relationship Id="rId43" Type="http://schemas.openxmlformats.org/officeDocument/2006/relationships/image" Target="../media/image83.png"/><Relationship Id="rId48" Type="http://schemas.openxmlformats.org/officeDocument/2006/relationships/customXml" Target="../ink/ink86.xml"/><Relationship Id="rId8" Type="http://schemas.openxmlformats.org/officeDocument/2006/relationships/customXml" Target="../ink/ink66.xml"/><Relationship Id="rId51" Type="http://schemas.openxmlformats.org/officeDocument/2006/relationships/image" Target="../media/image87.png"/><Relationship Id="rId3" Type="http://schemas.openxmlformats.org/officeDocument/2006/relationships/image" Target="../media/image63.png"/><Relationship Id="rId12" Type="http://schemas.openxmlformats.org/officeDocument/2006/relationships/customXml" Target="../ink/ink68.xml"/><Relationship Id="rId17" Type="http://schemas.openxmlformats.org/officeDocument/2006/relationships/image" Target="../media/image70.png"/><Relationship Id="rId25" Type="http://schemas.openxmlformats.org/officeDocument/2006/relationships/image" Target="../media/image74.png"/><Relationship Id="rId33" Type="http://schemas.openxmlformats.org/officeDocument/2006/relationships/image" Target="../media/image78.png"/><Relationship Id="rId38" Type="http://schemas.openxmlformats.org/officeDocument/2006/relationships/customXml" Target="../ink/ink81.xml"/><Relationship Id="rId46" Type="http://schemas.openxmlformats.org/officeDocument/2006/relationships/customXml" Target="../ink/ink85.xml"/><Relationship Id="rId20" Type="http://schemas.openxmlformats.org/officeDocument/2006/relationships/customXml" Target="../ink/ink72.xml"/><Relationship Id="rId41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5.xml"/><Relationship Id="rId15" Type="http://schemas.openxmlformats.org/officeDocument/2006/relationships/image" Target="../media/image69.png"/><Relationship Id="rId23" Type="http://schemas.openxmlformats.org/officeDocument/2006/relationships/image" Target="../media/image73.png"/><Relationship Id="rId28" Type="http://schemas.openxmlformats.org/officeDocument/2006/relationships/customXml" Target="../ink/ink76.xml"/><Relationship Id="rId36" Type="http://schemas.openxmlformats.org/officeDocument/2006/relationships/customXml" Target="../ink/ink80.xml"/><Relationship Id="rId49" Type="http://schemas.openxmlformats.org/officeDocument/2006/relationships/image" Target="../media/image8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E9DF1-DA6C-4694-9737-168F97841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인공 지능</a:t>
            </a:r>
            <a:br>
              <a:rPr lang="en-US" altLang="ko-KR" dirty="0"/>
            </a:br>
            <a:r>
              <a:rPr lang="en-US" altLang="ko-KR" dirty="0"/>
              <a:t>Artificial Intelligence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AC23C5-2843-4822-A949-302BB4B904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bgsung@ut.ac.kr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D4857A-1743-4BC9-9025-10CE4E834173}"/>
              </a:ext>
            </a:extLst>
          </p:cNvPr>
          <p:cNvSpPr txBox="1"/>
          <p:nvPr/>
        </p:nvSpPr>
        <p:spPr>
          <a:xfrm>
            <a:off x="4791291" y="4365123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지식 표현</a:t>
            </a:r>
          </a:p>
        </p:txBody>
      </p:sp>
    </p:spTree>
    <p:extLst>
      <p:ext uri="{BB962C8B-B14F-4D97-AF65-F5344CB8AC3E}">
        <p14:creationId xmlns:p14="http://schemas.microsoft.com/office/powerpoint/2010/main" val="380638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 </a:t>
            </a:r>
            <a:r>
              <a:rPr lang="ko-KR" altLang="en-US" dirty="0"/>
              <a:t>지식의 분류</a:t>
            </a:r>
          </a:p>
          <a:p>
            <a:pPr marL="742950" lvl="1" indent="-285750"/>
            <a:r>
              <a:rPr lang="ko-KR" altLang="en-US" dirty="0"/>
              <a:t>대상 문제에 관한 지식</a:t>
            </a:r>
          </a:p>
          <a:p>
            <a:pPr marL="742950" lvl="1" indent="-285750"/>
            <a:r>
              <a:rPr lang="ko-KR" altLang="en-US" dirty="0">
                <a:sym typeface="Wingdings" panose="05000000000000000000" pitchFamily="2" charset="2"/>
              </a:rPr>
              <a:t>대상 세계에서 성립하는 규칙과 경험 법칙</a:t>
            </a:r>
          </a:p>
          <a:p>
            <a:pPr marL="742950" lvl="1" indent="-285750"/>
            <a:r>
              <a:rPr lang="ko-KR" altLang="en-US" dirty="0">
                <a:sym typeface="Wingdings" panose="05000000000000000000" pitchFamily="2" charset="2"/>
              </a:rPr>
              <a:t>문제 풀이 방법에 관한 지식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지식의 분류</a:t>
            </a:r>
          </a:p>
        </p:txBody>
      </p:sp>
      <p:pic>
        <p:nvPicPr>
          <p:cNvPr id="13" name="Picture 4" descr="무제-2">
            <a:extLst>
              <a:ext uri="{FF2B5EF4-FFF2-40B4-BE49-F238E27FC236}">
                <a16:creationId xmlns:a16="http://schemas.microsoft.com/office/drawing/2014/main" id="{370BA0EB-DE73-4AB3-8724-D44A5B677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27251" y="3221039"/>
            <a:ext cx="5300663" cy="20399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0385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기술 능력</a:t>
            </a:r>
          </a:p>
          <a:p>
            <a:r>
              <a:rPr lang="ko-KR" altLang="en-US" dirty="0"/>
              <a:t>모델화의 대상이 되는 문제 영역에 관련하는 사실적 또는 경험적 지식의 모든 것을 쉽고 충분하게 표현해야 함</a:t>
            </a:r>
          </a:p>
          <a:p>
            <a:r>
              <a:rPr lang="ko-KR" altLang="en-US" dirty="0"/>
              <a:t> 추론 능력</a:t>
            </a:r>
          </a:p>
          <a:p>
            <a:r>
              <a:rPr lang="ko-KR" altLang="en-US" dirty="0"/>
              <a:t>지식베이스에 구조화되어 있는 지식을 액세스하여 </a:t>
            </a:r>
            <a:r>
              <a:rPr lang="ko-KR" altLang="en-US" dirty="0" err="1"/>
              <a:t>이들로부터</a:t>
            </a:r>
            <a:r>
              <a:rPr lang="ko-KR" altLang="en-US" dirty="0"/>
              <a:t> 새로운 지식을 도출하기 위한 추론 기구 표현</a:t>
            </a:r>
          </a:p>
          <a:p>
            <a:r>
              <a:rPr lang="ko-KR" altLang="en-US" dirty="0"/>
              <a:t> 문제해결 능력</a:t>
            </a:r>
          </a:p>
          <a:p>
            <a:r>
              <a:rPr lang="ko-KR" altLang="en-US" dirty="0"/>
              <a:t> 습득 능력</a:t>
            </a:r>
          </a:p>
          <a:p>
            <a:pPr>
              <a:lnSpc>
                <a:spcPct val="80000"/>
              </a:lnSpc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표현의 조건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8958E45-15CE-03C7-62DC-C9EFC6693B79}"/>
              </a:ext>
            </a:extLst>
          </p:cNvPr>
          <p:cNvGrpSpPr/>
          <p:nvPr/>
        </p:nvGrpSpPr>
        <p:grpSpPr>
          <a:xfrm>
            <a:off x="3265748" y="4521121"/>
            <a:ext cx="820440" cy="349560"/>
            <a:chOff x="3265748" y="4521121"/>
            <a:chExt cx="820440" cy="34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9ADE18C4-DF90-AF2F-5B3E-B0CFA3C3526C}"/>
                    </a:ext>
                  </a:extLst>
                </p14:cNvPr>
                <p14:cNvContentPartPr/>
                <p14:nvPr/>
              </p14:nvContentPartPr>
              <p14:xfrm>
                <a:off x="3265748" y="4619401"/>
                <a:ext cx="140400" cy="19152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9ADE18C4-DF90-AF2F-5B3E-B0CFA3C3526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56748" y="4610761"/>
                  <a:ext cx="1580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3D0537E1-7210-F7B4-CCF0-E2626CA7F8C8}"/>
                    </a:ext>
                  </a:extLst>
                </p14:cNvPr>
                <p14:cNvContentPartPr/>
                <p14:nvPr/>
              </p14:nvContentPartPr>
              <p14:xfrm>
                <a:off x="3366548" y="4674481"/>
                <a:ext cx="84240" cy="432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3D0537E1-7210-F7B4-CCF0-E2626CA7F8C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57908" y="4665841"/>
                  <a:ext cx="1018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110C7041-D982-1AFA-423E-2E4DF5D886F2}"/>
                    </a:ext>
                  </a:extLst>
                </p14:cNvPr>
                <p14:cNvContentPartPr/>
                <p14:nvPr/>
              </p14:nvContentPartPr>
              <p14:xfrm>
                <a:off x="3447908" y="4521121"/>
                <a:ext cx="135720" cy="30276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110C7041-D982-1AFA-423E-2E4DF5D886F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38908" y="4512481"/>
                  <a:ext cx="15336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22401596-7DF3-20ED-2272-AB22303F25A9}"/>
                    </a:ext>
                  </a:extLst>
                </p14:cNvPr>
                <p14:cNvContentPartPr/>
                <p14:nvPr/>
              </p14:nvContentPartPr>
              <p14:xfrm>
                <a:off x="3518828" y="4635241"/>
                <a:ext cx="124560" cy="21276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22401596-7DF3-20ED-2272-AB22303F25A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09828" y="4626241"/>
                  <a:ext cx="1422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29F279CD-36BD-522D-A2DB-843B6F54F386}"/>
                    </a:ext>
                  </a:extLst>
                </p14:cNvPr>
                <p14:cNvContentPartPr/>
                <p14:nvPr/>
              </p14:nvContentPartPr>
              <p14:xfrm>
                <a:off x="3671468" y="4577641"/>
                <a:ext cx="120600" cy="23004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29F279CD-36BD-522D-A2DB-843B6F54F38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62828" y="4568641"/>
                  <a:ext cx="1382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AFA2D452-E27F-87DE-9F72-A4E5B8266A31}"/>
                    </a:ext>
                  </a:extLst>
                </p14:cNvPr>
                <p14:cNvContentPartPr/>
                <p14:nvPr/>
              </p14:nvContentPartPr>
              <p14:xfrm>
                <a:off x="3753548" y="4592761"/>
                <a:ext cx="96480" cy="19728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AFA2D452-E27F-87DE-9F72-A4E5B8266A3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44908" y="4584121"/>
                  <a:ext cx="1141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B311EB33-339F-6202-47D3-29FE51817BC6}"/>
                    </a:ext>
                  </a:extLst>
                </p14:cNvPr>
                <p14:cNvContentPartPr/>
                <p14:nvPr/>
              </p14:nvContentPartPr>
              <p14:xfrm>
                <a:off x="3904028" y="4531561"/>
                <a:ext cx="144360" cy="18288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B311EB33-339F-6202-47D3-29FE51817BC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95388" y="4522561"/>
                  <a:ext cx="1620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4DB6B547-FDE3-4771-7DE2-1C77673A06B0}"/>
                    </a:ext>
                  </a:extLst>
                </p14:cNvPr>
                <p14:cNvContentPartPr/>
                <p14:nvPr/>
              </p14:nvContentPartPr>
              <p14:xfrm>
                <a:off x="3923468" y="4749361"/>
                <a:ext cx="162720" cy="12132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4DB6B547-FDE3-4771-7DE2-1C77673A06B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14468" y="4740361"/>
                  <a:ext cx="180360" cy="13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D928A6D7-0D84-E939-E466-ACE1DAEDA8F9}"/>
                  </a:ext>
                </a:extLst>
              </p14:cNvPr>
              <p14:cNvContentPartPr/>
              <p14:nvPr/>
            </p14:nvContentPartPr>
            <p14:xfrm>
              <a:off x="4250348" y="4786081"/>
              <a:ext cx="12960" cy="3384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D928A6D7-0D84-E939-E466-ACE1DAEDA8F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41348" y="4777081"/>
                <a:ext cx="30600" cy="5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9352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정확한 표현</a:t>
            </a:r>
          </a:p>
          <a:p>
            <a:r>
              <a:rPr lang="ko-KR" altLang="en-US" sz="2000" dirty="0"/>
              <a:t>효율적인 추론이 가능하도록 표현</a:t>
            </a:r>
          </a:p>
          <a:p>
            <a:r>
              <a:rPr lang="ko-KR" altLang="en-US" sz="2000" dirty="0"/>
              <a:t>새로운 지식의 획득</a:t>
            </a:r>
            <a:r>
              <a:rPr lang="en-US" altLang="ko-KR" sz="2000" dirty="0"/>
              <a:t>, </a:t>
            </a:r>
            <a:r>
              <a:rPr lang="ko-KR" altLang="en-US" sz="2000" dirty="0"/>
              <a:t>효율적인 수정 및 삭제가 가능하도록 표현</a:t>
            </a:r>
          </a:p>
          <a:p>
            <a:r>
              <a:rPr lang="ko-KR" altLang="en-US" sz="2000" dirty="0"/>
              <a:t>일반성 가질 수 있도록 표현</a:t>
            </a:r>
          </a:p>
          <a:p>
            <a:pPr>
              <a:buNone/>
            </a:pPr>
            <a:r>
              <a:rPr lang="ko-KR" altLang="en-US" sz="2000" dirty="0"/>
              <a:t>     </a:t>
            </a:r>
            <a:r>
              <a:rPr lang="en-US" altLang="ko-KR" sz="2000" dirty="0"/>
              <a:t>(</a:t>
            </a:r>
            <a:r>
              <a:rPr lang="ko-KR" altLang="en-US" sz="2000" dirty="0"/>
              <a:t>중요한 성질을 가지고 있는 상황을 </a:t>
            </a:r>
            <a:r>
              <a:rPr lang="en-US" altLang="ko-KR" sz="2000" dirty="0"/>
              <a:t>group</a:t>
            </a:r>
            <a:r>
              <a:rPr lang="ko-KR" altLang="en-US" sz="2000" dirty="0"/>
              <a:t>화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사람이 이해하기 쉽도록 표현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표현의 조건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08C5749-BF1D-7F3B-2DE3-D2ED059DD57D}"/>
              </a:ext>
            </a:extLst>
          </p:cNvPr>
          <p:cNvGrpSpPr/>
          <p:nvPr/>
        </p:nvGrpSpPr>
        <p:grpSpPr>
          <a:xfrm>
            <a:off x="4674428" y="2336641"/>
            <a:ext cx="732600" cy="289800"/>
            <a:chOff x="4674428" y="2336641"/>
            <a:chExt cx="732600" cy="28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2F796CA2-E4C1-2ED6-ACEE-DD03B4328B91}"/>
                    </a:ext>
                  </a:extLst>
                </p14:cNvPr>
                <p14:cNvContentPartPr/>
                <p14:nvPr/>
              </p14:nvContentPartPr>
              <p14:xfrm>
                <a:off x="4674428" y="2354641"/>
                <a:ext cx="102240" cy="14616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2F796CA2-E4C1-2ED6-ACEE-DD03B4328B9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65428" y="2345641"/>
                  <a:ext cx="1198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DF1CF40A-C32F-D488-00CD-BA392CF41EA5}"/>
                    </a:ext>
                  </a:extLst>
                </p14:cNvPr>
                <p14:cNvContentPartPr/>
                <p14:nvPr/>
              </p14:nvContentPartPr>
              <p14:xfrm>
                <a:off x="4741028" y="2361841"/>
                <a:ext cx="154800" cy="24948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DF1CF40A-C32F-D488-00CD-BA392CF41EA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32028" y="2352841"/>
                  <a:ext cx="1724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ED7C05D3-2C1B-D3C7-0031-FD6E86DC4A64}"/>
                    </a:ext>
                  </a:extLst>
                </p14:cNvPr>
                <p14:cNvContentPartPr/>
                <p14:nvPr/>
              </p14:nvContentPartPr>
              <p14:xfrm>
                <a:off x="4869908" y="2337721"/>
                <a:ext cx="110880" cy="16884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ED7C05D3-2C1B-D3C7-0031-FD6E86DC4A6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60908" y="2328721"/>
                  <a:ext cx="1285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585120D2-F941-7894-79AD-990BD40307F5}"/>
                    </a:ext>
                  </a:extLst>
                </p14:cNvPr>
                <p14:cNvContentPartPr/>
                <p14:nvPr/>
              </p14:nvContentPartPr>
              <p14:xfrm>
                <a:off x="4879988" y="2359681"/>
                <a:ext cx="201960" cy="11232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585120D2-F941-7894-79AD-990BD40307F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70988" y="2350681"/>
                  <a:ext cx="2196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79C85584-AB2D-E9E7-8A45-0207D94B948A}"/>
                    </a:ext>
                  </a:extLst>
                </p14:cNvPr>
                <p14:cNvContentPartPr/>
                <p14:nvPr/>
              </p14:nvContentPartPr>
              <p14:xfrm>
                <a:off x="4974668" y="2495761"/>
                <a:ext cx="117360" cy="6984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79C85584-AB2D-E9E7-8A45-0207D94B948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66028" y="2487121"/>
                  <a:ext cx="1350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7F5D3D59-A427-A42A-1B21-163162F56C41}"/>
                    </a:ext>
                  </a:extLst>
                </p14:cNvPr>
                <p14:cNvContentPartPr/>
                <p14:nvPr/>
              </p14:nvContentPartPr>
              <p14:xfrm>
                <a:off x="5113628" y="2336641"/>
                <a:ext cx="117720" cy="17208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7F5D3D59-A427-A42A-1B21-163162F56C4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04988" y="2328001"/>
                  <a:ext cx="1353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652F3EAB-FE0F-A216-0B6A-5B9D6DC7CAEC}"/>
                    </a:ext>
                  </a:extLst>
                </p14:cNvPr>
                <p14:cNvContentPartPr/>
                <p14:nvPr/>
              </p14:nvContentPartPr>
              <p14:xfrm>
                <a:off x="5187428" y="2398201"/>
                <a:ext cx="58680" cy="1836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652F3EAB-FE0F-A216-0B6A-5B9D6DC7CAE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78428" y="2389561"/>
                  <a:ext cx="763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8868FABB-82C3-BDCB-110B-52DE9532A9A8}"/>
                    </a:ext>
                  </a:extLst>
                </p14:cNvPr>
                <p14:cNvContentPartPr/>
                <p14:nvPr/>
              </p14:nvContentPartPr>
              <p14:xfrm>
                <a:off x="5140988" y="2338801"/>
                <a:ext cx="266040" cy="28764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8868FABB-82C3-BDCB-110B-52DE9532A9A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31988" y="2329801"/>
                  <a:ext cx="283680" cy="305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39477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인간의 지식정보처리의 측면을 패러다임으로 하여 모델링</a:t>
            </a:r>
          </a:p>
          <a:p>
            <a:pPr marL="742950" lvl="1" indent="-285750"/>
            <a:r>
              <a:rPr lang="ko-KR" altLang="en-US" dirty="0"/>
              <a:t>형식논리</a:t>
            </a:r>
          </a:p>
          <a:p>
            <a:pPr lvl="2"/>
            <a:r>
              <a:rPr lang="ko-KR" altLang="en-US" sz="1800" dirty="0"/>
              <a:t>술어논리</a:t>
            </a:r>
            <a:r>
              <a:rPr lang="en-US" altLang="ko-KR" sz="1800" dirty="0"/>
              <a:t>(predicate calculus), </a:t>
            </a:r>
            <a:r>
              <a:rPr lang="ko-KR" altLang="en-US" sz="1800" dirty="0"/>
              <a:t>도출원리</a:t>
            </a:r>
            <a:r>
              <a:rPr lang="en-US" altLang="ko-KR" sz="1800" dirty="0"/>
              <a:t>(resolution principle)</a:t>
            </a:r>
          </a:p>
          <a:p>
            <a:pPr marL="742950" lvl="1" indent="-285750"/>
            <a:r>
              <a:rPr lang="ko-KR" altLang="en-US" dirty="0"/>
              <a:t>기억과정</a:t>
            </a:r>
          </a:p>
          <a:p>
            <a:pPr lvl="2"/>
            <a:r>
              <a:rPr lang="ko-KR" altLang="en-US" sz="1800" dirty="0"/>
              <a:t>의미네트워크</a:t>
            </a:r>
            <a:r>
              <a:rPr lang="en-US" altLang="ko-KR" sz="1800" dirty="0"/>
              <a:t>(semantic network), </a:t>
            </a:r>
            <a:r>
              <a:rPr lang="ko-KR" altLang="en-US" sz="1800" dirty="0"/>
              <a:t>격 프레임</a:t>
            </a:r>
            <a:r>
              <a:rPr lang="en-US" altLang="ko-KR" sz="1800" dirty="0"/>
              <a:t>(case frame), </a:t>
            </a:r>
            <a:r>
              <a:rPr lang="ko-KR" altLang="en-US" sz="1800" dirty="0"/>
              <a:t>프레임 이론</a:t>
            </a:r>
            <a:r>
              <a:rPr lang="en-US" altLang="ko-KR" sz="1800" dirty="0"/>
              <a:t>(frame theory)</a:t>
            </a:r>
          </a:p>
          <a:p>
            <a:pPr marL="742950" lvl="1" indent="-285750"/>
            <a:r>
              <a:rPr lang="ko-KR" altLang="en-US" dirty="0"/>
              <a:t>문제해결</a:t>
            </a:r>
          </a:p>
          <a:p>
            <a:pPr lvl="2"/>
            <a:r>
              <a:rPr lang="ko-KR" altLang="en-US" sz="1800" dirty="0"/>
              <a:t>프로덕션 시스템</a:t>
            </a:r>
            <a:r>
              <a:rPr lang="en-US" altLang="ko-KR" sz="1800" dirty="0"/>
              <a:t>(production system)</a:t>
            </a:r>
          </a:p>
          <a:p>
            <a:pPr marL="742950" lvl="1" indent="-285750"/>
            <a:r>
              <a:rPr lang="en-US" altLang="ko-KR" dirty="0"/>
              <a:t> </a:t>
            </a:r>
            <a:r>
              <a:rPr lang="ko-KR" altLang="en-US" dirty="0"/>
              <a:t>언어이해</a:t>
            </a:r>
          </a:p>
          <a:p>
            <a:pPr lvl="2"/>
            <a:r>
              <a:rPr lang="ko-KR" altLang="en-US" sz="1800" dirty="0"/>
              <a:t>자연언어 이해</a:t>
            </a:r>
            <a:r>
              <a:rPr lang="en-US" altLang="ko-KR" sz="1800" dirty="0"/>
              <a:t>(natural language understanding), </a:t>
            </a:r>
            <a:r>
              <a:rPr lang="ko-KR" altLang="en-US" sz="1800" dirty="0"/>
              <a:t>격 문법</a:t>
            </a:r>
            <a:r>
              <a:rPr lang="en-US" altLang="ko-KR" sz="1800" dirty="0"/>
              <a:t>(case grammar), </a:t>
            </a:r>
            <a:r>
              <a:rPr lang="ko-KR" altLang="en-US" sz="1800" dirty="0"/>
              <a:t>개념 의존문법</a:t>
            </a:r>
            <a:r>
              <a:rPr lang="en-US" altLang="ko-KR" sz="1800" dirty="0"/>
              <a:t>(conceptual dependency grammar)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표현 연구의 흐름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3BFCDBF-03C2-EF2D-EDEF-C0687992B4A0}"/>
              </a:ext>
            </a:extLst>
          </p:cNvPr>
          <p:cNvGrpSpPr/>
          <p:nvPr/>
        </p:nvGrpSpPr>
        <p:grpSpPr>
          <a:xfrm>
            <a:off x="4069268" y="3685921"/>
            <a:ext cx="2072880" cy="300600"/>
            <a:chOff x="4069268" y="3685921"/>
            <a:chExt cx="2072880" cy="30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69B01AC3-AF67-6D9B-EC6B-50E683E77580}"/>
                    </a:ext>
                  </a:extLst>
                </p14:cNvPr>
                <p14:cNvContentPartPr/>
                <p14:nvPr/>
              </p14:nvContentPartPr>
              <p14:xfrm>
                <a:off x="4069268" y="3864121"/>
                <a:ext cx="161280" cy="12240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69B01AC3-AF67-6D9B-EC6B-50E683E7758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60628" y="3855121"/>
                  <a:ext cx="1789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CCB75AB1-BDE9-9666-50A8-B45F4FFAA4CF}"/>
                    </a:ext>
                  </a:extLst>
                </p14:cNvPr>
                <p14:cNvContentPartPr/>
                <p14:nvPr/>
              </p14:nvContentPartPr>
              <p14:xfrm>
                <a:off x="4274828" y="3831001"/>
                <a:ext cx="100080" cy="11448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CCB75AB1-BDE9-9666-50A8-B45F4FFAA4C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65828" y="3822361"/>
                  <a:ext cx="1177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FEA974AE-0C80-1092-5212-920B8893D752}"/>
                    </a:ext>
                  </a:extLst>
                </p14:cNvPr>
                <p14:cNvContentPartPr/>
                <p14:nvPr/>
              </p14:nvContentPartPr>
              <p14:xfrm>
                <a:off x="4376348" y="3764761"/>
                <a:ext cx="81720" cy="17568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FEA974AE-0C80-1092-5212-920B8893D75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67348" y="3756121"/>
                  <a:ext cx="993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5B203683-697E-63E4-C21C-DE238FD9F8AE}"/>
                    </a:ext>
                  </a:extLst>
                </p14:cNvPr>
                <p14:cNvContentPartPr/>
                <p14:nvPr/>
              </p14:nvContentPartPr>
              <p14:xfrm>
                <a:off x="4466708" y="3823081"/>
                <a:ext cx="120600" cy="12312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5B203683-697E-63E4-C21C-DE238FD9F8A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57708" y="3814081"/>
                  <a:ext cx="1382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00A23379-2DFB-A3EF-49F7-9EA731264D48}"/>
                    </a:ext>
                  </a:extLst>
                </p14:cNvPr>
                <p14:cNvContentPartPr/>
                <p14:nvPr/>
              </p14:nvContentPartPr>
              <p14:xfrm>
                <a:off x="4601708" y="3820921"/>
                <a:ext cx="99720" cy="13212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00A23379-2DFB-A3EF-49F7-9EA731264D4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93068" y="3812281"/>
                  <a:ext cx="1173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26490E04-BE87-C795-C74E-19C10CA8EA31}"/>
                    </a:ext>
                  </a:extLst>
                </p14:cNvPr>
                <p14:cNvContentPartPr/>
                <p14:nvPr/>
              </p14:nvContentPartPr>
              <p14:xfrm>
                <a:off x="4720868" y="3818401"/>
                <a:ext cx="83520" cy="15192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26490E04-BE87-C795-C74E-19C10CA8EA3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12228" y="3809401"/>
                  <a:ext cx="1011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C72A3748-8BD2-9982-E722-A41AF986882A}"/>
                    </a:ext>
                  </a:extLst>
                </p14:cNvPr>
                <p14:cNvContentPartPr/>
                <p14:nvPr/>
              </p14:nvContentPartPr>
              <p14:xfrm>
                <a:off x="4865228" y="3685921"/>
                <a:ext cx="144000" cy="24624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C72A3748-8BD2-9982-E722-A41AF986882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56588" y="3676921"/>
                  <a:ext cx="1616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1A5E8DFC-88A0-4952-94F2-63D3AA4633D4}"/>
                    </a:ext>
                  </a:extLst>
                </p14:cNvPr>
                <p14:cNvContentPartPr/>
                <p14:nvPr/>
              </p14:nvContentPartPr>
              <p14:xfrm>
                <a:off x="4999148" y="3809401"/>
                <a:ext cx="123480" cy="11916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1A5E8DFC-88A0-4952-94F2-63D3AA4633D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990508" y="3800761"/>
                  <a:ext cx="1411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C62BAA1F-53F6-0531-FDA0-A8D4D21B9F24}"/>
                    </a:ext>
                  </a:extLst>
                </p14:cNvPr>
                <p14:cNvContentPartPr/>
                <p14:nvPr/>
              </p14:nvContentPartPr>
              <p14:xfrm>
                <a:off x="5154308" y="3796081"/>
                <a:ext cx="292680" cy="18396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C62BAA1F-53F6-0531-FDA0-A8D4D21B9F2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45668" y="3787081"/>
                  <a:ext cx="3103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B0C43525-2B84-6590-E6D3-6BEBAA50BF93}"/>
                    </a:ext>
                  </a:extLst>
                </p14:cNvPr>
                <p14:cNvContentPartPr/>
                <p14:nvPr/>
              </p14:nvContentPartPr>
              <p14:xfrm>
                <a:off x="5491988" y="3692401"/>
                <a:ext cx="61920" cy="24084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B0C43525-2B84-6590-E6D3-6BEBAA50BF9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82988" y="3683761"/>
                  <a:ext cx="795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BFE5AB12-6836-9A5A-C175-8EE8A0ECBE64}"/>
                    </a:ext>
                  </a:extLst>
                </p14:cNvPr>
                <p14:cNvContentPartPr/>
                <p14:nvPr/>
              </p14:nvContentPartPr>
              <p14:xfrm>
                <a:off x="5639228" y="3753961"/>
                <a:ext cx="111960" cy="15552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BFE5AB12-6836-9A5A-C175-8EE8A0ECBE6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630588" y="3744961"/>
                  <a:ext cx="1296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E2E4DC28-C585-8BDF-AE7C-FCEDDBEC33DF}"/>
                    </a:ext>
                  </a:extLst>
                </p14:cNvPr>
                <p14:cNvContentPartPr/>
                <p14:nvPr/>
              </p14:nvContentPartPr>
              <p14:xfrm>
                <a:off x="5808788" y="3784921"/>
                <a:ext cx="171720" cy="17352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E2E4DC28-C585-8BDF-AE7C-FCEDDBEC33D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799788" y="3775921"/>
                  <a:ext cx="1893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FAAC504D-F330-7617-65F3-50F39148D1F3}"/>
                    </a:ext>
                  </a:extLst>
                </p14:cNvPr>
                <p14:cNvContentPartPr/>
                <p14:nvPr/>
              </p14:nvContentPartPr>
              <p14:xfrm>
                <a:off x="6078788" y="3909481"/>
                <a:ext cx="63360" cy="5292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FAAC504D-F330-7617-65F3-50F39148D1F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070148" y="3900841"/>
                  <a:ext cx="81000" cy="7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E9504820-F258-B8BC-4F3D-074BFF2D4996}"/>
                  </a:ext>
                </a:extLst>
              </p14:cNvPr>
              <p14:cNvContentPartPr/>
              <p14:nvPr/>
            </p14:nvContentPartPr>
            <p14:xfrm>
              <a:off x="2085308" y="2891761"/>
              <a:ext cx="3266640" cy="7812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E9504820-F258-B8BC-4F3D-074BFF2D499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076668" y="2882761"/>
                <a:ext cx="32842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4033A24B-92A1-D33A-F806-2BBAECCC10F7}"/>
                  </a:ext>
                </a:extLst>
              </p14:cNvPr>
              <p14:cNvContentPartPr/>
              <p14:nvPr/>
            </p14:nvContentPartPr>
            <p14:xfrm>
              <a:off x="2277548" y="3488641"/>
              <a:ext cx="3607560" cy="16452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4033A24B-92A1-D33A-F806-2BBAECCC10F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268548" y="3479641"/>
                <a:ext cx="3625200" cy="18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9809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논리적 표현방식</a:t>
            </a:r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명제논리</a:t>
            </a:r>
            <a:r>
              <a:rPr lang="en-US" altLang="ko-KR" dirty="0"/>
              <a:t>, </a:t>
            </a:r>
            <a:r>
              <a:rPr lang="ko-KR" altLang="en-US" dirty="0"/>
              <a:t>술어논리</a:t>
            </a:r>
            <a:r>
              <a:rPr lang="en-US" altLang="ko-KR" dirty="0"/>
              <a:t>, Temporal Logic, Modal Logic </a:t>
            </a:r>
            <a:r>
              <a:rPr lang="ko-KR" altLang="en-US" dirty="0"/>
              <a:t>등</a:t>
            </a:r>
          </a:p>
          <a:p>
            <a:r>
              <a:rPr lang="ko-KR" altLang="en-US" dirty="0"/>
              <a:t>절차적 표현방식</a:t>
            </a:r>
          </a:p>
          <a:p>
            <a:r>
              <a:rPr lang="ko-KR" altLang="en-US" dirty="0"/>
              <a:t>망을 이용한 지식 표현방식</a:t>
            </a:r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 err="1"/>
              <a:t>의미망</a:t>
            </a:r>
            <a:r>
              <a:rPr lang="en-US" altLang="ko-KR" dirty="0"/>
              <a:t>(Semantic Network)</a:t>
            </a:r>
          </a:p>
          <a:p>
            <a:r>
              <a:rPr lang="ko-KR" altLang="en-US" dirty="0"/>
              <a:t>구조적 지식표현방식</a:t>
            </a:r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프레임</a:t>
            </a:r>
            <a:r>
              <a:rPr lang="en-US" altLang="ko-KR" dirty="0"/>
              <a:t>, </a:t>
            </a:r>
            <a:r>
              <a:rPr lang="ko-KR" altLang="en-US" dirty="0"/>
              <a:t>객체</a:t>
            </a:r>
            <a:r>
              <a:rPr lang="en-US" altLang="ko-KR" dirty="0"/>
              <a:t>(Object)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지식표현방식</a:t>
            </a:r>
          </a:p>
        </p:txBody>
      </p:sp>
    </p:spTree>
    <p:extLst>
      <p:ext uri="{BB962C8B-B14F-4D97-AF65-F5344CB8AC3E}">
        <p14:creationId xmlns:p14="http://schemas.microsoft.com/office/powerpoint/2010/main" val="2690520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어떤 객체와 관계를 어떻게 정확히 표현할 것인가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술어논리 표현에서 </a:t>
            </a:r>
            <a:r>
              <a:rPr lang="en-US" altLang="ko-KR" dirty="0"/>
              <a:t>has-color(car1, red)</a:t>
            </a:r>
            <a:r>
              <a:rPr lang="ko-KR" altLang="en-US" dirty="0"/>
              <a:t>일 때 </a:t>
            </a:r>
            <a:r>
              <a:rPr lang="en-US" altLang="ko-KR" dirty="0"/>
              <a:t>car2</a:t>
            </a:r>
            <a:r>
              <a:rPr lang="ko-KR" altLang="en-US" dirty="0"/>
              <a:t>가 더 붉다</a:t>
            </a:r>
            <a:r>
              <a:rPr lang="en-US" altLang="ko-KR" dirty="0"/>
              <a:t>(red)</a:t>
            </a:r>
            <a:r>
              <a:rPr lang="ko-KR" altLang="en-US" dirty="0"/>
              <a:t>는 것을 어떻게 표현할 것인가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메타지식은 어떻게 표현할 것인가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: A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가 </a:t>
            </a:r>
            <a:r>
              <a:rPr lang="en-US" altLang="ko-KR" dirty="0"/>
              <a:t>C</a:t>
            </a:r>
            <a:r>
              <a:rPr lang="ko-KR" altLang="en-US" dirty="0"/>
              <a:t>를 한국인이라고 알고 있는 것을 믿는다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지식베이스 내에서 클래스의 계층구조를 어떻게 만들 것인가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모든 새는 날 수 있다</a:t>
            </a:r>
            <a:r>
              <a:rPr lang="en-US" altLang="ko-KR" dirty="0"/>
              <a:t>. </a:t>
            </a:r>
            <a:r>
              <a:rPr lang="ko-KR" altLang="en-US" dirty="0"/>
              <a:t>펭귄은 새이다</a:t>
            </a:r>
            <a:r>
              <a:rPr lang="en-US" altLang="ko-KR" dirty="0"/>
              <a:t>. </a:t>
            </a:r>
            <a:r>
              <a:rPr lang="ko-KR" altLang="en-US" dirty="0"/>
              <a:t>그러면 펭귄은 날 수 있는가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기본값과 예외는 어떻게 표현할 것인가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모든 새는 날 수  있다</a:t>
            </a:r>
            <a:r>
              <a:rPr lang="en-US" altLang="ko-KR" dirty="0"/>
              <a:t>. </a:t>
            </a:r>
            <a:r>
              <a:rPr lang="ko-KR" altLang="en-US" dirty="0"/>
              <a:t>펭귄처럼 예외인 경우만 특수 표시를 하는 것이 효율적임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지식표현 시 고려 사항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105C982-BD08-365F-6E71-ACB913F59636}"/>
              </a:ext>
            </a:extLst>
          </p:cNvPr>
          <p:cNvGrpSpPr/>
          <p:nvPr/>
        </p:nvGrpSpPr>
        <p:grpSpPr>
          <a:xfrm>
            <a:off x="7308548" y="2389201"/>
            <a:ext cx="1005480" cy="397440"/>
            <a:chOff x="7308548" y="2389201"/>
            <a:chExt cx="1005480" cy="39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B18F93EC-7603-9595-57C0-D7FB41C37C68}"/>
                    </a:ext>
                  </a:extLst>
                </p14:cNvPr>
                <p14:cNvContentPartPr/>
                <p14:nvPr/>
              </p14:nvContentPartPr>
              <p14:xfrm>
                <a:off x="7308548" y="2573521"/>
                <a:ext cx="304560" cy="21312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B18F93EC-7603-9595-57C0-D7FB41C37C6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99908" y="2564881"/>
                  <a:ext cx="3222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F4965CB9-EBCC-86A7-6C74-A0E98D2E8C7A}"/>
                    </a:ext>
                  </a:extLst>
                </p14:cNvPr>
                <p14:cNvContentPartPr/>
                <p14:nvPr/>
              </p14:nvContentPartPr>
              <p14:xfrm>
                <a:off x="7531028" y="2474881"/>
                <a:ext cx="96120" cy="17352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F4965CB9-EBCC-86A7-6C74-A0E98D2E8C7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522388" y="2465881"/>
                  <a:ext cx="113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65B452BF-65C1-269B-17A1-0ACBC5A75D74}"/>
                    </a:ext>
                  </a:extLst>
                </p14:cNvPr>
                <p14:cNvContentPartPr/>
                <p14:nvPr/>
              </p14:nvContentPartPr>
              <p14:xfrm>
                <a:off x="7722188" y="2402521"/>
                <a:ext cx="90000" cy="16272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65B452BF-65C1-269B-17A1-0ACBC5A75D7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713188" y="2393881"/>
                  <a:ext cx="1076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75B8E315-F2FF-4469-FD1F-A2841F65633F}"/>
                    </a:ext>
                  </a:extLst>
                </p14:cNvPr>
                <p14:cNvContentPartPr/>
                <p14:nvPr/>
              </p14:nvContentPartPr>
              <p14:xfrm>
                <a:off x="7803188" y="2389201"/>
                <a:ext cx="106200" cy="26100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75B8E315-F2FF-4469-FD1F-A2841F65633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94548" y="2380201"/>
                  <a:ext cx="1238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4F0A8189-210D-0283-ADE3-A2A4AC6D7184}"/>
                    </a:ext>
                  </a:extLst>
                </p14:cNvPr>
                <p14:cNvContentPartPr/>
                <p14:nvPr/>
              </p14:nvContentPartPr>
              <p14:xfrm>
                <a:off x="7902548" y="2463721"/>
                <a:ext cx="128520" cy="14004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4F0A8189-210D-0283-ADE3-A2A4AC6D718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93908" y="2454721"/>
                  <a:ext cx="1461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30C91E84-BADA-D083-7C7F-CA27ABE66709}"/>
                    </a:ext>
                  </a:extLst>
                </p14:cNvPr>
                <p14:cNvContentPartPr/>
                <p14:nvPr/>
              </p14:nvContentPartPr>
              <p14:xfrm>
                <a:off x="7984988" y="2451841"/>
                <a:ext cx="56160" cy="13572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30C91E84-BADA-D083-7C7F-CA27ABE6670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76348" y="2442841"/>
                  <a:ext cx="738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FB85A465-5D63-1758-CE07-520F492F573C}"/>
                    </a:ext>
                  </a:extLst>
                </p14:cNvPr>
                <p14:cNvContentPartPr/>
                <p14:nvPr/>
              </p14:nvContentPartPr>
              <p14:xfrm>
                <a:off x="8104868" y="2441401"/>
                <a:ext cx="28440" cy="21024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FB85A465-5D63-1758-CE07-520F492F573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95868" y="2432761"/>
                  <a:ext cx="460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547B0E51-68DD-D3D7-9BC8-C558D9CB7190}"/>
                    </a:ext>
                  </a:extLst>
                </p14:cNvPr>
                <p14:cNvContentPartPr/>
                <p14:nvPr/>
              </p14:nvContentPartPr>
              <p14:xfrm>
                <a:off x="8143028" y="2401801"/>
                <a:ext cx="171000" cy="24228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547B0E51-68DD-D3D7-9BC8-C558D9CB719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34028" y="2393161"/>
                  <a:ext cx="188640" cy="25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16AB19A-DE4C-8C76-213C-CA1C705163AE}"/>
              </a:ext>
            </a:extLst>
          </p:cNvPr>
          <p:cNvGrpSpPr/>
          <p:nvPr/>
        </p:nvGrpSpPr>
        <p:grpSpPr>
          <a:xfrm>
            <a:off x="8516708" y="2397121"/>
            <a:ext cx="281160" cy="471600"/>
            <a:chOff x="8516708" y="2397121"/>
            <a:chExt cx="281160" cy="47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807613CD-1C95-831B-6822-0A4B8AD78FD4}"/>
                    </a:ext>
                  </a:extLst>
                </p14:cNvPr>
                <p14:cNvContentPartPr/>
                <p14:nvPr/>
              </p14:nvContentPartPr>
              <p14:xfrm>
                <a:off x="8519228" y="2397121"/>
                <a:ext cx="80640" cy="15984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807613CD-1C95-831B-6822-0A4B8AD78FD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10228" y="2388481"/>
                  <a:ext cx="982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16CD72E2-F978-7B85-4482-D05DB1662BCF}"/>
                    </a:ext>
                  </a:extLst>
                </p14:cNvPr>
                <p14:cNvContentPartPr/>
                <p14:nvPr/>
              </p14:nvContentPartPr>
              <p14:xfrm>
                <a:off x="8531108" y="2537881"/>
                <a:ext cx="93600" cy="9864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16CD72E2-F978-7B85-4482-D05DB1662BC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22108" y="2529241"/>
                  <a:ext cx="1112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9338C246-9ACA-A0B3-09C3-7B1812E3EEFF}"/>
                    </a:ext>
                  </a:extLst>
                </p14:cNvPr>
                <p14:cNvContentPartPr/>
                <p14:nvPr/>
              </p14:nvContentPartPr>
              <p14:xfrm>
                <a:off x="8645228" y="2427721"/>
                <a:ext cx="146880" cy="12168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9338C246-9ACA-A0B3-09C3-7B1812E3EEF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636228" y="2419081"/>
                  <a:ext cx="1645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96A61DDE-B418-6BFD-16F6-D99FF8BC9D50}"/>
                    </a:ext>
                  </a:extLst>
                </p14:cNvPr>
                <p14:cNvContentPartPr/>
                <p14:nvPr/>
              </p14:nvContentPartPr>
              <p14:xfrm>
                <a:off x="8720468" y="2578921"/>
                <a:ext cx="77400" cy="9144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96A61DDE-B418-6BFD-16F6-D99FF8BC9D5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11828" y="2569921"/>
                  <a:ext cx="950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7374B8B0-614C-D015-F175-6723F1A0F776}"/>
                    </a:ext>
                  </a:extLst>
                </p14:cNvPr>
                <p14:cNvContentPartPr/>
                <p14:nvPr/>
              </p14:nvContentPartPr>
              <p14:xfrm>
                <a:off x="8580788" y="2752081"/>
                <a:ext cx="9000" cy="9864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7374B8B0-614C-D015-F175-6723F1A0F77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571788" y="2743081"/>
                  <a:ext cx="266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9C9D207C-5AE3-7FD7-CE8E-CB7BBF2062C0}"/>
                    </a:ext>
                  </a:extLst>
                </p14:cNvPr>
                <p14:cNvContentPartPr/>
                <p14:nvPr/>
              </p14:nvContentPartPr>
              <p14:xfrm>
                <a:off x="8516708" y="2745241"/>
                <a:ext cx="178920" cy="12348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9C9D207C-5AE3-7FD7-CE8E-CB7BBF2062C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507708" y="2736241"/>
                  <a:ext cx="196560" cy="141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54987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논리</a:t>
            </a:r>
          </a:p>
          <a:p>
            <a:r>
              <a:rPr lang="ko-KR" altLang="en-US" dirty="0"/>
              <a:t>프레임</a:t>
            </a:r>
          </a:p>
          <a:p>
            <a:r>
              <a:rPr lang="ko-KR" altLang="en-US" dirty="0" err="1"/>
              <a:t>의미망</a:t>
            </a:r>
            <a:endParaRPr lang="ko-KR" altLang="en-US" dirty="0"/>
          </a:p>
          <a:p>
            <a:r>
              <a:rPr lang="ko-KR" altLang="en-US" dirty="0"/>
              <a:t>규칙</a:t>
            </a:r>
          </a:p>
          <a:p>
            <a:r>
              <a:rPr lang="ko-KR" altLang="en-US" dirty="0"/>
              <a:t>다중 지식표현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표현 기법</a:t>
            </a:r>
          </a:p>
        </p:txBody>
      </p:sp>
    </p:spTree>
    <p:extLst>
      <p:ext uri="{BB962C8B-B14F-4D97-AF65-F5344CB8AC3E}">
        <p14:creationId xmlns:p14="http://schemas.microsoft.com/office/powerpoint/2010/main" val="862955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논리</a:t>
            </a:r>
          </a:p>
          <a:p>
            <a:pPr lvl="1"/>
            <a:r>
              <a:rPr lang="ko-KR" altLang="en-US" dirty="0"/>
              <a:t>인간의 사고방법과 그 법칙을 체계화한 학문</a:t>
            </a:r>
          </a:p>
          <a:p>
            <a:r>
              <a:rPr lang="ko-KR" altLang="en-US" dirty="0"/>
              <a:t>명제논리 </a:t>
            </a:r>
            <a:r>
              <a:rPr lang="en-US" altLang="ko-KR" dirty="0"/>
              <a:t>(proposition)</a:t>
            </a:r>
          </a:p>
          <a:p>
            <a:pPr lvl="1"/>
            <a:r>
              <a:rPr lang="ko-KR" altLang="en-US" dirty="0"/>
              <a:t>참이나 거짓 중의 하나를 값으로 가질 수 있는 명제 문장을 기반으로 추론을 수행할 수 있도록 하는 형식적 논리 체계</a:t>
            </a:r>
          </a:p>
          <a:p>
            <a:pPr lvl="2"/>
            <a:r>
              <a:rPr lang="ko-KR" altLang="en-US" sz="1800" dirty="0"/>
              <a:t>하나의 판단을 포함하는 문장이나 정보</a:t>
            </a:r>
          </a:p>
          <a:p>
            <a:pPr lvl="2"/>
            <a:r>
              <a:rPr lang="ko-KR" altLang="en-US" sz="1800" dirty="0"/>
              <a:t>참 또는 거짓의 값을 가짐</a:t>
            </a:r>
          </a:p>
          <a:p>
            <a:r>
              <a:rPr lang="ko-KR" altLang="en-US" dirty="0"/>
              <a:t>술어논리</a:t>
            </a:r>
            <a:r>
              <a:rPr lang="en-US" altLang="ko-KR" dirty="0"/>
              <a:t>(predicate calculus)</a:t>
            </a:r>
          </a:p>
          <a:p>
            <a:pPr lvl="1"/>
            <a:r>
              <a:rPr lang="ko-KR" altLang="en-US" dirty="0"/>
              <a:t>문장의 내부구조까지 논리적으로 표현할 수 있고 높은 표현력을 가짐</a:t>
            </a:r>
          </a:p>
          <a:p>
            <a:pPr lvl="1"/>
            <a:r>
              <a:rPr lang="ko-KR" altLang="en-US" dirty="0"/>
              <a:t>변수를 사용할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한정자</a:t>
            </a:r>
            <a:r>
              <a:rPr lang="en-US" altLang="ko-KR" dirty="0"/>
              <a:t>(Quantifier)</a:t>
            </a:r>
            <a:r>
              <a:rPr lang="ko-KR" altLang="en-US" dirty="0"/>
              <a:t>를 사용할 수 있다</a:t>
            </a:r>
            <a:r>
              <a:rPr lang="en-US" altLang="ko-KR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표현 기법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B48C7C69-6D87-F57D-A455-25E7A6F92F64}"/>
                  </a:ext>
                </a:extLst>
              </p14:cNvPr>
              <p14:cNvContentPartPr/>
              <p14:nvPr/>
            </p14:nvContentPartPr>
            <p14:xfrm>
              <a:off x="520028" y="3955201"/>
              <a:ext cx="586800" cy="7221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B48C7C69-6D87-F57D-A455-25E7A6F92F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1388" y="3946561"/>
                <a:ext cx="604440" cy="73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638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프레임</a:t>
            </a:r>
          </a:p>
          <a:p>
            <a:pPr lvl="1"/>
            <a:r>
              <a:rPr lang="ko-KR" altLang="en-US" dirty="0"/>
              <a:t>인간 두뇌가 지식을 구조화한 형태로 기억하는 단위</a:t>
            </a:r>
          </a:p>
          <a:p>
            <a:pPr lvl="1"/>
            <a:r>
              <a:rPr lang="ko-KR" altLang="en-US" dirty="0"/>
              <a:t>어떠한 객체를 표현하기 위한 속성 및 속성 값의 집합 </a:t>
            </a:r>
          </a:p>
          <a:p>
            <a:pPr lvl="1"/>
            <a:r>
              <a:rPr lang="ko-KR" altLang="en-US" dirty="0"/>
              <a:t>프레임의 구성 </a:t>
            </a:r>
            <a:r>
              <a:rPr lang="en-US" altLang="ko-KR" dirty="0"/>
              <a:t>: (</a:t>
            </a:r>
            <a:r>
              <a:rPr lang="ko-KR" altLang="en-US" dirty="0"/>
              <a:t>속성</a:t>
            </a:r>
            <a:r>
              <a:rPr lang="en-US" altLang="ko-KR" dirty="0"/>
              <a:t>, </a:t>
            </a:r>
            <a:r>
              <a:rPr lang="ko-KR" altLang="en-US" dirty="0"/>
              <a:t>속성값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sz="1800" dirty="0"/>
              <a:t>속성 </a:t>
            </a:r>
            <a:r>
              <a:rPr lang="en-US" altLang="ko-KR" sz="1800" dirty="0"/>
              <a:t>: </a:t>
            </a:r>
            <a:r>
              <a:rPr lang="ko-KR" altLang="en-US" sz="1800" dirty="0"/>
              <a:t>슬롯</a:t>
            </a:r>
            <a:r>
              <a:rPr lang="en-US" altLang="ko-KR" sz="1800" dirty="0"/>
              <a:t>(slot) </a:t>
            </a:r>
          </a:p>
          <a:p>
            <a:pPr lvl="2"/>
            <a:r>
              <a:rPr lang="ko-KR" altLang="en-US" sz="1800" dirty="0"/>
              <a:t>속성 값 </a:t>
            </a:r>
            <a:r>
              <a:rPr lang="en-US" altLang="ko-KR" sz="1800" dirty="0"/>
              <a:t>: </a:t>
            </a:r>
            <a:r>
              <a:rPr lang="ko-KR" altLang="en-US" sz="1800" dirty="0"/>
              <a:t>필러</a:t>
            </a:r>
            <a:r>
              <a:rPr lang="en-US" altLang="ko-KR" sz="1800" dirty="0"/>
              <a:t>(Filler)</a:t>
            </a:r>
          </a:p>
          <a:p>
            <a:pPr lvl="1"/>
            <a:r>
              <a:rPr lang="ko-KR" altLang="en-US" dirty="0"/>
              <a:t>관련된 프레임들이 상위 개념</a:t>
            </a:r>
            <a:r>
              <a:rPr lang="en-US" altLang="ko-KR" dirty="0"/>
              <a:t>, </a:t>
            </a:r>
            <a:r>
              <a:rPr lang="ko-KR" altLang="en-US" dirty="0"/>
              <a:t>하위개념으로 분류되어 연결</a:t>
            </a:r>
          </a:p>
          <a:p>
            <a:pPr lvl="1"/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부 클래스</a:t>
            </a:r>
            <a:r>
              <a:rPr lang="en-US" altLang="ko-KR" dirty="0"/>
              <a:t>, </a:t>
            </a:r>
            <a:r>
              <a:rPr lang="ko-KR" altLang="en-US" dirty="0"/>
              <a:t>사례 프레임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표현 기법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27243C89-785D-4859-B3B6-B50F753D8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38" y="4333875"/>
            <a:ext cx="304800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FCD62E18-22F2-4230-9D0C-CDA2E8577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13" y="4302125"/>
            <a:ext cx="3024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7978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프레임</a:t>
            </a:r>
          </a:p>
          <a:p>
            <a:pPr lvl="1"/>
            <a:r>
              <a:rPr lang="ko-KR" altLang="en-US" dirty="0"/>
              <a:t>특성 상속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표현 기법</a:t>
            </a:r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449468AF-C9F4-4731-8F1F-431C41185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00003" y="2242728"/>
            <a:ext cx="6786562" cy="26749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19068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E68BC-1F1F-44CD-BED0-CE127F6D8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정보</a:t>
            </a:r>
            <a:r>
              <a:rPr lang="en-US" altLang="ko-KR" dirty="0"/>
              <a:t>, </a:t>
            </a:r>
            <a:r>
              <a:rPr lang="ko-KR" altLang="en-US" dirty="0"/>
              <a:t>지식의 차이</a:t>
            </a:r>
            <a:endParaRPr lang="en-US" altLang="ko-KR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78ACDE0-40D5-4243-A5C7-E066A8701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정보</a:t>
            </a:r>
            <a:r>
              <a:rPr lang="en-US" altLang="ko-KR" dirty="0"/>
              <a:t>, </a:t>
            </a:r>
            <a:r>
              <a:rPr lang="ko-KR" altLang="en-US" dirty="0"/>
              <a:t>지식의 차이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0CEA00A7-389E-419B-96CB-E5F633D2F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350" y="4664075"/>
            <a:ext cx="1905000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8F99AD10-FCDB-43CC-8575-B6CB8F49F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8150" y="5349875"/>
            <a:ext cx="1219200" cy="38100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600">
                <a:latin typeface="Times New Roman" panose="02020603050405020304" pitchFamily="18" charset="0"/>
              </a:rPr>
              <a:t>외부세계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D902C7BE-723C-4CA2-931A-8B12C1785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150" y="1844675"/>
            <a:ext cx="2743200" cy="2514600"/>
          </a:xfrm>
          <a:prstGeom prst="triangle">
            <a:avLst>
              <a:gd name="adj" fmla="val 50000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ko-KR">
              <a:latin typeface="Times New Roman" panose="02020603050405020304" pitchFamily="18" charset="0"/>
            </a:endParaRPr>
          </a:p>
        </p:txBody>
      </p:sp>
      <p:cxnSp>
        <p:nvCxnSpPr>
          <p:cNvPr id="9" name="AutoShape 7">
            <a:extLst>
              <a:ext uri="{FF2B5EF4-FFF2-40B4-BE49-F238E27FC236}">
                <a16:creationId xmlns:a16="http://schemas.microsoft.com/office/drawing/2014/main" id="{CFD66037-E643-4D55-9FE7-CB991974FE3F}"/>
              </a:ext>
            </a:extLst>
          </p:cNvPr>
          <p:cNvCxnSpPr>
            <a:cxnSpLocks noChangeShapeType="1"/>
            <a:stCxn id="8" idx="1"/>
            <a:endCxn id="8" idx="5"/>
          </p:cNvCxnSpPr>
          <p:nvPr/>
        </p:nvCxnSpPr>
        <p:spPr bwMode="auto">
          <a:xfrm>
            <a:off x="2901950" y="3101975"/>
            <a:ext cx="1371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Line 8">
            <a:extLst>
              <a:ext uri="{FF2B5EF4-FFF2-40B4-BE49-F238E27FC236}">
                <a16:creationId xmlns:a16="http://schemas.microsoft.com/office/drawing/2014/main" id="{E9CF47EB-393E-48E2-AD6A-68B74941AED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6750" y="2606675"/>
            <a:ext cx="7620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3B576298-FE1E-4393-9BF0-0CA75B586F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0950" y="3749675"/>
            <a:ext cx="2133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9954F436-02FC-4676-8B3A-3632EA9EB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0550" y="3902075"/>
            <a:ext cx="1066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1600">
                <a:latin typeface="Times New Roman" panose="02020603050405020304" pitchFamily="18" charset="0"/>
              </a:rPr>
              <a:t>데이터</a:t>
            </a:r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3A83B228-9602-4CA7-82F8-1C287D191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750" y="3292475"/>
            <a:ext cx="1066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1600">
                <a:latin typeface="Times New Roman" panose="02020603050405020304" pitchFamily="18" charset="0"/>
              </a:rPr>
              <a:t>정보</a:t>
            </a:r>
            <a:endParaRPr lang="ko-KR" altLang="en-US">
              <a:latin typeface="Times New Roman" panose="02020603050405020304" pitchFamily="18" charset="0"/>
            </a:endParaRP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89459FED-DE4D-4B12-8AB4-E6890FF50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2950" y="2682875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1600">
                <a:latin typeface="Times New Roman" panose="02020603050405020304" pitchFamily="18" charset="0"/>
              </a:rPr>
              <a:t>지식</a:t>
            </a:r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596B5674-937D-4EE1-B911-E254CF2C3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0" y="2225675"/>
            <a:ext cx="2438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1400">
                <a:latin typeface="Times New Roman" panose="02020603050405020304" pitchFamily="18" charset="0"/>
              </a:rPr>
              <a:t>진리</a:t>
            </a:r>
            <a:r>
              <a:rPr lang="en-US" altLang="ko-KR" sz="1400">
                <a:latin typeface="Times New Roman" panose="02020603050405020304" pitchFamily="18" charset="0"/>
              </a:rPr>
              <a:t>,</a:t>
            </a:r>
            <a:r>
              <a:rPr lang="ko-KR" altLang="en-US" sz="1400">
                <a:latin typeface="Times New Roman" panose="02020603050405020304" pitchFamily="18" charset="0"/>
              </a:rPr>
              <a:t>정리</a:t>
            </a:r>
            <a:r>
              <a:rPr lang="en-US" altLang="ko-KR" sz="1400">
                <a:latin typeface="Times New Roman" panose="02020603050405020304" pitchFamily="18" charset="0"/>
              </a:rPr>
              <a:t>, </a:t>
            </a:r>
            <a:r>
              <a:rPr lang="ko-KR" altLang="en-US" sz="1400">
                <a:latin typeface="Times New Roman" panose="02020603050405020304" pitchFamily="18" charset="0"/>
              </a:rPr>
              <a:t>법칙</a:t>
            </a: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F3E1D47A-58F9-41B5-8F67-1DF7FD8BF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0550" y="4740275"/>
            <a:ext cx="1371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1600">
                <a:latin typeface="Times New Roman" panose="02020603050405020304" pitchFamily="18" charset="0"/>
              </a:rPr>
              <a:t>감각기관</a:t>
            </a:r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B97DBB99-95E4-46CD-A710-68768A89E5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7750" y="51212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89195E1F-9747-49C7-97F1-D4DFC51E71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6750" y="51212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14205216-68CE-4B9C-AC8A-10BF855E68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92550" y="51212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99B41E6B-2003-4A02-B41B-F34E78B56E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01950" y="43592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7D162936-70EF-4F5C-9B0A-4FBB77F625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73550" y="43592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3FBD4A2A-C62B-4C1E-A0BD-B067ACF310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1550" y="43592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479855F3-70EB-485E-A023-74E6DDA755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01950" y="35210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77841DD9-C8EC-4E39-B02C-E50C1714C2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1150" y="35972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64FBB625-A6AD-44D1-86DB-EEF3644C5F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2550" y="25304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F2274415-CE9D-4F4A-912D-A2C225A319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9150" y="24542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21296E59-1E05-418B-AFE3-69342B8608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7350" y="5578475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66FF0782-78EB-4983-8BA1-0A6D0921BF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26150" y="3978275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AAD28C37-64C0-42B9-B06E-50EEF75F80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4550" y="38258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20054165-F8A7-4283-85BB-81568F3422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11750" y="34448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" name="Line 29">
            <a:extLst>
              <a:ext uri="{FF2B5EF4-FFF2-40B4-BE49-F238E27FC236}">
                <a16:creationId xmlns:a16="http://schemas.microsoft.com/office/drawing/2014/main" id="{1AF782F0-BA28-4F2A-ADE3-37D126990D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25950" y="344487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" name="Line 30">
            <a:extLst>
              <a:ext uri="{FF2B5EF4-FFF2-40B4-BE49-F238E27FC236}">
                <a16:creationId xmlns:a16="http://schemas.microsoft.com/office/drawing/2014/main" id="{EE9FA4CA-8DA3-41F5-9898-A0AF25B02A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9750" y="32162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" name="Line 31">
            <a:extLst>
              <a:ext uri="{FF2B5EF4-FFF2-40B4-BE49-F238E27FC236}">
                <a16:creationId xmlns:a16="http://schemas.microsoft.com/office/drawing/2014/main" id="{5547A3EF-11FA-4755-A04B-6ED8B47F59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9350" y="27590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" name="Line 32">
            <a:extLst>
              <a:ext uri="{FF2B5EF4-FFF2-40B4-BE49-F238E27FC236}">
                <a16:creationId xmlns:a16="http://schemas.microsoft.com/office/drawing/2014/main" id="{E9537A11-A6E9-4AD6-A71A-F6A3C42951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21150" y="275907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" name="Line 33">
            <a:extLst>
              <a:ext uri="{FF2B5EF4-FFF2-40B4-BE49-F238E27FC236}">
                <a16:creationId xmlns:a16="http://schemas.microsoft.com/office/drawing/2014/main" id="{91E11F6F-E480-4EA8-9F9A-03A4814E57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4950" y="268287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" name="Line 34">
            <a:extLst>
              <a:ext uri="{FF2B5EF4-FFF2-40B4-BE49-F238E27FC236}">
                <a16:creationId xmlns:a16="http://schemas.microsoft.com/office/drawing/2014/main" id="{D9CBE88A-E01E-48D1-A567-4ACE9F29C2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0750" y="21494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" name="Line 35">
            <a:extLst>
              <a:ext uri="{FF2B5EF4-FFF2-40B4-BE49-F238E27FC236}">
                <a16:creationId xmlns:a16="http://schemas.microsoft.com/office/drawing/2014/main" id="{E7D6120A-0907-4CAE-AD22-948F818959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0150" y="214947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" name="Line 36">
            <a:extLst>
              <a:ext uri="{FF2B5EF4-FFF2-40B4-BE49-F238E27FC236}">
                <a16:creationId xmlns:a16="http://schemas.microsoft.com/office/drawing/2014/main" id="{8C7106CE-532B-4E41-959A-D021D95572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30750" y="39782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" name="Text Box 37">
            <a:extLst>
              <a:ext uri="{FF2B5EF4-FFF2-40B4-BE49-F238E27FC236}">
                <a16:creationId xmlns:a16="http://schemas.microsoft.com/office/drawing/2014/main" id="{615F2C5B-AFD2-4AA3-9B9F-3E37AF530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50" y="4587875"/>
            <a:ext cx="1828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1600">
                <a:latin typeface="Times New Roman" panose="02020603050405020304" pitchFamily="18" charset="0"/>
              </a:rPr>
              <a:t>인지 또는 인식</a:t>
            </a:r>
            <a:endParaRPr lang="ko-KR" altLang="en-US" sz="2000">
              <a:latin typeface="Times New Roman" panose="02020603050405020304" pitchFamily="18" charset="0"/>
            </a:endParaRPr>
          </a:p>
        </p:txBody>
      </p:sp>
      <p:sp>
        <p:nvSpPr>
          <p:cNvPr id="40" name="Text Box 38">
            <a:extLst>
              <a:ext uri="{FF2B5EF4-FFF2-40B4-BE49-F238E27FC236}">
                <a16:creationId xmlns:a16="http://schemas.microsoft.com/office/drawing/2014/main" id="{941F1F33-24B3-4F62-B100-EEE4B630A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0" y="3444875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1600">
                <a:latin typeface="Times New Roman" panose="02020603050405020304" pitchFamily="18" charset="0"/>
              </a:rPr>
              <a:t>정리</a:t>
            </a:r>
          </a:p>
        </p:txBody>
      </p:sp>
      <p:sp>
        <p:nvSpPr>
          <p:cNvPr id="41" name="Text Box 39">
            <a:extLst>
              <a:ext uri="{FF2B5EF4-FFF2-40B4-BE49-F238E27FC236}">
                <a16:creationId xmlns:a16="http://schemas.microsoft.com/office/drawing/2014/main" id="{6FF68E70-B6A1-41CD-9E4B-8092150D3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5550" y="2682876"/>
            <a:ext cx="1524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1600">
                <a:latin typeface="Times New Roman" panose="02020603050405020304" pitchFamily="18" charset="0"/>
              </a:rPr>
              <a:t>개념화</a:t>
            </a:r>
            <a:r>
              <a:rPr lang="en-US" altLang="ko-KR" sz="1600">
                <a:latin typeface="Times New Roman" panose="02020603050405020304" pitchFamily="18" charset="0"/>
              </a:rPr>
              <a:t>, </a:t>
            </a:r>
            <a:r>
              <a:rPr lang="ko-KR" altLang="en-US" sz="1600">
                <a:latin typeface="Times New Roman" panose="02020603050405020304" pitchFamily="18" charset="0"/>
              </a:rPr>
              <a:t>구조화</a:t>
            </a:r>
            <a:r>
              <a:rPr lang="en-US" altLang="ko-KR" sz="1600">
                <a:latin typeface="Times New Roman" panose="02020603050405020304" pitchFamily="18" charset="0"/>
              </a:rPr>
              <a:t>, </a:t>
            </a:r>
            <a:r>
              <a:rPr lang="ko-KR" altLang="en-US" sz="1600">
                <a:latin typeface="Times New Roman" panose="02020603050405020304" pitchFamily="18" charset="0"/>
              </a:rPr>
              <a:t>체계화</a:t>
            </a:r>
          </a:p>
        </p:txBody>
      </p:sp>
      <p:sp>
        <p:nvSpPr>
          <p:cNvPr id="42" name="Text Box 40">
            <a:extLst>
              <a:ext uri="{FF2B5EF4-FFF2-40B4-BE49-F238E27FC236}">
                <a16:creationId xmlns:a16="http://schemas.microsoft.com/office/drawing/2014/main" id="{8FE32834-7810-4BF3-89D4-D7A67D874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0" y="2217738"/>
            <a:ext cx="1371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1600">
                <a:latin typeface="Times New Roman" panose="02020603050405020304" pitchFamily="18" charset="0"/>
              </a:rPr>
              <a:t>이론화</a:t>
            </a:r>
          </a:p>
        </p:txBody>
      </p:sp>
    </p:spTree>
    <p:extLst>
      <p:ext uri="{BB962C8B-B14F-4D97-AF65-F5344CB8AC3E}">
        <p14:creationId xmlns:p14="http://schemas.microsoft.com/office/powerpoint/2010/main" val="2875768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프레임</a:t>
            </a:r>
          </a:p>
          <a:p>
            <a:pPr marL="742950" lvl="1" indent="-285750"/>
            <a:r>
              <a:rPr lang="ko-KR" altLang="en-US" dirty="0"/>
              <a:t>성질 계승</a:t>
            </a:r>
          </a:p>
          <a:p>
            <a:pPr lvl="2"/>
            <a:r>
              <a:rPr lang="ko-KR" altLang="en-US" sz="1800" dirty="0"/>
              <a:t>예 </a:t>
            </a:r>
            <a:r>
              <a:rPr lang="en-US" altLang="ko-KR" sz="1800" dirty="0"/>
              <a:t>: </a:t>
            </a:r>
            <a:r>
              <a:rPr lang="ko-KR" altLang="en-US" sz="1800" dirty="0"/>
              <a:t>의자는 가구이며 다리는 </a:t>
            </a:r>
            <a:r>
              <a:rPr lang="ko-KR" altLang="en-US" sz="1800" dirty="0" err="1"/>
              <a:t>네개이고</a:t>
            </a:r>
            <a:r>
              <a:rPr lang="en-US" altLang="ko-KR" sz="1800" dirty="0"/>
              <a:t>, </a:t>
            </a:r>
            <a:r>
              <a:rPr lang="ko-KR" altLang="en-US" sz="1800" dirty="0"/>
              <a:t>등받이는 쿠션이 있고 똑바른 형태이며</a:t>
            </a:r>
            <a:r>
              <a:rPr lang="en-US" altLang="ko-KR" sz="1800" dirty="0"/>
              <a:t>, </a:t>
            </a:r>
            <a:r>
              <a:rPr lang="ko-KR" altLang="en-US" sz="1800" dirty="0"/>
              <a:t>팔걸이는 없거나 하나 또는 둘이다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죤의</a:t>
            </a:r>
            <a:r>
              <a:rPr lang="ko-KR" altLang="en-US" sz="1800" dirty="0"/>
              <a:t> 의자는 팔걸이가 두 개이고 등받이는 쿠션이 있고 똑바른 형태이다</a:t>
            </a:r>
          </a:p>
          <a:p>
            <a:pPr lvl="2"/>
            <a:r>
              <a:rPr lang="en-US" altLang="ko-KR" sz="1800" dirty="0"/>
              <a:t>frame : chair</a:t>
            </a:r>
          </a:p>
          <a:p>
            <a:pPr lvl="2">
              <a:buNone/>
            </a:pPr>
            <a:r>
              <a:rPr lang="en-US" altLang="ko-KR" sz="1800" dirty="0"/>
              <a:t>    self : (an instance of furniture)</a:t>
            </a:r>
          </a:p>
          <a:p>
            <a:pPr lvl="2">
              <a:buNone/>
            </a:pPr>
            <a:r>
              <a:rPr lang="en-US" altLang="ko-KR" sz="1800" dirty="0"/>
              <a:t>    number-of-legs : 4</a:t>
            </a:r>
          </a:p>
          <a:p>
            <a:pPr lvl="2">
              <a:buNone/>
            </a:pPr>
            <a:r>
              <a:rPr lang="en-US" altLang="ko-KR" sz="1800" dirty="0"/>
              <a:t>    style-of-back : straight, cushioned</a:t>
            </a:r>
          </a:p>
          <a:p>
            <a:pPr lvl="2">
              <a:buNone/>
            </a:pPr>
            <a:r>
              <a:rPr lang="en-US" altLang="ko-KR" sz="1800" dirty="0"/>
              <a:t>    number-of-arms : 0,1 or 2</a:t>
            </a:r>
          </a:p>
          <a:p>
            <a:pPr lvl="2"/>
            <a:r>
              <a:rPr lang="en-US" altLang="ko-KR" sz="1800" dirty="0"/>
              <a:t>frame : John</a:t>
            </a:r>
            <a:r>
              <a:rPr lang="en-US" altLang="ko-KR" sz="1800" dirty="0">
                <a:latin typeface="Times New Roman" panose="02020603050405020304" pitchFamily="18" charset="0"/>
              </a:rPr>
              <a:t>’</a:t>
            </a:r>
            <a:r>
              <a:rPr lang="en-US" altLang="ko-KR" sz="1800" dirty="0"/>
              <a:t>s-chair</a:t>
            </a:r>
          </a:p>
          <a:p>
            <a:pPr lvl="2">
              <a:buNone/>
            </a:pPr>
            <a:r>
              <a:rPr lang="en-US" altLang="ko-KR" sz="1800" dirty="0"/>
              <a:t>    self : (an instance of chair)</a:t>
            </a:r>
          </a:p>
          <a:p>
            <a:pPr lvl="2">
              <a:buNone/>
            </a:pPr>
            <a:r>
              <a:rPr lang="en-US" altLang="ko-KR" sz="1800" dirty="0"/>
              <a:t>    style-of-back : straight, cushioned</a:t>
            </a:r>
          </a:p>
          <a:p>
            <a:pPr lvl="2">
              <a:buNone/>
            </a:pPr>
            <a:r>
              <a:rPr lang="en-US" altLang="ko-KR" sz="1800" dirty="0"/>
              <a:t>    number-of-arms : 2</a:t>
            </a:r>
          </a:p>
          <a:p>
            <a:pPr lvl="2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    number-of-legs : ?   4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표현 기법</a:t>
            </a:r>
          </a:p>
        </p:txBody>
      </p:sp>
    </p:spTree>
    <p:extLst>
      <p:ext uri="{BB962C8B-B14F-4D97-AF65-F5344CB8AC3E}">
        <p14:creationId xmlns:p14="http://schemas.microsoft.com/office/powerpoint/2010/main" val="3306958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프레임</a:t>
            </a:r>
          </a:p>
          <a:p>
            <a:pPr marL="742950" lvl="1" indent="-285750"/>
            <a:r>
              <a:rPr lang="ko-KR" altLang="en-US" dirty="0"/>
              <a:t>슬롯의 확장</a:t>
            </a:r>
          </a:p>
          <a:p>
            <a:pPr lvl="2"/>
            <a:r>
              <a:rPr lang="ko-KR" altLang="en-US" sz="1800" dirty="0"/>
              <a:t>상위 프레임으로부터 성질 계승이 불가능한 경우 슬롯 값을 결정하기 위한 수단</a:t>
            </a:r>
          </a:p>
          <a:p>
            <a:pPr lvl="2"/>
            <a:r>
              <a:rPr lang="ko-KR" altLang="en-US" sz="1800" dirty="0"/>
              <a:t>데이터의 형태</a:t>
            </a:r>
            <a:r>
              <a:rPr lang="en-US" altLang="ko-KR" sz="1800" dirty="0"/>
              <a:t>, </a:t>
            </a:r>
            <a:r>
              <a:rPr lang="ko-KR" altLang="en-US" sz="1800" dirty="0"/>
              <a:t>데이터가 취할 수 있는 값의 범위</a:t>
            </a:r>
            <a:r>
              <a:rPr lang="en-US" altLang="ko-KR" sz="1800" dirty="0"/>
              <a:t>, </a:t>
            </a:r>
            <a:r>
              <a:rPr lang="ko-KR" altLang="en-US" sz="1800" dirty="0"/>
              <a:t>디폴트 값 표현</a:t>
            </a:r>
          </a:p>
          <a:p>
            <a:pPr lvl="2"/>
            <a:r>
              <a:rPr lang="ko-KR" altLang="en-US" sz="1800" dirty="0"/>
              <a:t> </a:t>
            </a:r>
            <a:r>
              <a:rPr lang="en-US" altLang="ko-KR" sz="1800" dirty="0"/>
              <a:t>facet : sub-slot</a:t>
            </a:r>
          </a:p>
          <a:p>
            <a:pPr lvl="3"/>
            <a:r>
              <a:rPr lang="en-US" altLang="ko-KR" sz="1800" dirty="0"/>
              <a:t>value facet : </a:t>
            </a:r>
            <a:r>
              <a:rPr lang="ko-KR" altLang="en-US" sz="1800" dirty="0"/>
              <a:t>슬롯의 값</a:t>
            </a:r>
          </a:p>
          <a:p>
            <a:pPr lvl="3"/>
            <a:r>
              <a:rPr lang="en-US" altLang="ko-KR" sz="1800" dirty="0"/>
              <a:t>data-type facet : </a:t>
            </a:r>
            <a:r>
              <a:rPr lang="ko-KR" altLang="en-US" sz="1800" dirty="0"/>
              <a:t>슬롯의 데이터 형태</a:t>
            </a:r>
          </a:p>
          <a:p>
            <a:pPr lvl="3"/>
            <a:r>
              <a:rPr lang="en-US" altLang="ko-KR" sz="1800" dirty="0"/>
              <a:t>range facet : </a:t>
            </a:r>
            <a:r>
              <a:rPr lang="ko-KR" altLang="en-US" sz="1800" dirty="0"/>
              <a:t>슬롯 값이 취할 수 있는 범위</a:t>
            </a:r>
          </a:p>
          <a:p>
            <a:pPr lvl="3"/>
            <a:r>
              <a:rPr lang="en-US" altLang="ko-KR" sz="1800" dirty="0"/>
              <a:t>default facet : </a:t>
            </a:r>
            <a:r>
              <a:rPr lang="ko-KR" altLang="en-US" sz="1800" dirty="0"/>
              <a:t>슬롯의 디폴트 값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표현 기법</a:t>
            </a:r>
          </a:p>
        </p:txBody>
      </p:sp>
    </p:spTree>
    <p:extLst>
      <p:ext uri="{BB962C8B-B14F-4D97-AF65-F5344CB8AC3E}">
        <p14:creationId xmlns:p14="http://schemas.microsoft.com/office/powerpoint/2010/main" val="3331178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q"/>
            </a:pPr>
            <a:r>
              <a:rPr lang="ko-KR" altLang="en-US" b="1" dirty="0"/>
              <a:t>프레임의 구조</a:t>
            </a:r>
          </a:p>
          <a:p>
            <a:pPr lvl="1" latinLnBrk="0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ko-KR" altLang="en-US" b="1" dirty="0" err="1"/>
              <a:t>슬로트</a:t>
            </a:r>
            <a:r>
              <a:rPr lang="en-US" altLang="ko-KR" b="1" dirty="0"/>
              <a:t>, </a:t>
            </a:r>
            <a:r>
              <a:rPr lang="ko-KR" altLang="en-US" b="1" dirty="0" err="1"/>
              <a:t>패시트</a:t>
            </a:r>
            <a:r>
              <a:rPr lang="en-US" altLang="ko-KR" b="1" dirty="0"/>
              <a:t>, </a:t>
            </a:r>
            <a:r>
              <a:rPr lang="ko-KR" altLang="en-US" b="1" dirty="0"/>
              <a:t>데이터로 된 </a:t>
            </a:r>
            <a:r>
              <a:rPr lang="en-US" altLang="ko-KR" b="1" dirty="0"/>
              <a:t>3</a:t>
            </a:r>
            <a:r>
              <a:rPr lang="ko-KR" altLang="en-US" b="1" dirty="0"/>
              <a:t>개의 계층</a:t>
            </a:r>
          </a:p>
          <a:p>
            <a:pPr lvl="1" latinLnBrk="0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ko-KR" altLang="en-US" b="1" dirty="0" err="1"/>
              <a:t>슬로트</a:t>
            </a:r>
            <a:r>
              <a:rPr lang="ko-KR" altLang="en-US" b="1" dirty="0"/>
              <a:t> 명은 데이터가 프레임과 어떤 관계가 있는가를 표현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표현 기법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4889FE-37A6-4763-B436-4BE6D7DC5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906" y="3072136"/>
            <a:ext cx="5205413" cy="272415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ko-KR" sz="2000" b="1" dirty="0">
                <a:solidFill>
                  <a:srgbClr val="0000FF"/>
                </a:solidFill>
              </a:rPr>
              <a:t>(</a:t>
            </a:r>
            <a:r>
              <a:rPr lang="ko-KR" altLang="en-US" sz="2000" b="1" dirty="0">
                <a:solidFill>
                  <a:srgbClr val="0000FF"/>
                </a:solidFill>
              </a:rPr>
              <a:t>프레임명</a:t>
            </a:r>
          </a:p>
          <a:p>
            <a:pPr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ko-KR" sz="2000" b="1" dirty="0">
                <a:solidFill>
                  <a:srgbClr val="0000FF"/>
                </a:solidFill>
              </a:rPr>
              <a:t>(</a:t>
            </a:r>
            <a:r>
              <a:rPr lang="ko-KR" altLang="en-US" sz="2000" b="1" dirty="0" err="1">
                <a:solidFill>
                  <a:srgbClr val="0000FF"/>
                </a:solidFill>
              </a:rPr>
              <a:t>슬로트명</a:t>
            </a:r>
            <a:r>
              <a:rPr lang="ko-KR" altLang="en-US" sz="2000" b="1" dirty="0">
                <a:solidFill>
                  <a:srgbClr val="0000FF"/>
                </a:solidFill>
              </a:rPr>
              <a:t> </a:t>
            </a:r>
            <a:r>
              <a:rPr lang="en-US" altLang="ko-KR" sz="2000" b="1" dirty="0">
                <a:solidFill>
                  <a:srgbClr val="0000FF"/>
                </a:solidFill>
              </a:rPr>
              <a:t>(</a:t>
            </a:r>
            <a:r>
              <a:rPr lang="ko-KR" altLang="en-US" sz="2000" b="1" dirty="0" err="1">
                <a:solidFill>
                  <a:srgbClr val="0000FF"/>
                </a:solidFill>
              </a:rPr>
              <a:t>패시트명</a:t>
            </a:r>
            <a:r>
              <a:rPr lang="en-US" altLang="ko-KR" sz="2000" b="1" dirty="0">
                <a:solidFill>
                  <a:srgbClr val="0000FF"/>
                </a:solidFill>
              </a:rPr>
              <a:t>(</a:t>
            </a:r>
            <a:r>
              <a:rPr lang="ko-KR" altLang="en-US" sz="2000" b="1" dirty="0" err="1">
                <a:solidFill>
                  <a:srgbClr val="0000FF"/>
                </a:solidFill>
              </a:rPr>
              <a:t>데이타</a:t>
            </a:r>
            <a:r>
              <a:rPr lang="en-US" altLang="ko-KR" sz="2000" b="1" dirty="0">
                <a:solidFill>
                  <a:srgbClr val="0000FF"/>
                </a:solidFill>
              </a:rPr>
              <a:t>))</a:t>
            </a:r>
          </a:p>
          <a:p>
            <a:pPr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ko-KR" sz="2000" b="1" dirty="0">
                <a:solidFill>
                  <a:srgbClr val="0000FF"/>
                </a:solidFill>
              </a:rPr>
              <a:t>		(</a:t>
            </a:r>
            <a:r>
              <a:rPr lang="ko-KR" altLang="en-US" sz="2000" b="1" dirty="0" err="1">
                <a:solidFill>
                  <a:srgbClr val="0000FF"/>
                </a:solidFill>
              </a:rPr>
              <a:t>패시트명</a:t>
            </a:r>
            <a:r>
              <a:rPr lang="en-US" altLang="ko-KR" sz="2000" b="1" dirty="0">
                <a:solidFill>
                  <a:srgbClr val="0000FF"/>
                </a:solidFill>
              </a:rPr>
              <a:t>(</a:t>
            </a:r>
            <a:r>
              <a:rPr lang="ko-KR" altLang="en-US" sz="2000" b="1" dirty="0" err="1">
                <a:solidFill>
                  <a:srgbClr val="0000FF"/>
                </a:solidFill>
              </a:rPr>
              <a:t>데이타</a:t>
            </a:r>
            <a:r>
              <a:rPr lang="en-US" altLang="ko-KR" sz="2000" b="1" dirty="0">
                <a:solidFill>
                  <a:srgbClr val="0000FF"/>
                </a:solidFill>
              </a:rPr>
              <a:t>))</a:t>
            </a:r>
          </a:p>
          <a:p>
            <a:pPr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ko-KR" sz="2000" b="1" dirty="0">
                <a:solidFill>
                  <a:srgbClr val="0000FF"/>
                </a:solidFill>
              </a:rPr>
              <a:t>.......</a:t>
            </a:r>
          </a:p>
          <a:p>
            <a:pPr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ko-KR" sz="2000" b="1" dirty="0">
                <a:solidFill>
                  <a:srgbClr val="0000FF"/>
                </a:solidFill>
              </a:rPr>
              <a:t>(</a:t>
            </a:r>
            <a:r>
              <a:rPr lang="ko-KR" altLang="en-US" sz="2000" b="1" dirty="0" err="1">
                <a:solidFill>
                  <a:srgbClr val="0000FF"/>
                </a:solidFill>
              </a:rPr>
              <a:t>슬로트명</a:t>
            </a:r>
            <a:r>
              <a:rPr lang="ko-KR" altLang="en-US" sz="2000" b="1" dirty="0">
                <a:solidFill>
                  <a:srgbClr val="0000FF"/>
                </a:solidFill>
              </a:rPr>
              <a:t> </a:t>
            </a:r>
            <a:r>
              <a:rPr lang="en-US" altLang="ko-KR" sz="2000" b="1" dirty="0">
                <a:solidFill>
                  <a:srgbClr val="0000FF"/>
                </a:solidFill>
              </a:rPr>
              <a:t>(</a:t>
            </a:r>
            <a:r>
              <a:rPr lang="ko-KR" altLang="en-US" sz="2000" b="1" dirty="0" err="1">
                <a:solidFill>
                  <a:srgbClr val="0000FF"/>
                </a:solidFill>
              </a:rPr>
              <a:t>패시트명</a:t>
            </a:r>
            <a:r>
              <a:rPr lang="en-US" altLang="ko-KR" sz="2000" b="1" dirty="0">
                <a:solidFill>
                  <a:srgbClr val="0000FF"/>
                </a:solidFill>
              </a:rPr>
              <a:t>(</a:t>
            </a:r>
            <a:r>
              <a:rPr lang="ko-KR" altLang="en-US" sz="2000" b="1" dirty="0" err="1">
                <a:solidFill>
                  <a:srgbClr val="0000FF"/>
                </a:solidFill>
              </a:rPr>
              <a:t>데이타</a:t>
            </a:r>
            <a:r>
              <a:rPr lang="en-US" altLang="ko-KR" sz="2000" b="1" dirty="0">
                <a:solidFill>
                  <a:srgbClr val="0000FF"/>
                </a:solidFill>
              </a:rPr>
              <a:t>))</a:t>
            </a:r>
          </a:p>
          <a:p>
            <a:pPr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ko-KR" sz="2000" b="1" dirty="0">
                <a:solidFill>
                  <a:srgbClr val="0000FF"/>
                </a:solidFill>
              </a:rPr>
              <a:t>		(</a:t>
            </a:r>
            <a:r>
              <a:rPr lang="ko-KR" altLang="en-US" sz="2000" b="1" dirty="0" err="1">
                <a:solidFill>
                  <a:srgbClr val="0000FF"/>
                </a:solidFill>
              </a:rPr>
              <a:t>패시트명</a:t>
            </a:r>
            <a:r>
              <a:rPr lang="en-US" altLang="ko-KR" sz="2000" b="1" dirty="0">
                <a:solidFill>
                  <a:srgbClr val="0000FF"/>
                </a:solidFill>
              </a:rPr>
              <a:t>(</a:t>
            </a:r>
            <a:r>
              <a:rPr lang="ko-KR" altLang="en-US" sz="2000" b="1" dirty="0" err="1">
                <a:solidFill>
                  <a:srgbClr val="0000FF"/>
                </a:solidFill>
              </a:rPr>
              <a:t>데이타</a:t>
            </a:r>
            <a:r>
              <a:rPr lang="en-US" altLang="ko-KR" sz="2000" b="1" dirty="0">
                <a:solidFill>
                  <a:srgbClr val="0000FF"/>
                </a:solidFill>
              </a:rPr>
              <a:t>))</a:t>
            </a:r>
          </a:p>
          <a:p>
            <a:pPr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ko-KR" sz="2000" b="1" dirty="0">
                <a:solidFill>
                  <a:srgbClr val="0000FF"/>
                </a:solidFill>
              </a:rPr>
              <a:t>		.......</a:t>
            </a:r>
          </a:p>
          <a:p>
            <a:pPr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ko-KR" sz="2000" b="1" dirty="0">
                <a:solidFill>
                  <a:srgbClr val="0000FF"/>
                </a:solidFill>
              </a:rPr>
              <a:t>		(</a:t>
            </a:r>
            <a:r>
              <a:rPr lang="ko-KR" altLang="en-US" sz="2000" b="1" dirty="0" err="1">
                <a:solidFill>
                  <a:srgbClr val="0000FF"/>
                </a:solidFill>
              </a:rPr>
              <a:t>패시트명</a:t>
            </a:r>
            <a:r>
              <a:rPr lang="en-US" altLang="ko-KR" sz="2000" b="1" dirty="0">
                <a:solidFill>
                  <a:srgbClr val="0000FF"/>
                </a:solidFill>
              </a:rPr>
              <a:t>(</a:t>
            </a:r>
            <a:r>
              <a:rPr lang="ko-KR" altLang="en-US" sz="2000" b="1" dirty="0" err="1">
                <a:solidFill>
                  <a:srgbClr val="0000FF"/>
                </a:solidFill>
              </a:rPr>
              <a:t>데이타</a:t>
            </a:r>
            <a:r>
              <a:rPr lang="en-US" altLang="ko-KR" sz="2000" b="1" dirty="0">
                <a:solidFill>
                  <a:srgbClr val="0000FF"/>
                </a:solidFill>
              </a:rPr>
              <a:t>))</a:t>
            </a:r>
            <a:endParaRPr lang="en-US" altLang="ko-KR" sz="2000" b="1" dirty="0">
              <a:solidFill>
                <a:srgbClr val="0000FF"/>
              </a:solidFill>
              <a:latin typeface="Times New Roman" panose="02020603050405020304" pitchFamily="18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1072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프레임</a:t>
            </a:r>
          </a:p>
          <a:p>
            <a:pPr marL="742950" lvl="1" indent="-285750"/>
            <a:r>
              <a:rPr lang="ko-KR" altLang="en-US" dirty="0"/>
              <a:t>슬롯확장의 예</a:t>
            </a:r>
          </a:p>
          <a:p>
            <a:pPr lvl="2"/>
            <a:r>
              <a:rPr lang="en-US" altLang="ko-KR" sz="1800" dirty="0"/>
              <a:t>PC</a:t>
            </a:r>
            <a:r>
              <a:rPr lang="ko-KR" altLang="en-US" sz="1800" dirty="0"/>
              <a:t>의 프레임 표현</a:t>
            </a:r>
          </a:p>
          <a:p>
            <a:pPr lvl="2"/>
            <a:r>
              <a:rPr lang="ko-KR" altLang="en-US" sz="1800" dirty="0"/>
              <a:t> </a:t>
            </a:r>
            <a:r>
              <a:rPr lang="en-US" altLang="ko-KR" sz="1800" dirty="0"/>
              <a:t>frame : PC</a:t>
            </a:r>
          </a:p>
          <a:p>
            <a:pPr lvl="2">
              <a:buNone/>
            </a:pPr>
            <a:r>
              <a:rPr lang="en-US" altLang="ko-KR" sz="1800" dirty="0"/>
              <a:t>    self : value : a-kind-of computer</a:t>
            </a:r>
          </a:p>
          <a:p>
            <a:pPr lvl="2">
              <a:buNone/>
            </a:pPr>
            <a:r>
              <a:rPr lang="en-US" altLang="ko-KR" sz="1800" dirty="0"/>
              <a:t>    CPU : value </a:t>
            </a:r>
          </a:p>
          <a:p>
            <a:pPr lvl="2">
              <a:buNone/>
            </a:pPr>
            <a:r>
              <a:rPr lang="en-US" altLang="ko-KR" sz="1800" dirty="0"/>
              <a:t>		 data-type : </a:t>
            </a:r>
            <a:r>
              <a:rPr lang="ko-KR" altLang="en-US" sz="1800" dirty="0"/>
              <a:t>문자열 </a:t>
            </a:r>
          </a:p>
          <a:p>
            <a:pPr lvl="2">
              <a:buNone/>
            </a:pPr>
            <a:r>
              <a:rPr lang="ko-KR" altLang="en-US" sz="1800" dirty="0"/>
              <a:t>             </a:t>
            </a:r>
            <a:r>
              <a:rPr lang="en-US" altLang="ko-KR" sz="1800" dirty="0"/>
              <a:t>range : [Alpha, Ultra SPARC, </a:t>
            </a:r>
            <a:r>
              <a:rPr lang="en-US" altLang="ko-KR" sz="1800" dirty="0" err="1"/>
              <a:t>pentium</a:t>
            </a:r>
            <a:r>
              <a:rPr lang="en-US" altLang="ko-KR" sz="1800" dirty="0"/>
              <a:t> III]</a:t>
            </a:r>
          </a:p>
          <a:p>
            <a:pPr lvl="2">
              <a:buNone/>
            </a:pPr>
            <a:r>
              <a:rPr lang="en-US" altLang="ko-KR" sz="1800" dirty="0"/>
              <a:t>             default : </a:t>
            </a:r>
            <a:r>
              <a:rPr lang="en-US" altLang="ko-KR" sz="1800" dirty="0" err="1"/>
              <a:t>pentium</a:t>
            </a:r>
            <a:endParaRPr lang="en-US" altLang="ko-KR" sz="1800" dirty="0"/>
          </a:p>
          <a:p>
            <a:pPr lvl="2">
              <a:buNone/>
            </a:pPr>
            <a:r>
              <a:rPr lang="en-US" altLang="ko-KR" sz="1800" dirty="0"/>
              <a:t>    OS : value </a:t>
            </a:r>
          </a:p>
          <a:p>
            <a:pPr lvl="2">
              <a:buNone/>
            </a:pPr>
            <a:r>
              <a:rPr lang="en-US" altLang="ko-KR" sz="1800" dirty="0"/>
              <a:t>		 data-type : </a:t>
            </a:r>
            <a:r>
              <a:rPr lang="ko-KR" altLang="en-US" sz="1800" dirty="0"/>
              <a:t>문자열 </a:t>
            </a:r>
          </a:p>
          <a:p>
            <a:pPr lvl="2">
              <a:buNone/>
            </a:pPr>
            <a:r>
              <a:rPr lang="ko-KR" altLang="en-US" sz="1800" dirty="0"/>
              <a:t>             </a:t>
            </a:r>
            <a:r>
              <a:rPr lang="en-US" altLang="ko-KR" sz="1800" dirty="0"/>
              <a:t>range : [windows 2000, windows NT, UNIX]</a:t>
            </a:r>
          </a:p>
          <a:p>
            <a:pPr lvl="2">
              <a:buNone/>
            </a:pPr>
            <a:r>
              <a:rPr lang="en-US" altLang="ko-KR" sz="1800" dirty="0"/>
              <a:t>             default : windows 2000</a:t>
            </a:r>
          </a:p>
          <a:p>
            <a:pPr lvl="2">
              <a:buNone/>
            </a:pPr>
            <a:r>
              <a:rPr lang="en-US" altLang="ko-KR" sz="1800" dirty="0"/>
              <a:t>    type : value </a:t>
            </a:r>
          </a:p>
          <a:p>
            <a:pPr lvl="2">
              <a:buNone/>
            </a:pPr>
            <a:r>
              <a:rPr lang="en-US" altLang="ko-KR" sz="1800" dirty="0"/>
              <a:t>		 data-type : </a:t>
            </a:r>
            <a:r>
              <a:rPr lang="ko-KR" altLang="en-US" sz="1800" dirty="0"/>
              <a:t>문자열 </a:t>
            </a:r>
          </a:p>
          <a:p>
            <a:pPr lvl="2">
              <a:buNone/>
            </a:pPr>
            <a:r>
              <a:rPr lang="ko-KR" altLang="en-US" sz="1800" dirty="0"/>
              <a:t>             </a:t>
            </a:r>
            <a:r>
              <a:rPr lang="en-US" altLang="ko-KR" sz="1800" dirty="0"/>
              <a:t>range : [desk-top, notebook, palm-top]</a:t>
            </a:r>
          </a:p>
          <a:p>
            <a:pPr lvl="2">
              <a:buNone/>
            </a:pPr>
            <a:r>
              <a:rPr lang="en-US" altLang="ko-KR" sz="1800" dirty="0"/>
              <a:t>             default : desk-top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표현 기법</a:t>
            </a:r>
          </a:p>
        </p:txBody>
      </p:sp>
    </p:spTree>
    <p:extLst>
      <p:ext uri="{BB962C8B-B14F-4D97-AF65-F5344CB8AC3E}">
        <p14:creationId xmlns:p14="http://schemas.microsoft.com/office/powerpoint/2010/main" val="1185833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프레임</a:t>
            </a:r>
          </a:p>
          <a:p>
            <a:pPr marL="742950" lvl="1" indent="-285750"/>
            <a:r>
              <a:rPr lang="ko-KR" altLang="en-US" dirty="0"/>
              <a:t>절차의 부가</a:t>
            </a:r>
          </a:p>
          <a:p>
            <a:pPr lvl="2"/>
            <a:r>
              <a:rPr lang="ko-KR" altLang="en-US" sz="1800" dirty="0"/>
              <a:t>어떠한 슬롯의 사용과 관련하여 수행할 동작을 지시</a:t>
            </a:r>
          </a:p>
          <a:p>
            <a:pPr lvl="2"/>
            <a:r>
              <a:rPr lang="en-US" altLang="ko-KR" sz="1800" dirty="0"/>
              <a:t>demon : </a:t>
            </a:r>
            <a:r>
              <a:rPr lang="ko-KR" altLang="en-US" sz="1800" dirty="0"/>
              <a:t>해당 슬롯에 지정된 동작이 가해지면 자동적으로 호출되어 실행되는 절차 </a:t>
            </a:r>
          </a:p>
          <a:p>
            <a:pPr lvl="2"/>
            <a:r>
              <a:rPr lang="en-US" altLang="ko-KR" sz="1800" dirty="0"/>
              <a:t>servant : </a:t>
            </a:r>
            <a:r>
              <a:rPr lang="ko-KR" altLang="en-US" sz="1800" dirty="0"/>
              <a:t>무조건 또는 사용자의 지시에 따라 </a:t>
            </a:r>
            <a:r>
              <a:rPr lang="ko-KR" altLang="en-US" sz="1800" dirty="0" err="1"/>
              <a:t>기동되는</a:t>
            </a:r>
            <a:r>
              <a:rPr lang="ko-KR" altLang="en-US" sz="1800" dirty="0"/>
              <a:t> 절차</a:t>
            </a:r>
          </a:p>
          <a:p>
            <a:pPr lvl="2"/>
            <a:r>
              <a:rPr lang="ko-KR" altLang="en-US" sz="1800" dirty="0"/>
              <a:t>프레임은 지식의 선언적</a:t>
            </a:r>
            <a:r>
              <a:rPr lang="en-US" altLang="ko-KR" sz="1800" dirty="0"/>
              <a:t>, </a:t>
            </a:r>
            <a:r>
              <a:rPr lang="ko-KR" altLang="en-US" sz="1800" dirty="0"/>
              <a:t>절차적 표현</a:t>
            </a:r>
          </a:p>
          <a:p>
            <a:pPr lvl="2"/>
            <a:r>
              <a:rPr lang="ko-KR" altLang="en-US" sz="1800" dirty="0"/>
              <a:t>프레임은 의미 네트워크의 일종 </a:t>
            </a:r>
            <a:r>
              <a:rPr lang="en-US" altLang="ko-KR" sz="1800" dirty="0"/>
              <a:t>: </a:t>
            </a:r>
            <a:r>
              <a:rPr lang="ko-KR" altLang="en-US" sz="1800" dirty="0"/>
              <a:t>의미네트워크의 노드를 프레임으로 생각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표현 기법</a:t>
            </a:r>
          </a:p>
        </p:txBody>
      </p:sp>
    </p:spTree>
    <p:extLst>
      <p:ext uri="{BB962C8B-B14F-4D97-AF65-F5344CB8AC3E}">
        <p14:creationId xmlns:p14="http://schemas.microsoft.com/office/powerpoint/2010/main" val="581298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프레임</a:t>
            </a:r>
          </a:p>
          <a:p>
            <a:pPr marL="742950" lvl="1" indent="-285750"/>
            <a:r>
              <a:rPr lang="ko-KR" altLang="en-US" dirty="0"/>
              <a:t>절차부가의 종류</a:t>
            </a:r>
          </a:p>
          <a:p>
            <a:pPr lvl="2"/>
            <a:r>
              <a:rPr lang="en-US" altLang="ko-KR" sz="1800" dirty="0"/>
              <a:t>if-needed facet</a:t>
            </a:r>
          </a:p>
          <a:p>
            <a:pPr lvl="3"/>
            <a:r>
              <a:rPr lang="ko-KR" altLang="en-US" sz="1800" dirty="0"/>
              <a:t>어떤 슬롯의 값이 필요한데 현재 그 슬롯에 값이 지정되지 않은 겨우 그 값을 구하기 위해 자동 실행하여 </a:t>
            </a:r>
            <a:r>
              <a:rPr lang="en-US" altLang="ko-KR" sz="1800" dirty="0"/>
              <a:t>value facet </a:t>
            </a:r>
            <a:r>
              <a:rPr lang="ko-KR" altLang="en-US" sz="1800" dirty="0"/>
              <a:t>값에 기록</a:t>
            </a:r>
          </a:p>
          <a:p>
            <a:pPr lvl="2"/>
            <a:r>
              <a:rPr lang="en-US" altLang="ko-KR" sz="1800" dirty="0"/>
              <a:t>if-added facet</a:t>
            </a:r>
          </a:p>
          <a:p>
            <a:pPr lvl="3"/>
            <a:r>
              <a:rPr lang="ko-KR" altLang="en-US" sz="1800" dirty="0"/>
              <a:t>어떤 슬롯에 값을 써 넣을 경우 자동 실행하는 절차</a:t>
            </a:r>
          </a:p>
          <a:p>
            <a:pPr lvl="2"/>
            <a:r>
              <a:rPr lang="en-US" altLang="ko-KR" sz="1800" dirty="0"/>
              <a:t>if-removed facet</a:t>
            </a:r>
          </a:p>
          <a:p>
            <a:pPr lvl="3"/>
            <a:r>
              <a:rPr lang="en-US" altLang="ko-KR" sz="1800" dirty="0"/>
              <a:t>if-added facet</a:t>
            </a:r>
            <a:r>
              <a:rPr lang="ko-KR" altLang="en-US" sz="1800" dirty="0"/>
              <a:t>의 반대 역할</a:t>
            </a:r>
          </a:p>
          <a:p>
            <a:pPr lvl="3"/>
            <a:r>
              <a:rPr lang="ko-KR" altLang="en-US" sz="1800" dirty="0"/>
              <a:t>어떤 슬롯의 값을 지울 경우 실행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표현 기법</a:t>
            </a:r>
          </a:p>
        </p:txBody>
      </p:sp>
    </p:spTree>
    <p:extLst>
      <p:ext uri="{BB962C8B-B14F-4D97-AF65-F5344CB8AC3E}">
        <p14:creationId xmlns:p14="http://schemas.microsoft.com/office/powerpoint/2010/main" val="2166828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프레임</a:t>
            </a:r>
          </a:p>
          <a:p>
            <a:pPr marL="742950" lvl="1" indent="-285750"/>
            <a:r>
              <a:rPr lang="ko-KR" altLang="en-US" dirty="0"/>
              <a:t>절차 부가의 예</a:t>
            </a:r>
          </a:p>
          <a:p>
            <a:pPr lvl="2"/>
            <a:r>
              <a:rPr lang="en-US" altLang="ko-KR" sz="1800" dirty="0"/>
              <a:t>frame : </a:t>
            </a:r>
            <a:r>
              <a:rPr lang="ko-KR" altLang="en-US" sz="1800" dirty="0"/>
              <a:t>철수 </a:t>
            </a:r>
          </a:p>
          <a:p>
            <a:pPr lvl="2">
              <a:buNone/>
            </a:pPr>
            <a:r>
              <a:rPr lang="ko-KR" altLang="en-US" sz="1800" dirty="0"/>
              <a:t>       </a:t>
            </a:r>
            <a:r>
              <a:rPr lang="en-US" altLang="ko-KR" sz="1800" dirty="0"/>
              <a:t>self : value : a-member-of </a:t>
            </a:r>
            <a:r>
              <a:rPr lang="ko-KR" altLang="en-US" sz="1800" dirty="0"/>
              <a:t>대학생</a:t>
            </a:r>
          </a:p>
          <a:p>
            <a:pPr lvl="2">
              <a:buNone/>
            </a:pPr>
            <a:r>
              <a:rPr lang="ko-KR" altLang="en-US" sz="1800" dirty="0"/>
              <a:t>       </a:t>
            </a:r>
            <a:r>
              <a:rPr lang="en-US" altLang="ko-KR" sz="1800" dirty="0"/>
              <a:t>sex : value : </a:t>
            </a:r>
            <a:r>
              <a:rPr lang="ko-KR" altLang="en-US" sz="1800" dirty="0"/>
              <a:t>남성 </a:t>
            </a:r>
          </a:p>
          <a:p>
            <a:pPr lvl="2">
              <a:buNone/>
            </a:pPr>
            <a:r>
              <a:rPr lang="ko-KR" altLang="en-US" sz="1800" dirty="0"/>
              <a:t>       </a:t>
            </a:r>
            <a:r>
              <a:rPr lang="en-US" altLang="ko-KR" sz="1800" dirty="0"/>
              <a:t>birth : value : 1979</a:t>
            </a:r>
            <a:r>
              <a:rPr lang="ko-KR" altLang="en-US" sz="1800" dirty="0"/>
              <a:t>년 </a:t>
            </a:r>
            <a:r>
              <a:rPr lang="en-US" altLang="ko-KR" sz="1800" dirty="0"/>
              <a:t>9</a:t>
            </a:r>
            <a:r>
              <a:rPr lang="ko-KR" altLang="en-US" sz="1800" dirty="0"/>
              <a:t>월 </a:t>
            </a:r>
            <a:r>
              <a:rPr lang="en-US" altLang="ko-KR" sz="1800" dirty="0"/>
              <a:t>11</a:t>
            </a:r>
            <a:r>
              <a:rPr lang="ko-KR" altLang="en-US" sz="1800" dirty="0"/>
              <a:t>일</a:t>
            </a:r>
          </a:p>
          <a:p>
            <a:pPr lvl="2">
              <a:buNone/>
            </a:pPr>
            <a:r>
              <a:rPr lang="ko-KR" altLang="en-US" sz="1800" dirty="0"/>
              <a:t>       </a:t>
            </a:r>
            <a:r>
              <a:rPr lang="en-US" altLang="ko-KR" sz="1800" dirty="0"/>
              <a:t>age : value : 19</a:t>
            </a:r>
            <a:r>
              <a:rPr lang="ko-KR" altLang="en-US" sz="1800" dirty="0"/>
              <a:t>세</a:t>
            </a:r>
          </a:p>
          <a:p>
            <a:pPr lvl="2">
              <a:buNone/>
            </a:pPr>
            <a:r>
              <a:rPr lang="ko-KR" altLang="en-US" sz="1800" dirty="0"/>
              <a:t>       </a:t>
            </a:r>
            <a:r>
              <a:rPr lang="en-US" altLang="ko-KR" sz="1800" dirty="0"/>
              <a:t>height : 175 cm</a:t>
            </a:r>
          </a:p>
          <a:p>
            <a:pPr lvl="2">
              <a:buNone/>
            </a:pPr>
            <a:r>
              <a:rPr lang="en-US" altLang="ko-KR" sz="1800" dirty="0"/>
              <a:t>       weight : value :</a:t>
            </a:r>
          </a:p>
          <a:p>
            <a:pPr lvl="2">
              <a:buNone/>
            </a:pPr>
            <a:r>
              <a:rPr lang="en-US" altLang="ko-KR" sz="1800" dirty="0"/>
              <a:t>             if-needed : measure by </a:t>
            </a:r>
            <a:r>
              <a:rPr lang="en-US" altLang="ko-KR" sz="1800" dirty="0" err="1"/>
              <a:t>weightmeter</a:t>
            </a:r>
            <a:endParaRPr lang="en-US" altLang="ko-KR" sz="1800" dirty="0"/>
          </a:p>
          <a:p>
            <a:pPr lvl="2"/>
            <a:r>
              <a:rPr lang="ko-KR" altLang="en-US" sz="1800" dirty="0"/>
              <a:t>철수의 </a:t>
            </a:r>
            <a:r>
              <a:rPr lang="en-US" altLang="ko-KR" sz="1800" dirty="0"/>
              <a:t>weight</a:t>
            </a:r>
            <a:r>
              <a:rPr lang="ko-KR" altLang="en-US" sz="1800" dirty="0"/>
              <a:t>에 대한 질문에 대해 </a:t>
            </a:r>
            <a:r>
              <a:rPr lang="en-US" altLang="ko-KR" sz="1800" dirty="0"/>
              <a:t>if-needed </a:t>
            </a:r>
            <a:r>
              <a:rPr lang="ko-KR" altLang="en-US" sz="1800" dirty="0"/>
              <a:t>패시트의 절차가 구동되어 결과가 </a:t>
            </a:r>
            <a:r>
              <a:rPr lang="en-US" altLang="ko-KR" sz="1800" dirty="0"/>
              <a:t>weight </a:t>
            </a:r>
            <a:r>
              <a:rPr lang="ko-KR" altLang="en-US" sz="1800" dirty="0"/>
              <a:t>슬롯의 </a:t>
            </a:r>
            <a:r>
              <a:rPr lang="en-US" altLang="ko-KR" sz="1800" dirty="0"/>
              <a:t>value </a:t>
            </a:r>
            <a:r>
              <a:rPr lang="ko-KR" altLang="en-US" sz="1800" dirty="0" err="1"/>
              <a:t>패시트</a:t>
            </a:r>
            <a:r>
              <a:rPr lang="ko-KR" altLang="en-US" sz="1800" dirty="0"/>
              <a:t> 값에 기록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표현 기법</a:t>
            </a:r>
          </a:p>
        </p:txBody>
      </p:sp>
    </p:spTree>
    <p:extLst>
      <p:ext uri="{BB962C8B-B14F-4D97-AF65-F5344CB8AC3E}">
        <p14:creationId xmlns:p14="http://schemas.microsoft.com/office/powerpoint/2010/main" val="2625210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프레임</a:t>
            </a:r>
          </a:p>
          <a:p>
            <a:pPr marL="742950" lvl="1" indent="-285750"/>
            <a:r>
              <a:rPr lang="ko-KR" altLang="en-US" dirty="0"/>
              <a:t>절차 부가의 예</a:t>
            </a:r>
          </a:p>
          <a:p>
            <a:pPr lvl="2"/>
            <a:r>
              <a:rPr lang="en-US" altLang="ko-KR" sz="1800" dirty="0"/>
              <a:t>frame : </a:t>
            </a:r>
            <a:r>
              <a:rPr lang="ko-KR" altLang="en-US" sz="1800" dirty="0"/>
              <a:t>길동 </a:t>
            </a:r>
          </a:p>
          <a:p>
            <a:pPr lvl="2">
              <a:buNone/>
            </a:pPr>
            <a:r>
              <a:rPr lang="ko-KR" altLang="en-US" sz="1800" dirty="0"/>
              <a:t>       </a:t>
            </a:r>
            <a:r>
              <a:rPr lang="en-US" altLang="ko-KR" sz="1800" dirty="0"/>
              <a:t>self : value : a-member-of </a:t>
            </a:r>
            <a:r>
              <a:rPr lang="ko-KR" altLang="en-US" sz="1800" dirty="0"/>
              <a:t>대학원생</a:t>
            </a:r>
          </a:p>
          <a:p>
            <a:pPr lvl="2">
              <a:buNone/>
            </a:pPr>
            <a:r>
              <a:rPr lang="ko-KR" altLang="en-US" sz="1800" dirty="0"/>
              <a:t>       </a:t>
            </a:r>
            <a:r>
              <a:rPr lang="en-US" altLang="ko-KR" sz="1800" dirty="0"/>
              <a:t>sex : value : </a:t>
            </a:r>
            <a:r>
              <a:rPr lang="ko-KR" altLang="en-US" sz="1800" dirty="0"/>
              <a:t>남성 </a:t>
            </a:r>
          </a:p>
          <a:p>
            <a:pPr lvl="2">
              <a:buNone/>
            </a:pPr>
            <a:r>
              <a:rPr lang="ko-KR" altLang="en-US" sz="1800" dirty="0"/>
              <a:t>       </a:t>
            </a:r>
            <a:r>
              <a:rPr lang="en-US" altLang="ko-KR" sz="1800" dirty="0"/>
              <a:t>birth : value : </a:t>
            </a:r>
          </a:p>
          <a:p>
            <a:pPr lvl="2">
              <a:buNone/>
            </a:pPr>
            <a:r>
              <a:rPr lang="en-US" altLang="ko-KR" sz="1800" dirty="0"/>
              <a:t>             if-added : compute age and write it in </a:t>
            </a:r>
            <a:r>
              <a:rPr lang="en-US" altLang="ko-KR" sz="1800" dirty="0">
                <a:latin typeface="Times New Roman" panose="02020603050405020304" pitchFamily="18" charset="0"/>
              </a:rPr>
              <a:t>“</a:t>
            </a:r>
            <a:r>
              <a:rPr lang="en-US" altLang="ko-KR" sz="1800" dirty="0"/>
              <a:t>age value facet</a:t>
            </a:r>
            <a:r>
              <a:rPr lang="en-US" altLang="ko-KR" sz="1800" dirty="0">
                <a:latin typeface="Times New Roman" panose="02020603050405020304" pitchFamily="18" charset="0"/>
              </a:rPr>
              <a:t>”</a:t>
            </a:r>
            <a:endParaRPr lang="en-US" altLang="ko-KR" sz="1800" dirty="0"/>
          </a:p>
          <a:p>
            <a:pPr lvl="2">
              <a:buNone/>
            </a:pPr>
            <a:r>
              <a:rPr lang="en-US" altLang="ko-KR" sz="1800" dirty="0"/>
              <a:t>       age : value : </a:t>
            </a:r>
          </a:p>
          <a:p>
            <a:pPr lvl="2">
              <a:buNone/>
            </a:pPr>
            <a:r>
              <a:rPr lang="en-US" altLang="ko-KR" sz="1800" dirty="0"/>
              <a:t>       height : 180 cm</a:t>
            </a:r>
          </a:p>
          <a:p>
            <a:pPr lvl="2">
              <a:buNone/>
            </a:pPr>
            <a:r>
              <a:rPr lang="en-US" altLang="ko-KR" sz="1800" dirty="0"/>
              <a:t>       weight : value : 75kg</a:t>
            </a:r>
          </a:p>
          <a:p>
            <a:pPr lvl="2"/>
            <a:r>
              <a:rPr lang="en-US" altLang="ko-KR" sz="1800" dirty="0"/>
              <a:t>birth </a:t>
            </a:r>
            <a:r>
              <a:rPr lang="ko-KR" altLang="en-US" sz="1800" dirty="0"/>
              <a:t>슬롯의 </a:t>
            </a:r>
            <a:r>
              <a:rPr lang="en-US" altLang="ko-KR" sz="1800" dirty="0"/>
              <a:t>value </a:t>
            </a:r>
            <a:r>
              <a:rPr lang="ko-KR" altLang="en-US" sz="1800" dirty="0"/>
              <a:t>패시트에 값이 외부로부터 입력되면</a:t>
            </a:r>
            <a:r>
              <a:rPr lang="en-US" altLang="ko-KR" sz="1800" dirty="0"/>
              <a:t>, if-added </a:t>
            </a:r>
            <a:r>
              <a:rPr lang="ko-KR" altLang="en-US" sz="1800" dirty="0"/>
              <a:t>패시트의 절차가 구동되고</a:t>
            </a:r>
            <a:r>
              <a:rPr lang="en-US" altLang="ko-KR" sz="1800" dirty="0"/>
              <a:t>, </a:t>
            </a:r>
            <a:r>
              <a:rPr lang="ko-KR" altLang="en-US" sz="1800" dirty="0"/>
              <a:t>연령이 계산되어 </a:t>
            </a:r>
            <a:r>
              <a:rPr lang="en-US" altLang="ko-KR" sz="1800" dirty="0"/>
              <a:t>age </a:t>
            </a:r>
            <a:r>
              <a:rPr lang="ko-KR" altLang="en-US" sz="1800" dirty="0"/>
              <a:t>슬롯의 </a:t>
            </a:r>
            <a:r>
              <a:rPr lang="en-US" altLang="ko-KR" sz="1800" dirty="0"/>
              <a:t>value </a:t>
            </a:r>
            <a:r>
              <a:rPr lang="ko-KR" altLang="en-US" sz="1800" dirty="0"/>
              <a:t>패시트에 값이 기록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표현 기법</a:t>
            </a:r>
          </a:p>
        </p:txBody>
      </p:sp>
    </p:spTree>
    <p:extLst>
      <p:ext uri="{BB962C8B-B14F-4D97-AF65-F5344CB8AC3E}">
        <p14:creationId xmlns:p14="http://schemas.microsoft.com/office/powerpoint/2010/main" val="35191727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ko-KR" altLang="en-US" dirty="0"/>
              <a:t>프레임</a:t>
            </a:r>
          </a:p>
          <a:p>
            <a:pPr marL="742950" lvl="1" indent="-285750">
              <a:lnSpc>
                <a:spcPct val="80000"/>
              </a:lnSpc>
            </a:pPr>
            <a:r>
              <a:rPr lang="ko-KR" altLang="en-US" dirty="0"/>
              <a:t>프레임의 특징과 문제점</a:t>
            </a:r>
          </a:p>
          <a:p>
            <a:pPr lvl="2">
              <a:lnSpc>
                <a:spcPct val="80000"/>
              </a:lnSpc>
            </a:pPr>
            <a:r>
              <a:rPr lang="ko-KR" altLang="en-US" sz="1800" dirty="0"/>
              <a:t>장점</a:t>
            </a:r>
          </a:p>
          <a:p>
            <a:pPr lvl="3">
              <a:lnSpc>
                <a:spcPct val="80000"/>
              </a:lnSpc>
            </a:pPr>
            <a:r>
              <a:rPr lang="ko-KR" altLang="en-US" sz="1800" dirty="0"/>
              <a:t>문제영역에 대한 정보를 정확히 표현</a:t>
            </a:r>
            <a:r>
              <a:rPr lang="en-US" altLang="ko-KR" sz="1800" dirty="0"/>
              <a:t>-</a:t>
            </a:r>
            <a:r>
              <a:rPr lang="ko-KR" altLang="en-US" sz="1800" dirty="0"/>
              <a:t>선언적</a:t>
            </a:r>
            <a:r>
              <a:rPr lang="en-US" altLang="ko-KR" sz="1800" dirty="0"/>
              <a:t>, </a:t>
            </a:r>
            <a:r>
              <a:rPr lang="ko-KR" altLang="en-US" sz="1800" dirty="0"/>
              <a:t>절차적</a:t>
            </a:r>
          </a:p>
          <a:p>
            <a:pPr lvl="3">
              <a:lnSpc>
                <a:spcPct val="80000"/>
              </a:lnSpc>
            </a:pPr>
            <a:r>
              <a:rPr lang="ko-KR" altLang="en-US" sz="1800" dirty="0"/>
              <a:t>시스템을 쉽게 확장</a:t>
            </a:r>
            <a:r>
              <a:rPr lang="en-US" altLang="ko-KR" sz="1800" dirty="0"/>
              <a:t>, </a:t>
            </a:r>
            <a:r>
              <a:rPr lang="ko-KR" altLang="en-US" sz="1800" dirty="0"/>
              <a:t>유지할 수 있는 정보의 </a:t>
            </a:r>
            <a:r>
              <a:rPr lang="en-US" altLang="ko-KR" sz="1800" dirty="0"/>
              <a:t>modularity </a:t>
            </a:r>
            <a:r>
              <a:rPr lang="ko-KR" altLang="en-US" sz="1800" dirty="0"/>
              <a:t>가능</a:t>
            </a:r>
          </a:p>
          <a:p>
            <a:pPr lvl="3">
              <a:lnSpc>
                <a:spcPct val="80000"/>
              </a:lnSpc>
            </a:pPr>
            <a:r>
              <a:rPr lang="ko-KR" altLang="en-US" sz="1800" dirty="0"/>
              <a:t>속성이 가질 수 있는 값에 대한 제한이 가능</a:t>
            </a:r>
            <a:r>
              <a:rPr lang="en-US" altLang="ko-KR" sz="1800" dirty="0"/>
              <a:t>(facet)</a:t>
            </a:r>
          </a:p>
          <a:p>
            <a:pPr lvl="3">
              <a:lnSpc>
                <a:spcPct val="80000"/>
              </a:lnSpc>
            </a:pPr>
            <a:r>
              <a:rPr lang="ko-KR" altLang="en-US" sz="1800" dirty="0"/>
              <a:t>읽기 쉽고</a:t>
            </a:r>
            <a:r>
              <a:rPr lang="en-US" altLang="ko-KR" sz="1800" dirty="0"/>
              <a:t>, </a:t>
            </a:r>
            <a:r>
              <a:rPr lang="ko-KR" altLang="en-US" sz="1800" dirty="0"/>
              <a:t>문제영역 대상의 조회에 일관성</a:t>
            </a:r>
            <a:r>
              <a:rPr lang="en-US" altLang="ko-KR" sz="1800" dirty="0"/>
              <a:t>(consistency)</a:t>
            </a:r>
          </a:p>
          <a:p>
            <a:pPr lvl="3">
              <a:lnSpc>
                <a:spcPct val="80000"/>
              </a:lnSpc>
            </a:pPr>
            <a:r>
              <a:rPr lang="ko-KR" altLang="en-US" sz="1800" dirty="0"/>
              <a:t>정보의 </a:t>
            </a:r>
            <a:r>
              <a:rPr lang="ko-KR" altLang="en-US" sz="1800" dirty="0" err="1"/>
              <a:t>상속성</a:t>
            </a:r>
            <a:r>
              <a:rPr lang="ko-KR" altLang="en-US" sz="1800" dirty="0"/>
              <a:t> </a:t>
            </a:r>
          </a:p>
          <a:p>
            <a:pPr lvl="3">
              <a:lnSpc>
                <a:spcPct val="80000"/>
              </a:lnSpc>
            </a:pPr>
            <a:r>
              <a:rPr lang="ko-KR" altLang="en-US" sz="1800" dirty="0"/>
              <a:t>문제영역이나 목적에 따른 추론기구의 자유로운 설계 가능 </a:t>
            </a:r>
          </a:p>
          <a:p>
            <a:pPr lvl="2">
              <a:lnSpc>
                <a:spcPct val="80000"/>
              </a:lnSpc>
            </a:pPr>
            <a:r>
              <a:rPr lang="ko-KR" altLang="en-US" sz="1800" dirty="0"/>
              <a:t>단점</a:t>
            </a:r>
          </a:p>
          <a:p>
            <a:pPr lvl="3">
              <a:lnSpc>
                <a:spcPct val="80000"/>
              </a:lnSpc>
            </a:pPr>
            <a:r>
              <a:rPr lang="ko-KR" altLang="en-US" sz="1800" dirty="0" err="1"/>
              <a:t>지식간의</a:t>
            </a:r>
            <a:r>
              <a:rPr lang="ko-KR" altLang="en-US" sz="1800" dirty="0"/>
              <a:t> 통일성</a:t>
            </a:r>
            <a:r>
              <a:rPr lang="en-US" altLang="ko-KR" sz="1800" dirty="0"/>
              <a:t>, </a:t>
            </a:r>
            <a:r>
              <a:rPr lang="ko-KR" altLang="en-US" sz="1800" dirty="0"/>
              <a:t>완전성의 검증 곤란</a:t>
            </a:r>
          </a:p>
          <a:p>
            <a:pPr lvl="3">
              <a:lnSpc>
                <a:spcPct val="80000"/>
              </a:lnSpc>
            </a:pPr>
            <a:r>
              <a:rPr lang="ko-KR" altLang="en-US" sz="1800" dirty="0"/>
              <a:t>추론방법이 고정되어 있지 않아 시스템 설계자의 부담이 큼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표현 기법</a:t>
            </a:r>
          </a:p>
        </p:txBody>
      </p:sp>
    </p:spTree>
    <p:extLst>
      <p:ext uri="{BB962C8B-B14F-4D97-AF65-F5344CB8AC3E}">
        <p14:creationId xmlns:p14="http://schemas.microsoft.com/office/powerpoint/2010/main" val="4214694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의미 망</a:t>
            </a:r>
            <a:r>
              <a:rPr lang="en-US" altLang="ko-KR" dirty="0"/>
              <a:t>(Semantic Network)</a:t>
            </a:r>
          </a:p>
          <a:p>
            <a:pPr lvl="1"/>
            <a:r>
              <a:rPr lang="ko-KR" altLang="en-US" dirty="0"/>
              <a:t>모든 지식을 그래프로 표현</a:t>
            </a:r>
          </a:p>
          <a:p>
            <a:pPr lvl="1"/>
            <a:r>
              <a:rPr lang="ko-KR" altLang="en-US" dirty="0"/>
              <a:t>인간의 연상기억의 심리학적 모델</a:t>
            </a:r>
          </a:p>
          <a:p>
            <a:pPr lvl="1"/>
            <a:r>
              <a:rPr lang="ko-KR" altLang="en-US" dirty="0"/>
              <a:t>지식을 구조적으로 표현한 최초의 경우</a:t>
            </a:r>
          </a:p>
          <a:p>
            <a:pPr lvl="1"/>
            <a:r>
              <a:rPr lang="ko-KR" altLang="en-US" dirty="0"/>
              <a:t>자연어 처리에 많이 이용</a:t>
            </a:r>
          </a:p>
          <a:p>
            <a:pPr lvl="1"/>
            <a:r>
              <a:rPr lang="ko-KR" altLang="en-US" dirty="0"/>
              <a:t>분류에 관한 </a:t>
            </a:r>
            <a:r>
              <a:rPr lang="en-US" altLang="ko-KR" dirty="0"/>
              <a:t>domain</a:t>
            </a:r>
            <a:r>
              <a:rPr lang="ko-KR" altLang="en-US" dirty="0"/>
              <a:t>의 표현에 유용</a:t>
            </a:r>
          </a:p>
          <a:p>
            <a:pPr lvl="1"/>
            <a:r>
              <a:rPr lang="ko-KR" altLang="en-US" dirty="0"/>
              <a:t>단점 </a:t>
            </a:r>
          </a:p>
          <a:p>
            <a:pPr lvl="2"/>
            <a:r>
              <a:rPr lang="ko-KR" altLang="en-US" sz="1800" dirty="0"/>
              <a:t>각 노드나 관계가 무엇을 의미하는지 명확히 밝힐 수 있는 의미체계</a:t>
            </a:r>
            <a:r>
              <a:rPr lang="en-US" altLang="ko-KR" sz="1800" dirty="0"/>
              <a:t>(Semantics)</a:t>
            </a:r>
            <a:r>
              <a:rPr lang="ko-KR" altLang="en-US" sz="1800" dirty="0"/>
              <a:t>가 부족</a:t>
            </a:r>
          </a:p>
          <a:p>
            <a:pPr lvl="1"/>
            <a:r>
              <a:rPr lang="ko-KR" altLang="en-US" dirty="0"/>
              <a:t>구성</a:t>
            </a:r>
          </a:p>
          <a:p>
            <a:pPr lvl="2"/>
            <a:r>
              <a:rPr lang="ko-KR" altLang="en-US" sz="1800" dirty="0"/>
              <a:t>노드</a:t>
            </a:r>
            <a:r>
              <a:rPr lang="en-US" altLang="ko-KR" sz="1800" dirty="0"/>
              <a:t>(node) : </a:t>
            </a:r>
            <a:r>
              <a:rPr lang="ko-KR" altLang="en-US" sz="1800" dirty="0"/>
              <a:t>개체</a:t>
            </a:r>
            <a:r>
              <a:rPr lang="en-US" altLang="ko-KR" sz="1800" dirty="0"/>
              <a:t>(object), </a:t>
            </a:r>
            <a:r>
              <a:rPr lang="ko-KR" altLang="en-US" sz="1800" dirty="0"/>
              <a:t>개념</a:t>
            </a:r>
            <a:r>
              <a:rPr lang="en-US" altLang="ko-KR" sz="1800" dirty="0"/>
              <a:t>(concept), </a:t>
            </a:r>
            <a:r>
              <a:rPr lang="ko-KR" altLang="en-US" sz="1800" dirty="0"/>
              <a:t>사건</a:t>
            </a:r>
            <a:r>
              <a:rPr lang="en-US" altLang="ko-KR" sz="1800" dirty="0"/>
              <a:t>(event)</a:t>
            </a:r>
          </a:p>
          <a:p>
            <a:pPr lvl="2"/>
            <a:r>
              <a:rPr lang="ko-KR" altLang="en-US" sz="1800" dirty="0"/>
              <a:t>아크</a:t>
            </a:r>
            <a:r>
              <a:rPr lang="en-US" altLang="ko-KR" sz="1800" dirty="0"/>
              <a:t>(arc) : </a:t>
            </a:r>
            <a:r>
              <a:rPr lang="ko-KR" altLang="en-US" sz="1800" dirty="0" err="1"/>
              <a:t>노드간의</a:t>
            </a:r>
            <a:r>
              <a:rPr lang="ko-KR" altLang="en-US" sz="1800" dirty="0"/>
              <a:t> 관계</a:t>
            </a:r>
            <a:r>
              <a:rPr lang="en-US" altLang="ko-KR" sz="1800" dirty="0"/>
              <a:t>(relationship)</a:t>
            </a:r>
          </a:p>
          <a:p>
            <a:pPr lvl="2"/>
            <a:r>
              <a:rPr lang="ko-KR" altLang="en-US" sz="1800" dirty="0"/>
              <a:t>아크를 순서대로 </a:t>
            </a:r>
            <a:r>
              <a:rPr lang="ko-KR" altLang="en-US" sz="1800" dirty="0" err="1"/>
              <a:t>따라감으로써</a:t>
            </a:r>
            <a:r>
              <a:rPr lang="ko-KR" altLang="en-US" sz="1800" dirty="0"/>
              <a:t> 관련된 지식을 차례대로 추출 </a:t>
            </a:r>
            <a:r>
              <a:rPr lang="ko-KR" altLang="en-US" sz="1800" dirty="0">
                <a:sym typeface="Wingdings" panose="05000000000000000000" pitchFamily="2" charset="2"/>
              </a:rPr>
              <a:t> 연상능력</a:t>
            </a:r>
            <a:r>
              <a:rPr lang="en-US" altLang="ko-KR" sz="1800" dirty="0">
                <a:sym typeface="Wingdings" panose="05000000000000000000" pitchFamily="2" charset="2"/>
              </a:rPr>
              <a:t>(association capability)</a:t>
            </a:r>
            <a:endParaRPr lang="en-US" altLang="ko-KR" sz="1800" dirty="0"/>
          </a:p>
          <a:p>
            <a:pPr lvl="2"/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표현 기법</a:t>
            </a:r>
          </a:p>
        </p:txBody>
      </p:sp>
    </p:spTree>
    <p:extLst>
      <p:ext uri="{BB962C8B-B14F-4D97-AF65-F5344CB8AC3E}">
        <p14:creationId xmlns:p14="http://schemas.microsoft.com/office/powerpoint/2010/main" val="288637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E68BC-1F1F-44CD-BED0-CE127F6D8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/>
          <a:lstStyle/>
          <a:p>
            <a:pPr fontAlgn="base" latinLnBrk="0"/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정보</a:t>
            </a:r>
            <a:r>
              <a:rPr lang="en-US" altLang="ko-KR" dirty="0"/>
              <a:t>, </a:t>
            </a:r>
            <a:r>
              <a:rPr lang="ko-KR" altLang="en-US" dirty="0"/>
              <a:t>지식의 차이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449CDB-4DED-41CA-8BD3-B2FB80F38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데이터</a:t>
            </a:r>
          </a:p>
          <a:p>
            <a:pPr lvl="1"/>
            <a:r>
              <a:rPr lang="ko-KR" altLang="en-US" sz="1400" dirty="0"/>
              <a:t>눈</a:t>
            </a:r>
            <a:r>
              <a:rPr lang="en-US" altLang="ko-KR" sz="1400" dirty="0"/>
              <a:t>, </a:t>
            </a:r>
            <a:r>
              <a:rPr lang="ko-KR" altLang="en-US" sz="1400" dirty="0"/>
              <a:t>귀 등과 같은 감각기관을 통해 외부 세계의 사실을 그대로 표현한 것  불필요한 데이터가 많이 포함 </a:t>
            </a:r>
          </a:p>
          <a:p>
            <a:r>
              <a:rPr lang="ko-KR" altLang="en-US" sz="1800" dirty="0"/>
              <a:t>정보</a:t>
            </a:r>
          </a:p>
          <a:p>
            <a:pPr lvl="1"/>
            <a:r>
              <a:rPr lang="ko-KR" altLang="en-US" sz="1400" dirty="0"/>
              <a:t>소유하고 있는 사람에게 의미가 있도록 조직화된 데이터</a:t>
            </a:r>
          </a:p>
          <a:p>
            <a:r>
              <a:rPr lang="ko-KR" altLang="en-US" sz="1800" dirty="0"/>
              <a:t>지식</a:t>
            </a:r>
          </a:p>
          <a:p>
            <a:pPr lvl="1"/>
            <a:r>
              <a:rPr lang="ko-KR" altLang="en-US" sz="1400" dirty="0"/>
              <a:t>정보를 개념화</a:t>
            </a:r>
            <a:r>
              <a:rPr lang="en-US" altLang="ko-KR" sz="1400" dirty="0"/>
              <a:t>, </a:t>
            </a:r>
            <a:r>
              <a:rPr lang="ko-KR" altLang="en-US" sz="1400" dirty="0"/>
              <a:t>체계화 </a:t>
            </a:r>
            <a:r>
              <a:rPr lang="ko-KR" altLang="en-US" sz="1400" dirty="0" err="1"/>
              <a:t>한것</a:t>
            </a:r>
            <a:endParaRPr lang="ko-KR" altLang="en-US" sz="1400" dirty="0"/>
          </a:p>
          <a:p>
            <a:pPr lvl="1"/>
            <a:r>
              <a:rPr lang="ko-KR" altLang="en-US" sz="1400" dirty="0"/>
              <a:t>이용할 수 있는 형태로 구조화 한 것</a:t>
            </a:r>
          </a:p>
          <a:p>
            <a:pPr lvl="1"/>
            <a:r>
              <a:rPr lang="ko-KR" altLang="en-US" sz="1400" dirty="0"/>
              <a:t>어떻게 </a:t>
            </a:r>
            <a:r>
              <a:rPr lang="ko-KR" altLang="en-US" sz="1400" dirty="0" err="1"/>
              <a:t>구조화하는</a:t>
            </a:r>
            <a:r>
              <a:rPr lang="ko-KR" altLang="en-US" sz="1400" dirty="0"/>
              <a:t> 가는 지식의 이용 목적에 따라 결정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587566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의미 망</a:t>
            </a:r>
            <a:r>
              <a:rPr lang="en-US" altLang="ko-KR" dirty="0"/>
              <a:t>(Semantic Network)</a:t>
            </a:r>
          </a:p>
          <a:p>
            <a:pPr lvl="2"/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표현 기법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8ABB6F-FCDA-4328-B61F-D39E24AB0305}"/>
              </a:ext>
            </a:extLst>
          </p:cNvPr>
          <p:cNvGrpSpPr>
            <a:grpSpLocks/>
          </p:cNvGrpSpPr>
          <p:nvPr/>
        </p:nvGrpSpPr>
        <p:grpSpPr bwMode="auto">
          <a:xfrm>
            <a:off x="2576514" y="1905000"/>
            <a:ext cx="4994275" cy="2133600"/>
            <a:chOff x="1584" y="1296"/>
            <a:chExt cx="3408" cy="134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E89AE7E-47BF-49B9-ADBF-63FAFCE39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344"/>
              <a:ext cx="912" cy="480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lang="ko-KR" altLang="en-US" sz="2000" b="1">
                  <a:solidFill>
                    <a:srgbClr val="0000FF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소크라</a:t>
              </a:r>
            </a:p>
            <a:p>
              <a:pPr algn="ctr" latinLnBrk="0"/>
              <a:r>
                <a:rPr lang="ko-KR" altLang="en-US" sz="2000" b="1">
                  <a:solidFill>
                    <a:srgbClr val="0000FF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테스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4685C9D-D068-44E2-B6FE-E82A4D685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296"/>
              <a:ext cx="3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en-US" altLang="ko-KR" sz="2000" b="1">
                  <a:solidFill>
                    <a:srgbClr val="0000FF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isA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186625B-5A73-49F8-913B-5A8190EA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872"/>
              <a:ext cx="41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en-US" altLang="ko-KR" sz="2000" b="1">
                  <a:solidFill>
                    <a:srgbClr val="0000FF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Has</a:t>
              </a:r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3448DED2-D431-46A2-A579-8C18151F12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584"/>
              <a:ext cx="336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2896EE9-DFEF-47DE-BFA3-3F41A1974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344"/>
              <a:ext cx="912" cy="480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lang="ko-KR" altLang="en-US" sz="2000" b="1">
                  <a:solidFill>
                    <a:srgbClr val="0000FF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인</a:t>
              </a:r>
            </a:p>
            <a:p>
              <a:pPr algn="ctr" latinLnBrk="0"/>
              <a:r>
                <a:rPr lang="ko-KR" altLang="en-US" sz="2000" b="1">
                  <a:solidFill>
                    <a:srgbClr val="0000FF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간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60BA068-0CB2-4DB0-A72D-6F736DC55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296"/>
              <a:ext cx="3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en-US" altLang="ko-KR" sz="2000" b="1">
                  <a:solidFill>
                    <a:srgbClr val="0000FF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isA</a:t>
              </a: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1A9AF16B-9FB3-48EA-B870-4C6E4020CF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584"/>
              <a:ext cx="336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ko-KR" alt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DE8C50-CC01-4224-9B6D-37B22BD73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344"/>
              <a:ext cx="912" cy="480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lang="ko-KR" altLang="en-US" sz="2000" b="1">
                  <a:solidFill>
                    <a:srgbClr val="0000FF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반드시</a:t>
              </a:r>
            </a:p>
            <a:p>
              <a:pPr algn="ctr" latinLnBrk="0"/>
              <a:r>
                <a:rPr lang="ko-KR" altLang="en-US" sz="2000" b="1">
                  <a:solidFill>
                    <a:srgbClr val="0000FF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죽는다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6B3927C-11F5-4C68-A231-DFB2300EA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160"/>
              <a:ext cx="912" cy="480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lang="ko-KR" altLang="en-US" sz="2000" b="1">
                  <a:solidFill>
                    <a:srgbClr val="0000FF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발</a:t>
              </a:r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574D08B4-9263-4A10-99E2-B89C550EBA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824"/>
              <a:ext cx="0" cy="336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5F1C60-7FE0-468B-B379-DBE0CF7AF66F}"/>
              </a:ext>
            </a:extLst>
          </p:cNvPr>
          <p:cNvGrpSpPr>
            <a:grpSpLocks/>
          </p:cNvGrpSpPr>
          <p:nvPr/>
        </p:nvGrpSpPr>
        <p:grpSpPr bwMode="auto">
          <a:xfrm>
            <a:off x="2490789" y="4114800"/>
            <a:ext cx="5627687" cy="1752600"/>
            <a:chOff x="1440" y="2640"/>
            <a:chExt cx="3840" cy="1104"/>
          </a:xfrm>
        </p:grpSpPr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F0C3D20D-6AB5-4CF3-897F-FA160E04FC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2" y="2976"/>
              <a:ext cx="585" cy="19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D5578E0-7FAB-4305-9493-81FA6E631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" y="2748"/>
              <a:ext cx="3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en-US" altLang="ko-KR" sz="2000" b="1">
                  <a:solidFill>
                    <a:srgbClr val="0000FF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isA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91C4F5D-98E3-491A-8B58-16CDF2A0D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" y="3108"/>
              <a:ext cx="3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en-US" altLang="ko-KR" sz="2000" b="1">
                  <a:solidFill>
                    <a:srgbClr val="0000FF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isA</a:t>
              </a:r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10200AB0-DEEC-4A16-99B0-3F07527150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1" y="3216"/>
              <a:ext cx="470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FA5F545B-6872-4844-9686-F236B73034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4" y="3288"/>
              <a:ext cx="613" cy="12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7C3A346-C2F4-4661-936E-FCCDA5563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976"/>
              <a:ext cx="5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en-US" altLang="ko-KR" sz="2000" b="1">
                  <a:solidFill>
                    <a:srgbClr val="0000FF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CAN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3394E52-B26C-4EE5-81A6-3F315AA7D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640"/>
              <a:ext cx="912" cy="480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lang="ko-KR" altLang="en-US" sz="2000" b="1">
                  <a:solidFill>
                    <a:srgbClr val="0000FF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참새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1534418-FCDB-4DDF-9A53-8DF228703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264"/>
              <a:ext cx="912" cy="480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lang="ko-KR" altLang="en-US" sz="2000" b="1">
                  <a:solidFill>
                    <a:srgbClr val="0000FF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타조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6F71B8E-58D1-4711-909B-A6B09107F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976"/>
              <a:ext cx="912" cy="480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lang="ko-KR" altLang="en-US" sz="2000" b="1">
                  <a:solidFill>
                    <a:srgbClr val="0000FF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새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786E88-4577-439E-830A-9B83638D6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976"/>
              <a:ext cx="912" cy="480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lang="ko-KR" altLang="en-US" sz="2000" b="1">
                  <a:solidFill>
                    <a:srgbClr val="0000FF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날다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4523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의미 망</a:t>
            </a:r>
          </a:p>
          <a:p>
            <a:pPr marL="742950" lvl="1" indent="-285750"/>
            <a:r>
              <a:rPr lang="ko-KR" altLang="en-US" dirty="0"/>
              <a:t>예</a:t>
            </a:r>
          </a:p>
          <a:p>
            <a:pPr lvl="2"/>
            <a:r>
              <a:rPr lang="en-US" altLang="ko-KR" sz="1800" dirty="0"/>
              <a:t>ISA </a:t>
            </a:r>
            <a:r>
              <a:rPr lang="ko-KR" altLang="en-US" sz="1800" dirty="0"/>
              <a:t>관계 </a:t>
            </a:r>
            <a:r>
              <a:rPr lang="en-US" altLang="ko-KR" sz="1800" dirty="0"/>
              <a:t>: </a:t>
            </a:r>
            <a:r>
              <a:rPr lang="ko-KR" altLang="en-US" sz="1800" dirty="0"/>
              <a:t>노드 간의 상하관계 표현</a:t>
            </a:r>
          </a:p>
          <a:p>
            <a:pPr marL="742950" lvl="1" indent="-285750">
              <a:buNone/>
            </a:pPr>
            <a:r>
              <a:rPr lang="ko-KR" altLang="en-US" sz="1800" dirty="0"/>
              <a:t>       </a:t>
            </a:r>
            <a:r>
              <a:rPr lang="en-US" altLang="ko-KR" sz="1800" dirty="0"/>
              <a:t>HAS-A( IS-PART, PART-OF, HAS-PART) </a:t>
            </a:r>
            <a:r>
              <a:rPr lang="ko-KR" altLang="en-US" sz="1800" dirty="0"/>
              <a:t>관계 </a:t>
            </a:r>
            <a:r>
              <a:rPr lang="en-US" altLang="ko-KR" sz="1800" dirty="0"/>
              <a:t>: </a:t>
            </a:r>
            <a:r>
              <a:rPr lang="ko-KR" altLang="en-US" sz="1800" dirty="0"/>
              <a:t>구성요소</a:t>
            </a:r>
            <a:r>
              <a:rPr lang="en-US" altLang="ko-KR" sz="1800" dirty="0"/>
              <a:t>, </a:t>
            </a:r>
            <a:r>
              <a:rPr lang="ko-KR" altLang="en-US" sz="1800" dirty="0"/>
              <a:t>부분 </a:t>
            </a:r>
            <a:r>
              <a:rPr lang="en-US" altLang="ko-KR" sz="1800" dirty="0"/>
              <a:t>, </a:t>
            </a:r>
            <a:r>
              <a:rPr lang="ko-KR" altLang="en-US" sz="1800" dirty="0"/>
              <a:t>특성</a:t>
            </a:r>
            <a:r>
              <a:rPr lang="ko-KR" altLang="en-US" sz="1400" dirty="0"/>
              <a:t> </a:t>
            </a:r>
          </a:p>
          <a:p>
            <a:pPr marL="742950" lvl="1" indent="-285750"/>
            <a:r>
              <a:rPr lang="ko-KR" altLang="en-US" dirty="0"/>
              <a:t>예</a:t>
            </a:r>
          </a:p>
          <a:p>
            <a:pPr marL="742950" lvl="1" indent="-285750"/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표현 기법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280A606-43E0-4B24-A558-D90829AEA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6" y="3068638"/>
            <a:ext cx="1063625" cy="279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400">
                <a:latin typeface="Times New Roman" panose="02020603050405020304" pitchFamily="18" charset="0"/>
              </a:rPr>
              <a:t>Furniture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3C153FD-B39E-4A19-A78B-D62D8B531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3" y="3767138"/>
            <a:ext cx="920750" cy="2095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400">
                <a:latin typeface="Times New Roman" panose="02020603050405020304" pitchFamily="18" charset="0"/>
              </a:rPr>
              <a:t>Chair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CCB1040-B5E6-4EF3-AE9E-88D93A68C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4" y="4465638"/>
            <a:ext cx="992187" cy="2095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400">
                <a:latin typeface="Times New Roman" panose="02020603050405020304" pitchFamily="18" charset="0"/>
              </a:rPr>
              <a:t>My- Chair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35F7DDC8-78E2-4BFC-A497-6E8299292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1" y="5164138"/>
            <a:ext cx="849313" cy="2095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400">
                <a:latin typeface="Times New Roman" panose="02020603050405020304" pitchFamily="18" charset="0"/>
              </a:rPr>
              <a:t>Leather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CB5D5ED2-0303-4AF9-AC95-406E87979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339" y="4465638"/>
            <a:ext cx="566737" cy="2095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400">
                <a:latin typeface="Times New Roman" panose="02020603050405020304" pitchFamily="18" charset="0"/>
              </a:rPr>
              <a:t>Me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43869AD1-9359-4F99-AFE4-E0BD4431E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51" y="4465638"/>
            <a:ext cx="708025" cy="2095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400">
                <a:latin typeface="Times New Roman" panose="02020603050405020304" pitchFamily="18" charset="0"/>
              </a:rPr>
              <a:t>Tan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54F12A91-E534-4D05-9941-C9E739C3E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8314" y="3767138"/>
            <a:ext cx="708025" cy="2095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400">
                <a:latin typeface="Times New Roman" panose="02020603050405020304" pitchFamily="18" charset="0"/>
              </a:rPr>
              <a:t>Leg</a:t>
            </a: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8550FC44-E664-41C9-8DFF-4A0147D95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8313" y="5164138"/>
            <a:ext cx="779462" cy="2095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400">
                <a:latin typeface="Times New Roman" panose="02020603050405020304" pitchFamily="18" charset="0"/>
              </a:rPr>
              <a:t>Brown</a:t>
            </a:r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185CE744-2E80-4B97-BCF3-78EA4FB87F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32263" y="3348038"/>
            <a:ext cx="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44F39DEB-D60D-4C8A-87F2-3F07166E84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7563" y="3836988"/>
            <a:ext cx="920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Line 15">
            <a:extLst>
              <a:ext uri="{FF2B5EF4-FFF2-40B4-BE49-F238E27FC236}">
                <a16:creationId xmlns:a16="http://schemas.microsoft.com/office/drawing/2014/main" id="{989F3467-F1C6-471B-9846-3D72FFB9EB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32263" y="3976688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" name="Line 16">
            <a:extLst>
              <a:ext uri="{FF2B5EF4-FFF2-40B4-BE49-F238E27FC236}">
                <a16:creationId xmlns:a16="http://schemas.microsoft.com/office/drawing/2014/main" id="{38189BCB-AC05-41F3-9EBE-A21B4CA1F1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9000" y="4535488"/>
            <a:ext cx="920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Line 17">
            <a:extLst>
              <a:ext uri="{FF2B5EF4-FFF2-40B4-BE49-F238E27FC236}">
                <a16:creationId xmlns:a16="http://schemas.microsoft.com/office/drawing/2014/main" id="{FC6A6DE2-781C-43F6-A306-DBF9E7F673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3763" y="4675188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Line 18">
            <a:extLst>
              <a:ext uri="{FF2B5EF4-FFF2-40B4-BE49-F238E27FC236}">
                <a16:creationId xmlns:a16="http://schemas.microsoft.com/office/drawing/2014/main" id="{2192660D-BCD3-4EDF-9449-D0FC1A8903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2263" y="4675188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4358FFAE-F64B-43A6-B916-C4CAC67571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0075" y="4535488"/>
            <a:ext cx="566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4CD5B7DF-75EF-4600-8F4F-13CA99726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3489" y="3767138"/>
            <a:ext cx="636587" cy="2095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400">
                <a:latin typeface="Times New Roman" panose="02020603050405020304" pitchFamily="18" charset="0"/>
              </a:rPr>
              <a:t>Person</a:t>
            </a:r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id="{88EE0351-81FD-4372-A48C-1938EF727D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57500" y="3976688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" name="Text Box 22">
            <a:extLst>
              <a:ext uri="{FF2B5EF4-FFF2-40B4-BE49-F238E27FC236}">
                <a16:creationId xmlns:a16="http://schemas.microsoft.com/office/drawing/2014/main" id="{6A5335DF-41AD-4F7F-AFA8-1B52314E3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2264" y="3417888"/>
            <a:ext cx="6365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400">
                <a:latin typeface="Times New Roman" panose="02020603050405020304" pitchFamily="18" charset="0"/>
              </a:rPr>
              <a:t>ISA</a:t>
            </a:r>
          </a:p>
        </p:txBody>
      </p:sp>
      <p:sp>
        <p:nvSpPr>
          <p:cNvPr id="22" name="Text Box 23">
            <a:extLst>
              <a:ext uri="{FF2B5EF4-FFF2-40B4-BE49-F238E27FC236}">
                <a16:creationId xmlns:a16="http://schemas.microsoft.com/office/drawing/2014/main" id="{0ECD17E0-AB88-4FCB-AD12-0E72BF878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1" y="3836988"/>
            <a:ext cx="7794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400">
                <a:latin typeface="Times New Roman" panose="02020603050405020304" pitchFamily="18" charset="0"/>
              </a:rPr>
              <a:t>Has-part</a:t>
            </a:r>
          </a:p>
        </p:txBody>
      </p:sp>
      <p:sp>
        <p:nvSpPr>
          <p:cNvPr id="23" name="Text Box 24">
            <a:extLst>
              <a:ext uri="{FF2B5EF4-FFF2-40B4-BE49-F238E27FC236}">
                <a16:creationId xmlns:a16="http://schemas.microsoft.com/office/drawing/2014/main" id="{47BB8F0A-9736-476B-9926-9C2A6298E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2264" y="4116388"/>
            <a:ext cx="6365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400">
                <a:latin typeface="Times New Roman" panose="02020603050405020304" pitchFamily="18" charset="0"/>
              </a:rPr>
              <a:t>ISA</a:t>
            </a:r>
          </a:p>
        </p:txBody>
      </p:sp>
      <p:sp>
        <p:nvSpPr>
          <p:cNvPr id="24" name="Text Box 25">
            <a:extLst>
              <a:ext uri="{FF2B5EF4-FFF2-40B4-BE49-F238E27FC236}">
                <a16:creationId xmlns:a16="http://schemas.microsoft.com/office/drawing/2014/main" id="{CB7BE018-D84B-4629-B189-4215EBAC9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0289" y="4535488"/>
            <a:ext cx="708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400">
                <a:latin typeface="Times New Roman" panose="02020603050405020304" pitchFamily="18" charset="0"/>
              </a:rPr>
              <a:t>Color</a:t>
            </a: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5453E269-00CA-4CC9-9810-E27D3650F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3764" y="4806950"/>
            <a:ext cx="708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400">
                <a:latin typeface="Times New Roman" panose="02020603050405020304" pitchFamily="18" charset="0"/>
              </a:rPr>
              <a:t>ISA</a:t>
            </a: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611F5466-207B-46CF-8109-EDBF44B16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2263" y="4745038"/>
            <a:ext cx="920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400">
                <a:latin typeface="Times New Roman" panose="02020603050405020304" pitchFamily="18" charset="0"/>
              </a:rPr>
              <a:t>Covering</a:t>
            </a:r>
          </a:p>
        </p:txBody>
      </p:sp>
      <p:sp>
        <p:nvSpPr>
          <p:cNvPr id="27" name="Text Box 28">
            <a:extLst>
              <a:ext uri="{FF2B5EF4-FFF2-40B4-BE49-F238E27FC236}">
                <a16:creationId xmlns:a16="http://schemas.microsoft.com/office/drawing/2014/main" id="{BC632A8D-7ACC-4F74-9715-F37533354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0076" y="4248150"/>
            <a:ext cx="63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400">
                <a:latin typeface="Times New Roman" panose="02020603050405020304" pitchFamily="18" charset="0"/>
              </a:rPr>
              <a:t>Owner</a:t>
            </a:r>
          </a:p>
        </p:txBody>
      </p:sp>
      <p:sp>
        <p:nvSpPr>
          <p:cNvPr id="28" name="Text Box 29">
            <a:extLst>
              <a:ext uri="{FF2B5EF4-FFF2-40B4-BE49-F238E27FC236}">
                <a16:creationId xmlns:a16="http://schemas.microsoft.com/office/drawing/2014/main" id="{5DC5D0F4-00F2-43A1-B3D9-DE94B3BA3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50" y="4046538"/>
            <a:ext cx="5667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400">
                <a:latin typeface="Times New Roman" panose="02020603050405020304" pitchFamily="18" charset="0"/>
              </a:rPr>
              <a:t>ISA</a:t>
            </a:r>
          </a:p>
        </p:txBody>
      </p:sp>
    </p:spTree>
    <p:extLst>
      <p:ext uri="{BB962C8B-B14F-4D97-AF65-F5344CB8AC3E}">
        <p14:creationId xmlns:p14="http://schemas.microsoft.com/office/powerpoint/2010/main" val="19626820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의미 망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</a:p>
          <a:p>
            <a:pPr marL="742950" lvl="1" indent="-285750"/>
            <a:r>
              <a:rPr lang="ko-KR" altLang="en-US" dirty="0"/>
              <a:t>서술논리 표현</a:t>
            </a:r>
          </a:p>
          <a:p>
            <a:pPr lvl="2"/>
            <a:r>
              <a:rPr lang="en-US" altLang="ko-KR" sz="1800" dirty="0"/>
              <a:t>ISA(CHAIR, FURNITURE)</a:t>
            </a:r>
          </a:p>
          <a:p>
            <a:pPr lvl="2"/>
            <a:r>
              <a:rPr lang="en-US" altLang="ko-KR" sz="1800" dirty="0"/>
              <a:t>ISA(ME, PERSON)        </a:t>
            </a:r>
          </a:p>
          <a:p>
            <a:pPr lvl="2"/>
            <a:r>
              <a:rPr lang="en-US" altLang="ko-KR" sz="1800" dirty="0"/>
              <a:t>COVERING(MY-CHAIR, LEATHER)</a:t>
            </a:r>
          </a:p>
          <a:p>
            <a:pPr lvl="2"/>
            <a:r>
              <a:rPr lang="en-US" altLang="ko-KR" sz="1800" dirty="0"/>
              <a:t>COLOR(MY-CHAIR, TAN)</a:t>
            </a:r>
          </a:p>
          <a:p>
            <a:pPr marL="742950" lvl="1" indent="-285750"/>
            <a:r>
              <a:rPr lang="ko-KR" altLang="en-US" dirty="0"/>
              <a:t>성질의 계승</a:t>
            </a:r>
            <a:r>
              <a:rPr lang="en-US" altLang="ko-KR" dirty="0"/>
              <a:t>(property inheritance)  </a:t>
            </a:r>
          </a:p>
          <a:p>
            <a:pPr lvl="2"/>
            <a:r>
              <a:rPr lang="ko-KR" altLang="en-US" sz="1800" dirty="0"/>
              <a:t>하위 노드가 상위 노드의 속성을 상속</a:t>
            </a:r>
          </a:p>
          <a:p>
            <a:pPr lvl="2"/>
            <a:r>
              <a:rPr lang="en-US" altLang="ko-KR" sz="1800" dirty="0"/>
              <a:t>ISA, HAS-PART : </a:t>
            </a:r>
            <a:r>
              <a:rPr lang="ko-KR" altLang="en-US" sz="1800" dirty="0" err="1"/>
              <a:t>추이적</a:t>
            </a:r>
            <a:r>
              <a:rPr lang="en-US" altLang="ko-KR" sz="1800" dirty="0"/>
              <a:t>(transitive)</a:t>
            </a:r>
          </a:p>
          <a:p>
            <a:pPr lvl="2"/>
            <a:r>
              <a:rPr lang="en-US" altLang="ko-KR" sz="1800" dirty="0"/>
              <a:t>ISA(X, Y) ∧ ISA(Y, Z) </a:t>
            </a:r>
            <a:r>
              <a:rPr lang="en-US" altLang="ko-KR" sz="1800" dirty="0">
                <a:sym typeface="Symbol" panose="05050102010706020507" pitchFamily="18" charset="2"/>
              </a:rPr>
              <a:t></a:t>
            </a:r>
            <a:r>
              <a:rPr lang="en-US" altLang="ko-KR" sz="1800" dirty="0"/>
              <a:t> ISA(X, Z)</a:t>
            </a:r>
          </a:p>
          <a:p>
            <a:pPr lvl="2"/>
            <a:r>
              <a:rPr lang="en-US" altLang="ko-KR" sz="1800" dirty="0"/>
              <a:t>HAS-PART(X, Y) ∧ HAS-PART(Y, Z) </a:t>
            </a:r>
            <a:r>
              <a:rPr lang="en-US" altLang="ko-KR" sz="1800" dirty="0">
                <a:sym typeface="Symbol" panose="05050102010706020507" pitchFamily="18" charset="2"/>
              </a:rPr>
              <a:t></a:t>
            </a:r>
            <a:r>
              <a:rPr lang="en-US" altLang="ko-KR" sz="1800" dirty="0"/>
              <a:t> HAS-PART(X, Z)</a:t>
            </a:r>
            <a:r>
              <a:rPr lang="en-US" altLang="ko-KR" sz="2000" dirty="0"/>
              <a:t> </a:t>
            </a:r>
          </a:p>
          <a:p>
            <a:pPr lvl="2">
              <a:buNone/>
            </a:pPr>
            <a:r>
              <a:rPr lang="en-US" altLang="ko-KR" sz="2000" dirty="0"/>
              <a:t>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표현 기법</a:t>
            </a:r>
          </a:p>
        </p:txBody>
      </p:sp>
    </p:spTree>
    <p:extLst>
      <p:ext uri="{BB962C8B-B14F-4D97-AF65-F5344CB8AC3E}">
        <p14:creationId xmlns:p14="http://schemas.microsoft.com/office/powerpoint/2010/main" val="197897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7D73A212-AB47-47D2-BD0F-BB13C0614B9A}"/>
              </a:ext>
            </a:extLst>
          </p:cNvPr>
          <p:cNvGrpSpPr>
            <a:grpSpLocks/>
          </p:cNvGrpSpPr>
          <p:nvPr/>
        </p:nvGrpSpPr>
        <p:grpSpPr bwMode="auto">
          <a:xfrm>
            <a:off x="2100307" y="459349"/>
            <a:ext cx="8237537" cy="5761037"/>
            <a:chOff x="249" y="391"/>
            <a:chExt cx="5189" cy="3629"/>
          </a:xfrm>
        </p:grpSpPr>
        <p:sp>
          <p:nvSpPr>
            <p:cNvPr id="5" name="Text Box 3">
              <a:extLst>
                <a:ext uri="{FF2B5EF4-FFF2-40B4-BE49-F238E27FC236}">
                  <a16:creationId xmlns:a16="http://schemas.microsoft.com/office/drawing/2014/main" id="{8CA35E54-6309-40C0-BE0A-0278B309D9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" y="391"/>
              <a:ext cx="59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800">
                  <a:latin typeface="Tahoma" panose="020B0604030504040204" pitchFamily="34" charset="0"/>
                </a:rPr>
                <a:t>동 물</a:t>
              </a:r>
            </a:p>
          </p:txBody>
        </p:sp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FFA59109-4D85-466D-AC07-9E3C0CFDA0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1071"/>
              <a:ext cx="726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800">
                  <a:latin typeface="Tahoma" panose="020B0604030504040204" pitchFamily="34" charset="0"/>
                </a:rPr>
                <a:t>포유동물</a:t>
              </a:r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F8A3CD13-5F00-4658-AE01-04B6CDFBD3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1071"/>
              <a:ext cx="499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800">
                  <a:latin typeface="Tahoma" panose="020B0604030504040204" pitchFamily="34" charset="0"/>
                </a:rPr>
                <a:t>새</a:t>
              </a: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44DFD5F0-CD76-4366-997D-5BA70FD6B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1979"/>
              <a:ext cx="726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800">
                  <a:latin typeface="Tahoma" panose="020B0604030504040204" pitchFamily="34" charset="0"/>
                </a:rPr>
                <a:t>포유동물</a:t>
              </a:r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1C785495-6631-4361-AF81-5171CAFB34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" y="1968"/>
              <a:ext cx="726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800">
                  <a:latin typeface="Tahoma" panose="020B0604030504040204" pitchFamily="34" charset="0"/>
                </a:rPr>
                <a:t>유제동물</a:t>
              </a:r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0D9EB414-238C-4D4E-A4FA-DA5ECF3F96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3238"/>
              <a:ext cx="59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800">
                  <a:latin typeface="Tahoma" panose="020B0604030504040204" pitchFamily="34" charset="0"/>
                </a:rPr>
                <a:t>치 타</a:t>
              </a:r>
            </a:p>
          </p:txBody>
        </p:sp>
        <p:sp>
          <p:nvSpPr>
            <p:cNvPr id="11" name="Text Box 9">
              <a:extLst>
                <a:ext uri="{FF2B5EF4-FFF2-40B4-BE49-F238E27FC236}">
                  <a16:creationId xmlns:a16="http://schemas.microsoft.com/office/drawing/2014/main" id="{73B40D0C-2915-4AE9-A91C-D7A1095D9D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3238"/>
              <a:ext cx="59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800">
                  <a:latin typeface="Tahoma" panose="020B0604030504040204" pitchFamily="34" charset="0"/>
                </a:rPr>
                <a:t>호랑이</a:t>
              </a:r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97556C1A-08F8-40F7-9863-57F2BE74B5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3238"/>
              <a:ext cx="59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800">
                  <a:latin typeface="Tahoma" panose="020B0604030504040204" pitchFamily="34" charset="0"/>
                </a:rPr>
                <a:t>기 린</a:t>
              </a: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DB93D7FC-DC7A-458D-8EE9-24E8D16436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3238"/>
              <a:ext cx="59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800">
                  <a:latin typeface="Tahoma" panose="020B0604030504040204" pitchFamily="34" charset="0"/>
                </a:rPr>
                <a:t>얼룩말</a:t>
              </a:r>
            </a:p>
          </p:txBody>
        </p:sp>
        <p:sp>
          <p:nvSpPr>
            <p:cNvPr id="14" name="Text Box 12">
              <a:extLst>
                <a:ext uri="{FF2B5EF4-FFF2-40B4-BE49-F238E27FC236}">
                  <a16:creationId xmlns:a16="http://schemas.microsoft.com/office/drawing/2014/main" id="{0EB1A46B-5F4C-46AB-BB94-4CF41ECDBC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3238"/>
              <a:ext cx="59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800">
                  <a:latin typeface="Tahoma" panose="020B0604030504040204" pitchFamily="34" charset="0"/>
                </a:rPr>
                <a:t>타 조</a:t>
              </a:r>
            </a:p>
          </p:txBody>
        </p:sp>
        <p:sp>
          <p:nvSpPr>
            <p:cNvPr id="15" name="Text Box 13">
              <a:extLst>
                <a:ext uri="{FF2B5EF4-FFF2-40B4-BE49-F238E27FC236}">
                  <a16:creationId xmlns:a16="http://schemas.microsoft.com/office/drawing/2014/main" id="{E61E9AA1-8581-43B9-B169-4CDE8D9514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4" y="3238"/>
              <a:ext cx="59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800">
                  <a:latin typeface="Tahoma" panose="020B0604030504040204" pitchFamily="34" charset="0"/>
                </a:rPr>
                <a:t>펭 귄</a:t>
              </a:r>
            </a:p>
          </p:txBody>
        </p:sp>
        <p:grpSp>
          <p:nvGrpSpPr>
            <p:cNvPr id="16" name="Group 14">
              <a:extLst>
                <a:ext uri="{FF2B5EF4-FFF2-40B4-BE49-F238E27FC236}">
                  <a16:creationId xmlns:a16="http://schemas.microsoft.com/office/drawing/2014/main" id="{7EA841A9-FAA8-4492-8CE8-CE1E38CEC9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" y="1071"/>
              <a:ext cx="499" cy="227"/>
              <a:chOff x="204" y="1162"/>
              <a:chExt cx="499" cy="227"/>
            </a:xfrm>
          </p:grpSpPr>
          <p:sp>
            <p:nvSpPr>
              <p:cNvPr id="160" name="AutoShape 15">
                <a:extLst>
                  <a:ext uri="{FF2B5EF4-FFF2-40B4-BE49-F238E27FC236}">
                    <a16:creationId xmlns:a16="http://schemas.microsoft.com/office/drawing/2014/main" id="{B74169DF-B34C-4906-A252-F1272BC631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" y="1162"/>
                <a:ext cx="499" cy="227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61" name="Text Box 16">
                <a:extLst>
                  <a:ext uri="{FF2B5EF4-FFF2-40B4-BE49-F238E27FC236}">
                    <a16:creationId xmlns:a16="http://schemas.microsoft.com/office/drawing/2014/main" id="{D60E6486-C5C5-4D29-AC5B-A7AC808CFB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" y="1162"/>
                <a:ext cx="45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ko-KR" altLang="en-US" sz="1600">
                    <a:latin typeface="Tahoma" panose="020B0604030504040204" pitchFamily="34" charset="0"/>
                  </a:rPr>
                  <a:t>수 유</a:t>
                </a:r>
              </a:p>
            </p:txBody>
          </p:sp>
        </p:grpSp>
        <p:grpSp>
          <p:nvGrpSpPr>
            <p:cNvPr id="17" name="Group 17">
              <a:extLst>
                <a:ext uri="{FF2B5EF4-FFF2-40B4-BE49-F238E27FC236}">
                  <a16:creationId xmlns:a16="http://schemas.microsoft.com/office/drawing/2014/main" id="{8EE98835-582A-48E7-9AEB-680C2643ED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1" y="1071"/>
              <a:ext cx="499" cy="227"/>
              <a:chOff x="204" y="1162"/>
              <a:chExt cx="499" cy="227"/>
            </a:xfrm>
          </p:grpSpPr>
          <p:sp>
            <p:nvSpPr>
              <p:cNvPr id="158" name="AutoShape 18">
                <a:extLst>
                  <a:ext uri="{FF2B5EF4-FFF2-40B4-BE49-F238E27FC236}">
                    <a16:creationId xmlns:a16="http://schemas.microsoft.com/office/drawing/2014/main" id="{136593CA-2524-42FA-B016-EEF94D4F1E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" y="1162"/>
                <a:ext cx="499" cy="227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59" name="Text Box 19">
                <a:extLst>
                  <a:ext uri="{FF2B5EF4-FFF2-40B4-BE49-F238E27FC236}">
                    <a16:creationId xmlns:a16="http://schemas.microsoft.com/office/drawing/2014/main" id="{7963E32B-582C-491C-85A4-6331611A0C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" y="1162"/>
                <a:ext cx="45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ko-KR" altLang="en-US" sz="1600">
                    <a:latin typeface="Tahoma" panose="020B0604030504040204" pitchFamily="34" charset="0"/>
                  </a:rPr>
                  <a:t>체 모</a:t>
                </a:r>
              </a:p>
            </p:txBody>
          </p:sp>
        </p:grpSp>
        <p:grpSp>
          <p:nvGrpSpPr>
            <p:cNvPr id="18" name="Group 20">
              <a:extLst>
                <a:ext uri="{FF2B5EF4-FFF2-40B4-BE49-F238E27FC236}">
                  <a16:creationId xmlns:a16="http://schemas.microsoft.com/office/drawing/2014/main" id="{ABAB51D8-EA3A-4DAD-8A7F-0496BC6DA3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5" y="1071"/>
              <a:ext cx="499" cy="227"/>
              <a:chOff x="204" y="1162"/>
              <a:chExt cx="499" cy="227"/>
            </a:xfrm>
          </p:grpSpPr>
          <p:sp>
            <p:nvSpPr>
              <p:cNvPr id="156" name="AutoShape 21">
                <a:extLst>
                  <a:ext uri="{FF2B5EF4-FFF2-40B4-BE49-F238E27FC236}">
                    <a16:creationId xmlns:a16="http://schemas.microsoft.com/office/drawing/2014/main" id="{2A8AAA1D-0416-4D79-98FE-F93EEC4FAE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" y="1162"/>
                <a:ext cx="499" cy="227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57" name="Text Box 22">
                <a:extLst>
                  <a:ext uri="{FF2B5EF4-FFF2-40B4-BE49-F238E27FC236}">
                    <a16:creationId xmlns:a16="http://schemas.microsoft.com/office/drawing/2014/main" id="{2BC605D3-6A9F-471F-A801-59E9A411C9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" y="1162"/>
                <a:ext cx="45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ko-KR" altLang="en-US" sz="1600">
                    <a:latin typeface="Tahoma" panose="020B0604030504040204" pitchFamily="34" charset="0"/>
                  </a:rPr>
                  <a:t>깃 털</a:t>
                </a:r>
              </a:p>
            </p:txBody>
          </p:sp>
        </p:grpSp>
        <p:grpSp>
          <p:nvGrpSpPr>
            <p:cNvPr id="19" name="Group 23">
              <a:extLst>
                <a:ext uri="{FF2B5EF4-FFF2-40B4-BE49-F238E27FC236}">
                  <a16:creationId xmlns:a16="http://schemas.microsoft.com/office/drawing/2014/main" id="{A8FBC733-FBE6-4AAE-9583-217197B14D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0" y="1071"/>
              <a:ext cx="499" cy="227"/>
              <a:chOff x="204" y="1162"/>
              <a:chExt cx="499" cy="227"/>
            </a:xfrm>
          </p:grpSpPr>
          <p:sp>
            <p:nvSpPr>
              <p:cNvPr id="154" name="AutoShape 24">
                <a:extLst>
                  <a:ext uri="{FF2B5EF4-FFF2-40B4-BE49-F238E27FC236}">
                    <a16:creationId xmlns:a16="http://schemas.microsoft.com/office/drawing/2014/main" id="{0D338DA9-2E20-4E30-90F2-F319D331B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" y="1162"/>
                <a:ext cx="499" cy="227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55" name="Text Box 25">
                <a:extLst>
                  <a:ext uri="{FF2B5EF4-FFF2-40B4-BE49-F238E27FC236}">
                    <a16:creationId xmlns:a16="http://schemas.microsoft.com/office/drawing/2014/main" id="{F4ADA16F-B0F3-4218-9F54-5B62DD9357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" y="1162"/>
                <a:ext cx="45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ko-KR" altLang="en-US" sz="1600">
                    <a:latin typeface="Tahoma" panose="020B0604030504040204" pitchFamily="34" charset="0"/>
                  </a:rPr>
                  <a:t>산 란</a:t>
                </a:r>
              </a:p>
            </p:txBody>
          </p:sp>
        </p:grpSp>
        <p:grpSp>
          <p:nvGrpSpPr>
            <p:cNvPr id="20" name="Group 26">
              <a:extLst>
                <a:ext uri="{FF2B5EF4-FFF2-40B4-BE49-F238E27FC236}">
                  <a16:creationId xmlns:a16="http://schemas.microsoft.com/office/drawing/2014/main" id="{4F7AF0BC-C77A-45BB-A2DA-85F64F4414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6" y="2387"/>
              <a:ext cx="317" cy="227"/>
              <a:chOff x="204" y="1162"/>
              <a:chExt cx="499" cy="227"/>
            </a:xfrm>
          </p:grpSpPr>
          <p:sp>
            <p:nvSpPr>
              <p:cNvPr id="152" name="AutoShape 27">
                <a:extLst>
                  <a:ext uri="{FF2B5EF4-FFF2-40B4-BE49-F238E27FC236}">
                    <a16:creationId xmlns:a16="http://schemas.microsoft.com/office/drawing/2014/main" id="{3B334017-D380-4B51-BC38-EEE8274D9F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" y="1162"/>
                <a:ext cx="499" cy="227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53" name="Text Box 28">
                <a:extLst>
                  <a:ext uri="{FF2B5EF4-FFF2-40B4-BE49-F238E27FC236}">
                    <a16:creationId xmlns:a16="http://schemas.microsoft.com/office/drawing/2014/main" id="{FF4767A9-0876-41DD-BC7C-3B4DB4AD7B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" y="1162"/>
                <a:ext cx="45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ko-KR" altLang="en-US" sz="1600">
                    <a:latin typeface="Tahoma" panose="020B0604030504040204" pitchFamily="34" charset="0"/>
                  </a:rPr>
                  <a:t>굽</a:t>
                </a:r>
              </a:p>
            </p:txBody>
          </p:sp>
        </p:grpSp>
        <p:grpSp>
          <p:nvGrpSpPr>
            <p:cNvPr id="21" name="Group 29">
              <a:extLst>
                <a:ext uri="{FF2B5EF4-FFF2-40B4-BE49-F238E27FC236}">
                  <a16:creationId xmlns:a16="http://schemas.microsoft.com/office/drawing/2014/main" id="{5084BFE2-0BFF-4D85-B9A7-FD503B430B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1" y="1615"/>
              <a:ext cx="499" cy="227"/>
              <a:chOff x="204" y="1162"/>
              <a:chExt cx="499" cy="227"/>
            </a:xfrm>
          </p:grpSpPr>
          <p:sp>
            <p:nvSpPr>
              <p:cNvPr id="150" name="AutoShape 30">
                <a:extLst>
                  <a:ext uri="{FF2B5EF4-FFF2-40B4-BE49-F238E27FC236}">
                    <a16:creationId xmlns:a16="http://schemas.microsoft.com/office/drawing/2014/main" id="{34227129-578B-4091-B786-9ED47CA3C9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" y="1162"/>
                <a:ext cx="499" cy="227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51" name="Text Box 31">
                <a:extLst>
                  <a:ext uri="{FF2B5EF4-FFF2-40B4-BE49-F238E27FC236}">
                    <a16:creationId xmlns:a16="http://schemas.microsoft.com/office/drawing/2014/main" id="{EF6CFFFE-BAC1-440E-94D8-D1B8BE41C2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" y="1162"/>
                <a:ext cx="45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ko-KR" altLang="en-US" sz="1600">
                    <a:latin typeface="Tahoma" panose="020B0604030504040204" pitchFamily="34" charset="0"/>
                  </a:rPr>
                  <a:t>날 다</a:t>
                </a:r>
              </a:p>
            </p:txBody>
          </p:sp>
        </p:grpSp>
        <p:grpSp>
          <p:nvGrpSpPr>
            <p:cNvPr id="22" name="Group 32">
              <a:extLst>
                <a:ext uri="{FF2B5EF4-FFF2-40B4-BE49-F238E27FC236}">
                  <a16:creationId xmlns:a16="http://schemas.microsoft.com/office/drawing/2014/main" id="{EF37A672-FCB1-4D01-859A-BDD34A42CD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0" y="2115"/>
              <a:ext cx="698" cy="227"/>
              <a:chOff x="4740" y="2115"/>
              <a:chExt cx="698" cy="227"/>
            </a:xfrm>
          </p:grpSpPr>
          <p:sp>
            <p:nvSpPr>
              <p:cNvPr id="148" name="AutoShape 33">
                <a:extLst>
                  <a:ext uri="{FF2B5EF4-FFF2-40B4-BE49-F238E27FC236}">
                    <a16:creationId xmlns:a16="http://schemas.microsoft.com/office/drawing/2014/main" id="{C7F9CBAE-6344-4C01-9BD1-D369E8BB7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2115"/>
                <a:ext cx="698" cy="227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49" name="Text Box 34">
                <a:extLst>
                  <a:ext uri="{FF2B5EF4-FFF2-40B4-BE49-F238E27FC236}">
                    <a16:creationId xmlns:a16="http://schemas.microsoft.com/office/drawing/2014/main" id="{9B0A9504-FFE4-40F0-BCE8-BD2BF5F0ED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5" y="2115"/>
                <a:ext cx="63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ko-KR" altLang="en-US" sz="1600">
                    <a:latin typeface="Tahoma" panose="020B0604030504040204" pitchFamily="34" charset="0"/>
                  </a:rPr>
                  <a:t>수영한다</a:t>
                </a:r>
              </a:p>
            </p:txBody>
          </p:sp>
        </p:grpSp>
        <p:grpSp>
          <p:nvGrpSpPr>
            <p:cNvPr id="23" name="Group 35">
              <a:extLst>
                <a:ext uri="{FF2B5EF4-FFF2-40B4-BE49-F238E27FC236}">
                  <a16:creationId xmlns:a16="http://schemas.microsoft.com/office/drawing/2014/main" id="{B882EE31-3EAD-4CBE-BFBB-4AE68EB848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4" y="2387"/>
              <a:ext cx="1310" cy="227"/>
              <a:chOff x="657" y="2341"/>
              <a:chExt cx="1310" cy="227"/>
            </a:xfrm>
          </p:grpSpPr>
          <p:sp>
            <p:nvSpPr>
              <p:cNvPr id="146" name="AutoShape 36">
                <a:extLst>
                  <a:ext uri="{FF2B5EF4-FFF2-40B4-BE49-F238E27FC236}">
                    <a16:creationId xmlns:a16="http://schemas.microsoft.com/office/drawing/2014/main" id="{B2C6DC5E-76FC-4E87-9796-C7D3F8A658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2341"/>
                <a:ext cx="1225" cy="227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47" name="Text Box 37">
                <a:extLst>
                  <a:ext uri="{FF2B5EF4-FFF2-40B4-BE49-F238E27FC236}">
                    <a16:creationId xmlns:a16="http://schemas.microsoft.com/office/drawing/2014/main" id="{49C6EE6B-617A-47A7-B06A-707037A4CB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" y="2341"/>
                <a:ext cx="131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ko-KR" altLang="en-US" sz="1600">
                    <a:latin typeface="Tahoma" panose="020B0604030504040204" pitchFamily="34" charset="0"/>
                  </a:rPr>
                  <a:t>날카로운 눈과 치아</a:t>
                </a:r>
              </a:p>
            </p:txBody>
          </p:sp>
        </p:grpSp>
        <p:grpSp>
          <p:nvGrpSpPr>
            <p:cNvPr id="24" name="Group 38">
              <a:extLst>
                <a:ext uri="{FF2B5EF4-FFF2-40B4-BE49-F238E27FC236}">
                  <a16:creationId xmlns:a16="http://schemas.microsoft.com/office/drawing/2014/main" id="{C53DBBF6-998E-4EE3-A1C0-49B2636767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" y="3793"/>
              <a:ext cx="698" cy="227"/>
              <a:chOff x="4740" y="2115"/>
              <a:chExt cx="698" cy="227"/>
            </a:xfrm>
          </p:grpSpPr>
          <p:sp>
            <p:nvSpPr>
              <p:cNvPr id="144" name="AutoShape 39">
                <a:extLst>
                  <a:ext uri="{FF2B5EF4-FFF2-40B4-BE49-F238E27FC236}">
                    <a16:creationId xmlns:a16="http://schemas.microsoft.com/office/drawing/2014/main" id="{42A50E4F-8F90-459A-AC4F-F104A444D1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2115"/>
                <a:ext cx="698" cy="227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45" name="Text Box 40">
                <a:extLst>
                  <a:ext uri="{FF2B5EF4-FFF2-40B4-BE49-F238E27FC236}">
                    <a16:creationId xmlns:a16="http://schemas.microsoft.com/office/drawing/2014/main" id="{A02162F4-78F0-4CB2-BA7E-0FF64332F8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5" y="2115"/>
                <a:ext cx="63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ko-KR" altLang="en-US" sz="1600">
                    <a:latin typeface="Tahoma" panose="020B0604030504040204" pitchFamily="34" charset="0"/>
                  </a:rPr>
                  <a:t>검은반점</a:t>
                </a:r>
              </a:p>
            </p:txBody>
          </p:sp>
        </p:grpSp>
        <p:sp>
          <p:nvSpPr>
            <p:cNvPr id="25" name="AutoShape 41">
              <a:extLst>
                <a:ext uri="{FF2B5EF4-FFF2-40B4-BE49-F238E27FC236}">
                  <a16:creationId xmlns:a16="http://schemas.microsoft.com/office/drawing/2014/main" id="{53B12894-2EC9-4FD1-9935-8E03C3E84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3793"/>
              <a:ext cx="771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6" name="Text Box 42">
              <a:extLst>
                <a:ext uri="{FF2B5EF4-FFF2-40B4-BE49-F238E27FC236}">
                  <a16:creationId xmlns:a16="http://schemas.microsoft.com/office/drawing/2014/main" id="{0F1D0DF7-4FD1-4E5A-9AD3-82E10F801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3793"/>
              <a:ext cx="77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ko-KR" altLang="en-US" sz="1600">
                  <a:latin typeface="Tahoma" panose="020B0604030504040204" pitchFamily="34" charset="0"/>
                </a:rPr>
                <a:t>검은줄무늬</a:t>
              </a:r>
            </a:p>
          </p:txBody>
        </p:sp>
        <p:grpSp>
          <p:nvGrpSpPr>
            <p:cNvPr id="27" name="Group 43">
              <a:extLst>
                <a:ext uri="{FF2B5EF4-FFF2-40B4-BE49-F238E27FC236}">
                  <a16:creationId xmlns:a16="http://schemas.microsoft.com/office/drawing/2014/main" id="{9971DFE2-D5AE-4ACA-BFA8-1696F37484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7" y="3793"/>
              <a:ext cx="499" cy="227"/>
              <a:chOff x="204" y="1162"/>
              <a:chExt cx="499" cy="227"/>
            </a:xfrm>
          </p:grpSpPr>
          <p:sp>
            <p:nvSpPr>
              <p:cNvPr id="142" name="AutoShape 44">
                <a:extLst>
                  <a:ext uri="{FF2B5EF4-FFF2-40B4-BE49-F238E27FC236}">
                    <a16:creationId xmlns:a16="http://schemas.microsoft.com/office/drawing/2014/main" id="{D54664AB-7058-4A80-BDF7-E1A1859EB0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" y="1162"/>
                <a:ext cx="499" cy="227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43" name="Text Box 45">
                <a:extLst>
                  <a:ext uri="{FF2B5EF4-FFF2-40B4-BE49-F238E27FC236}">
                    <a16:creationId xmlns:a16="http://schemas.microsoft.com/office/drawing/2014/main" id="{41C5D3F5-D465-40C7-83A8-D730C19D55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" y="1162"/>
                <a:ext cx="45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ko-KR" altLang="en-US" sz="1600">
                    <a:latin typeface="Tahoma" panose="020B0604030504040204" pitchFamily="34" charset="0"/>
                  </a:rPr>
                  <a:t>갈 색</a:t>
                </a:r>
              </a:p>
            </p:txBody>
          </p:sp>
        </p:grpSp>
        <p:grpSp>
          <p:nvGrpSpPr>
            <p:cNvPr id="28" name="Group 46">
              <a:extLst>
                <a:ext uri="{FF2B5EF4-FFF2-40B4-BE49-F238E27FC236}">
                  <a16:creationId xmlns:a16="http://schemas.microsoft.com/office/drawing/2014/main" id="{7ED43DEF-A198-49EA-B4A9-D597893D26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3" y="3792"/>
              <a:ext cx="499" cy="227"/>
              <a:chOff x="204" y="1162"/>
              <a:chExt cx="499" cy="227"/>
            </a:xfrm>
          </p:grpSpPr>
          <p:sp>
            <p:nvSpPr>
              <p:cNvPr id="140" name="AutoShape 47">
                <a:extLst>
                  <a:ext uri="{FF2B5EF4-FFF2-40B4-BE49-F238E27FC236}">
                    <a16:creationId xmlns:a16="http://schemas.microsoft.com/office/drawing/2014/main" id="{189E41D3-EE36-4178-A864-22BA7FDB84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" y="1162"/>
                <a:ext cx="499" cy="227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41" name="Text Box 48">
                <a:extLst>
                  <a:ext uri="{FF2B5EF4-FFF2-40B4-BE49-F238E27FC236}">
                    <a16:creationId xmlns:a16="http://schemas.microsoft.com/office/drawing/2014/main" id="{23A9A4FF-B4DA-48F2-81BE-44E9768A26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" y="1162"/>
                <a:ext cx="45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ko-KR" altLang="en-US" sz="1600">
                    <a:latin typeface="Tahoma" panose="020B0604030504040204" pitchFamily="34" charset="0"/>
                  </a:rPr>
                  <a:t>흑 백</a:t>
                </a:r>
              </a:p>
            </p:txBody>
          </p:sp>
        </p:grpSp>
        <p:grpSp>
          <p:nvGrpSpPr>
            <p:cNvPr id="29" name="Group 49">
              <a:extLst>
                <a:ext uri="{FF2B5EF4-FFF2-40B4-BE49-F238E27FC236}">
                  <a16:creationId xmlns:a16="http://schemas.microsoft.com/office/drawing/2014/main" id="{DC7848A7-359F-45D2-9E27-9C3DDC40AF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9" y="3792"/>
              <a:ext cx="499" cy="227"/>
              <a:chOff x="204" y="1162"/>
              <a:chExt cx="499" cy="227"/>
            </a:xfrm>
          </p:grpSpPr>
          <p:sp>
            <p:nvSpPr>
              <p:cNvPr id="138" name="AutoShape 50">
                <a:extLst>
                  <a:ext uri="{FF2B5EF4-FFF2-40B4-BE49-F238E27FC236}">
                    <a16:creationId xmlns:a16="http://schemas.microsoft.com/office/drawing/2014/main" id="{F0CC27A9-395A-4891-BD2A-45249FC1A0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" y="1162"/>
                <a:ext cx="499" cy="227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39" name="Text Box 51">
                <a:extLst>
                  <a:ext uri="{FF2B5EF4-FFF2-40B4-BE49-F238E27FC236}">
                    <a16:creationId xmlns:a16="http://schemas.microsoft.com/office/drawing/2014/main" id="{146E534F-04EB-4FA7-A541-16270B1B90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" y="1162"/>
                <a:ext cx="45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ko-KR" altLang="en-US" sz="1600">
                    <a:latin typeface="Tahoma" panose="020B0604030504040204" pitchFamily="34" charset="0"/>
                  </a:rPr>
                  <a:t>백 색</a:t>
                </a:r>
              </a:p>
            </p:txBody>
          </p:sp>
        </p:grpSp>
        <p:grpSp>
          <p:nvGrpSpPr>
            <p:cNvPr id="30" name="Group 52">
              <a:extLst>
                <a:ext uri="{FF2B5EF4-FFF2-40B4-BE49-F238E27FC236}">
                  <a16:creationId xmlns:a16="http://schemas.microsoft.com/office/drawing/2014/main" id="{ACB69AFC-9240-4474-86BE-BC55D13A84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9" y="3793"/>
              <a:ext cx="771" cy="227"/>
              <a:chOff x="1429" y="3702"/>
              <a:chExt cx="771" cy="227"/>
            </a:xfrm>
          </p:grpSpPr>
          <p:sp>
            <p:nvSpPr>
              <p:cNvPr id="136" name="AutoShape 53">
                <a:extLst>
                  <a:ext uri="{FF2B5EF4-FFF2-40B4-BE49-F238E27FC236}">
                    <a16:creationId xmlns:a16="http://schemas.microsoft.com/office/drawing/2014/main" id="{09090F1A-F147-4FA8-9A40-81704F7F84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9" y="3702"/>
                <a:ext cx="771" cy="227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37" name="Text Box 54">
                <a:extLst>
                  <a:ext uri="{FF2B5EF4-FFF2-40B4-BE49-F238E27FC236}">
                    <a16:creationId xmlns:a16="http://schemas.microsoft.com/office/drawing/2014/main" id="{7A4D955E-D6D5-43AA-96B8-ED31BEFE2D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9" y="3702"/>
                <a:ext cx="77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ko-KR" altLang="en-US" sz="1600">
                    <a:latin typeface="Tahoma" panose="020B0604030504040204" pitchFamily="34" charset="0"/>
                  </a:rPr>
                  <a:t>검은줄무늬</a:t>
                </a:r>
              </a:p>
            </p:txBody>
          </p:sp>
        </p:grpSp>
        <p:grpSp>
          <p:nvGrpSpPr>
            <p:cNvPr id="31" name="Group 55">
              <a:extLst>
                <a:ext uri="{FF2B5EF4-FFF2-40B4-BE49-F238E27FC236}">
                  <a16:creationId xmlns:a16="http://schemas.microsoft.com/office/drawing/2014/main" id="{F4B2A867-FB7B-4F8B-B435-6CC8898AB9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82" y="2750"/>
              <a:ext cx="862" cy="227"/>
              <a:chOff x="657" y="2341"/>
              <a:chExt cx="1310" cy="227"/>
            </a:xfrm>
          </p:grpSpPr>
          <p:sp>
            <p:nvSpPr>
              <p:cNvPr id="134" name="AutoShape 56">
                <a:extLst>
                  <a:ext uri="{FF2B5EF4-FFF2-40B4-BE49-F238E27FC236}">
                    <a16:creationId xmlns:a16="http://schemas.microsoft.com/office/drawing/2014/main" id="{A532FCD2-15A2-473B-8E89-FFBB757481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2341"/>
                <a:ext cx="1225" cy="227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35" name="Text Box 57">
                <a:extLst>
                  <a:ext uri="{FF2B5EF4-FFF2-40B4-BE49-F238E27FC236}">
                    <a16:creationId xmlns:a16="http://schemas.microsoft.com/office/drawing/2014/main" id="{BA3A35A4-AD04-469E-9895-047357C051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" y="2341"/>
                <a:ext cx="131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ko-KR" altLang="en-US" sz="1600">
                    <a:latin typeface="Tahoma" panose="020B0604030504040204" pitchFamily="34" charset="0"/>
                  </a:rPr>
                  <a:t>긴 목과 다리</a:t>
                </a:r>
              </a:p>
            </p:txBody>
          </p:sp>
        </p:grpSp>
        <p:grpSp>
          <p:nvGrpSpPr>
            <p:cNvPr id="32" name="Group 58">
              <a:extLst>
                <a:ext uri="{FF2B5EF4-FFF2-40B4-BE49-F238E27FC236}">
                  <a16:creationId xmlns:a16="http://schemas.microsoft.com/office/drawing/2014/main" id="{D925C4AF-5C09-42B8-B663-6A488D17F2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82" y="1525"/>
              <a:ext cx="499" cy="227"/>
              <a:chOff x="204" y="1162"/>
              <a:chExt cx="499" cy="227"/>
            </a:xfrm>
          </p:grpSpPr>
          <p:sp>
            <p:nvSpPr>
              <p:cNvPr id="132" name="AutoShape 59">
                <a:extLst>
                  <a:ext uri="{FF2B5EF4-FFF2-40B4-BE49-F238E27FC236}">
                    <a16:creationId xmlns:a16="http://schemas.microsoft.com/office/drawing/2014/main" id="{A82A7019-AD8C-4ABE-85D5-6841CA470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" y="1162"/>
                <a:ext cx="499" cy="227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33" name="Text Box 60">
                <a:extLst>
                  <a:ext uri="{FF2B5EF4-FFF2-40B4-BE49-F238E27FC236}">
                    <a16:creationId xmlns:a16="http://schemas.microsoft.com/office/drawing/2014/main" id="{0FADD125-F012-47D0-8AFA-CC50505A6B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" y="1162"/>
                <a:ext cx="45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ko-KR" altLang="en-US" sz="1600">
                    <a:latin typeface="Tahoma" panose="020B0604030504040204" pitchFamily="34" charset="0"/>
                  </a:rPr>
                  <a:t>반 추</a:t>
                </a:r>
              </a:p>
            </p:txBody>
          </p:sp>
        </p:grpSp>
        <p:grpSp>
          <p:nvGrpSpPr>
            <p:cNvPr id="33" name="Group 61">
              <a:extLst>
                <a:ext uri="{FF2B5EF4-FFF2-40B4-BE49-F238E27FC236}">
                  <a16:creationId xmlns:a16="http://schemas.microsoft.com/office/drawing/2014/main" id="{81D81459-2866-41DE-A77B-A80017B0FF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2" y="1525"/>
              <a:ext cx="499" cy="227"/>
              <a:chOff x="204" y="1162"/>
              <a:chExt cx="499" cy="227"/>
            </a:xfrm>
          </p:grpSpPr>
          <p:sp>
            <p:nvSpPr>
              <p:cNvPr id="130" name="AutoShape 62">
                <a:extLst>
                  <a:ext uri="{FF2B5EF4-FFF2-40B4-BE49-F238E27FC236}">
                    <a16:creationId xmlns:a16="http://schemas.microsoft.com/office/drawing/2014/main" id="{1A574899-91DA-4426-8AE7-4B214898F4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" y="1162"/>
                <a:ext cx="499" cy="227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31" name="Text Box 63">
                <a:extLst>
                  <a:ext uri="{FF2B5EF4-FFF2-40B4-BE49-F238E27FC236}">
                    <a16:creationId xmlns:a16="http://schemas.microsoft.com/office/drawing/2014/main" id="{90693155-2D0F-4F39-889A-BD0CA2F6E4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" y="1162"/>
                <a:ext cx="45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ko-KR" altLang="en-US" sz="1600">
                    <a:latin typeface="Tahoma" panose="020B0604030504040204" pitchFamily="34" charset="0"/>
                  </a:rPr>
                  <a:t>육 식</a:t>
                </a:r>
              </a:p>
            </p:txBody>
          </p:sp>
        </p:grpSp>
        <p:sp>
          <p:nvSpPr>
            <p:cNvPr id="34" name="Line 64">
              <a:extLst>
                <a:ext uri="{FF2B5EF4-FFF2-40B4-BE49-F238E27FC236}">
                  <a16:creationId xmlns:a16="http://schemas.microsoft.com/office/drawing/2014/main" id="{07CC374C-19C6-47FA-A95C-B8D82F27DF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5" y="890"/>
              <a:ext cx="408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5" name="Text Box 65">
              <a:extLst>
                <a:ext uri="{FF2B5EF4-FFF2-40B4-BE49-F238E27FC236}">
                  <a16:creationId xmlns:a16="http://schemas.microsoft.com/office/drawing/2014/main" id="{A3E237A7-6D67-44D3-82C3-0DD9D85EDB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754"/>
              <a:ext cx="36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Is-a</a:t>
              </a:r>
            </a:p>
          </p:txBody>
        </p:sp>
        <p:sp>
          <p:nvSpPr>
            <p:cNvPr id="36" name="Line 66">
              <a:extLst>
                <a:ext uri="{FF2B5EF4-FFF2-40B4-BE49-F238E27FC236}">
                  <a16:creationId xmlns:a16="http://schemas.microsoft.com/office/drawing/2014/main" id="{724DB83A-7F67-4E3B-AF07-EC37289BF0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9" y="618"/>
              <a:ext cx="363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7" name="Line 67">
              <a:extLst>
                <a:ext uri="{FF2B5EF4-FFF2-40B4-BE49-F238E27FC236}">
                  <a16:creationId xmlns:a16="http://schemas.microsoft.com/office/drawing/2014/main" id="{1220F684-F0DB-4F5A-A3C2-F36AFB722C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845"/>
              <a:ext cx="681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8" name="Text Box 68">
              <a:extLst>
                <a:ext uri="{FF2B5EF4-FFF2-40B4-BE49-F238E27FC236}">
                  <a16:creationId xmlns:a16="http://schemas.microsoft.com/office/drawing/2014/main" id="{7DE2E276-6076-484D-A895-74F81A5868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" y="709"/>
              <a:ext cx="36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Is-a</a:t>
              </a:r>
            </a:p>
          </p:txBody>
        </p:sp>
        <p:sp>
          <p:nvSpPr>
            <p:cNvPr id="39" name="Line 69">
              <a:extLst>
                <a:ext uri="{FF2B5EF4-FFF2-40B4-BE49-F238E27FC236}">
                  <a16:creationId xmlns:a16="http://schemas.microsoft.com/office/drawing/2014/main" id="{50AF86AD-3C47-4ABA-A127-8C20356C74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" y="618"/>
              <a:ext cx="318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0" name="Line 70">
              <a:extLst>
                <a:ext uri="{FF2B5EF4-FFF2-40B4-BE49-F238E27FC236}">
                  <a16:creationId xmlns:a16="http://schemas.microsoft.com/office/drawing/2014/main" id="{79CBA32A-CC44-42A9-8FAE-E2A7CF0A24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1207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1" name="Text Box 71">
              <a:extLst>
                <a:ext uri="{FF2B5EF4-FFF2-40B4-BE49-F238E27FC236}">
                  <a16:creationId xmlns:a16="http://schemas.microsoft.com/office/drawing/2014/main" id="{649DA638-1D31-4AFC-BA06-5A7F1994BF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" y="1117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do</a:t>
              </a:r>
            </a:p>
          </p:txBody>
        </p:sp>
        <p:sp>
          <p:nvSpPr>
            <p:cNvPr id="42" name="Line 72">
              <a:extLst>
                <a:ext uri="{FF2B5EF4-FFF2-40B4-BE49-F238E27FC236}">
                  <a16:creationId xmlns:a16="http://schemas.microsoft.com/office/drawing/2014/main" id="{ACE858DB-9389-4760-8348-BA3986A965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8" y="1207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3" name="Line 73">
              <a:extLst>
                <a:ext uri="{FF2B5EF4-FFF2-40B4-BE49-F238E27FC236}">
                  <a16:creationId xmlns:a16="http://schemas.microsoft.com/office/drawing/2014/main" id="{6BAB41A6-2A45-47D2-B29E-411229CB1C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5" y="1207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4" name="Text Box 74">
              <a:extLst>
                <a:ext uri="{FF2B5EF4-FFF2-40B4-BE49-F238E27FC236}">
                  <a16:creationId xmlns:a16="http://schemas.microsoft.com/office/drawing/2014/main" id="{A16B0E91-EE71-460E-A760-1F0E7582B2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8" y="1117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do</a:t>
              </a:r>
            </a:p>
          </p:txBody>
        </p:sp>
        <p:sp>
          <p:nvSpPr>
            <p:cNvPr id="45" name="Line 75">
              <a:extLst>
                <a:ext uri="{FF2B5EF4-FFF2-40B4-BE49-F238E27FC236}">
                  <a16:creationId xmlns:a16="http://schemas.microsoft.com/office/drawing/2014/main" id="{CCE669A0-2649-4AC4-B4EF-D76D56D5FC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77" y="1207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6" name="Line 76">
              <a:extLst>
                <a:ext uri="{FF2B5EF4-FFF2-40B4-BE49-F238E27FC236}">
                  <a16:creationId xmlns:a16="http://schemas.microsoft.com/office/drawing/2014/main" id="{F990146F-F729-4CD9-A2B4-EC960F84D9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5" y="1207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7" name="Text Box 77">
              <a:extLst>
                <a:ext uri="{FF2B5EF4-FFF2-40B4-BE49-F238E27FC236}">
                  <a16:creationId xmlns:a16="http://schemas.microsoft.com/office/drawing/2014/main" id="{5F023236-08F9-4B6B-9E68-2823F049F9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8" y="1117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do</a:t>
              </a:r>
            </a:p>
          </p:txBody>
        </p:sp>
        <p:grpSp>
          <p:nvGrpSpPr>
            <p:cNvPr id="48" name="Group 78">
              <a:extLst>
                <a:ext uri="{FF2B5EF4-FFF2-40B4-BE49-F238E27FC236}">
                  <a16:creationId xmlns:a16="http://schemas.microsoft.com/office/drawing/2014/main" id="{679D7881-F1A6-4178-A7A6-AD11CB27D2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4" y="1117"/>
              <a:ext cx="454" cy="192"/>
              <a:chOff x="4377" y="1117"/>
              <a:chExt cx="454" cy="192"/>
            </a:xfrm>
          </p:grpSpPr>
          <p:sp>
            <p:nvSpPr>
              <p:cNvPr id="127" name="Line 79">
                <a:extLst>
                  <a:ext uri="{FF2B5EF4-FFF2-40B4-BE49-F238E27FC236}">
                    <a16:creationId xmlns:a16="http://schemas.microsoft.com/office/drawing/2014/main" id="{8A94F293-30E5-4FA9-8167-EA73A2436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77" y="1207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128" name="Line 80">
                <a:extLst>
                  <a:ext uri="{FF2B5EF4-FFF2-40B4-BE49-F238E27FC236}">
                    <a16:creationId xmlns:a16="http://schemas.microsoft.com/office/drawing/2014/main" id="{5330884A-9353-420B-B3B4-F930DDD3D8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5" y="1207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129" name="Text Box 81">
                <a:extLst>
                  <a:ext uri="{FF2B5EF4-FFF2-40B4-BE49-F238E27FC236}">
                    <a16:creationId xmlns:a16="http://schemas.microsoft.com/office/drawing/2014/main" id="{94C32824-DFAB-44A0-9CC6-2FE0028B71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8" y="1117"/>
                <a:ext cx="31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400">
                    <a:latin typeface="Tahoma" panose="020B0604030504040204" pitchFamily="34" charset="0"/>
                  </a:rPr>
                  <a:t>has</a:t>
                </a:r>
              </a:p>
            </p:txBody>
          </p:sp>
        </p:grpSp>
        <p:sp>
          <p:nvSpPr>
            <p:cNvPr id="49" name="Line 82">
              <a:extLst>
                <a:ext uri="{FF2B5EF4-FFF2-40B4-BE49-F238E27FC236}">
                  <a16:creationId xmlns:a16="http://schemas.microsoft.com/office/drawing/2014/main" id="{FB25FA05-205E-4BF8-BA8A-DE0AA24915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7" y="1207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50" name="Line 83">
              <a:extLst>
                <a:ext uri="{FF2B5EF4-FFF2-40B4-BE49-F238E27FC236}">
                  <a16:creationId xmlns:a16="http://schemas.microsoft.com/office/drawing/2014/main" id="{40CAE685-0959-494A-995B-8E81960034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5" y="1207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51" name="Text Box 84">
              <a:extLst>
                <a:ext uri="{FF2B5EF4-FFF2-40B4-BE49-F238E27FC236}">
                  <a16:creationId xmlns:a16="http://schemas.microsoft.com/office/drawing/2014/main" id="{4A630D6F-180F-49D5-A448-1006C91B0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8" y="1117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has</a:t>
              </a:r>
            </a:p>
          </p:txBody>
        </p:sp>
        <p:sp>
          <p:nvSpPr>
            <p:cNvPr id="52" name="Line 85">
              <a:extLst>
                <a:ext uri="{FF2B5EF4-FFF2-40B4-BE49-F238E27FC236}">
                  <a16:creationId xmlns:a16="http://schemas.microsoft.com/office/drawing/2014/main" id="{98D6B0F1-91E9-4C41-821C-A06C276F02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3" y="1661"/>
              <a:ext cx="227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53" name="Text Box 86">
              <a:extLst>
                <a:ext uri="{FF2B5EF4-FFF2-40B4-BE49-F238E27FC236}">
                  <a16:creationId xmlns:a16="http://schemas.microsoft.com/office/drawing/2014/main" id="{BD4A1EEF-4A69-487A-B2EF-13717DE996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1480"/>
              <a:ext cx="36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Is-a</a:t>
              </a:r>
            </a:p>
          </p:txBody>
        </p:sp>
        <p:sp>
          <p:nvSpPr>
            <p:cNvPr id="54" name="Line 87">
              <a:extLst>
                <a:ext uri="{FF2B5EF4-FFF2-40B4-BE49-F238E27FC236}">
                  <a16:creationId xmlns:a16="http://schemas.microsoft.com/office/drawing/2014/main" id="{CC6E8EA5-3A89-42C3-979E-5681ADA6CF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1" y="1298"/>
              <a:ext cx="18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55" name="Line 88">
              <a:extLst>
                <a:ext uri="{FF2B5EF4-FFF2-40B4-BE49-F238E27FC236}">
                  <a16:creationId xmlns:a16="http://schemas.microsoft.com/office/drawing/2014/main" id="{7928F6D6-CD91-4AC9-BA1B-C5B6B0369A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6" y="1888"/>
              <a:ext cx="9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56" name="Text Box 89">
              <a:extLst>
                <a:ext uri="{FF2B5EF4-FFF2-40B4-BE49-F238E27FC236}">
                  <a16:creationId xmlns:a16="http://schemas.microsoft.com/office/drawing/2014/main" id="{1DBE1B0D-C789-4625-BC0F-9443C1B5D9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1752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do</a:t>
              </a:r>
            </a:p>
          </p:txBody>
        </p:sp>
        <p:sp>
          <p:nvSpPr>
            <p:cNvPr id="57" name="Line 90">
              <a:extLst>
                <a:ext uri="{FF2B5EF4-FFF2-40B4-BE49-F238E27FC236}">
                  <a16:creationId xmlns:a16="http://schemas.microsoft.com/office/drawing/2014/main" id="{1C70108D-65BE-47FF-9321-79C26ECB0B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8" y="1752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58" name="Line 91">
              <a:extLst>
                <a:ext uri="{FF2B5EF4-FFF2-40B4-BE49-F238E27FC236}">
                  <a16:creationId xmlns:a16="http://schemas.microsoft.com/office/drawing/2014/main" id="{909FB29A-70AC-41C9-9FEE-A5C6880632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81" y="1888"/>
              <a:ext cx="9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59" name="Text Box 92">
              <a:extLst>
                <a:ext uri="{FF2B5EF4-FFF2-40B4-BE49-F238E27FC236}">
                  <a16:creationId xmlns:a16="http://schemas.microsoft.com/office/drawing/2014/main" id="{5CFD3535-8C26-42E5-BA7D-EF3AFA4189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4" y="1752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do</a:t>
              </a:r>
            </a:p>
          </p:txBody>
        </p:sp>
        <p:sp>
          <p:nvSpPr>
            <p:cNvPr id="60" name="Line 93">
              <a:extLst>
                <a:ext uri="{FF2B5EF4-FFF2-40B4-BE49-F238E27FC236}">
                  <a16:creationId xmlns:a16="http://schemas.microsoft.com/office/drawing/2014/main" id="{59391688-5505-49F2-9ECC-3020573AD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752"/>
              <a:ext cx="136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61" name="Line 94">
              <a:extLst>
                <a:ext uri="{FF2B5EF4-FFF2-40B4-BE49-F238E27FC236}">
                  <a16:creationId xmlns:a16="http://schemas.microsoft.com/office/drawing/2014/main" id="{1BED9D9E-ED4C-4C60-8B53-9C195277B2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2205"/>
              <a:ext cx="18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62" name="Text Box 95">
              <a:extLst>
                <a:ext uri="{FF2B5EF4-FFF2-40B4-BE49-F238E27FC236}">
                  <a16:creationId xmlns:a16="http://schemas.microsoft.com/office/drawing/2014/main" id="{9BAB03A0-D4F5-49F5-B321-27BF7A415F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2205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has</a:t>
              </a:r>
            </a:p>
          </p:txBody>
        </p:sp>
        <p:sp>
          <p:nvSpPr>
            <p:cNvPr id="63" name="Line 96">
              <a:extLst>
                <a:ext uri="{FF2B5EF4-FFF2-40B4-BE49-F238E27FC236}">
                  <a16:creationId xmlns:a16="http://schemas.microsoft.com/office/drawing/2014/main" id="{1E089D63-931B-4653-B488-D8B0046CC8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2341"/>
              <a:ext cx="91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64" name="Line 97">
              <a:extLst>
                <a:ext uri="{FF2B5EF4-FFF2-40B4-BE49-F238E27FC236}">
                  <a16:creationId xmlns:a16="http://schemas.microsoft.com/office/drawing/2014/main" id="{E73922C5-06B1-40E5-95CF-5B57AAA2C8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5" y="2704"/>
              <a:ext cx="181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65" name="Line 98">
              <a:extLst>
                <a:ext uri="{FF2B5EF4-FFF2-40B4-BE49-F238E27FC236}">
                  <a16:creationId xmlns:a16="http://schemas.microsoft.com/office/drawing/2014/main" id="{6FA200CE-CAC3-4A6B-A867-1BE158F955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48" y="2659"/>
              <a:ext cx="59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66" name="Text Box 99">
              <a:extLst>
                <a:ext uri="{FF2B5EF4-FFF2-40B4-BE49-F238E27FC236}">
                  <a16:creationId xmlns:a16="http://schemas.microsoft.com/office/drawing/2014/main" id="{F9648C82-61C0-431A-B85D-608FAA7A2F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2523"/>
              <a:ext cx="36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Is-a</a:t>
              </a:r>
            </a:p>
          </p:txBody>
        </p:sp>
        <p:sp>
          <p:nvSpPr>
            <p:cNvPr id="67" name="Text Box 100">
              <a:extLst>
                <a:ext uri="{FF2B5EF4-FFF2-40B4-BE49-F238E27FC236}">
                  <a16:creationId xmlns:a16="http://schemas.microsoft.com/office/drawing/2014/main" id="{3BA284CB-9A54-4F2D-A654-A1217E8847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2523"/>
              <a:ext cx="36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Is-a</a:t>
              </a:r>
            </a:p>
          </p:txBody>
        </p:sp>
        <p:sp>
          <p:nvSpPr>
            <p:cNvPr id="68" name="Line 101">
              <a:extLst>
                <a:ext uri="{FF2B5EF4-FFF2-40B4-BE49-F238E27FC236}">
                  <a16:creationId xmlns:a16="http://schemas.microsoft.com/office/drawing/2014/main" id="{3D15351C-62AC-4DAC-9ED3-42CB8359C4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7" y="2205"/>
              <a:ext cx="136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69" name="Line 102">
              <a:extLst>
                <a:ext uri="{FF2B5EF4-FFF2-40B4-BE49-F238E27FC236}">
                  <a16:creationId xmlns:a16="http://schemas.microsoft.com/office/drawing/2014/main" id="{F756796C-0A15-4670-9239-8710167FEE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3" y="2205"/>
              <a:ext cx="9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70" name="Line 103">
              <a:extLst>
                <a:ext uri="{FF2B5EF4-FFF2-40B4-BE49-F238E27FC236}">
                  <a16:creationId xmlns:a16="http://schemas.microsoft.com/office/drawing/2014/main" id="{41A7A75A-23DA-4E77-AC9C-BC070D7510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2" y="2205"/>
              <a:ext cx="91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71" name="Text Box 104">
              <a:extLst>
                <a:ext uri="{FF2B5EF4-FFF2-40B4-BE49-F238E27FC236}">
                  <a16:creationId xmlns:a16="http://schemas.microsoft.com/office/drawing/2014/main" id="{5A846644-BDCF-4E73-A41D-381FF17F05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7" y="2205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has</a:t>
              </a:r>
            </a:p>
          </p:txBody>
        </p:sp>
        <p:sp>
          <p:nvSpPr>
            <p:cNvPr id="72" name="Line 105">
              <a:extLst>
                <a:ext uri="{FF2B5EF4-FFF2-40B4-BE49-F238E27FC236}">
                  <a16:creationId xmlns:a16="http://schemas.microsoft.com/office/drawing/2014/main" id="{D7872A73-EB2D-4C77-96B7-4A1936CA21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26" y="2341"/>
              <a:ext cx="46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73" name="Line 106">
              <a:extLst>
                <a:ext uri="{FF2B5EF4-FFF2-40B4-BE49-F238E27FC236}">
                  <a16:creationId xmlns:a16="http://schemas.microsoft.com/office/drawing/2014/main" id="{4D20D481-F2DA-4489-8A4B-E27EAF2E6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1298"/>
              <a:ext cx="137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74" name="Text Box 107">
              <a:extLst>
                <a:ext uri="{FF2B5EF4-FFF2-40B4-BE49-F238E27FC236}">
                  <a16:creationId xmlns:a16="http://schemas.microsoft.com/office/drawing/2014/main" id="{56D055D5-CFAC-47B2-ABCD-43F85CE77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1378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can</a:t>
              </a:r>
            </a:p>
          </p:txBody>
        </p:sp>
        <p:sp>
          <p:nvSpPr>
            <p:cNvPr id="75" name="Line 108">
              <a:extLst>
                <a:ext uri="{FF2B5EF4-FFF2-40B4-BE49-F238E27FC236}">
                  <a16:creationId xmlns:a16="http://schemas.microsoft.com/office/drawing/2014/main" id="{96D33C0D-DD8E-460B-AF5F-48EB2390A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1525"/>
              <a:ext cx="4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76" name="Line 109">
              <a:extLst>
                <a:ext uri="{FF2B5EF4-FFF2-40B4-BE49-F238E27FC236}">
                  <a16:creationId xmlns:a16="http://schemas.microsoft.com/office/drawing/2014/main" id="{88B53C29-947F-4148-B8F1-92282AC107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78" y="1933"/>
              <a:ext cx="136" cy="13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77" name="Text Box 110">
              <a:extLst>
                <a:ext uri="{FF2B5EF4-FFF2-40B4-BE49-F238E27FC236}">
                  <a16:creationId xmlns:a16="http://schemas.microsoft.com/office/drawing/2014/main" id="{B498A42B-35FA-4414-AD79-DC0C2013E7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797"/>
              <a:ext cx="36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Is-a</a:t>
              </a:r>
            </a:p>
          </p:txBody>
        </p:sp>
        <p:sp>
          <p:nvSpPr>
            <p:cNvPr id="78" name="Line 111">
              <a:extLst>
                <a:ext uri="{FF2B5EF4-FFF2-40B4-BE49-F238E27FC236}">
                  <a16:creationId xmlns:a16="http://schemas.microsoft.com/office/drawing/2014/main" id="{C80B967F-2599-44F8-8BDC-55BEB859DF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8" y="1298"/>
              <a:ext cx="136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79" name="Line 112">
              <a:extLst>
                <a:ext uri="{FF2B5EF4-FFF2-40B4-BE49-F238E27FC236}">
                  <a16:creationId xmlns:a16="http://schemas.microsoft.com/office/drawing/2014/main" id="{0D2F1340-9146-49A5-8842-8CEDFA9A4F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5" y="2341"/>
              <a:ext cx="137" cy="9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80" name="Text Box 113">
              <a:extLst>
                <a:ext uri="{FF2B5EF4-FFF2-40B4-BE49-F238E27FC236}">
                  <a16:creationId xmlns:a16="http://schemas.microsoft.com/office/drawing/2014/main" id="{30AC2F11-D3C3-4AE1-9219-DB9F61AC23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" y="2149"/>
              <a:ext cx="5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Cannot</a:t>
              </a:r>
            </a:p>
          </p:txBody>
        </p:sp>
        <p:sp>
          <p:nvSpPr>
            <p:cNvPr id="81" name="Line 114">
              <a:extLst>
                <a:ext uri="{FF2B5EF4-FFF2-40B4-BE49-F238E27FC236}">
                  <a16:creationId xmlns:a16="http://schemas.microsoft.com/office/drawing/2014/main" id="{BC94243C-40CD-410D-8FDD-D8DC866055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7" y="1842"/>
              <a:ext cx="136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82" name="Line 115">
              <a:extLst>
                <a:ext uri="{FF2B5EF4-FFF2-40B4-BE49-F238E27FC236}">
                  <a16:creationId xmlns:a16="http://schemas.microsoft.com/office/drawing/2014/main" id="{F7AA012E-C41D-41F5-A2CE-BB8F76FE7D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04" y="2478"/>
              <a:ext cx="226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83" name="Text Box 116">
              <a:extLst>
                <a:ext uri="{FF2B5EF4-FFF2-40B4-BE49-F238E27FC236}">
                  <a16:creationId xmlns:a16="http://schemas.microsoft.com/office/drawing/2014/main" id="{8078AC40-8E20-4FB6-BED3-A843D5883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2341"/>
              <a:ext cx="5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Cannot</a:t>
              </a:r>
            </a:p>
          </p:txBody>
        </p:sp>
        <p:sp>
          <p:nvSpPr>
            <p:cNvPr id="84" name="Line 117">
              <a:extLst>
                <a:ext uri="{FF2B5EF4-FFF2-40B4-BE49-F238E27FC236}">
                  <a16:creationId xmlns:a16="http://schemas.microsoft.com/office/drawing/2014/main" id="{1C5FFE4A-8AC8-4223-897C-6CE620D35A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4" y="1842"/>
              <a:ext cx="45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85" name="Line 118">
              <a:extLst>
                <a:ext uri="{FF2B5EF4-FFF2-40B4-BE49-F238E27FC236}">
                  <a16:creationId xmlns:a16="http://schemas.microsoft.com/office/drawing/2014/main" id="{F7DE4B3A-7CA5-4E5C-A8CC-FC6911EE15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03" y="2795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86" name="Text Box 119">
              <a:extLst>
                <a:ext uri="{FF2B5EF4-FFF2-40B4-BE49-F238E27FC236}">
                  <a16:creationId xmlns:a16="http://schemas.microsoft.com/office/drawing/2014/main" id="{F5054DA6-D8C8-49ED-9B71-552FBDC69E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6" y="2614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can</a:t>
              </a:r>
            </a:p>
          </p:txBody>
        </p:sp>
        <p:sp>
          <p:nvSpPr>
            <p:cNvPr id="87" name="Line 120">
              <a:extLst>
                <a:ext uri="{FF2B5EF4-FFF2-40B4-BE49-F238E27FC236}">
                  <a16:creationId xmlns:a16="http://schemas.microsoft.com/office/drawing/2014/main" id="{0943E15D-06D1-402F-939B-39E9198ACB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03" y="2341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88" name="Line 121">
              <a:extLst>
                <a:ext uri="{FF2B5EF4-FFF2-40B4-BE49-F238E27FC236}">
                  <a16:creationId xmlns:a16="http://schemas.microsoft.com/office/drawing/2014/main" id="{1A73CEF4-5731-4689-9463-88251BB873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3" y="2659"/>
              <a:ext cx="227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89" name="Text Box 122">
              <a:extLst>
                <a:ext uri="{FF2B5EF4-FFF2-40B4-BE49-F238E27FC236}">
                  <a16:creationId xmlns:a16="http://schemas.microsoft.com/office/drawing/2014/main" id="{08D421D7-288C-4749-BB88-F02927CDDE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" y="2478"/>
              <a:ext cx="36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Is-a</a:t>
              </a:r>
            </a:p>
          </p:txBody>
        </p:sp>
        <p:sp>
          <p:nvSpPr>
            <p:cNvPr id="90" name="Line 123">
              <a:extLst>
                <a:ext uri="{FF2B5EF4-FFF2-40B4-BE49-F238E27FC236}">
                  <a16:creationId xmlns:a16="http://schemas.microsoft.com/office/drawing/2014/main" id="{B6261A07-3B27-43AA-89F1-D69A470CBE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88" y="2614"/>
              <a:ext cx="136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91" name="Text Box 124">
              <a:extLst>
                <a:ext uri="{FF2B5EF4-FFF2-40B4-BE49-F238E27FC236}">
                  <a16:creationId xmlns:a16="http://schemas.microsoft.com/office/drawing/2014/main" id="{F3F4FFF2-FDED-4E65-AC12-CFBAD90DD4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2467"/>
              <a:ext cx="36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Is-a</a:t>
              </a:r>
            </a:p>
          </p:txBody>
        </p:sp>
        <p:sp>
          <p:nvSpPr>
            <p:cNvPr id="92" name="Line 125">
              <a:extLst>
                <a:ext uri="{FF2B5EF4-FFF2-40B4-BE49-F238E27FC236}">
                  <a16:creationId xmlns:a16="http://schemas.microsoft.com/office/drawing/2014/main" id="{7F3B62AE-F4B1-4C55-B83D-DD6307A536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35" y="2205"/>
              <a:ext cx="45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93" name="Line 126">
              <a:extLst>
                <a:ext uri="{FF2B5EF4-FFF2-40B4-BE49-F238E27FC236}">
                  <a16:creationId xmlns:a16="http://schemas.microsoft.com/office/drawing/2014/main" id="{A977709A-3CDE-4AD9-9027-329C056C5F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71" y="2205"/>
              <a:ext cx="272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94" name="Line 127">
              <a:extLst>
                <a:ext uri="{FF2B5EF4-FFF2-40B4-BE49-F238E27FC236}">
                  <a16:creationId xmlns:a16="http://schemas.microsoft.com/office/drawing/2014/main" id="{99D82B97-8BA8-4A46-95DD-F06734508E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60" y="2976"/>
              <a:ext cx="545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95" name="Text Box 128">
              <a:extLst>
                <a:ext uri="{FF2B5EF4-FFF2-40B4-BE49-F238E27FC236}">
                  <a16:creationId xmlns:a16="http://schemas.microsoft.com/office/drawing/2014/main" id="{F27D3AE1-BBD8-4EDD-A466-154D27FA64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2830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has</a:t>
              </a:r>
            </a:p>
          </p:txBody>
        </p:sp>
        <p:sp>
          <p:nvSpPr>
            <p:cNvPr id="96" name="Line 129">
              <a:extLst>
                <a:ext uri="{FF2B5EF4-FFF2-40B4-BE49-F238E27FC236}">
                  <a16:creationId xmlns:a16="http://schemas.microsoft.com/office/drawing/2014/main" id="{90A2D049-755A-4505-96AE-4983A97BF0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99" y="2795"/>
              <a:ext cx="725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97" name="Line 130">
              <a:extLst>
                <a:ext uri="{FF2B5EF4-FFF2-40B4-BE49-F238E27FC236}">
                  <a16:creationId xmlns:a16="http://schemas.microsoft.com/office/drawing/2014/main" id="{84997FB0-B34F-4240-B390-CA49351E79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26" y="3113"/>
              <a:ext cx="9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98" name="Text Box 131">
              <a:extLst>
                <a:ext uri="{FF2B5EF4-FFF2-40B4-BE49-F238E27FC236}">
                  <a16:creationId xmlns:a16="http://schemas.microsoft.com/office/drawing/2014/main" id="{BD14CD2C-43E3-4D87-81CF-069BA168BC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2976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has</a:t>
              </a:r>
            </a:p>
          </p:txBody>
        </p:sp>
        <p:sp>
          <p:nvSpPr>
            <p:cNvPr id="99" name="Line 132">
              <a:extLst>
                <a:ext uri="{FF2B5EF4-FFF2-40B4-BE49-F238E27FC236}">
                  <a16:creationId xmlns:a16="http://schemas.microsoft.com/office/drawing/2014/main" id="{675BAF2D-0449-4278-A7DA-3A75240BC6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90" y="2976"/>
              <a:ext cx="46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00" name="Line 133">
              <a:extLst>
                <a:ext uri="{FF2B5EF4-FFF2-40B4-BE49-F238E27FC236}">
                  <a16:creationId xmlns:a16="http://schemas.microsoft.com/office/drawing/2014/main" id="{51FD0F64-536D-42C3-9607-3C57361552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3475"/>
              <a:ext cx="9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01" name="Text Box 134">
              <a:extLst>
                <a:ext uri="{FF2B5EF4-FFF2-40B4-BE49-F238E27FC236}">
                  <a16:creationId xmlns:a16="http://schemas.microsoft.com/office/drawing/2014/main" id="{26DFA38F-9EF0-4A8D-8010-5B340955F7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3566"/>
              <a:ext cx="5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texture</a:t>
              </a:r>
            </a:p>
          </p:txBody>
        </p:sp>
        <p:sp>
          <p:nvSpPr>
            <p:cNvPr id="102" name="Line 135">
              <a:extLst>
                <a:ext uri="{FF2B5EF4-FFF2-40B4-BE49-F238E27FC236}">
                  <a16:creationId xmlns:a16="http://schemas.microsoft.com/office/drawing/2014/main" id="{0E6A1B38-C1F2-4872-92A2-30ABC73B09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3702"/>
              <a:ext cx="9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03" name="Line 136">
              <a:extLst>
                <a:ext uri="{FF2B5EF4-FFF2-40B4-BE49-F238E27FC236}">
                  <a16:creationId xmlns:a16="http://schemas.microsoft.com/office/drawing/2014/main" id="{82969AB2-83DC-4FD5-BFDC-631E160CAD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3" y="3475"/>
              <a:ext cx="1043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04" name="Text Box 137">
              <a:extLst>
                <a:ext uri="{FF2B5EF4-FFF2-40B4-BE49-F238E27FC236}">
                  <a16:creationId xmlns:a16="http://schemas.microsoft.com/office/drawing/2014/main" id="{7D2FF6EB-54AD-40BC-B93D-9B32A1D26B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3566"/>
              <a:ext cx="5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texture</a:t>
              </a:r>
            </a:p>
          </p:txBody>
        </p:sp>
        <p:sp>
          <p:nvSpPr>
            <p:cNvPr id="105" name="Line 138">
              <a:extLst>
                <a:ext uri="{FF2B5EF4-FFF2-40B4-BE49-F238E27FC236}">
                  <a16:creationId xmlns:a16="http://schemas.microsoft.com/office/drawing/2014/main" id="{1BD77ADE-FE99-4CB5-B271-15F12C3040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6" y="3702"/>
              <a:ext cx="4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06" name="Line 139">
              <a:extLst>
                <a:ext uri="{FF2B5EF4-FFF2-40B4-BE49-F238E27FC236}">
                  <a16:creationId xmlns:a16="http://schemas.microsoft.com/office/drawing/2014/main" id="{7289B467-99F3-43B7-A7DF-91EB6A8B64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3475"/>
              <a:ext cx="91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07" name="Text Box 140">
              <a:extLst>
                <a:ext uri="{FF2B5EF4-FFF2-40B4-BE49-F238E27FC236}">
                  <a16:creationId xmlns:a16="http://schemas.microsoft.com/office/drawing/2014/main" id="{DD27DF61-E6F1-4E78-8620-E042DECD24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3566"/>
              <a:ext cx="5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texture</a:t>
              </a:r>
            </a:p>
          </p:txBody>
        </p:sp>
        <p:sp>
          <p:nvSpPr>
            <p:cNvPr id="108" name="Line 141">
              <a:extLst>
                <a:ext uri="{FF2B5EF4-FFF2-40B4-BE49-F238E27FC236}">
                  <a16:creationId xmlns:a16="http://schemas.microsoft.com/office/drawing/2014/main" id="{DA503D82-EC6B-4E4C-B2F3-A9817DAE25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3702"/>
              <a:ext cx="9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09" name="Line 142">
              <a:extLst>
                <a:ext uri="{FF2B5EF4-FFF2-40B4-BE49-F238E27FC236}">
                  <a16:creationId xmlns:a16="http://schemas.microsoft.com/office/drawing/2014/main" id="{1A41AE3F-162B-4116-B225-100088A7CB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3475"/>
              <a:ext cx="1179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10" name="Text Box 143">
              <a:extLst>
                <a:ext uri="{FF2B5EF4-FFF2-40B4-BE49-F238E27FC236}">
                  <a16:creationId xmlns:a16="http://schemas.microsoft.com/office/drawing/2014/main" id="{120577D1-BD77-4F8A-B3EE-B21755BC9E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" y="3601"/>
              <a:ext cx="5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color</a:t>
              </a:r>
            </a:p>
          </p:txBody>
        </p:sp>
        <p:sp>
          <p:nvSpPr>
            <p:cNvPr id="111" name="Line 144">
              <a:extLst>
                <a:ext uri="{FF2B5EF4-FFF2-40B4-BE49-F238E27FC236}">
                  <a16:creationId xmlns:a16="http://schemas.microsoft.com/office/drawing/2014/main" id="{C6115C1E-D3E2-44C4-B345-0EB9440F0A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5" y="3748"/>
              <a:ext cx="27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12" name="Line 145">
              <a:extLst>
                <a:ext uri="{FF2B5EF4-FFF2-40B4-BE49-F238E27FC236}">
                  <a16:creationId xmlns:a16="http://schemas.microsoft.com/office/drawing/2014/main" id="{E2498DDD-D8B3-4A01-B759-6039C9118B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3475"/>
              <a:ext cx="59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13" name="Text Box 146">
              <a:extLst>
                <a:ext uri="{FF2B5EF4-FFF2-40B4-BE49-F238E27FC236}">
                  <a16:creationId xmlns:a16="http://schemas.microsoft.com/office/drawing/2014/main" id="{23A7352A-97A5-49EA-A0F3-CABD519136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3566"/>
              <a:ext cx="5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color</a:t>
              </a:r>
            </a:p>
          </p:txBody>
        </p:sp>
        <p:sp>
          <p:nvSpPr>
            <p:cNvPr id="114" name="Line 147">
              <a:extLst>
                <a:ext uri="{FF2B5EF4-FFF2-40B4-BE49-F238E27FC236}">
                  <a16:creationId xmlns:a16="http://schemas.microsoft.com/office/drawing/2014/main" id="{97BD84CB-AFB7-4525-BADF-99D769CB1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2" y="3702"/>
              <a:ext cx="9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15" name="Line 148">
              <a:extLst>
                <a:ext uri="{FF2B5EF4-FFF2-40B4-BE49-F238E27FC236}">
                  <a16:creationId xmlns:a16="http://schemas.microsoft.com/office/drawing/2014/main" id="{B941A939-F466-4A45-A14C-4A457234E2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3475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16" name="Text Box 149">
              <a:extLst>
                <a:ext uri="{FF2B5EF4-FFF2-40B4-BE49-F238E27FC236}">
                  <a16:creationId xmlns:a16="http://schemas.microsoft.com/office/drawing/2014/main" id="{B4031C03-5961-4AE6-861D-B2B713C9D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3521"/>
              <a:ext cx="5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color</a:t>
              </a:r>
            </a:p>
          </p:txBody>
        </p:sp>
        <p:sp>
          <p:nvSpPr>
            <p:cNvPr id="117" name="Line 150">
              <a:extLst>
                <a:ext uri="{FF2B5EF4-FFF2-40B4-BE49-F238E27FC236}">
                  <a16:creationId xmlns:a16="http://schemas.microsoft.com/office/drawing/2014/main" id="{0901343E-D370-4D22-8374-21A0E2046F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3702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18" name="Line 151">
              <a:extLst>
                <a:ext uri="{FF2B5EF4-FFF2-40B4-BE49-F238E27FC236}">
                  <a16:creationId xmlns:a16="http://schemas.microsoft.com/office/drawing/2014/main" id="{3BB88C25-C701-4CC7-A83C-3B1BE3387E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3475"/>
              <a:ext cx="862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19" name="Text Box 152">
              <a:extLst>
                <a:ext uri="{FF2B5EF4-FFF2-40B4-BE49-F238E27FC236}">
                  <a16:creationId xmlns:a16="http://schemas.microsoft.com/office/drawing/2014/main" id="{C4A783FA-35C6-49B2-9378-9B13464D1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3566"/>
              <a:ext cx="5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color</a:t>
              </a:r>
            </a:p>
          </p:txBody>
        </p:sp>
        <p:sp>
          <p:nvSpPr>
            <p:cNvPr id="120" name="Line 153">
              <a:extLst>
                <a:ext uri="{FF2B5EF4-FFF2-40B4-BE49-F238E27FC236}">
                  <a16:creationId xmlns:a16="http://schemas.microsoft.com/office/drawing/2014/main" id="{6081DB9A-604E-4002-BCD2-C96DD2B0AA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4" y="3702"/>
              <a:ext cx="18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21" name="Line 154">
              <a:extLst>
                <a:ext uri="{FF2B5EF4-FFF2-40B4-BE49-F238E27FC236}">
                  <a16:creationId xmlns:a16="http://schemas.microsoft.com/office/drawing/2014/main" id="{9767E7FE-D87B-43F7-9D6D-04D173ECA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3475"/>
              <a:ext cx="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22" name="Line 155">
              <a:extLst>
                <a:ext uri="{FF2B5EF4-FFF2-40B4-BE49-F238E27FC236}">
                  <a16:creationId xmlns:a16="http://schemas.microsoft.com/office/drawing/2014/main" id="{07BF359F-6BA6-497A-A33E-861E159A3F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86" y="3475"/>
              <a:ext cx="681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23" name="Text Box 156">
              <a:extLst>
                <a:ext uri="{FF2B5EF4-FFF2-40B4-BE49-F238E27FC236}">
                  <a16:creationId xmlns:a16="http://schemas.microsoft.com/office/drawing/2014/main" id="{28777977-D262-4D20-9B73-47E4C12F2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8" y="3566"/>
              <a:ext cx="5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color</a:t>
              </a:r>
            </a:p>
          </p:txBody>
        </p:sp>
        <p:sp>
          <p:nvSpPr>
            <p:cNvPr id="124" name="Text Box 157">
              <a:extLst>
                <a:ext uri="{FF2B5EF4-FFF2-40B4-BE49-F238E27FC236}">
                  <a16:creationId xmlns:a16="http://schemas.microsoft.com/office/drawing/2014/main" id="{61AC8AF2-7A13-4C49-BD15-2362DE68B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0" y="3566"/>
              <a:ext cx="5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color</a:t>
              </a:r>
            </a:p>
          </p:txBody>
        </p:sp>
        <p:sp>
          <p:nvSpPr>
            <p:cNvPr id="125" name="Line 158">
              <a:extLst>
                <a:ext uri="{FF2B5EF4-FFF2-40B4-BE49-F238E27FC236}">
                  <a16:creationId xmlns:a16="http://schemas.microsoft.com/office/drawing/2014/main" id="{6ACFFC40-4D29-47D5-A138-484EB95824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3702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26" name="Line 159">
              <a:extLst>
                <a:ext uri="{FF2B5EF4-FFF2-40B4-BE49-F238E27FC236}">
                  <a16:creationId xmlns:a16="http://schemas.microsoft.com/office/drawing/2014/main" id="{C6D1258D-588E-4102-B716-B5B0BD018C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05" y="3702"/>
              <a:ext cx="9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95681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ko-KR" altLang="en-US" dirty="0"/>
              <a:t>의미 망</a:t>
            </a:r>
          </a:p>
          <a:p>
            <a:pPr marL="742950" lvl="1" indent="-285750">
              <a:lnSpc>
                <a:spcPct val="80000"/>
              </a:lnSpc>
            </a:pPr>
            <a:r>
              <a:rPr lang="ko-KR" altLang="en-US" dirty="0"/>
              <a:t>성질 계승의 예</a:t>
            </a:r>
          </a:p>
          <a:p>
            <a:pPr lvl="2">
              <a:lnSpc>
                <a:spcPct val="80000"/>
              </a:lnSpc>
            </a:pPr>
            <a:r>
              <a:rPr lang="en-US" altLang="ko-KR" sz="1800" dirty="0"/>
              <a:t>is-a(</a:t>
            </a:r>
            <a:r>
              <a:rPr lang="ko-KR" altLang="en-US" sz="1800" dirty="0"/>
              <a:t>치타</a:t>
            </a:r>
            <a:r>
              <a:rPr lang="en-US" altLang="ko-KR" sz="1800" dirty="0"/>
              <a:t>, </a:t>
            </a:r>
            <a:r>
              <a:rPr lang="ko-KR" altLang="en-US" sz="1800" dirty="0"/>
              <a:t>육식동물</a:t>
            </a:r>
            <a:r>
              <a:rPr lang="en-US" altLang="ko-KR" sz="1800" dirty="0"/>
              <a:t>) ∧ is-a(</a:t>
            </a:r>
            <a:r>
              <a:rPr lang="ko-KR" altLang="en-US" sz="1800" dirty="0"/>
              <a:t>육식동물</a:t>
            </a:r>
            <a:r>
              <a:rPr lang="en-US" altLang="ko-KR" sz="1800" dirty="0"/>
              <a:t>, </a:t>
            </a:r>
            <a:r>
              <a:rPr lang="ko-KR" altLang="en-US" sz="1800" dirty="0"/>
              <a:t>포유동물</a:t>
            </a:r>
            <a:r>
              <a:rPr lang="en-US" altLang="ko-KR" sz="1800" dirty="0"/>
              <a:t>) =&gt;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ko-KR" sz="1800" dirty="0"/>
              <a:t>         is-a(</a:t>
            </a:r>
            <a:r>
              <a:rPr lang="ko-KR" altLang="en-US" sz="1800" dirty="0"/>
              <a:t>치타</a:t>
            </a:r>
            <a:r>
              <a:rPr lang="en-US" altLang="ko-KR" sz="1800" dirty="0"/>
              <a:t>, </a:t>
            </a:r>
            <a:r>
              <a:rPr lang="ko-KR" altLang="en-US" sz="1800" dirty="0"/>
              <a:t>포유동물</a:t>
            </a:r>
            <a:r>
              <a:rPr lang="en-US" altLang="ko-KR" sz="1800" dirty="0"/>
              <a:t>)</a:t>
            </a:r>
          </a:p>
          <a:p>
            <a:pPr lvl="2">
              <a:lnSpc>
                <a:spcPct val="80000"/>
              </a:lnSpc>
            </a:pPr>
            <a:r>
              <a:rPr lang="en-US" altLang="ko-KR" sz="1800" dirty="0"/>
              <a:t>has-part(</a:t>
            </a:r>
            <a:r>
              <a:rPr lang="ko-KR" altLang="en-US" sz="1800" dirty="0"/>
              <a:t>대한민국</a:t>
            </a:r>
            <a:r>
              <a:rPr lang="en-US" altLang="ko-KR" sz="1800" dirty="0"/>
              <a:t>, </a:t>
            </a:r>
            <a:r>
              <a:rPr lang="ko-KR" altLang="en-US" sz="1800" dirty="0"/>
              <a:t>경기도</a:t>
            </a:r>
            <a:r>
              <a:rPr lang="en-US" altLang="ko-KR" sz="1800" dirty="0"/>
              <a:t>) ∧ has-part(</a:t>
            </a:r>
            <a:r>
              <a:rPr lang="ko-KR" altLang="en-US" sz="1800" dirty="0"/>
              <a:t>경기도</a:t>
            </a:r>
            <a:r>
              <a:rPr lang="en-US" altLang="ko-KR" sz="1800" dirty="0"/>
              <a:t>, </a:t>
            </a:r>
            <a:r>
              <a:rPr lang="ko-KR" altLang="en-US" sz="1800" dirty="0"/>
              <a:t>수원시</a:t>
            </a:r>
            <a:r>
              <a:rPr lang="en-US" altLang="ko-KR" sz="1800" dirty="0"/>
              <a:t>) =&gt; has-part(</a:t>
            </a:r>
            <a:r>
              <a:rPr lang="ko-KR" altLang="en-US" sz="1800" dirty="0"/>
              <a:t>대한민국</a:t>
            </a:r>
            <a:r>
              <a:rPr lang="en-US" altLang="ko-KR" sz="1800" dirty="0"/>
              <a:t>, </a:t>
            </a:r>
            <a:r>
              <a:rPr lang="ko-KR" altLang="en-US" sz="1800" dirty="0"/>
              <a:t>수원시</a:t>
            </a:r>
            <a:r>
              <a:rPr lang="en-US" altLang="ko-KR" sz="1800" dirty="0"/>
              <a:t>)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altLang="ko-KR" dirty="0"/>
              <a:t>is-a </a:t>
            </a:r>
            <a:r>
              <a:rPr lang="ko-KR" altLang="en-US" dirty="0"/>
              <a:t>계층에 의한 성질 계승을 암묵적 추론 또는 디폴트 추론이라고 불리는 추론의 하나로 봄</a:t>
            </a:r>
          </a:p>
          <a:p>
            <a:pPr marL="742950" lvl="1" indent="-285750">
              <a:lnSpc>
                <a:spcPct val="80000"/>
              </a:lnSpc>
            </a:pPr>
            <a:r>
              <a:rPr lang="ko-KR" altLang="en-US" dirty="0"/>
              <a:t>예 </a:t>
            </a:r>
          </a:p>
          <a:p>
            <a:pPr lvl="2">
              <a:lnSpc>
                <a:spcPct val="80000"/>
              </a:lnSpc>
            </a:pPr>
            <a:r>
              <a:rPr lang="en-US" altLang="ko-KR" sz="1800" dirty="0"/>
              <a:t>is-a(</a:t>
            </a:r>
            <a:r>
              <a:rPr lang="ko-KR" altLang="en-US" sz="1800" dirty="0"/>
              <a:t>치타</a:t>
            </a:r>
            <a:r>
              <a:rPr lang="en-US" altLang="ko-KR" sz="1800" dirty="0"/>
              <a:t>, </a:t>
            </a:r>
            <a:r>
              <a:rPr lang="ko-KR" altLang="en-US" sz="1800" dirty="0"/>
              <a:t>육식동물</a:t>
            </a:r>
            <a:r>
              <a:rPr lang="en-US" altLang="ko-KR" sz="1800" dirty="0"/>
              <a:t>) ∧ do(</a:t>
            </a:r>
            <a:r>
              <a:rPr lang="ko-KR" altLang="en-US" sz="1800" dirty="0"/>
              <a:t>육식동물</a:t>
            </a:r>
            <a:r>
              <a:rPr lang="en-US" altLang="ko-KR" sz="1800" dirty="0"/>
              <a:t>, </a:t>
            </a:r>
            <a:r>
              <a:rPr lang="ko-KR" altLang="en-US" sz="1800" dirty="0"/>
              <a:t>육식</a:t>
            </a:r>
            <a:r>
              <a:rPr lang="en-US" altLang="ko-KR" sz="1800" dirty="0"/>
              <a:t>) =&gt; do(</a:t>
            </a:r>
            <a:r>
              <a:rPr lang="ko-KR" altLang="en-US" sz="1800" dirty="0"/>
              <a:t>치타</a:t>
            </a:r>
            <a:r>
              <a:rPr lang="en-US" altLang="ko-KR" sz="1800" dirty="0"/>
              <a:t>, </a:t>
            </a:r>
            <a:r>
              <a:rPr lang="ko-KR" altLang="en-US" sz="1800" dirty="0"/>
              <a:t>육식</a:t>
            </a:r>
            <a:r>
              <a:rPr lang="en-US" altLang="ko-KR" sz="1800" dirty="0"/>
              <a:t>)</a:t>
            </a:r>
          </a:p>
          <a:p>
            <a:pPr lvl="2">
              <a:lnSpc>
                <a:spcPct val="80000"/>
              </a:lnSpc>
            </a:pPr>
            <a:r>
              <a:rPr lang="en-US" altLang="ko-KR" sz="1800" dirty="0"/>
              <a:t>is-a(</a:t>
            </a:r>
            <a:r>
              <a:rPr lang="ko-KR" altLang="en-US" sz="1800" dirty="0"/>
              <a:t>펭귄</a:t>
            </a:r>
            <a:r>
              <a:rPr lang="en-US" altLang="ko-KR" sz="1800" dirty="0"/>
              <a:t>, </a:t>
            </a:r>
            <a:r>
              <a:rPr lang="ko-KR" altLang="en-US" sz="1800" dirty="0"/>
              <a:t>새</a:t>
            </a:r>
            <a:r>
              <a:rPr lang="en-US" altLang="ko-KR" sz="1800" dirty="0"/>
              <a:t>) ∧ has(</a:t>
            </a:r>
            <a:r>
              <a:rPr lang="ko-KR" altLang="en-US" sz="1800" dirty="0"/>
              <a:t>새</a:t>
            </a:r>
            <a:r>
              <a:rPr lang="en-US" altLang="ko-KR" sz="1800" dirty="0"/>
              <a:t>, </a:t>
            </a:r>
            <a:r>
              <a:rPr lang="ko-KR" altLang="en-US" sz="1800" dirty="0"/>
              <a:t>깃털</a:t>
            </a:r>
            <a:r>
              <a:rPr lang="en-US" altLang="ko-KR" sz="1800" dirty="0"/>
              <a:t>) =&gt; has(</a:t>
            </a:r>
            <a:r>
              <a:rPr lang="ko-KR" altLang="en-US" sz="1800" dirty="0"/>
              <a:t>펭귄</a:t>
            </a:r>
            <a:r>
              <a:rPr lang="en-US" altLang="ko-KR" sz="1800" dirty="0"/>
              <a:t>, </a:t>
            </a:r>
            <a:r>
              <a:rPr lang="ko-KR" altLang="en-US" sz="1800" dirty="0"/>
              <a:t>깃털</a:t>
            </a:r>
            <a:r>
              <a:rPr lang="en-US" altLang="ko-KR" sz="1800" dirty="0"/>
              <a:t>)</a:t>
            </a:r>
          </a:p>
          <a:p>
            <a:pPr lvl="2">
              <a:lnSpc>
                <a:spcPct val="80000"/>
              </a:lnSpc>
            </a:pPr>
            <a:r>
              <a:rPr lang="ko-KR" altLang="en-US" sz="1800" dirty="0"/>
              <a:t>예외 </a:t>
            </a:r>
          </a:p>
          <a:p>
            <a:pPr lvl="2">
              <a:lnSpc>
                <a:spcPct val="80000"/>
              </a:lnSpc>
              <a:buNone/>
            </a:pPr>
            <a:r>
              <a:rPr lang="ko-KR" altLang="en-US" sz="1800" dirty="0"/>
              <a:t>    </a:t>
            </a:r>
            <a:r>
              <a:rPr lang="en-US" altLang="ko-KR" sz="1800" dirty="0"/>
              <a:t>is-a(</a:t>
            </a:r>
            <a:r>
              <a:rPr lang="ko-KR" altLang="en-US" sz="1800" dirty="0"/>
              <a:t>펭귄</a:t>
            </a:r>
            <a:r>
              <a:rPr lang="en-US" altLang="ko-KR" sz="1800" dirty="0"/>
              <a:t>, </a:t>
            </a:r>
            <a:r>
              <a:rPr lang="ko-KR" altLang="en-US" sz="1800" dirty="0"/>
              <a:t>새</a:t>
            </a:r>
            <a:r>
              <a:rPr lang="en-US" altLang="ko-KR" sz="1800" dirty="0"/>
              <a:t>) ∧ can(</a:t>
            </a:r>
            <a:r>
              <a:rPr lang="ko-KR" altLang="en-US" sz="1800" dirty="0"/>
              <a:t>새</a:t>
            </a:r>
            <a:r>
              <a:rPr lang="en-US" altLang="ko-KR" sz="1800" dirty="0"/>
              <a:t>, </a:t>
            </a:r>
            <a:r>
              <a:rPr lang="ko-KR" altLang="en-US" sz="1800" dirty="0"/>
              <a:t>날다</a:t>
            </a:r>
            <a:r>
              <a:rPr lang="en-US" altLang="ko-KR" sz="1800" dirty="0"/>
              <a:t>) =&gt; can(</a:t>
            </a:r>
            <a:r>
              <a:rPr lang="ko-KR" altLang="en-US" sz="1800" dirty="0"/>
              <a:t>펭귄</a:t>
            </a:r>
            <a:r>
              <a:rPr lang="en-US" altLang="ko-KR" sz="1800" dirty="0"/>
              <a:t>, </a:t>
            </a:r>
            <a:r>
              <a:rPr lang="ko-KR" altLang="en-US" sz="1800" dirty="0"/>
              <a:t>날다</a:t>
            </a:r>
            <a:r>
              <a:rPr lang="en-US" altLang="ko-KR" sz="1800" dirty="0"/>
              <a:t>) : </a:t>
            </a:r>
            <a:r>
              <a:rPr lang="ko-KR" altLang="en-US" sz="1800" dirty="0"/>
              <a:t>사실을 우선</a:t>
            </a:r>
          </a:p>
          <a:p>
            <a:pPr lvl="2">
              <a:lnSpc>
                <a:spcPct val="80000"/>
              </a:lnSpc>
              <a:buNone/>
            </a:pPr>
            <a:r>
              <a:rPr lang="ko-KR" altLang="en-US" sz="1800" dirty="0"/>
              <a:t>       </a:t>
            </a:r>
            <a:r>
              <a:rPr lang="ko-KR" altLang="en-US" sz="1800" dirty="0">
                <a:sym typeface="Wingdings" panose="05000000000000000000" pitchFamily="2" charset="2"/>
              </a:rPr>
              <a:t> 하위 대상은 해당 성질이 명백하게 기술되지 않은 경우에 한		하여 상위 대상의 성질을 계승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표현 기법</a:t>
            </a:r>
          </a:p>
        </p:txBody>
      </p:sp>
    </p:spTree>
    <p:extLst>
      <p:ext uri="{BB962C8B-B14F-4D97-AF65-F5344CB8AC3E}">
        <p14:creationId xmlns:p14="http://schemas.microsoft.com/office/powerpoint/2010/main" val="875999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의미 망</a:t>
            </a:r>
            <a:endParaRPr lang="ko-KR" altLang="en-US" b="1" dirty="0"/>
          </a:p>
          <a:p>
            <a:pPr marL="742950" lvl="1" indent="-285750"/>
            <a:r>
              <a:rPr lang="ko-KR" altLang="en-US" b="1" dirty="0"/>
              <a:t>의미네트워크의 이용</a:t>
            </a:r>
          </a:p>
          <a:p>
            <a:pPr lvl="2"/>
            <a:r>
              <a:rPr lang="ko-KR" altLang="en-US" sz="1800" dirty="0"/>
              <a:t>추론</a:t>
            </a:r>
            <a:r>
              <a:rPr lang="en-US" altLang="ko-KR" sz="1800" dirty="0"/>
              <a:t>(inference)</a:t>
            </a:r>
          </a:p>
          <a:p>
            <a:pPr lvl="3"/>
            <a:r>
              <a:rPr lang="ko-KR" altLang="en-US" dirty="0"/>
              <a:t>상속</a:t>
            </a:r>
            <a:r>
              <a:rPr lang="en-US" altLang="ko-KR" dirty="0"/>
              <a:t>(inheritance) : </a:t>
            </a:r>
            <a:r>
              <a:rPr lang="ko-KR" altLang="en-US" dirty="0"/>
              <a:t>암묵추론</a:t>
            </a:r>
            <a:r>
              <a:rPr lang="en-US" altLang="ko-KR" dirty="0"/>
              <a:t>, </a:t>
            </a:r>
            <a:r>
              <a:rPr lang="ko-KR" altLang="en-US" dirty="0"/>
              <a:t>디폴트추론</a:t>
            </a:r>
            <a:r>
              <a:rPr lang="en-US" altLang="ko-KR" dirty="0"/>
              <a:t>(default reasoning)  </a:t>
            </a:r>
          </a:p>
          <a:p>
            <a:pPr lvl="3"/>
            <a:r>
              <a:rPr lang="ko-KR" altLang="en-US" dirty="0"/>
              <a:t>예 </a:t>
            </a:r>
            <a:r>
              <a:rPr lang="en-US" altLang="ko-KR" dirty="0"/>
              <a:t>:  </a:t>
            </a:r>
            <a:r>
              <a:rPr lang="ko-KR" altLang="en-US" dirty="0"/>
              <a:t>얼룩말은 체모를 갖는가</a:t>
            </a:r>
            <a:r>
              <a:rPr lang="en-US" altLang="ko-KR" dirty="0"/>
              <a:t>?</a:t>
            </a:r>
          </a:p>
          <a:p>
            <a:pPr lvl="4">
              <a:buNone/>
            </a:pPr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표현 기법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AB74DFF6-137C-4216-A0DA-C79D5C58E237}"/>
              </a:ext>
            </a:extLst>
          </p:cNvPr>
          <p:cNvGrpSpPr>
            <a:grpSpLocks/>
          </p:cNvGrpSpPr>
          <p:nvPr/>
        </p:nvGrpSpPr>
        <p:grpSpPr bwMode="auto">
          <a:xfrm>
            <a:off x="1761773" y="3138488"/>
            <a:ext cx="7994650" cy="2535238"/>
            <a:chOff x="385" y="2241"/>
            <a:chExt cx="5036" cy="1597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5D053686-02A1-4AF5-8885-69A7A0CF0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" y="2820"/>
              <a:ext cx="59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800">
                  <a:latin typeface="Tahoma" panose="020B0604030504040204" pitchFamily="34" charset="0"/>
                </a:rPr>
                <a:t>얼룩말</a:t>
              </a:r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C217C8AD-7FF7-460B-8501-5F92B81FF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8" y="2820"/>
              <a:ext cx="817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800" dirty="0">
                  <a:latin typeface="Tahoma" panose="020B0604030504040204" pitchFamily="34" charset="0"/>
                </a:rPr>
                <a:t>유제동물</a:t>
              </a: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40026C87-D7A7-4016-AA85-84A8EFC380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2820"/>
              <a:ext cx="817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800">
                  <a:latin typeface="Tahoma" panose="020B0604030504040204" pitchFamily="34" charset="0"/>
                </a:rPr>
                <a:t>포유동물</a:t>
              </a: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57E36FE2-0AF1-448E-AEE2-6CDA58370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" y="3601"/>
              <a:ext cx="59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800">
                  <a:latin typeface="Tahoma" panose="020B0604030504040204" pitchFamily="34" charset="0"/>
                </a:rPr>
                <a:t>얼룩말</a:t>
              </a:r>
            </a:p>
          </p:txBody>
        </p:sp>
        <p:grpSp>
          <p:nvGrpSpPr>
            <p:cNvPr id="9" name="Group 9">
              <a:extLst>
                <a:ext uri="{FF2B5EF4-FFF2-40B4-BE49-F238E27FC236}">
                  <a16:creationId xmlns:a16="http://schemas.microsoft.com/office/drawing/2014/main" id="{DBC20D62-DD12-46FB-826A-005E574B27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9" y="2241"/>
              <a:ext cx="590" cy="231"/>
              <a:chOff x="4830" y="2704"/>
              <a:chExt cx="590" cy="231"/>
            </a:xfrm>
          </p:grpSpPr>
          <p:sp>
            <p:nvSpPr>
              <p:cNvPr id="38" name="AutoShape 10">
                <a:extLst>
                  <a:ext uri="{FF2B5EF4-FFF2-40B4-BE49-F238E27FC236}">
                    <a16:creationId xmlns:a16="http://schemas.microsoft.com/office/drawing/2014/main" id="{C3AB2C2C-E24B-4B24-9960-06D2797F7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0" y="2704"/>
                <a:ext cx="590" cy="227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39" name="Text Box 11">
                <a:extLst>
                  <a:ext uri="{FF2B5EF4-FFF2-40B4-BE49-F238E27FC236}">
                    <a16:creationId xmlns:a16="http://schemas.microsoft.com/office/drawing/2014/main" id="{61B22B9D-8380-4595-875B-15EF786E18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6" y="2704"/>
                <a:ext cx="4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ko-KR" altLang="en-US" sz="1800">
                    <a:latin typeface="Tahoma" panose="020B0604030504040204" pitchFamily="34" charset="0"/>
                  </a:rPr>
                  <a:t>굽</a:t>
                </a:r>
              </a:p>
            </p:txBody>
          </p:sp>
        </p:grpSp>
        <p:grpSp>
          <p:nvGrpSpPr>
            <p:cNvPr id="10" name="Group 12">
              <a:extLst>
                <a:ext uri="{FF2B5EF4-FFF2-40B4-BE49-F238E27FC236}">
                  <a16:creationId xmlns:a16="http://schemas.microsoft.com/office/drawing/2014/main" id="{B0A8D17F-43AE-48C9-9881-9B158E0CFA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4" y="3597"/>
              <a:ext cx="590" cy="231"/>
              <a:chOff x="4830" y="2704"/>
              <a:chExt cx="590" cy="231"/>
            </a:xfrm>
          </p:grpSpPr>
          <p:sp>
            <p:nvSpPr>
              <p:cNvPr id="36" name="AutoShape 13">
                <a:extLst>
                  <a:ext uri="{FF2B5EF4-FFF2-40B4-BE49-F238E27FC236}">
                    <a16:creationId xmlns:a16="http://schemas.microsoft.com/office/drawing/2014/main" id="{7703CF9B-212F-478A-947C-B5C5FDAC46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0" y="2704"/>
                <a:ext cx="590" cy="227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37" name="Text Box 14">
                <a:extLst>
                  <a:ext uri="{FF2B5EF4-FFF2-40B4-BE49-F238E27FC236}">
                    <a16:creationId xmlns:a16="http://schemas.microsoft.com/office/drawing/2014/main" id="{C48654D6-D182-4418-A97C-2A7CB8B853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6" y="2704"/>
                <a:ext cx="4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ko-KR" altLang="en-US" sz="1800">
                    <a:latin typeface="Tahoma" panose="020B0604030504040204" pitchFamily="34" charset="0"/>
                  </a:rPr>
                  <a:t>체 모</a:t>
                </a:r>
              </a:p>
            </p:txBody>
          </p:sp>
        </p:grpSp>
        <p:sp>
          <p:nvSpPr>
            <p:cNvPr id="11" name="Line 15">
              <a:extLst>
                <a:ext uri="{FF2B5EF4-FFF2-40B4-BE49-F238E27FC236}">
                  <a16:creationId xmlns:a16="http://schemas.microsoft.com/office/drawing/2014/main" id="{9291C19F-13EE-4274-9C21-8E6FFCB45D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2921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2" name="Text Box 16">
              <a:extLst>
                <a:ext uri="{FF2B5EF4-FFF2-40B4-BE49-F238E27FC236}">
                  <a16:creationId xmlns:a16="http://schemas.microsoft.com/office/drawing/2014/main" id="{DEFA187C-51DB-448E-BB76-9A7D757801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2820"/>
              <a:ext cx="3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is-a</a:t>
              </a:r>
            </a:p>
          </p:txBody>
        </p:sp>
        <p:sp>
          <p:nvSpPr>
            <p:cNvPr id="13" name="Line 17">
              <a:extLst>
                <a:ext uri="{FF2B5EF4-FFF2-40B4-BE49-F238E27FC236}">
                  <a16:creationId xmlns:a16="http://schemas.microsoft.com/office/drawing/2014/main" id="{A1303FDB-5F3D-4B5D-BBA9-0E89715404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2921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4" name="Text Box 18">
              <a:extLst>
                <a:ext uri="{FF2B5EF4-FFF2-40B4-BE49-F238E27FC236}">
                  <a16:creationId xmlns:a16="http://schemas.microsoft.com/office/drawing/2014/main" id="{C5116450-E294-4043-9486-7DE323A5C5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2820"/>
              <a:ext cx="3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is-a</a:t>
              </a:r>
            </a:p>
          </p:txBody>
        </p:sp>
        <p:sp>
          <p:nvSpPr>
            <p:cNvPr id="15" name="Line 19">
              <a:extLst>
                <a:ext uri="{FF2B5EF4-FFF2-40B4-BE49-F238E27FC236}">
                  <a16:creationId xmlns:a16="http://schemas.microsoft.com/office/drawing/2014/main" id="{7B038191-C224-4F9B-94B8-169BCA5C84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2921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6" name="Line 20">
              <a:extLst>
                <a:ext uri="{FF2B5EF4-FFF2-40B4-BE49-F238E27FC236}">
                  <a16:creationId xmlns:a16="http://schemas.microsoft.com/office/drawing/2014/main" id="{7A33E114-4F69-4F4B-9438-B4188CCEC1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5" y="2931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7" name="Text Box 21">
              <a:extLst>
                <a:ext uri="{FF2B5EF4-FFF2-40B4-BE49-F238E27FC236}">
                  <a16:creationId xmlns:a16="http://schemas.microsoft.com/office/drawing/2014/main" id="{39A1E14D-3776-4106-B834-EE6273F94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5" y="2830"/>
              <a:ext cx="3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is-a</a:t>
              </a:r>
            </a:p>
          </p:txBody>
        </p:sp>
        <p:sp>
          <p:nvSpPr>
            <p:cNvPr id="18" name="Line 22">
              <a:extLst>
                <a:ext uri="{FF2B5EF4-FFF2-40B4-BE49-F238E27FC236}">
                  <a16:creationId xmlns:a16="http://schemas.microsoft.com/office/drawing/2014/main" id="{DE51D95E-3406-45DA-9F00-ACEB7F26B5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7" y="2931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9" name="Line 23">
              <a:extLst>
                <a:ext uri="{FF2B5EF4-FFF2-40B4-BE49-F238E27FC236}">
                  <a16:creationId xmlns:a16="http://schemas.microsoft.com/office/drawing/2014/main" id="{44C5D2B2-52B2-40AA-B2A5-2974E6E724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2" y="2931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0" name="Text Box 24">
              <a:extLst>
                <a:ext uri="{FF2B5EF4-FFF2-40B4-BE49-F238E27FC236}">
                  <a16:creationId xmlns:a16="http://schemas.microsoft.com/office/drawing/2014/main" id="{14725208-5E6B-45F6-866F-B85138CE07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2830"/>
              <a:ext cx="3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has</a:t>
              </a:r>
            </a:p>
          </p:txBody>
        </p:sp>
        <p:sp>
          <p:nvSpPr>
            <p:cNvPr id="21" name="Line 25">
              <a:extLst>
                <a:ext uri="{FF2B5EF4-FFF2-40B4-BE49-F238E27FC236}">
                  <a16:creationId xmlns:a16="http://schemas.microsoft.com/office/drawing/2014/main" id="{5D8B7598-9F0B-45FE-A2A8-5EF7AD39FE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4" y="2921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grpSp>
          <p:nvGrpSpPr>
            <p:cNvPr id="22" name="Group 26">
              <a:extLst>
                <a:ext uri="{FF2B5EF4-FFF2-40B4-BE49-F238E27FC236}">
                  <a16:creationId xmlns:a16="http://schemas.microsoft.com/office/drawing/2014/main" id="{E60D7619-9962-4178-8B68-100915CD00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1" y="2830"/>
              <a:ext cx="590" cy="231"/>
              <a:chOff x="4830" y="2704"/>
              <a:chExt cx="590" cy="231"/>
            </a:xfrm>
          </p:grpSpPr>
          <p:sp>
            <p:nvSpPr>
              <p:cNvPr id="34" name="AutoShape 27">
                <a:extLst>
                  <a:ext uri="{FF2B5EF4-FFF2-40B4-BE49-F238E27FC236}">
                    <a16:creationId xmlns:a16="http://schemas.microsoft.com/office/drawing/2014/main" id="{9D729EEF-51AF-4586-88AB-B564307EE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0" y="2704"/>
                <a:ext cx="590" cy="227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35" name="Text Box 28">
                <a:extLst>
                  <a:ext uri="{FF2B5EF4-FFF2-40B4-BE49-F238E27FC236}">
                    <a16:creationId xmlns:a16="http://schemas.microsoft.com/office/drawing/2014/main" id="{313A2D9E-C9A7-4824-8A6A-705A00B542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6" y="2704"/>
                <a:ext cx="4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ko-KR" altLang="en-US" sz="1800">
                    <a:latin typeface="Tahoma" panose="020B0604030504040204" pitchFamily="34" charset="0"/>
                  </a:rPr>
                  <a:t>체 모</a:t>
                </a:r>
              </a:p>
            </p:txBody>
          </p:sp>
        </p:grpSp>
        <p:sp>
          <p:nvSpPr>
            <p:cNvPr id="23" name="Line 29">
              <a:extLst>
                <a:ext uri="{FF2B5EF4-FFF2-40B4-BE49-F238E27FC236}">
                  <a16:creationId xmlns:a16="http://schemas.microsoft.com/office/drawing/2014/main" id="{FB74E1DA-4F84-4CBB-BA70-ECA2305E95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" y="3284"/>
              <a:ext cx="49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4" name="Text Box 30">
              <a:extLst>
                <a:ext uri="{FF2B5EF4-FFF2-40B4-BE49-F238E27FC236}">
                  <a16:creationId xmlns:a16="http://schemas.microsoft.com/office/drawing/2014/main" id="{7D084964-F2C3-4F70-82C8-24128060DC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3057"/>
              <a:ext cx="45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ko-KR" altLang="en-US" sz="1600">
                  <a:latin typeface="Tahoma" panose="020B0604030504040204" pitchFamily="34" charset="0"/>
                </a:rPr>
                <a:t>사실 </a:t>
              </a:r>
            </a:p>
          </p:txBody>
        </p:sp>
        <p:sp>
          <p:nvSpPr>
            <p:cNvPr id="25" name="Text Box 31">
              <a:extLst>
                <a:ext uri="{FF2B5EF4-FFF2-40B4-BE49-F238E27FC236}">
                  <a16:creationId xmlns:a16="http://schemas.microsoft.com/office/drawing/2014/main" id="{94F55F55-6695-4EA3-ACE5-F7D4893A3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3284"/>
              <a:ext cx="45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ko-KR" altLang="en-US" sz="1600">
                  <a:latin typeface="Tahoma" panose="020B0604030504040204" pitchFamily="34" charset="0"/>
                </a:rPr>
                <a:t>목표 </a:t>
              </a:r>
            </a:p>
          </p:txBody>
        </p:sp>
        <p:sp>
          <p:nvSpPr>
            <p:cNvPr id="26" name="Line 32">
              <a:extLst>
                <a:ext uri="{FF2B5EF4-FFF2-40B4-BE49-F238E27FC236}">
                  <a16:creationId xmlns:a16="http://schemas.microsoft.com/office/drawing/2014/main" id="{F2C5D16A-9674-4DF9-B889-40BDFFEE3D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3057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7" name="Line 33">
              <a:extLst>
                <a:ext uri="{FF2B5EF4-FFF2-40B4-BE49-F238E27FC236}">
                  <a16:creationId xmlns:a16="http://schemas.microsoft.com/office/drawing/2014/main" id="{19F86995-3FA7-44D7-97D0-1D31FC647D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3692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8" name="Line 34">
              <a:extLst>
                <a:ext uri="{FF2B5EF4-FFF2-40B4-BE49-F238E27FC236}">
                  <a16:creationId xmlns:a16="http://schemas.microsoft.com/office/drawing/2014/main" id="{2F00A2FF-9EC3-4C6B-8858-FBE01BFDDA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5" y="3692"/>
              <a:ext cx="18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9" name="Text Box 35">
              <a:extLst>
                <a:ext uri="{FF2B5EF4-FFF2-40B4-BE49-F238E27FC236}">
                  <a16:creationId xmlns:a16="http://schemas.microsoft.com/office/drawing/2014/main" id="{11DA41A0-7CA9-4E8E-903B-D4A1C07D5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3601"/>
              <a:ext cx="3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has</a:t>
              </a:r>
            </a:p>
          </p:txBody>
        </p:sp>
        <p:sp>
          <p:nvSpPr>
            <p:cNvPr id="30" name="Line 36">
              <a:extLst>
                <a:ext uri="{FF2B5EF4-FFF2-40B4-BE49-F238E27FC236}">
                  <a16:creationId xmlns:a16="http://schemas.microsoft.com/office/drawing/2014/main" id="{F2D178DA-9A8B-4860-8433-C25EEC2DB6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26" y="2694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1" name="Text Box 37">
              <a:extLst>
                <a:ext uri="{FF2B5EF4-FFF2-40B4-BE49-F238E27FC236}">
                  <a16:creationId xmlns:a16="http://schemas.microsoft.com/office/drawing/2014/main" id="{E0F4D2C9-2DBF-4080-ACF8-C351ECB652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2548"/>
              <a:ext cx="3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has</a:t>
              </a:r>
            </a:p>
          </p:txBody>
        </p:sp>
        <p:sp>
          <p:nvSpPr>
            <p:cNvPr id="32" name="Line 38">
              <a:extLst>
                <a:ext uri="{FF2B5EF4-FFF2-40B4-BE49-F238E27FC236}">
                  <a16:creationId xmlns:a16="http://schemas.microsoft.com/office/drawing/2014/main" id="{BF0BD4BC-4678-452D-911E-027C9B24FB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26" y="2467"/>
              <a:ext cx="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3" name="Line 39">
              <a:extLst>
                <a:ext uri="{FF2B5EF4-FFF2-40B4-BE49-F238E27FC236}">
                  <a16:creationId xmlns:a16="http://schemas.microsoft.com/office/drawing/2014/main" id="{7D957B48-183A-41C3-96BA-3A011605BA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7" y="3067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970965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의미 망</a:t>
            </a:r>
          </a:p>
          <a:p>
            <a:pPr marL="742950" lvl="1" indent="-285750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검은 반점의 육식 동물은 무엇인가</a:t>
            </a:r>
            <a:r>
              <a:rPr lang="en-US" altLang="ko-KR" dirty="0"/>
              <a:t>?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표현 기법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0507FB93-9883-4D14-A959-72DD3E82062E}"/>
              </a:ext>
            </a:extLst>
          </p:cNvPr>
          <p:cNvGrpSpPr>
            <a:grpSpLocks/>
          </p:cNvGrpSpPr>
          <p:nvPr/>
        </p:nvGrpSpPr>
        <p:grpSpPr bwMode="auto">
          <a:xfrm>
            <a:off x="1256596" y="2331644"/>
            <a:ext cx="8713788" cy="2752725"/>
            <a:chOff x="113" y="1525"/>
            <a:chExt cx="5489" cy="1734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CD7D3949-874F-4182-91EF-E08BC450E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1525"/>
              <a:ext cx="635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800">
                  <a:latin typeface="Tahoma" panose="020B0604030504040204" pitchFamily="34" charset="0"/>
                </a:rPr>
                <a:t>기 린</a:t>
              </a:r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011F2136-E06C-4717-9385-A4B0CDFBB6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1525"/>
              <a:ext cx="77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800">
                  <a:latin typeface="Tahoma" panose="020B0604030504040204" pitchFamily="34" charset="0"/>
                </a:rPr>
                <a:t>유제동물</a:t>
              </a: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C89C1641-1B56-4CDA-A2FE-5DC5DC509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2069"/>
              <a:ext cx="635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800">
                  <a:latin typeface="Tahoma" panose="020B0604030504040204" pitchFamily="34" charset="0"/>
                </a:rPr>
                <a:t>치 타</a:t>
              </a: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4CBF7021-4E70-4A25-AA33-64BE075D97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2069"/>
              <a:ext cx="77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800">
                  <a:latin typeface="Tahoma" panose="020B0604030504040204" pitchFamily="34" charset="0"/>
                </a:rPr>
                <a:t>육식동물</a:t>
              </a: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214EF422-5CC2-4639-9287-44CCA3A90B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2" y="2069"/>
              <a:ext cx="635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800">
                  <a:latin typeface="Tahoma" panose="020B0604030504040204" pitchFamily="34" charset="0"/>
                </a:rPr>
                <a:t>호랑이</a:t>
              </a: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3BE8ACA5-5972-4005-967E-E466B22B3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2115"/>
              <a:ext cx="3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is-a</a:t>
              </a:r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6E411C62-7A16-449A-8EDA-8341CECA12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221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FB7DD36E-AB6C-46EB-AAE8-35E47F37EA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2115"/>
              <a:ext cx="3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is-a</a:t>
              </a:r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AC75F81B-BB0D-44F4-8167-37B7F3298E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221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1CEA07B1-2870-4EE1-A8AF-29476C4800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5" y="2205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B720021D-9090-494E-8F5F-C0E0CF9F50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2205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grpSp>
          <p:nvGrpSpPr>
            <p:cNvPr id="16" name="Group 16">
              <a:extLst>
                <a:ext uri="{FF2B5EF4-FFF2-40B4-BE49-F238E27FC236}">
                  <a16:creationId xmlns:a16="http://schemas.microsoft.com/office/drawing/2014/main" id="{3992F409-8638-405C-8B0D-1E5F24DFB0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" y="2069"/>
              <a:ext cx="907" cy="231"/>
              <a:chOff x="4830" y="2704"/>
              <a:chExt cx="590" cy="231"/>
            </a:xfrm>
          </p:grpSpPr>
          <p:sp>
            <p:nvSpPr>
              <p:cNvPr id="44" name="AutoShape 17">
                <a:extLst>
                  <a:ext uri="{FF2B5EF4-FFF2-40B4-BE49-F238E27FC236}">
                    <a16:creationId xmlns:a16="http://schemas.microsoft.com/office/drawing/2014/main" id="{E44E8DA4-953D-47F6-BFFD-A16A82E6AE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0" y="2704"/>
                <a:ext cx="590" cy="227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45" name="Text Box 18">
                <a:extLst>
                  <a:ext uri="{FF2B5EF4-FFF2-40B4-BE49-F238E27FC236}">
                    <a16:creationId xmlns:a16="http://schemas.microsoft.com/office/drawing/2014/main" id="{77AC63D6-9013-4BA6-84A4-A6EFC3C489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6" y="2704"/>
                <a:ext cx="4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ko-KR" altLang="en-US" sz="1800">
                    <a:latin typeface="Tahoma" panose="020B0604030504040204" pitchFamily="34" charset="0"/>
                  </a:rPr>
                  <a:t>검은반점</a:t>
                </a:r>
              </a:p>
            </p:txBody>
          </p:sp>
        </p:grpSp>
        <p:sp>
          <p:nvSpPr>
            <p:cNvPr id="17" name="Text Box 19">
              <a:extLst>
                <a:ext uri="{FF2B5EF4-FFF2-40B4-BE49-F238E27FC236}">
                  <a16:creationId xmlns:a16="http://schemas.microsoft.com/office/drawing/2014/main" id="{11E8513E-89DD-49B1-B2CA-A5C1D1E96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1525"/>
              <a:ext cx="3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is-a</a:t>
              </a:r>
            </a:p>
          </p:txBody>
        </p:sp>
        <p:sp>
          <p:nvSpPr>
            <p:cNvPr id="18" name="Line 20">
              <a:extLst>
                <a:ext uri="{FF2B5EF4-FFF2-40B4-BE49-F238E27FC236}">
                  <a16:creationId xmlns:a16="http://schemas.microsoft.com/office/drawing/2014/main" id="{C26B3158-0B81-4402-A18A-2623B46F8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4" y="162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9" name="Line 21">
              <a:extLst>
                <a:ext uri="{FF2B5EF4-FFF2-40B4-BE49-F238E27FC236}">
                  <a16:creationId xmlns:a16="http://schemas.microsoft.com/office/drawing/2014/main" id="{47881208-0CB8-4119-A9FA-ACB6BD27DD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45" y="1615"/>
              <a:ext cx="36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0" name="Line 22">
              <a:extLst>
                <a:ext uri="{FF2B5EF4-FFF2-40B4-BE49-F238E27FC236}">
                  <a16:creationId xmlns:a16="http://schemas.microsoft.com/office/drawing/2014/main" id="{0B80B9DA-3D99-4E6C-B191-10E1FC3093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" y="2704"/>
              <a:ext cx="5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grpSp>
          <p:nvGrpSpPr>
            <p:cNvPr id="21" name="Group 23">
              <a:extLst>
                <a:ext uri="{FF2B5EF4-FFF2-40B4-BE49-F238E27FC236}">
                  <a16:creationId xmlns:a16="http://schemas.microsoft.com/office/drawing/2014/main" id="{4239E082-B580-4B84-8074-5EE9C0BEF0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" y="3022"/>
              <a:ext cx="907" cy="231"/>
              <a:chOff x="4830" y="2704"/>
              <a:chExt cx="590" cy="231"/>
            </a:xfrm>
          </p:grpSpPr>
          <p:sp>
            <p:nvSpPr>
              <p:cNvPr id="42" name="AutoShape 24">
                <a:extLst>
                  <a:ext uri="{FF2B5EF4-FFF2-40B4-BE49-F238E27FC236}">
                    <a16:creationId xmlns:a16="http://schemas.microsoft.com/office/drawing/2014/main" id="{850F4C78-E31D-4FCD-80C9-88B211B37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0" y="2704"/>
                <a:ext cx="590" cy="227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43" name="Text Box 25">
                <a:extLst>
                  <a:ext uri="{FF2B5EF4-FFF2-40B4-BE49-F238E27FC236}">
                    <a16:creationId xmlns:a16="http://schemas.microsoft.com/office/drawing/2014/main" id="{0AF8AC97-9D85-42AF-92B7-8A0B1A736C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6" y="2704"/>
                <a:ext cx="4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ko-KR" altLang="en-US" sz="1800">
                    <a:latin typeface="Tahoma" panose="020B0604030504040204" pitchFamily="34" charset="0"/>
                  </a:rPr>
                  <a:t>검은반점</a:t>
                </a:r>
              </a:p>
            </p:txBody>
          </p:sp>
        </p:grpSp>
        <p:sp>
          <p:nvSpPr>
            <p:cNvPr id="22" name="Line 26">
              <a:extLst>
                <a:ext uri="{FF2B5EF4-FFF2-40B4-BE49-F238E27FC236}">
                  <a16:creationId xmlns:a16="http://schemas.microsoft.com/office/drawing/2014/main" id="{881731C8-462E-4352-9BD2-A68A264745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2160"/>
              <a:ext cx="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3" name="Text Box 27">
              <a:extLst>
                <a:ext uri="{FF2B5EF4-FFF2-40B4-BE49-F238E27FC236}">
                  <a16:creationId xmlns:a16="http://schemas.microsoft.com/office/drawing/2014/main" id="{CE9AE625-EBF1-4BBF-B5F3-90E4D0830B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2069"/>
              <a:ext cx="49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texture</a:t>
              </a:r>
            </a:p>
          </p:txBody>
        </p:sp>
        <p:sp>
          <p:nvSpPr>
            <p:cNvPr id="24" name="Line 28">
              <a:extLst>
                <a:ext uri="{FF2B5EF4-FFF2-40B4-BE49-F238E27FC236}">
                  <a16:creationId xmlns:a16="http://schemas.microsoft.com/office/drawing/2014/main" id="{7D798D30-26C4-4F27-800B-4667502C33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2160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5" name="Text Box 29">
              <a:extLst>
                <a:ext uri="{FF2B5EF4-FFF2-40B4-BE49-F238E27FC236}">
                  <a16:creationId xmlns:a16="http://schemas.microsoft.com/office/drawing/2014/main" id="{1CDB46E6-990B-4CDB-8100-AE496EA33F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1661"/>
              <a:ext cx="49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texture</a:t>
              </a:r>
            </a:p>
          </p:txBody>
        </p:sp>
        <p:sp>
          <p:nvSpPr>
            <p:cNvPr id="26" name="Line 30">
              <a:extLst>
                <a:ext uri="{FF2B5EF4-FFF2-40B4-BE49-F238E27FC236}">
                  <a16:creationId xmlns:a16="http://schemas.microsoft.com/office/drawing/2014/main" id="{5DE68D12-F996-405E-8C7E-6F019DD4B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11" y="1616"/>
              <a:ext cx="4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7" name="Line 31">
              <a:extLst>
                <a:ext uri="{FF2B5EF4-FFF2-40B4-BE49-F238E27FC236}">
                  <a16:creationId xmlns:a16="http://schemas.microsoft.com/office/drawing/2014/main" id="{212DED8D-3C9D-42A2-989A-1E3867557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3" y="1842"/>
              <a:ext cx="22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8" name="Text Box 32">
              <a:extLst>
                <a:ext uri="{FF2B5EF4-FFF2-40B4-BE49-F238E27FC236}">
                  <a16:creationId xmlns:a16="http://schemas.microsoft.com/office/drawing/2014/main" id="{C07287F2-D5FB-4B09-A29F-FB2E996C82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2478"/>
              <a:ext cx="5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600">
                  <a:latin typeface="Tahoma" panose="020B0604030504040204" pitchFamily="34" charset="0"/>
                </a:rPr>
                <a:t>사 실 </a:t>
              </a:r>
            </a:p>
          </p:txBody>
        </p:sp>
        <p:sp>
          <p:nvSpPr>
            <p:cNvPr id="29" name="Text Box 33">
              <a:extLst>
                <a:ext uri="{FF2B5EF4-FFF2-40B4-BE49-F238E27FC236}">
                  <a16:creationId xmlns:a16="http://schemas.microsoft.com/office/drawing/2014/main" id="{C35DAADD-7A3D-4674-A21B-D65888039C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2704"/>
              <a:ext cx="5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600">
                  <a:latin typeface="Tahoma" panose="020B0604030504040204" pitchFamily="34" charset="0"/>
                </a:rPr>
                <a:t>목 표 </a:t>
              </a:r>
            </a:p>
          </p:txBody>
        </p:sp>
        <p:sp>
          <p:nvSpPr>
            <p:cNvPr id="30" name="Text Box 34">
              <a:extLst>
                <a:ext uri="{FF2B5EF4-FFF2-40B4-BE49-F238E27FC236}">
                  <a16:creationId xmlns:a16="http://schemas.microsoft.com/office/drawing/2014/main" id="{37DC633F-73F8-4BE1-B7FC-B4DC808254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8" y="2478"/>
              <a:ext cx="72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1600">
                  <a:latin typeface="Tahoma" panose="020B0604030504040204" pitchFamily="34" charset="0"/>
                </a:rPr>
                <a:t>x = </a:t>
              </a:r>
              <a:r>
                <a:rPr lang="ko-KR" altLang="en-US" sz="1600">
                  <a:latin typeface="Tahoma" panose="020B0604030504040204" pitchFamily="34" charset="0"/>
                </a:rPr>
                <a:t>치타 </a:t>
              </a:r>
            </a:p>
          </p:txBody>
        </p:sp>
        <p:sp>
          <p:nvSpPr>
            <p:cNvPr id="31" name="Text Box 35">
              <a:extLst>
                <a:ext uri="{FF2B5EF4-FFF2-40B4-BE49-F238E27FC236}">
                  <a16:creationId xmlns:a16="http://schemas.microsoft.com/office/drawing/2014/main" id="{85B9E3CF-F966-4234-AB6E-AC213EF1D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3022"/>
              <a:ext cx="635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1800">
                  <a:latin typeface="Tahoma" panose="020B0604030504040204" pitchFamily="34" charset="0"/>
                </a:rPr>
                <a:t>x</a:t>
              </a:r>
            </a:p>
          </p:txBody>
        </p:sp>
        <p:sp>
          <p:nvSpPr>
            <p:cNvPr id="32" name="Text Box 36">
              <a:extLst>
                <a:ext uri="{FF2B5EF4-FFF2-40B4-BE49-F238E27FC236}">
                  <a16:creationId xmlns:a16="http://schemas.microsoft.com/office/drawing/2014/main" id="{F640BFAF-F6A2-4812-A78B-59FF68033E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3011"/>
              <a:ext cx="77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800">
                  <a:latin typeface="Tahoma" panose="020B0604030504040204" pitchFamily="34" charset="0"/>
                </a:rPr>
                <a:t>육식동물</a:t>
              </a:r>
            </a:p>
          </p:txBody>
        </p:sp>
        <p:sp>
          <p:nvSpPr>
            <p:cNvPr id="33" name="Text Box 37">
              <a:extLst>
                <a:ext uri="{FF2B5EF4-FFF2-40B4-BE49-F238E27FC236}">
                  <a16:creationId xmlns:a16="http://schemas.microsoft.com/office/drawing/2014/main" id="{1CB6B307-2933-4D5B-AFA8-7098FFEB5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3057"/>
              <a:ext cx="3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is-a</a:t>
              </a:r>
            </a:p>
          </p:txBody>
        </p:sp>
        <p:sp>
          <p:nvSpPr>
            <p:cNvPr id="34" name="Line 38">
              <a:extLst>
                <a:ext uri="{FF2B5EF4-FFF2-40B4-BE49-F238E27FC236}">
                  <a16:creationId xmlns:a16="http://schemas.microsoft.com/office/drawing/2014/main" id="{4CFD92F7-3327-4C92-899E-D177F8A935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315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5" name="Line 39">
              <a:extLst>
                <a:ext uri="{FF2B5EF4-FFF2-40B4-BE49-F238E27FC236}">
                  <a16:creationId xmlns:a16="http://schemas.microsoft.com/office/drawing/2014/main" id="{224EDF14-42BD-4643-BC77-3EE087CA70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" y="314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6" name="Line 40">
              <a:extLst>
                <a:ext uri="{FF2B5EF4-FFF2-40B4-BE49-F238E27FC236}">
                  <a16:creationId xmlns:a16="http://schemas.microsoft.com/office/drawing/2014/main" id="{13A6CA8E-9C6C-466E-ADE1-2BC1DD90B7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3148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7" name="Text Box 41">
              <a:extLst>
                <a:ext uri="{FF2B5EF4-FFF2-40B4-BE49-F238E27FC236}">
                  <a16:creationId xmlns:a16="http://schemas.microsoft.com/office/drawing/2014/main" id="{AFC332C8-C348-41EF-8FB4-E441BCDC5D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3057"/>
              <a:ext cx="49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texture</a:t>
              </a:r>
            </a:p>
          </p:txBody>
        </p:sp>
        <p:sp>
          <p:nvSpPr>
            <p:cNvPr id="38" name="Line 42">
              <a:extLst>
                <a:ext uri="{FF2B5EF4-FFF2-40B4-BE49-F238E27FC236}">
                  <a16:creationId xmlns:a16="http://schemas.microsoft.com/office/drawing/2014/main" id="{7AE578FE-6131-45A7-A48C-9E11F4D03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3148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9" name="Line 43">
              <a:extLst>
                <a:ext uri="{FF2B5EF4-FFF2-40B4-BE49-F238E27FC236}">
                  <a16:creationId xmlns:a16="http://schemas.microsoft.com/office/drawing/2014/main" id="{D5855DEC-33A5-456B-90AF-CA7BC5369D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296"/>
              <a:ext cx="45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0" name="Line 44">
              <a:extLst>
                <a:ext uri="{FF2B5EF4-FFF2-40B4-BE49-F238E27FC236}">
                  <a16:creationId xmlns:a16="http://schemas.microsoft.com/office/drawing/2014/main" id="{178E2917-14F6-4BBE-A79B-02FB2DEA40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2296"/>
              <a:ext cx="545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1" name="Line 45">
              <a:extLst>
                <a:ext uri="{FF2B5EF4-FFF2-40B4-BE49-F238E27FC236}">
                  <a16:creationId xmlns:a16="http://schemas.microsoft.com/office/drawing/2014/main" id="{5700A666-E0F6-4AEE-AC0E-0FFD60B6E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1" y="2296"/>
              <a:ext cx="408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sp>
        <p:nvSpPr>
          <p:cNvPr id="46" name="Text Box 46">
            <a:extLst>
              <a:ext uri="{FF2B5EF4-FFF2-40B4-BE49-F238E27FC236}">
                <a16:creationId xmlns:a16="http://schemas.microsoft.com/office/drawing/2014/main" id="{4FD7B6D6-9687-4B53-84FD-D75238C2E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5224" y="5217720"/>
            <a:ext cx="8497887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800" dirty="0"/>
              <a:t>is-a(x, </a:t>
            </a:r>
            <a:r>
              <a:rPr lang="ko-KR" altLang="en-US" sz="1800" dirty="0"/>
              <a:t>육식동물</a:t>
            </a:r>
            <a:r>
              <a:rPr lang="en-US" altLang="ko-KR" sz="1800" dirty="0"/>
              <a:t>) texture(x, </a:t>
            </a:r>
            <a:r>
              <a:rPr lang="ko-KR" altLang="en-US" sz="1800" dirty="0" err="1"/>
              <a:t>검은반점</a:t>
            </a:r>
            <a:r>
              <a:rPr lang="en-US" altLang="ko-KR" sz="1800" dirty="0"/>
              <a:t>) </a:t>
            </a:r>
          </a:p>
          <a:p>
            <a:pPr eaLnBrk="1" hangingPunct="1">
              <a:spcBef>
                <a:spcPct val="50000"/>
              </a:spcBef>
            </a:pPr>
            <a:r>
              <a:rPr lang="ko-KR" altLang="en-US" sz="1800" dirty="0"/>
              <a:t>육식동물 </a:t>
            </a:r>
            <a:r>
              <a:rPr lang="en-US" altLang="ko-KR" sz="1800" dirty="0"/>
              <a:t>: </a:t>
            </a:r>
            <a:r>
              <a:rPr lang="ko-KR" altLang="en-US" sz="1800" dirty="0">
                <a:sym typeface="Wingdings" panose="05000000000000000000" pitchFamily="2" charset="2"/>
              </a:rPr>
              <a:t>치타</a:t>
            </a:r>
            <a:r>
              <a:rPr lang="en-US" altLang="ko-KR" sz="1800" dirty="0">
                <a:sym typeface="Wingdings" panose="05000000000000000000" pitchFamily="2" charset="2"/>
              </a:rPr>
              <a:t>, </a:t>
            </a:r>
            <a:r>
              <a:rPr lang="ko-KR" altLang="en-US" sz="1800" dirty="0">
                <a:sym typeface="Wingdings" panose="05000000000000000000" pitchFamily="2" charset="2"/>
              </a:rPr>
              <a:t>호랑이</a:t>
            </a:r>
          </a:p>
          <a:p>
            <a:pPr eaLnBrk="1" hangingPunct="1">
              <a:spcBef>
                <a:spcPct val="50000"/>
              </a:spcBef>
            </a:pPr>
            <a:r>
              <a:rPr lang="ko-KR" altLang="en-US" sz="1800" dirty="0" err="1"/>
              <a:t>검은반점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치타</a:t>
            </a:r>
            <a:r>
              <a:rPr lang="en-US" altLang="ko-KR" sz="1800" dirty="0"/>
              <a:t>, </a:t>
            </a:r>
            <a:r>
              <a:rPr lang="ko-KR" altLang="en-US" sz="1800" dirty="0"/>
              <a:t>기린 </a:t>
            </a:r>
            <a:r>
              <a:rPr lang="ko-KR" altLang="en-US" sz="1800" dirty="0">
                <a:sym typeface="Wingdings" panose="05000000000000000000" pitchFamily="2" charset="2"/>
              </a:rPr>
              <a:t> 사실과 목표를 비교하여 “</a:t>
            </a:r>
            <a:r>
              <a:rPr lang="en-US" altLang="ko-KR" sz="1800" dirty="0">
                <a:sym typeface="Wingdings" panose="05000000000000000000" pitchFamily="2" charset="2"/>
              </a:rPr>
              <a:t>x = </a:t>
            </a:r>
            <a:r>
              <a:rPr lang="ko-KR" altLang="en-US" sz="1800" dirty="0" err="1">
                <a:sym typeface="Wingdings" panose="05000000000000000000" pitchFamily="2" charset="2"/>
              </a:rPr>
              <a:t>치타”를</a:t>
            </a:r>
            <a:r>
              <a:rPr lang="ko-KR" altLang="en-US" sz="1800" dirty="0">
                <a:sym typeface="Wingdings" panose="05000000000000000000" pitchFamily="2" charset="2"/>
              </a:rPr>
              <a:t> 얻음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054602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의미 망</a:t>
            </a:r>
          </a:p>
          <a:p>
            <a:pPr marL="742950" lvl="1" indent="-285750"/>
            <a:r>
              <a:rPr lang="ko-KR" altLang="en-US" dirty="0"/>
              <a:t>성질 계승의 장점</a:t>
            </a:r>
          </a:p>
          <a:p>
            <a:pPr lvl="2"/>
            <a:r>
              <a:rPr lang="ko-KR" altLang="en-US" sz="1800" dirty="0"/>
              <a:t>지식을 구성하기 쉽다</a:t>
            </a:r>
          </a:p>
          <a:p>
            <a:pPr lvl="2"/>
            <a:r>
              <a:rPr lang="ko-KR" altLang="en-US" sz="1800" dirty="0"/>
              <a:t>표현된 지식의 오류를 쉽게 수정할 수 있다</a:t>
            </a:r>
            <a:r>
              <a:rPr lang="en-US" altLang="ko-KR" sz="1800" dirty="0"/>
              <a:t>.</a:t>
            </a:r>
          </a:p>
          <a:p>
            <a:pPr lvl="2"/>
            <a:r>
              <a:rPr lang="ko-KR" altLang="en-US" sz="1800" dirty="0"/>
              <a:t>최신의 지식을 유지하기 쉽다</a:t>
            </a:r>
            <a:r>
              <a:rPr lang="en-US" altLang="ko-KR" sz="1800" dirty="0"/>
              <a:t>.</a:t>
            </a:r>
          </a:p>
          <a:p>
            <a:pPr lvl="2"/>
            <a:r>
              <a:rPr lang="ko-KR" altLang="en-US" sz="1800" dirty="0"/>
              <a:t>지식의 분배가 자동으로 이루어진다</a:t>
            </a:r>
            <a:r>
              <a:rPr lang="en-US" altLang="ko-KR" sz="1800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표현 기법</a:t>
            </a:r>
          </a:p>
        </p:txBody>
      </p:sp>
    </p:spTree>
    <p:extLst>
      <p:ext uri="{BB962C8B-B14F-4D97-AF65-F5344CB8AC3E}">
        <p14:creationId xmlns:p14="http://schemas.microsoft.com/office/powerpoint/2010/main" val="27401526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규칙</a:t>
            </a:r>
            <a:r>
              <a:rPr lang="en-US" altLang="ko-KR" dirty="0"/>
              <a:t>(Production Rule)</a:t>
            </a:r>
          </a:p>
          <a:p>
            <a:pPr lvl="1"/>
            <a:r>
              <a:rPr lang="ko-KR" altLang="en-US" dirty="0"/>
              <a:t>조건과 행동을 </a:t>
            </a:r>
            <a:r>
              <a:rPr lang="en-US" altLang="ko-KR" dirty="0"/>
              <a:t>IF-THEN </a:t>
            </a:r>
            <a:r>
              <a:rPr lang="ko-KR" altLang="en-US" dirty="0"/>
              <a:t>형태로 구성하여 지식 표현</a:t>
            </a:r>
          </a:p>
          <a:p>
            <a:pPr lvl="1"/>
            <a:r>
              <a:rPr lang="ko-KR" altLang="en-US" dirty="0"/>
              <a:t>규칙</a:t>
            </a:r>
            <a:r>
              <a:rPr lang="en-US" altLang="ko-KR" dirty="0"/>
              <a:t>(rule)(</a:t>
            </a:r>
            <a:r>
              <a:rPr lang="ko-KR" altLang="en-US" dirty="0"/>
              <a:t>생성규칙</a:t>
            </a:r>
            <a:r>
              <a:rPr lang="en-US" altLang="ko-KR" dirty="0"/>
              <a:t>(production rule)) </a:t>
            </a:r>
          </a:p>
          <a:p>
            <a:pPr lvl="2"/>
            <a:r>
              <a:rPr lang="ko-KR" altLang="en-US" sz="1800" dirty="0"/>
              <a:t>조건과 행동의 쌍</a:t>
            </a:r>
            <a:r>
              <a:rPr lang="en-US" altLang="ko-KR" sz="1800" dirty="0"/>
              <a:t>(condition-action pair)</a:t>
            </a:r>
          </a:p>
          <a:p>
            <a:pPr lvl="2"/>
            <a:r>
              <a:rPr lang="ko-KR" altLang="en-US" sz="1800" dirty="0"/>
              <a:t>전제</a:t>
            </a:r>
            <a:r>
              <a:rPr lang="en-US" altLang="ko-KR" sz="1800" dirty="0"/>
              <a:t>-</a:t>
            </a:r>
            <a:r>
              <a:rPr lang="ko-KR" altLang="en-US" sz="1800" dirty="0"/>
              <a:t>결론</a:t>
            </a:r>
            <a:r>
              <a:rPr lang="en-US" altLang="ko-KR" sz="1800" dirty="0"/>
              <a:t>(antecedent-consequent)   </a:t>
            </a:r>
            <a:r>
              <a:rPr lang="ko-KR" altLang="en-US" sz="1800" dirty="0"/>
              <a:t>형태의 지식</a:t>
            </a:r>
          </a:p>
          <a:p>
            <a:pPr lvl="1"/>
            <a:r>
              <a:rPr lang="en-US" altLang="ko-KR" dirty="0"/>
              <a:t>IF </a:t>
            </a:r>
            <a:r>
              <a:rPr lang="ko-KR" altLang="en-US" dirty="0"/>
              <a:t>부분 </a:t>
            </a:r>
          </a:p>
          <a:p>
            <a:pPr lvl="2"/>
            <a:r>
              <a:rPr lang="ko-KR" altLang="en-US" sz="1800" dirty="0"/>
              <a:t> 조건부</a:t>
            </a:r>
            <a:r>
              <a:rPr lang="en-US" altLang="ko-KR" sz="1800" dirty="0"/>
              <a:t>(condition part, antecedent, LHS)</a:t>
            </a:r>
          </a:p>
          <a:p>
            <a:pPr lvl="3"/>
            <a:r>
              <a:rPr lang="ko-KR" altLang="en-US" dirty="0"/>
              <a:t>만족되어야 하는 조건들의 논리곱</a:t>
            </a:r>
            <a:r>
              <a:rPr lang="en-US" altLang="ko-KR" dirty="0"/>
              <a:t>(AND) </a:t>
            </a:r>
            <a:r>
              <a:rPr lang="ko-KR" altLang="en-US" dirty="0"/>
              <a:t>또는 논리합</a:t>
            </a:r>
            <a:r>
              <a:rPr lang="en-US" altLang="ko-KR" dirty="0"/>
              <a:t>(OR)</a:t>
            </a:r>
          </a:p>
          <a:p>
            <a:pPr lvl="1"/>
            <a:r>
              <a:rPr lang="en-US" altLang="ko-KR" dirty="0"/>
              <a:t>THEN </a:t>
            </a:r>
            <a:r>
              <a:rPr lang="ko-KR" altLang="en-US" dirty="0"/>
              <a:t>부분 </a:t>
            </a:r>
          </a:p>
          <a:p>
            <a:pPr lvl="2"/>
            <a:r>
              <a:rPr lang="ko-KR" altLang="en-US" dirty="0"/>
              <a:t> </a:t>
            </a:r>
            <a:r>
              <a:rPr lang="ko-KR" altLang="en-US" sz="1800" dirty="0" err="1"/>
              <a:t>행동부</a:t>
            </a:r>
            <a:r>
              <a:rPr lang="en-US" altLang="ko-KR" sz="1800" dirty="0"/>
              <a:t>(action part, consequent, RHS)</a:t>
            </a:r>
          </a:p>
          <a:p>
            <a:pPr lvl="3"/>
            <a:r>
              <a:rPr lang="ko-KR" altLang="en-US" dirty="0"/>
              <a:t>조건의 만족 시 수행되는 행동</a:t>
            </a:r>
          </a:p>
          <a:p>
            <a:pPr lvl="3"/>
            <a:r>
              <a:rPr lang="ko-KR" altLang="en-US" dirty="0"/>
              <a:t>조건이 참이 되면 규칙이 </a:t>
            </a:r>
            <a:r>
              <a:rPr lang="en-US" altLang="ko-KR" dirty="0"/>
              <a:t>trigger</a:t>
            </a:r>
            <a:r>
              <a:rPr lang="ko-KR" altLang="en-US" dirty="0"/>
              <a:t>되어 결론 수행</a:t>
            </a:r>
            <a:r>
              <a:rPr lang="en-US" altLang="ko-KR" dirty="0"/>
              <a:t>(fire)</a:t>
            </a:r>
          </a:p>
          <a:p>
            <a:pPr lvl="3"/>
            <a:r>
              <a:rPr lang="ko-KR" altLang="en-US" dirty="0"/>
              <a:t>결론부도 </a:t>
            </a:r>
            <a:r>
              <a:rPr lang="en-US" altLang="ko-KR" dirty="0"/>
              <a:t>AND, OR</a:t>
            </a:r>
            <a:r>
              <a:rPr lang="ko-KR" altLang="en-US" dirty="0"/>
              <a:t>로 연결 가능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표현 기법</a:t>
            </a:r>
          </a:p>
        </p:txBody>
      </p:sp>
    </p:spTree>
    <p:extLst>
      <p:ext uri="{BB962C8B-B14F-4D97-AF65-F5344CB8AC3E}">
        <p14:creationId xmlns:p14="http://schemas.microsoft.com/office/powerpoint/2010/main" val="3278552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규칙</a:t>
            </a:r>
            <a:r>
              <a:rPr lang="en-US" altLang="ko-KR" dirty="0"/>
              <a:t>(Production Rule)</a:t>
            </a:r>
          </a:p>
          <a:p>
            <a:pPr lvl="1" latinLnBrk="0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ko-KR" altLang="en-US" sz="1600" b="1" dirty="0"/>
              <a:t>사실</a:t>
            </a:r>
            <a:r>
              <a:rPr lang="en-US" altLang="ko-KR" sz="1600" b="1" dirty="0"/>
              <a:t>(fact)</a:t>
            </a:r>
            <a:r>
              <a:rPr lang="ko-KR" altLang="en-US" sz="1600" b="1" dirty="0"/>
              <a:t>를 이용한 생성규칙에 의한 지식표현 예</a:t>
            </a:r>
          </a:p>
          <a:p>
            <a:pPr marL="0" indent="0" latinLnBrk="0">
              <a:spcBef>
                <a:spcPct val="20000"/>
              </a:spcBef>
              <a:buClr>
                <a:schemeClr val="tx1"/>
              </a:buClr>
              <a:buNone/>
            </a:pPr>
            <a:r>
              <a:rPr lang="ko-KR" altLang="en-US" sz="2000" b="1" dirty="0"/>
              <a:t>	사실</a:t>
            </a:r>
          </a:p>
          <a:p>
            <a:pPr marL="0" indent="0" latinLnBrk="0">
              <a:spcBef>
                <a:spcPct val="20000"/>
              </a:spcBef>
              <a:buClr>
                <a:schemeClr val="tx1"/>
              </a:buClr>
              <a:buNone/>
            </a:pPr>
            <a:r>
              <a:rPr lang="ko-KR" altLang="en-US" sz="2000" b="1" dirty="0"/>
              <a:t>		① </a:t>
            </a:r>
            <a:r>
              <a:rPr lang="en-US" altLang="ko-KR" sz="2000" b="1" dirty="0"/>
              <a:t>Mary is mother of John</a:t>
            </a:r>
          </a:p>
          <a:p>
            <a:pPr marL="0" indent="0" latinLnBrk="0">
              <a:spcBef>
                <a:spcPct val="20000"/>
              </a:spcBef>
              <a:buClr>
                <a:schemeClr val="tx1"/>
              </a:buClr>
              <a:buNone/>
            </a:pPr>
            <a:r>
              <a:rPr lang="en-US" altLang="ko-KR" sz="2000" b="1" dirty="0"/>
              <a:t>		② Fred is father of Jane</a:t>
            </a:r>
          </a:p>
          <a:p>
            <a:pPr marL="0" indent="0" latinLnBrk="0">
              <a:spcBef>
                <a:spcPct val="20000"/>
              </a:spcBef>
              <a:buClr>
                <a:schemeClr val="tx1"/>
              </a:buClr>
              <a:buNone/>
            </a:pPr>
            <a:r>
              <a:rPr lang="en-US" altLang="ko-KR" sz="2000" b="1" dirty="0"/>
              <a:t>		③ Mary is sister of Fred</a:t>
            </a:r>
          </a:p>
          <a:p>
            <a:pPr marL="0" indent="0" latinLnBrk="0">
              <a:spcBef>
                <a:spcPct val="20000"/>
              </a:spcBef>
              <a:buClr>
                <a:schemeClr val="tx1"/>
              </a:buClr>
              <a:buNone/>
            </a:pPr>
            <a:r>
              <a:rPr lang="en-US" altLang="ko-KR" sz="2000" b="1" dirty="0"/>
              <a:t>	</a:t>
            </a:r>
            <a:r>
              <a:rPr lang="ko-KR" altLang="en-US" sz="2000" b="1" dirty="0"/>
              <a:t>지식 표현</a:t>
            </a:r>
          </a:p>
          <a:p>
            <a:pPr marL="0" indent="0" latinLnBrk="0">
              <a:spcBef>
                <a:spcPct val="20000"/>
              </a:spcBef>
              <a:buClr>
                <a:schemeClr val="tx1"/>
              </a:buClr>
              <a:buNone/>
            </a:pPr>
            <a:r>
              <a:rPr lang="ko-KR" altLang="en-US" sz="2000" b="1" dirty="0"/>
              <a:t>		</a:t>
            </a:r>
            <a:r>
              <a:rPr lang="en-US" altLang="ko-KR" sz="2000" b="1" dirty="0"/>
              <a:t>(1) </a:t>
            </a:r>
            <a:r>
              <a:rPr lang="ko-KR" altLang="en-US" sz="2000" b="1" dirty="0"/>
              <a:t>만약 </a:t>
            </a:r>
            <a:r>
              <a:rPr lang="en-US" altLang="ko-KR" sz="2000" b="1" dirty="0"/>
              <a:t>X</a:t>
            </a:r>
            <a:r>
              <a:rPr lang="ko-KR" altLang="en-US" sz="2000" b="1" dirty="0"/>
              <a:t>가 </a:t>
            </a:r>
            <a:r>
              <a:rPr lang="en-US" altLang="ko-KR" sz="2000" b="1" dirty="0"/>
              <a:t>Y</a:t>
            </a:r>
            <a:r>
              <a:rPr lang="ko-KR" altLang="en-US" sz="2000" b="1" dirty="0"/>
              <a:t>의 </a:t>
            </a:r>
            <a:r>
              <a:rPr lang="en-US" altLang="ko-KR" sz="2000" b="1" dirty="0"/>
              <a:t>mother</a:t>
            </a:r>
            <a:r>
              <a:rPr lang="ko-KR" altLang="en-US" sz="2000" b="1" dirty="0"/>
              <a:t>이면</a:t>
            </a:r>
            <a:r>
              <a:rPr lang="en-US" altLang="ko-KR" sz="2000" b="1" dirty="0"/>
              <a:t>, X</a:t>
            </a:r>
            <a:r>
              <a:rPr lang="ko-KR" altLang="en-US" sz="2000" b="1" dirty="0"/>
              <a:t>는 </a:t>
            </a:r>
            <a:r>
              <a:rPr lang="en-US" altLang="ko-KR" sz="2000" b="1" dirty="0"/>
              <a:t>Y</a:t>
            </a:r>
            <a:r>
              <a:rPr lang="ko-KR" altLang="en-US" sz="2000" b="1" dirty="0"/>
              <a:t>의 </a:t>
            </a:r>
            <a:r>
              <a:rPr lang="en-US" altLang="ko-KR" sz="2000" b="1" dirty="0"/>
              <a:t>parent</a:t>
            </a:r>
          </a:p>
          <a:p>
            <a:pPr marL="0" indent="0" latinLnBrk="0">
              <a:spcBef>
                <a:spcPct val="20000"/>
              </a:spcBef>
              <a:buClr>
                <a:schemeClr val="tx1"/>
              </a:buClr>
              <a:buNone/>
            </a:pPr>
            <a:r>
              <a:rPr lang="en-US" altLang="ko-KR" sz="2000" b="1" dirty="0"/>
              <a:t>		(2) </a:t>
            </a:r>
            <a:r>
              <a:rPr lang="ko-KR" altLang="en-US" sz="2000" b="1" dirty="0"/>
              <a:t>만약 </a:t>
            </a:r>
            <a:r>
              <a:rPr lang="en-US" altLang="ko-KR" sz="2000" b="1" dirty="0"/>
              <a:t>X</a:t>
            </a:r>
            <a:r>
              <a:rPr lang="ko-KR" altLang="en-US" sz="2000" b="1" dirty="0"/>
              <a:t>가 </a:t>
            </a:r>
            <a:r>
              <a:rPr lang="en-US" altLang="ko-KR" sz="2000" b="1" dirty="0"/>
              <a:t>Y</a:t>
            </a:r>
            <a:r>
              <a:rPr lang="ko-KR" altLang="en-US" sz="2000" b="1" dirty="0"/>
              <a:t>의 </a:t>
            </a:r>
            <a:r>
              <a:rPr lang="en-US" altLang="ko-KR" sz="2000" b="1" dirty="0"/>
              <a:t>parent</a:t>
            </a:r>
            <a:r>
              <a:rPr lang="ko-KR" altLang="en-US" sz="2000" b="1" dirty="0"/>
              <a:t>이고 </a:t>
            </a:r>
            <a:r>
              <a:rPr lang="en-US" altLang="ko-KR" sz="2000" b="1" dirty="0"/>
              <a:t>Z</a:t>
            </a:r>
            <a:r>
              <a:rPr lang="ko-KR" altLang="en-US" sz="2000" b="1" dirty="0"/>
              <a:t>는 </a:t>
            </a:r>
            <a:r>
              <a:rPr lang="en-US" altLang="ko-KR" sz="2000" b="1" dirty="0"/>
              <a:t>X</a:t>
            </a:r>
            <a:r>
              <a:rPr lang="ko-KR" altLang="en-US" sz="2000" b="1" dirty="0"/>
              <a:t>의 </a:t>
            </a:r>
            <a:r>
              <a:rPr lang="en-US" altLang="ko-KR" sz="2000" b="1" dirty="0"/>
              <a:t>sister</a:t>
            </a:r>
            <a:r>
              <a:rPr lang="ko-KR" altLang="en-US" sz="2000" b="1" dirty="0"/>
              <a:t>이면</a:t>
            </a:r>
            <a:r>
              <a:rPr lang="en-US" altLang="ko-KR" sz="2000" b="1" dirty="0"/>
              <a:t>, Z</a:t>
            </a:r>
            <a:r>
              <a:rPr lang="ko-KR" altLang="en-US" sz="2000" b="1" dirty="0"/>
              <a:t>는 </a:t>
            </a:r>
            <a:r>
              <a:rPr lang="en-US" altLang="ko-KR" sz="2000" b="1" dirty="0"/>
              <a:t>Y</a:t>
            </a:r>
            <a:r>
              <a:rPr lang="ko-KR" altLang="en-US" sz="2000" b="1" dirty="0"/>
              <a:t>의 </a:t>
            </a:r>
            <a:r>
              <a:rPr lang="en-US" altLang="ko-KR" sz="2000" b="1" dirty="0"/>
              <a:t>aunt</a:t>
            </a:r>
          </a:p>
          <a:p>
            <a:pPr marL="0" indent="0" latinLnBrk="0">
              <a:spcBef>
                <a:spcPct val="20000"/>
              </a:spcBef>
              <a:buClr>
                <a:schemeClr val="tx1"/>
              </a:buClr>
              <a:buNone/>
            </a:pPr>
            <a:r>
              <a:rPr lang="en-US" altLang="ko-KR" sz="2000" b="1" dirty="0"/>
              <a:t>		(3) </a:t>
            </a:r>
            <a:r>
              <a:rPr lang="ko-KR" altLang="en-US" sz="2000" b="1" dirty="0"/>
              <a:t>만약 </a:t>
            </a:r>
            <a:r>
              <a:rPr lang="en-US" altLang="ko-KR" sz="2000" b="1" dirty="0"/>
              <a:t>X</a:t>
            </a:r>
            <a:r>
              <a:rPr lang="ko-KR" altLang="en-US" sz="2000" b="1" dirty="0"/>
              <a:t>가 </a:t>
            </a:r>
            <a:r>
              <a:rPr lang="en-US" altLang="ko-KR" sz="2000" b="1" dirty="0"/>
              <a:t>Y</a:t>
            </a:r>
            <a:r>
              <a:rPr lang="ko-KR" altLang="en-US" sz="2000" b="1" dirty="0"/>
              <a:t>의 </a:t>
            </a:r>
            <a:r>
              <a:rPr lang="en-US" altLang="ko-KR" sz="2000" b="1" dirty="0"/>
              <a:t>parent</a:t>
            </a:r>
            <a:r>
              <a:rPr lang="ko-KR" altLang="en-US" sz="2000" b="1" dirty="0"/>
              <a:t>이고</a:t>
            </a:r>
            <a:r>
              <a:rPr lang="en-US" altLang="ko-KR" sz="2000" b="1" dirty="0"/>
              <a:t>, X</a:t>
            </a:r>
            <a:r>
              <a:rPr lang="ko-KR" altLang="en-US" sz="2000" b="1" dirty="0"/>
              <a:t>가 </a:t>
            </a:r>
            <a:r>
              <a:rPr lang="en-US" altLang="ko-KR" sz="2000" b="1" dirty="0"/>
              <a:t>Z</a:t>
            </a:r>
            <a:r>
              <a:rPr lang="ko-KR" altLang="en-US" sz="2000" b="1" dirty="0"/>
              <a:t>의 </a:t>
            </a:r>
            <a:r>
              <a:rPr lang="en-US" altLang="ko-KR" sz="2000" b="1" dirty="0"/>
              <a:t>aunt</a:t>
            </a:r>
            <a:r>
              <a:rPr lang="ko-KR" altLang="en-US" sz="2000" b="1" dirty="0"/>
              <a:t>이면</a:t>
            </a:r>
            <a:r>
              <a:rPr lang="en-US" altLang="ko-KR" sz="2000" b="1" dirty="0"/>
              <a:t>, Y</a:t>
            </a:r>
            <a:r>
              <a:rPr lang="ko-KR" altLang="en-US" sz="2000" b="1" dirty="0"/>
              <a:t>는 </a:t>
            </a:r>
            <a:r>
              <a:rPr lang="en-US" altLang="ko-KR" sz="2000" b="1" dirty="0"/>
              <a:t>Z</a:t>
            </a:r>
            <a:r>
              <a:rPr lang="ko-KR" altLang="en-US" sz="2000" b="1" dirty="0"/>
              <a:t>의 </a:t>
            </a:r>
            <a:r>
              <a:rPr lang="en-US" altLang="ko-KR" sz="2000" b="1" dirty="0"/>
              <a:t>cousin</a:t>
            </a:r>
          </a:p>
          <a:p>
            <a:pPr marL="0" indent="0" latinLnBrk="0">
              <a:spcBef>
                <a:spcPct val="20000"/>
              </a:spcBef>
              <a:buClr>
                <a:schemeClr val="tx1"/>
              </a:buClr>
              <a:buNone/>
            </a:pPr>
            <a:r>
              <a:rPr lang="en-US" altLang="ko-KR" sz="2000" b="1" dirty="0"/>
              <a:t>	</a:t>
            </a:r>
            <a:r>
              <a:rPr lang="ko-KR" altLang="en-US" sz="2000" b="1" dirty="0"/>
              <a:t>프롤로그 형태의 표현</a:t>
            </a:r>
          </a:p>
          <a:p>
            <a:pPr marL="0" indent="0" latinLnBrk="0">
              <a:spcBef>
                <a:spcPct val="20000"/>
              </a:spcBef>
              <a:buClr>
                <a:schemeClr val="tx1"/>
              </a:buClr>
              <a:buNone/>
            </a:pPr>
            <a:r>
              <a:rPr lang="ko-KR" altLang="en-US" sz="2000" b="1" dirty="0"/>
              <a:t>		</a:t>
            </a:r>
            <a:r>
              <a:rPr lang="en-US" altLang="ko-KR" sz="2000" b="1" dirty="0"/>
              <a:t>(1) parent(X, Y):- mother(X, Y)</a:t>
            </a:r>
          </a:p>
          <a:p>
            <a:pPr marL="0" indent="0" latinLnBrk="0">
              <a:spcBef>
                <a:spcPct val="20000"/>
              </a:spcBef>
              <a:buClr>
                <a:schemeClr val="tx1"/>
              </a:buClr>
              <a:buNone/>
            </a:pPr>
            <a:r>
              <a:rPr lang="en-US" altLang="ko-KR" sz="2000" b="1" dirty="0"/>
              <a:t>		(2) aunt(Z, Y):- parent(X, Y), sister(Z, X)</a:t>
            </a:r>
          </a:p>
          <a:p>
            <a:pPr marL="0" indent="0" latinLnBrk="0">
              <a:spcBef>
                <a:spcPct val="20000"/>
              </a:spcBef>
              <a:buClr>
                <a:schemeClr val="tx1"/>
              </a:buClr>
              <a:buNone/>
            </a:pPr>
            <a:r>
              <a:rPr lang="en-US" altLang="ko-KR" sz="2000" b="1" dirty="0"/>
              <a:t>		(3) cousin(Y, Z):- parent(X, Y), aunt(X, Z).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표현 기법</a:t>
            </a:r>
          </a:p>
        </p:txBody>
      </p:sp>
    </p:spTree>
    <p:extLst>
      <p:ext uri="{BB962C8B-B14F-4D97-AF65-F5344CB8AC3E}">
        <p14:creationId xmlns:p14="http://schemas.microsoft.com/office/powerpoint/2010/main" val="603664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지식의 특성</a:t>
            </a:r>
          </a:p>
          <a:p>
            <a:pPr marL="742950" lvl="1" indent="-285750"/>
            <a:r>
              <a:rPr lang="ko-KR" altLang="en-US" dirty="0"/>
              <a:t>양이 많다</a:t>
            </a:r>
          </a:p>
          <a:p>
            <a:pPr marL="742950" lvl="1" indent="-285750"/>
            <a:r>
              <a:rPr lang="ko-KR" altLang="en-US" dirty="0"/>
              <a:t>정확하게 나타내기 어렵다</a:t>
            </a:r>
          </a:p>
          <a:p>
            <a:pPr marL="742950" lvl="1" indent="-285750"/>
            <a:r>
              <a:rPr lang="ko-KR" altLang="en-US" dirty="0"/>
              <a:t>끊임 없이 변한다</a:t>
            </a:r>
          </a:p>
          <a:p>
            <a:r>
              <a:rPr lang="ko-KR" altLang="en-US" dirty="0"/>
              <a:t>정보가 지식이 되기 위한 조건</a:t>
            </a:r>
          </a:p>
          <a:p>
            <a:pPr marL="742950" lvl="1" indent="-285750"/>
            <a:r>
              <a:rPr lang="ko-KR" altLang="en-US" dirty="0"/>
              <a:t>정보가 개념화되어 필요한 사람이 사용할 수 있도록 검색될 수 있어야 함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정보</a:t>
            </a:r>
            <a:r>
              <a:rPr lang="en-US" altLang="ko-KR" dirty="0"/>
              <a:t>, </a:t>
            </a:r>
            <a:r>
              <a:rPr lang="ko-KR" altLang="en-US" dirty="0"/>
              <a:t>지식의 차이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B9C4493-89F4-D6A2-8D92-73C6AE7A86D1}"/>
              </a:ext>
            </a:extLst>
          </p:cNvPr>
          <p:cNvGrpSpPr/>
          <p:nvPr/>
        </p:nvGrpSpPr>
        <p:grpSpPr>
          <a:xfrm>
            <a:off x="4150185" y="2420430"/>
            <a:ext cx="901440" cy="303840"/>
            <a:chOff x="4150185" y="2420430"/>
            <a:chExt cx="901440" cy="30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AFB065CF-7899-FDE4-53ED-BD0AC540E120}"/>
                    </a:ext>
                  </a:extLst>
                </p14:cNvPr>
                <p14:cNvContentPartPr/>
                <p14:nvPr/>
              </p14:nvContentPartPr>
              <p14:xfrm>
                <a:off x="4150905" y="2428710"/>
                <a:ext cx="96840" cy="15984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AFB065CF-7899-FDE4-53ED-BD0AC540E12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42265" y="2419710"/>
                  <a:ext cx="1144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0C699B2E-0680-7B41-0411-34DBD748471F}"/>
                    </a:ext>
                  </a:extLst>
                </p14:cNvPr>
                <p14:cNvContentPartPr/>
                <p14:nvPr/>
              </p14:nvContentPartPr>
              <p14:xfrm>
                <a:off x="4150185" y="2460750"/>
                <a:ext cx="175680" cy="9216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0C699B2E-0680-7B41-0411-34DBD748471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41545" y="2451750"/>
                  <a:ext cx="1933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D6CD2DDE-C49A-CA28-3BAF-4E07184327B1}"/>
                    </a:ext>
                  </a:extLst>
                </p14:cNvPr>
                <p14:cNvContentPartPr/>
                <p14:nvPr/>
              </p14:nvContentPartPr>
              <p14:xfrm>
                <a:off x="4253145" y="2420430"/>
                <a:ext cx="74880" cy="12960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D6CD2DDE-C49A-CA28-3BAF-4E07184327B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44505" y="2411430"/>
                  <a:ext cx="925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B5F39FF0-A5AC-D1D1-A8FC-610F54E8245C}"/>
                    </a:ext>
                  </a:extLst>
                </p14:cNvPr>
                <p14:cNvContentPartPr/>
                <p14:nvPr/>
              </p14:nvContentPartPr>
              <p14:xfrm>
                <a:off x="4262145" y="2458230"/>
                <a:ext cx="206280" cy="26604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B5F39FF0-A5AC-D1D1-A8FC-610F54E8245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53145" y="2449230"/>
                  <a:ext cx="2239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6968777F-6823-706D-9969-9AF13FF59971}"/>
                    </a:ext>
                  </a:extLst>
                </p14:cNvPr>
                <p14:cNvContentPartPr/>
                <p14:nvPr/>
              </p14:nvContentPartPr>
              <p14:xfrm>
                <a:off x="4349625" y="2517630"/>
                <a:ext cx="240480" cy="14544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6968777F-6823-706D-9969-9AF13FF5997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40985" y="2508630"/>
                  <a:ext cx="2581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8FC8C8D2-F22D-3B1C-81E8-B06369F4EA15}"/>
                    </a:ext>
                  </a:extLst>
                </p14:cNvPr>
                <p14:cNvContentPartPr/>
                <p14:nvPr/>
              </p14:nvContentPartPr>
              <p14:xfrm>
                <a:off x="4584345" y="2474790"/>
                <a:ext cx="128520" cy="21420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8FC8C8D2-F22D-3B1C-81E8-B06369F4EA1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75705" y="2466150"/>
                  <a:ext cx="1461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FA7C954F-F7F1-DA81-F359-5C7FD9F0D14E}"/>
                    </a:ext>
                  </a:extLst>
                </p14:cNvPr>
                <p14:cNvContentPartPr/>
                <p14:nvPr/>
              </p14:nvContentPartPr>
              <p14:xfrm>
                <a:off x="4715385" y="2465430"/>
                <a:ext cx="99360" cy="12096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FA7C954F-F7F1-DA81-F359-5C7FD9F0D14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06385" y="2456430"/>
                  <a:ext cx="1170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51955457-D14B-E2A5-6AB7-3C441A6ACFD5}"/>
                    </a:ext>
                  </a:extLst>
                </p14:cNvPr>
                <p14:cNvContentPartPr/>
                <p14:nvPr/>
              </p14:nvContentPartPr>
              <p14:xfrm>
                <a:off x="4823385" y="2446350"/>
                <a:ext cx="65520" cy="13500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51955457-D14B-E2A5-6AB7-3C441A6ACFD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14385" y="2437710"/>
                  <a:ext cx="831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B0289B1F-8F9C-06DC-DCAB-5E7A81AFD0D6}"/>
                    </a:ext>
                  </a:extLst>
                </p14:cNvPr>
                <p14:cNvContentPartPr/>
                <p14:nvPr/>
              </p14:nvContentPartPr>
              <p14:xfrm>
                <a:off x="4932825" y="2436630"/>
                <a:ext cx="118800" cy="15516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B0289B1F-8F9C-06DC-DCAB-5E7A81AFD0D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924185" y="2427630"/>
                  <a:ext cx="13644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A8C93B8-02DC-965D-44EA-68D45649250C}"/>
              </a:ext>
            </a:extLst>
          </p:cNvPr>
          <p:cNvGrpSpPr/>
          <p:nvPr/>
        </p:nvGrpSpPr>
        <p:grpSpPr>
          <a:xfrm>
            <a:off x="5294625" y="2369670"/>
            <a:ext cx="482760" cy="337320"/>
            <a:chOff x="5294625" y="2369670"/>
            <a:chExt cx="482760" cy="33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28105AED-C7B9-76D5-03B6-BCA361AB8B48}"/>
                    </a:ext>
                  </a:extLst>
                </p14:cNvPr>
                <p14:cNvContentPartPr/>
                <p14:nvPr/>
              </p14:nvContentPartPr>
              <p14:xfrm>
                <a:off x="5294625" y="2369670"/>
                <a:ext cx="88200" cy="18756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28105AED-C7B9-76D5-03B6-BCA361AB8B4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85985" y="2360670"/>
                  <a:ext cx="1058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1022C66A-2A83-C336-6548-75C3AB711DC7}"/>
                    </a:ext>
                  </a:extLst>
                </p14:cNvPr>
                <p14:cNvContentPartPr/>
                <p14:nvPr/>
              </p14:nvContentPartPr>
              <p14:xfrm>
                <a:off x="5379585" y="2392710"/>
                <a:ext cx="169560" cy="13068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1022C66A-2A83-C336-6548-75C3AB711DC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70585" y="2384070"/>
                  <a:ext cx="1872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45E2CF56-5D29-E053-272B-DEE96E63B407}"/>
                    </a:ext>
                  </a:extLst>
                </p14:cNvPr>
                <p14:cNvContentPartPr/>
                <p14:nvPr/>
              </p14:nvContentPartPr>
              <p14:xfrm>
                <a:off x="5472465" y="2555430"/>
                <a:ext cx="82080" cy="13500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45E2CF56-5D29-E053-272B-DEE96E63B40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63825" y="2546430"/>
                  <a:ext cx="997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EF52B294-0C5E-CD26-E7B2-84F78E26BC3E}"/>
                    </a:ext>
                  </a:extLst>
                </p14:cNvPr>
                <p14:cNvContentPartPr/>
                <p14:nvPr/>
              </p14:nvContentPartPr>
              <p14:xfrm>
                <a:off x="5562465" y="2430870"/>
                <a:ext cx="214920" cy="27612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EF52B294-0C5E-CD26-E7B2-84F78E26BC3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553465" y="2422230"/>
                  <a:ext cx="232560" cy="29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B421B72-C521-B83E-F905-37F953829615}"/>
              </a:ext>
            </a:extLst>
          </p:cNvPr>
          <p:cNvGrpSpPr/>
          <p:nvPr/>
        </p:nvGrpSpPr>
        <p:grpSpPr>
          <a:xfrm>
            <a:off x="5955585" y="2365350"/>
            <a:ext cx="975600" cy="366840"/>
            <a:chOff x="5955585" y="2365350"/>
            <a:chExt cx="975600" cy="36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DFF2AE55-BE19-FF63-0949-7D0A899E99FE}"/>
                    </a:ext>
                  </a:extLst>
                </p14:cNvPr>
                <p14:cNvContentPartPr/>
                <p14:nvPr/>
              </p14:nvContentPartPr>
              <p14:xfrm>
                <a:off x="5955585" y="2428710"/>
                <a:ext cx="160920" cy="19980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DFF2AE55-BE19-FF63-0949-7D0A899E99F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46945" y="2419710"/>
                  <a:ext cx="1785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82D7ED16-D034-DFC6-BBDF-75F2D9ACAEDB}"/>
                    </a:ext>
                  </a:extLst>
                </p14:cNvPr>
                <p14:cNvContentPartPr/>
                <p14:nvPr/>
              </p14:nvContentPartPr>
              <p14:xfrm>
                <a:off x="6043785" y="2454270"/>
                <a:ext cx="128520" cy="20844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82D7ED16-D034-DFC6-BBDF-75F2D9ACAED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034785" y="2445270"/>
                  <a:ext cx="1461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3D5EF17E-47E7-E75C-7DC3-F3F17CA9F857}"/>
                    </a:ext>
                  </a:extLst>
                </p14:cNvPr>
                <p14:cNvContentPartPr/>
                <p14:nvPr/>
              </p14:nvContentPartPr>
              <p14:xfrm>
                <a:off x="6284265" y="2404950"/>
                <a:ext cx="155880" cy="15192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3D5EF17E-47E7-E75C-7DC3-F3F17CA9F85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275265" y="2396310"/>
                  <a:ext cx="1735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C9A83634-177A-2F56-4136-CA4031DA3AAB}"/>
                    </a:ext>
                  </a:extLst>
                </p14:cNvPr>
                <p14:cNvContentPartPr/>
                <p14:nvPr/>
              </p14:nvContentPartPr>
              <p14:xfrm>
                <a:off x="6437265" y="2365350"/>
                <a:ext cx="84240" cy="16776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C9A83634-177A-2F56-4136-CA4031DA3AA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428625" y="2356350"/>
                  <a:ext cx="1018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91456B00-EB53-05C2-F5A9-2E79CC2C898C}"/>
                    </a:ext>
                  </a:extLst>
                </p14:cNvPr>
                <p14:cNvContentPartPr/>
                <p14:nvPr/>
              </p14:nvContentPartPr>
              <p14:xfrm>
                <a:off x="6401625" y="2575230"/>
                <a:ext cx="174960" cy="13788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91456B00-EB53-05C2-F5A9-2E79CC2C898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92625" y="2566230"/>
                  <a:ext cx="1926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75531155-5E7F-5443-A75E-32D10C5FD307}"/>
                    </a:ext>
                  </a:extLst>
                </p14:cNvPr>
                <p14:cNvContentPartPr/>
                <p14:nvPr/>
              </p14:nvContentPartPr>
              <p14:xfrm>
                <a:off x="6512865" y="2620950"/>
                <a:ext cx="120600" cy="8928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75531155-5E7F-5443-A75E-32D10C5FD30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03865" y="2611950"/>
                  <a:ext cx="1382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ADB2EBC4-D1C3-309E-869B-F6D52DC38D6E}"/>
                    </a:ext>
                  </a:extLst>
                </p14:cNvPr>
                <p14:cNvContentPartPr/>
                <p14:nvPr/>
              </p14:nvContentPartPr>
              <p14:xfrm>
                <a:off x="6534465" y="2418270"/>
                <a:ext cx="161280" cy="12708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ADB2EBC4-D1C3-309E-869B-F6D52DC38D6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25465" y="2409630"/>
                  <a:ext cx="178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106D609C-C849-3E2C-D3CF-F8E89B0DCCC8}"/>
                    </a:ext>
                  </a:extLst>
                </p14:cNvPr>
                <p14:cNvContentPartPr/>
                <p14:nvPr/>
              </p14:nvContentPartPr>
              <p14:xfrm>
                <a:off x="6647145" y="2577750"/>
                <a:ext cx="284040" cy="15444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106D609C-C849-3E2C-D3CF-F8E89B0DCCC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638505" y="2568750"/>
                  <a:ext cx="301680" cy="172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479908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규칙</a:t>
            </a:r>
            <a:r>
              <a:rPr lang="en-US" altLang="ko-KR" dirty="0"/>
              <a:t>(Production Rule)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표현 기법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39371D37-B4CD-460B-A5E0-824313742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44" y="3382532"/>
            <a:ext cx="8088312" cy="302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482600" indent="-295275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20000"/>
              </a:spcBef>
              <a:buClr>
                <a:schemeClr val="tx1"/>
              </a:buClr>
            </a:pPr>
            <a:r>
              <a:rPr lang="ko-KR" altLang="en-US" sz="1800" b="1" dirty="0"/>
              <a:t>사실</a:t>
            </a:r>
          </a:p>
          <a:p>
            <a:pPr latinLnBrk="0">
              <a:spcBef>
                <a:spcPct val="20000"/>
              </a:spcBef>
              <a:buClr>
                <a:schemeClr val="tx1"/>
              </a:buClr>
            </a:pPr>
            <a:r>
              <a:rPr lang="ko-KR" altLang="en-US" sz="1800" b="1" dirty="0"/>
              <a:t>		① </a:t>
            </a:r>
            <a:r>
              <a:rPr lang="en-US" altLang="ko-KR" sz="1800" b="1" dirty="0"/>
              <a:t>mother(Mary, John)</a:t>
            </a:r>
          </a:p>
          <a:p>
            <a:pPr latinLnBrk="0">
              <a:spcBef>
                <a:spcPct val="20000"/>
              </a:spcBef>
              <a:buClr>
                <a:schemeClr val="tx1"/>
              </a:buClr>
            </a:pPr>
            <a:r>
              <a:rPr lang="en-US" altLang="ko-KR" sz="1800" b="1" dirty="0"/>
              <a:t>		② father(Fred, Jane)</a:t>
            </a:r>
          </a:p>
          <a:p>
            <a:pPr latinLnBrk="0">
              <a:spcBef>
                <a:spcPct val="20000"/>
              </a:spcBef>
              <a:buClr>
                <a:schemeClr val="tx1"/>
              </a:buClr>
            </a:pPr>
            <a:r>
              <a:rPr lang="en-US" altLang="ko-KR" sz="1800" b="1" dirty="0"/>
              <a:t>		③ sister(Mary, Fred)</a:t>
            </a:r>
          </a:p>
          <a:p>
            <a:pPr latinLnBrk="0">
              <a:spcBef>
                <a:spcPct val="20000"/>
              </a:spcBef>
              <a:buClr>
                <a:schemeClr val="tx1"/>
              </a:buClr>
            </a:pPr>
            <a:r>
              <a:rPr lang="ko-KR" altLang="en-US" sz="1800" b="1" dirty="0"/>
              <a:t>규칙</a:t>
            </a:r>
            <a:endParaRPr lang="en-US" altLang="ko-KR" sz="1800" b="1" dirty="0"/>
          </a:p>
          <a:p>
            <a:pPr latinLnBrk="0">
              <a:spcBef>
                <a:spcPct val="20000"/>
              </a:spcBef>
              <a:buClr>
                <a:schemeClr val="tx1"/>
              </a:buClr>
            </a:pPr>
            <a:r>
              <a:rPr lang="ko-KR" altLang="en-US" sz="1800" b="1" dirty="0"/>
              <a:t>		</a:t>
            </a:r>
            <a:r>
              <a:rPr lang="en-US" altLang="ko-KR" sz="1800" b="1" dirty="0"/>
              <a:t>(1) parent(X, Y):- father(X, Y)</a:t>
            </a:r>
          </a:p>
          <a:p>
            <a:pPr latinLnBrk="0">
              <a:spcBef>
                <a:spcPct val="20000"/>
              </a:spcBef>
              <a:buClr>
                <a:schemeClr val="tx1"/>
              </a:buClr>
            </a:pPr>
            <a:r>
              <a:rPr lang="en-US" altLang="ko-KR" sz="1800" b="1" dirty="0"/>
              <a:t>		(2) aunt(Z, Y):- parent(X, Y), sister(Z, X)</a:t>
            </a:r>
          </a:p>
          <a:p>
            <a:pPr latinLnBrk="0">
              <a:spcBef>
                <a:spcPct val="20000"/>
              </a:spcBef>
              <a:buClr>
                <a:schemeClr val="tx1"/>
              </a:buClr>
            </a:pPr>
            <a:r>
              <a:rPr lang="en-US" altLang="ko-KR" sz="1800" b="1" dirty="0"/>
              <a:t>		(3) cousin(Y, Z):- parent(X, Y), aunt(X, Z).</a:t>
            </a:r>
          </a:p>
          <a:p>
            <a:pPr latinLnBrk="0">
              <a:spcBef>
                <a:spcPct val="20000"/>
              </a:spcBef>
              <a:buClr>
                <a:schemeClr val="tx1"/>
              </a:buClr>
            </a:pPr>
            <a:r>
              <a:rPr lang="en-US" altLang="ko-KR" sz="1800" b="1" dirty="0"/>
              <a:t>         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73426CC4-4322-4D02-8C1F-43B1F2525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1614" y="1764596"/>
            <a:ext cx="8088312" cy="269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482600" indent="-295275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20000"/>
              </a:spcBef>
              <a:buClr>
                <a:schemeClr val="tx1"/>
              </a:buClr>
            </a:pPr>
            <a:r>
              <a:rPr lang="ko-KR" altLang="en-US" sz="1800" b="1" dirty="0" err="1"/>
              <a:t>실행예</a:t>
            </a:r>
            <a:endParaRPr lang="en-US" altLang="ko-KR" sz="1800" b="1" dirty="0"/>
          </a:p>
          <a:p>
            <a:pPr latinLnBrk="0">
              <a:spcBef>
                <a:spcPct val="20000"/>
              </a:spcBef>
              <a:buClr>
                <a:schemeClr val="tx1"/>
              </a:buClr>
            </a:pPr>
            <a:r>
              <a:rPr lang="en-US" altLang="ko-KR" sz="1800" b="1" dirty="0"/>
              <a:t>          aunt(Mary,?)</a:t>
            </a:r>
          </a:p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altLang="ko-KR" sz="1800" b="1" dirty="0"/>
              <a:t>		(2) aunt(Mary, Y):- parent(X, Y), sister(Mary, X)</a:t>
            </a:r>
          </a:p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altLang="ko-KR" sz="1800" b="1" dirty="0"/>
              <a:t>		③ sister(Mary, Fred)</a:t>
            </a:r>
          </a:p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altLang="ko-KR" sz="1800" b="1" dirty="0"/>
              <a:t>		(2) aunt(Mary, Y):- parent(Fred, Y), sister(Mary, Fred)</a:t>
            </a:r>
          </a:p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ko-KR" altLang="en-US" sz="1800" b="1" dirty="0"/>
              <a:t>		</a:t>
            </a:r>
            <a:r>
              <a:rPr lang="en-US" altLang="ko-KR" sz="1800" b="1" dirty="0"/>
              <a:t>(1) parent(Fred, Y):- father(Fred, Y)</a:t>
            </a:r>
          </a:p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altLang="ko-KR" sz="1800" b="1" dirty="0"/>
              <a:t>		② father(Fred, Jane)</a:t>
            </a:r>
          </a:p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ko-KR" altLang="en-US" sz="1800" b="1" dirty="0"/>
              <a:t>		</a:t>
            </a:r>
            <a:r>
              <a:rPr lang="en-US" altLang="ko-KR" sz="1800" b="1" dirty="0"/>
              <a:t>(1) parent(Fred, Jane ):- father(Fred, Jane)</a:t>
            </a:r>
          </a:p>
        </p:txBody>
      </p:sp>
    </p:spTree>
    <p:extLst>
      <p:ext uri="{BB962C8B-B14F-4D97-AF65-F5344CB8AC3E}">
        <p14:creationId xmlns:p14="http://schemas.microsoft.com/office/powerpoint/2010/main" val="3552115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규칙</a:t>
            </a:r>
            <a:r>
              <a:rPr lang="en-US" altLang="ko-KR" dirty="0"/>
              <a:t>(Production Rule)</a:t>
            </a:r>
          </a:p>
          <a:p>
            <a:pPr lvl="1"/>
            <a:r>
              <a:rPr lang="ko-KR" altLang="en-US" b="1" dirty="0"/>
              <a:t>규칙 시스템의 구성요소</a:t>
            </a:r>
          </a:p>
          <a:p>
            <a:pPr marL="1200150" lvl="2" indent="-285750"/>
            <a:r>
              <a:rPr lang="ko-KR" altLang="en-US" dirty="0"/>
              <a:t>프로덕션 메모리</a:t>
            </a:r>
            <a:r>
              <a:rPr lang="en-US" altLang="ko-KR" dirty="0"/>
              <a:t>(production memory) </a:t>
            </a:r>
          </a:p>
          <a:p>
            <a:pPr lvl="3"/>
            <a:r>
              <a:rPr lang="ko-KR" altLang="en-US" sz="1600" dirty="0"/>
              <a:t>규칙의 집합이 저장되는 기억장소</a:t>
            </a:r>
          </a:p>
          <a:p>
            <a:pPr lvl="3"/>
            <a:r>
              <a:rPr lang="en-US" altLang="ko-KR" sz="1600" dirty="0"/>
              <a:t>rule base, knowledge base, long term memory</a:t>
            </a:r>
          </a:p>
          <a:p>
            <a:pPr marL="1200150" lvl="2" indent="-285750"/>
            <a:r>
              <a:rPr lang="ko-KR" altLang="en-US" dirty="0"/>
              <a:t>작업메모리</a:t>
            </a:r>
            <a:r>
              <a:rPr lang="en-US" altLang="ko-KR" dirty="0"/>
              <a:t>(working memory) </a:t>
            </a:r>
          </a:p>
          <a:p>
            <a:pPr lvl="3"/>
            <a:r>
              <a:rPr lang="ko-KR" altLang="en-US" sz="1600" dirty="0"/>
              <a:t>규칙에 의해 참조</a:t>
            </a:r>
            <a:r>
              <a:rPr lang="en-US" altLang="ko-KR" sz="1600" dirty="0"/>
              <a:t>.</a:t>
            </a:r>
            <a:r>
              <a:rPr lang="ko-KR" altLang="en-US" sz="1600" dirty="0"/>
              <a:t>갱신의 대상이 되는 데이터의 집합 저장</a:t>
            </a:r>
          </a:p>
          <a:p>
            <a:pPr lvl="3"/>
            <a:r>
              <a:rPr lang="ko-KR" altLang="en-US" sz="1600" dirty="0"/>
              <a:t>정보의 일시적 기억장소 </a:t>
            </a:r>
            <a:r>
              <a:rPr lang="en-US" altLang="ko-KR" sz="1600" dirty="0"/>
              <a:t>(short-term memory buffer)</a:t>
            </a:r>
          </a:p>
          <a:p>
            <a:pPr marL="1200150" lvl="2" indent="-285750"/>
            <a:r>
              <a:rPr lang="ko-KR" altLang="en-US" dirty="0">
                <a:sym typeface="Wingdings 2" panose="05020102010507070707" pitchFamily="18" charset="2"/>
              </a:rPr>
              <a:t>인터프리터</a:t>
            </a:r>
            <a:r>
              <a:rPr lang="en-US" altLang="ko-KR" dirty="0">
                <a:sym typeface="Wingdings 2" panose="05020102010507070707" pitchFamily="18" charset="2"/>
              </a:rPr>
              <a:t>(interpreter) </a:t>
            </a:r>
          </a:p>
          <a:p>
            <a:pPr lvl="3"/>
            <a:r>
              <a:rPr lang="ko-KR" altLang="en-US" sz="1600" dirty="0">
                <a:sym typeface="Wingdings 2" panose="05020102010507070707" pitchFamily="18" charset="2"/>
              </a:rPr>
              <a:t>인식</a:t>
            </a:r>
            <a:r>
              <a:rPr lang="en-US" altLang="ko-KR" sz="1600" dirty="0">
                <a:sym typeface="Wingdings 2" panose="05020102010507070707" pitchFamily="18" charset="2"/>
              </a:rPr>
              <a:t>-</a:t>
            </a:r>
            <a:r>
              <a:rPr lang="ko-KR" altLang="en-US" sz="1600" dirty="0">
                <a:sym typeface="Wingdings 2" panose="05020102010507070707" pitchFamily="18" charset="2"/>
              </a:rPr>
              <a:t>행동 사이클에 따라 추론의 실행과 상태를 감시</a:t>
            </a:r>
          </a:p>
          <a:p>
            <a:pPr lvl="3"/>
            <a:r>
              <a:rPr lang="ko-KR" altLang="en-US" sz="1600" dirty="0">
                <a:sym typeface="Wingdings 2" panose="05020102010507070707" pitchFamily="18" charset="2"/>
              </a:rPr>
              <a:t>추론 엔진</a:t>
            </a:r>
            <a:r>
              <a:rPr lang="en-US" altLang="ko-KR" sz="1600" dirty="0">
                <a:sym typeface="Wingdings 2" panose="05020102010507070707" pitchFamily="18" charset="2"/>
              </a:rPr>
              <a:t>, </a:t>
            </a:r>
            <a:r>
              <a:rPr lang="ko-KR" altLang="en-US" sz="1600" dirty="0">
                <a:sym typeface="Wingdings 2" panose="05020102010507070707" pitchFamily="18" charset="2"/>
              </a:rPr>
              <a:t>제어 기구</a:t>
            </a:r>
            <a:endParaRPr lang="en-US" altLang="ko-KR" sz="1600" dirty="0">
              <a:sym typeface="Wingdings 2" panose="05020102010507070707" pitchFamily="18" charset="2"/>
            </a:endParaRPr>
          </a:p>
          <a:p>
            <a:pPr marL="1200150" lvl="2" indent="-285750"/>
            <a:r>
              <a:rPr lang="ko-KR" altLang="en-US" dirty="0"/>
              <a:t>센서</a:t>
            </a:r>
            <a:r>
              <a:rPr lang="en-US" altLang="ko-KR" dirty="0"/>
              <a:t>(sensor)</a:t>
            </a:r>
          </a:p>
          <a:p>
            <a:pPr lvl="3"/>
            <a:r>
              <a:rPr lang="ko-KR" altLang="en-US" sz="1600" dirty="0"/>
              <a:t>작업 메모리의 상태를 감시하여 그 변화에 반응하여 필요한 정보를 작업 메모리에 전달</a:t>
            </a:r>
          </a:p>
          <a:p>
            <a:pPr marL="1200150" lvl="2" indent="-285750"/>
            <a:r>
              <a:rPr lang="ko-KR" altLang="en-US" dirty="0"/>
              <a:t>모터</a:t>
            </a:r>
            <a:r>
              <a:rPr lang="en-US" altLang="ko-KR" dirty="0"/>
              <a:t>(</a:t>
            </a:r>
            <a:r>
              <a:rPr lang="en-US" altLang="ko-KR" dirty="0" err="1"/>
              <a:t>moter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sz="1600" dirty="0"/>
              <a:t>작업 메모리의 상태를 감시하고 반응하여 필요한 정보 또는 조작을 외부 환경에 전달하는 기구</a:t>
            </a:r>
          </a:p>
          <a:p>
            <a:pPr marL="1200150" lvl="2" indent="-285750"/>
            <a:r>
              <a:rPr lang="ko-KR" altLang="en-US" dirty="0"/>
              <a:t>외부 환경</a:t>
            </a:r>
            <a:r>
              <a:rPr lang="en-US" altLang="ko-KR" dirty="0"/>
              <a:t>(external environment)</a:t>
            </a:r>
          </a:p>
          <a:p>
            <a:pPr lvl="3"/>
            <a:r>
              <a:rPr lang="ko-KR" altLang="en-US" sz="1600" dirty="0"/>
              <a:t>프로덕션 시스템의 조작 대상</a:t>
            </a:r>
            <a:r>
              <a:rPr lang="en-US" altLang="ko-KR" sz="1600" dirty="0"/>
              <a:t>(</a:t>
            </a:r>
            <a:r>
              <a:rPr lang="ko-KR" altLang="en-US" sz="1600" dirty="0"/>
              <a:t>프린터</a:t>
            </a:r>
            <a:r>
              <a:rPr lang="en-US" altLang="ko-KR" sz="1600" dirty="0"/>
              <a:t>, </a:t>
            </a:r>
            <a:r>
              <a:rPr lang="ko-KR" altLang="en-US" sz="1600" dirty="0"/>
              <a:t>기계설비</a:t>
            </a:r>
            <a:r>
              <a:rPr lang="en-US" altLang="ko-KR" sz="1600" dirty="0"/>
              <a:t>, </a:t>
            </a:r>
            <a:r>
              <a:rPr lang="ko-KR" altLang="en-US" sz="1600" dirty="0"/>
              <a:t>인간 등</a:t>
            </a:r>
            <a:r>
              <a:rPr lang="en-US" altLang="ko-KR" sz="1600" dirty="0"/>
              <a:t>)</a:t>
            </a:r>
            <a:r>
              <a:rPr lang="ko-KR" altLang="en-US" sz="1600" dirty="0"/>
              <a:t>이 되는 </a:t>
            </a:r>
            <a:r>
              <a:rPr lang="ko-KR" altLang="en-US" sz="1600" dirty="0" err="1"/>
              <a:t>실세계</a:t>
            </a:r>
            <a:endParaRPr lang="ko-KR" altLang="en-US" sz="1600" dirty="0"/>
          </a:p>
          <a:p>
            <a:pPr lvl="3"/>
            <a:endParaRPr lang="ko-KR" altLang="en-US" sz="1600" dirty="0">
              <a:sym typeface="Wingdings 2" panose="05020102010507070707" pitchFamily="18" charset="2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표현 기법</a:t>
            </a:r>
          </a:p>
        </p:txBody>
      </p:sp>
    </p:spTree>
    <p:extLst>
      <p:ext uri="{BB962C8B-B14F-4D97-AF65-F5344CB8AC3E}">
        <p14:creationId xmlns:p14="http://schemas.microsoft.com/office/powerpoint/2010/main" val="16178923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규칙</a:t>
            </a:r>
            <a:r>
              <a:rPr lang="en-US" altLang="ko-KR" dirty="0"/>
              <a:t>(Production Rule)</a:t>
            </a:r>
          </a:p>
          <a:p>
            <a:pPr lvl="1"/>
            <a:r>
              <a:rPr lang="ko-KR" altLang="en-US" dirty="0"/>
              <a:t>규칙 시스템의 기본 구조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표현 기법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C3BE5D68-DC0B-4315-97FC-B1867ED4B38F}"/>
              </a:ext>
            </a:extLst>
          </p:cNvPr>
          <p:cNvGrpSpPr>
            <a:grpSpLocks/>
          </p:cNvGrpSpPr>
          <p:nvPr/>
        </p:nvGrpSpPr>
        <p:grpSpPr bwMode="auto">
          <a:xfrm>
            <a:off x="2434694" y="2263596"/>
            <a:ext cx="5976938" cy="3616325"/>
            <a:chOff x="703" y="1515"/>
            <a:chExt cx="3765" cy="2278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B435A10A-F261-4B91-9D92-60BEA5204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1515"/>
              <a:ext cx="158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800">
                  <a:latin typeface="Tahoma" panose="020B0604030504040204" pitchFamily="34" charset="0"/>
                </a:rPr>
                <a:t>프로덕션 메모리</a:t>
              </a:r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0A402E21-DBEE-4B72-AFD4-305D9620E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1752"/>
              <a:ext cx="90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800">
                  <a:latin typeface="Tahoma" panose="020B0604030504040204" pitchFamily="34" charset="0"/>
                </a:rPr>
                <a:t>인터프리터</a:t>
              </a: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67248E45-E01D-4BCC-8321-2498D051D2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1979"/>
              <a:ext cx="158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800">
                  <a:latin typeface="Tahoma" panose="020B0604030504040204" pitchFamily="34" charset="0"/>
                </a:rPr>
                <a:t>작업 메모리</a:t>
              </a: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E68B3D34-43AC-4BA4-9450-276B034FAF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2568"/>
              <a:ext cx="590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800">
                  <a:latin typeface="Tahoma" panose="020B0604030504040204" pitchFamily="34" charset="0"/>
                </a:rPr>
                <a:t>센서</a:t>
              </a:r>
              <a:r>
                <a:rPr lang="en-US" altLang="ko-KR" sz="1800">
                  <a:latin typeface="Tahoma" panose="020B0604030504040204" pitchFamily="34" charset="0"/>
                </a:rPr>
                <a:t>(</a:t>
              </a:r>
              <a:r>
                <a:rPr lang="ko-KR" altLang="en-US" sz="1800">
                  <a:latin typeface="Tahoma" panose="020B0604030504040204" pitchFamily="34" charset="0"/>
                </a:rPr>
                <a:t>입력</a:t>
              </a:r>
              <a:r>
                <a:rPr lang="en-US" altLang="ko-KR" sz="1800">
                  <a:latin typeface="Tahoma" panose="020B0604030504040204" pitchFamily="34" charset="0"/>
                </a:rPr>
                <a:t>)</a:t>
              </a: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A2420CF5-6746-4FC3-84F0-C868402F9A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2568"/>
              <a:ext cx="590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800">
                  <a:latin typeface="Tahoma" panose="020B0604030504040204" pitchFamily="34" charset="0"/>
                </a:rPr>
                <a:t>모터</a:t>
              </a:r>
              <a:r>
                <a:rPr lang="en-US" altLang="ko-KR" sz="1800">
                  <a:latin typeface="Tahoma" panose="020B0604030504040204" pitchFamily="34" charset="0"/>
                </a:rPr>
                <a:t>(</a:t>
              </a:r>
              <a:r>
                <a:rPr lang="ko-KR" altLang="en-US" sz="1800">
                  <a:latin typeface="Tahoma" panose="020B0604030504040204" pitchFamily="34" charset="0"/>
                </a:rPr>
                <a:t>출력</a:t>
              </a:r>
              <a:r>
                <a:rPr lang="en-US" altLang="ko-KR" sz="1800">
                  <a:latin typeface="Tahoma" panose="020B0604030504040204" pitchFamily="34" charset="0"/>
                </a:rPr>
                <a:t>)</a:t>
              </a: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84EA272F-43B8-4570-B070-84C24EFE35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3203"/>
              <a:ext cx="158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800">
                  <a:latin typeface="Tahoma" panose="020B0604030504040204" pitchFamily="34" charset="0"/>
                </a:rPr>
                <a:t>외부 환경</a:t>
              </a:r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CE86C214-C36A-4E49-BDD1-38A716DA88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3566"/>
              <a:ext cx="99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600">
                  <a:latin typeface="Tahoma" panose="020B0604030504040204" pitchFamily="34" charset="0"/>
                </a:rPr>
                <a:t>  (</a:t>
              </a:r>
              <a:r>
                <a:rPr lang="ko-KR" altLang="en-US" sz="1600">
                  <a:latin typeface="Tahoma" panose="020B0604030504040204" pitchFamily="34" charset="0"/>
                </a:rPr>
                <a:t>인터페이스</a:t>
              </a:r>
              <a:r>
                <a:rPr lang="en-US" altLang="ko-KR" sz="1600">
                  <a:latin typeface="Tahoma" panose="020B0604030504040204" pitchFamily="34" charset="0"/>
                </a:rPr>
                <a:t>)</a:t>
              </a:r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721C0E1D-67ED-48C4-A1B5-8C1ACEBB0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2387"/>
              <a:ext cx="2268" cy="14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3CA57479-112E-4625-808C-4EE42A7F48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2976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A109C6D1-A568-4D9A-B0BC-31EACBA24C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2205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EE8470C2-FC54-488F-8AA3-2929FEE4F3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2205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6" name="Line 16">
              <a:extLst>
                <a:ext uri="{FF2B5EF4-FFF2-40B4-BE49-F238E27FC236}">
                  <a16:creationId xmlns:a16="http://schemas.microsoft.com/office/drawing/2014/main" id="{DFE0EF89-A4CE-4692-B65B-4C98287D03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2976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cxnSp>
          <p:nvCxnSpPr>
            <p:cNvPr id="17" name="AutoShape 17">
              <a:extLst>
                <a:ext uri="{FF2B5EF4-FFF2-40B4-BE49-F238E27FC236}">
                  <a16:creationId xmlns:a16="http://schemas.microsoft.com/office/drawing/2014/main" id="{3440E65D-B9B8-48AC-B889-2CDF6258555B}"/>
                </a:ext>
              </a:extLst>
            </p:cNvPr>
            <p:cNvCxnSpPr>
              <a:cxnSpLocks noChangeShapeType="1"/>
              <a:stCxn id="6" idx="0"/>
              <a:endCxn id="5" idx="1"/>
            </p:cNvCxnSpPr>
            <p:nvPr/>
          </p:nvCxnSpPr>
          <p:spPr bwMode="auto">
            <a:xfrm rot="-5400000">
              <a:off x="1778" y="1013"/>
              <a:ext cx="118" cy="136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8">
              <a:extLst>
                <a:ext uri="{FF2B5EF4-FFF2-40B4-BE49-F238E27FC236}">
                  <a16:creationId xmlns:a16="http://schemas.microsoft.com/office/drawing/2014/main" id="{E8ACD27A-C8FD-4324-911C-EDCCD6F80D52}"/>
                </a:ext>
              </a:extLst>
            </p:cNvPr>
            <p:cNvCxnSpPr>
              <a:cxnSpLocks noChangeShapeType="1"/>
              <a:stCxn id="6" idx="2"/>
              <a:endCxn id="7" idx="1"/>
            </p:cNvCxnSpPr>
            <p:nvPr/>
          </p:nvCxnSpPr>
          <p:spPr bwMode="auto">
            <a:xfrm rot="16200000" flipH="1">
              <a:off x="1782" y="1364"/>
              <a:ext cx="109" cy="136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9162765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규칙</a:t>
            </a:r>
            <a:r>
              <a:rPr lang="en-US" altLang="ko-KR" dirty="0"/>
              <a:t>(Production Rule)</a:t>
            </a:r>
          </a:p>
          <a:p>
            <a:pPr lvl="1"/>
            <a:r>
              <a:rPr lang="ko-KR" altLang="en-US" b="1" dirty="0"/>
              <a:t>생성시스템의 기본 구성도 </a:t>
            </a:r>
          </a:p>
          <a:p>
            <a:pPr lvl="1"/>
            <a:endParaRPr lang="ko-KR" altLang="en-US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표현 기법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01E2C5-2C9A-49DB-9240-D2C699177855}"/>
              </a:ext>
            </a:extLst>
          </p:cNvPr>
          <p:cNvGrpSpPr>
            <a:grpSpLocks/>
          </p:cNvGrpSpPr>
          <p:nvPr/>
        </p:nvGrpSpPr>
        <p:grpSpPr bwMode="auto">
          <a:xfrm>
            <a:off x="1903621" y="2281518"/>
            <a:ext cx="7315200" cy="3990975"/>
            <a:chOff x="624" y="1248"/>
            <a:chExt cx="4992" cy="2514"/>
          </a:xfrm>
        </p:grpSpPr>
        <p:sp>
          <p:nvSpPr>
            <p:cNvPr id="5" name="Line 4">
              <a:extLst>
                <a:ext uri="{FF2B5EF4-FFF2-40B4-BE49-F238E27FC236}">
                  <a16:creationId xmlns:a16="http://schemas.microsoft.com/office/drawing/2014/main" id="{46295D84-781C-4C3C-8E96-705FA3F8ED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440"/>
              <a:ext cx="0" cy="14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4DA6F3D1-EF9E-47C9-B3AE-98CA1AA14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440"/>
              <a:ext cx="0" cy="14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275AA00C-93D3-4537-85A2-FCE6380AAD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440"/>
              <a:ext cx="28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852A0499-60FE-42E7-9530-C31389C825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6" y="1440"/>
              <a:ext cx="28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39106E0-7C3C-4316-B570-5D37AF301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" y="1252"/>
              <a:ext cx="168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graphicFrame>
          <p:nvGraphicFramePr>
            <p:cNvPr id="10" name="Object 9">
              <a:extLst>
                <a:ext uri="{FF2B5EF4-FFF2-40B4-BE49-F238E27FC236}">
                  <a16:creationId xmlns:a16="http://schemas.microsoft.com/office/drawing/2014/main" id="{19B58D36-0F7D-4DF8-B001-21450A3B19E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72" y="1728"/>
            <a:ext cx="2002" cy="10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마이크로소프트 수식" r:id="rId2" imgW="1549080" imgH="1231560" progId="Equation">
                    <p:embed/>
                  </p:oleObj>
                </mc:Choice>
                <mc:Fallback>
                  <p:oleObj name="마이크로소프트 수식" r:id="rId2" imgW="1549080" imgH="1231560" progId="Equation">
                    <p:embed/>
                    <p:pic>
                      <p:nvPicPr>
                        <p:cNvPr id="10" name="Object 9">
                          <a:extLst>
                            <a:ext uri="{FF2B5EF4-FFF2-40B4-BE49-F238E27FC236}">
                              <a16:creationId xmlns:a16="http://schemas.microsoft.com/office/drawing/2014/main" id="{19B58D36-0F7D-4DF8-B001-21450A3B19EC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728"/>
                          <a:ext cx="2002" cy="1042"/>
                        </a:xfrm>
                        <a:prstGeom prst="rect">
                          <a:avLst/>
                        </a:prstGeom>
                        <a:solidFill>
                          <a:srgbClr val="FFFFCC"/>
                        </a:solidFill>
                        <a:ln w="9525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7FB497C7-2700-4612-BFB9-1AA05BE6C8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1286"/>
              <a:ext cx="1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D73E8D2-C3E8-4402-83D5-CC886BAB3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248"/>
              <a:ext cx="2112" cy="45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lang="ko-KR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생성메모리</a:t>
              </a:r>
            </a:p>
            <a:p>
              <a:pPr algn="ctr" latinLnBrk="0"/>
              <a:r>
                <a:rPr lang="en-US" altLang="ko-KR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(</a:t>
              </a:r>
              <a:r>
                <a:rPr lang="ko-KR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규칙의 집합</a:t>
              </a:r>
              <a:r>
                <a:rPr lang="en-US" altLang="ko-KR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86E49E-05C6-4D2D-916B-C17822161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728"/>
              <a:ext cx="2016" cy="60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/>
              <a:endParaRPr lang="en-US" altLang="ko-KR" sz="1600">
                <a:solidFill>
                  <a:srgbClr val="0000FF"/>
                </a:solidFill>
                <a:latin typeface="Times New Roman" panose="02020603050405020304" pitchFamily="18" charset="0"/>
                <a:ea typeface="돋움" panose="020B0600000101010101" pitchFamily="50" charset="-127"/>
              </a:endParaRPr>
            </a:p>
            <a:p>
              <a:pPr latinLnBrk="0"/>
              <a:r>
                <a:rPr lang="en-US" altLang="ko-KR" sz="2000">
                  <a:latin typeface="Times New Roman" panose="02020603050405020304" pitchFamily="18" charset="0"/>
                  <a:ea typeface="돋움" panose="020B0600000101010101" pitchFamily="50" charset="-127"/>
                </a:rPr>
                <a:t>F1, F2, F4, ......</a:t>
              </a:r>
            </a:p>
            <a:p>
              <a:pPr latinLnBrk="0"/>
              <a:endParaRPr lang="en-US" altLang="ko-KR" sz="2000">
                <a:latin typeface="Times New Roman" panose="02020603050405020304" pitchFamily="18" charset="0"/>
                <a:ea typeface="돋움" panose="020B0600000101010101" pitchFamily="50" charset="-127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927CBC4-0052-410F-9DFB-14FD91DF9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248"/>
              <a:ext cx="2112" cy="45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2000">
                  <a:solidFill>
                    <a:srgbClr val="0000FF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임시메모리</a:t>
              </a:r>
              <a:r>
                <a:rPr lang="en-US" altLang="ko-KR" sz="2000">
                  <a:solidFill>
                    <a:srgbClr val="0000FF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(WM:Working</a:t>
              </a:r>
            </a:p>
            <a:p>
              <a:pPr latinLnBrk="0"/>
              <a:r>
                <a:rPr lang="en-US" altLang="ko-KR" sz="2000">
                  <a:solidFill>
                    <a:srgbClr val="0000FF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 Memory)(</a:t>
              </a:r>
              <a:r>
                <a:rPr lang="ko-KR" altLang="en-US" sz="2000">
                  <a:solidFill>
                    <a:srgbClr val="0000FF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사실들의 집합</a:t>
              </a:r>
              <a:r>
                <a:rPr lang="en-US" altLang="ko-KR" sz="2000">
                  <a:solidFill>
                    <a:srgbClr val="0000FF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)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D2E1A8-3E30-428A-B080-9B39A41A9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928"/>
              <a:ext cx="1776" cy="83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endParaRPr lang="en-US" altLang="ko-KR" sz="2000" b="1">
                <a:solidFill>
                  <a:srgbClr val="0000FF"/>
                </a:solidFill>
                <a:latin typeface="Times New Roman" panose="02020603050405020304" pitchFamily="18" charset="0"/>
                <a:ea typeface="돋움" panose="020B0600000101010101" pitchFamily="50" charset="-127"/>
              </a:endParaRPr>
            </a:p>
            <a:p>
              <a:pPr algn="ctr" latinLnBrk="0"/>
              <a:r>
                <a:rPr lang="ko-KR" altLang="en-US" sz="2000" b="1">
                  <a:solidFill>
                    <a:srgbClr val="0000FF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인터프리터</a:t>
              </a:r>
            </a:p>
            <a:p>
              <a:pPr algn="ctr" latinLnBrk="0"/>
              <a:r>
                <a:rPr lang="en-US" altLang="ko-KR" sz="2000" b="1">
                  <a:solidFill>
                    <a:srgbClr val="0000FF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(</a:t>
              </a:r>
              <a:r>
                <a:rPr lang="ko-KR" altLang="en-US" sz="2000" b="1">
                  <a:solidFill>
                    <a:srgbClr val="0000FF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제어기능</a:t>
              </a:r>
              <a:r>
                <a:rPr lang="en-US" altLang="ko-KR" sz="2000" b="1">
                  <a:solidFill>
                    <a:srgbClr val="0000FF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)</a:t>
              </a:r>
            </a:p>
            <a:p>
              <a:pPr algn="ctr" latinLnBrk="0"/>
              <a:endParaRPr lang="en-US" altLang="ko-KR" sz="2000" b="1">
                <a:solidFill>
                  <a:srgbClr val="0000FF"/>
                </a:solidFill>
                <a:latin typeface="Times New Roman" panose="02020603050405020304" pitchFamily="18" charset="0"/>
                <a:ea typeface="돋움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98608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규칙</a:t>
            </a:r>
            <a:r>
              <a:rPr lang="en-US" altLang="ko-KR" dirty="0"/>
              <a:t>(Production Rule)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규칙 시스템의 특징과 문제점</a:t>
            </a:r>
          </a:p>
          <a:p>
            <a:pPr marL="1200150" lvl="2" indent="-285750">
              <a:lnSpc>
                <a:spcPct val="80000"/>
              </a:lnSpc>
            </a:pPr>
            <a:r>
              <a:rPr lang="ko-KR" altLang="en-US" dirty="0"/>
              <a:t>장점</a:t>
            </a:r>
          </a:p>
          <a:p>
            <a:pPr lvl="3">
              <a:lnSpc>
                <a:spcPct val="80000"/>
              </a:lnSpc>
            </a:pPr>
            <a:r>
              <a:rPr lang="ko-KR" altLang="en-US" sz="1600" dirty="0"/>
              <a:t>각각의 규칙은 독립적이므로 새로운 규칙의 첨가</a:t>
            </a:r>
            <a:r>
              <a:rPr lang="en-US" altLang="ko-KR" sz="1600" dirty="0"/>
              <a:t>, </a:t>
            </a:r>
            <a:r>
              <a:rPr lang="ko-KR" altLang="en-US" sz="1600" dirty="0"/>
              <a:t>제거</a:t>
            </a:r>
            <a:r>
              <a:rPr lang="en-US" altLang="ko-KR" sz="1600" dirty="0"/>
              <a:t>, </a:t>
            </a:r>
            <a:r>
              <a:rPr lang="ko-KR" altLang="en-US" sz="1600" dirty="0"/>
              <a:t>수정이 용이</a:t>
            </a:r>
          </a:p>
          <a:p>
            <a:pPr lvl="4">
              <a:lnSpc>
                <a:spcPct val="80000"/>
              </a:lnSpc>
            </a:pPr>
            <a:r>
              <a:rPr lang="ko-KR" altLang="en-US" sz="1600" dirty="0" err="1"/>
              <a:t>모듈성</a:t>
            </a:r>
            <a:r>
              <a:rPr lang="en-US" altLang="ko-KR" sz="1600" dirty="0"/>
              <a:t>(modularity)</a:t>
            </a:r>
          </a:p>
          <a:p>
            <a:pPr lvl="3">
              <a:lnSpc>
                <a:spcPct val="80000"/>
              </a:lnSpc>
            </a:pPr>
            <a:r>
              <a:rPr lang="en-US" altLang="ko-KR" sz="1600" dirty="0"/>
              <a:t> </a:t>
            </a:r>
            <a:r>
              <a:rPr lang="ko-KR" altLang="en-US" sz="1600" dirty="0"/>
              <a:t>인간이 문제를 해결할 때 사고하는 과정과 </a:t>
            </a:r>
            <a:r>
              <a:rPr lang="ko-KR" altLang="en-US" sz="1600" dirty="0" err="1"/>
              <a:t>비슷</a:t>
            </a:r>
            <a:r>
              <a:rPr lang="en-US" altLang="ko-KR" sz="1600" dirty="0"/>
              <a:t>, </a:t>
            </a:r>
            <a:r>
              <a:rPr lang="ko-KR" altLang="en-US" sz="1600" dirty="0"/>
              <a:t>이해하기 쉽다</a:t>
            </a:r>
            <a:r>
              <a:rPr lang="en-US" altLang="ko-KR" sz="1600" dirty="0"/>
              <a:t>.</a:t>
            </a:r>
          </a:p>
          <a:p>
            <a:pPr lvl="4">
              <a:lnSpc>
                <a:spcPct val="80000"/>
              </a:lnSpc>
            </a:pPr>
            <a:r>
              <a:rPr lang="ko-KR" altLang="en-US" sz="1600" dirty="0"/>
              <a:t>자연스러움</a:t>
            </a:r>
            <a:r>
              <a:rPr lang="en-US" altLang="ko-KR" sz="1600" dirty="0"/>
              <a:t>(naturalness)</a:t>
            </a:r>
          </a:p>
          <a:p>
            <a:pPr lvl="3">
              <a:lnSpc>
                <a:spcPct val="80000"/>
              </a:lnSpc>
            </a:pPr>
            <a:r>
              <a:rPr lang="en-US" altLang="ko-KR" sz="1200" dirty="0"/>
              <a:t> </a:t>
            </a:r>
            <a:r>
              <a:rPr lang="ko-KR" altLang="en-US" sz="1600" dirty="0"/>
              <a:t>지식의 균일한 구조 </a:t>
            </a:r>
            <a:r>
              <a:rPr lang="en-US" altLang="ko-KR" sz="1600" dirty="0"/>
              <a:t>- </a:t>
            </a:r>
            <a:r>
              <a:rPr lang="ko-KR" altLang="en-US" sz="1600" dirty="0" err="1"/>
              <a:t>균일성</a:t>
            </a:r>
            <a:r>
              <a:rPr lang="en-US" altLang="ko-KR" sz="1600" dirty="0"/>
              <a:t>(uniformity), machine readability</a:t>
            </a:r>
          </a:p>
          <a:p>
            <a:pPr marL="1200150" lvl="2" indent="-285750">
              <a:lnSpc>
                <a:spcPct val="80000"/>
              </a:lnSpc>
            </a:pPr>
            <a:r>
              <a:rPr lang="ko-KR" altLang="en-US" dirty="0"/>
              <a:t>단점</a:t>
            </a:r>
          </a:p>
          <a:p>
            <a:pPr lvl="3">
              <a:lnSpc>
                <a:spcPct val="80000"/>
              </a:lnSpc>
            </a:pPr>
            <a:r>
              <a:rPr lang="ko-KR" altLang="en-US" sz="1600" dirty="0"/>
              <a:t>프로그램 수행의 비효율성 </a:t>
            </a:r>
            <a:r>
              <a:rPr lang="en-US" altLang="ko-KR" sz="1600" dirty="0">
                <a:latin typeface="Times New Roman" panose="02020603050405020304" pitchFamily="18" charset="0"/>
              </a:rPr>
              <a:t>–</a:t>
            </a:r>
            <a:r>
              <a:rPr lang="en-US" altLang="ko-KR" sz="1600" dirty="0"/>
              <a:t> slowness</a:t>
            </a:r>
          </a:p>
          <a:p>
            <a:pPr lvl="3">
              <a:lnSpc>
                <a:spcPct val="80000"/>
              </a:lnSpc>
            </a:pPr>
            <a:r>
              <a:rPr lang="en-US" altLang="ko-KR" sz="1600" dirty="0"/>
              <a:t>undesirable interactions among rules</a:t>
            </a:r>
          </a:p>
          <a:p>
            <a:pPr lvl="3">
              <a:lnSpc>
                <a:spcPct val="80000"/>
              </a:lnSpc>
            </a:pPr>
            <a:r>
              <a:rPr lang="ko-KR" altLang="en-US" sz="1600" dirty="0"/>
              <a:t>제어</a:t>
            </a:r>
            <a:r>
              <a:rPr lang="en-US" altLang="ko-KR" sz="1600" dirty="0"/>
              <a:t>(control)</a:t>
            </a:r>
            <a:r>
              <a:rPr lang="ko-KR" altLang="en-US" sz="1600" dirty="0"/>
              <a:t>의 흐름을 쉽게 추적할 수 없다 </a:t>
            </a:r>
            <a:r>
              <a:rPr lang="en-US" altLang="ko-KR" sz="1600" dirty="0"/>
              <a:t>- </a:t>
            </a:r>
            <a:r>
              <a:rPr lang="ko-KR" altLang="en-US" sz="1600" dirty="0"/>
              <a:t>불투명성</a:t>
            </a:r>
            <a:r>
              <a:rPr lang="en-US" altLang="ko-KR" sz="1600" dirty="0"/>
              <a:t>(obscure control)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표현 기법</a:t>
            </a:r>
          </a:p>
        </p:txBody>
      </p:sp>
    </p:spTree>
    <p:extLst>
      <p:ext uri="{BB962C8B-B14F-4D97-AF65-F5344CB8AC3E}">
        <p14:creationId xmlns:p14="http://schemas.microsoft.com/office/powerpoint/2010/main" val="6366291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각 지식 표현 방법의 장</a:t>
            </a:r>
            <a:r>
              <a:rPr lang="en-US" altLang="ko-KR" sz="1600" dirty="0"/>
              <a:t>.</a:t>
            </a:r>
            <a:r>
              <a:rPr lang="ko-KR" altLang="en-US" sz="1600" dirty="0"/>
              <a:t>단점</a:t>
            </a:r>
            <a:endParaRPr lang="ko-KR" altLang="en-US" sz="1600" dirty="0">
              <a:sym typeface="Wingdings 2" panose="05020102010507070707" pitchFamily="18" charset="2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표현 기법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E8CFB9-3A7D-4BE7-A711-3E37EBE50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216" y="2108337"/>
            <a:ext cx="1524000" cy="457200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9B4ECD1-333F-42F9-991F-7C1D3ABA8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216" y="2108337"/>
            <a:ext cx="2209800" cy="457200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400">
                <a:latin typeface="Times New Roman" panose="02020603050405020304" pitchFamily="18" charset="0"/>
              </a:rPr>
              <a:t>장점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DB1BB1-4F86-4D17-BC26-B53756C82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016" y="2108337"/>
            <a:ext cx="2286000" cy="457200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400">
                <a:latin typeface="Times New Roman" panose="02020603050405020304" pitchFamily="18" charset="0"/>
              </a:rPr>
              <a:t>단점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23C6708-ED86-4DBE-A1B6-7E8E063F8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216" y="2565537"/>
            <a:ext cx="1524000" cy="838200"/>
          </a:xfrm>
          <a:prstGeom prst="rect">
            <a:avLst/>
          </a:prstGeom>
          <a:solidFill>
            <a:srgbClr val="FF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2C97E33C-DC94-4742-83E0-B2BD0D600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016" y="2565537"/>
            <a:ext cx="2286000" cy="8382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400">
                <a:latin typeface="Times New Roman" panose="02020603050405020304" pitchFamily="18" charset="0"/>
              </a:rPr>
              <a:t>제어지식의 표현이 불가능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2B8F21FC-F619-4EBB-B6D7-4F2750F1D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216" y="3403737"/>
            <a:ext cx="1524000" cy="838200"/>
          </a:xfrm>
          <a:prstGeom prst="rect">
            <a:avLst/>
          </a:prstGeom>
          <a:solidFill>
            <a:srgbClr val="FF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400">
                <a:latin typeface="Times New Roman" panose="02020603050405020304" pitchFamily="18" charset="0"/>
              </a:rPr>
              <a:t>의미 망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C2A656A4-5D0C-46ED-BA06-797DB1020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216" y="3403737"/>
            <a:ext cx="2209800" cy="8382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400">
                <a:latin typeface="Times New Roman" panose="02020603050405020304" pitchFamily="18" charset="0"/>
              </a:rPr>
              <a:t>자연스러운 지식표현방법</a:t>
            </a:r>
          </a:p>
          <a:p>
            <a:pPr algn="ctr" eaLnBrk="1" hangingPunct="1"/>
            <a:r>
              <a:rPr lang="ko-KR" altLang="en-US" sz="1400">
                <a:latin typeface="Times New Roman" panose="02020603050405020304" pitchFamily="18" charset="0"/>
              </a:rPr>
              <a:t>지식표현의 경제성           </a:t>
            </a:r>
          </a:p>
          <a:p>
            <a:pPr algn="ctr" eaLnBrk="1" hangingPunct="1"/>
            <a:r>
              <a:rPr lang="ko-KR" altLang="en-US" sz="1400">
                <a:latin typeface="Times New Roman" panose="02020603050405020304" pitchFamily="18" charset="0"/>
              </a:rPr>
              <a:t>연상추적이 용이               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E00C183C-CDCF-409D-8149-CE431EF4B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016" y="3403737"/>
            <a:ext cx="2286000" cy="8382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400">
                <a:latin typeface="Times New Roman" panose="02020603050405020304" pitchFamily="18" charset="0"/>
              </a:rPr>
              <a:t>논리적인 결합이나 인과   </a:t>
            </a:r>
          </a:p>
          <a:p>
            <a:pPr algn="ctr" eaLnBrk="1" hangingPunct="1"/>
            <a:r>
              <a:rPr lang="ko-KR" altLang="en-US" sz="1400">
                <a:latin typeface="Times New Roman" panose="02020603050405020304" pitchFamily="18" charset="0"/>
              </a:rPr>
              <a:t>관계의 표현이 곤란           </a:t>
            </a:r>
            <a:endParaRPr lang="ko-KR" altLang="en-US" sz="2000">
              <a:latin typeface="Times New Roman" panose="02020603050405020304" pitchFamily="18" charset="0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918B2D2F-9B40-404F-AB98-9BE7B63A0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216" y="4241937"/>
            <a:ext cx="1524000" cy="838200"/>
          </a:xfrm>
          <a:prstGeom prst="rect">
            <a:avLst/>
          </a:prstGeom>
          <a:solidFill>
            <a:srgbClr val="FF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400">
                <a:latin typeface="Times New Roman" panose="02020603050405020304" pitchFamily="18" charset="0"/>
              </a:rPr>
              <a:t>프레임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1FE21606-FE5D-4182-8651-4BFE6DF8D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216" y="4241937"/>
            <a:ext cx="2209800" cy="8382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400">
                <a:latin typeface="Times New Roman" panose="02020603050405020304" pitchFamily="18" charset="0"/>
              </a:rPr>
              <a:t>구조적 지식의 표현이 용이</a:t>
            </a:r>
          </a:p>
          <a:p>
            <a:pPr algn="ctr" eaLnBrk="1" hangingPunct="1"/>
            <a:r>
              <a:rPr lang="ko-KR" altLang="en-US" sz="1400">
                <a:latin typeface="Times New Roman" panose="02020603050405020304" pitchFamily="18" charset="0"/>
              </a:rPr>
              <a:t>통합적 지식의 표현이 용이</a:t>
            </a:r>
          </a:p>
          <a:p>
            <a:pPr algn="ctr" eaLnBrk="1" hangingPunct="1"/>
            <a:r>
              <a:rPr lang="ko-KR" altLang="en-US" sz="1400">
                <a:latin typeface="Times New Roman" panose="02020603050405020304" pitchFamily="18" charset="0"/>
              </a:rPr>
              <a:t>지식표현의 경제성             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5EFE7F9F-5033-4EE9-9FCD-4AD02FF42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016" y="4241937"/>
            <a:ext cx="2286000" cy="8382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400">
                <a:latin typeface="Times New Roman" panose="02020603050405020304" pitchFamily="18" charset="0"/>
              </a:rPr>
              <a:t>지식수정이 곤란               </a:t>
            </a:r>
          </a:p>
          <a:p>
            <a:pPr algn="ctr" eaLnBrk="1" hangingPunct="1"/>
            <a:r>
              <a:rPr lang="ko-KR" altLang="en-US" sz="1400">
                <a:latin typeface="Times New Roman" panose="02020603050405020304" pitchFamily="18" charset="0"/>
              </a:rPr>
              <a:t>추론기구 개발의 부담      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F1784CEB-3506-4E1C-98D7-082862CE6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8016" y="2794137"/>
            <a:ext cx="914400" cy="3048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400">
                <a:latin typeface="Times New Roman" panose="02020603050405020304" pitchFamily="18" charset="0"/>
              </a:rPr>
              <a:t>    </a:t>
            </a:r>
            <a:r>
              <a:rPr lang="ko-KR" altLang="en-US" sz="1400">
                <a:latin typeface="Times New Roman" panose="02020603050405020304" pitchFamily="18" charset="0"/>
              </a:rPr>
              <a:t>논리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A9CBD0B1-49A9-47BA-A14F-AC06C4119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216" y="5080137"/>
            <a:ext cx="1524000" cy="762000"/>
          </a:xfrm>
          <a:prstGeom prst="rect">
            <a:avLst/>
          </a:prstGeom>
          <a:solidFill>
            <a:srgbClr val="FF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400">
                <a:latin typeface="Times New Roman" panose="02020603050405020304" pitchFamily="18" charset="0"/>
              </a:rPr>
              <a:t>규칙시스템</a:t>
            </a: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4F1A8A9C-31AA-439F-B88F-980DA206D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216" y="5080137"/>
            <a:ext cx="2209800" cy="7620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en-US" altLang="ko-KR" sz="1400">
              <a:latin typeface="Times New Roman" panose="02020603050405020304" pitchFamily="18" charset="0"/>
            </a:endParaRPr>
          </a:p>
          <a:p>
            <a:pPr algn="ctr" eaLnBrk="1" hangingPunct="1"/>
            <a:r>
              <a:rPr lang="ko-KR" altLang="en-US" sz="1400">
                <a:latin typeface="Times New Roman" panose="02020603050405020304" pitchFamily="18" charset="0"/>
              </a:rPr>
              <a:t>지식의 모듈화                   </a:t>
            </a:r>
          </a:p>
          <a:p>
            <a:pPr algn="ctr" eaLnBrk="1" hangingPunct="1"/>
            <a:r>
              <a:rPr lang="ko-KR" altLang="en-US" sz="1400">
                <a:latin typeface="Times New Roman" panose="02020603050405020304" pitchFamily="18" charset="0"/>
              </a:rPr>
              <a:t>지식의 표현이 용이          </a:t>
            </a:r>
          </a:p>
          <a:p>
            <a:pPr algn="ctr" eaLnBrk="1" hangingPunct="1"/>
            <a:r>
              <a:rPr lang="ko-KR" altLang="en-US" sz="1400">
                <a:latin typeface="Times New Roman" panose="02020603050405020304" pitchFamily="18" charset="0"/>
              </a:rPr>
              <a:t>지식의 변경</a:t>
            </a:r>
            <a:r>
              <a:rPr lang="en-US" altLang="ko-KR" sz="1400">
                <a:latin typeface="Times New Roman" panose="02020603050405020304" pitchFamily="18" charset="0"/>
              </a:rPr>
              <a:t>, </a:t>
            </a:r>
            <a:r>
              <a:rPr lang="ko-KR" altLang="en-US" sz="1400">
                <a:latin typeface="Times New Roman" panose="02020603050405020304" pitchFamily="18" charset="0"/>
              </a:rPr>
              <a:t>추가가 용이</a:t>
            </a:r>
          </a:p>
          <a:p>
            <a:pPr algn="ctr" eaLnBrk="1" hangingPunct="1"/>
            <a:endParaRPr lang="en-US" altLang="ko-KR" sz="1400">
              <a:latin typeface="Times New Roman" panose="02020603050405020304" pitchFamily="18" charset="0"/>
            </a:endParaRP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79450AFF-454B-4770-A232-4A6186D07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016" y="5080137"/>
            <a:ext cx="2286000" cy="7620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400">
                <a:latin typeface="Times New Roman" panose="02020603050405020304" pitchFamily="18" charset="0"/>
              </a:rPr>
              <a:t>지식의 제어가 곤란                </a:t>
            </a:r>
          </a:p>
          <a:p>
            <a:pPr algn="ctr" eaLnBrk="1" hangingPunct="1"/>
            <a:r>
              <a:rPr lang="ko-KR" altLang="en-US" sz="1400">
                <a:latin typeface="Times New Roman" panose="02020603050405020304" pitchFamily="18" charset="0"/>
              </a:rPr>
              <a:t>지식의 전체구조 파악이 곤란</a:t>
            </a:r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46BFD537-E904-4522-922C-6B3C4E043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216" y="2565537"/>
            <a:ext cx="2209800" cy="8382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400">
                <a:latin typeface="Times New Roman" panose="02020603050405020304" pitchFamily="18" charset="0"/>
              </a:rPr>
              <a:t>인간의 사고과정과 유사</a:t>
            </a:r>
          </a:p>
          <a:p>
            <a:pPr algn="ctr" eaLnBrk="1" hangingPunct="1"/>
            <a:r>
              <a:rPr lang="ko-KR" altLang="en-US" sz="1400">
                <a:latin typeface="Times New Roman" panose="02020603050405020304" pitchFamily="18" charset="0"/>
              </a:rPr>
              <a:t> 추론과정의 완전성 보장  </a:t>
            </a:r>
          </a:p>
        </p:txBody>
      </p:sp>
    </p:spTree>
    <p:extLst>
      <p:ext uri="{BB962C8B-B14F-4D97-AF65-F5344CB8AC3E}">
        <p14:creationId xmlns:p14="http://schemas.microsoft.com/office/powerpoint/2010/main" val="2159446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 </a:t>
            </a:r>
            <a:r>
              <a:rPr lang="ko-KR" altLang="en-US" dirty="0"/>
              <a:t>지식표현의 유의 사항</a:t>
            </a:r>
          </a:p>
          <a:p>
            <a:pPr marL="742950" lvl="1" indent="-285750"/>
            <a:r>
              <a:rPr lang="ko-KR" altLang="en-US" dirty="0"/>
              <a:t>지식 표기는 일반성을 가져야 함</a:t>
            </a:r>
          </a:p>
          <a:p>
            <a:pPr marL="742950" lvl="1" indent="-285750"/>
            <a:r>
              <a:rPr lang="ko-KR" altLang="en-US" dirty="0"/>
              <a:t>지식은 그 지식을 이해하고 있는 사람에 의해 제공되어야 함</a:t>
            </a:r>
          </a:p>
          <a:p>
            <a:pPr marL="742950" lvl="1" indent="-285750"/>
            <a:r>
              <a:rPr lang="ko-KR" altLang="en-US" dirty="0"/>
              <a:t>현실 세계 반영을 위해 지식은 손쉽게 수정되어야 함</a:t>
            </a:r>
          </a:p>
          <a:p>
            <a:pPr marL="742950" lvl="1" indent="-285750"/>
            <a:r>
              <a:rPr lang="ko-KR" altLang="en-US" dirty="0"/>
              <a:t>정확하거나 완전하지 못한 지식이라도 많은 상황에서 사용될 수 있어야 함</a:t>
            </a:r>
          </a:p>
          <a:p>
            <a:pPr marL="742950" lvl="1" indent="-285750"/>
            <a:r>
              <a:rPr lang="ko-KR" altLang="en-US" dirty="0"/>
              <a:t>많은 양의 데이터 처리라는 문제점 극복을 위해 고려되어야 하는  가능성의 범위를 좁혀야 함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정보</a:t>
            </a:r>
            <a:r>
              <a:rPr lang="en-US" altLang="ko-KR" dirty="0"/>
              <a:t>, </a:t>
            </a:r>
            <a:r>
              <a:rPr lang="ko-KR" altLang="en-US" dirty="0"/>
              <a:t>지식의 차이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867D96D-1CC4-A869-CE8F-BE29B402C119}"/>
              </a:ext>
            </a:extLst>
          </p:cNvPr>
          <p:cNvGrpSpPr/>
          <p:nvPr/>
        </p:nvGrpSpPr>
        <p:grpSpPr>
          <a:xfrm>
            <a:off x="6163665" y="1436910"/>
            <a:ext cx="1623240" cy="392040"/>
            <a:chOff x="6163665" y="1436910"/>
            <a:chExt cx="1623240" cy="39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95E80952-517D-A2CF-CA09-26389E6BD1DC}"/>
                    </a:ext>
                  </a:extLst>
                </p14:cNvPr>
                <p14:cNvContentPartPr/>
                <p14:nvPr/>
              </p14:nvContentPartPr>
              <p14:xfrm>
                <a:off x="6163665" y="1693590"/>
                <a:ext cx="208440" cy="10260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95E80952-517D-A2CF-CA09-26389E6BD1D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55025" y="1684590"/>
                  <a:ext cx="2260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64873028-F457-68F0-2BB6-A2460CDD66C5}"/>
                    </a:ext>
                  </a:extLst>
                </p14:cNvPr>
                <p14:cNvContentPartPr/>
                <p14:nvPr/>
              </p14:nvContentPartPr>
              <p14:xfrm>
                <a:off x="6331425" y="1607550"/>
                <a:ext cx="92520" cy="22140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64873028-F457-68F0-2BB6-A2460CDD66C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22425" y="1598910"/>
                  <a:ext cx="1101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2AAF4A3A-62E5-15F7-3C7F-FF2262B0C68D}"/>
                    </a:ext>
                  </a:extLst>
                </p14:cNvPr>
                <p14:cNvContentPartPr/>
                <p14:nvPr/>
              </p14:nvContentPartPr>
              <p14:xfrm>
                <a:off x="6506745" y="1467510"/>
                <a:ext cx="69120" cy="17388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2AAF4A3A-62E5-15F7-3C7F-FF2262B0C68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98105" y="1458870"/>
                  <a:ext cx="867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54D2775F-AADE-26C6-2EFD-9C31E7A5EAE1}"/>
                    </a:ext>
                  </a:extLst>
                </p14:cNvPr>
                <p14:cNvContentPartPr/>
                <p14:nvPr/>
              </p14:nvContentPartPr>
              <p14:xfrm>
                <a:off x="6557865" y="1436910"/>
                <a:ext cx="137520" cy="35100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54D2775F-AADE-26C6-2EFD-9C31E7A5EA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49225" y="1427910"/>
                  <a:ext cx="1551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8A56E684-402C-A5B3-DF7D-D71050F92245}"/>
                    </a:ext>
                  </a:extLst>
                </p14:cNvPr>
                <p14:cNvContentPartPr/>
                <p14:nvPr/>
              </p14:nvContentPartPr>
              <p14:xfrm>
                <a:off x="6697185" y="1475430"/>
                <a:ext cx="106200" cy="18072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8A56E684-402C-A5B3-DF7D-D71050F9224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88185" y="1466790"/>
                  <a:ext cx="1238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88BF1F0B-B650-4D77-099B-1BA56B87183D}"/>
                    </a:ext>
                  </a:extLst>
                </p14:cNvPr>
                <p14:cNvContentPartPr/>
                <p14:nvPr/>
              </p14:nvContentPartPr>
              <p14:xfrm>
                <a:off x="6787185" y="1481550"/>
                <a:ext cx="113040" cy="30600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88BF1F0B-B650-4D77-099B-1BA56B87183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78185" y="1472550"/>
                  <a:ext cx="13068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D98DDD52-37CC-B81A-7839-C9B5E5355EEB}"/>
                    </a:ext>
                  </a:extLst>
                </p14:cNvPr>
                <p14:cNvContentPartPr/>
                <p14:nvPr/>
              </p14:nvContentPartPr>
              <p14:xfrm>
                <a:off x="6902745" y="1504950"/>
                <a:ext cx="72360" cy="16596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D98DDD52-37CC-B81A-7839-C9B5E5355EE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894105" y="1495950"/>
                  <a:ext cx="900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076BB778-BB0A-0DE6-FC9B-312A4F5A04D0}"/>
                    </a:ext>
                  </a:extLst>
                </p14:cNvPr>
                <p14:cNvContentPartPr/>
                <p14:nvPr/>
              </p14:nvContentPartPr>
              <p14:xfrm>
                <a:off x="6972225" y="1484430"/>
                <a:ext cx="116640" cy="28692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076BB778-BB0A-0DE6-FC9B-312A4F5A04D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963225" y="1475790"/>
                  <a:ext cx="13428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FF973900-1495-1783-5B76-B8D6B52E744B}"/>
                    </a:ext>
                  </a:extLst>
                </p14:cNvPr>
                <p14:cNvContentPartPr/>
                <p14:nvPr/>
              </p14:nvContentPartPr>
              <p14:xfrm>
                <a:off x="7089585" y="1470030"/>
                <a:ext cx="157320" cy="27648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FF973900-1495-1783-5B76-B8D6B52E744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80585" y="1461390"/>
                  <a:ext cx="17496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07DDBEB7-B5B8-521E-C13A-0E620828722B}"/>
                    </a:ext>
                  </a:extLst>
                </p14:cNvPr>
                <p14:cNvContentPartPr/>
                <p14:nvPr/>
              </p14:nvContentPartPr>
              <p14:xfrm>
                <a:off x="7378665" y="1529430"/>
                <a:ext cx="90000" cy="16668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07DDBEB7-B5B8-521E-C13A-0E620828722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69665" y="1520430"/>
                  <a:ext cx="1076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390F2B22-5BE9-7AB0-0EF7-A08F6B4A69B2}"/>
                    </a:ext>
                  </a:extLst>
                </p14:cNvPr>
                <p14:cNvContentPartPr/>
                <p14:nvPr/>
              </p14:nvContentPartPr>
              <p14:xfrm>
                <a:off x="7507545" y="1454550"/>
                <a:ext cx="167040" cy="26100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390F2B22-5BE9-7AB0-0EF7-A08F6B4A69B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498545" y="1445550"/>
                  <a:ext cx="1846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DA9109A0-D27B-1279-4AA5-DDC6426D1687}"/>
                    </a:ext>
                  </a:extLst>
                </p14:cNvPr>
                <p14:cNvContentPartPr/>
                <p14:nvPr/>
              </p14:nvContentPartPr>
              <p14:xfrm>
                <a:off x="7567305" y="1502430"/>
                <a:ext cx="110160" cy="16632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DA9109A0-D27B-1279-4AA5-DDC6426D168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558665" y="1493430"/>
                  <a:ext cx="1278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AF70958C-57DB-1061-8AC1-8EB5AACA9F48}"/>
                    </a:ext>
                  </a:extLst>
                </p14:cNvPr>
                <p14:cNvContentPartPr/>
                <p14:nvPr/>
              </p14:nvContentPartPr>
              <p14:xfrm>
                <a:off x="7684665" y="1496670"/>
                <a:ext cx="102240" cy="24516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AF70958C-57DB-1061-8AC1-8EB5AACA9F4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76025" y="1487670"/>
                  <a:ext cx="119880" cy="26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9098D72-DA99-6E03-EEFC-0EE7B658AA1C}"/>
              </a:ext>
            </a:extLst>
          </p:cNvPr>
          <p:cNvGrpSpPr/>
          <p:nvPr/>
        </p:nvGrpSpPr>
        <p:grpSpPr>
          <a:xfrm>
            <a:off x="4598745" y="3134670"/>
            <a:ext cx="1089360" cy="344520"/>
            <a:chOff x="4598745" y="3134670"/>
            <a:chExt cx="1089360" cy="34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6FA1EF1A-BB5C-A357-F249-C5ED7F26BB9A}"/>
                    </a:ext>
                  </a:extLst>
                </p14:cNvPr>
                <p14:cNvContentPartPr/>
                <p14:nvPr/>
              </p14:nvContentPartPr>
              <p14:xfrm>
                <a:off x="4598745" y="3134670"/>
                <a:ext cx="126360" cy="25344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6FA1EF1A-BB5C-A357-F249-C5ED7F26BB9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90105" y="3125670"/>
                  <a:ext cx="1440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6352CC26-CBEB-AC22-74B7-DC3DCFE7EFDC}"/>
                    </a:ext>
                  </a:extLst>
                </p14:cNvPr>
                <p14:cNvContentPartPr/>
                <p14:nvPr/>
              </p14:nvContentPartPr>
              <p14:xfrm>
                <a:off x="4736265" y="3223950"/>
                <a:ext cx="87840" cy="12312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6352CC26-CBEB-AC22-74B7-DC3DCFE7EFD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27625" y="3214950"/>
                  <a:ext cx="1054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1EFFB83E-AC43-604A-C330-BF4C4F0492FA}"/>
                    </a:ext>
                  </a:extLst>
                </p14:cNvPr>
                <p14:cNvContentPartPr/>
                <p14:nvPr/>
              </p14:nvContentPartPr>
              <p14:xfrm>
                <a:off x="4734105" y="3209190"/>
                <a:ext cx="206280" cy="27000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1EFFB83E-AC43-604A-C330-BF4C4F0492F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25105" y="3200550"/>
                  <a:ext cx="2239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3895DCCB-67A5-1B5C-9D85-78E385AB8A22}"/>
                    </a:ext>
                  </a:extLst>
                </p14:cNvPr>
                <p14:cNvContentPartPr/>
                <p14:nvPr/>
              </p14:nvContentPartPr>
              <p14:xfrm>
                <a:off x="4833825" y="3236550"/>
                <a:ext cx="210240" cy="9936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3895DCCB-67A5-1B5C-9D85-78E385AB8A2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24825" y="3227550"/>
                  <a:ext cx="2278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0A372F87-55E2-6A01-318C-DA0568F54EA4}"/>
                    </a:ext>
                  </a:extLst>
                </p14:cNvPr>
                <p14:cNvContentPartPr/>
                <p14:nvPr/>
              </p14:nvContentPartPr>
              <p14:xfrm>
                <a:off x="5006265" y="3196950"/>
                <a:ext cx="15840" cy="20628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0A372F87-55E2-6A01-318C-DA0568F54EA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97265" y="3187950"/>
                  <a:ext cx="334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FC82340C-6B58-B5E8-FA1A-CBB23FE0A0C0}"/>
                    </a:ext>
                  </a:extLst>
                </p14:cNvPr>
                <p14:cNvContentPartPr/>
                <p14:nvPr/>
              </p14:nvContentPartPr>
              <p14:xfrm>
                <a:off x="4947585" y="3245190"/>
                <a:ext cx="240840" cy="23400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FC82340C-6B58-B5E8-FA1A-CBB23FE0A0C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38585" y="3236190"/>
                  <a:ext cx="2584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AE6F88E2-A7B7-D0DB-F362-AE5ECA3C3961}"/>
                    </a:ext>
                  </a:extLst>
                </p14:cNvPr>
                <p14:cNvContentPartPr/>
                <p14:nvPr/>
              </p14:nvContentPartPr>
              <p14:xfrm>
                <a:off x="5104185" y="3296670"/>
                <a:ext cx="96480" cy="11628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AE6F88E2-A7B7-D0DB-F362-AE5ECA3C396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95185" y="3287670"/>
                  <a:ext cx="1141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1508ED08-8BF2-902B-D599-5521801EBAD0}"/>
                    </a:ext>
                  </a:extLst>
                </p14:cNvPr>
                <p14:cNvContentPartPr/>
                <p14:nvPr/>
              </p14:nvContentPartPr>
              <p14:xfrm>
                <a:off x="5220105" y="3290910"/>
                <a:ext cx="110880" cy="12600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1508ED08-8BF2-902B-D599-5521801EBAD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211105" y="3282270"/>
                  <a:ext cx="1285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3FF2E539-0604-AACD-4070-3614183E72E8}"/>
                    </a:ext>
                  </a:extLst>
                </p14:cNvPr>
                <p14:cNvContentPartPr/>
                <p14:nvPr/>
              </p14:nvContentPartPr>
              <p14:xfrm>
                <a:off x="5293185" y="3263550"/>
                <a:ext cx="164520" cy="18504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3FF2E539-0604-AACD-4070-3614183E72E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84185" y="3254550"/>
                  <a:ext cx="1821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7679E072-B5FD-2313-A8BC-3BC24ED79229}"/>
                    </a:ext>
                  </a:extLst>
                </p14:cNvPr>
                <p14:cNvContentPartPr/>
                <p14:nvPr/>
              </p14:nvContentPartPr>
              <p14:xfrm>
                <a:off x="5555265" y="3232230"/>
                <a:ext cx="131760" cy="20412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7679E072-B5FD-2313-A8BC-3BC24ED7922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546265" y="3223230"/>
                  <a:ext cx="1494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2460DDC7-C3FD-A27F-FEAE-04D9B16642A7}"/>
                    </a:ext>
                  </a:extLst>
                </p14:cNvPr>
                <p14:cNvContentPartPr/>
                <p14:nvPr/>
              </p14:nvContentPartPr>
              <p14:xfrm>
                <a:off x="5541585" y="3172110"/>
                <a:ext cx="146520" cy="25488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2460DDC7-C3FD-A27F-FEAE-04D9B16642A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32945" y="3163470"/>
                  <a:ext cx="164160" cy="272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48560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대상과 속성에 관한 지식</a:t>
            </a:r>
          </a:p>
          <a:p>
            <a:pPr marL="742950" lvl="1" indent="-285750"/>
            <a:r>
              <a:rPr lang="ko-KR" altLang="en-US" dirty="0"/>
              <a:t>물리적 대상</a:t>
            </a:r>
            <a:r>
              <a:rPr lang="en-US" altLang="ko-KR" dirty="0"/>
              <a:t>(Physical object)</a:t>
            </a:r>
          </a:p>
          <a:p>
            <a:pPr marL="742950" lvl="1" indent="-285750"/>
            <a:r>
              <a:rPr lang="ko-KR" altLang="en-US" dirty="0"/>
              <a:t>개념적 대상</a:t>
            </a:r>
            <a:r>
              <a:rPr lang="en-US" altLang="ko-KR" dirty="0"/>
              <a:t>(Conceptual object)</a:t>
            </a:r>
          </a:p>
          <a:p>
            <a:pPr marL="742950" lvl="1" indent="-285750"/>
            <a:r>
              <a:rPr lang="ko-KR" altLang="en-US" dirty="0"/>
              <a:t>대상은 속성에 의해 특정 </a:t>
            </a:r>
            <a:r>
              <a:rPr lang="ko-KR" altLang="en-US" dirty="0" err="1"/>
              <a:t>지어짐</a:t>
            </a:r>
            <a:endParaRPr lang="ko-KR" altLang="en-US" dirty="0"/>
          </a:p>
          <a:p>
            <a:r>
              <a:rPr lang="ko-KR" altLang="en-US" dirty="0" err="1"/>
              <a:t>대상간의</a:t>
            </a:r>
            <a:r>
              <a:rPr lang="ko-KR" altLang="en-US" dirty="0"/>
              <a:t> 관계에 관한 지식</a:t>
            </a:r>
          </a:p>
          <a:p>
            <a:pPr marL="742950" lvl="1" indent="-285750"/>
            <a:r>
              <a:rPr lang="en-US" altLang="ko-KR" dirty="0"/>
              <a:t>2</a:t>
            </a:r>
            <a:r>
              <a:rPr lang="ko-KR" altLang="en-US" dirty="0"/>
              <a:t>개 또는 그 이상의 대상 사이에 성립하고 있는 관계의 기술</a:t>
            </a:r>
          </a:p>
          <a:p>
            <a:r>
              <a:rPr lang="ko-KR" altLang="en-US" dirty="0"/>
              <a:t>사상</a:t>
            </a:r>
            <a:r>
              <a:rPr lang="en-US" altLang="ko-KR" dirty="0"/>
              <a:t>. </a:t>
            </a:r>
            <a:r>
              <a:rPr lang="ko-KR" altLang="en-US" dirty="0"/>
              <a:t>행위</a:t>
            </a:r>
            <a:r>
              <a:rPr lang="en-US" altLang="ko-KR" dirty="0"/>
              <a:t>. </a:t>
            </a:r>
            <a:r>
              <a:rPr lang="ko-KR" altLang="en-US" dirty="0"/>
              <a:t>상태에 관한 지식</a:t>
            </a:r>
          </a:p>
          <a:p>
            <a:pPr marL="742950" lvl="1" indent="-285750"/>
            <a:r>
              <a:rPr lang="ko-KR" altLang="en-US" dirty="0"/>
              <a:t>사건이나 자연현상 등의 사상</a:t>
            </a:r>
            <a:r>
              <a:rPr lang="en-US" altLang="ko-KR" dirty="0"/>
              <a:t>(event)</a:t>
            </a:r>
            <a:r>
              <a:rPr lang="ko-KR" altLang="en-US" dirty="0"/>
              <a:t>에 관한 지식</a:t>
            </a:r>
          </a:p>
          <a:p>
            <a:pPr marL="742950" lvl="1" indent="-285750"/>
            <a:r>
              <a:rPr lang="ko-KR" altLang="en-US" dirty="0"/>
              <a:t>물리적 또는 정신적인 행위</a:t>
            </a:r>
            <a:r>
              <a:rPr lang="en-US" altLang="ko-KR" dirty="0"/>
              <a:t>(action)</a:t>
            </a:r>
            <a:r>
              <a:rPr lang="ko-KR" altLang="en-US" dirty="0"/>
              <a:t>에 관한 지식</a:t>
            </a:r>
          </a:p>
          <a:p>
            <a:pPr marL="742950" lvl="1" indent="-285750"/>
            <a:r>
              <a:rPr lang="ko-KR" altLang="en-US" dirty="0"/>
              <a:t>세계의 상태</a:t>
            </a:r>
            <a:r>
              <a:rPr lang="en-US" altLang="ko-KR" dirty="0"/>
              <a:t>(status)</a:t>
            </a:r>
            <a:r>
              <a:rPr lang="ko-KR" altLang="en-US" dirty="0"/>
              <a:t>에 관한 지식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지식의 종류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90D90AE8-1897-9BF5-0FD4-D2672C202A0F}"/>
                  </a:ext>
                </a:extLst>
              </p14:cNvPr>
              <p14:cNvContentPartPr/>
              <p14:nvPr/>
            </p14:nvContentPartPr>
            <p14:xfrm>
              <a:off x="5705745" y="4123590"/>
              <a:ext cx="777240" cy="58932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90D90AE8-1897-9BF5-0FD4-D2672C202A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6745" y="4114590"/>
                <a:ext cx="794880" cy="60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그룹 9">
            <a:extLst>
              <a:ext uri="{FF2B5EF4-FFF2-40B4-BE49-F238E27FC236}">
                <a16:creationId xmlns:a16="http://schemas.microsoft.com/office/drawing/2014/main" id="{30F74354-389D-597B-4B7C-B7291FFD0F40}"/>
              </a:ext>
            </a:extLst>
          </p:cNvPr>
          <p:cNvGrpSpPr/>
          <p:nvPr/>
        </p:nvGrpSpPr>
        <p:grpSpPr>
          <a:xfrm>
            <a:off x="8546865" y="4253550"/>
            <a:ext cx="489600" cy="282960"/>
            <a:chOff x="8546865" y="4253550"/>
            <a:chExt cx="489600" cy="28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E350C1F8-E46C-E94F-DEC2-D713F205494E}"/>
                    </a:ext>
                  </a:extLst>
                </p14:cNvPr>
                <p14:cNvContentPartPr/>
                <p14:nvPr/>
              </p14:nvContentPartPr>
              <p14:xfrm>
                <a:off x="8546865" y="4335270"/>
                <a:ext cx="58680" cy="9648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E350C1F8-E46C-E94F-DEC2-D713F205494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537865" y="4326270"/>
                  <a:ext cx="763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6BD0C4DE-5BA3-88FE-4F68-F65ECB2B2189}"/>
                    </a:ext>
                  </a:extLst>
                </p14:cNvPr>
                <p14:cNvContentPartPr/>
                <p14:nvPr/>
              </p14:nvContentPartPr>
              <p14:xfrm>
                <a:off x="8656305" y="4289910"/>
                <a:ext cx="6480" cy="15840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6BD0C4DE-5BA3-88FE-4F68-F65ECB2B218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647305" y="4281270"/>
                  <a:ext cx="241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BEA5B5EF-5D6D-9CE0-E63E-7A027BB1BAC0}"/>
                    </a:ext>
                  </a:extLst>
                </p14:cNvPr>
                <p14:cNvContentPartPr/>
                <p14:nvPr/>
              </p14:nvContentPartPr>
              <p14:xfrm>
                <a:off x="8722905" y="4253550"/>
                <a:ext cx="166680" cy="19404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BEA5B5EF-5D6D-9CE0-E63E-7A027BB1BAC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713905" y="4244910"/>
                  <a:ext cx="184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FB76B665-098C-A05B-7665-CDFA346018BF}"/>
                    </a:ext>
                  </a:extLst>
                </p14:cNvPr>
                <p14:cNvContentPartPr/>
                <p14:nvPr/>
              </p14:nvContentPartPr>
              <p14:xfrm>
                <a:off x="8795625" y="4279470"/>
                <a:ext cx="104040" cy="23220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FB76B665-098C-A05B-7665-CDFA346018B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86625" y="4270830"/>
                  <a:ext cx="1216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69F12DD0-7323-026A-3801-EDDB2D2DA066}"/>
                    </a:ext>
                  </a:extLst>
                </p14:cNvPr>
                <p14:cNvContentPartPr/>
                <p14:nvPr/>
              </p14:nvContentPartPr>
              <p14:xfrm>
                <a:off x="8884185" y="4294950"/>
                <a:ext cx="152280" cy="24156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69F12DD0-7323-026A-3801-EDDB2D2DA06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875545" y="4286310"/>
                  <a:ext cx="169920" cy="25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70FAE72-5AC3-BB59-6E19-D14C22C01415}"/>
              </a:ext>
            </a:extLst>
          </p:cNvPr>
          <p:cNvGrpSpPr/>
          <p:nvPr/>
        </p:nvGrpSpPr>
        <p:grpSpPr>
          <a:xfrm>
            <a:off x="8232225" y="4688070"/>
            <a:ext cx="443160" cy="284400"/>
            <a:chOff x="8232225" y="4688070"/>
            <a:chExt cx="443160" cy="28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C4279F57-757B-1C15-0433-3F2E657D40AC}"/>
                    </a:ext>
                  </a:extLst>
                </p14:cNvPr>
                <p14:cNvContentPartPr/>
                <p14:nvPr/>
              </p14:nvContentPartPr>
              <p14:xfrm>
                <a:off x="8232225" y="4723680"/>
                <a:ext cx="136080" cy="11808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C4279F57-757B-1C15-0433-3F2E657D40A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23225" y="4714680"/>
                  <a:ext cx="1537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FDB9EF17-FFC6-442C-0D1C-912A60C7EAE7}"/>
                    </a:ext>
                  </a:extLst>
                </p14:cNvPr>
                <p14:cNvContentPartPr/>
                <p14:nvPr/>
              </p14:nvContentPartPr>
              <p14:xfrm>
                <a:off x="8347425" y="4688070"/>
                <a:ext cx="78480" cy="25308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FDB9EF17-FFC6-442C-0D1C-912A60C7EAE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38425" y="4679430"/>
                  <a:ext cx="961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65023836-ADA0-9CF3-D16E-05BB4AF90EE9}"/>
                    </a:ext>
                  </a:extLst>
                </p14:cNvPr>
                <p14:cNvContentPartPr/>
                <p14:nvPr/>
              </p14:nvContentPartPr>
              <p14:xfrm>
                <a:off x="8480625" y="4724430"/>
                <a:ext cx="113760" cy="15336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65023836-ADA0-9CF3-D16E-05BB4AF90EE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71625" y="4715790"/>
                  <a:ext cx="1314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02C402A1-029B-ACBA-8C7E-EF6977292027}"/>
                    </a:ext>
                  </a:extLst>
                </p14:cNvPr>
                <p14:cNvContentPartPr/>
                <p14:nvPr/>
              </p14:nvContentPartPr>
              <p14:xfrm>
                <a:off x="8558025" y="4727310"/>
                <a:ext cx="87480" cy="14652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02C402A1-029B-ACBA-8C7E-EF697729202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49385" y="4718310"/>
                  <a:ext cx="1051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9E697652-0A22-DFC1-45A9-CE2FB48B4D46}"/>
                    </a:ext>
                  </a:extLst>
                </p14:cNvPr>
                <p14:cNvContentPartPr/>
                <p14:nvPr/>
              </p14:nvContentPartPr>
              <p14:xfrm>
                <a:off x="8576385" y="4892910"/>
                <a:ext cx="99000" cy="7956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9E697652-0A22-DFC1-45A9-CE2FB48B4D4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567385" y="4883910"/>
                  <a:ext cx="116640" cy="9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CDBAD8F-71EB-6FA2-D467-57E18D146423}"/>
              </a:ext>
            </a:extLst>
          </p:cNvPr>
          <p:cNvGrpSpPr/>
          <p:nvPr/>
        </p:nvGrpSpPr>
        <p:grpSpPr>
          <a:xfrm>
            <a:off x="6256425" y="5068852"/>
            <a:ext cx="891000" cy="326520"/>
            <a:chOff x="6256425" y="5068852"/>
            <a:chExt cx="891000" cy="32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CB6C95E1-E065-AA3A-539A-571225B2D50E}"/>
                    </a:ext>
                  </a:extLst>
                </p14:cNvPr>
                <p14:cNvContentPartPr/>
                <p14:nvPr/>
              </p14:nvContentPartPr>
              <p14:xfrm>
                <a:off x="6256425" y="5068852"/>
                <a:ext cx="125280" cy="20304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CB6C95E1-E065-AA3A-539A-571225B2D50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47785" y="5059852"/>
                  <a:ext cx="1429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558EEE30-20ED-3D7B-0985-6E64D1C7FE9E}"/>
                    </a:ext>
                  </a:extLst>
                </p14:cNvPr>
                <p14:cNvContentPartPr/>
                <p14:nvPr/>
              </p14:nvContentPartPr>
              <p14:xfrm>
                <a:off x="6385665" y="5125012"/>
                <a:ext cx="115920" cy="12096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558EEE30-20ED-3D7B-0985-6E64D1C7FE9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377025" y="5116012"/>
                  <a:ext cx="1335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065F859E-F22E-2B68-C01C-69C8FD9FDB34}"/>
                    </a:ext>
                  </a:extLst>
                </p14:cNvPr>
                <p14:cNvContentPartPr/>
                <p14:nvPr/>
              </p14:nvContentPartPr>
              <p14:xfrm>
                <a:off x="6327705" y="5272252"/>
                <a:ext cx="125640" cy="11124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065F859E-F22E-2B68-C01C-69C8FD9FDB3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319065" y="5263612"/>
                  <a:ext cx="1432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46F12A9B-97D1-4D6B-CA09-3083818C2106}"/>
                    </a:ext>
                  </a:extLst>
                </p14:cNvPr>
                <p14:cNvContentPartPr/>
                <p14:nvPr/>
              </p14:nvContentPartPr>
              <p14:xfrm>
                <a:off x="6548025" y="5114212"/>
                <a:ext cx="223200" cy="24012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46F12A9B-97D1-4D6B-CA09-3083818C210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39385" y="5105572"/>
                  <a:ext cx="2408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5A7A09D3-F4DF-24BF-D7EA-E258B64C27AE}"/>
                    </a:ext>
                  </a:extLst>
                </p14:cNvPr>
                <p14:cNvContentPartPr/>
                <p14:nvPr/>
              </p14:nvContentPartPr>
              <p14:xfrm>
                <a:off x="6493665" y="5236612"/>
                <a:ext cx="243000" cy="4716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5A7A09D3-F4DF-24BF-D7EA-E258B64C27A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85025" y="5227972"/>
                  <a:ext cx="2606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B87EA617-F5E3-E57E-2D87-E2141FCA02F1}"/>
                    </a:ext>
                  </a:extLst>
                </p14:cNvPr>
                <p14:cNvContentPartPr/>
                <p14:nvPr/>
              </p14:nvContentPartPr>
              <p14:xfrm>
                <a:off x="6752865" y="5094772"/>
                <a:ext cx="394560" cy="30060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B87EA617-F5E3-E57E-2D87-E2141FCA02F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44225" y="5086132"/>
                  <a:ext cx="412200" cy="318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3556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ko-KR" altLang="en-US" dirty="0"/>
              <a:t>인과 관계적인 지식</a:t>
            </a:r>
          </a:p>
          <a:p>
            <a:pPr marL="742950" lvl="1" indent="-285750">
              <a:lnSpc>
                <a:spcPct val="80000"/>
              </a:lnSpc>
            </a:pPr>
            <a:r>
              <a:rPr lang="ko-KR" altLang="en-US" dirty="0"/>
              <a:t>사상이나 상태 사이의 인과 관계</a:t>
            </a:r>
            <a:r>
              <a:rPr lang="en-US" altLang="ko-KR" dirty="0"/>
              <a:t>(causal relation)</a:t>
            </a:r>
            <a:r>
              <a:rPr lang="ko-KR" altLang="en-US" dirty="0"/>
              <a:t>에 관한 지식</a:t>
            </a:r>
          </a:p>
          <a:p>
            <a:pPr>
              <a:lnSpc>
                <a:spcPct val="80000"/>
              </a:lnSpc>
            </a:pPr>
            <a:r>
              <a:rPr lang="ko-KR" altLang="en-US" dirty="0"/>
              <a:t>절차에 관한 지식</a:t>
            </a:r>
          </a:p>
          <a:p>
            <a:pPr marL="742950" lvl="1" indent="-285750">
              <a:lnSpc>
                <a:spcPct val="80000"/>
              </a:lnSpc>
            </a:pPr>
            <a:r>
              <a:rPr lang="ko-KR" altLang="en-US" dirty="0"/>
              <a:t>어떤 목적을 수행하기 위한 일련의 행위를 기술하기 위한 지식</a:t>
            </a:r>
          </a:p>
          <a:p>
            <a:pPr>
              <a:lnSpc>
                <a:spcPct val="80000"/>
              </a:lnSpc>
            </a:pPr>
            <a:r>
              <a:rPr lang="ko-KR" altLang="en-US" dirty="0"/>
              <a:t>메타 지식</a:t>
            </a:r>
          </a:p>
          <a:p>
            <a:pPr marL="742950" lvl="1" indent="-285750">
              <a:lnSpc>
                <a:spcPct val="80000"/>
              </a:lnSpc>
            </a:pPr>
            <a:r>
              <a:rPr lang="ko-KR" altLang="en-US" dirty="0"/>
              <a:t>지식에 관한 지식</a:t>
            </a:r>
          </a:p>
          <a:p>
            <a:pPr marL="742950" lvl="1" indent="-285750">
              <a:lnSpc>
                <a:spcPct val="80000"/>
              </a:lnSpc>
            </a:pPr>
            <a:r>
              <a:rPr lang="ko-KR" altLang="en-US" dirty="0"/>
              <a:t>문제해결을 위한 지식을 처리하는 지식  </a:t>
            </a:r>
          </a:p>
          <a:p>
            <a:pPr marL="742950" lvl="1" indent="-285750">
              <a:lnSpc>
                <a:spcPct val="80000"/>
              </a:lnSpc>
            </a:pPr>
            <a:r>
              <a:rPr lang="ko-KR" altLang="en-US" dirty="0"/>
              <a:t>추론방법을 제어하는데 사용    </a:t>
            </a:r>
          </a:p>
          <a:p>
            <a:pPr marL="742950" lvl="1" indent="-285750">
              <a:lnSpc>
                <a:spcPct val="80000"/>
              </a:lnSpc>
            </a:pPr>
            <a:r>
              <a:rPr lang="ko-KR" altLang="en-US" dirty="0"/>
              <a:t>예</a:t>
            </a:r>
          </a:p>
          <a:p>
            <a:pPr lvl="2">
              <a:lnSpc>
                <a:spcPct val="80000"/>
              </a:lnSpc>
            </a:pPr>
            <a:r>
              <a:rPr lang="ko-KR" altLang="en-US" sz="1800" dirty="0"/>
              <a:t> </a:t>
            </a:r>
            <a:r>
              <a:rPr lang="en-US" altLang="ko-KR" sz="1800" dirty="0"/>
              <a:t>IF        : More than one rule applies to the situation,</a:t>
            </a:r>
          </a:p>
          <a:p>
            <a:pPr lvl="2">
              <a:lnSpc>
                <a:spcPct val="80000"/>
              </a:lnSpc>
            </a:pPr>
            <a:r>
              <a:rPr lang="en-US" altLang="ko-KR" sz="1800" dirty="0"/>
              <a:t> THEN : Use rules supplied by experts before rules supplied by novices. </a:t>
            </a:r>
          </a:p>
          <a:p>
            <a:pPr marL="742950" lvl="1" indent="-285750">
              <a:lnSpc>
                <a:spcPct val="80000"/>
              </a:lnSpc>
            </a:pPr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지식의 종류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6981641-06F9-BD12-3977-687DE25E68F1}"/>
              </a:ext>
            </a:extLst>
          </p:cNvPr>
          <p:cNvGrpSpPr/>
          <p:nvPr/>
        </p:nvGrpSpPr>
        <p:grpSpPr>
          <a:xfrm>
            <a:off x="4489147" y="3049413"/>
            <a:ext cx="1260000" cy="316440"/>
            <a:chOff x="4489147" y="3049413"/>
            <a:chExt cx="1260000" cy="31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F284D32B-8FE2-0E65-7C23-813C978CA7D9}"/>
                    </a:ext>
                  </a:extLst>
                </p14:cNvPr>
                <p14:cNvContentPartPr/>
                <p14:nvPr/>
              </p14:nvContentPartPr>
              <p14:xfrm>
                <a:off x="4489147" y="3203133"/>
                <a:ext cx="64440" cy="16200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F284D32B-8FE2-0E65-7C23-813C978CA7D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80507" y="3194493"/>
                  <a:ext cx="820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07341791-E457-542E-B902-E13E6EB05EB3}"/>
                    </a:ext>
                  </a:extLst>
                </p14:cNvPr>
                <p14:cNvContentPartPr/>
                <p14:nvPr/>
              </p14:nvContentPartPr>
              <p14:xfrm>
                <a:off x="4536667" y="3238413"/>
                <a:ext cx="112680" cy="11376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07341791-E457-542E-B902-E13E6EB05EB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27667" y="3229413"/>
                  <a:ext cx="1303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8D51D2B8-34F2-A97C-340B-2509B1383167}"/>
                    </a:ext>
                  </a:extLst>
                </p14:cNvPr>
                <p14:cNvContentPartPr/>
                <p14:nvPr/>
              </p14:nvContentPartPr>
              <p14:xfrm>
                <a:off x="4672387" y="3238413"/>
                <a:ext cx="110880" cy="12744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8D51D2B8-34F2-A97C-340B-2509B138316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63387" y="3229413"/>
                  <a:ext cx="1285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72B0E3E0-F4A6-7B0F-CBA1-F419ED407549}"/>
                    </a:ext>
                  </a:extLst>
                </p14:cNvPr>
                <p14:cNvContentPartPr/>
                <p14:nvPr/>
              </p14:nvContentPartPr>
              <p14:xfrm>
                <a:off x="4791187" y="3248133"/>
                <a:ext cx="52560" cy="8424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72B0E3E0-F4A6-7B0F-CBA1-F419ED40754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82547" y="3239493"/>
                  <a:ext cx="702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3AE900D4-B8E9-872C-CC6C-EE4068E31D47}"/>
                    </a:ext>
                  </a:extLst>
                </p14:cNvPr>
                <p14:cNvContentPartPr/>
                <p14:nvPr/>
              </p14:nvContentPartPr>
              <p14:xfrm>
                <a:off x="4873267" y="3170013"/>
                <a:ext cx="162360" cy="14004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3AE900D4-B8E9-872C-CC6C-EE4068E31D4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64627" y="3161013"/>
                  <a:ext cx="1800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A571EB85-E3BB-6C66-C5AE-16C84A48A355}"/>
                    </a:ext>
                  </a:extLst>
                </p14:cNvPr>
                <p14:cNvContentPartPr/>
                <p14:nvPr/>
              </p14:nvContentPartPr>
              <p14:xfrm>
                <a:off x="5082787" y="3049413"/>
                <a:ext cx="4320" cy="1152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A571EB85-E3BB-6C66-C5AE-16C84A48A35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73787" y="3040773"/>
                  <a:ext cx="219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D263AF64-3B7E-E01C-4D78-EB893B13148A}"/>
                    </a:ext>
                  </a:extLst>
                </p14:cNvPr>
                <p14:cNvContentPartPr/>
                <p14:nvPr/>
              </p14:nvContentPartPr>
              <p14:xfrm>
                <a:off x="5079187" y="3052293"/>
                <a:ext cx="41760" cy="23328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D263AF64-3B7E-E01C-4D78-EB893B13148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70547" y="3043653"/>
                  <a:ext cx="594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23A45F2F-9B98-C651-DC68-B23CD9F70D84}"/>
                    </a:ext>
                  </a:extLst>
                </p14:cNvPr>
                <p14:cNvContentPartPr/>
                <p14:nvPr/>
              </p14:nvContentPartPr>
              <p14:xfrm>
                <a:off x="5193307" y="3195573"/>
                <a:ext cx="102240" cy="8136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23A45F2F-9B98-C651-DC68-B23CD9F70D8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84307" y="3186573"/>
                  <a:ext cx="1198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7A44F2C1-4E38-D735-2A60-701756A5796C}"/>
                    </a:ext>
                  </a:extLst>
                </p14:cNvPr>
                <p14:cNvContentPartPr/>
                <p14:nvPr/>
              </p14:nvContentPartPr>
              <p14:xfrm>
                <a:off x="5310667" y="3076053"/>
                <a:ext cx="106560" cy="22572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7A44F2C1-4E38-D735-2A60-701756A5796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02027" y="3067413"/>
                  <a:ext cx="1242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A62727B5-24BE-71E3-1CBB-523D928C6859}"/>
                    </a:ext>
                  </a:extLst>
                </p14:cNvPr>
                <p14:cNvContentPartPr/>
                <p14:nvPr/>
              </p14:nvContentPartPr>
              <p14:xfrm>
                <a:off x="5428027" y="3160293"/>
                <a:ext cx="181440" cy="19476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A62727B5-24BE-71E3-1CBB-523D928C685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19027" y="3151653"/>
                  <a:ext cx="1990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ADEFE62F-9000-94FA-8532-5D8014B6C1B4}"/>
                    </a:ext>
                  </a:extLst>
                </p14:cNvPr>
                <p14:cNvContentPartPr/>
                <p14:nvPr/>
              </p14:nvContentPartPr>
              <p14:xfrm>
                <a:off x="5626387" y="3152013"/>
                <a:ext cx="122760" cy="14292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ADEFE62F-9000-94FA-8532-5D8014B6C1B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617747" y="3143373"/>
                  <a:ext cx="140400" cy="16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96A6AD3-1FAF-9A7E-6B86-040614DDCF4C}"/>
              </a:ext>
            </a:extLst>
          </p:cNvPr>
          <p:cNvGrpSpPr/>
          <p:nvPr/>
        </p:nvGrpSpPr>
        <p:grpSpPr>
          <a:xfrm>
            <a:off x="6052987" y="2991813"/>
            <a:ext cx="717120" cy="294120"/>
            <a:chOff x="6052987" y="2991813"/>
            <a:chExt cx="717120" cy="29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CF038D7F-24D1-8F37-8170-A25D59B92F9D}"/>
                    </a:ext>
                  </a:extLst>
                </p14:cNvPr>
                <p14:cNvContentPartPr/>
                <p14:nvPr/>
              </p14:nvContentPartPr>
              <p14:xfrm>
                <a:off x="6052987" y="3125013"/>
                <a:ext cx="135360" cy="16092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CF038D7F-24D1-8F37-8170-A25D59B92F9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044347" y="3116373"/>
                  <a:ext cx="1530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E50B3E42-50C2-C378-7211-995722FA9885}"/>
                    </a:ext>
                  </a:extLst>
                </p14:cNvPr>
                <p14:cNvContentPartPr/>
                <p14:nvPr/>
              </p14:nvContentPartPr>
              <p14:xfrm>
                <a:off x="6223627" y="3026373"/>
                <a:ext cx="141120" cy="25740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E50B3E42-50C2-C378-7211-995722FA988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214987" y="3017733"/>
                  <a:ext cx="1587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CCA8C572-BB71-2F2B-C9F8-32CCE42797D5}"/>
                    </a:ext>
                  </a:extLst>
                </p14:cNvPr>
                <p14:cNvContentPartPr/>
                <p14:nvPr/>
              </p14:nvContentPartPr>
              <p14:xfrm>
                <a:off x="6419827" y="3117093"/>
                <a:ext cx="67680" cy="14580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CCA8C572-BB71-2F2B-C9F8-32CCE42797D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11187" y="3108093"/>
                  <a:ext cx="853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C75A0410-2335-4448-680B-F55EEA178656}"/>
                    </a:ext>
                  </a:extLst>
                </p14:cNvPr>
                <p14:cNvContentPartPr/>
                <p14:nvPr/>
              </p14:nvContentPartPr>
              <p14:xfrm>
                <a:off x="6509467" y="3105213"/>
                <a:ext cx="126720" cy="12996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75A0410-2335-4448-680B-F55EEA17865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00827" y="3096573"/>
                  <a:ext cx="1443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679818CA-9B86-81C4-1111-EA428DEFAD31}"/>
                    </a:ext>
                  </a:extLst>
                </p14:cNvPr>
                <p14:cNvContentPartPr/>
                <p14:nvPr/>
              </p14:nvContentPartPr>
              <p14:xfrm>
                <a:off x="6596227" y="2991813"/>
                <a:ext cx="173880" cy="24084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679818CA-9B86-81C4-1111-EA428DEFAD3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587587" y="2982813"/>
                  <a:ext cx="191520" cy="25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5CB409D-F3F1-0E63-1C3D-77E859BE3590}"/>
              </a:ext>
            </a:extLst>
          </p:cNvPr>
          <p:cNvGrpSpPr/>
          <p:nvPr/>
        </p:nvGrpSpPr>
        <p:grpSpPr>
          <a:xfrm>
            <a:off x="6970267" y="2964453"/>
            <a:ext cx="1343880" cy="378000"/>
            <a:chOff x="6970267" y="2964453"/>
            <a:chExt cx="1343880" cy="37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7FF91671-2921-63C8-61A7-6773B7B77BB7}"/>
                    </a:ext>
                  </a:extLst>
                </p14:cNvPr>
                <p14:cNvContentPartPr/>
                <p14:nvPr/>
              </p14:nvContentPartPr>
              <p14:xfrm>
                <a:off x="6970267" y="2986773"/>
                <a:ext cx="87480" cy="25992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7FF91671-2921-63C8-61A7-6773B7B77BB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961267" y="2978133"/>
                  <a:ext cx="10512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F070D2E7-80F8-DDC5-6A1D-4FE1B769CFA9}"/>
                    </a:ext>
                  </a:extLst>
                </p14:cNvPr>
                <p14:cNvContentPartPr/>
                <p14:nvPr/>
              </p14:nvContentPartPr>
              <p14:xfrm>
                <a:off x="7012747" y="3076773"/>
                <a:ext cx="115920" cy="13032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F070D2E7-80F8-DDC5-6A1D-4FE1B769CFA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004107" y="3068133"/>
                  <a:ext cx="133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CDC433BA-9020-A8BA-8DDE-3E61CDE43753}"/>
                    </a:ext>
                  </a:extLst>
                </p14:cNvPr>
                <p14:cNvContentPartPr/>
                <p14:nvPr/>
              </p14:nvContentPartPr>
              <p14:xfrm>
                <a:off x="7170787" y="3089013"/>
                <a:ext cx="235080" cy="18900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CDC433BA-9020-A8BA-8DDE-3E61CDE4375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162147" y="3080373"/>
                  <a:ext cx="2527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6D70E4CB-7C65-909E-9C51-2E77753FFFCF}"/>
                    </a:ext>
                  </a:extLst>
                </p14:cNvPr>
                <p14:cNvContentPartPr/>
                <p14:nvPr/>
              </p14:nvContentPartPr>
              <p14:xfrm>
                <a:off x="7390387" y="3130773"/>
                <a:ext cx="163440" cy="14040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6D70E4CB-7C65-909E-9C51-2E77753FFFC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381387" y="3121773"/>
                  <a:ext cx="1810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2CD17763-53B7-F205-702D-BFBF51449C31}"/>
                    </a:ext>
                  </a:extLst>
                </p14:cNvPr>
                <p14:cNvContentPartPr/>
                <p14:nvPr/>
              </p14:nvContentPartPr>
              <p14:xfrm>
                <a:off x="7559947" y="2996493"/>
                <a:ext cx="41400" cy="27108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2CD17763-53B7-F205-702D-BFBF51449C3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551307" y="2987853"/>
                  <a:ext cx="590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98B28346-28D1-8A2E-FE33-A08EF3D69D00}"/>
                    </a:ext>
                  </a:extLst>
                </p14:cNvPr>
                <p14:cNvContentPartPr/>
                <p14:nvPr/>
              </p14:nvContentPartPr>
              <p14:xfrm>
                <a:off x="7617547" y="3116013"/>
                <a:ext cx="149760" cy="11016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98B28346-28D1-8A2E-FE33-A08EF3D69D0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608907" y="3107373"/>
                  <a:ext cx="1674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98747528-E6F1-3AC4-91BE-CCED093512D8}"/>
                    </a:ext>
                  </a:extLst>
                </p14:cNvPr>
                <p14:cNvContentPartPr/>
                <p14:nvPr/>
              </p14:nvContentPartPr>
              <p14:xfrm>
                <a:off x="7746067" y="2964453"/>
                <a:ext cx="125280" cy="29700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98747528-E6F1-3AC4-91BE-CCED093512D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737067" y="2955813"/>
                  <a:ext cx="1429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D303D9C0-3E23-6A7B-4F62-A7E76E1EA712}"/>
                    </a:ext>
                  </a:extLst>
                </p14:cNvPr>
                <p14:cNvContentPartPr/>
                <p14:nvPr/>
              </p14:nvContentPartPr>
              <p14:xfrm>
                <a:off x="7902307" y="3121773"/>
                <a:ext cx="214920" cy="22068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D303D9C0-3E23-6A7B-4F62-A7E76E1EA71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893667" y="3112773"/>
                  <a:ext cx="2325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1745DEFC-2334-8FA5-22B4-E51E40044853}"/>
                    </a:ext>
                  </a:extLst>
                </p14:cNvPr>
                <p14:cNvContentPartPr/>
                <p14:nvPr/>
              </p14:nvContentPartPr>
              <p14:xfrm>
                <a:off x="8099947" y="3064173"/>
                <a:ext cx="118800" cy="18288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1745DEFC-2334-8FA5-22B4-E51E4004485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091307" y="3055533"/>
                  <a:ext cx="1364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06443D79-5FF6-30C3-0390-BEE35B321FB2}"/>
                    </a:ext>
                  </a:extLst>
                </p14:cNvPr>
                <p14:cNvContentPartPr/>
                <p14:nvPr/>
              </p14:nvContentPartPr>
              <p14:xfrm>
                <a:off x="8291107" y="3203133"/>
                <a:ext cx="23040" cy="1296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06443D79-5FF6-30C3-0390-BEE35B321FB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282107" y="3194493"/>
                  <a:ext cx="40680" cy="30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24819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ko-KR" altLang="en-US" dirty="0"/>
              <a:t>지식 표현 형식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선언적 표현</a:t>
            </a:r>
            <a:r>
              <a:rPr lang="en-US" altLang="ko-KR" dirty="0"/>
              <a:t>(declarative representation)</a:t>
            </a:r>
          </a:p>
          <a:p>
            <a:pPr lvl="2">
              <a:lnSpc>
                <a:spcPct val="80000"/>
              </a:lnSpc>
            </a:pPr>
            <a:r>
              <a:rPr lang="ko-KR" altLang="en-US" dirty="0"/>
              <a:t>무엇 또는 무엇을 할 것인가에 중점</a:t>
            </a:r>
          </a:p>
          <a:p>
            <a:pPr lvl="2">
              <a:lnSpc>
                <a:spcPct val="80000"/>
              </a:lnSpc>
            </a:pPr>
            <a:r>
              <a:rPr lang="ko-KR" altLang="en-US" dirty="0"/>
              <a:t>대부분의 지식이 사실</a:t>
            </a:r>
            <a:r>
              <a:rPr lang="en-US" altLang="ko-KR" dirty="0"/>
              <a:t>(fact)</a:t>
            </a:r>
            <a:r>
              <a:rPr lang="ko-KR" altLang="en-US" dirty="0"/>
              <a:t>을 나타내는 상호 독립적인 정적</a:t>
            </a:r>
            <a:r>
              <a:rPr lang="en-US" altLang="ko-KR" dirty="0"/>
              <a:t>(static) </a:t>
            </a:r>
            <a:r>
              <a:rPr lang="ko-KR" altLang="en-US" dirty="0"/>
              <a:t>모임으로 표현 됨</a:t>
            </a:r>
          </a:p>
          <a:p>
            <a:pPr lvl="2">
              <a:lnSpc>
                <a:spcPct val="80000"/>
              </a:lnSpc>
            </a:pPr>
            <a:r>
              <a:rPr lang="ko-KR" altLang="en-US" dirty="0"/>
              <a:t>장점</a:t>
            </a:r>
          </a:p>
          <a:p>
            <a:pPr lvl="2">
              <a:lnSpc>
                <a:spcPct val="80000"/>
              </a:lnSpc>
            </a:pPr>
            <a:r>
              <a:rPr lang="ko-KR" altLang="en-US" dirty="0"/>
              <a:t>새로운 지식의 삽입</a:t>
            </a:r>
            <a:r>
              <a:rPr lang="en-US" altLang="ko-KR" dirty="0"/>
              <a:t>, </a:t>
            </a:r>
            <a:r>
              <a:rPr lang="ko-KR" altLang="en-US" dirty="0"/>
              <a:t>지식의 편집</a:t>
            </a:r>
            <a:r>
              <a:rPr lang="en-US" altLang="ko-KR" dirty="0"/>
              <a:t>, </a:t>
            </a:r>
            <a:r>
              <a:rPr lang="ko-KR" altLang="en-US" dirty="0"/>
              <a:t>획득</a:t>
            </a:r>
            <a:r>
              <a:rPr lang="en-US" altLang="ko-KR" dirty="0"/>
              <a:t>, </a:t>
            </a:r>
            <a:r>
              <a:rPr lang="ko-KR" altLang="en-US" dirty="0"/>
              <a:t>검색이 쉽다</a:t>
            </a:r>
          </a:p>
          <a:p>
            <a:pPr lvl="2">
              <a:lnSpc>
                <a:spcPct val="80000"/>
              </a:lnSpc>
            </a:pPr>
            <a:r>
              <a:rPr lang="ko-KR" altLang="en-US" dirty="0"/>
              <a:t>예 </a:t>
            </a:r>
            <a:r>
              <a:rPr lang="en-US" altLang="ko-KR" dirty="0"/>
              <a:t>: logic, rule, semantic net</a:t>
            </a:r>
          </a:p>
          <a:p>
            <a:pPr lvl="2">
              <a:lnSpc>
                <a:spcPct val="80000"/>
              </a:lnSpc>
            </a:pPr>
            <a:endParaRPr lang="en-US" altLang="ko-KR" dirty="0"/>
          </a:p>
          <a:p>
            <a:pPr>
              <a:lnSpc>
                <a:spcPct val="80000"/>
              </a:lnSpc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표현의 정의 및 형식</a:t>
            </a:r>
          </a:p>
        </p:txBody>
      </p:sp>
    </p:spTree>
    <p:extLst>
      <p:ext uri="{BB962C8B-B14F-4D97-AF65-F5344CB8AC3E}">
        <p14:creationId xmlns:p14="http://schemas.microsoft.com/office/powerpoint/2010/main" val="327847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표현의 정의 및 형식</a:t>
            </a:r>
          </a:p>
        </p:txBody>
      </p:sp>
      <p:sp>
        <p:nvSpPr>
          <p:cNvPr id="48" name="내용 개체 틀 47">
            <a:extLst>
              <a:ext uri="{FF2B5EF4-FFF2-40B4-BE49-F238E27FC236}">
                <a16:creationId xmlns:a16="http://schemas.microsoft.com/office/drawing/2014/main" id="{486D33F1-E244-4F49-A0A9-0E5B0141F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/>
            <a:r>
              <a:rPr lang="ko-KR" altLang="en-US" dirty="0"/>
              <a:t>절차적 표현</a:t>
            </a:r>
            <a:r>
              <a:rPr lang="en-US" altLang="ko-KR" dirty="0"/>
              <a:t>(procedural representation)</a:t>
            </a:r>
          </a:p>
          <a:p>
            <a:pPr lvl="2"/>
            <a:r>
              <a:rPr lang="ko-KR" altLang="en-US" sz="1800" dirty="0"/>
              <a:t>어떻게 할 것인가에 중점</a:t>
            </a:r>
          </a:p>
          <a:p>
            <a:pPr lvl="2"/>
            <a:r>
              <a:rPr lang="ko-KR" altLang="en-US" sz="1800" dirty="0"/>
              <a:t>사실에 관한 지식과  이것을 이용하는 절차를 분리하지 않고 일체화 시킨 표현양식</a:t>
            </a:r>
            <a:r>
              <a:rPr lang="en-US" altLang="ko-KR" sz="1800" dirty="0"/>
              <a:t>, </a:t>
            </a:r>
            <a:r>
              <a:rPr lang="ko-KR" altLang="en-US" sz="1800" dirty="0"/>
              <a:t>대부분의 지식이 </a:t>
            </a:r>
            <a:r>
              <a:rPr lang="en-US" altLang="ko-KR" sz="1800" dirty="0"/>
              <a:t>procedure</a:t>
            </a:r>
            <a:r>
              <a:rPr lang="ko-KR" altLang="en-US" sz="1800" dirty="0"/>
              <a:t>로 표현됨</a:t>
            </a:r>
          </a:p>
          <a:p>
            <a:pPr lvl="2"/>
            <a:r>
              <a:rPr lang="ko-KR" altLang="en-US" sz="1800" dirty="0"/>
              <a:t>추론과정과 직접적으로 연관</a:t>
            </a:r>
          </a:p>
          <a:p>
            <a:pPr lvl="2"/>
            <a:r>
              <a:rPr lang="ko-KR" altLang="en-US" sz="1800" dirty="0" err="1"/>
              <a:t>알고리즘적인</a:t>
            </a:r>
            <a:r>
              <a:rPr lang="ko-KR" altLang="en-US" sz="1800" dirty="0"/>
              <a:t> 지식</a:t>
            </a:r>
          </a:p>
          <a:p>
            <a:pPr lvl="2"/>
            <a:r>
              <a:rPr lang="ko-KR" altLang="en-US" sz="1800" dirty="0"/>
              <a:t>장점</a:t>
            </a:r>
          </a:p>
          <a:p>
            <a:pPr lvl="3"/>
            <a:r>
              <a:rPr lang="en-US" altLang="ko-KR" dirty="0"/>
              <a:t>control</a:t>
            </a:r>
            <a:r>
              <a:rPr lang="ko-KR" altLang="en-US" dirty="0"/>
              <a:t>에 관한 지식표현 용이</a:t>
            </a:r>
          </a:p>
          <a:p>
            <a:pPr lvl="3"/>
            <a:r>
              <a:rPr lang="ko-KR" altLang="en-US" dirty="0"/>
              <a:t>선언적 방법으로 적합하지 않은 지식표현 용이</a:t>
            </a:r>
          </a:p>
          <a:p>
            <a:pPr lvl="3"/>
            <a:r>
              <a:rPr lang="ko-KR" altLang="en-US" dirty="0"/>
              <a:t>경험적 지식</a:t>
            </a:r>
            <a:r>
              <a:rPr lang="en-US" altLang="ko-KR" dirty="0"/>
              <a:t>(heuristic knowledge) </a:t>
            </a:r>
            <a:r>
              <a:rPr lang="ko-KR" altLang="en-US" dirty="0"/>
              <a:t>표현 용이</a:t>
            </a:r>
          </a:p>
          <a:p>
            <a:pPr lvl="3"/>
            <a:r>
              <a:rPr lang="ko-KR" altLang="en-US" dirty="0"/>
              <a:t>예 </a:t>
            </a:r>
            <a:r>
              <a:rPr lang="en-US" altLang="ko-KR" dirty="0"/>
              <a:t>: frame </a:t>
            </a:r>
          </a:p>
          <a:p>
            <a:pPr lvl="2"/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100244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2997</Words>
  <Application>Microsoft Office PowerPoint</Application>
  <PresentationFormat>와이드스크린</PresentationFormat>
  <Paragraphs>586</Paragraphs>
  <Slides>45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3" baseType="lpstr">
      <vt:lpstr>굴림</vt:lpstr>
      <vt:lpstr>맑은 고딕</vt:lpstr>
      <vt:lpstr>Arial</vt:lpstr>
      <vt:lpstr>Tahoma</vt:lpstr>
      <vt:lpstr>Times New Roman</vt:lpstr>
      <vt:lpstr>Wingdings</vt:lpstr>
      <vt:lpstr>Office 테마</vt:lpstr>
      <vt:lpstr>마이크로소프트 수식</vt:lpstr>
      <vt:lpstr>인공 지능 Artificial Intelligence</vt:lpstr>
      <vt:lpstr>데이터, 정보, 지식의 차이</vt:lpstr>
      <vt:lpstr>데이터, 정보, 지식의 차이</vt:lpstr>
      <vt:lpstr>데이터, 정보, 지식의 차이</vt:lpstr>
      <vt:lpstr>데이터, 정보, 지식의 차이</vt:lpstr>
      <vt:lpstr>지식의 종류</vt:lpstr>
      <vt:lpstr>지식의 종류</vt:lpstr>
      <vt:lpstr>지식 표현의 정의 및 형식</vt:lpstr>
      <vt:lpstr>지식 표현의 정의 및 형식</vt:lpstr>
      <vt:lpstr>지식의 분류</vt:lpstr>
      <vt:lpstr>지식 표현의 조건</vt:lpstr>
      <vt:lpstr>지식 표현의 조건</vt:lpstr>
      <vt:lpstr>지식 표현 연구의 흐름</vt:lpstr>
      <vt:lpstr>지식표현방식</vt:lpstr>
      <vt:lpstr>지식표현 시 고려 사항</vt:lpstr>
      <vt:lpstr>지식 표현 기법</vt:lpstr>
      <vt:lpstr>지식 표현 기법</vt:lpstr>
      <vt:lpstr>지식 표현 기법</vt:lpstr>
      <vt:lpstr>지식 표현 기법</vt:lpstr>
      <vt:lpstr>지식 표현 기법</vt:lpstr>
      <vt:lpstr>지식 표현 기법</vt:lpstr>
      <vt:lpstr>지식 표현 기법</vt:lpstr>
      <vt:lpstr>지식 표현 기법</vt:lpstr>
      <vt:lpstr>지식 표현 기법</vt:lpstr>
      <vt:lpstr>지식 표현 기법</vt:lpstr>
      <vt:lpstr>지식 표현 기법</vt:lpstr>
      <vt:lpstr>지식 표현 기법</vt:lpstr>
      <vt:lpstr>지식 표현 기법</vt:lpstr>
      <vt:lpstr>지식 표현 기법</vt:lpstr>
      <vt:lpstr>지식 표현 기법</vt:lpstr>
      <vt:lpstr>지식 표현 기법</vt:lpstr>
      <vt:lpstr>지식 표현 기법</vt:lpstr>
      <vt:lpstr>PowerPoint 프레젠테이션</vt:lpstr>
      <vt:lpstr>지식 표현 기법</vt:lpstr>
      <vt:lpstr>지식 표현 기법</vt:lpstr>
      <vt:lpstr>지식 표현 기법</vt:lpstr>
      <vt:lpstr>지식 표현 기법</vt:lpstr>
      <vt:lpstr>지식 표현 기법</vt:lpstr>
      <vt:lpstr>지식 표현 기법</vt:lpstr>
      <vt:lpstr>지식 표현 기법</vt:lpstr>
      <vt:lpstr>지식 표현 기법</vt:lpstr>
      <vt:lpstr>지식 표현 기법</vt:lpstr>
      <vt:lpstr>지식 표현 기법</vt:lpstr>
      <vt:lpstr>지식 표현 기법</vt:lpstr>
      <vt:lpstr>지식 표현 기법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Baek-Gyoon Sung</dc:creator>
  <cp:lastModifiedBy>최신호</cp:lastModifiedBy>
  <cp:revision>80</cp:revision>
  <dcterms:created xsi:type="dcterms:W3CDTF">2021-02-14T04:48:10Z</dcterms:created>
  <dcterms:modified xsi:type="dcterms:W3CDTF">2023-03-23T06:42:00Z</dcterms:modified>
</cp:coreProperties>
</file>