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837" r:id="rId5"/>
    <p:sldId id="830" r:id="rId6"/>
    <p:sldId id="838" r:id="rId7"/>
    <p:sldId id="839" r:id="rId8"/>
    <p:sldId id="840" r:id="rId9"/>
    <p:sldId id="849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50" r:id="rId19"/>
    <p:sldId id="851" r:id="rId20"/>
    <p:sldId id="858" r:id="rId21"/>
    <p:sldId id="859" r:id="rId22"/>
    <p:sldId id="860" r:id="rId23"/>
    <p:sldId id="852" r:id="rId24"/>
    <p:sldId id="853" r:id="rId25"/>
    <p:sldId id="854" r:id="rId26"/>
    <p:sldId id="855" r:id="rId27"/>
    <p:sldId id="856" r:id="rId28"/>
    <p:sldId id="857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877" r:id="rId46"/>
    <p:sldId id="878" r:id="rId47"/>
    <p:sldId id="879" r:id="rId48"/>
    <p:sldId id="88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6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4E58E561-EA9D-4816-9FF7-611EE030AA0F}"/>
    <pc:docChg chg="modSld">
      <pc:chgData name="" userId="dc955bc90a018fd4" providerId="LiveId" clId="{4E58E561-EA9D-4816-9FF7-611EE030AA0F}" dt="2023-03-14T05:53:40.953" v="103" actId="6549"/>
      <pc:docMkLst>
        <pc:docMk/>
      </pc:docMkLst>
      <pc:sldChg chg="modSp">
        <pc:chgData name="" userId="dc955bc90a018fd4" providerId="LiveId" clId="{4E58E561-EA9D-4816-9FF7-611EE030AA0F}" dt="2023-03-14T05:53:40.953" v="103" actId="6549"/>
        <pc:sldMkLst>
          <pc:docMk/>
          <pc:sldMk cId="2335537387" sldId="264"/>
        </pc:sldMkLst>
        <pc:spChg chg="mod">
          <ac:chgData name="" userId="dc955bc90a018fd4" providerId="LiveId" clId="{4E58E561-EA9D-4816-9FF7-611EE030AA0F}" dt="2023-03-14T05:53:40.953" v="103" actId="6549"/>
          <ac:spMkLst>
            <pc:docMk/>
            <pc:sldMk cId="2335537387" sldId="264"/>
            <ac:spMk id="3" creationId="{DF449CDB-4DED-41CA-8BD3-B2FB80F386C2}"/>
          </ac:spMkLst>
        </pc:spChg>
      </pc:sldChg>
      <pc:sldChg chg="modSp">
        <pc:chgData name="" userId="dc955bc90a018fd4" providerId="LiveId" clId="{4E58E561-EA9D-4816-9FF7-611EE030AA0F}" dt="2023-03-14T05:47:03.375" v="13" actId="6549"/>
        <pc:sldMkLst>
          <pc:docMk/>
          <pc:sldMk cId="2875768420" sldId="265"/>
        </pc:sldMkLst>
        <pc:spChg chg="mod">
          <ac:chgData name="" userId="dc955bc90a018fd4" providerId="LiveId" clId="{4E58E561-EA9D-4816-9FF7-611EE030AA0F}" dt="2023-03-14T05:47:03.375" v="13" actId="6549"/>
          <ac:spMkLst>
            <pc:docMk/>
            <pc:sldMk cId="2875768420" sldId="265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15.354" v="15"/>
        <pc:sldMkLst>
          <pc:docMk/>
          <pc:sldMk cId="2047990814" sldId="830"/>
        </pc:sldMkLst>
        <pc:spChg chg="mod">
          <ac:chgData name="" userId="dc955bc90a018fd4" providerId="LiveId" clId="{4E58E561-EA9D-4816-9FF7-611EE030AA0F}" dt="2023-03-14T05:47:15.354" v="15"/>
          <ac:spMkLst>
            <pc:docMk/>
            <pc:sldMk cId="2047990814" sldId="83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10.700" v="14"/>
        <pc:sldMkLst>
          <pc:docMk/>
          <pc:sldMk cId="3758756664" sldId="837"/>
        </pc:sldMkLst>
        <pc:spChg chg="mod">
          <ac:chgData name="" userId="dc955bc90a018fd4" providerId="LiveId" clId="{4E58E561-EA9D-4816-9FF7-611EE030AA0F}" dt="2023-03-14T05:47:10.700" v="14"/>
          <ac:spMkLst>
            <pc:docMk/>
            <pc:sldMk cId="3758756664" sldId="837"/>
            <ac:spMk id="2" creationId="{043E68BC-1F1F-44CD-BED0-CE127F6D8413}"/>
          </ac:spMkLst>
        </pc:spChg>
      </pc:sldChg>
      <pc:sldChg chg="modSp">
        <pc:chgData name="" userId="dc955bc90a018fd4" providerId="LiveId" clId="{4E58E561-EA9D-4816-9FF7-611EE030AA0F}" dt="2023-03-14T05:47:21.314" v="16"/>
        <pc:sldMkLst>
          <pc:docMk/>
          <pc:sldMk cId="3452415317" sldId="838"/>
        </pc:sldMkLst>
        <pc:spChg chg="mod">
          <ac:chgData name="" userId="dc955bc90a018fd4" providerId="LiveId" clId="{4E58E561-EA9D-4816-9FF7-611EE030AA0F}" dt="2023-03-14T05:47:21.314" v="16"/>
          <ac:spMkLst>
            <pc:docMk/>
            <pc:sldMk cId="3452415317" sldId="83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26.819" v="17"/>
        <pc:sldMkLst>
          <pc:docMk/>
          <pc:sldMk cId="2148560375" sldId="839"/>
        </pc:sldMkLst>
        <pc:spChg chg="mod">
          <ac:chgData name="" userId="dc955bc90a018fd4" providerId="LiveId" clId="{4E58E561-EA9D-4816-9FF7-611EE030AA0F}" dt="2023-03-14T05:47:26.819" v="17"/>
          <ac:spMkLst>
            <pc:docMk/>
            <pc:sldMk cId="2148560375" sldId="83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2.490" v="18"/>
        <pc:sldMkLst>
          <pc:docMk/>
          <pc:sldMk cId="4235569786" sldId="840"/>
        </pc:sldMkLst>
        <pc:spChg chg="mod">
          <ac:chgData name="" userId="dc955bc90a018fd4" providerId="LiveId" clId="{4E58E561-EA9D-4816-9FF7-611EE030AA0F}" dt="2023-03-14T05:47:32.490" v="18"/>
          <ac:spMkLst>
            <pc:docMk/>
            <pc:sldMk cId="4235569786" sldId="84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2.094" v="20"/>
        <pc:sldMkLst>
          <pc:docMk/>
          <pc:sldMk cId="2100244175" sldId="841"/>
        </pc:sldMkLst>
        <pc:spChg chg="mod">
          <ac:chgData name="" userId="dc955bc90a018fd4" providerId="LiveId" clId="{4E58E561-EA9D-4816-9FF7-611EE030AA0F}" dt="2023-03-14T05:47:42.094" v="20"/>
          <ac:spMkLst>
            <pc:docMk/>
            <pc:sldMk cId="2100244175" sldId="84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48.293" v="21"/>
        <pc:sldMkLst>
          <pc:docMk/>
          <pc:sldMk cId="3340385320" sldId="842"/>
        </pc:sldMkLst>
        <pc:spChg chg="mod">
          <ac:chgData name="" userId="dc955bc90a018fd4" providerId="LiveId" clId="{4E58E561-EA9D-4816-9FF7-611EE030AA0F}" dt="2023-03-14T05:47:48.293" v="21"/>
          <ac:spMkLst>
            <pc:docMk/>
            <pc:sldMk cId="3340385320" sldId="84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54.707" v="22"/>
        <pc:sldMkLst>
          <pc:docMk/>
          <pc:sldMk cId="3538459282" sldId="843"/>
        </pc:sldMkLst>
        <pc:spChg chg="mod">
          <ac:chgData name="" userId="dc955bc90a018fd4" providerId="LiveId" clId="{4E58E561-EA9D-4816-9FF7-611EE030AA0F}" dt="2023-03-14T05:47:54.707" v="22"/>
          <ac:spMkLst>
            <pc:docMk/>
            <pc:sldMk cId="3538459282" sldId="843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2.450" v="23"/>
        <pc:sldMkLst>
          <pc:docMk/>
          <pc:sldMk cId="539352031" sldId="844"/>
        </pc:sldMkLst>
        <pc:spChg chg="mod">
          <ac:chgData name="" userId="dc955bc90a018fd4" providerId="LiveId" clId="{4E58E561-EA9D-4816-9FF7-611EE030AA0F}" dt="2023-03-14T05:48:02.450" v="23"/>
          <ac:spMkLst>
            <pc:docMk/>
            <pc:sldMk cId="539352031" sldId="84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07.309" v="24"/>
        <pc:sldMkLst>
          <pc:docMk/>
          <pc:sldMk cId="1682257881" sldId="845"/>
        </pc:sldMkLst>
        <pc:spChg chg="mod">
          <ac:chgData name="" userId="dc955bc90a018fd4" providerId="LiveId" clId="{4E58E561-EA9D-4816-9FF7-611EE030AA0F}" dt="2023-03-14T05:48:07.309" v="24"/>
          <ac:spMkLst>
            <pc:docMk/>
            <pc:sldMk cId="1682257881" sldId="845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12.212" v="25"/>
        <pc:sldMkLst>
          <pc:docMk/>
          <pc:sldMk cId="1689809698" sldId="846"/>
        </pc:sldMkLst>
        <pc:spChg chg="mod">
          <ac:chgData name="" userId="dc955bc90a018fd4" providerId="LiveId" clId="{4E58E561-EA9D-4816-9FF7-611EE030AA0F}" dt="2023-03-14T05:48:12.212" v="25"/>
          <ac:spMkLst>
            <pc:docMk/>
            <pc:sldMk cId="1689809698" sldId="846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20.280" v="27" actId="6549"/>
        <pc:sldMkLst>
          <pc:docMk/>
          <pc:sldMk cId="1682285510" sldId="847"/>
        </pc:sldMkLst>
        <pc:spChg chg="mod">
          <ac:chgData name="" userId="dc955bc90a018fd4" providerId="LiveId" clId="{4E58E561-EA9D-4816-9FF7-611EE030AA0F}" dt="2023-03-14T05:48:20.280" v="27" actId="6549"/>
          <ac:spMkLst>
            <pc:docMk/>
            <pc:sldMk cId="1682285510" sldId="847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27.034" v="28"/>
        <pc:sldMkLst>
          <pc:docMk/>
          <pc:sldMk cId="520859011" sldId="848"/>
        </pc:sldMkLst>
        <pc:spChg chg="mod">
          <ac:chgData name="" userId="dc955bc90a018fd4" providerId="LiveId" clId="{4E58E561-EA9D-4816-9FF7-611EE030AA0F}" dt="2023-03-14T05:48:27.034" v="28"/>
          <ac:spMkLst>
            <pc:docMk/>
            <pc:sldMk cId="520859011" sldId="84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7:36.550" v="19"/>
        <pc:sldMkLst>
          <pc:docMk/>
          <pc:sldMk cId="2125218991" sldId="849"/>
        </pc:sldMkLst>
        <pc:spChg chg="mod">
          <ac:chgData name="" userId="dc955bc90a018fd4" providerId="LiveId" clId="{4E58E561-EA9D-4816-9FF7-611EE030AA0F}" dt="2023-03-14T05:47:36.550" v="19"/>
          <ac:spMkLst>
            <pc:docMk/>
            <pc:sldMk cId="2125218991" sldId="84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44.806" v="30" actId="20577"/>
        <pc:sldMkLst>
          <pc:docMk/>
          <pc:sldMk cId="2726813456" sldId="850"/>
        </pc:sldMkLst>
        <pc:spChg chg="mod">
          <ac:chgData name="" userId="dc955bc90a018fd4" providerId="LiveId" clId="{4E58E561-EA9D-4816-9FF7-611EE030AA0F}" dt="2023-03-14T05:48:44.806" v="30" actId="20577"/>
          <ac:spMkLst>
            <pc:docMk/>
            <pc:sldMk cId="2726813456" sldId="85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8:55.730" v="31"/>
        <pc:sldMkLst>
          <pc:docMk/>
          <pc:sldMk cId="505612963" sldId="851"/>
        </pc:sldMkLst>
        <pc:spChg chg="mod">
          <ac:chgData name="" userId="dc955bc90a018fd4" providerId="LiveId" clId="{4E58E561-EA9D-4816-9FF7-611EE030AA0F}" dt="2023-03-14T05:48:55.730" v="31"/>
          <ac:spMkLst>
            <pc:docMk/>
            <pc:sldMk cId="505612963" sldId="85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18.643" v="35"/>
        <pc:sldMkLst>
          <pc:docMk/>
          <pc:sldMk cId="100416944" sldId="852"/>
        </pc:sldMkLst>
        <pc:spChg chg="mod">
          <ac:chgData name="" userId="dc955bc90a018fd4" providerId="LiveId" clId="{4E58E561-EA9D-4816-9FF7-611EE030AA0F}" dt="2023-03-14T05:49:18.643" v="35"/>
          <ac:spMkLst>
            <pc:docMk/>
            <pc:sldMk cId="100416944" sldId="85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23.288" v="36"/>
        <pc:sldMkLst>
          <pc:docMk/>
          <pc:sldMk cId="1442047139" sldId="853"/>
        </pc:sldMkLst>
        <pc:spChg chg="mod">
          <ac:chgData name="" userId="dc955bc90a018fd4" providerId="LiveId" clId="{4E58E561-EA9D-4816-9FF7-611EE030AA0F}" dt="2023-03-14T05:49:23.288" v="36"/>
          <ac:spMkLst>
            <pc:docMk/>
            <pc:sldMk cId="1442047139" sldId="853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30.020" v="37"/>
        <pc:sldMkLst>
          <pc:docMk/>
          <pc:sldMk cId="1831097013" sldId="854"/>
        </pc:sldMkLst>
        <pc:spChg chg="mod">
          <ac:chgData name="" userId="dc955bc90a018fd4" providerId="LiveId" clId="{4E58E561-EA9D-4816-9FF7-611EE030AA0F}" dt="2023-03-14T05:49:30.020" v="37"/>
          <ac:spMkLst>
            <pc:docMk/>
            <pc:sldMk cId="1831097013" sldId="85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35.083" v="38"/>
        <pc:sldMkLst>
          <pc:docMk/>
          <pc:sldMk cId="70887156" sldId="855"/>
        </pc:sldMkLst>
        <pc:spChg chg="mod">
          <ac:chgData name="" userId="dc955bc90a018fd4" providerId="LiveId" clId="{4E58E561-EA9D-4816-9FF7-611EE030AA0F}" dt="2023-03-14T05:49:35.083" v="38"/>
          <ac:spMkLst>
            <pc:docMk/>
            <pc:sldMk cId="70887156" sldId="855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41.008" v="39"/>
        <pc:sldMkLst>
          <pc:docMk/>
          <pc:sldMk cId="1165950900" sldId="856"/>
        </pc:sldMkLst>
        <pc:spChg chg="mod">
          <ac:chgData name="" userId="dc955bc90a018fd4" providerId="LiveId" clId="{4E58E561-EA9D-4816-9FF7-611EE030AA0F}" dt="2023-03-14T05:49:41.008" v="39"/>
          <ac:spMkLst>
            <pc:docMk/>
            <pc:sldMk cId="1165950900" sldId="856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46.631" v="40"/>
        <pc:sldMkLst>
          <pc:docMk/>
          <pc:sldMk cId="411733981" sldId="857"/>
        </pc:sldMkLst>
        <pc:spChg chg="mod">
          <ac:chgData name="" userId="dc955bc90a018fd4" providerId="LiveId" clId="{4E58E561-EA9D-4816-9FF7-611EE030AA0F}" dt="2023-03-14T05:49:46.631" v="40"/>
          <ac:spMkLst>
            <pc:docMk/>
            <pc:sldMk cId="411733981" sldId="857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02.175" v="32"/>
        <pc:sldMkLst>
          <pc:docMk/>
          <pc:sldMk cId="2788684354" sldId="858"/>
        </pc:sldMkLst>
        <pc:spChg chg="mod">
          <ac:chgData name="" userId="dc955bc90a018fd4" providerId="LiveId" clId="{4E58E561-EA9D-4816-9FF7-611EE030AA0F}" dt="2023-03-14T05:49:02.175" v="32"/>
          <ac:spMkLst>
            <pc:docMk/>
            <pc:sldMk cId="2788684354" sldId="85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08.104" v="33"/>
        <pc:sldMkLst>
          <pc:docMk/>
          <pc:sldMk cId="1720659587" sldId="859"/>
        </pc:sldMkLst>
        <pc:spChg chg="mod">
          <ac:chgData name="" userId="dc955bc90a018fd4" providerId="LiveId" clId="{4E58E561-EA9D-4816-9FF7-611EE030AA0F}" dt="2023-03-14T05:49:08.104" v="33"/>
          <ac:spMkLst>
            <pc:docMk/>
            <pc:sldMk cId="1720659587" sldId="85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13.868" v="34"/>
        <pc:sldMkLst>
          <pc:docMk/>
          <pc:sldMk cId="3858497755" sldId="860"/>
        </pc:sldMkLst>
        <pc:spChg chg="mod">
          <ac:chgData name="" userId="dc955bc90a018fd4" providerId="LiveId" clId="{4E58E561-EA9D-4816-9FF7-611EE030AA0F}" dt="2023-03-14T05:49:13.868" v="34"/>
          <ac:spMkLst>
            <pc:docMk/>
            <pc:sldMk cId="3858497755" sldId="86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49:52.479" v="41"/>
        <pc:sldMkLst>
          <pc:docMk/>
          <pc:sldMk cId="1969711913" sldId="861"/>
        </pc:sldMkLst>
        <pc:spChg chg="mod">
          <ac:chgData name="" userId="dc955bc90a018fd4" providerId="LiveId" clId="{4E58E561-EA9D-4816-9FF7-611EE030AA0F}" dt="2023-03-14T05:49:52.479" v="41"/>
          <ac:spMkLst>
            <pc:docMk/>
            <pc:sldMk cId="1969711913" sldId="86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07.224" v="48" actId="6549"/>
        <pc:sldMkLst>
          <pc:docMk/>
          <pc:sldMk cId="1025737623" sldId="862"/>
        </pc:sldMkLst>
        <pc:spChg chg="mod">
          <ac:chgData name="" userId="dc955bc90a018fd4" providerId="LiveId" clId="{4E58E561-EA9D-4816-9FF7-611EE030AA0F}" dt="2023-03-14T05:51:07.224" v="48" actId="6549"/>
          <ac:spMkLst>
            <pc:docMk/>
            <pc:sldMk cId="1025737623" sldId="86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0:45.357" v="46" actId="6549"/>
        <pc:sldMkLst>
          <pc:docMk/>
          <pc:sldMk cId="1873296453" sldId="863"/>
        </pc:sldMkLst>
        <pc:spChg chg="mod">
          <ac:chgData name="" userId="dc955bc90a018fd4" providerId="LiveId" clId="{4E58E561-EA9D-4816-9FF7-611EE030AA0F}" dt="2023-03-14T05:50:45.357" v="46" actId="6549"/>
          <ac:spMkLst>
            <pc:docMk/>
            <pc:sldMk cId="1873296453" sldId="863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23.200" v="49"/>
        <pc:sldMkLst>
          <pc:docMk/>
          <pc:sldMk cId="253714073" sldId="864"/>
        </pc:sldMkLst>
        <pc:spChg chg="mod">
          <ac:chgData name="" userId="dc955bc90a018fd4" providerId="LiveId" clId="{4E58E561-EA9D-4816-9FF7-611EE030AA0F}" dt="2023-03-14T05:51:23.200" v="49"/>
          <ac:spMkLst>
            <pc:docMk/>
            <pc:sldMk cId="253714073" sldId="86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26.669" v="50"/>
        <pc:sldMkLst>
          <pc:docMk/>
          <pc:sldMk cId="1630989123" sldId="865"/>
        </pc:sldMkLst>
        <pc:spChg chg="mod">
          <ac:chgData name="" userId="dc955bc90a018fd4" providerId="LiveId" clId="{4E58E561-EA9D-4816-9FF7-611EE030AA0F}" dt="2023-03-14T05:51:26.669" v="50"/>
          <ac:spMkLst>
            <pc:docMk/>
            <pc:sldMk cId="1630989123" sldId="865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31.008" v="51"/>
        <pc:sldMkLst>
          <pc:docMk/>
          <pc:sldMk cId="3111140911" sldId="866"/>
        </pc:sldMkLst>
        <pc:spChg chg="mod">
          <ac:chgData name="" userId="dc955bc90a018fd4" providerId="LiveId" clId="{4E58E561-EA9D-4816-9FF7-611EE030AA0F}" dt="2023-03-14T05:51:31.008" v="51"/>
          <ac:spMkLst>
            <pc:docMk/>
            <pc:sldMk cId="3111140911" sldId="866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38.602" v="52"/>
        <pc:sldMkLst>
          <pc:docMk/>
          <pc:sldMk cId="3554322016" sldId="867"/>
        </pc:sldMkLst>
        <pc:spChg chg="mod">
          <ac:chgData name="" userId="dc955bc90a018fd4" providerId="LiveId" clId="{4E58E561-EA9D-4816-9FF7-611EE030AA0F}" dt="2023-03-14T05:51:38.602" v="52"/>
          <ac:spMkLst>
            <pc:docMk/>
            <pc:sldMk cId="3554322016" sldId="867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44.475" v="53"/>
        <pc:sldMkLst>
          <pc:docMk/>
          <pc:sldMk cId="3309386634" sldId="868"/>
        </pc:sldMkLst>
        <pc:spChg chg="mod">
          <ac:chgData name="" userId="dc955bc90a018fd4" providerId="LiveId" clId="{4E58E561-EA9D-4816-9FF7-611EE030AA0F}" dt="2023-03-14T05:51:44.475" v="53"/>
          <ac:spMkLst>
            <pc:docMk/>
            <pc:sldMk cId="3309386634" sldId="86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50.680" v="54"/>
        <pc:sldMkLst>
          <pc:docMk/>
          <pc:sldMk cId="2722355154" sldId="869"/>
        </pc:sldMkLst>
        <pc:spChg chg="mod">
          <ac:chgData name="" userId="dc955bc90a018fd4" providerId="LiveId" clId="{4E58E561-EA9D-4816-9FF7-611EE030AA0F}" dt="2023-03-14T05:51:50.680" v="54"/>
          <ac:spMkLst>
            <pc:docMk/>
            <pc:sldMk cId="2722355154" sldId="86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1:56.986" v="55"/>
        <pc:sldMkLst>
          <pc:docMk/>
          <pc:sldMk cId="3893889493" sldId="870"/>
        </pc:sldMkLst>
        <pc:spChg chg="mod">
          <ac:chgData name="" userId="dc955bc90a018fd4" providerId="LiveId" clId="{4E58E561-EA9D-4816-9FF7-611EE030AA0F}" dt="2023-03-14T05:51:56.986" v="55"/>
          <ac:spMkLst>
            <pc:docMk/>
            <pc:sldMk cId="3893889493" sldId="870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01.543" v="56"/>
        <pc:sldMkLst>
          <pc:docMk/>
          <pc:sldMk cId="2317129324" sldId="871"/>
        </pc:sldMkLst>
        <pc:spChg chg="mod">
          <ac:chgData name="" userId="dc955bc90a018fd4" providerId="LiveId" clId="{4E58E561-EA9D-4816-9FF7-611EE030AA0F}" dt="2023-03-14T05:52:01.543" v="56"/>
          <ac:spMkLst>
            <pc:docMk/>
            <pc:sldMk cId="2317129324" sldId="871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06.717" v="57"/>
        <pc:sldMkLst>
          <pc:docMk/>
          <pc:sldMk cId="2587872765" sldId="872"/>
        </pc:sldMkLst>
        <pc:spChg chg="mod">
          <ac:chgData name="" userId="dc955bc90a018fd4" providerId="LiveId" clId="{4E58E561-EA9D-4816-9FF7-611EE030AA0F}" dt="2023-03-14T05:52:06.717" v="57"/>
          <ac:spMkLst>
            <pc:docMk/>
            <pc:sldMk cId="2587872765" sldId="872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12.592" v="58"/>
        <pc:sldMkLst>
          <pc:docMk/>
          <pc:sldMk cId="1211975746" sldId="873"/>
        </pc:sldMkLst>
        <pc:spChg chg="mod">
          <ac:chgData name="" userId="dc955bc90a018fd4" providerId="LiveId" clId="{4E58E561-EA9D-4816-9FF7-611EE030AA0F}" dt="2023-03-14T05:52:12.592" v="58"/>
          <ac:spMkLst>
            <pc:docMk/>
            <pc:sldMk cId="1211975746" sldId="873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17.874" v="59"/>
        <pc:sldMkLst>
          <pc:docMk/>
          <pc:sldMk cId="2117524936" sldId="874"/>
        </pc:sldMkLst>
        <pc:spChg chg="mod">
          <ac:chgData name="" userId="dc955bc90a018fd4" providerId="LiveId" clId="{4E58E561-EA9D-4816-9FF7-611EE030AA0F}" dt="2023-03-14T05:52:17.874" v="59"/>
          <ac:spMkLst>
            <pc:docMk/>
            <pc:sldMk cId="2117524936" sldId="874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22.625" v="60"/>
        <pc:sldMkLst>
          <pc:docMk/>
          <pc:sldMk cId="1006096825" sldId="875"/>
        </pc:sldMkLst>
        <pc:spChg chg="mod">
          <ac:chgData name="" userId="dc955bc90a018fd4" providerId="LiveId" clId="{4E58E561-EA9D-4816-9FF7-611EE030AA0F}" dt="2023-03-14T05:52:22.625" v="60"/>
          <ac:spMkLst>
            <pc:docMk/>
            <pc:sldMk cId="1006096825" sldId="875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28.103" v="61"/>
        <pc:sldMkLst>
          <pc:docMk/>
          <pc:sldMk cId="3212155601" sldId="876"/>
        </pc:sldMkLst>
        <pc:spChg chg="mod">
          <ac:chgData name="" userId="dc955bc90a018fd4" providerId="LiveId" clId="{4E58E561-EA9D-4816-9FF7-611EE030AA0F}" dt="2023-03-14T05:52:28.103" v="61"/>
          <ac:spMkLst>
            <pc:docMk/>
            <pc:sldMk cId="3212155601" sldId="876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31.849" v="62"/>
        <pc:sldMkLst>
          <pc:docMk/>
          <pc:sldMk cId="4036260354" sldId="877"/>
        </pc:sldMkLst>
        <pc:spChg chg="mod">
          <ac:chgData name="" userId="dc955bc90a018fd4" providerId="LiveId" clId="{4E58E561-EA9D-4816-9FF7-611EE030AA0F}" dt="2023-03-14T05:52:31.849" v="62"/>
          <ac:spMkLst>
            <pc:docMk/>
            <pc:sldMk cId="4036260354" sldId="877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37.671" v="63"/>
        <pc:sldMkLst>
          <pc:docMk/>
          <pc:sldMk cId="207428391" sldId="878"/>
        </pc:sldMkLst>
        <pc:spChg chg="mod">
          <ac:chgData name="" userId="dc955bc90a018fd4" providerId="LiveId" clId="{4E58E561-EA9D-4816-9FF7-611EE030AA0F}" dt="2023-03-14T05:52:37.671" v="63"/>
          <ac:spMkLst>
            <pc:docMk/>
            <pc:sldMk cId="207428391" sldId="878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43.094" v="64"/>
        <pc:sldMkLst>
          <pc:docMk/>
          <pc:sldMk cId="194051301" sldId="879"/>
        </pc:sldMkLst>
        <pc:spChg chg="mod">
          <ac:chgData name="" userId="dc955bc90a018fd4" providerId="LiveId" clId="{4E58E561-EA9D-4816-9FF7-611EE030AA0F}" dt="2023-03-14T05:52:43.094" v="64"/>
          <ac:spMkLst>
            <pc:docMk/>
            <pc:sldMk cId="194051301" sldId="879"/>
            <ac:spMk id="3" creationId="{00000000-0000-0000-0000-000000000000}"/>
          </ac:spMkLst>
        </pc:spChg>
      </pc:sldChg>
      <pc:sldChg chg="modSp">
        <pc:chgData name="" userId="dc955bc90a018fd4" providerId="LiveId" clId="{4E58E561-EA9D-4816-9FF7-611EE030AA0F}" dt="2023-03-14T05:52:51.280" v="65"/>
        <pc:sldMkLst>
          <pc:docMk/>
          <pc:sldMk cId="1824426154" sldId="880"/>
        </pc:sldMkLst>
        <pc:spChg chg="mod">
          <ac:chgData name="" userId="dc955bc90a018fd4" providerId="LiveId" clId="{4E58E561-EA9D-4816-9FF7-611EE030AA0F}" dt="2023-03-14T05:52:51.280" v="65"/>
          <ac:spMkLst>
            <pc:docMk/>
            <pc:sldMk cId="1824426154" sldId="880"/>
            <ac:spMk id="3" creationId="{00000000-0000-0000-0000-000000000000}"/>
          </ac:spMkLst>
        </pc:spChg>
      </pc:sldChg>
    </pc:docChg>
  </pc:docChgLst>
  <pc:docChgLst>
    <pc:chgData userId="dc955bc90a018fd4" providerId="LiveId" clId="{D3A3DE3A-6649-4019-AEFF-945C9E51F96B}"/>
    <pc:docChg chg="undo custSel addSld delSld modSld">
      <pc:chgData name="" userId="dc955bc90a018fd4" providerId="LiveId" clId="{D3A3DE3A-6649-4019-AEFF-945C9E51F96B}" dt="2023-03-14T05:43:05.897" v="427" actId="15"/>
      <pc:docMkLst>
        <pc:docMk/>
      </pc:docMkLst>
      <pc:sldChg chg="delSp modSp">
        <pc:chgData name="" userId="dc955bc90a018fd4" providerId="LiveId" clId="{D3A3DE3A-6649-4019-AEFF-945C9E51F96B}" dt="2023-03-14T04:56:58.812" v="26" actId="15"/>
        <pc:sldMkLst>
          <pc:docMk/>
          <pc:sldMk cId="2875768420" sldId="265"/>
        </pc:sldMkLst>
        <pc:spChg chg="mod">
          <ac:chgData name="" userId="dc955bc90a018fd4" providerId="LiveId" clId="{D3A3DE3A-6649-4019-AEFF-945C9E51F96B}" dt="2023-03-14T04:56:58.812" v="26" actId="15"/>
          <ac:spMkLst>
            <pc:docMk/>
            <pc:sldMk cId="2875768420" sldId="265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6:06.699" v="20" actId="478"/>
          <ac:picMkLst>
            <pc:docMk/>
            <pc:sldMk cId="2875768420" sldId="265"/>
            <ac:picMk id="4" creationId="{9D02519E-D684-4163-A66B-0151D94965DA}"/>
          </ac:picMkLst>
        </pc:picChg>
        <pc:picChg chg="del">
          <ac:chgData name="" userId="dc955bc90a018fd4" providerId="LiveId" clId="{D3A3DE3A-6649-4019-AEFF-945C9E51F96B}" dt="2023-03-14T04:56:07.745" v="21" actId="478"/>
          <ac:picMkLst>
            <pc:docMk/>
            <pc:sldMk cId="2875768420" sldId="265"/>
            <ac:picMk id="5" creationId="{B94836B1-0572-4ED0-B110-372374366B46}"/>
          </ac:picMkLst>
        </pc:picChg>
      </pc:sldChg>
      <pc:sldChg chg="del">
        <pc:chgData name="" userId="dc955bc90a018fd4" providerId="LiveId" clId="{D3A3DE3A-6649-4019-AEFF-945C9E51F96B}" dt="2023-03-14T04:55:29.308" v="15" actId="2696"/>
        <pc:sldMkLst>
          <pc:docMk/>
          <pc:sldMk cId="4228670663" sldId="305"/>
        </pc:sldMkLst>
      </pc:sldChg>
      <pc:sldChg chg="del">
        <pc:chgData name="" userId="dc955bc90a018fd4" providerId="LiveId" clId="{D3A3DE3A-6649-4019-AEFF-945C9E51F96B}" dt="2023-03-14T04:55:30.135" v="19" actId="2696"/>
        <pc:sldMkLst>
          <pc:docMk/>
          <pc:sldMk cId="3432812470" sldId="495"/>
        </pc:sldMkLst>
      </pc:sldChg>
      <pc:sldChg chg="modSp">
        <pc:chgData name="" userId="dc955bc90a018fd4" providerId="LiveId" clId="{D3A3DE3A-6649-4019-AEFF-945C9E51F96B}" dt="2023-03-14T04:57:56.458" v="30"/>
        <pc:sldMkLst>
          <pc:docMk/>
          <pc:sldMk cId="2047990814" sldId="830"/>
        </pc:sldMkLst>
        <pc:spChg chg="mod">
          <ac:chgData name="" userId="dc955bc90a018fd4" providerId="LiveId" clId="{D3A3DE3A-6649-4019-AEFF-945C9E51F96B}" dt="2023-03-14T04:57:56.458" v="30"/>
          <ac:spMkLst>
            <pc:docMk/>
            <pc:sldMk cId="2047990814" sldId="830"/>
            <ac:spMk id="2" creationId="{00000000-0000-0000-0000-000000000000}"/>
          </ac:spMkLst>
        </pc:spChg>
      </pc:sldChg>
      <pc:sldChg chg="del">
        <pc:chgData name="" userId="dc955bc90a018fd4" providerId="LiveId" clId="{D3A3DE3A-6649-4019-AEFF-945C9E51F96B}" dt="2023-03-14T04:55:29.913" v="18" actId="2696"/>
        <pc:sldMkLst>
          <pc:docMk/>
          <pc:sldMk cId="1227429472" sldId="836"/>
        </pc:sldMkLst>
      </pc:sldChg>
      <pc:sldChg chg="delSp modSp">
        <pc:chgData name="" userId="dc955bc90a018fd4" providerId="LiveId" clId="{D3A3DE3A-6649-4019-AEFF-945C9E51F96B}" dt="2023-03-14T04:57:31.579" v="29"/>
        <pc:sldMkLst>
          <pc:docMk/>
          <pc:sldMk cId="3758756664" sldId="837"/>
        </pc:sldMkLst>
        <pc:spChg chg="mod">
          <ac:chgData name="" userId="dc955bc90a018fd4" providerId="LiveId" clId="{D3A3DE3A-6649-4019-AEFF-945C9E51F96B}" dt="2023-03-14T04:57:31.579" v="29"/>
          <ac:spMkLst>
            <pc:docMk/>
            <pc:sldMk cId="3758756664" sldId="837"/>
            <ac:spMk id="3" creationId="{DF449CDB-4DED-41CA-8BD3-B2FB80F386C2}"/>
          </ac:spMkLst>
        </pc:spChg>
        <pc:picChg chg="del">
          <ac:chgData name="" userId="dc955bc90a018fd4" providerId="LiveId" clId="{D3A3DE3A-6649-4019-AEFF-945C9E51F96B}" dt="2023-03-14T04:57:06.562" v="27" actId="478"/>
          <ac:picMkLst>
            <pc:docMk/>
            <pc:sldMk cId="3758756664" sldId="837"/>
            <ac:picMk id="6" creationId="{87224A31-261B-4B9D-AC31-CF388E81DD3E}"/>
          </ac:picMkLst>
        </pc:picChg>
        <pc:picChg chg="del">
          <ac:chgData name="" userId="dc955bc90a018fd4" providerId="LiveId" clId="{D3A3DE3A-6649-4019-AEFF-945C9E51F96B}" dt="2023-03-14T04:57:07.442" v="28" actId="478"/>
          <ac:picMkLst>
            <pc:docMk/>
            <pc:sldMk cId="3758756664" sldId="837"/>
            <ac:picMk id="7" creationId="{A15C3EB7-4F93-4AD4-B1AD-FE8C3F00F903}"/>
          </ac:picMkLst>
        </pc:picChg>
      </pc:sldChg>
      <pc:sldChg chg="addSp modSp add">
        <pc:chgData name="" userId="dc955bc90a018fd4" providerId="LiveId" clId="{D3A3DE3A-6649-4019-AEFF-945C9E51F96B}" dt="2023-03-14T04:59:06.500" v="45"/>
        <pc:sldMkLst>
          <pc:docMk/>
          <pc:sldMk cId="3452415317" sldId="838"/>
        </pc:sldMkLst>
        <pc:spChg chg="mod">
          <ac:chgData name="" userId="dc955bc90a018fd4" providerId="LiveId" clId="{D3A3DE3A-6649-4019-AEFF-945C9E51F96B}" dt="2023-03-14T04:58:56.522" v="44"/>
          <ac:spMkLst>
            <pc:docMk/>
            <pc:sldMk cId="3452415317" sldId="838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4:59:06.500" v="45"/>
          <ac:grpSpMkLst>
            <pc:docMk/>
            <pc:sldMk cId="3452415317" sldId="838"/>
            <ac:grpSpMk id="4" creationId="{34EE7E50-7611-44E3-82E8-284FADFFD7AE}"/>
          </ac:grpSpMkLst>
        </pc:grpChg>
      </pc:sldChg>
      <pc:sldChg chg="del">
        <pc:chgData name="" userId="dc955bc90a018fd4" providerId="LiveId" clId="{D3A3DE3A-6649-4019-AEFF-945C9E51F96B}" dt="2023-03-14T04:55:26.303" v="0" actId="2696"/>
        <pc:sldMkLst>
          <pc:docMk/>
          <pc:sldMk cId="3863201398" sldId="838"/>
        </pc:sldMkLst>
      </pc:sldChg>
      <pc:sldChg chg="modSp add">
        <pc:chgData name="" userId="dc955bc90a018fd4" providerId="LiveId" clId="{D3A3DE3A-6649-4019-AEFF-945C9E51F96B}" dt="2023-03-14T04:59:50.202" v="48" actId="12"/>
        <pc:sldMkLst>
          <pc:docMk/>
          <pc:sldMk cId="2148560375" sldId="839"/>
        </pc:sldMkLst>
        <pc:spChg chg="mod">
          <ac:chgData name="" userId="dc955bc90a018fd4" providerId="LiveId" clId="{D3A3DE3A-6649-4019-AEFF-945C9E51F96B}" dt="2023-03-14T04:59:50.202" v="48" actId="12"/>
          <ac:spMkLst>
            <pc:docMk/>
            <pc:sldMk cId="2148560375" sldId="839"/>
            <ac:spMk id="2" creationId="{00000000-0000-0000-0000-000000000000}"/>
          </ac:spMkLst>
        </pc:spChg>
      </pc:sldChg>
      <pc:sldChg chg="del">
        <pc:chgData name="" userId="dc955bc90a018fd4" providerId="LiveId" clId="{D3A3DE3A-6649-4019-AEFF-945C9E51F96B}" dt="2023-03-14T04:55:26.817" v="2" actId="2696"/>
        <pc:sldMkLst>
          <pc:docMk/>
          <pc:sldMk cId="3815000052" sldId="839"/>
        </pc:sldMkLst>
      </pc:sldChg>
      <pc:sldChg chg="del">
        <pc:chgData name="" userId="dc955bc90a018fd4" providerId="LiveId" clId="{D3A3DE3A-6649-4019-AEFF-945C9E51F96B}" dt="2023-03-14T04:55:26.778" v="1" actId="2696"/>
        <pc:sldMkLst>
          <pc:docMk/>
          <pc:sldMk cId="1197891822" sldId="840"/>
        </pc:sldMkLst>
      </pc:sldChg>
      <pc:sldChg chg="addSp delSp modSp add">
        <pc:chgData name="" userId="dc955bc90a018fd4" providerId="LiveId" clId="{D3A3DE3A-6649-4019-AEFF-945C9E51F96B}" dt="2023-03-14T05:01:54.873" v="74" actId="313"/>
        <pc:sldMkLst>
          <pc:docMk/>
          <pc:sldMk cId="4235569786" sldId="840"/>
        </pc:sldMkLst>
        <pc:spChg chg="mod">
          <ac:chgData name="" userId="dc955bc90a018fd4" providerId="LiveId" clId="{D3A3DE3A-6649-4019-AEFF-945C9E51F96B}" dt="2023-03-14T05:01:29.828" v="66" actId="6549"/>
          <ac:spMkLst>
            <pc:docMk/>
            <pc:sldMk cId="4235569786" sldId="840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1:02.888" v="53" actId="478"/>
          <ac:spMkLst>
            <pc:docMk/>
            <pc:sldMk cId="4235569786" sldId="840"/>
            <ac:spMk id="4" creationId="{6C17BEC8-FD22-4C26-8A22-939454A4C48F}"/>
          </ac:spMkLst>
        </pc:spChg>
        <pc:spChg chg="add mod">
          <ac:chgData name="" userId="dc955bc90a018fd4" providerId="LiveId" clId="{D3A3DE3A-6649-4019-AEFF-945C9E51F96B}" dt="2023-03-14T05:01:54.873" v="74" actId="313"/>
          <ac:spMkLst>
            <pc:docMk/>
            <pc:sldMk cId="4235569786" sldId="840"/>
            <ac:spMk id="5" creationId="{105E60D9-3B22-403E-A171-D69A53407861}"/>
          </ac:spMkLst>
        </pc:spChg>
      </pc:sldChg>
      <pc:sldChg chg="del">
        <pc:chgData name="" userId="dc955bc90a018fd4" providerId="LiveId" clId="{D3A3DE3A-6649-4019-AEFF-945C9E51F96B}" dt="2023-03-14T04:55:26.852" v="3" actId="2696"/>
        <pc:sldMkLst>
          <pc:docMk/>
          <pc:sldMk cId="158563155" sldId="841"/>
        </pc:sldMkLst>
      </pc:sldChg>
      <pc:sldChg chg="addSp modSp add">
        <pc:chgData name="" userId="dc955bc90a018fd4" providerId="LiveId" clId="{D3A3DE3A-6649-4019-AEFF-945C9E51F96B}" dt="2023-03-14T05:04:09.558" v="89" actId="1076"/>
        <pc:sldMkLst>
          <pc:docMk/>
          <pc:sldMk cId="2100244175" sldId="841"/>
        </pc:sldMkLst>
        <pc:spChg chg="mod">
          <ac:chgData name="" userId="dc955bc90a018fd4" providerId="LiveId" clId="{D3A3DE3A-6649-4019-AEFF-945C9E51F96B}" dt="2023-03-14T05:03:58.516" v="88" actId="27636"/>
          <ac:spMkLst>
            <pc:docMk/>
            <pc:sldMk cId="2100244175" sldId="841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04:09.558" v="89" actId="1076"/>
          <ac:grpSpMkLst>
            <pc:docMk/>
            <pc:sldMk cId="2100244175" sldId="841"/>
            <ac:grpSpMk id="4" creationId="{AC105CEA-36AF-49CA-A555-5FEEDD90CD74}"/>
          </ac:grpSpMkLst>
        </pc:grpChg>
      </pc:sldChg>
      <pc:sldChg chg="del">
        <pc:chgData name="" userId="dc955bc90a018fd4" providerId="LiveId" clId="{D3A3DE3A-6649-4019-AEFF-945C9E51F96B}" dt="2023-03-14T04:55:27.047" v="4" actId="2696"/>
        <pc:sldMkLst>
          <pc:docMk/>
          <pc:sldMk cId="262891609" sldId="842"/>
        </pc:sldMkLst>
      </pc:sldChg>
      <pc:sldChg chg="modSp add">
        <pc:chgData name="" userId="dc955bc90a018fd4" providerId="LiveId" clId="{D3A3DE3A-6649-4019-AEFF-945C9E51F96B}" dt="2023-03-14T05:04:49.507" v="92" actId="15"/>
        <pc:sldMkLst>
          <pc:docMk/>
          <pc:sldMk cId="3340385320" sldId="842"/>
        </pc:sldMkLst>
        <pc:spChg chg="mod">
          <ac:chgData name="" userId="dc955bc90a018fd4" providerId="LiveId" clId="{D3A3DE3A-6649-4019-AEFF-945C9E51F96B}" dt="2023-03-14T05:04:49.507" v="92" actId="15"/>
          <ac:spMkLst>
            <pc:docMk/>
            <pc:sldMk cId="3340385320" sldId="842"/>
            <ac:spMk id="2" creationId="{00000000-0000-0000-0000-000000000000}"/>
          </ac:spMkLst>
        </pc:spChg>
      </pc:sldChg>
      <pc:sldChg chg="del">
        <pc:chgData name="" userId="dc955bc90a018fd4" providerId="LiveId" clId="{D3A3DE3A-6649-4019-AEFF-945C9E51F96B}" dt="2023-03-14T04:55:27.513" v="6" actId="2696"/>
        <pc:sldMkLst>
          <pc:docMk/>
          <pc:sldMk cId="3234150331" sldId="843"/>
        </pc:sldMkLst>
      </pc:sldChg>
      <pc:sldChg chg="modSp add">
        <pc:chgData name="" userId="dc955bc90a018fd4" providerId="LiveId" clId="{D3A3DE3A-6649-4019-AEFF-945C9E51F96B}" dt="2023-03-14T05:05:19.805" v="94" actId="15"/>
        <pc:sldMkLst>
          <pc:docMk/>
          <pc:sldMk cId="3538459282" sldId="843"/>
        </pc:sldMkLst>
        <pc:spChg chg="mod">
          <ac:chgData name="" userId="dc955bc90a018fd4" providerId="LiveId" clId="{D3A3DE3A-6649-4019-AEFF-945C9E51F96B}" dt="2023-03-14T05:05:19.805" v="94" actId="15"/>
          <ac:spMkLst>
            <pc:docMk/>
            <pc:sldMk cId="3538459282" sldId="843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05:53.380" v="96" actId="15"/>
        <pc:sldMkLst>
          <pc:docMk/>
          <pc:sldMk cId="539352031" sldId="844"/>
        </pc:sldMkLst>
        <pc:spChg chg="mod">
          <ac:chgData name="" userId="dc955bc90a018fd4" providerId="LiveId" clId="{D3A3DE3A-6649-4019-AEFF-945C9E51F96B}" dt="2023-03-14T05:05:53.380" v="96" actId="15"/>
          <ac:spMkLst>
            <pc:docMk/>
            <pc:sldMk cId="539352031" sldId="844"/>
            <ac:spMk id="2" creationId="{00000000-0000-0000-0000-000000000000}"/>
          </ac:spMkLst>
        </pc:spChg>
      </pc:sldChg>
      <pc:sldChg chg="del">
        <pc:chgData name="" userId="dc955bc90a018fd4" providerId="LiveId" clId="{D3A3DE3A-6649-4019-AEFF-945C9E51F96B}" dt="2023-03-14T04:55:27.713" v="7" actId="2696"/>
        <pc:sldMkLst>
          <pc:docMk/>
          <pc:sldMk cId="557349223" sldId="844"/>
        </pc:sldMkLst>
      </pc:sldChg>
      <pc:sldChg chg="del">
        <pc:chgData name="" userId="dc955bc90a018fd4" providerId="LiveId" clId="{D3A3DE3A-6649-4019-AEFF-945C9E51F96B}" dt="2023-03-14T04:55:27.918" v="8" actId="2696"/>
        <pc:sldMkLst>
          <pc:docMk/>
          <pc:sldMk cId="1478081702" sldId="845"/>
        </pc:sldMkLst>
      </pc:sldChg>
      <pc:sldChg chg="addSp delSp modSp add">
        <pc:chgData name="" userId="dc955bc90a018fd4" providerId="LiveId" clId="{D3A3DE3A-6649-4019-AEFF-945C9E51F96B}" dt="2023-03-14T05:07:48.080" v="127" actId="6549"/>
        <pc:sldMkLst>
          <pc:docMk/>
          <pc:sldMk cId="1682257881" sldId="845"/>
        </pc:sldMkLst>
        <pc:spChg chg="mod">
          <ac:chgData name="" userId="dc955bc90a018fd4" providerId="LiveId" clId="{D3A3DE3A-6649-4019-AEFF-945C9E51F96B}" dt="2023-03-14T05:07:48.080" v="127" actId="6549"/>
          <ac:spMkLst>
            <pc:docMk/>
            <pc:sldMk cId="1682257881" sldId="845"/>
            <ac:spMk id="2" creationId="{00000000-0000-0000-0000-000000000000}"/>
          </ac:spMkLst>
        </pc:spChg>
        <pc:spChg chg="add del">
          <ac:chgData name="" userId="dc955bc90a018fd4" providerId="LiveId" clId="{D3A3DE3A-6649-4019-AEFF-945C9E51F96B}" dt="2023-03-14T05:06:22.355" v="98"/>
          <ac:spMkLst>
            <pc:docMk/>
            <pc:sldMk cId="1682257881" sldId="845"/>
            <ac:spMk id="4" creationId="{7CCFD17D-907E-4A8E-9F23-13BC6E03E449}"/>
          </ac:spMkLst>
        </pc:spChg>
        <pc:spChg chg="add mod">
          <ac:chgData name="" userId="dc955bc90a018fd4" providerId="LiveId" clId="{D3A3DE3A-6649-4019-AEFF-945C9E51F96B}" dt="2023-03-14T05:07:31.774" v="125" actId="1076"/>
          <ac:spMkLst>
            <pc:docMk/>
            <pc:sldMk cId="1682257881" sldId="845"/>
            <ac:spMk id="7" creationId="{3C30E992-3B61-467F-8F1D-D9C53210D2FD}"/>
          </ac:spMkLst>
        </pc:spChg>
        <pc:graphicFrameChg chg="add">
          <ac:chgData name="" userId="dc955bc90a018fd4" providerId="LiveId" clId="{D3A3DE3A-6649-4019-AEFF-945C9E51F96B}" dt="2023-03-14T05:06:31.641" v="99"/>
          <ac:graphicFrameMkLst>
            <pc:docMk/>
            <pc:sldMk cId="1682257881" sldId="845"/>
            <ac:graphicFrameMk id="5" creationId="{3D9F3E31-B641-483B-B61D-D455E335C2F5}"/>
          </ac:graphicFrameMkLst>
        </pc:graphicFrameChg>
        <pc:graphicFrameChg chg="add">
          <ac:chgData name="" userId="dc955bc90a018fd4" providerId="LiveId" clId="{D3A3DE3A-6649-4019-AEFF-945C9E51F96B}" dt="2023-03-14T05:06:31.641" v="99"/>
          <ac:graphicFrameMkLst>
            <pc:docMk/>
            <pc:sldMk cId="1682257881" sldId="845"/>
            <ac:graphicFrameMk id="6" creationId="{8DF65E87-7DCD-4CD8-AF68-08F5D0DD9A4F}"/>
          </ac:graphicFrameMkLst>
        </pc:graphicFrameChg>
      </pc:sldChg>
      <pc:sldChg chg="addSp delSp modSp add">
        <pc:chgData name="" userId="dc955bc90a018fd4" providerId="LiveId" clId="{D3A3DE3A-6649-4019-AEFF-945C9E51F96B}" dt="2023-03-14T05:09:05.080" v="133" actId="1076"/>
        <pc:sldMkLst>
          <pc:docMk/>
          <pc:sldMk cId="1689809698" sldId="846"/>
        </pc:sldMkLst>
        <pc:spChg chg="mod">
          <ac:chgData name="" userId="dc955bc90a018fd4" providerId="LiveId" clId="{D3A3DE3A-6649-4019-AEFF-945C9E51F96B}" dt="2023-03-14T05:08:26.350" v="129"/>
          <ac:spMkLst>
            <pc:docMk/>
            <pc:sldMk cId="1689809698" sldId="846"/>
            <ac:spMk id="2" creationId="{00000000-0000-0000-0000-000000000000}"/>
          </ac:spMkLst>
        </pc:spChg>
        <pc:spChg chg="add del mod">
          <ac:chgData name="" userId="dc955bc90a018fd4" providerId="LiveId" clId="{D3A3DE3A-6649-4019-AEFF-945C9E51F96B}" dt="2023-03-14T05:08:54.343" v="132" actId="478"/>
          <ac:spMkLst>
            <pc:docMk/>
            <pc:sldMk cId="1689809698" sldId="846"/>
            <ac:spMk id="4" creationId="{FFD7B6AC-1354-48E4-9893-BF69E70889AC}"/>
          </ac:spMkLst>
        </pc:spChg>
        <pc:grpChg chg="add mod">
          <ac:chgData name="" userId="dc955bc90a018fd4" providerId="LiveId" clId="{D3A3DE3A-6649-4019-AEFF-945C9E51F96B}" dt="2023-03-14T05:09:05.080" v="133" actId="1076"/>
          <ac:grpSpMkLst>
            <pc:docMk/>
            <pc:sldMk cId="1689809698" sldId="846"/>
            <ac:grpSpMk id="5" creationId="{8534A0DB-28C7-49F6-9D74-3190A7852358}"/>
          </ac:grpSpMkLst>
        </pc:grpChg>
      </pc:sldChg>
      <pc:sldChg chg="del">
        <pc:chgData name="" userId="dc955bc90a018fd4" providerId="LiveId" clId="{D3A3DE3A-6649-4019-AEFF-945C9E51F96B}" dt="2023-03-14T04:55:28.112" v="9" actId="2696"/>
        <pc:sldMkLst>
          <pc:docMk/>
          <pc:sldMk cId="3041213409" sldId="846"/>
        </pc:sldMkLst>
      </pc:sldChg>
      <pc:sldChg chg="addSp modSp add">
        <pc:chgData name="" userId="dc955bc90a018fd4" providerId="LiveId" clId="{D3A3DE3A-6649-4019-AEFF-945C9E51F96B}" dt="2023-03-14T05:10:26.218" v="166"/>
        <pc:sldMkLst>
          <pc:docMk/>
          <pc:sldMk cId="1682285510" sldId="847"/>
        </pc:sldMkLst>
        <pc:spChg chg="mod">
          <ac:chgData name="" userId="dc955bc90a018fd4" providerId="LiveId" clId="{D3A3DE3A-6649-4019-AEFF-945C9E51F96B}" dt="2023-03-14T05:10:26.218" v="166"/>
          <ac:spMkLst>
            <pc:docMk/>
            <pc:sldMk cId="1682285510" sldId="847"/>
            <ac:spMk id="2" creationId="{00000000-0000-0000-0000-00000000000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" creationId="{2359C6B3-1E9C-451A-8927-CE77126F6DA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5" creationId="{BFDC01DC-98FA-4C9F-B72C-F67F176A0B1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6" creationId="{CBB98EF9-B5DE-46C9-9657-192DEEDED06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7" creationId="{A9202EFE-0CA3-40B6-8B07-2B079834092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8" creationId="{7B73BF37-636E-4E64-A32A-8EB139F478B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9" creationId="{FFA90ABD-7495-4CFF-A970-A26AC516E08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0" creationId="{1C636BE2-AAF9-4059-A591-E36FA853AF6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1" creationId="{93292AB3-376A-4A74-8C10-501C2B745CA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2" creationId="{74DB743F-CD3E-4BAE-8055-B8A4CFADD0E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3" creationId="{6E3F7AE1-165D-457C-BEC6-497760DACA19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4" creationId="{408023F2-43F7-4A48-9503-7BF1F7ED741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5" creationId="{CACE93CA-8FC9-4149-BC95-B48E43772811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6" creationId="{68844D1C-A964-487F-B27D-42F38774903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7" creationId="{A2F2E6DF-8836-4A71-860B-E0A90BA326E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8" creationId="{E1D99114-D08F-48F7-B25D-9F58C0BFCF09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19" creationId="{FB2A4DD3-D2A9-4D6B-92A9-3C95F8B4ED47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0" creationId="{618A5B53-DB7C-4F15-BC89-9079C6AAF3C8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1" creationId="{A0999F56-1110-4942-9E07-0A0D2C63096E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2" creationId="{59C1B6C8-FA82-4407-BEC3-37CCAA7A4B7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3" creationId="{1109ADD1-6E0F-4BB3-B722-07FCB3FA38A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4" creationId="{B542DD4B-9212-4B50-B751-0CF2A20144C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5" creationId="{2C7CEDE0-AFCD-48BB-925A-822F7AF7C9CC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29" creationId="{6DE79AD5-53D0-4BAF-AF41-351EA584393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0" creationId="{977626C1-262E-4D02-89F9-588614E7F91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1" creationId="{1281EA8B-15B2-457B-9666-FE3BCFE3534A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2" creationId="{81C8C680-30F9-4093-8CDB-72CBFDDF74A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3" creationId="{77260B7D-E31E-403E-A6A4-19757843B52B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4" creationId="{F7055796-30BA-47D5-8F10-31C28369D7F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5" creationId="{2D351A26-CC07-4BF8-8DBE-780E01D1246F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6" creationId="{90A08595-5A8E-495B-9B76-A6131190F172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7" creationId="{A9DFFBA1-0076-47DC-B836-C6049243A32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8" creationId="{BDAAD464-E938-4383-B2E9-77DB9A05180D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39" creationId="{6329DB2D-D991-483C-986B-1E86C9B6A765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0" creationId="{3C810542-CF68-4F4E-B64D-1002D65B4126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1" creationId="{0A366D36-46F3-4393-9593-3133E98BBACC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2" creationId="{3EEAD11E-4351-4448-BD17-EAC652D98E4F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3" creationId="{CC7D3CCF-2109-401F-9465-173013A35360}"/>
          </ac:spMkLst>
        </pc:spChg>
        <pc:spChg chg="add mod">
          <ac:chgData name="" userId="dc955bc90a018fd4" providerId="LiveId" clId="{D3A3DE3A-6649-4019-AEFF-945C9E51F96B}" dt="2023-03-14T05:09:45.219" v="136" actId="1076"/>
          <ac:spMkLst>
            <pc:docMk/>
            <pc:sldMk cId="1682285510" sldId="847"/>
            <ac:spMk id="44" creationId="{7C0B247E-6CD7-4E75-96B4-3CA2110DCA1B}"/>
          </ac:spMkLst>
        </pc:spChg>
        <pc:grpChg chg="add mod">
          <ac:chgData name="" userId="dc955bc90a018fd4" providerId="LiveId" clId="{D3A3DE3A-6649-4019-AEFF-945C9E51F96B}" dt="2023-03-14T05:09:45.219" v="136" actId="1076"/>
          <ac:grpSpMkLst>
            <pc:docMk/>
            <pc:sldMk cId="1682285510" sldId="847"/>
            <ac:grpSpMk id="26" creationId="{576B7CD5-65D5-4849-95CA-6D932D5D7903}"/>
          </ac:grpSpMkLst>
        </pc:grpChg>
      </pc:sldChg>
      <pc:sldChg chg="del">
        <pc:chgData name="" userId="dc955bc90a018fd4" providerId="LiveId" clId="{D3A3DE3A-6649-4019-AEFF-945C9E51F96B}" dt="2023-03-14T04:55:28.294" v="10" actId="2696"/>
        <pc:sldMkLst>
          <pc:docMk/>
          <pc:sldMk cId="2851069102" sldId="847"/>
        </pc:sldMkLst>
      </pc:sldChg>
      <pc:sldChg chg="addSp modSp add">
        <pc:chgData name="" userId="dc955bc90a018fd4" providerId="LiveId" clId="{D3A3DE3A-6649-4019-AEFF-945C9E51F96B}" dt="2023-03-14T05:10:15.355" v="151"/>
        <pc:sldMkLst>
          <pc:docMk/>
          <pc:sldMk cId="520859011" sldId="848"/>
        </pc:sldMkLst>
        <pc:spChg chg="mod">
          <ac:chgData name="" userId="dc955bc90a018fd4" providerId="LiveId" clId="{D3A3DE3A-6649-4019-AEFF-945C9E51F96B}" dt="2023-03-14T05:10:15.355" v="151"/>
          <ac:spMkLst>
            <pc:docMk/>
            <pc:sldMk cId="520859011" sldId="848"/>
            <ac:spMk id="2" creationId="{00000000-0000-0000-0000-000000000000}"/>
          </ac:spMkLst>
        </pc:spChg>
        <pc:picChg chg="add mod">
          <ac:chgData name="" userId="dc955bc90a018fd4" providerId="LiveId" clId="{D3A3DE3A-6649-4019-AEFF-945C9E51F96B}" dt="2023-03-14T05:10:06.550" v="139" actId="1076"/>
          <ac:picMkLst>
            <pc:docMk/>
            <pc:sldMk cId="520859011" sldId="848"/>
            <ac:picMk id="4" creationId="{407B9F2A-5D7E-4596-AE45-BD869140AA45}"/>
          </ac:picMkLst>
        </pc:picChg>
      </pc:sldChg>
      <pc:sldChg chg="del">
        <pc:chgData name="" userId="dc955bc90a018fd4" providerId="LiveId" clId="{D3A3DE3A-6649-4019-AEFF-945C9E51F96B}" dt="2023-03-14T04:55:27.303" v="5" actId="2696"/>
        <pc:sldMkLst>
          <pc:docMk/>
          <pc:sldMk cId="1223490582" sldId="848"/>
        </pc:sldMkLst>
      </pc:sldChg>
      <pc:sldChg chg="add">
        <pc:chgData name="" userId="dc955bc90a018fd4" providerId="LiveId" clId="{D3A3DE3A-6649-4019-AEFF-945C9E51F96B}" dt="2023-03-14T05:00:52.327" v="52"/>
        <pc:sldMkLst>
          <pc:docMk/>
          <pc:sldMk cId="2125218991" sldId="849"/>
        </pc:sldMkLst>
      </pc:sldChg>
      <pc:sldChg chg="del">
        <pc:chgData name="" userId="dc955bc90a018fd4" providerId="LiveId" clId="{D3A3DE3A-6649-4019-AEFF-945C9E51F96B}" dt="2023-03-14T04:55:28.492" v="11" actId="2696"/>
        <pc:sldMkLst>
          <pc:docMk/>
          <pc:sldMk cId="2694936838" sldId="849"/>
        </pc:sldMkLst>
      </pc:sldChg>
      <pc:sldChg chg="del">
        <pc:chgData name="" userId="dc955bc90a018fd4" providerId="LiveId" clId="{D3A3DE3A-6649-4019-AEFF-945C9E51F96B}" dt="2023-03-14T04:55:28.711" v="12" actId="2696"/>
        <pc:sldMkLst>
          <pc:docMk/>
          <pc:sldMk cId="2052753476" sldId="850"/>
        </pc:sldMkLst>
      </pc:sldChg>
      <pc:sldChg chg="delSp modSp add">
        <pc:chgData name="" userId="dc955bc90a018fd4" providerId="LiveId" clId="{D3A3DE3A-6649-4019-AEFF-945C9E51F96B}" dt="2023-03-14T05:11:11.716" v="178" actId="15"/>
        <pc:sldMkLst>
          <pc:docMk/>
          <pc:sldMk cId="2726813456" sldId="850"/>
        </pc:sldMkLst>
        <pc:spChg chg="mod">
          <ac:chgData name="" userId="dc955bc90a018fd4" providerId="LiveId" clId="{D3A3DE3A-6649-4019-AEFF-945C9E51F96B}" dt="2023-03-14T05:11:11.716" v="178" actId="15"/>
          <ac:spMkLst>
            <pc:docMk/>
            <pc:sldMk cId="2726813456" sldId="850"/>
            <ac:spMk id="2" creationId="{00000000-0000-0000-0000-000000000000}"/>
          </ac:spMkLst>
        </pc:spChg>
        <pc:picChg chg="del">
          <ac:chgData name="" userId="dc955bc90a018fd4" providerId="LiveId" clId="{D3A3DE3A-6649-4019-AEFF-945C9E51F96B}" dt="2023-03-14T05:10:34.680" v="168" actId="478"/>
          <ac:picMkLst>
            <pc:docMk/>
            <pc:sldMk cId="2726813456" sldId="850"/>
            <ac:picMk id="4" creationId="{407B9F2A-5D7E-4596-AE45-BD869140AA45}"/>
          </ac:picMkLst>
        </pc:picChg>
      </pc:sldChg>
      <pc:sldChg chg="addSp modSp add">
        <pc:chgData name="" userId="dc955bc90a018fd4" providerId="LiveId" clId="{D3A3DE3A-6649-4019-AEFF-945C9E51F96B}" dt="2023-03-14T05:11:49.823" v="187"/>
        <pc:sldMkLst>
          <pc:docMk/>
          <pc:sldMk cId="505612963" sldId="851"/>
        </pc:sldMkLst>
        <pc:spChg chg="mod">
          <ac:chgData name="" userId="dc955bc90a018fd4" providerId="LiveId" clId="{D3A3DE3A-6649-4019-AEFF-945C9E51F96B}" dt="2023-03-14T05:11:49.823" v="187"/>
          <ac:spMkLst>
            <pc:docMk/>
            <pc:sldMk cId="505612963" sldId="851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11:28.901" v="179"/>
          <ac:grpSpMkLst>
            <pc:docMk/>
            <pc:sldMk cId="505612963" sldId="851"/>
            <ac:grpSpMk id="4" creationId="{E80D3CC1-2A1E-4D91-B24A-92DF423D0774}"/>
          </ac:grpSpMkLst>
        </pc:grpChg>
      </pc:sldChg>
      <pc:sldChg chg="del">
        <pc:chgData name="" userId="dc955bc90a018fd4" providerId="LiveId" clId="{D3A3DE3A-6649-4019-AEFF-945C9E51F96B}" dt="2023-03-14T04:55:28.908" v="13" actId="2696"/>
        <pc:sldMkLst>
          <pc:docMk/>
          <pc:sldMk cId="4152954758" sldId="851"/>
        </pc:sldMkLst>
      </pc:sldChg>
      <pc:sldChg chg="modSp add">
        <pc:chgData name="" userId="dc955bc90a018fd4" providerId="LiveId" clId="{D3A3DE3A-6649-4019-AEFF-945C9E51F96B}" dt="2023-03-14T05:15:47.929" v="215" actId="12"/>
        <pc:sldMkLst>
          <pc:docMk/>
          <pc:sldMk cId="100416944" sldId="852"/>
        </pc:sldMkLst>
        <pc:spChg chg="mod">
          <ac:chgData name="" userId="dc955bc90a018fd4" providerId="LiveId" clId="{D3A3DE3A-6649-4019-AEFF-945C9E51F96B}" dt="2023-03-14T05:15:47.929" v="215" actId="12"/>
          <ac:spMkLst>
            <pc:docMk/>
            <pc:sldMk cId="100416944" sldId="85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16:48.184" v="229" actId="15"/>
        <pc:sldMkLst>
          <pc:docMk/>
          <pc:sldMk cId="1442047139" sldId="853"/>
        </pc:sldMkLst>
        <pc:spChg chg="mod">
          <ac:chgData name="" userId="dc955bc90a018fd4" providerId="LiveId" clId="{D3A3DE3A-6649-4019-AEFF-945C9E51F96B}" dt="2023-03-14T05:16:48.184" v="229" actId="15"/>
          <ac:spMkLst>
            <pc:docMk/>
            <pc:sldMk cId="1442047139" sldId="853"/>
            <ac:spMk id="2" creationId="{00000000-0000-0000-0000-000000000000}"/>
          </ac:spMkLst>
        </pc:spChg>
      </pc:sldChg>
      <pc:sldChg chg="del">
        <pc:chgData name="" userId="dc955bc90a018fd4" providerId="LiveId" clId="{D3A3DE3A-6649-4019-AEFF-945C9E51F96B}" dt="2023-03-14T04:55:29.099" v="14" actId="2696"/>
        <pc:sldMkLst>
          <pc:docMk/>
          <pc:sldMk cId="3802970070" sldId="853"/>
        </pc:sldMkLst>
      </pc:sldChg>
      <pc:sldChg chg="del">
        <pc:chgData name="" userId="dc955bc90a018fd4" providerId="LiveId" clId="{D3A3DE3A-6649-4019-AEFF-945C9E51F96B}" dt="2023-03-14T04:55:29.525" v="16" actId="2696"/>
        <pc:sldMkLst>
          <pc:docMk/>
          <pc:sldMk cId="1454554895" sldId="854"/>
        </pc:sldMkLst>
      </pc:sldChg>
      <pc:sldChg chg="addSp modSp add">
        <pc:chgData name="" userId="dc955bc90a018fd4" providerId="LiveId" clId="{D3A3DE3A-6649-4019-AEFF-945C9E51F96B}" dt="2023-03-14T05:17:34.726" v="231"/>
        <pc:sldMkLst>
          <pc:docMk/>
          <pc:sldMk cId="1831097013" sldId="854"/>
        </pc:sldMkLst>
        <pc:spChg chg="mod">
          <ac:chgData name="" userId="dc955bc90a018fd4" providerId="LiveId" clId="{D3A3DE3A-6649-4019-AEFF-945C9E51F96B}" dt="2023-03-14T05:17:34.726" v="231"/>
          <ac:spMkLst>
            <pc:docMk/>
            <pc:sldMk cId="1831097013" sldId="854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17:19.327" v="230"/>
          <ac:grpSpMkLst>
            <pc:docMk/>
            <pc:sldMk cId="1831097013" sldId="854"/>
            <ac:grpSpMk id="4" creationId="{74F3EA7B-3642-4219-9C83-D7128CE5047A}"/>
          </ac:grpSpMkLst>
        </pc:grpChg>
      </pc:sldChg>
      <pc:sldChg chg="addSp modSp add">
        <pc:chgData name="" userId="dc955bc90a018fd4" providerId="LiveId" clId="{D3A3DE3A-6649-4019-AEFF-945C9E51F96B}" dt="2023-03-14T05:18:09.005" v="234"/>
        <pc:sldMkLst>
          <pc:docMk/>
          <pc:sldMk cId="70887156" sldId="855"/>
        </pc:sldMkLst>
        <pc:spChg chg="mod">
          <ac:chgData name="" userId="dc955bc90a018fd4" providerId="LiveId" clId="{D3A3DE3A-6649-4019-AEFF-945C9E51F96B}" dt="2023-03-14T05:18:02.018" v="233" actId="15"/>
          <ac:spMkLst>
            <pc:docMk/>
            <pc:sldMk cId="70887156" sldId="855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18:09.005" v="234"/>
          <ac:grpSpMkLst>
            <pc:docMk/>
            <pc:sldMk cId="70887156" sldId="855"/>
            <ac:grpSpMk id="4" creationId="{5EF73D99-A4F9-4887-A515-8598E5BE15D0}"/>
          </ac:grpSpMkLst>
        </pc:grpChg>
      </pc:sldChg>
      <pc:sldChg chg="del">
        <pc:chgData name="" userId="dc955bc90a018fd4" providerId="LiveId" clId="{D3A3DE3A-6649-4019-AEFF-945C9E51F96B}" dt="2023-03-14T04:55:29.736" v="17" actId="2696"/>
        <pc:sldMkLst>
          <pc:docMk/>
          <pc:sldMk cId="2039923986" sldId="855"/>
        </pc:sldMkLst>
      </pc:sldChg>
      <pc:sldChg chg="modSp add">
        <pc:chgData name="" userId="dc955bc90a018fd4" providerId="LiveId" clId="{D3A3DE3A-6649-4019-AEFF-945C9E51F96B}" dt="2023-03-14T05:20:23.141" v="266" actId="27636"/>
        <pc:sldMkLst>
          <pc:docMk/>
          <pc:sldMk cId="1165950900" sldId="856"/>
        </pc:sldMkLst>
        <pc:spChg chg="mod">
          <ac:chgData name="" userId="dc955bc90a018fd4" providerId="LiveId" clId="{D3A3DE3A-6649-4019-AEFF-945C9E51F96B}" dt="2023-03-14T05:20:23.141" v="266" actId="27636"/>
          <ac:spMkLst>
            <pc:docMk/>
            <pc:sldMk cId="1165950900" sldId="856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19:59.912" v="262" actId="27636"/>
        <pc:sldMkLst>
          <pc:docMk/>
          <pc:sldMk cId="411733981" sldId="857"/>
        </pc:sldMkLst>
        <pc:spChg chg="mod">
          <ac:chgData name="" userId="dc955bc90a018fd4" providerId="LiveId" clId="{D3A3DE3A-6649-4019-AEFF-945C9E51F96B}" dt="2023-03-14T05:19:59.912" v="262" actId="27636"/>
          <ac:spMkLst>
            <pc:docMk/>
            <pc:sldMk cId="411733981" sldId="857"/>
            <ac:spMk id="2" creationId="{00000000-0000-0000-0000-000000000000}"/>
          </ac:spMkLst>
        </pc:spChg>
      </pc:sldChg>
      <pc:sldChg chg="delSp modSp add">
        <pc:chgData name="" userId="dc955bc90a018fd4" providerId="LiveId" clId="{D3A3DE3A-6649-4019-AEFF-945C9E51F96B}" dt="2023-03-14T05:12:56.323" v="194" actId="15"/>
        <pc:sldMkLst>
          <pc:docMk/>
          <pc:sldMk cId="2788684354" sldId="858"/>
        </pc:sldMkLst>
        <pc:spChg chg="mod">
          <ac:chgData name="" userId="dc955bc90a018fd4" providerId="LiveId" clId="{D3A3DE3A-6649-4019-AEFF-945C9E51F96B}" dt="2023-03-14T05:12:56.323" v="194" actId="15"/>
          <ac:spMkLst>
            <pc:docMk/>
            <pc:sldMk cId="2788684354" sldId="858"/>
            <ac:spMk id="2" creationId="{00000000-0000-0000-0000-000000000000}"/>
          </ac:spMkLst>
        </pc:spChg>
        <pc:grpChg chg="del">
          <ac:chgData name="" userId="dc955bc90a018fd4" providerId="LiveId" clId="{D3A3DE3A-6649-4019-AEFF-945C9E51F96B}" dt="2023-03-14T05:12:17.266" v="191" actId="478"/>
          <ac:grpSpMkLst>
            <pc:docMk/>
            <pc:sldMk cId="2788684354" sldId="858"/>
            <ac:grpSpMk id="4" creationId="{E80D3CC1-2A1E-4D91-B24A-92DF423D0774}"/>
          </ac:grpSpMkLst>
        </pc:grp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3" creationId="{A7C623C6-5BEB-4C6E-BE27-8AC6A2E18E81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4" creationId="{300A6716-5B8A-417D-8CCA-17022EDE624D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5" creationId="{5100B25D-C7F9-4A80-96F0-90FDF1930BC7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6" creationId="{9BBA89FD-5F0B-4A66-ABF0-00A404E8A560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7" creationId="{3DBDF6A1-09DE-4BCD-8822-18E66CBFD36E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8" creationId="{D9E11709-C51B-438E-A470-F1938EAB515B}"/>
          </ac:cxnSpMkLst>
        </pc:cxnChg>
        <pc:cxnChg chg="mod">
          <ac:chgData name="" userId="dc955bc90a018fd4" providerId="LiveId" clId="{D3A3DE3A-6649-4019-AEFF-945C9E51F96B}" dt="2023-03-14T05:12:17.266" v="191" actId="478"/>
          <ac:cxnSpMkLst>
            <pc:docMk/>
            <pc:sldMk cId="2788684354" sldId="858"/>
            <ac:cxnSpMk id="19" creationId="{5B76E810-2D96-4C49-9B72-95899DE6600D}"/>
          </ac:cxnSpMkLst>
        </pc:cxnChg>
      </pc:sldChg>
      <pc:sldChg chg="delSp modSp add">
        <pc:chgData name="" userId="dc955bc90a018fd4" providerId="LiveId" clId="{D3A3DE3A-6649-4019-AEFF-945C9E51F96B}" dt="2023-03-14T05:14:28.446" v="207" actId="27636"/>
        <pc:sldMkLst>
          <pc:docMk/>
          <pc:sldMk cId="1720659587" sldId="859"/>
        </pc:sldMkLst>
        <pc:spChg chg="mod">
          <ac:chgData name="" userId="dc955bc90a018fd4" providerId="LiveId" clId="{D3A3DE3A-6649-4019-AEFF-945C9E51F96B}" dt="2023-03-14T05:14:28.446" v="207" actId="27636"/>
          <ac:spMkLst>
            <pc:docMk/>
            <pc:sldMk cId="1720659587" sldId="859"/>
            <ac:spMk id="2" creationId="{00000000-0000-0000-0000-000000000000}"/>
          </ac:spMkLst>
        </pc:spChg>
        <pc:grpChg chg="del">
          <ac:chgData name="" userId="dc955bc90a018fd4" providerId="LiveId" clId="{D3A3DE3A-6649-4019-AEFF-945C9E51F96B}" dt="2023-03-14T05:13:21.894" v="195" actId="478"/>
          <ac:grpSpMkLst>
            <pc:docMk/>
            <pc:sldMk cId="1720659587" sldId="859"/>
            <ac:grpSpMk id="4" creationId="{E80D3CC1-2A1E-4D91-B24A-92DF423D0774}"/>
          </ac:grpSpMkLst>
        </pc:grp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3" creationId="{A7C623C6-5BEB-4C6E-BE27-8AC6A2E18E81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4" creationId="{300A6716-5B8A-417D-8CCA-17022EDE624D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5" creationId="{5100B25D-C7F9-4A80-96F0-90FDF1930BC7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6" creationId="{9BBA89FD-5F0B-4A66-ABF0-00A404E8A560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7" creationId="{3DBDF6A1-09DE-4BCD-8822-18E66CBFD36E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8" creationId="{D9E11709-C51B-438E-A470-F1938EAB515B}"/>
          </ac:cxnSpMkLst>
        </pc:cxnChg>
        <pc:cxnChg chg="mod">
          <ac:chgData name="" userId="dc955bc90a018fd4" providerId="LiveId" clId="{D3A3DE3A-6649-4019-AEFF-945C9E51F96B}" dt="2023-03-14T05:13:21.894" v="195" actId="478"/>
          <ac:cxnSpMkLst>
            <pc:docMk/>
            <pc:sldMk cId="1720659587" sldId="859"/>
            <ac:cxnSpMk id="19" creationId="{5B76E810-2D96-4C49-9B72-95899DE6600D}"/>
          </ac:cxnSpMkLst>
        </pc:cxnChg>
      </pc:sldChg>
      <pc:sldChg chg="delSp modSp add">
        <pc:chgData name="" userId="dc955bc90a018fd4" providerId="LiveId" clId="{D3A3DE3A-6649-4019-AEFF-945C9E51F96B}" dt="2023-03-14T05:15:11.161" v="210" actId="15"/>
        <pc:sldMkLst>
          <pc:docMk/>
          <pc:sldMk cId="3858497755" sldId="860"/>
        </pc:sldMkLst>
        <pc:spChg chg="mod">
          <ac:chgData name="" userId="dc955bc90a018fd4" providerId="LiveId" clId="{D3A3DE3A-6649-4019-AEFF-945C9E51F96B}" dt="2023-03-14T05:15:11.161" v="210" actId="15"/>
          <ac:spMkLst>
            <pc:docMk/>
            <pc:sldMk cId="3858497755" sldId="860"/>
            <ac:spMk id="2" creationId="{00000000-0000-0000-0000-000000000000}"/>
          </ac:spMkLst>
        </pc:spChg>
        <pc:grpChg chg="del">
          <ac:chgData name="" userId="dc955bc90a018fd4" providerId="LiveId" clId="{D3A3DE3A-6649-4019-AEFF-945C9E51F96B}" dt="2023-03-14T05:14:36.590" v="208" actId="478"/>
          <ac:grpSpMkLst>
            <pc:docMk/>
            <pc:sldMk cId="3858497755" sldId="860"/>
            <ac:grpSpMk id="4" creationId="{E80D3CC1-2A1E-4D91-B24A-92DF423D0774}"/>
          </ac:grpSpMkLst>
        </pc:grp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3" creationId="{A7C623C6-5BEB-4C6E-BE27-8AC6A2E18E81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4" creationId="{300A6716-5B8A-417D-8CCA-17022EDE624D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5" creationId="{5100B25D-C7F9-4A80-96F0-90FDF1930BC7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6" creationId="{9BBA89FD-5F0B-4A66-ABF0-00A404E8A560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7" creationId="{3DBDF6A1-09DE-4BCD-8822-18E66CBFD36E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8" creationId="{D9E11709-C51B-438E-A470-F1938EAB515B}"/>
          </ac:cxnSpMkLst>
        </pc:cxnChg>
        <pc:cxnChg chg="mod">
          <ac:chgData name="" userId="dc955bc90a018fd4" providerId="LiveId" clId="{D3A3DE3A-6649-4019-AEFF-945C9E51F96B}" dt="2023-03-14T05:14:36.590" v="208" actId="478"/>
          <ac:cxnSpMkLst>
            <pc:docMk/>
            <pc:sldMk cId="3858497755" sldId="860"/>
            <ac:cxnSpMk id="19" creationId="{5B76E810-2D96-4C49-9B72-95899DE6600D}"/>
          </ac:cxnSpMkLst>
        </pc:cxnChg>
      </pc:sldChg>
      <pc:sldChg chg="modSp add">
        <pc:chgData name="" userId="dc955bc90a018fd4" providerId="LiveId" clId="{D3A3DE3A-6649-4019-AEFF-945C9E51F96B}" dt="2023-03-14T05:21:21.644" v="273" actId="14"/>
        <pc:sldMkLst>
          <pc:docMk/>
          <pc:sldMk cId="1969711913" sldId="861"/>
        </pc:sldMkLst>
        <pc:spChg chg="mod">
          <ac:chgData name="" userId="dc955bc90a018fd4" providerId="LiveId" clId="{D3A3DE3A-6649-4019-AEFF-945C9E51F96B}" dt="2023-03-14T05:21:21.644" v="273" actId="14"/>
          <ac:spMkLst>
            <pc:docMk/>
            <pc:sldMk cId="1969711913" sldId="861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23:59.876" v="291" actId="15"/>
        <pc:sldMkLst>
          <pc:docMk/>
          <pc:sldMk cId="1025737623" sldId="862"/>
        </pc:sldMkLst>
        <pc:spChg chg="mod">
          <ac:chgData name="" userId="dc955bc90a018fd4" providerId="LiveId" clId="{D3A3DE3A-6649-4019-AEFF-945C9E51F96B}" dt="2023-03-14T05:23:59.876" v="291" actId="15"/>
          <ac:spMkLst>
            <pc:docMk/>
            <pc:sldMk cId="1025737623" sldId="86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24:37.121" v="295" actId="15"/>
        <pc:sldMkLst>
          <pc:docMk/>
          <pc:sldMk cId="1873296453" sldId="863"/>
        </pc:sldMkLst>
        <pc:spChg chg="mod">
          <ac:chgData name="" userId="dc955bc90a018fd4" providerId="LiveId" clId="{D3A3DE3A-6649-4019-AEFF-945C9E51F96B}" dt="2023-03-14T05:24:37.121" v="295" actId="15"/>
          <ac:spMkLst>
            <pc:docMk/>
            <pc:sldMk cId="1873296453" sldId="863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25:28.833" v="301" actId="15"/>
        <pc:sldMkLst>
          <pc:docMk/>
          <pc:sldMk cId="253714073" sldId="864"/>
        </pc:sldMkLst>
        <pc:spChg chg="mod">
          <ac:chgData name="" userId="dc955bc90a018fd4" providerId="LiveId" clId="{D3A3DE3A-6649-4019-AEFF-945C9E51F96B}" dt="2023-03-14T05:25:28.833" v="301" actId="15"/>
          <ac:spMkLst>
            <pc:docMk/>
            <pc:sldMk cId="253714073" sldId="864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26:40.516" v="310" actId="6549"/>
        <pc:sldMkLst>
          <pc:docMk/>
          <pc:sldMk cId="1630989123" sldId="865"/>
        </pc:sldMkLst>
        <pc:spChg chg="mod">
          <ac:chgData name="" userId="dc955bc90a018fd4" providerId="LiveId" clId="{D3A3DE3A-6649-4019-AEFF-945C9E51F96B}" dt="2023-03-14T05:26:40.516" v="310" actId="6549"/>
          <ac:spMkLst>
            <pc:docMk/>
            <pc:sldMk cId="1630989123" sldId="865"/>
            <ac:spMk id="2" creationId="{00000000-0000-0000-0000-000000000000}"/>
          </ac:spMkLst>
        </pc:spChg>
      </pc:sldChg>
      <pc:sldChg chg="addSp modSp add">
        <pc:chgData name="" userId="dc955bc90a018fd4" providerId="LiveId" clId="{D3A3DE3A-6649-4019-AEFF-945C9E51F96B}" dt="2023-03-14T05:28:05.896" v="323" actId="20577"/>
        <pc:sldMkLst>
          <pc:docMk/>
          <pc:sldMk cId="3111140911" sldId="866"/>
        </pc:sldMkLst>
        <pc:spChg chg="mod">
          <ac:chgData name="" userId="dc955bc90a018fd4" providerId="LiveId" clId="{D3A3DE3A-6649-4019-AEFF-945C9E51F96B}" dt="2023-03-14T05:28:05.896" v="323" actId="20577"/>
          <ac:spMkLst>
            <pc:docMk/>
            <pc:sldMk cId="3111140911" sldId="866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27:35.039" v="313"/>
          <ac:grpSpMkLst>
            <pc:docMk/>
            <pc:sldMk cId="3111140911" sldId="866"/>
            <ac:grpSpMk id="4" creationId="{C959B24C-D53B-47A8-8297-A64D06A71B42}"/>
          </ac:grpSpMkLst>
        </pc:grpChg>
      </pc:sldChg>
      <pc:sldChg chg="addSp modSp add">
        <pc:chgData name="" userId="dc955bc90a018fd4" providerId="LiveId" clId="{D3A3DE3A-6649-4019-AEFF-945C9E51F96B}" dt="2023-03-14T05:29:25.749" v="340" actId="208"/>
        <pc:sldMkLst>
          <pc:docMk/>
          <pc:sldMk cId="3554322016" sldId="867"/>
        </pc:sldMkLst>
        <pc:spChg chg="mod">
          <ac:chgData name="" userId="dc955bc90a018fd4" providerId="LiveId" clId="{D3A3DE3A-6649-4019-AEFF-945C9E51F96B}" dt="2023-03-14T05:29:05.640" v="339" actId="20577"/>
          <ac:spMkLst>
            <pc:docMk/>
            <pc:sldMk cId="3554322016" sldId="867"/>
            <ac:spMk id="2" creationId="{00000000-0000-0000-0000-000000000000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4" creationId="{7B816425-3818-41CE-B5F4-DDE3DDA17B6E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5" creationId="{8EF47C05-758D-43A2-8C39-C80BBC423EBE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6" creationId="{A1E454A6-A555-4D7F-B4B1-0135952D89CE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7" creationId="{E8B41B7B-0C46-401D-B1E4-20849C3C4247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8" creationId="{870FAAF6-6D46-413F-BA30-8D455F4EE09E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19" creationId="{6DA9014F-4665-40F0-A906-0FED5C8F3258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20" creationId="{F7BFDE0E-10D4-4807-84BD-B9C96C2AC610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21" creationId="{C9A23CD4-30A2-4FBD-940C-29C1F6BED70F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22" creationId="{A8EA9F75-F4F9-40A4-9681-9C3FA80F687C}"/>
          </ac:spMkLst>
        </pc:spChg>
        <pc:spChg chg="add">
          <ac:chgData name="" userId="dc955bc90a018fd4" providerId="LiveId" clId="{D3A3DE3A-6649-4019-AEFF-945C9E51F96B}" dt="2023-03-14T05:28:50.224" v="330"/>
          <ac:spMkLst>
            <pc:docMk/>
            <pc:sldMk cId="3554322016" sldId="867"/>
            <ac:spMk id="23" creationId="{5BF4CE2C-E77B-4ED7-885D-D7D29A6E362F}"/>
          </ac:spMkLst>
        </pc:spChg>
        <pc:spChg chg="add mod">
          <ac:chgData name="" userId="dc955bc90a018fd4" providerId="LiveId" clId="{D3A3DE3A-6649-4019-AEFF-945C9E51F96B}" dt="2023-03-14T05:29:25.749" v="340" actId="208"/>
          <ac:spMkLst>
            <pc:docMk/>
            <pc:sldMk cId="3554322016" sldId="867"/>
            <ac:spMk id="24" creationId="{574E1804-4204-4C76-B3FA-E4C4595C2FC6}"/>
          </ac:spMkLst>
        </pc:s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4" creationId="{149D456B-4AA8-4903-BD23-AC47D97184B7}"/>
          </ac:grpSpMkLst>
        </pc:gr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25" creationId="{C69ADA9F-540D-4415-8140-845E894B809F}"/>
          </ac:grpSpMkLst>
        </pc:gr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36" creationId="{1B9ABC97-0106-451F-BFC8-1163903C5968}"/>
          </ac:grpSpMkLst>
        </pc:gr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48" creationId="{841D99AD-5465-4C96-9162-755EF22DE164}"/>
          </ac:grpSpMkLst>
        </pc:gr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60" creationId="{BCA09905-B901-4914-AB42-AE982FD1A8AA}"/>
          </ac:grpSpMkLst>
        </pc:grpChg>
        <pc:grpChg chg="add">
          <ac:chgData name="" userId="dc955bc90a018fd4" providerId="LiveId" clId="{D3A3DE3A-6649-4019-AEFF-945C9E51F96B}" dt="2023-03-14T05:28:50.224" v="330"/>
          <ac:grpSpMkLst>
            <pc:docMk/>
            <pc:sldMk cId="3554322016" sldId="867"/>
            <ac:grpSpMk id="72" creationId="{698DF010-99BF-4A6D-8DC2-16176CAF96D9}"/>
          </ac:grpSpMkLst>
        </pc:grpChg>
      </pc:sldChg>
      <pc:sldChg chg="delSp modSp add">
        <pc:chgData name="" userId="dc955bc90a018fd4" providerId="LiveId" clId="{D3A3DE3A-6649-4019-AEFF-945C9E51F96B}" dt="2023-03-14T05:30:37.610" v="356" actId="15"/>
        <pc:sldMkLst>
          <pc:docMk/>
          <pc:sldMk cId="3309386634" sldId="868"/>
        </pc:sldMkLst>
        <pc:spChg chg="mod">
          <ac:chgData name="" userId="dc955bc90a018fd4" providerId="LiveId" clId="{D3A3DE3A-6649-4019-AEFF-945C9E51F96B}" dt="2023-03-14T05:30:37.610" v="356" actId="15"/>
          <ac:spMkLst>
            <pc:docMk/>
            <pc:sldMk cId="3309386634" sldId="868"/>
            <ac:spMk id="2" creationId="{00000000-0000-0000-0000-000000000000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4" creationId="{7B816425-3818-41CE-B5F4-DDE3DDA17B6E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5" creationId="{8EF47C05-758D-43A2-8C39-C80BBC423EBE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6" creationId="{A1E454A6-A555-4D7F-B4B1-0135952D89CE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7" creationId="{E8B41B7B-0C46-401D-B1E4-20849C3C4247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8" creationId="{870FAAF6-6D46-413F-BA30-8D455F4EE09E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19" creationId="{6DA9014F-4665-40F0-A906-0FED5C8F3258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20" creationId="{F7BFDE0E-10D4-4807-84BD-B9C96C2AC610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21" creationId="{C9A23CD4-30A2-4FBD-940C-29C1F6BED70F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22" creationId="{A8EA9F75-F4F9-40A4-9681-9C3FA80F687C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23" creationId="{5BF4CE2C-E77B-4ED7-885D-D7D29A6E362F}"/>
          </ac:spMkLst>
        </pc:spChg>
        <pc:spChg chg="del">
          <ac:chgData name="" userId="dc955bc90a018fd4" providerId="LiveId" clId="{D3A3DE3A-6649-4019-AEFF-945C9E51F96B}" dt="2023-03-14T05:29:48.127" v="342" actId="478"/>
          <ac:spMkLst>
            <pc:docMk/>
            <pc:sldMk cId="3309386634" sldId="868"/>
            <ac:spMk id="24" creationId="{574E1804-4204-4C76-B3FA-E4C4595C2FC6}"/>
          </ac:spMkLst>
        </pc:s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4" creationId="{149D456B-4AA8-4903-BD23-AC47D97184B7}"/>
          </ac:grpSpMkLst>
        </pc:gr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25" creationId="{C69ADA9F-540D-4415-8140-845E894B809F}"/>
          </ac:grpSpMkLst>
        </pc:gr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36" creationId="{1B9ABC97-0106-451F-BFC8-1163903C5968}"/>
          </ac:grpSpMkLst>
        </pc:gr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48" creationId="{841D99AD-5465-4C96-9162-755EF22DE164}"/>
          </ac:grpSpMkLst>
        </pc:gr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60" creationId="{BCA09905-B901-4914-AB42-AE982FD1A8AA}"/>
          </ac:grpSpMkLst>
        </pc:grpChg>
        <pc:grpChg chg="del">
          <ac:chgData name="" userId="dc955bc90a018fd4" providerId="LiveId" clId="{D3A3DE3A-6649-4019-AEFF-945C9E51F96B}" dt="2023-03-14T05:29:48.127" v="342" actId="478"/>
          <ac:grpSpMkLst>
            <pc:docMk/>
            <pc:sldMk cId="3309386634" sldId="868"/>
            <ac:grpSpMk id="72" creationId="{698DF010-99BF-4A6D-8DC2-16176CAF96D9}"/>
          </ac:grpSpMkLst>
        </pc:grpChg>
      </pc:sldChg>
      <pc:sldChg chg="modSp add">
        <pc:chgData name="" userId="dc955bc90a018fd4" providerId="LiveId" clId="{D3A3DE3A-6649-4019-AEFF-945C9E51F96B}" dt="2023-03-14T05:31:45.351" v="367" actId="15"/>
        <pc:sldMkLst>
          <pc:docMk/>
          <pc:sldMk cId="2722355154" sldId="869"/>
        </pc:sldMkLst>
        <pc:spChg chg="mod">
          <ac:chgData name="" userId="dc955bc90a018fd4" providerId="LiveId" clId="{D3A3DE3A-6649-4019-AEFF-945C9E51F96B}" dt="2023-03-14T05:31:45.351" v="367" actId="15"/>
          <ac:spMkLst>
            <pc:docMk/>
            <pc:sldMk cId="2722355154" sldId="869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32:54.894" v="374" actId="5793"/>
        <pc:sldMkLst>
          <pc:docMk/>
          <pc:sldMk cId="3893889493" sldId="870"/>
        </pc:sldMkLst>
        <pc:spChg chg="mod">
          <ac:chgData name="" userId="dc955bc90a018fd4" providerId="LiveId" clId="{D3A3DE3A-6649-4019-AEFF-945C9E51F96B}" dt="2023-03-14T05:32:54.894" v="374" actId="5793"/>
          <ac:spMkLst>
            <pc:docMk/>
            <pc:sldMk cId="3893889493" sldId="870"/>
            <ac:spMk id="2" creationId="{00000000-0000-0000-0000-000000000000}"/>
          </ac:spMkLst>
        </pc:spChg>
      </pc:sldChg>
      <pc:sldChg chg="addSp modSp add">
        <pc:chgData name="" userId="dc955bc90a018fd4" providerId="LiveId" clId="{D3A3DE3A-6649-4019-AEFF-945C9E51F96B}" dt="2023-03-14T05:33:47.912" v="378" actId="1076"/>
        <pc:sldMkLst>
          <pc:docMk/>
          <pc:sldMk cId="2317129324" sldId="871"/>
        </pc:sldMkLst>
        <pc:spChg chg="mod">
          <ac:chgData name="" userId="dc955bc90a018fd4" providerId="LiveId" clId="{D3A3DE3A-6649-4019-AEFF-945C9E51F96B}" dt="2023-03-14T05:33:37.279" v="376" actId="15"/>
          <ac:spMkLst>
            <pc:docMk/>
            <pc:sldMk cId="2317129324" sldId="871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33:47.912" v="378" actId="1076"/>
          <ac:grpSpMkLst>
            <pc:docMk/>
            <pc:sldMk cId="2317129324" sldId="871"/>
            <ac:grpSpMk id="4" creationId="{8C7FC327-5AA5-4766-ADB2-FFE48BF1775E}"/>
          </ac:grpSpMkLst>
        </pc:grpChg>
      </pc:sldChg>
      <pc:sldChg chg="modSp add">
        <pc:chgData name="" userId="dc955bc90a018fd4" providerId="LiveId" clId="{D3A3DE3A-6649-4019-AEFF-945C9E51F96B}" dt="2023-03-14T05:35:02.147" v="388" actId="12"/>
        <pc:sldMkLst>
          <pc:docMk/>
          <pc:sldMk cId="2587872765" sldId="872"/>
        </pc:sldMkLst>
        <pc:spChg chg="mod">
          <ac:chgData name="" userId="dc955bc90a018fd4" providerId="LiveId" clId="{D3A3DE3A-6649-4019-AEFF-945C9E51F96B}" dt="2023-03-14T05:35:02.147" v="388" actId="12"/>
          <ac:spMkLst>
            <pc:docMk/>
            <pc:sldMk cId="2587872765" sldId="872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35:32.143" v="390" actId="15"/>
        <pc:sldMkLst>
          <pc:docMk/>
          <pc:sldMk cId="1211975746" sldId="873"/>
        </pc:sldMkLst>
        <pc:spChg chg="mod">
          <ac:chgData name="" userId="dc955bc90a018fd4" providerId="LiveId" clId="{D3A3DE3A-6649-4019-AEFF-945C9E51F96B}" dt="2023-03-14T05:35:32.143" v="390" actId="15"/>
          <ac:spMkLst>
            <pc:docMk/>
            <pc:sldMk cId="1211975746" sldId="873"/>
            <ac:spMk id="2" creationId="{00000000-0000-0000-0000-000000000000}"/>
          </ac:spMkLst>
        </pc:spChg>
      </pc:sldChg>
      <pc:sldChg chg="addSp modSp add">
        <pc:chgData name="" userId="dc955bc90a018fd4" providerId="LiveId" clId="{D3A3DE3A-6649-4019-AEFF-945C9E51F96B}" dt="2023-03-14T05:36:31.785" v="396" actId="1076"/>
        <pc:sldMkLst>
          <pc:docMk/>
          <pc:sldMk cId="2117524936" sldId="874"/>
        </pc:sldMkLst>
        <pc:spChg chg="mod">
          <ac:chgData name="" userId="dc955bc90a018fd4" providerId="LiveId" clId="{D3A3DE3A-6649-4019-AEFF-945C9E51F96B}" dt="2023-03-14T05:36:22.677" v="395" actId="14100"/>
          <ac:spMkLst>
            <pc:docMk/>
            <pc:sldMk cId="2117524936" sldId="874"/>
            <ac:spMk id="2" creationId="{00000000-0000-0000-0000-000000000000}"/>
          </ac:spMkLst>
        </pc:spChg>
        <pc:grpChg chg="add mod">
          <ac:chgData name="" userId="dc955bc90a018fd4" providerId="LiveId" clId="{D3A3DE3A-6649-4019-AEFF-945C9E51F96B}" dt="2023-03-14T05:36:31.785" v="396" actId="1076"/>
          <ac:grpSpMkLst>
            <pc:docMk/>
            <pc:sldMk cId="2117524936" sldId="874"/>
            <ac:grpSpMk id="4" creationId="{EBECD270-CCD4-4F0D-B730-7280C4CB13EE}"/>
          </ac:grpSpMkLst>
        </pc:grpChg>
      </pc:sldChg>
      <pc:sldChg chg="modSp add">
        <pc:chgData name="" userId="dc955bc90a018fd4" providerId="LiveId" clId="{D3A3DE3A-6649-4019-AEFF-945C9E51F96B}" dt="2023-03-14T05:37:44.932" v="401" actId="20577"/>
        <pc:sldMkLst>
          <pc:docMk/>
          <pc:sldMk cId="1006096825" sldId="875"/>
        </pc:sldMkLst>
        <pc:spChg chg="mod">
          <ac:chgData name="" userId="dc955bc90a018fd4" providerId="LiveId" clId="{D3A3DE3A-6649-4019-AEFF-945C9E51F96B}" dt="2023-03-14T05:37:44.932" v="401" actId="20577"/>
          <ac:spMkLst>
            <pc:docMk/>
            <pc:sldMk cId="1006096825" sldId="875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38:21.684" v="408" actId="12"/>
        <pc:sldMkLst>
          <pc:docMk/>
          <pc:sldMk cId="3212155601" sldId="876"/>
        </pc:sldMkLst>
        <pc:spChg chg="mod">
          <ac:chgData name="" userId="dc955bc90a018fd4" providerId="LiveId" clId="{D3A3DE3A-6649-4019-AEFF-945C9E51F96B}" dt="2023-03-14T05:38:21.684" v="408" actId="12"/>
          <ac:spMkLst>
            <pc:docMk/>
            <pc:sldMk cId="3212155601" sldId="876"/>
            <ac:spMk id="2" creationId="{00000000-0000-0000-0000-000000000000}"/>
          </ac:spMkLst>
        </pc:spChg>
      </pc:sldChg>
      <pc:sldChg chg="modSp add">
        <pc:chgData name="" userId="dc955bc90a018fd4" providerId="LiveId" clId="{D3A3DE3A-6649-4019-AEFF-945C9E51F96B}" dt="2023-03-14T05:38:38.194" v="409"/>
        <pc:sldMkLst>
          <pc:docMk/>
          <pc:sldMk cId="4036260354" sldId="877"/>
        </pc:sldMkLst>
        <pc:spChg chg="mod">
          <ac:chgData name="" userId="dc955bc90a018fd4" providerId="LiveId" clId="{D3A3DE3A-6649-4019-AEFF-945C9E51F96B}" dt="2023-03-14T05:38:38.194" v="409"/>
          <ac:spMkLst>
            <pc:docMk/>
            <pc:sldMk cId="4036260354" sldId="877"/>
            <ac:spMk id="2" creationId="{00000000-0000-0000-0000-000000000000}"/>
          </ac:spMkLst>
        </pc:spChg>
      </pc:sldChg>
      <pc:sldChg chg="addSp modSp add">
        <pc:chgData name="" userId="dc955bc90a018fd4" providerId="LiveId" clId="{D3A3DE3A-6649-4019-AEFF-945C9E51F96B}" dt="2023-03-14T05:39:22.485" v="415"/>
        <pc:sldMkLst>
          <pc:docMk/>
          <pc:sldMk cId="207428391" sldId="878"/>
        </pc:sldMkLst>
        <pc:spChg chg="mod">
          <ac:chgData name="" userId="dc955bc90a018fd4" providerId="LiveId" clId="{D3A3DE3A-6649-4019-AEFF-945C9E51F96B}" dt="2023-03-14T05:39:13.472" v="414" actId="15"/>
          <ac:spMkLst>
            <pc:docMk/>
            <pc:sldMk cId="207428391" sldId="878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39:22.485" v="415"/>
          <ac:grpSpMkLst>
            <pc:docMk/>
            <pc:sldMk cId="207428391" sldId="878"/>
            <ac:grpSpMk id="4" creationId="{D5989C5E-A3C6-446A-93BB-959553635DE7}"/>
          </ac:grpSpMkLst>
        </pc:grpChg>
      </pc:sldChg>
      <pc:sldChg chg="addSp modSp add">
        <pc:chgData name="" userId="dc955bc90a018fd4" providerId="LiveId" clId="{D3A3DE3A-6649-4019-AEFF-945C9E51F96B}" dt="2023-03-14T05:42:13.276" v="421"/>
        <pc:sldMkLst>
          <pc:docMk/>
          <pc:sldMk cId="194051301" sldId="879"/>
        </pc:sldMkLst>
        <pc:spChg chg="mod">
          <ac:chgData name="" userId="dc955bc90a018fd4" providerId="LiveId" clId="{D3A3DE3A-6649-4019-AEFF-945C9E51F96B}" dt="2023-03-14T05:41:53.158" v="420"/>
          <ac:spMkLst>
            <pc:docMk/>
            <pc:sldMk cId="194051301" sldId="879"/>
            <ac:spMk id="2" creationId="{00000000-0000-0000-0000-000000000000}"/>
          </ac:spMkLst>
        </pc:spChg>
        <pc:grpChg chg="add">
          <ac:chgData name="" userId="dc955bc90a018fd4" providerId="LiveId" clId="{D3A3DE3A-6649-4019-AEFF-945C9E51F96B}" dt="2023-03-14T05:42:13.276" v="421"/>
          <ac:grpSpMkLst>
            <pc:docMk/>
            <pc:sldMk cId="194051301" sldId="879"/>
            <ac:grpSpMk id="4" creationId="{CA8C1072-29BF-4CBB-86AA-129C73619EFD}"/>
          </ac:grpSpMkLst>
        </pc:grpChg>
      </pc:sldChg>
      <pc:sldChg chg="modSp add">
        <pc:chgData name="" userId="dc955bc90a018fd4" providerId="LiveId" clId="{D3A3DE3A-6649-4019-AEFF-945C9E51F96B}" dt="2023-03-14T05:43:05.897" v="427" actId="15"/>
        <pc:sldMkLst>
          <pc:docMk/>
          <pc:sldMk cId="1824426154" sldId="880"/>
        </pc:sldMkLst>
        <pc:spChg chg="mod">
          <ac:chgData name="" userId="dc955bc90a018fd4" providerId="LiveId" clId="{D3A3DE3A-6649-4019-AEFF-945C9E51F96B}" dt="2023-03-14T05:43:05.897" v="427" actId="15"/>
          <ac:spMkLst>
            <pc:docMk/>
            <pc:sldMk cId="1824426154" sldId="88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533733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7CF88B-15C7-4946-941C-3CEE9E28D4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4123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인공지능 개요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EC99522-9F9C-4BC3-9B98-4337D67101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6367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인공지능 개요</a:t>
            </a:r>
            <a:r>
              <a:rPr kumimoji="1" lang="en-US" altLang="ko-KR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kumimoji="1" lang="ko-KR" altLang="en-US" sz="1600" i="1" kern="1200" dirty="0">
              <a:solidFill>
                <a:srgbClr val="898989"/>
              </a:solidFill>
              <a:latin typeface="+mn-ea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3FAA0-42F3-4844-ABE1-B4CD2073D2C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CB55D3D-D772-46CF-84EB-C9AE9BF579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4123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인공지능 개요</a:t>
            </a:r>
            <a:r>
              <a:rPr kumimoji="1" lang="en-US" altLang="ko-KR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kumimoji="1" lang="ko-KR" altLang="en-US" sz="1600" i="1" kern="1200" dirty="0">
              <a:solidFill>
                <a:srgbClr val="898989"/>
              </a:solidFill>
              <a:latin typeface="+mn-ea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11756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/>
              <a:t>Artificial 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  <a:br>
              <a:rPr lang="en-US" altLang="ko-KR" dirty="0"/>
            </a:br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bgsung@ut.ac.kr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3987801"/>
            <a:ext cx="10515600" cy="253380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ct val="5000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>
                <a:latin typeface="Tahoma" panose="020B0604030504040204" pitchFamily="34" charset="0"/>
              </a:rPr>
              <a:t>출발 도시 </a:t>
            </a:r>
            <a:r>
              <a:rPr lang="en-US" altLang="ko-KR" dirty="0">
                <a:latin typeface="Tahoma" panose="020B0604030504040204" pitchFamily="34" charset="0"/>
              </a:rPr>
              <a:t>S </a:t>
            </a:r>
            <a:r>
              <a:rPr lang="en-US" altLang="ko-KR" dirty="0">
                <a:latin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ko-KR" altLang="en-US" dirty="0">
                <a:latin typeface="Tahoma" panose="020B0604030504040204" pitchFamily="34" charset="0"/>
              </a:rPr>
              <a:t>목표 도시 </a:t>
            </a:r>
            <a:r>
              <a:rPr lang="en-US" altLang="ko-KR" dirty="0">
                <a:latin typeface="Tahoma" panose="020B0604030504040204" pitchFamily="34" charset="0"/>
              </a:rPr>
              <a:t>G </a:t>
            </a:r>
            <a:r>
              <a:rPr lang="ko-KR" altLang="en-US" dirty="0">
                <a:latin typeface="Tahoma" panose="020B0604030504040204" pitchFamily="34" charset="0"/>
              </a:rPr>
              <a:t>가는 경로 발견</a:t>
            </a:r>
          </a:p>
          <a:p>
            <a:pPr marL="0" indent="0">
              <a:lnSpc>
                <a:spcPct val="170000"/>
              </a:lnSpc>
              <a:spcBef>
                <a:spcPct val="50000"/>
              </a:spcBef>
              <a:buNone/>
            </a:pPr>
            <a:r>
              <a:rPr lang="ko-KR" altLang="en-US" dirty="0">
                <a:latin typeface="Tahoma" panose="020B0604030504040204" pitchFamily="34" charset="0"/>
              </a:rPr>
              <a:t>   </a:t>
            </a:r>
            <a:r>
              <a:rPr lang="ko-KR" altLang="en-US" sz="2000" dirty="0"/>
              <a:t>■  </a:t>
            </a:r>
            <a:r>
              <a:rPr lang="ko-KR" altLang="en-US" dirty="0"/>
              <a:t>임의의 경로나 가장 짧은 경로 발견</a:t>
            </a:r>
          </a:p>
          <a:p>
            <a:pPr marL="0" indent="0">
              <a:lnSpc>
                <a:spcPct val="170000"/>
              </a:lnSpc>
              <a:spcBef>
                <a:spcPct val="50000"/>
              </a:spcBef>
              <a:buNone/>
            </a:pPr>
            <a:r>
              <a:rPr lang="ko-KR" altLang="en-US" dirty="0"/>
              <a:t>   </a:t>
            </a:r>
            <a:r>
              <a:rPr lang="ko-KR" altLang="en-US" sz="2000" dirty="0">
                <a:latin typeface="Tahoma" panose="020B0604030504040204" pitchFamily="34" charset="0"/>
              </a:rPr>
              <a:t>■  </a:t>
            </a:r>
            <a:r>
              <a:rPr lang="ko-KR" altLang="en-US" dirty="0">
                <a:latin typeface="Tahoma" panose="020B0604030504040204" pitchFamily="34" charset="0"/>
              </a:rPr>
              <a:t>경로를 여행하는데 실질적으로 투자한 노력</a:t>
            </a:r>
          </a:p>
          <a:p>
            <a:pPr marL="0" indent="0">
              <a:lnSpc>
                <a:spcPct val="170000"/>
              </a:lnSpc>
              <a:spcBef>
                <a:spcPct val="50000"/>
              </a:spcBef>
              <a:buNone/>
            </a:pPr>
            <a:r>
              <a:rPr lang="ko-KR" altLang="en-US" dirty="0">
                <a:latin typeface="Tahoma" panose="020B0604030504040204" pitchFamily="34" charset="0"/>
              </a:rPr>
              <a:t>   </a:t>
            </a:r>
            <a:r>
              <a:rPr lang="ko-KR" altLang="en-US" sz="2000" dirty="0">
                <a:latin typeface="Tahoma" panose="020B0604030504040204" pitchFamily="34" charset="0"/>
              </a:rPr>
              <a:t>■  </a:t>
            </a:r>
            <a:r>
              <a:rPr lang="en-US" altLang="ko-KR" dirty="0">
                <a:latin typeface="Tahoma" panose="020B0604030504040204" pitchFamily="34" charset="0"/>
              </a:rPr>
              <a:t>S</a:t>
            </a:r>
            <a:r>
              <a:rPr lang="ko-KR" altLang="en-US" dirty="0">
                <a:latin typeface="Tahoma" panose="020B0604030504040204" pitchFamily="34" charset="0"/>
              </a:rPr>
              <a:t>에서 </a:t>
            </a:r>
            <a:r>
              <a:rPr lang="en-US" altLang="ko-KR" dirty="0">
                <a:latin typeface="Tahoma" panose="020B0604030504040204" pitchFamily="34" charset="0"/>
              </a:rPr>
              <a:t>G</a:t>
            </a:r>
            <a:r>
              <a:rPr lang="ko-KR" altLang="en-US" dirty="0">
                <a:latin typeface="Tahoma" panose="020B0604030504040204" pitchFamily="34" charset="0"/>
              </a:rPr>
              <a:t>에 자주 가는 경우 </a:t>
            </a:r>
            <a:r>
              <a:rPr lang="ko-KR" altLang="en-US" dirty="0">
                <a:latin typeface="Tahoma" panose="020B0604030504040204" pitchFamily="34" charset="0"/>
                <a:sym typeface="Wingdings" panose="05000000000000000000" pitchFamily="2" charset="2"/>
              </a:rPr>
              <a:t> 좋은 경로 발견</a:t>
            </a:r>
          </a:p>
          <a:p>
            <a:pPr marL="0" indent="0">
              <a:lnSpc>
                <a:spcPct val="170000"/>
              </a:lnSpc>
              <a:spcBef>
                <a:spcPct val="50000"/>
              </a:spcBef>
              <a:buNone/>
            </a:pPr>
            <a:r>
              <a:rPr lang="ko-KR" altLang="en-US" dirty="0">
                <a:latin typeface="Tahom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ko-KR" altLang="en-US" sz="2000" dirty="0">
                <a:latin typeface="Tahoma" panose="020B0604030504040204" pitchFamily="34" charset="0"/>
              </a:rPr>
              <a:t>■  </a:t>
            </a:r>
            <a:r>
              <a:rPr lang="ko-KR" altLang="en-US" dirty="0">
                <a:latin typeface="Tahoma" panose="020B0604030504040204" pitchFamily="34" charset="0"/>
              </a:rPr>
              <a:t>단</a:t>
            </a:r>
            <a:r>
              <a:rPr lang="ko-KR" altLang="en-US" sz="2000" dirty="0">
                <a:latin typeface="Tahoma" panose="020B0604030504040204" pitchFamily="34" charset="0"/>
              </a:rPr>
              <a:t> </a:t>
            </a:r>
            <a:r>
              <a:rPr lang="ko-KR" altLang="en-US" dirty="0">
                <a:latin typeface="Tahoma" panose="020B0604030504040204" pitchFamily="34" charset="0"/>
              </a:rPr>
              <a:t>한번만 가는 경우  </a:t>
            </a:r>
            <a:r>
              <a:rPr lang="ko-KR" altLang="en-US" dirty="0">
                <a:latin typeface="Tahoma" panose="020B0604030504040204" pitchFamily="34" charset="0"/>
                <a:sym typeface="Wingdings" panose="05000000000000000000" pitchFamily="2" charset="2"/>
              </a:rPr>
              <a:t> 경로 발견에 비용이 많이 든다면 임의의 경로 발견에 만족</a:t>
            </a:r>
            <a:endParaRPr lang="ko-KR" altLang="en-US" sz="2000" dirty="0">
              <a:latin typeface="Tahoma" panose="020B060403050404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05CEA-36AF-49CA-A555-5FEEDD90CD74}"/>
              </a:ext>
            </a:extLst>
          </p:cNvPr>
          <p:cNvGrpSpPr>
            <a:grpSpLocks/>
          </p:cNvGrpSpPr>
          <p:nvPr/>
        </p:nvGrpSpPr>
        <p:grpSpPr bwMode="auto">
          <a:xfrm>
            <a:off x="2171831" y="1476434"/>
            <a:ext cx="5040313" cy="2105025"/>
            <a:chOff x="930" y="1162"/>
            <a:chExt cx="3175" cy="13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3B0C29-A98F-482E-BEC8-491BE4F64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706"/>
              <a:ext cx="272" cy="273"/>
              <a:chOff x="930" y="1706"/>
              <a:chExt cx="272" cy="273"/>
            </a:xfrm>
          </p:grpSpPr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F6720589-0CA0-4AD0-870F-8929AFEBB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6" name="Text Box 6">
                <a:extLst>
                  <a:ext uri="{FF2B5EF4-FFF2-40B4-BE49-F238E27FC236}">
                    <a16:creationId xmlns:a16="http://schemas.microsoft.com/office/drawing/2014/main" id="{5134B5F3-7BCE-4BD6-8A26-9C55834D1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S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F81FE781-3C3D-4994-BB72-9238AF22E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207"/>
              <a:ext cx="272" cy="273"/>
              <a:chOff x="930" y="1706"/>
              <a:chExt cx="272" cy="273"/>
            </a:xfrm>
          </p:grpSpPr>
          <p:sp>
            <p:nvSpPr>
              <p:cNvPr id="43" name="Oval 8">
                <a:extLst>
                  <a:ext uri="{FF2B5EF4-FFF2-40B4-BE49-F238E27FC236}">
                    <a16:creationId xmlns:a16="http://schemas.microsoft.com/office/drawing/2014/main" id="{76715238-DFF7-4397-BBBE-F543CF185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4" name="Text Box 9">
                <a:extLst>
                  <a:ext uri="{FF2B5EF4-FFF2-40B4-BE49-F238E27FC236}">
                    <a16:creationId xmlns:a16="http://schemas.microsoft.com/office/drawing/2014/main" id="{F2D163DD-4631-4D0B-8996-41DDAB550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F359B51B-0BDE-49C6-8908-45C9303A9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207"/>
              <a:ext cx="272" cy="273"/>
              <a:chOff x="930" y="1706"/>
              <a:chExt cx="272" cy="273"/>
            </a:xfrm>
          </p:grpSpPr>
          <p:sp>
            <p:nvSpPr>
              <p:cNvPr id="41" name="Oval 11">
                <a:extLst>
                  <a:ext uri="{FF2B5EF4-FFF2-40B4-BE49-F238E27FC236}">
                    <a16:creationId xmlns:a16="http://schemas.microsoft.com/office/drawing/2014/main" id="{74740BC0-A6E2-4EE2-AEF7-988DD231F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79C4C5A0-0E7C-461C-B15F-FA38E1FEC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95A214AF-B265-474D-A250-997C97FBF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115"/>
              <a:ext cx="272" cy="273"/>
              <a:chOff x="930" y="1706"/>
              <a:chExt cx="272" cy="273"/>
            </a:xfrm>
          </p:grpSpPr>
          <p:sp>
            <p:nvSpPr>
              <p:cNvPr id="39" name="Oval 14">
                <a:extLst>
                  <a:ext uri="{FF2B5EF4-FFF2-40B4-BE49-F238E27FC236}">
                    <a16:creationId xmlns:a16="http://schemas.microsoft.com/office/drawing/2014/main" id="{122796BB-5F14-4D24-9701-44FF615F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E72DAFDA-8CB3-4DE4-A32C-0795BBE28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B6E0C2AA-AAF4-4551-BC74-6B24B2AC6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2160"/>
              <a:ext cx="272" cy="273"/>
              <a:chOff x="930" y="1706"/>
              <a:chExt cx="272" cy="273"/>
            </a:xfrm>
          </p:grpSpPr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40A16E11-63AF-4C03-B8AA-EF9C4CA8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9E6432FE-1A6A-49A1-9945-784A64981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D</a:t>
                </a:r>
              </a:p>
            </p:txBody>
          </p:sp>
        </p:grp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31CC59EF-7D96-41B7-9D62-B2061DA39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160"/>
              <a:ext cx="272" cy="273"/>
              <a:chOff x="930" y="1706"/>
              <a:chExt cx="272" cy="273"/>
            </a:xfrm>
          </p:grpSpPr>
          <p:sp>
            <p:nvSpPr>
              <p:cNvPr id="35" name="Oval 20">
                <a:extLst>
                  <a:ext uri="{FF2B5EF4-FFF2-40B4-BE49-F238E27FC236}">
                    <a16:creationId xmlns:a16="http://schemas.microsoft.com/office/drawing/2014/main" id="{B40D5F67-868F-4F34-9A6F-5E6B33DE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" name="Text Box 21">
                <a:extLst>
                  <a:ext uri="{FF2B5EF4-FFF2-40B4-BE49-F238E27FC236}">
                    <a16:creationId xmlns:a16="http://schemas.microsoft.com/office/drawing/2014/main" id="{8BFE9C87-090F-4CBB-ACE5-912C01032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E</a:t>
                </a:r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E73DD040-F8F7-418F-A406-9969ED289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842"/>
              <a:ext cx="272" cy="273"/>
              <a:chOff x="930" y="1706"/>
              <a:chExt cx="272" cy="273"/>
            </a:xfrm>
          </p:grpSpPr>
          <p:sp>
            <p:nvSpPr>
              <p:cNvPr id="33" name="Oval 23">
                <a:extLst>
                  <a:ext uri="{FF2B5EF4-FFF2-40B4-BE49-F238E27FC236}">
                    <a16:creationId xmlns:a16="http://schemas.microsoft.com/office/drawing/2014/main" id="{C03BFF4C-4935-4190-9F1E-B363B4C6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4" name="Text Box 24">
                <a:extLst>
                  <a:ext uri="{FF2B5EF4-FFF2-40B4-BE49-F238E27FC236}">
                    <a16:creationId xmlns:a16="http://schemas.microsoft.com/office/drawing/2014/main" id="{C26452CC-1B92-437D-B78A-D7893441E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G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3346E4A2-8AEC-40DE-8327-5065FB7B0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207"/>
              <a:ext cx="272" cy="273"/>
              <a:chOff x="930" y="1706"/>
              <a:chExt cx="272" cy="273"/>
            </a:xfrm>
          </p:grpSpPr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CF552C60-5190-4C4E-B528-AE62E7A89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706"/>
                <a:ext cx="272" cy="27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279A9EB3-C4B0-4D73-965C-3B210ED8F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70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800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AF2B1245-56C0-4F1B-AA33-D659FD3E9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434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1102F013-CB9E-455C-889B-D187E56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979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3BDE2063-F112-4BCA-A396-6AC80351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34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7F35DE95-1F15-4789-BDCF-5FFD476DF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29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F1BD64F7-74A9-412F-A87F-BFEA2B397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34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425BC561-FEB1-4A08-8542-9E0D4E364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480"/>
              <a:ext cx="18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C8019350-D819-487B-994E-8B08382AF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2251"/>
              <a:ext cx="68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2158A1CE-580F-43FE-8522-0B0366E13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069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0C13EB47-3BA1-435F-A353-342EA8416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42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Text Box 37">
              <a:extLst>
                <a:ext uri="{FF2B5EF4-FFF2-40B4-BE49-F238E27FC236}">
                  <a16:creationId xmlns:a16="http://schemas.microsoft.com/office/drawing/2014/main" id="{E269BFD6-8C36-448C-9886-B29071EC0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3" name="Text Box 38">
              <a:extLst>
                <a:ext uri="{FF2B5EF4-FFF2-40B4-BE49-F238E27FC236}">
                  <a16:creationId xmlns:a16="http://schemas.microsoft.com/office/drawing/2014/main" id="{3C5930E1-8864-47C5-994B-F27390018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96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4" name="Text Box 39">
              <a:extLst>
                <a:ext uri="{FF2B5EF4-FFF2-40B4-BE49-F238E27FC236}">
                  <a16:creationId xmlns:a16="http://schemas.microsoft.com/office/drawing/2014/main" id="{B1628369-3F24-4A62-9E6A-091A76DDC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51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5" name="Text Box 40">
              <a:extLst>
                <a:ext uri="{FF2B5EF4-FFF2-40B4-BE49-F238E27FC236}">
                  <a16:creationId xmlns:a16="http://schemas.microsoft.com/office/drawing/2014/main" id="{E9388E49-8E19-45AE-9CED-9C8C08A5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115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6" name="Text Box 41">
              <a:extLst>
                <a:ext uri="{FF2B5EF4-FFF2-40B4-BE49-F238E27FC236}">
                  <a16:creationId xmlns:a16="http://schemas.microsoft.com/office/drawing/2014/main" id="{1D14F8EF-4500-44BB-98B1-1C2DA62E7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162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7" name="Text Box 42">
              <a:extLst>
                <a:ext uri="{FF2B5EF4-FFF2-40B4-BE49-F238E27FC236}">
                  <a16:creationId xmlns:a16="http://schemas.microsoft.com/office/drawing/2014/main" id="{2E21FA16-F36E-415A-A5C7-1A3186CC5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162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8" name="Text Box 43">
              <a:extLst>
                <a:ext uri="{FF2B5EF4-FFF2-40B4-BE49-F238E27FC236}">
                  <a16:creationId xmlns:a16="http://schemas.microsoft.com/office/drawing/2014/main" id="{5F7BFAF5-2D10-47AB-9181-5B4AD32A1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61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9" name="Text Box 44">
              <a:extLst>
                <a:ext uri="{FF2B5EF4-FFF2-40B4-BE49-F238E27FC236}">
                  <a16:creationId xmlns:a16="http://schemas.microsoft.com/office/drawing/2014/main" id="{0A9A6621-3034-4244-93FA-90A2D4B99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752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0" name="Line 45">
              <a:extLst>
                <a:ext uri="{FF2B5EF4-FFF2-40B4-BE49-F238E27FC236}">
                  <a16:creationId xmlns:a16="http://schemas.microsoft.com/office/drawing/2014/main" id="{87A4EF92-2856-4083-B2D1-D9298A28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34"/>
              <a:ext cx="181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2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탐색 방법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무 정보 탐색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모든 길을 다 찾아 보는 방법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탐색 전 정보가 제공되지 않은 경우 이 방법 적용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너비 우선 탐색</a:t>
            </a:r>
            <a:r>
              <a:rPr lang="en-US" altLang="ko-KR" dirty="0"/>
              <a:t>(breadth-first-search)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깊지 않은 곳에 해가 존재할 것 같은 경우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깊이 우선 탐색</a:t>
            </a:r>
            <a:r>
              <a:rPr lang="en-US" altLang="ko-KR" dirty="0"/>
              <a:t>(depth-first-search)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해가 탐색 트리의 왼쪽 편 깊은 곳에 존재할 것 같은 경우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망라적</a:t>
            </a:r>
            <a:r>
              <a:rPr lang="ko-KR" altLang="en-US" dirty="0"/>
              <a:t> 탐색은 문제에 대한 해는 제공하지만 너무 많은 노드를 </a:t>
            </a:r>
            <a:r>
              <a:rPr lang="ko-KR" altLang="en-US" dirty="0" err="1"/>
              <a:t>확장시키므로</a:t>
            </a:r>
            <a:r>
              <a:rPr lang="ko-KR" altLang="en-US" dirty="0"/>
              <a:t> 실용적이지 못함   휴리스틱 탐색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</p:spTree>
    <p:extLst>
      <p:ext uri="{BB962C8B-B14F-4D97-AF65-F5344CB8AC3E}">
        <p14:creationId xmlns:p14="http://schemas.microsoft.com/office/powerpoint/2010/main" val="334038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탐색 방법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휴리스틱 탐색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가능성이 높은 </a:t>
            </a:r>
            <a:r>
              <a:rPr lang="ko-KR" altLang="en-US" dirty="0" err="1"/>
              <a:t>곳만을</a:t>
            </a:r>
            <a:r>
              <a:rPr lang="ko-KR" altLang="en-US" dirty="0"/>
              <a:t> 선별하여 찾아 보는 방법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특별한 정보를 이용하여 탐색작업을 빠르게 진행시키는 방식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탐색작업을 축소시키기 위해 항상 옳은 해를 제공하지는 못하지만 대부분의 경우에 잘 맞는 경험에 의한 규칙</a:t>
            </a:r>
            <a:r>
              <a:rPr lang="en-US" altLang="ko-KR" dirty="0"/>
              <a:t>( rules of thumb )</a:t>
            </a:r>
            <a:r>
              <a:rPr lang="ko-KR" altLang="en-US" dirty="0"/>
              <a:t>을 이용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</p:spTree>
    <p:extLst>
      <p:ext uri="{BB962C8B-B14F-4D97-AF65-F5344CB8AC3E}">
        <p14:creationId xmlns:p14="http://schemas.microsoft.com/office/powerpoint/2010/main" val="353845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탐색 표현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초기상태</a:t>
            </a:r>
            <a:r>
              <a:rPr lang="en-US" altLang="ko-KR" dirty="0"/>
              <a:t>(Initial State)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목표상태</a:t>
            </a:r>
            <a:r>
              <a:rPr lang="en-US" altLang="ko-KR" dirty="0"/>
              <a:t>(Goal State)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상태공간</a:t>
            </a:r>
            <a:r>
              <a:rPr lang="en-US" altLang="ko-KR" dirty="0"/>
              <a:t>(State  Space)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어떤 문제 공간에서 만들어 질 수 있는 모든 상태들의 집합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</p:spTree>
    <p:extLst>
      <p:ext uri="{BB962C8B-B14F-4D97-AF65-F5344CB8AC3E}">
        <p14:creationId xmlns:p14="http://schemas.microsoft.com/office/powerpoint/2010/main" val="53935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8-</a:t>
            </a:r>
            <a:r>
              <a:rPr lang="ko-KR" altLang="en-US" dirty="0"/>
              <a:t>퍼즐의 문제의 표현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 초기상태	                   목표상태</a:t>
            </a:r>
          </a:p>
          <a:p>
            <a:pPr lvl="1">
              <a:lnSpc>
                <a:spcPct val="80000"/>
              </a:lnSpc>
            </a:pPr>
            <a:endParaRPr lang="ko-KR" altLang="en-US" dirty="0"/>
          </a:p>
          <a:p>
            <a:pPr lvl="1">
              <a:lnSpc>
                <a:spcPct val="80000"/>
              </a:lnSpc>
            </a:pPr>
            <a:endParaRPr lang="ko-KR" altLang="en-US" dirty="0"/>
          </a:p>
          <a:p>
            <a:pPr lvl="1">
              <a:lnSpc>
                <a:spcPct val="80000"/>
              </a:lnSpc>
            </a:pP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</a:t>
            </a:r>
          </a:p>
          <a:p>
            <a:pPr lvl="1">
              <a:lnSpc>
                <a:spcPct val="80000"/>
              </a:lnSpc>
            </a:pPr>
            <a:endParaRPr lang="ko-KR" altLang="en-US" dirty="0"/>
          </a:p>
          <a:p>
            <a:pPr lvl="1">
              <a:lnSpc>
                <a:spcPct val="80000"/>
              </a:lnSpc>
            </a:pP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</a:t>
            </a:r>
            <a:r>
              <a:rPr lang="en-US" altLang="ko-KR" dirty="0"/>
              <a:t>• </a:t>
            </a:r>
            <a:r>
              <a:rPr lang="ko-KR" altLang="en-US" dirty="0"/>
              <a:t>연산자 </a:t>
            </a:r>
            <a:r>
              <a:rPr lang="en-US" altLang="ko-KR" dirty="0"/>
              <a:t>: UP, DOWN, LEFT, RIGHT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      • </a:t>
            </a:r>
            <a:r>
              <a:rPr lang="ko-KR" altLang="en-US" dirty="0"/>
              <a:t>제약조건 </a:t>
            </a:r>
            <a:r>
              <a:rPr lang="en-US" altLang="ko-KR" dirty="0"/>
              <a:t>: </a:t>
            </a:r>
            <a:r>
              <a:rPr lang="ko-KR" altLang="en-US" dirty="0"/>
              <a:t>한번에 한 </a:t>
            </a:r>
            <a:r>
              <a:rPr lang="ko-KR" altLang="en-US" dirty="0" err="1"/>
              <a:t>칸씩</a:t>
            </a:r>
            <a:r>
              <a:rPr lang="ko-KR" altLang="en-US" dirty="0"/>
              <a:t> 이동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                퍼즐의 내부에서만 이동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</a:t>
            </a:r>
            <a:r>
              <a:rPr lang="en-US" altLang="ko-KR" dirty="0"/>
              <a:t>• </a:t>
            </a:r>
            <a:r>
              <a:rPr lang="ko-KR" altLang="en-US" dirty="0"/>
              <a:t>목적함수 </a:t>
            </a:r>
            <a:r>
              <a:rPr lang="en-US" altLang="ko-KR" dirty="0"/>
              <a:t>: </a:t>
            </a:r>
            <a:r>
              <a:rPr lang="ko-KR" altLang="en-US" dirty="0"/>
              <a:t>현 상태와 목표 상태와의 차를 최소화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3D9F3E31-B641-483B-B61D-D455E335C2F5}"/>
              </a:ext>
            </a:extLst>
          </p:cNvPr>
          <p:cNvGraphicFramePr>
            <a:graphicFrameLocks/>
          </p:cNvGraphicFramePr>
          <p:nvPr/>
        </p:nvGraphicFramePr>
        <p:xfrm>
          <a:off x="1714500" y="2562225"/>
          <a:ext cx="1646238" cy="1303338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2">
            <a:extLst>
              <a:ext uri="{FF2B5EF4-FFF2-40B4-BE49-F238E27FC236}">
                <a16:creationId xmlns:a16="http://schemas.microsoft.com/office/drawing/2014/main" id="{8DF65E87-7DCD-4CD8-AF68-08F5D0DD9A4F}"/>
              </a:ext>
            </a:extLst>
          </p:cNvPr>
          <p:cNvGraphicFramePr>
            <a:graphicFrameLocks/>
          </p:cNvGraphicFramePr>
          <p:nvPr/>
        </p:nvGraphicFramePr>
        <p:xfrm>
          <a:off x="5529264" y="2562226"/>
          <a:ext cx="1633537" cy="1311275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40">
            <a:extLst>
              <a:ext uri="{FF2B5EF4-FFF2-40B4-BE49-F238E27FC236}">
                <a16:creationId xmlns:a16="http://schemas.microsoft.com/office/drawing/2014/main" id="{3C30E992-3B61-467F-8F1D-D9C53210D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4460" y="3219846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5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 </a:t>
            </a:r>
            <a:r>
              <a:rPr lang="en-US" altLang="ko-KR" dirty="0"/>
              <a:t>8-</a:t>
            </a:r>
            <a:r>
              <a:rPr lang="ko-KR" altLang="en-US" dirty="0"/>
              <a:t>퍼즐 문제의 트리 표현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534A0DB-28C7-49F6-9D74-3190A7852358}"/>
              </a:ext>
            </a:extLst>
          </p:cNvPr>
          <p:cNvGrpSpPr>
            <a:grpSpLocks/>
          </p:cNvGrpSpPr>
          <p:nvPr/>
        </p:nvGrpSpPr>
        <p:grpSpPr bwMode="auto">
          <a:xfrm>
            <a:off x="2751575" y="1359877"/>
            <a:ext cx="6986588" cy="4876800"/>
            <a:chOff x="288" y="912"/>
            <a:chExt cx="4768" cy="307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23261279-F448-41ED-AD21-D6E7021FB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912"/>
              <a:ext cx="192" cy="192"/>
              <a:chOff x="1728" y="240"/>
              <a:chExt cx="288" cy="288"/>
            </a:xfrm>
          </p:grpSpPr>
          <p:sp>
            <p:nvSpPr>
              <p:cNvPr id="513" name="Rectangle 5">
                <a:extLst>
                  <a:ext uri="{FF2B5EF4-FFF2-40B4-BE49-F238E27FC236}">
                    <a16:creationId xmlns:a16="http://schemas.microsoft.com/office/drawing/2014/main" id="{3AB0B003-7F4F-4CAB-AD0F-D4350DEA7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514" name="Rectangle 6">
                <a:extLst>
                  <a:ext uri="{FF2B5EF4-FFF2-40B4-BE49-F238E27FC236}">
                    <a16:creationId xmlns:a16="http://schemas.microsoft.com/office/drawing/2014/main" id="{0C317640-B971-4443-BD23-98AF77F04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515" name="Rectangle 7">
                <a:extLst>
                  <a:ext uri="{FF2B5EF4-FFF2-40B4-BE49-F238E27FC236}">
                    <a16:creationId xmlns:a16="http://schemas.microsoft.com/office/drawing/2014/main" id="{792C8AE5-4A46-4027-9C3C-6E37E58C8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516" name="Rectangle 8">
                <a:extLst>
                  <a:ext uri="{FF2B5EF4-FFF2-40B4-BE49-F238E27FC236}">
                    <a16:creationId xmlns:a16="http://schemas.microsoft.com/office/drawing/2014/main" id="{B04F1DC1-6240-489B-9676-DA282417F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517" name="Rectangle 9">
                <a:extLst>
                  <a:ext uri="{FF2B5EF4-FFF2-40B4-BE49-F238E27FC236}">
                    <a16:creationId xmlns:a16="http://schemas.microsoft.com/office/drawing/2014/main" id="{560E08C9-031A-4C2B-9843-812E8547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518" name="Rectangle 10">
                <a:extLst>
                  <a:ext uri="{FF2B5EF4-FFF2-40B4-BE49-F238E27FC236}">
                    <a16:creationId xmlns:a16="http://schemas.microsoft.com/office/drawing/2014/main" id="{7C9D152F-FFBD-49A7-93C0-6A9553E4E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519" name="Rectangle 11">
                <a:extLst>
                  <a:ext uri="{FF2B5EF4-FFF2-40B4-BE49-F238E27FC236}">
                    <a16:creationId xmlns:a16="http://schemas.microsoft.com/office/drawing/2014/main" id="{3FDFC7D2-2B80-4475-8865-5EAFD0602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520" name="Rectangle 12">
                <a:extLst>
                  <a:ext uri="{FF2B5EF4-FFF2-40B4-BE49-F238E27FC236}">
                    <a16:creationId xmlns:a16="http://schemas.microsoft.com/office/drawing/2014/main" id="{186FE8E6-D242-4BC2-9A04-F13301E82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521" name="Rectangle 13">
                <a:extLst>
                  <a:ext uri="{FF2B5EF4-FFF2-40B4-BE49-F238E27FC236}">
                    <a16:creationId xmlns:a16="http://schemas.microsoft.com/office/drawing/2014/main" id="{0E6494D5-C855-4020-BEDE-0A2DB6E10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CA6E4467-D659-4AB8-B7D3-95B9A4864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792"/>
              <a:ext cx="192" cy="192"/>
              <a:chOff x="1104" y="720"/>
              <a:chExt cx="288" cy="288"/>
            </a:xfrm>
          </p:grpSpPr>
          <p:sp>
            <p:nvSpPr>
              <p:cNvPr id="504" name="Rectangle 15">
                <a:extLst>
                  <a:ext uri="{FF2B5EF4-FFF2-40B4-BE49-F238E27FC236}">
                    <a16:creationId xmlns:a16="http://schemas.microsoft.com/office/drawing/2014/main" id="{98274E6A-E69B-4106-BB7A-E888FB51D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505" name="Rectangle 16">
                <a:extLst>
                  <a:ext uri="{FF2B5EF4-FFF2-40B4-BE49-F238E27FC236}">
                    <a16:creationId xmlns:a16="http://schemas.microsoft.com/office/drawing/2014/main" id="{B43BDC9A-3F54-410D-9E0A-E906AFBD0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506" name="Rectangle 17">
                <a:extLst>
                  <a:ext uri="{FF2B5EF4-FFF2-40B4-BE49-F238E27FC236}">
                    <a16:creationId xmlns:a16="http://schemas.microsoft.com/office/drawing/2014/main" id="{41F44376-47A8-45EB-A07A-EE3242C8F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507" name="Rectangle 18">
                <a:extLst>
                  <a:ext uri="{FF2B5EF4-FFF2-40B4-BE49-F238E27FC236}">
                    <a16:creationId xmlns:a16="http://schemas.microsoft.com/office/drawing/2014/main" id="{35C4191B-3752-47F3-BF35-63C540B89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508" name="Rectangle 19">
                <a:extLst>
                  <a:ext uri="{FF2B5EF4-FFF2-40B4-BE49-F238E27FC236}">
                    <a16:creationId xmlns:a16="http://schemas.microsoft.com/office/drawing/2014/main" id="{99BBA778-7976-4384-AB2C-5CFAE525D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509" name="Rectangle 20">
                <a:extLst>
                  <a:ext uri="{FF2B5EF4-FFF2-40B4-BE49-F238E27FC236}">
                    <a16:creationId xmlns:a16="http://schemas.microsoft.com/office/drawing/2014/main" id="{FD50F26B-62D9-4E49-B6DD-025BD4DDB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510" name="Rectangle 21">
                <a:extLst>
                  <a:ext uri="{FF2B5EF4-FFF2-40B4-BE49-F238E27FC236}">
                    <a16:creationId xmlns:a16="http://schemas.microsoft.com/office/drawing/2014/main" id="{42223021-2FB9-47B5-BDC7-B8D6BE314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511" name="Rectangle 22">
                <a:extLst>
                  <a:ext uri="{FF2B5EF4-FFF2-40B4-BE49-F238E27FC236}">
                    <a16:creationId xmlns:a16="http://schemas.microsoft.com/office/drawing/2014/main" id="{7F6AE72F-367E-4560-9DA3-4E3D3188C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512" name="Rectangle 23">
                <a:extLst>
                  <a:ext uri="{FF2B5EF4-FFF2-40B4-BE49-F238E27FC236}">
                    <a16:creationId xmlns:a16="http://schemas.microsoft.com/office/drawing/2014/main" id="{51EF9E54-89FB-4FCF-B41A-C9BD3DE63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994198DD-979F-4859-914A-1C2646DDC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488"/>
              <a:ext cx="192" cy="192"/>
              <a:chOff x="1728" y="240"/>
              <a:chExt cx="288" cy="288"/>
            </a:xfrm>
          </p:grpSpPr>
          <p:sp>
            <p:nvSpPr>
              <p:cNvPr id="495" name="Rectangle 25">
                <a:extLst>
                  <a:ext uri="{FF2B5EF4-FFF2-40B4-BE49-F238E27FC236}">
                    <a16:creationId xmlns:a16="http://schemas.microsoft.com/office/drawing/2014/main" id="{3CE64DC0-1E37-4B4A-B2AB-D3023001D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96" name="Rectangle 26">
                <a:extLst>
                  <a:ext uri="{FF2B5EF4-FFF2-40B4-BE49-F238E27FC236}">
                    <a16:creationId xmlns:a16="http://schemas.microsoft.com/office/drawing/2014/main" id="{C1E606E9-A6E3-4EFB-9DAA-6E702D0D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97" name="Rectangle 27">
                <a:extLst>
                  <a:ext uri="{FF2B5EF4-FFF2-40B4-BE49-F238E27FC236}">
                    <a16:creationId xmlns:a16="http://schemas.microsoft.com/office/drawing/2014/main" id="{D750685D-EA15-4C25-919A-977CC91E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98" name="Rectangle 28">
                <a:extLst>
                  <a:ext uri="{FF2B5EF4-FFF2-40B4-BE49-F238E27FC236}">
                    <a16:creationId xmlns:a16="http://schemas.microsoft.com/office/drawing/2014/main" id="{12EF3B86-FE10-4D44-8F30-2DDB84700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99" name="Rectangle 29">
                <a:extLst>
                  <a:ext uri="{FF2B5EF4-FFF2-40B4-BE49-F238E27FC236}">
                    <a16:creationId xmlns:a16="http://schemas.microsoft.com/office/drawing/2014/main" id="{23FC1F64-834F-4C1F-8E94-F4A1AF54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500" name="Rectangle 30">
                <a:extLst>
                  <a:ext uri="{FF2B5EF4-FFF2-40B4-BE49-F238E27FC236}">
                    <a16:creationId xmlns:a16="http://schemas.microsoft.com/office/drawing/2014/main" id="{1A6CDA00-E9C4-44ED-AEDA-38A14063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 dirty="0"/>
                  <a:t>4</a:t>
                </a:r>
              </a:p>
            </p:txBody>
          </p:sp>
          <p:sp>
            <p:nvSpPr>
              <p:cNvPr id="501" name="Rectangle 31">
                <a:extLst>
                  <a:ext uri="{FF2B5EF4-FFF2-40B4-BE49-F238E27FC236}">
                    <a16:creationId xmlns:a16="http://schemas.microsoft.com/office/drawing/2014/main" id="{C46B49BA-300C-4EB9-B30F-776808528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502" name="Rectangle 32">
                <a:extLst>
                  <a:ext uri="{FF2B5EF4-FFF2-40B4-BE49-F238E27FC236}">
                    <a16:creationId xmlns:a16="http://schemas.microsoft.com/office/drawing/2014/main" id="{3FB0478D-17BF-4858-BAFD-CB8C00141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503" name="Rectangle 33">
                <a:extLst>
                  <a:ext uri="{FF2B5EF4-FFF2-40B4-BE49-F238E27FC236}">
                    <a16:creationId xmlns:a16="http://schemas.microsoft.com/office/drawing/2014/main" id="{1C64DA3D-5E6E-4FA9-9D3F-1A9780EB0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" name="Group 34">
              <a:extLst>
                <a:ext uri="{FF2B5EF4-FFF2-40B4-BE49-F238E27FC236}">
                  <a16:creationId xmlns:a16="http://schemas.microsoft.com/office/drawing/2014/main" id="{0AE99CC2-517D-49E8-BC0C-820BD5828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88"/>
              <a:ext cx="192" cy="192"/>
              <a:chOff x="1728" y="240"/>
              <a:chExt cx="288" cy="288"/>
            </a:xfrm>
          </p:grpSpPr>
          <p:sp>
            <p:nvSpPr>
              <p:cNvPr id="486" name="Rectangle 35">
                <a:extLst>
                  <a:ext uri="{FF2B5EF4-FFF2-40B4-BE49-F238E27FC236}">
                    <a16:creationId xmlns:a16="http://schemas.microsoft.com/office/drawing/2014/main" id="{D44AF5B5-E254-492B-B2DD-64F6E9DBF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87" name="Rectangle 36">
                <a:extLst>
                  <a:ext uri="{FF2B5EF4-FFF2-40B4-BE49-F238E27FC236}">
                    <a16:creationId xmlns:a16="http://schemas.microsoft.com/office/drawing/2014/main" id="{E4249D48-1899-4F22-B7CF-A8EFD775B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88" name="Rectangle 37">
                <a:extLst>
                  <a:ext uri="{FF2B5EF4-FFF2-40B4-BE49-F238E27FC236}">
                    <a16:creationId xmlns:a16="http://schemas.microsoft.com/office/drawing/2014/main" id="{AB2A0531-A622-44EF-A9C4-2EE77F17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89" name="Rectangle 38">
                <a:extLst>
                  <a:ext uri="{FF2B5EF4-FFF2-40B4-BE49-F238E27FC236}">
                    <a16:creationId xmlns:a16="http://schemas.microsoft.com/office/drawing/2014/main" id="{6C4784AE-44F6-4F6C-BBE7-6D171D3C8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90" name="Rectangle 39">
                <a:extLst>
                  <a:ext uri="{FF2B5EF4-FFF2-40B4-BE49-F238E27FC236}">
                    <a16:creationId xmlns:a16="http://schemas.microsoft.com/office/drawing/2014/main" id="{8AF709F1-1F56-4CBF-8772-EF1D70171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91" name="Rectangle 40">
                <a:extLst>
                  <a:ext uri="{FF2B5EF4-FFF2-40B4-BE49-F238E27FC236}">
                    <a16:creationId xmlns:a16="http://schemas.microsoft.com/office/drawing/2014/main" id="{0226B04C-41D0-498F-B744-9E54107A1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92" name="Rectangle 41">
                <a:extLst>
                  <a:ext uri="{FF2B5EF4-FFF2-40B4-BE49-F238E27FC236}">
                    <a16:creationId xmlns:a16="http://schemas.microsoft.com/office/drawing/2014/main" id="{5440DA4E-482A-4E8A-9FF8-B581A063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493" name="Rectangle 42">
                <a:extLst>
                  <a:ext uri="{FF2B5EF4-FFF2-40B4-BE49-F238E27FC236}">
                    <a16:creationId xmlns:a16="http://schemas.microsoft.com/office/drawing/2014/main" id="{639F28F7-F125-4869-A444-D768403D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94" name="Rectangle 43">
                <a:extLst>
                  <a:ext uri="{FF2B5EF4-FFF2-40B4-BE49-F238E27FC236}">
                    <a16:creationId xmlns:a16="http://schemas.microsoft.com/office/drawing/2014/main" id="{9F7F4AC2-A985-4B55-B87A-0388C1DC6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0" name="Group 44">
              <a:extLst>
                <a:ext uri="{FF2B5EF4-FFF2-40B4-BE49-F238E27FC236}">
                  <a16:creationId xmlns:a16="http://schemas.microsoft.com/office/drawing/2014/main" id="{66E14D4E-424D-487D-9EDF-B91FAC8C4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488"/>
              <a:ext cx="192" cy="192"/>
              <a:chOff x="1728" y="240"/>
              <a:chExt cx="288" cy="288"/>
            </a:xfrm>
          </p:grpSpPr>
          <p:sp>
            <p:nvSpPr>
              <p:cNvPr id="477" name="Rectangle 45">
                <a:extLst>
                  <a:ext uri="{FF2B5EF4-FFF2-40B4-BE49-F238E27FC236}">
                    <a16:creationId xmlns:a16="http://schemas.microsoft.com/office/drawing/2014/main" id="{9D4F4053-116B-4894-A7C8-040856B36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78" name="Rectangle 46">
                <a:extLst>
                  <a:ext uri="{FF2B5EF4-FFF2-40B4-BE49-F238E27FC236}">
                    <a16:creationId xmlns:a16="http://schemas.microsoft.com/office/drawing/2014/main" id="{30F2AFBF-F288-4BEF-8F7D-7BB807970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79" name="Rectangle 47">
                <a:extLst>
                  <a:ext uri="{FF2B5EF4-FFF2-40B4-BE49-F238E27FC236}">
                    <a16:creationId xmlns:a16="http://schemas.microsoft.com/office/drawing/2014/main" id="{0EC75E9D-6E4B-497D-BB22-FB8DB0A3F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80" name="Rectangle 48">
                <a:extLst>
                  <a:ext uri="{FF2B5EF4-FFF2-40B4-BE49-F238E27FC236}">
                    <a16:creationId xmlns:a16="http://schemas.microsoft.com/office/drawing/2014/main" id="{9B9F52F5-32A0-4642-91A3-5F342BDF1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81" name="Rectangle 49">
                <a:extLst>
                  <a:ext uri="{FF2B5EF4-FFF2-40B4-BE49-F238E27FC236}">
                    <a16:creationId xmlns:a16="http://schemas.microsoft.com/office/drawing/2014/main" id="{264DF6F9-B3F1-42C7-9A7F-6CCB928B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82" name="Rectangle 50">
                <a:extLst>
                  <a:ext uri="{FF2B5EF4-FFF2-40B4-BE49-F238E27FC236}">
                    <a16:creationId xmlns:a16="http://schemas.microsoft.com/office/drawing/2014/main" id="{7BD6227A-086B-4948-9DB0-FE9B2505A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83" name="Rectangle 51">
                <a:extLst>
                  <a:ext uri="{FF2B5EF4-FFF2-40B4-BE49-F238E27FC236}">
                    <a16:creationId xmlns:a16="http://schemas.microsoft.com/office/drawing/2014/main" id="{AC700BA6-E341-4F70-B926-ADB14B28A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84" name="Rectangle 52">
                <a:extLst>
                  <a:ext uri="{FF2B5EF4-FFF2-40B4-BE49-F238E27FC236}">
                    <a16:creationId xmlns:a16="http://schemas.microsoft.com/office/drawing/2014/main" id="{950222A2-1729-4A75-B859-211A3299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485" name="Rectangle 53">
                <a:extLst>
                  <a:ext uri="{FF2B5EF4-FFF2-40B4-BE49-F238E27FC236}">
                    <a16:creationId xmlns:a16="http://schemas.microsoft.com/office/drawing/2014/main" id="{1D301B3D-D21E-4D29-A055-085BDC3B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</p:grp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1798127B-9079-4084-9EC1-0B25EF5EC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216"/>
              <a:ext cx="192" cy="192"/>
              <a:chOff x="1728" y="240"/>
              <a:chExt cx="288" cy="288"/>
            </a:xfrm>
          </p:grpSpPr>
          <p:sp>
            <p:nvSpPr>
              <p:cNvPr id="468" name="Rectangle 55">
                <a:extLst>
                  <a:ext uri="{FF2B5EF4-FFF2-40B4-BE49-F238E27FC236}">
                    <a16:creationId xmlns:a16="http://schemas.microsoft.com/office/drawing/2014/main" id="{6ABA829C-F25E-4C53-AC75-F91FF393A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69" name="Rectangle 56">
                <a:extLst>
                  <a:ext uri="{FF2B5EF4-FFF2-40B4-BE49-F238E27FC236}">
                    <a16:creationId xmlns:a16="http://schemas.microsoft.com/office/drawing/2014/main" id="{DCDA4622-6F84-4D54-A7DE-DA33A27CD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470" name="Rectangle 57">
                <a:extLst>
                  <a:ext uri="{FF2B5EF4-FFF2-40B4-BE49-F238E27FC236}">
                    <a16:creationId xmlns:a16="http://schemas.microsoft.com/office/drawing/2014/main" id="{05E73D28-7B39-4003-97FC-74D7FD41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71" name="Rectangle 58">
                <a:extLst>
                  <a:ext uri="{FF2B5EF4-FFF2-40B4-BE49-F238E27FC236}">
                    <a16:creationId xmlns:a16="http://schemas.microsoft.com/office/drawing/2014/main" id="{5DDE02DC-6F97-41C7-BF11-FFF0C5540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72" name="Rectangle 59">
                <a:extLst>
                  <a:ext uri="{FF2B5EF4-FFF2-40B4-BE49-F238E27FC236}">
                    <a16:creationId xmlns:a16="http://schemas.microsoft.com/office/drawing/2014/main" id="{025724AD-CDCD-407B-95D8-7698915C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73" name="Rectangle 60">
                <a:extLst>
                  <a:ext uri="{FF2B5EF4-FFF2-40B4-BE49-F238E27FC236}">
                    <a16:creationId xmlns:a16="http://schemas.microsoft.com/office/drawing/2014/main" id="{28819139-AFFE-4208-8768-46BE5F887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74" name="Rectangle 61">
                <a:extLst>
                  <a:ext uri="{FF2B5EF4-FFF2-40B4-BE49-F238E27FC236}">
                    <a16:creationId xmlns:a16="http://schemas.microsoft.com/office/drawing/2014/main" id="{2C1C4E43-F476-4AE7-A179-55B4C0DB7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75" name="Rectangle 62">
                <a:extLst>
                  <a:ext uri="{FF2B5EF4-FFF2-40B4-BE49-F238E27FC236}">
                    <a16:creationId xmlns:a16="http://schemas.microsoft.com/office/drawing/2014/main" id="{1E1AC841-337B-4483-AF3D-7F43D12B3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76" name="Rectangle 63">
                <a:extLst>
                  <a:ext uri="{FF2B5EF4-FFF2-40B4-BE49-F238E27FC236}">
                    <a16:creationId xmlns:a16="http://schemas.microsoft.com/office/drawing/2014/main" id="{095AC092-C8F8-4FF9-AB05-8D503C24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2" name="Group 64">
              <a:extLst>
                <a:ext uri="{FF2B5EF4-FFF2-40B4-BE49-F238E27FC236}">
                  <a16:creationId xmlns:a16="http://schemas.microsoft.com/office/drawing/2014/main" id="{7E4B9D5D-06C2-47D6-BE94-39667353E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640"/>
              <a:ext cx="192" cy="192"/>
              <a:chOff x="1728" y="240"/>
              <a:chExt cx="288" cy="288"/>
            </a:xfrm>
          </p:grpSpPr>
          <p:sp>
            <p:nvSpPr>
              <p:cNvPr id="459" name="Rectangle 65">
                <a:extLst>
                  <a:ext uri="{FF2B5EF4-FFF2-40B4-BE49-F238E27FC236}">
                    <a16:creationId xmlns:a16="http://schemas.microsoft.com/office/drawing/2014/main" id="{0EB036E1-AD93-4FAD-A198-45BE0455E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60" name="Rectangle 66">
                <a:extLst>
                  <a:ext uri="{FF2B5EF4-FFF2-40B4-BE49-F238E27FC236}">
                    <a16:creationId xmlns:a16="http://schemas.microsoft.com/office/drawing/2014/main" id="{C8CEB5E0-D813-4703-8853-5511ECAF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61" name="Rectangle 67">
                <a:extLst>
                  <a:ext uri="{FF2B5EF4-FFF2-40B4-BE49-F238E27FC236}">
                    <a16:creationId xmlns:a16="http://schemas.microsoft.com/office/drawing/2014/main" id="{E47BF097-C072-49A3-8F95-21566F25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62" name="Rectangle 68">
                <a:extLst>
                  <a:ext uri="{FF2B5EF4-FFF2-40B4-BE49-F238E27FC236}">
                    <a16:creationId xmlns:a16="http://schemas.microsoft.com/office/drawing/2014/main" id="{83AFA537-8519-4CB3-A088-B49C82A51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63" name="Rectangle 69">
                <a:extLst>
                  <a:ext uri="{FF2B5EF4-FFF2-40B4-BE49-F238E27FC236}">
                    <a16:creationId xmlns:a16="http://schemas.microsoft.com/office/drawing/2014/main" id="{7A7B4408-9F6F-484F-A04E-3BBB3049B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464" name="Rectangle 70">
                <a:extLst>
                  <a:ext uri="{FF2B5EF4-FFF2-40B4-BE49-F238E27FC236}">
                    <a16:creationId xmlns:a16="http://schemas.microsoft.com/office/drawing/2014/main" id="{D38AD9B1-6357-45CB-9EB3-9EA2EC6BA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65" name="Rectangle 71">
                <a:extLst>
                  <a:ext uri="{FF2B5EF4-FFF2-40B4-BE49-F238E27FC236}">
                    <a16:creationId xmlns:a16="http://schemas.microsoft.com/office/drawing/2014/main" id="{99CE476C-D288-498D-85EF-13FB166B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66" name="Rectangle 72">
                <a:extLst>
                  <a:ext uri="{FF2B5EF4-FFF2-40B4-BE49-F238E27FC236}">
                    <a16:creationId xmlns:a16="http://schemas.microsoft.com/office/drawing/2014/main" id="{9C82CFF7-023C-4E7B-93A1-2F805E2F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67" name="Rectangle 73">
                <a:extLst>
                  <a:ext uri="{FF2B5EF4-FFF2-40B4-BE49-F238E27FC236}">
                    <a16:creationId xmlns:a16="http://schemas.microsoft.com/office/drawing/2014/main" id="{78B6353C-3B09-4E50-9CBA-28F208828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3" name="Group 74">
              <a:extLst>
                <a:ext uri="{FF2B5EF4-FFF2-40B4-BE49-F238E27FC236}">
                  <a16:creationId xmlns:a16="http://schemas.microsoft.com/office/drawing/2014/main" id="{9881DB78-0550-4F31-9F96-E78F6BC6C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064"/>
              <a:ext cx="192" cy="192"/>
              <a:chOff x="4368" y="2064"/>
              <a:chExt cx="192" cy="192"/>
            </a:xfrm>
          </p:grpSpPr>
          <p:sp>
            <p:nvSpPr>
              <p:cNvPr id="450" name="Rectangle 75">
                <a:extLst>
                  <a:ext uri="{FF2B5EF4-FFF2-40B4-BE49-F238E27FC236}">
                    <a16:creationId xmlns:a16="http://schemas.microsoft.com/office/drawing/2014/main" id="{4C7ED3FA-E11C-486D-8111-B8F135AE1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51" name="Rectangle 76">
                <a:extLst>
                  <a:ext uri="{FF2B5EF4-FFF2-40B4-BE49-F238E27FC236}">
                    <a16:creationId xmlns:a16="http://schemas.microsoft.com/office/drawing/2014/main" id="{4C85400D-1246-4AA6-B2EB-842A4197D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52" name="Rectangle 77">
                <a:extLst>
                  <a:ext uri="{FF2B5EF4-FFF2-40B4-BE49-F238E27FC236}">
                    <a16:creationId xmlns:a16="http://schemas.microsoft.com/office/drawing/2014/main" id="{376CDBAA-3C87-4B8B-B36B-CA8077440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53" name="Rectangle 78">
                <a:extLst>
                  <a:ext uri="{FF2B5EF4-FFF2-40B4-BE49-F238E27FC236}">
                    <a16:creationId xmlns:a16="http://schemas.microsoft.com/office/drawing/2014/main" id="{EB609C8A-C0BB-435D-8464-5A65CB006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54" name="Rectangle 79">
                <a:extLst>
                  <a:ext uri="{FF2B5EF4-FFF2-40B4-BE49-F238E27FC236}">
                    <a16:creationId xmlns:a16="http://schemas.microsoft.com/office/drawing/2014/main" id="{C9F82E77-50FE-4A23-970A-7374CEA90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55" name="Rectangle 80">
                <a:extLst>
                  <a:ext uri="{FF2B5EF4-FFF2-40B4-BE49-F238E27FC236}">
                    <a16:creationId xmlns:a16="http://schemas.microsoft.com/office/drawing/2014/main" id="{4BD84D48-65C0-429C-97AA-30DD444C7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456" name="Rectangle 81">
                <a:extLst>
                  <a:ext uri="{FF2B5EF4-FFF2-40B4-BE49-F238E27FC236}">
                    <a16:creationId xmlns:a16="http://schemas.microsoft.com/office/drawing/2014/main" id="{2A44D707-E169-4295-81C1-4E1D9EC3E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57" name="Rectangle 82">
                <a:extLst>
                  <a:ext uri="{FF2B5EF4-FFF2-40B4-BE49-F238E27FC236}">
                    <a16:creationId xmlns:a16="http://schemas.microsoft.com/office/drawing/2014/main" id="{9F9E02E6-DF8F-4E07-8B35-6FC7BC90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458" name="Rectangle 83">
                <a:extLst>
                  <a:ext uri="{FF2B5EF4-FFF2-40B4-BE49-F238E27FC236}">
                    <a16:creationId xmlns:a16="http://schemas.microsoft.com/office/drawing/2014/main" id="{17039F8C-2994-4320-9DA9-BE2569440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14" name="Group 84">
              <a:extLst>
                <a:ext uri="{FF2B5EF4-FFF2-40B4-BE49-F238E27FC236}">
                  <a16:creationId xmlns:a16="http://schemas.microsoft.com/office/drawing/2014/main" id="{B77D6771-4A89-4327-80CC-233010BBF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064"/>
              <a:ext cx="192" cy="192"/>
              <a:chOff x="3792" y="2064"/>
              <a:chExt cx="192" cy="192"/>
            </a:xfrm>
          </p:grpSpPr>
          <p:sp>
            <p:nvSpPr>
              <p:cNvPr id="441" name="Rectangle 85">
                <a:extLst>
                  <a:ext uri="{FF2B5EF4-FFF2-40B4-BE49-F238E27FC236}">
                    <a16:creationId xmlns:a16="http://schemas.microsoft.com/office/drawing/2014/main" id="{B205D451-2ABA-4280-9B20-E24BD7AE4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42" name="Rectangle 86">
                <a:extLst>
                  <a:ext uri="{FF2B5EF4-FFF2-40B4-BE49-F238E27FC236}">
                    <a16:creationId xmlns:a16="http://schemas.microsoft.com/office/drawing/2014/main" id="{8A258960-8685-45DE-88E8-2E2B4799C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43" name="Rectangle 87">
                <a:extLst>
                  <a:ext uri="{FF2B5EF4-FFF2-40B4-BE49-F238E27FC236}">
                    <a16:creationId xmlns:a16="http://schemas.microsoft.com/office/drawing/2014/main" id="{7B4B7155-6665-4251-BFF8-D1BC852E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44" name="Rectangle 88">
                <a:extLst>
                  <a:ext uri="{FF2B5EF4-FFF2-40B4-BE49-F238E27FC236}">
                    <a16:creationId xmlns:a16="http://schemas.microsoft.com/office/drawing/2014/main" id="{8840A37A-4B01-4E1C-ABEA-99F96FD1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45" name="Rectangle 89">
                <a:extLst>
                  <a:ext uri="{FF2B5EF4-FFF2-40B4-BE49-F238E27FC236}">
                    <a16:creationId xmlns:a16="http://schemas.microsoft.com/office/drawing/2014/main" id="{AFAC0251-50BB-4C05-80AE-6B4321F58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46" name="Rectangle 90">
                <a:extLst>
                  <a:ext uri="{FF2B5EF4-FFF2-40B4-BE49-F238E27FC236}">
                    <a16:creationId xmlns:a16="http://schemas.microsoft.com/office/drawing/2014/main" id="{3A0BC7E2-617A-48AF-85E8-25824D0F7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447" name="Rectangle 91">
                <a:extLst>
                  <a:ext uri="{FF2B5EF4-FFF2-40B4-BE49-F238E27FC236}">
                    <a16:creationId xmlns:a16="http://schemas.microsoft.com/office/drawing/2014/main" id="{59DB6AAC-2C25-443A-BD43-D6DC6CA4F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48" name="Rectangle 92">
                <a:extLst>
                  <a:ext uri="{FF2B5EF4-FFF2-40B4-BE49-F238E27FC236}">
                    <a16:creationId xmlns:a16="http://schemas.microsoft.com/office/drawing/2014/main" id="{8C396665-3453-49AC-9951-99B3A51E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49" name="Rectangle 93">
                <a:extLst>
                  <a:ext uri="{FF2B5EF4-FFF2-40B4-BE49-F238E27FC236}">
                    <a16:creationId xmlns:a16="http://schemas.microsoft.com/office/drawing/2014/main" id="{A831E07C-916C-47F4-86F5-DD5421F4A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5" name="Group 94">
              <a:extLst>
                <a:ext uri="{FF2B5EF4-FFF2-40B4-BE49-F238E27FC236}">
                  <a16:creationId xmlns:a16="http://schemas.microsoft.com/office/drawing/2014/main" id="{BCA86501-9802-40A1-AB87-72F25D75E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64"/>
              <a:ext cx="192" cy="192"/>
              <a:chOff x="3168" y="2064"/>
              <a:chExt cx="192" cy="192"/>
            </a:xfrm>
          </p:grpSpPr>
          <p:sp>
            <p:nvSpPr>
              <p:cNvPr id="432" name="Rectangle 95">
                <a:extLst>
                  <a:ext uri="{FF2B5EF4-FFF2-40B4-BE49-F238E27FC236}">
                    <a16:creationId xmlns:a16="http://schemas.microsoft.com/office/drawing/2014/main" id="{693D838C-4FBB-460C-81A3-4A4C7CA10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33" name="Rectangle 96">
                <a:extLst>
                  <a:ext uri="{FF2B5EF4-FFF2-40B4-BE49-F238E27FC236}">
                    <a16:creationId xmlns:a16="http://schemas.microsoft.com/office/drawing/2014/main" id="{34E14242-5158-43BF-A1B7-4C74DECA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434" name="Rectangle 97">
                <a:extLst>
                  <a:ext uri="{FF2B5EF4-FFF2-40B4-BE49-F238E27FC236}">
                    <a16:creationId xmlns:a16="http://schemas.microsoft.com/office/drawing/2014/main" id="{3B7F115D-4E16-4AC1-8F3C-F8DCFA94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35" name="Rectangle 98">
                <a:extLst>
                  <a:ext uri="{FF2B5EF4-FFF2-40B4-BE49-F238E27FC236}">
                    <a16:creationId xmlns:a16="http://schemas.microsoft.com/office/drawing/2014/main" id="{08B0D639-B972-4167-9CBD-E53670E6B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36" name="Rectangle 99">
                <a:extLst>
                  <a:ext uri="{FF2B5EF4-FFF2-40B4-BE49-F238E27FC236}">
                    <a16:creationId xmlns:a16="http://schemas.microsoft.com/office/drawing/2014/main" id="{8D795E51-3601-4789-BB28-72BCA8753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37" name="Rectangle 100">
                <a:extLst>
                  <a:ext uri="{FF2B5EF4-FFF2-40B4-BE49-F238E27FC236}">
                    <a16:creationId xmlns:a16="http://schemas.microsoft.com/office/drawing/2014/main" id="{93287E29-DB99-481D-B47B-8518423AC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38" name="Rectangle 101">
                <a:extLst>
                  <a:ext uri="{FF2B5EF4-FFF2-40B4-BE49-F238E27FC236}">
                    <a16:creationId xmlns:a16="http://schemas.microsoft.com/office/drawing/2014/main" id="{232D7057-9E8D-4BDE-8C34-E819435C2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39" name="Rectangle 102">
                <a:extLst>
                  <a:ext uri="{FF2B5EF4-FFF2-40B4-BE49-F238E27FC236}">
                    <a16:creationId xmlns:a16="http://schemas.microsoft.com/office/drawing/2014/main" id="{7691FB3F-921E-49DD-9050-B46AF5449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40" name="Rectangle 103">
                <a:extLst>
                  <a:ext uri="{FF2B5EF4-FFF2-40B4-BE49-F238E27FC236}">
                    <a16:creationId xmlns:a16="http://schemas.microsoft.com/office/drawing/2014/main" id="{A5A565BC-2588-46A0-A5A5-404CFEAEB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6" name="Group 104">
              <a:extLst>
                <a:ext uri="{FF2B5EF4-FFF2-40B4-BE49-F238E27FC236}">
                  <a16:creationId xmlns:a16="http://schemas.microsoft.com/office/drawing/2014/main" id="{B2942433-D5BB-46A1-8B1A-0BE4A6FCB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064"/>
              <a:ext cx="192" cy="192"/>
              <a:chOff x="1728" y="240"/>
              <a:chExt cx="288" cy="288"/>
            </a:xfrm>
          </p:grpSpPr>
          <p:sp>
            <p:nvSpPr>
              <p:cNvPr id="423" name="Rectangle 105">
                <a:extLst>
                  <a:ext uri="{FF2B5EF4-FFF2-40B4-BE49-F238E27FC236}">
                    <a16:creationId xmlns:a16="http://schemas.microsoft.com/office/drawing/2014/main" id="{C5BE1527-6A5F-4EC2-B659-955C4D487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24" name="Rectangle 106">
                <a:extLst>
                  <a:ext uri="{FF2B5EF4-FFF2-40B4-BE49-F238E27FC236}">
                    <a16:creationId xmlns:a16="http://schemas.microsoft.com/office/drawing/2014/main" id="{8168BFDC-C5C6-4655-97C2-09C3593C1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25" name="Rectangle 107">
                <a:extLst>
                  <a:ext uri="{FF2B5EF4-FFF2-40B4-BE49-F238E27FC236}">
                    <a16:creationId xmlns:a16="http://schemas.microsoft.com/office/drawing/2014/main" id="{CCD27DA4-3287-4AF8-826F-E5482FB7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26" name="Rectangle 108">
                <a:extLst>
                  <a:ext uri="{FF2B5EF4-FFF2-40B4-BE49-F238E27FC236}">
                    <a16:creationId xmlns:a16="http://schemas.microsoft.com/office/drawing/2014/main" id="{9AB66223-EC1C-4BB8-B08A-C08E1D1B4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427" name="Rectangle 109">
                <a:extLst>
                  <a:ext uri="{FF2B5EF4-FFF2-40B4-BE49-F238E27FC236}">
                    <a16:creationId xmlns:a16="http://schemas.microsoft.com/office/drawing/2014/main" id="{989CAE6C-8443-46C3-9120-C78598D4C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28" name="Rectangle 110">
                <a:extLst>
                  <a:ext uri="{FF2B5EF4-FFF2-40B4-BE49-F238E27FC236}">
                    <a16:creationId xmlns:a16="http://schemas.microsoft.com/office/drawing/2014/main" id="{FF51C879-7A0C-4ED4-BC3B-86A76263A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29" name="Rectangle 111">
                <a:extLst>
                  <a:ext uri="{FF2B5EF4-FFF2-40B4-BE49-F238E27FC236}">
                    <a16:creationId xmlns:a16="http://schemas.microsoft.com/office/drawing/2014/main" id="{F55923BF-63A6-460E-92FD-F99E0DFF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30" name="Rectangle 112">
                <a:extLst>
                  <a:ext uri="{FF2B5EF4-FFF2-40B4-BE49-F238E27FC236}">
                    <a16:creationId xmlns:a16="http://schemas.microsoft.com/office/drawing/2014/main" id="{C9361CA4-9A5B-4BD2-9F71-5AD40C92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31" name="Rectangle 113">
                <a:extLst>
                  <a:ext uri="{FF2B5EF4-FFF2-40B4-BE49-F238E27FC236}">
                    <a16:creationId xmlns:a16="http://schemas.microsoft.com/office/drawing/2014/main" id="{32D66D4D-5602-452D-9B42-37FDB0F89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17" name="Group 114">
              <a:extLst>
                <a:ext uri="{FF2B5EF4-FFF2-40B4-BE49-F238E27FC236}">
                  <a16:creationId xmlns:a16="http://schemas.microsoft.com/office/drawing/2014/main" id="{0FAB3604-AF84-4710-AD54-633D3D308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064"/>
              <a:ext cx="192" cy="192"/>
              <a:chOff x="1728" y="240"/>
              <a:chExt cx="288" cy="288"/>
            </a:xfrm>
          </p:grpSpPr>
          <p:sp>
            <p:nvSpPr>
              <p:cNvPr id="414" name="Rectangle 115">
                <a:extLst>
                  <a:ext uri="{FF2B5EF4-FFF2-40B4-BE49-F238E27FC236}">
                    <a16:creationId xmlns:a16="http://schemas.microsoft.com/office/drawing/2014/main" id="{21968A2F-CC45-467B-AF34-9412D7D5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15" name="Rectangle 116">
                <a:extLst>
                  <a:ext uri="{FF2B5EF4-FFF2-40B4-BE49-F238E27FC236}">
                    <a16:creationId xmlns:a16="http://schemas.microsoft.com/office/drawing/2014/main" id="{E21A683B-3EC3-4F34-8B7B-FBF580982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16" name="Rectangle 117">
                <a:extLst>
                  <a:ext uri="{FF2B5EF4-FFF2-40B4-BE49-F238E27FC236}">
                    <a16:creationId xmlns:a16="http://schemas.microsoft.com/office/drawing/2014/main" id="{B95F205E-AB64-4CF2-9FDB-A797CAB1E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17" name="Rectangle 118">
                <a:extLst>
                  <a:ext uri="{FF2B5EF4-FFF2-40B4-BE49-F238E27FC236}">
                    <a16:creationId xmlns:a16="http://schemas.microsoft.com/office/drawing/2014/main" id="{1474FF7F-0442-4754-B115-E74F7F1F6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418" name="Rectangle 119">
                <a:extLst>
                  <a:ext uri="{FF2B5EF4-FFF2-40B4-BE49-F238E27FC236}">
                    <a16:creationId xmlns:a16="http://schemas.microsoft.com/office/drawing/2014/main" id="{7DEBB271-1CAD-41C7-9C20-BEDE98BE7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19" name="Rectangle 120">
                <a:extLst>
                  <a:ext uri="{FF2B5EF4-FFF2-40B4-BE49-F238E27FC236}">
                    <a16:creationId xmlns:a16="http://schemas.microsoft.com/office/drawing/2014/main" id="{858B89B1-3574-4401-820D-315907440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420" name="Rectangle 121">
                <a:extLst>
                  <a:ext uri="{FF2B5EF4-FFF2-40B4-BE49-F238E27FC236}">
                    <a16:creationId xmlns:a16="http://schemas.microsoft.com/office/drawing/2014/main" id="{7CC6A20C-9AC2-444D-9CE7-C565ED7B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21" name="Rectangle 122">
                <a:extLst>
                  <a:ext uri="{FF2B5EF4-FFF2-40B4-BE49-F238E27FC236}">
                    <a16:creationId xmlns:a16="http://schemas.microsoft.com/office/drawing/2014/main" id="{D48DA586-39B7-4431-A849-D0F37EB5A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22" name="Rectangle 123">
                <a:extLst>
                  <a:ext uri="{FF2B5EF4-FFF2-40B4-BE49-F238E27FC236}">
                    <a16:creationId xmlns:a16="http://schemas.microsoft.com/office/drawing/2014/main" id="{25078331-0A77-4A04-97F0-C4228437F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sp>
          <p:nvSpPr>
            <p:cNvPr id="18" name="Line 124">
              <a:extLst>
                <a:ext uri="{FF2B5EF4-FFF2-40B4-BE49-F238E27FC236}">
                  <a16:creationId xmlns:a16="http://schemas.microsoft.com/office/drawing/2014/main" id="{B5C9A22F-E9A1-4FA7-90B7-397D2586D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08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25">
              <a:extLst>
                <a:ext uri="{FF2B5EF4-FFF2-40B4-BE49-F238E27FC236}">
                  <a16:creationId xmlns:a16="http://schemas.microsoft.com/office/drawing/2014/main" id="{403CA33E-4061-48A0-B7D3-5A7310DB1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26">
              <a:extLst>
                <a:ext uri="{FF2B5EF4-FFF2-40B4-BE49-F238E27FC236}">
                  <a16:creationId xmlns:a16="http://schemas.microsoft.com/office/drawing/2014/main" id="{C301FB17-9D09-4573-9AF0-1FD72F710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6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27">
              <a:extLst>
                <a:ext uri="{FF2B5EF4-FFF2-40B4-BE49-F238E27FC236}">
                  <a16:creationId xmlns:a16="http://schemas.microsoft.com/office/drawing/2014/main" id="{E35C1F07-79FA-4F3B-982F-2F1E16CA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28">
              <a:extLst>
                <a:ext uri="{FF2B5EF4-FFF2-40B4-BE49-F238E27FC236}">
                  <a16:creationId xmlns:a16="http://schemas.microsoft.com/office/drawing/2014/main" id="{784EC848-BCC9-49EF-832C-DFE051FDC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04"/>
              <a:ext cx="72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29">
              <a:extLst>
                <a:ext uri="{FF2B5EF4-FFF2-40B4-BE49-F238E27FC236}">
                  <a16:creationId xmlns:a16="http://schemas.microsoft.com/office/drawing/2014/main" id="{99D59A4F-EAC8-4B08-AB4B-C0BE0E935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96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30">
              <a:extLst>
                <a:ext uri="{FF2B5EF4-FFF2-40B4-BE49-F238E27FC236}">
                  <a16:creationId xmlns:a16="http://schemas.microsoft.com/office/drawing/2014/main" id="{4C7390F1-BD3F-428B-BB4E-89223D90B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680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31">
              <a:extLst>
                <a:ext uri="{FF2B5EF4-FFF2-40B4-BE49-F238E27FC236}">
                  <a16:creationId xmlns:a16="http://schemas.microsoft.com/office/drawing/2014/main" id="{B08FBEF6-2037-4239-9C8A-A51A946E3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32">
              <a:extLst>
                <a:ext uri="{FF2B5EF4-FFF2-40B4-BE49-F238E27FC236}">
                  <a16:creationId xmlns:a16="http://schemas.microsoft.com/office/drawing/2014/main" id="{DF3A9014-5067-4940-BC6E-09E535312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56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33">
              <a:extLst>
                <a:ext uri="{FF2B5EF4-FFF2-40B4-BE49-F238E27FC236}">
                  <a16:creationId xmlns:a16="http://schemas.microsoft.com/office/drawing/2014/main" id="{86D48784-E6BD-4EC6-A555-F9C1D10ED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832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34">
              <a:extLst>
                <a:ext uri="{FF2B5EF4-FFF2-40B4-BE49-F238E27FC236}">
                  <a16:creationId xmlns:a16="http://schemas.microsoft.com/office/drawing/2014/main" id="{DDF9518F-2C43-4DAD-B3B3-700A7B1EF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35">
              <a:extLst>
                <a:ext uri="{FF2B5EF4-FFF2-40B4-BE49-F238E27FC236}">
                  <a16:creationId xmlns:a16="http://schemas.microsoft.com/office/drawing/2014/main" id="{8EDE2DD6-87FF-4858-802D-AB8A81F76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36">
              <a:extLst>
                <a:ext uri="{FF2B5EF4-FFF2-40B4-BE49-F238E27FC236}">
                  <a16:creationId xmlns:a16="http://schemas.microsoft.com/office/drawing/2014/main" id="{E4EDF884-DDEF-4972-BBA0-91473567E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37">
              <a:extLst>
                <a:ext uri="{FF2B5EF4-FFF2-40B4-BE49-F238E27FC236}">
                  <a16:creationId xmlns:a16="http://schemas.microsoft.com/office/drawing/2014/main" id="{D26821F8-47E9-47F2-9471-F964B6D92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832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38">
              <a:extLst>
                <a:ext uri="{FF2B5EF4-FFF2-40B4-BE49-F238E27FC236}">
                  <a16:creationId xmlns:a16="http://schemas.microsoft.com/office/drawing/2014/main" id="{A263F694-5A1E-4E6C-9168-79253D87A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680"/>
              <a:ext cx="24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39">
              <a:extLst>
                <a:ext uri="{FF2B5EF4-FFF2-40B4-BE49-F238E27FC236}">
                  <a16:creationId xmlns:a16="http://schemas.microsoft.com/office/drawing/2014/main" id="{4D1BC26A-9C83-4F2E-9D70-55263841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140">
              <a:extLst>
                <a:ext uri="{FF2B5EF4-FFF2-40B4-BE49-F238E27FC236}">
                  <a16:creationId xmlns:a16="http://schemas.microsoft.com/office/drawing/2014/main" id="{CD27846B-49E9-4031-93D8-473A12DEC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41">
              <a:extLst>
                <a:ext uri="{FF2B5EF4-FFF2-40B4-BE49-F238E27FC236}">
                  <a16:creationId xmlns:a16="http://schemas.microsoft.com/office/drawing/2014/main" id="{80369DF0-CFFB-4004-B293-6ECF5F70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57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42">
              <a:extLst>
                <a:ext uri="{FF2B5EF4-FFF2-40B4-BE49-F238E27FC236}">
                  <a16:creationId xmlns:a16="http://schemas.microsoft.com/office/drawing/2014/main" id="{2A1BF734-C859-48E4-B7AE-AA4B3DFBB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120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43">
              <a:extLst>
                <a:ext uri="{FF2B5EF4-FFF2-40B4-BE49-F238E27FC236}">
                  <a16:creationId xmlns:a16="http://schemas.microsoft.com/office/drawing/2014/main" id="{93452029-F8D2-4158-9ACC-F392DD449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6"/>
              <a:ext cx="24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44">
              <a:extLst>
                <a:ext uri="{FF2B5EF4-FFF2-40B4-BE49-F238E27FC236}">
                  <a16:creationId xmlns:a16="http://schemas.microsoft.com/office/drawing/2014/main" id="{4A30541B-2D29-4EF7-ABD1-C48F14816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80"/>
              <a:ext cx="81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45">
              <a:extLst>
                <a:ext uri="{FF2B5EF4-FFF2-40B4-BE49-F238E27FC236}">
                  <a16:creationId xmlns:a16="http://schemas.microsoft.com/office/drawing/2014/main" id="{7F099983-B998-4118-A642-9B0A6D453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146">
              <a:extLst>
                <a:ext uri="{FF2B5EF4-FFF2-40B4-BE49-F238E27FC236}">
                  <a16:creationId xmlns:a16="http://schemas.microsoft.com/office/drawing/2014/main" id="{C57D8C04-5B19-4E9E-B232-87DD6F843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48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585472FA-1610-405A-9078-DDDD956DA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256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148">
              <a:extLst>
                <a:ext uri="{FF2B5EF4-FFF2-40B4-BE49-F238E27FC236}">
                  <a16:creationId xmlns:a16="http://schemas.microsoft.com/office/drawing/2014/main" id="{99193D65-B4BA-4F7A-95FD-DC3D96A61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5B8D85DC-BBE7-4210-B759-E11EEE991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50">
              <a:extLst>
                <a:ext uri="{FF2B5EF4-FFF2-40B4-BE49-F238E27FC236}">
                  <a16:creationId xmlns:a16="http://schemas.microsoft.com/office/drawing/2014/main" id="{7D43BBE5-F7BC-483B-BEBD-529B744D5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51">
              <a:extLst>
                <a:ext uri="{FF2B5EF4-FFF2-40B4-BE49-F238E27FC236}">
                  <a16:creationId xmlns:a16="http://schemas.microsoft.com/office/drawing/2014/main" id="{E0600DFC-9A18-4CA5-9B58-1A2FC237C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152">
              <a:extLst>
                <a:ext uri="{FF2B5EF4-FFF2-40B4-BE49-F238E27FC236}">
                  <a16:creationId xmlns:a16="http://schemas.microsoft.com/office/drawing/2014/main" id="{71087210-9F84-47F6-8E71-EB1412E9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53">
              <a:extLst>
                <a:ext uri="{FF2B5EF4-FFF2-40B4-BE49-F238E27FC236}">
                  <a16:creationId xmlns:a16="http://schemas.microsoft.com/office/drawing/2014/main" id="{B7DA016A-E3AB-40D0-B158-7580A25D7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154">
              <a:extLst>
                <a:ext uri="{FF2B5EF4-FFF2-40B4-BE49-F238E27FC236}">
                  <a16:creationId xmlns:a16="http://schemas.microsoft.com/office/drawing/2014/main" id="{E1EB40F4-DC1D-49ED-B4BF-935F30FF1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155">
              <a:extLst>
                <a:ext uri="{FF2B5EF4-FFF2-40B4-BE49-F238E27FC236}">
                  <a16:creationId xmlns:a16="http://schemas.microsoft.com/office/drawing/2014/main" id="{962E308D-7559-4CFA-BF50-D942E471A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56">
              <a:extLst>
                <a:ext uri="{FF2B5EF4-FFF2-40B4-BE49-F238E27FC236}">
                  <a16:creationId xmlns:a16="http://schemas.microsoft.com/office/drawing/2014/main" id="{4E1466EB-0991-4E5E-B381-8E95CC95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157">
              <a:extLst>
                <a:ext uri="{FF2B5EF4-FFF2-40B4-BE49-F238E27FC236}">
                  <a16:creationId xmlns:a16="http://schemas.microsoft.com/office/drawing/2014/main" id="{AAE2D883-CF7F-4E77-A14B-AA00576E4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158">
              <a:extLst>
                <a:ext uri="{FF2B5EF4-FFF2-40B4-BE49-F238E27FC236}">
                  <a16:creationId xmlns:a16="http://schemas.microsoft.com/office/drawing/2014/main" id="{28292203-112C-45A5-AE62-570F1A491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159">
              <a:extLst>
                <a:ext uri="{FF2B5EF4-FFF2-40B4-BE49-F238E27FC236}">
                  <a16:creationId xmlns:a16="http://schemas.microsoft.com/office/drawing/2014/main" id="{1EFB2379-66F7-409B-9317-DC53EE24D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408"/>
              <a:ext cx="144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160">
              <a:extLst>
                <a:ext uri="{FF2B5EF4-FFF2-40B4-BE49-F238E27FC236}">
                  <a16:creationId xmlns:a16="http://schemas.microsoft.com/office/drawing/2014/main" id="{284AD77D-5CFC-4031-9FF1-9906B8831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96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161">
              <a:extLst>
                <a:ext uri="{FF2B5EF4-FFF2-40B4-BE49-F238E27FC236}">
                  <a16:creationId xmlns:a16="http://schemas.microsoft.com/office/drawing/2014/main" id="{32FB1F8D-2348-402A-9DF6-979ED0FA6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162">
              <a:extLst>
                <a:ext uri="{FF2B5EF4-FFF2-40B4-BE49-F238E27FC236}">
                  <a16:creationId xmlns:a16="http://schemas.microsoft.com/office/drawing/2014/main" id="{C759C196-0973-4CD4-B5E3-C268A55D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163">
              <a:extLst>
                <a:ext uri="{FF2B5EF4-FFF2-40B4-BE49-F238E27FC236}">
                  <a16:creationId xmlns:a16="http://schemas.microsoft.com/office/drawing/2014/main" id="{E511BA74-D00E-446E-A85D-31BE44EE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164">
              <a:extLst>
                <a:ext uri="{FF2B5EF4-FFF2-40B4-BE49-F238E27FC236}">
                  <a16:creationId xmlns:a16="http://schemas.microsoft.com/office/drawing/2014/main" id="{E8A54AD6-145F-447F-89FD-AAD63FE0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165">
              <a:extLst>
                <a:ext uri="{FF2B5EF4-FFF2-40B4-BE49-F238E27FC236}">
                  <a16:creationId xmlns:a16="http://schemas.microsoft.com/office/drawing/2014/main" id="{F9104F86-7C42-474B-80D3-36C02846A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166">
              <a:extLst>
                <a:ext uri="{FF2B5EF4-FFF2-40B4-BE49-F238E27FC236}">
                  <a16:creationId xmlns:a16="http://schemas.microsoft.com/office/drawing/2014/main" id="{32FA5EEF-A83B-45E6-B67F-02D030003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32"/>
              <a:ext cx="24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167">
              <a:extLst>
                <a:ext uri="{FF2B5EF4-FFF2-40B4-BE49-F238E27FC236}">
                  <a16:creationId xmlns:a16="http://schemas.microsoft.com/office/drawing/2014/main" id="{89354E8B-BF16-4FE5-B611-ACBED4ADB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168">
              <a:extLst>
                <a:ext uri="{FF2B5EF4-FFF2-40B4-BE49-F238E27FC236}">
                  <a16:creationId xmlns:a16="http://schemas.microsoft.com/office/drawing/2014/main" id="{DE52D315-7A05-4BD5-83D3-00F7C56BF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32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169">
              <a:extLst>
                <a:ext uri="{FF2B5EF4-FFF2-40B4-BE49-F238E27FC236}">
                  <a16:creationId xmlns:a16="http://schemas.microsoft.com/office/drawing/2014/main" id="{A3A0BF21-6098-4BB0-B9BA-25351211B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08"/>
              <a:ext cx="24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4" name="Group 170">
              <a:extLst>
                <a:ext uri="{FF2B5EF4-FFF2-40B4-BE49-F238E27FC236}">
                  <a16:creationId xmlns:a16="http://schemas.microsoft.com/office/drawing/2014/main" id="{979E3633-1B8E-452A-9B5B-D17CAEDFF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" y="2640"/>
              <a:ext cx="192" cy="192"/>
              <a:chOff x="4864" y="2640"/>
              <a:chExt cx="192" cy="192"/>
            </a:xfrm>
          </p:grpSpPr>
          <p:sp>
            <p:nvSpPr>
              <p:cNvPr id="405" name="Rectangle 171">
                <a:extLst>
                  <a:ext uri="{FF2B5EF4-FFF2-40B4-BE49-F238E27FC236}">
                    <a16:creationId xmlns:a16="http://schemas.microsoft.com/office/drawing/2014/main" id="{92C50E2F-DCF7-4791-81F4-115BA682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406" name="Rectangle 172">
                <a:extLst>
                  <a:ext uri="{FF2B5EF4-FFF2-40B4-BE49-F238E27FC236}">
                    <a16:creationId xmlns:a16="http://schemas.microsoft.com/office/drawing/2014/main" id="{E32DF114-F861-43F0-9692-3DBA18415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407" name="Rectangle 173">
                <a:extLst>
                  <a:ext uri="{FF2B5EF4-FFF2-40B4-BE49-F238E27FC236}">
                    <a16:creationId xmlns:a16="http://schemas.microsoft.com/office/drawing/2014/main" id="{1BC357CE-2771-4B0D-866E-64F8DB6D1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408" name="Rectangle 174">
                <a:extLst>
                  <a:ext uri="{FF2B5EF4-FFF2-40B4-BE49-F238E27FC236}">
                    <a16:creationId xmlns:a16="http://schemas.microsoft.com/office/drawing/2014/main" id="{975A2EF7-CCAE-44AC-8465-E0564140C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09" name="Rectangle 175">
                <a:extLst>
                  <a:ext uri="{FF2B5EF4-FFF2-40B4-BE49-F238E27FC236}">
                    <a16:creationId xmlns:a16="http://schemas.microsoft.com/office/drawing/2014/main" id="{2029DA18-4EAB-46B7-A01A-999CF9E9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10" name="Rectangle 176">
                <a:extLst>
                  <a:ext uri="{FF2B5EF4-FFF2-40B4-BE49-F238E27FC236}">
                    <a16:creationId xmlns:a16="http://schemas.microsoft.com/office/drawing/2014/main" id="{468112F5-0804-4358-95A0-152196917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11" name="Rectangle 177">
                <a:extLst>
                  <a:ext uri="{FF2B5EF4-FFF2-40B4-BE49-F238E27FC236}">
                    <a16:creationId xmlns:a16="http://schemas.microsoft.com/office/drawing/2014/main" id="{CC020891-C627-4664-BD0A-6BA3B6DE0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12" name="Rectangle 178">
                <a:extLst>
                  <a:ext uri="{FF2B5EF4-FFF2-40B4-BE49-F238E27FC236}">
                    <a16:creationId xmlns:a16="http://schemas.microsoft.com/office/drawing/2014/main" id="{8F6E765B-EBF7-4BA9-BB3B-4CD4A10F7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413" name="Rectangle 179">
                <a:extLst>
                  <a:ext uri="{FF2B5EF4-FFF2-40B4-BE49-F238E27FC236}">
                    <a16:creationId xmlns:a16="http://schemas.microsoft.com/office/drawing/2014/main" id="{58AB78B7-A067-4B49-B5FC-820E3D08F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65" name="Group 180">
              <a:extLst>
                <a:ext uri="{FF2B5EF4-FFF2-40B4-BE49-F238E27FC236}">
                  <a16:creationId xmlns:a16="http://schemas.microsoft.com/office/drawing/2014/main" id="{CADB4887-8503-4DC4-B6D2-6BFB9F318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3216"/>
              <a:ext cx="192" cy="192"/>
              <a:chOff x="4848" y="3216"/>
              <a:chExt cx="192" cy="192"/>
            </a:xfrm>
          </p:grpSpPr>
          <p:sp>
            <p:nvSpPr>
              <p:cNvPr id="396" name="Rectangle 181">
                <a:extLst>
                  <a:ext uri="{FF2B5EF4-FFF2-40B4-BE49-F238E27FC236}">
                    <a16:creationId xmlns:a16="http://schemas.microsoft.com/office/drawing/2014/main" id="{6CDA117A-BF7F-4276-867A-CD82D3703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216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97" name="Rectangle 182">
                <a:extLst>
                  <a:ext uri="{FF2B5EF4-FFF2-40B4-BE49-F238E27FC236}">
                    <a16:creationId xmlns:a16="http://schemas.microsoft.com/office/drawing/2014/main" id="{214D9E84-DFBF-4D96-8086-379DA9BB9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3216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800" b="1"/>
              </a:p>
            </p:txBody>
          </p:sp>
          <p:sp>
            <p:nvSpPr>
              <p:cNvPr id="398" name="Rectangle 183">
                <a:extLst>
                  <a:ext uri="{FF2B5EF4-FFF2-40B4-BE49-F238E27FC236}">
                    <a16:creationId xmlns:a16="http://schemas.microsoft.com/office/drawing/2014/main" id="{6C30BAB1-B078-41E1-B06E-9D95FCC03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16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99" name="Rectangle 184">
                <a:extLst>
                  <a:ext uri="{FF2B5EF4-FFF2-40B4-BE49-F238E27FC236}">
                    <a16:creationId xmlns:a16="http://schemas.microsoft.com/office/drawing/2014/main" id="{F2DE17A0-FEB9-483C-AF07-EAB20F27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28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400" name="Rectangle 185">
                <a:extLst>
                  <a:ext uri="{FF2B5EF4-FFF2-40B4-BE49-F238E27FC236}">
                    <a16:creationId xmlns:a16="http://schemas.microsoft.com/office/drawing/2014/main" id="{A305C6D9-A7D2-4744-9DAA-601B025C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328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401" name="Rectangle 186">
                <a:extLst>
                  <a:ext uri="{FF2B5EF4-FFF2-40B4-BE49-F238E27FC236}">
                    <a16:creationId xmlns:a16="http://schemas.microsoft.com/office/drawing/2014/main" id="{F494FDAB-B617-4DB0-9E89-176038C3E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8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402" name="Rectangle 187">
                <a:extLst>
                  <a:ext uri="{FF2B5EF4-FFF2-40B4-BE49-F238E27FC236}">
                    <a16:creationId xmlns:a16="http://schemas.microsoft.com/office/drawing/2014/main" id="{E84F9843-E56A-4454-9D7E-2A6D620FC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34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403" name="Rectangle 188">
                <a:extLst>
                  <a:ext uri="{FF2B5EF4-FFF2-40B4-BE49-F238E27FC236}">
                    <a16:creationId xmlns:a16="http://schemas.microsoft.com/office/drawing/2014/main" id="{490DA001-0879-4657-BFFC-40F138990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334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404" name="Rectangle 189">
                <a:extLst>
                  <a:ext uri="{FF2B5EF4-FFF2-40B4-BE49-F238E27FC236}">
                    <a16:creationId xmlns:a16="http://schemas.microsoft.com/office/drawing/2014/main" id="{7EFDC70B-F5C8-474B-9BA8-1621CF962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34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66" name="Group 190">
              <a:extLst>
                <a:ext uri="{FF2B5EF4-FFF2-40B4-BE49-F238E27FC236}">
                  <a16:creationId xmlns:a16="http://schemas.microsoft.com/office/drawing/2014/main" id="{4DF9ABAA-C906-4095-B222-8DCB1E60A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4" y="2640"/>
              <a:ext cx="192" cy="192"/>
              <a:chOff x="4384" y="2640"/>
              <a:chExt cx="192" cy="192"/>
            </a:xfrm>
          </p:grpSpPr>
          <p:sp>
            <p:nvSpPr>
              <p:cNvPr id="387" name="Rectangle 191">
                <a:extLst>
                  <a:ext uri="{FF2B5EF4-FFF2-40B4-BE49-F238E27FC236}">
                    <a16:creationId xmlns:a16="http://schemas.microsoft.com/office/drawing/2014/main" id="{2DE5E7F5-A562-4E5F-AD6C-146B7EA0E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88" name="Rectangle 192">
                <a:extLst>
                  <a:ext uri="{FF2B5EF4-FFF2-40B4-BE49-F238E27FC236}">
                    <a16:creationId xmlns:a16="http://schemas.microsoft.com/office/drawing/2014/main" id="{89923F3E-3366-45AF-9145-68EAFD146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89" name="Rectangle 193">
                <a:extLst>
                  <a:ext uri="{FF2B5EF4-FFF2-40B4-BE49-F238E27FC236}">
                    <a16:creationId xmlns:a16="http://schemas.microsoft.com/office/drawing/2014/main" id="{93DD41D1-4A98-422E-B335-2B50D1788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90" name="Rectangle 194">
                <a:extLst>
                  <a:ext uri="{FF2B5EF4-FFF2-40B4-BE49-F238E27FC236}">
                    <a16:creationId xmlns:a16="http://schemas.microsoft.com/office/drawing/2014/main" id="{21398621-7982-4107-8F40-1893B4CB6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91" name="Rectangle 195">
                <a:extLst>
                  <a:ext uri="{FF2B5EF4-FFF2-40B4-BE49-F238E27FC236}">
                    <a16:creationId xmlns:a16="http://schemas.microsoft.com/office/drawing/2014/main" id="{DE95F380-5A86-45C1-B7C1-09F6AF71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92" name="Rectangle 196">
                <a:extLst>
                  <a:ext uri="{FF2B5EF4-FFF2-40B4-BE49-F238E27FC236}">
                    <a16:creationId xmlns:a16="http://schemas.microsoft.com/office/drawing/2014/main" id="{2BFF6EDA-8277-4258-8F6A-7F481BAED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93" name="Rectangle 197">
                <a:extLst>
                  <a:ext uri="{FF2B5EF4-FFF2-40B4-BE49-F238E27FC236}">
                    <a16:creationId xmlns:a16="http://schemas.microsoft.com/office/drawing/2014/main" id="{69A82BAA-4520-4E4E-A610-0B71181A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94" name="Rectangle 198">
                <a:extLst>
                  <a:ext uri="{FF2B5EF4-FFF2-40B4-BE49-F238E27FC236}">
                    <a16:creationId xmlns:a16="http://schemas.microsoft.com/office/drawing/2014/main" id="{285484AD-C979-48CA-8DC3-8657FD421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395" name="Rectangle 199">
                <a:extLst>
                  <a:ext uri="{FF2B5EF4-FFF2-40B4-BE49-F238E27FC236}">
                    <a16:creationId xmlns:a16="http://schemas.microsoft.com/office/drawing/2014/main" id="{7E90A917-641B-4F75-9A99-67F482EC6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67" name="Group 200">
              <a:extLst>
                <a:ext uri="{FF2B5EF4-FFF2-40B4-BE49-F238E27FC236}">
                  <a16:creationId xmlns:a16="http://schemas.microsoft.com/office/drawing/2014/main" id="{C7CC836B-DCA2-49D1-820B-AE868C671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4" y="2640"/>
              <a:ext cx="192" cy="192"/>
              <a:chOff x="3904" y="2640"/>
              <a:chExt cx="192" cy="192"/>
            </a:xfrm>
          </p:grpSpPr>
          <p:sp>
            <p:nvSpPr>
              <p:cNvPr id="378" name="Rectangle 201">
                <a:extLst>
                  <a:ext uri="{FF2B5EF4-FFF2-40B4-BE49-F238E27FC236}">
                    <a16:creationId xmlns:a16="http://schemas.microsoft.com/office/drawing/2014/main" id="{40A37AE1-02B5-4B06-938F-A21AA3E6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79" name="Rectangle 202">
                <a:extLst>
                  <a:ext uri="{FF2B5EF4-FFF2-40B4-BE49-F238E27FC236}">
                    <a16:creationId xmlns:a16="http://schemas.microsoft.com/office/drawing/2014/main" id="{8D18AEE5-3D88-4113-8AD7-D5E216E0C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80" name="Rectangle 203">
                <a:extLst>
                  <a:ext uri="{FF2B5EF4-FFF2-40B4-BE49-F238E27FC236}">
                    <a16:creationId xmlns:a16="http://schemas.microsoft.com/office/drawing/2014/main" id="{AF5C9D38-A5F6-4504-B9C0-9A70066BD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81" name="Rectangle 204">
                <a:extLst>
                  <a:ext uri="{FF2B5EF4-FFF2-40B4-BE49-F238E27FC236}">
                    <a16:creationId xmlns:a16="http://schemas.microsoft.com/office/drawing/2014/main" id="{A4D11323-7D6A-4301-9F95-C9E6809B3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82" name="Rectangle 205">
                <a:extLst>
                  <a:ext uri="{FF2B5EF4-FFF2-40B4-BE49-F238E27FC236}">
                    <a16:creationId xmlns:a16="http://schemas.microsoft.com/office/drawing/2014/main" id="{B7CA5C0B-1F34-455D-A1E7-90478E178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83" name="Rectangle 206">
                <a:extLst>
                  <a:ext uri="{FF2B5EF4-FFF2-40B4-BE49-F238E27FC236}">
                    <a16:creationId xmlns:a16="http://schemas.microsoft.com/office/drawing/2014/main" id="{034DB6BC-89DD-4D7B-94EC-6363AA2C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384" name="Rectangle 207">
                <a:extLst>
                  <a:ext uri="{FF2B5EF4-FFF2-40B4-BE49-F238E27FC236}">
                    <a16:creationId xmlns:a16="http://schemas.microsoft.com/office/drawing/2014/main" id="{8DC870A1-BAC6-4BCA-A98A-DDE526A9D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85" name="Rectangle 208">
                <a:extLst>
                  <a:ext uri="{FF2B5EF4-FFF2-40B4-BE49-F238E27FC236}">
                    <a16:creationId xmlns:a16="http://schemas.microsoft.com/office/drawing/2014/main" id="{2DD1D31E-3931-4A1E-8629-C8394472A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86" name="Rectangle 209">
                <a:extLst>
                  <a:ext uri="{FF2B5EF4-FFF2-40B4-BE49-F238E27FC236}">
                    <a16:creationId xmlns:a16="http://schemas.microsoft.com/office/drawing/2014/main" id="{701FDA3B-1454-4CCA-8DEF-AD278FA3C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</p:grpSp>
        <p:grpSp>
          <p:nvGrpSpPr>
            <p:cNvPr id="68" name="Group 210">
              <a:extLst>
                <a:ext uri="{FF2B5EF4-FFF2-40B4-BE49-F238E27FC236}">
                  <a16:creationId xmlns:a16="http://schemas.microsoft.com/office/drawing/2014/main" id="{F8CC218B-EB97-4FDB-AB42-1F7CE561F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640"/>
              <a:ext cx="192" cy="192"/>
              <a:chOff x="1728" y="240"/>
              <a:chExt cx="288" cy="288"/>
            </a:xfrm>
          </p:grpSpPr>
          <p:sp>
            <p:nvSpPr>
              <p:cNvPr id="369" name="Rectangle 211">
                <a:extLst>
                  <a:ext uri="{FF2B5EF4-FFF2-40B4-BE49-F238E27FC236}">
                    <a16:creationId xmlns:a16="http://schemas.microsoft.com/office/drawing/2014/main" id="{6155523C-9DD9-4CAE-A5A7-717B7165B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70" name="Rectangle 212">
                <a:extLst>
                  <a:ext uri="{FF2B5EF4-FFF2-40B4-BE49-F238E27FC236}">
                    <a16:creationId xmlns:a16="http://schemas.microsoft.com/office/drawing/2014/main" id="{7E043D0C-B291-4827-B217-F0796617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71" name="Rectangle 213">
                <a:extLst>
                  <a:ext uri="{FF2B5EF4-FFF2-40B4-BE49-F238E27FC236}">
                    <a16:creationId xmlns:a16="http://schemas.microsoft.com/office/drawing/2014/main" id="{9B23E932-7C0C-47D5-97B2-C25A5CD6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72" name="Rectangle 214">
                <a:extLst>
                  <a:ext uri="{FF2B5EF4-FFF2-40B4-BE49-F238E27FC236}">
                    <a16:creationId xmlns:a16="http://schemas.microsoft.com/office/drawing/2014/main" id="{B0A2ED68-AFB5-4188-A97C-EDBC74F9D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73" name="Rectangle 215">
                <a:extLst>
                  <a:ext uri="{FF2B5EF4-FFF2-40B4-BE49-F238E27FC236}">
                    <a16:creationId xmlns:a16="http://schemas.microsoft.com/office/drawing/2014/main" id="{6E8ADF33-C6E0-4079-98D1-35F2E55DD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74" name="Rectangle 216">
                <a:extLst>
                  <a:ext uri="{FF2B5EF4-FFF2-40B4-BE49-F238E27FC236}">
                    <a16:creationId xmlns:a16="http://schemas.microsoft.com/office/drawing/2014/main" id="{0F2F1896-6261-4523-A9CC-978D6E36D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75" name="Rectangle 217">
                <a:extLst>
                  <a:ext uri="{FF2B5EF4-FFF2-40B4-BE49-F238E27FC236}">
                    <a16:creationId xmlns:a16="http://schemas.microsoft.com/office/drawing/2014/main" id="{6B1D5FEB-0B77-4342-B421-8B07B69CF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76" name="Rectangle 218">
                <a:extLst>
                  <a:ext uri="{FF2B5EF4-FFF2-40B4-BE49-F238E27FC236}">
                    <a16:creationId xmlns:a16="http://schemas.microsoft.com/office/drawing/2014/main" id="{20B8C44F-D544-4280-9ED8-C938E66AD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77" name="Rectangle 219">
                <a:extLst>
                  <a:ext uri="{FF2B5EF4-FFF2-40B4-BE49-F238E27FC236}">
                    <a16:creationId xmlns:a16="http://schemas.microsoft.com/office/drawing/2014/main" id="{F7E8C813-8873-4774-BDFE-265EDAE14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69" name="Group 220">
              <a:extLst>
                <a:ext uri="{FF2B5EF4-FFF2-40B4-BE49-F238E27FC236}">
                  <a16:creationId xmlns:a16="http://schemas.microsoft.com/office/drawing/2014/main" id="{5FA45A98-F83A-4FAC-A779-581B5B43B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792"/>
              <a:ext cx="192" cy="192"/>
              <a:chOff x="1728" y="240"/>
              <a:chExt cx="288" cy="288"/>
            </a:xfrm>
          </p:grpSpPr>
          <p:sp>
            <p:nvSpPr>
              <p:cNvPr id="360" name="Rectangle 221">
                <a:extLst>
                  <a:ext uri="{FF2B5EF4-FFF2-40B4-BE49-F238E27FC236}">
                    <a16:creationId xmlns:a16="http://schemas.microsoft.com/office/drawing/2014/main" id="{2E75215F-5FCF-459E-8C7C-8DA991C09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61" name="Rectangle 222">
                <a:extLst>
                  <a:ext uri="{FF2B5EF4-FFF2-40B4-BE49-F238E27FC236}">
                    <a16:creationId xmlns:a16="http://schemas.microsoft.com/office/drawing/2014/main" id="{71C8B235-CEDE-40EC-956C-63354B7B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62" name="Rectangle 223">
                <a:extLst>
                  <a:ext uri="{FF2B5EF4-FFF2-40B4-BE49-F238E27FC236}">
                    <a16:creationId xmlns:a16="http://schemas.microsoft.com/office/drawing/2014/main" id="{C85C47EE-89C4-4F0B-826D-0B721B924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63" name="Rectangle 224">
                <a:extLst>
                  <a:ext uri="{FF2B5EF4-FFF2-40B4-BE49-F238E27FC236}">
                    <a16:creationId xmlns:a16="http://schemas.microsoft.com/office/drawing/2014/main" id="{DD52076E-5636-47BB-A620-31C15AD79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64" name="Rectangle 225">
                <a:extLst>
                  <a:ext uri="{FF2B5EF4-FFF2-40B4-BE49-F238E27FC236}">
                    <a16:creationId xmlns:a16="http://schemas.microsoft.com/office/drawing/2014/main" id="{2B3D1EC1-9D5F-40BF-AD64-298259520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65" name="Rectangle 226">
                <a:extLst>
                  <a:ext uri="{FF2B5EF4-FFF2-40B4-BE49-F238E27FC236}">
                    <a16:creationId xmlns:a16="http://schemas.microsoft.com/office/drawing/2014/main" id="{8B1D7C1E-A708-4C9F-B056-8A0C5ECCC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66" name="Rectangle 227">
                <a:extLst>
                  <a:ext uri="{FF2B5EF4-FFF2-40B4-BE49-F238E27FC236}">
                    <a16:creationId xmlns:a16="http://schemas.microsoft.com/office/drawing/2014/main" id="{15F68CFE-3F82-49F4-ACAC-A67D6C97F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67" name="Rectangle 228">
                <a:extLst>
                  <a:ext uri="{FF2B5EF4-FFF2-40B4-BE49-F238E27FC236}">
                    <a16:creationId xmlns:a16="http://schemas.microsoft.com/office/drawing/2014/main" id="{3E2201D9-A291-4392-AC63-BDEF77093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68" name="Rectangle 229">
                <a:extLst>
                  <a:ext uri="{FF2B5EF4-FFF2-40B4-BE49-F238E27FC236}">
                    <a16:creationId xmlns:a16="http://schemas.microsoft.com/office/drawing/2014/main" id="{6618938E-9A80-4A13-9208-C6F2F29E2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0" name="Group 230">
              <a:extLst>
                <a:ext uri="{FF2B5EF4-FFF2-40B4-BE49-F238E27FC236}">
                  <a16:creationId xmlns:a16="http://schemas.microsoft.com/office/drawing/2014/main" id="{95CD9886-A8EA-4E79-A578-3F45F715E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792"/>
              <a:ext cx="192" cy="192"/>
              <a:chOff x="1728" y="240"/>
              <a:chExt cx="288" cy="288"/>
            </a:xfrm>
          </p:grpSpPr>
          <p:sp>
            <p:nvSpPr>
              <p:cNvPr id="351" name="Rectangle 231">
                <a:extLst>
                  <a:ext uri="{FF2B5EF4-FFF2-40B4-BE49-F238E27FC236}">
                    <a16:creationId xmlns:a16="http://schemas.microsoft.com/office/drawing/2014/main" id="{D9384294-D340-4A02-90A7-99B1A871E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52" name="Rectangle 232">
                <a:extLst>
                  <a:ext uri="{FF2B5EF4-FFF2-40B4-BE49-F238E27FC236}">
                    <a16:creationId xmlns:a16="http://schemas.microsoft.com/office/drawing/2014/main" id="{6809F677-9B27-4ABA-A022-EBBC3261C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53" name="Rectangle 233">
                <a:extLst>
                  <a:ext uri="{FF2B5EF4-FFF2-40B4-BE49-F238E27FC236}">
                    <a16:creationId xmlns:a16="http://schemas.microsoft.com/office/drawing/2014/main" id="{729479E3-5ECE-4FDC-A308-B683D54B2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54" name="Rectangle 234">
                <a:extLst>
                  <a:ext uri="{FF2B5EF4-FFF2-40B4-BE49-F238E27FC236}">
                    <a16:creationId xmlns:a16="http://schemas.microsoft.com/office/drawing/2014/main" id="{C63F38A9-F06A-493D-AB94-C92D6DCED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55" name="Rectangle 235">
                <a:extLst>
                  <a:ext uri="{FF2B5EF4-FFF2-40B4-BE49-F238E27FC236}">
                    <a16:creationId xmlns:a16="http://schemas.microsoft.com/office/drawing/2014/main" id="{D9CEFA48-6550-41C1-BFDE-444BBD1BB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56" name="Rectangle 236">
                <a:extLst>
                  <a:ext uri="{FF2B5EF4-FFF2-40B4-BE49-F238E27FC236}">
                    <a16:creationId xmlns:a16="http://schemas.microsoft.com/office/drawing/2014/main" id="{8BE22C95-43C1-40E6-844B-9C8B0D050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57" name="Rectangle 237">
                <a:extLst>
                  <a:ext uri="{FF2B5EF4-FFF2-40B4-BE49-F238E27FC236}">
                    <a16:creationId xmlns:a16="http://schemas.microsoft.com/office/drawing/2014/main" id="{CECE95AF-1D47-473E-A393-7385FC01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58" name="Rectangle 238">
                <a:extLst>
                  <a:ext uri="{FF2B5EF4-FFF2-40B4-BE49-F238E27FC236}">
                    <a16:creationId xmlns:a16="http://schemas.microsoft.com/office/drawing/2014/main" id="{52CD0FC0-2966-4F3D-86EC-69C00A551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59" name="Rectangle 239">
                <a:extLst>
                  <a:ext uri="{FF2B5EF4-FFF2-40B4-BE49-F238E27FC236}">
                    <a16:creationId xmlns:a16="http://schemas.microsoft.com/office/drawing/2014/main" id="{078851E6-FEEE-4CF5-99CE-B3E581CBA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1" name="Group 240">
              <a:extLst>
                <a:ext uri="{FF2B5EF4-FFF2-40B4-BE49-F238E27FC236}">
                  <a16:creationId xmlns:a16="http://schemas.microsoft.com/office/drawing/2014/main" id="{0BE36234-E54C-4B8E-9360-F474E327A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216"/>
              <a:ext cx="192" cy="192"/>
              <a:chOff x="1728" y="240"/>
              <a:chExt cx="288" cy="288"/>
            </a:xfrm>
          </p:grpSpPr>
          <p:sp>
            <p:nvSpPr>
              <p:cNvPr id="342" name="Rectangle 241">
                <a:extLst>
                  <a:ext uri="{FF2B5EF4-FFF2-40B4-BE49-F238E27FC236}">
                    <a16:creationId xmlns:a16="http://schemas.microsoft.com/office/drawing/2014/main" id="{D4479633-2055-4DCD-B906-4AA1C07F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43" name="Rectangle 242">
                <a:extLst>
                  <a:ext uri="{FF2B5EF4-FFF2-40B4-BE49-F238E27FC236}">
                    <a16:creationId xmlns:a16="http://schemas.microsoft.com/office/drawing/2014/main" id="{834F29D9-17EE-437B-BC52-D00ADD8D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44" name="Rectangle 243">
                <a:extLst>
                  <a:ext uri="{FF2B5EF4-FFF2-40B4-BE49-F238E27FC236}">
                    <a16:creationId xmlns:a16="http://schemas.microsoft.com/office/drawing/2014/main" id="{A3A1E677-013A-4B96-BE7E-5EE7F12C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45" name="Rectangle 244">
                <a:extLst>
                  <a:ext uri="{FF2B5EF4-FFF2-40B4-BE49-F238E27FC236}">
                    <a16:creationId xmlns:a16="http://schemas.microsoft.com/office/drawing/2014/main" id="{B3D2B905-E450-4CE1-9CA1-6C8CE3F2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46" name="Rectangle 245">
                <a:extLst>
                  <a:ext uri="{FF2B5EF4-FFF2-40B4-BE49-F238E27FC236}">
                    <a16:creationId xmlns:a16="http://schemas.microsoft.com/office/drawing/2014/main" id="{7783CD96-2497-48F9-A361-3C6CDFF1B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47" name="Rectangle 246">
                <a:extLst>
                  <a:ext uri="{FF2B5EF4-FFF2-40B4-BE49-F238E27FC236}">
                    <a16:creationId xmlns:a16="http://schemas.microsoft.com/office/drawing/2014/main" id="{848D53BF-C8AD-40DB-9ED9-4A849E69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48" name="Rectangle 247">
                <a:extLst>
                  <a:ext uri="{FF2B5EF4-FFF2-40B4-BE49-F238E27FC236}">
                    <a16:creationId xmlns:a16="http://schemas.microsoft.com/office/drawing/2014/main" id="{80F7DA63-8E43-43A9-9815-E13B8EB8F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49" name="Rectangle 248">
                <a:extLst>
                  <a:ext uri="{FF2B5EF4-FFF2-40B4-BE49-F238E27FC236}">
                    <a16:creationId xmlns:a16="http://schemas.microsoft.com/office/drawing/2014/main" id="{7529647C-22AF-4F5E-B56A-DE089860A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50" name="Rectangle 249">
                <a:extLst>
                  <a:ext uri="{FF2B5EF4-FFF2-40B4-BE49-F238E27FC236}">
                    <a16:creationId xmlns:a16="http://schemas.microsoft.com/office/drawing/2014/main" id="{0C45E2B4-98FE-4E2A-B87F-E641113A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2" name="Group 250">
              <a:extLst>
                <a:ext uri="{FF2B5EF4-FFF2-40B4-BE49-F238E27FC236}">
                  <a16:creationId xmlns:a16="http://schemas.microsoft.com/office/drawing/2014/main" id="{AF3895E0-F8F6-47F1-B47E-35FA2AF75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216"/>
              <a:ext cx="192" cy="192"/>
              <a:chOff x="1728" y="240"/>
              <a:chExt cx="288" cy="288"/>
            </a:xfrm>
          </p:grpSpPr>
          <p:sp>
            <p:nvSpPr>
              <p:cNvPr id="333" name="Rectangle 251">
                <a:extLst>
                  <a:ext uri="{FF2B5EF4-FFF2-40B4-BE49-F238E27FC236}">
                    <a16:creationId xmlns:a16="http://schemas.microsoft.com/office/drawing/2014/main" id="{0D1F18AE-7B6E-4388-A43A-28FC04130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34" name="Rectangle 252">
                <a:extLst>
                  <a:ext uri="{FF2B5EF4-FFF2-40B4-BE49-F238E27FC236}">
                    <a16:creationId xmlns:a16="http://schemas.microsoft.com/office/drawing/2014/main" id="{B40FFD85-1322-4D04-B6AB-ABF3212C0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35" name="Rectangle 253">
                <a:extLst>
                  <a:ext uri="{FF2B5EF4-FFF2-40B4-BE49-F238E27FC236}">
                    <a16:creationId xmlns:a16="http://schemas.microsoft.com/office/drawing/2014/main" id="{D69F09E1-6C2D-4AC9-A9E4-7D2C2191F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36" name="Rectangle 254">
                <a:extLst>
                  <a:ext uri="{FF2B5EF4-FFF2-40B4-BE49-F238E27FC236}">
                    <a16:creationId xmlns:a16="http://schemas.microsoft.com/office/drawing/2014/main" id="{06408F6B-3411-4832-B2F5-9F0C5147F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37" name="Rectangle 255">
                <a:extLst>
                  <a:ext uri="{FF2B5EF4-FFF2-40B4-BE49-F238E27FC236}">
                    <a16:creationId xmlns:a16="http://schemas.microsoft.com/office/drawing/2014/main" id="{7CCF7015-F559-4C8C-8485-1A93D027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38" name="Rectangle 256">
                <a:extLst>
                  <a:ext uri="{FF2B5EF4-FFF2-40B4-BE49-F238E27FC236}">
                    <a16:creationId xmlns:a16="http://schemas.microsoft.com/office/drawing/2014/main" id="{F0738F8A-2707-4E06-99EB-D703E4542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39" name="Rectangle 257">
                <a:extLst>
                  <a:ext uri="{FF2B5EF4-FFF2-40B4-BE49-F238E27FC236}">
                    <a16:creationId xmlns:a16="http://schemas.microsoft.com/office/drawing/2014/main" id="{056FE60C-6387-4959-AD4F-2A0FF824A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40" name="Rectangle 258">
                <a:extLst>
                  <a:ext uri="{FF2B5EF4-FFF2-40B4-BE49-F238E27FC236}">
                    <a16:creationId xmlns:a16="http://schemas.microsoft.com/office/drawing/2014/main" id="{625E1932-4823-4B6C-A966-49ABF47B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41" name="Rectangle 259">
                <a:extLst>
                  <a:ext uri="{FF2B5EF4-FFF2-40B4-BE49-F238E27FC236}">
                    <a16:creationId xmlns:a16="http://schemas.microsoft.com/office/drawing/2014/main" id="{324299B8-50AA-44BC-8446-BCD1E3EBA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3" name="Group 260">
              <a:extLst>
                <a:ext uri="{FF2B5EF4-FFF2-40B4-BE49-F238E27FC236}">
                  <a16:creationId xmlns:a16="http://schemas.microsoft.com/office/drawing/2014/main" id="{5E7D498C-6A02-4781-B18F-9AE18A78E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16"/>
              <a:ext cx="192" cy="192"/>
              <a:chOff x="1728" y="240"/>
              <a:chExt cx="288" cy="288"/>
            </a:xfrm>
          </p:grpSpPr>
          <p:sp>
            <p:nvSpPr>
              <p:cNvPr id="324" name="Rectangle 261">
                <a:extLst>
                  <a:ext uri="{FF2B5EF4-FFF2-40B4-BE49-F238E27FC236}">
                    <a16:creationId xmlns:a16="http://schemas.microsoft.com/office/drawing/2014/main" id="{3FA4CDA9-1ED1-4216-8228-BEE69FF9B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25" name="Rectangle 262">
                <a:extLst>
                  <a:ext uri="{FF2B5EF4-FFF2-40B4-BE49-F238E27FC236}">
                    <a16:creationId xmlns:a16="http://schemas.microsoft.com/office/drawing/2014/main" id="{24E8E331-C5D0-4FC0-8F67-A929FD21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26" name="Rectangle 263">
                <a:extLst>
                  <a:ext uri="{FF2B5EF4-FFF2-40B4-BE49-F238E27FC236}">
                    <a16:creationId xmlns:a16="http://schemas.microsoft.com/office/drawing/2014/main" id="{5F016C57-2AB4-40BC-B613-CDB79142F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27" name="Rectangle 264">
                <a:extLst>
                  <a:ext uri="{FF2B5EF4-FFF2-40B4-BE49-F238E27FC236}">
                    <a16:creationId xmlns:a16="http://schemas.microsoft.com/office/drawing/2014/main" id="{30CB8F49-72B4-47D7-AD1B-6656E383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28" name="Rectangle 265">
                <a:extLst>
                  <a:ext uri="{FF2B5EF4-FFF2-40B4-BE49-F238E27FC236}">
                    <a16:creationId xmlns:a16="http://schemas.microsoft.com/office/drawing/2014/main" id="{7D651C09-459A-46BE-A47D-C4AFE423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29" name="Rectangle 266">
                <a:extLst>
                  <a:ext uri="{FF2B5EF4-FFF2-40B4-BE49-F238E27FC236}">
                    <a16:creationId xmlns:a16="http://schemas.microsoft.com/office/drawing/2014/main" id="{AADE8992-11B9-4DFE-8B18-0A6D29D4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30" name="Rectangle 267">
                <a:extLst>
                  <a:ext uri="{FF2B5EF4-FFF2-40B4-BE49-F238E27FC236}">
                    <a16:creationId xmlns:a16="http://schemas.microsoft.com/office/drawing/2014/main" id="{6A6F59D9-F351-42CF-AA86-3F5AF1469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31" name="Rectangle 268">
                <a:extLst>
                  <a:ext uri="{FF2B5EF4-FFF2-40B4-BE49-F238E27FC236}">
                    <a16:creationId xmlns:a16="http://schemas.microsoft.com/office/drawing/2014/main" id="{3DCE8AEC-212F-4B7B-800B-9F2045D10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32" name="Rectangle 269">
                <a:extLst>
                  <a:ext uri="{FF2B5EF4-FFF2-40B4-BE49-F238E27FC236}">
                    <a16:creationId xmlns:a16="http://schemas.microsoft.com/office/drawing/2014/main" id="{6D8B9FD9-3BB0-4485-91F2-A7BF6576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4" name="Group 270">
              <a:extLst>
                <a:ext uri="{FF2B5EF4-FFF2-40B4-BE49-F238E27FC236}">
                  <a16:creationId xmlns:a16="http://schemas.microsoft.com/office/drawing/2014/main" id="{55060FAB-D66D-4EA0-A769-4697D11F8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192" cy="192"/>
              <a:chOff x="1728" y="240"/>
              <a:chExt cx="288" cy="288"/>
            </a:xfrm>
          </p:grpSpPr>
          <p:sp>
            <p:nvSpPr>
              <p:cNvPr id="315" name="Rectangle 271">
                <a:extLst>
                  <a:ext uri="{FF2B5EF4-FFF2-40B4-BE49-F238E27FC236}">
                    <a16:creationId xmlns:a16="http://schemas.microsoft.com/office/drawing/2014/main" id="{25AE6FD0-06A5-473D-9510-7B5AB7CF2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16" name="Rectangle 272">
                <a:extLst>
                  <a:ext uri="{FF2B5EF4-FFF2-40B4-BE49-F238E27FC236}">
                    <a16:creationId xmlns:a16="http://schemas.microsoft.com/office/drawing/2014/main" id="{451E5019-16B0-4036-AAC3-AEB7BB071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17" name="Rectangle 273">
                <a:extLst>
                  <a:ext uri="{FF2B5EF4-FFF2-40B4-BE49-F238E27FC236}">
                    <a16:creationId xmlns:a16="http://schemas.microsoft.com/office/drawing/2014/main" id="{510400EB-FC4A-45EC-B27C-3961471AA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18" name="Rectangle 274">
                <a:extLst>
                  <a:ext uri="{FF2B5EF4-FFF2-40B4-BE49-F238E27FC236}">
                    <a16:creationId xmlns:a16="http://schemas.microsoft.com/office/drawing/2014/main" id="{0DF5958C-73EE-4583-BF17-B5E85975B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19" name="Rectangle 275">
                <a:extLst>
                  <a:ext uri="{FF2B5EF4-FFF2-40B4-BE49-F238E27FC236}">
                    <a16:creationId xmlns:a16="http://schemas.microsoft.com/office/drawing/2014/main" id="{F0B39BD6-EC69-4E42-B2D9-25882E86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20" name="Rectangle 276">
                <a:extLst>
                  <a:ext uri="{FF2B5EF4-FFF2-40B4-BE49-F238E27FC236}">
                    <a16:creationId xmlns:a16="http://schemas.microsoft.com/office/drawing/2014/main" id="{B50E29FF-2F71-486B-9B64-1321ECB7F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21" name="Rectangle 277">
                <a:extLst>
                  <a:ext uri="{FF2B5EF4-FFF2-40B4-BE49-F238E27FC236}">
                    <a16:creationId xmlns:a16="http://schemas.microsoft.com/office/drawing/2014/main" id="{322E8912-FDF1-490A-8B89-DE9A106C6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22" name="Rectangle 278">
                <a:extLst>
                  <a:ext uri="{FF2B5EF4-FFF2-40B4-BE49-F238E27FC236}">
                    <a16:creationId xmlns:a16="http://schemas.microsoft.com/office/drawing/2014/main" id="{6CE9AF39-9E7D-46F0-9D5C-77ACEDAE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23" name="Rectangle 279">
                <a:extLst>
                  <a:ext uri="{FF2B5EF4-FFF2-40B4-BE49-F238E27FC236}">
                    <a16:creationId xmlns:a16="http://schemas.microsoft.com/office/drawing/2014/main" id="{3D6958ED-F17D-4693-8728-9E5F2C9FF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5" name="Group 280">
              <a:extLst>
                <a:ext uri="{FF2B5EF4-FFF2-40B4-BE49-F238E27FC236}">
                  <a16:creationId xmlns:a16="http://schemas.microsoft.com/office/drawing/2014/main" id="{2AAAF49E-00DA-4588-AC53-2FE79F914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792"/>
              <a:ext cx="192" cy="192"/>
              <a:chOff x="1728" y="240"/>
              <a:chExt cx="288" cy="288"/>
            </a:xfrm>
          </p:grpSpPr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8F53E1D-8573-4898-8AE0-2419DEA8A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307" name="Rectangle 282">
                <a:extLst>
                  <a:ext uri="{FF2B5EF4-FFF2-40B4-BE49-F238E27FC236}">
                    <a16:creationId xmlns:a16="http://schemas.microsoft.com/office/drawing/2014/main" id="{879BED9E-A90E-43DE-A9D7-7A836BC7B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08" name="Rectangle 283">
                <a:extLst>
                  <a:ext uri="{FF2B5EF4-FFF2-40B4-BE49-F238E27FC236}">
                    <a16:creationId xmlns:a16="http://schemas.microsoft.com/office/drawing/2014/main" id="{CFC6145D-A697-4284-8522-53AFE1BFF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09" name="Rectangle 284">
                <a:extLst>
                  <a:ext uri="{FF2B5EF4-FFF2-40B4-BE49-F238E27FC236}">
                    <a16:creationId xmlns:a16="http://schemas.microsoft.com/office/drawing/2014/main" id="{2A1C4012-69D3-4881-83AA-746B75B2A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10" name="Rectangle 285">
                <a:extLst>
                  <a:ext uri="{FF2B5EF4-FFF2-40B4-BE49-F238E27FC236}">
                    <a16:creationId xmlns:a16="http://schemas.microsoft.com/office/drawing/2014/main" id="{B5EDC54C-F517-427A-B01D-40177B59C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311" name="Rectangle 286">
                <a:extLst>
                  <a:ext uri="{FF2B5EF4-FFF2-40B4-BE49-F238E27FC236}">
                    <a16:creationId xmlns:a16="http://schemas.microsoft.com/office/drawing/2014/main" id="{465EFCE2-21DF-4ACC-9616-2618D114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12" name="Rectangle 287">
                <a:extLst>
                  <a:ext uri="{FF2B5EF4-FFF2-40B4-BE49-F238E27FC236}">
                    <a16:creationId xmlns:a16="http://schemas.microsoft.com/office/drawing/2014/main" id="{36B5F5F1-C7F8-4668-B052-F1A0811A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13" name="Rectangle 288">
                <a:extLst>
                  <a:ext uri="{FF2B5EF4-FFF2-40B4-BE49-F238E27FC236}">
                    <a16:creationId xmlns:a16="http://schemas.microsoft.com/office/drawing/2014/main" id="{252473B3-9D35-40F3-BA01-A2710CE43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14" name="Rectangle 289">
                <a:extLst>
                  <a:ext uri="{FF2B5EF4-FFF2-40B4-BE49-F238E27FC236}">
                    <a16:creationId xmlns:a16="http://schemas.microsoft.com/office/drawing/2014/main" id="{17B0BC0F-54EB-46FA-A28E-4315D1E20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6" name="Group 290">
              <a:extLst>
                <a:ext uri="{FF2B5EF4-FFF2-40B4-BE49-F238E27FC236}">
                  <a16:creationId xmlns:a16="http://schemas.microsoft.com/office/drawing/2014/main" id="{4C842002-D18B-427C-A0C0-3FDD186A1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92"/>
              <a:ext cx="192" cy="192"/>
              <a:chOff x="1728" y="240"/>
              <a:chExt cx="288" cy="288"/>
            </a:xfrm>
          </p:grpSpPr>
          <p:sp>
            <p:nvSpPr>
              <p:cNvPr id="297" name="Rectangle 291">
                <a:extLst>
                  <a:ext uri="{FF2B5EF4-FFF2-40B4-BE49-F238E27FC236}">
                    <a16:creationId xmlns:a16="http://schemas.microsoft.com/office/drawing/2014/main" id="{C069357B-A944-4374-B5FA-068D98D2A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98" name="Rectangle 292">
                <a:extLst>
                  <a:ext uri="{FF2B5EF4-FFF2-40B4-BE49-F238E27FC236}">
                    <a16:creationId xmlns:a16="http://schemas.microsoft.com/office/drawing/2014/main" id="{E42A1A88-77DE-4CA4-B82D-131E4F5AF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99" name="Rectangle 293">
                <a:extLst>
                  <a:ext uri="{FF2B5EF4-FFF2-40B4-BE49-F238E27FC236}">
                    <a16:creationId xmlns:a16="http://schemas.microsoft.com/office/drawing/2014/main" id="{90A54D9D-C359-4F61-875C-7BEE31266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300" name="Rectangle 294">
                <a:extLst>
                  <a:ext uri="{FF2B5EF4-FFF2-40B4-BE49-F238E27FC236}">
                    <a16:creationId xmlns:a16="http://schemas.microsoft.com/office/drawing/2014/main" id="{29E4EC0F-F1FD-4B5B-9806-4A61B16C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301" name="Rectangle 295">
                <a:extLst>
                  <a:ext uri="{FF2B5EF4-FFF2-40B4-BE49-F238E27FC236}">
                    <a16:creationId xmlns:a16="http://schemas.microsoft.com/office/drawing/2014/main" id="{3D279705-8775-4C0E-BF22-B42843B69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302" name="Rectangle 296">
                <a:extLst>
                  <a:ext uri="{FF2B5EF4-FFF2-40B4-BE49-F238E27FC236}">
                    <a16:creationId xmlns:a16="http://schemas.microsoft.com/office/drawing/2014/main" id="{6F1CF8CF-CF15-4D6B-BC47-D6BF8996E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303" name="Rectangle 297">
                <a:extLst>
                  <a:ext uri="{FF2B5EF4-FFF2-40B4-BE49-F238E27FC236}">
                    <a16:creationId xmlns:a16="http://schemas.microsoft.com/office/drawing/2014/main" id="{333FB993-6807-4CE6-85BE-1D662F0F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304" name="Rectangle 298">
                <a:extLst>
                  <a:ext uri="{FF2B5EF4-FFF2-40B4-BE49-F238E27FC236}">
                    <a16:creationId xmlns:a16="http://schemas.microsoft.com/office/drawing/2014/main" id="{5A0CB3CA-0F76-44BE-B862-C8FFCC557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305" name="Rectangle 299">
                <a:extLst>
                  <a:ext uri="{FF2B5EF4-FFF2-40B4-BE49-F238E27FC236}">
                    <a16:creationId xmlns:a16="http://schemas.microsoft.com/office/drawing/2014/main" id="{051B05DA-DB01-4A55-9A39-C07A45D19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7" name="Group 300">
              <a:extLst>
                <a:ext uri="{FF2B5EF4-FFF2-40B4-BE49-F238E27FC236}">
                  <a16:creationId xmlns:a16="http://schemas.microsoft.com/office/drawing/2014/main" id="{BDE9F137-FFBC-476F-9972-00012211E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792"/>
              <a:ext cx="192" cy="192"/>
              <a:chOff x="1728" y="240"/>
              <a:chExt cx="288" cy="288"/>
            </a:xfrm>
          </p:grpSpPr>
          <p:sp>
            <p:nvSpPr>
              <p:cNvPr id="288" name="Rectangle 301">
                <a:extLst>
                  <a:ext uri="{FF2B5EF4-FFF2-40B4-BE49-F238E27FC236}">
                    <a16:creationId xmlns:a16="http://schemas.microsoft.com/office/drawing/2014/main" id="{E440CCA1-1239-433B-BDFF-0AB7986F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89" name="Rectangle 302">
                <a:extLst>
                  <a:ext uri="{FF2B5EF4-FFF2-40B4-BE49-F238E27FC236}">
                    <a16:creationId xmlns:a16="http://schemas.microsoft.com/office/drawing/2014/main" id="{BF4E98D1-9452-451A-B8E4-5742DAA16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90" name="Rectangle 303">
                <a:extLst>
                  <a:ext uri="{FF2B5EF4-FFF2-40B4-BE49-F238E27FC236}">
                    <a16:creationId xmlns:a16="http://schemas.microsoft.com/office/drawing/2014/main" id="{951DB955-8E6B-4B0C-B077-CCC81F66C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91" name="Rectangle 304">
                <a:extLst>
                  <a:ext uri="{FF2B5EF4-FFF2-40B4-BE49-F238E27FC236}">
                    <a16:creationId xmlns:a16="http://schemas.microsoft.com/office/drawing/2014/main" id="{C914C1F3-2660-4BAE-B755-8DDBB5694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92" name="Rectangle 305">
                <a:extLst>
                  <a:ext uri="{FF2B5EF4-FFF2-40B4-BE49-F238E27FC236}">
                    <a16:creationId xmlns:a16="http://schemas.microsoft.com/office/drawing/2014/main" id="{E09D19E0-A9A5-465D-A3A2-8454FBCEF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93" name="Rectangle 306">
                <a:extLst>
                  <a:ext uri="{FF2B5EF4-FFF2-40B4-BE49-F238E27FC236}">
                    <a16:creationId xmlns:a16="http://schemas.microsoft.com/office/drawing/2014/main" id="{C7C9FE02-CF2C-4AB1-84FC-112622EF5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294" name="Rectangle 307">
                <a:extLst>
                  <a:ext uri="{FF2B5EF4-FFF2-40B4-BE49-F238E27FC236}">
                    <a16:creationId xmlns:a16="http://schemas.microsoft.com/office/drawing/2014/main" id="{46894C1B-0B75-4F77-885C-B4B064EB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95" name="Rectangle 308">
                <a:extLst>
                  <a:ext uri="{FF2B5EF4-FFF2-40B4-BE49-F238E27FC236}">
                    <a16:creationId xmlns:a16="http://schemas.microsoft.com/office/drawing/2014/main" id="{65D9864A-E028-45C5-9EE0-EDF7035FA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96" name="Rectangle 309">
                <a:extLst>
                  <a:ext uri="{FF2B5EF4-FFF2-40B4-BE49-F238E27FC236}">
                    <a16:creationId xmlns:a16="http://schemas.microsoft.com/office/drawing/2014/main" id="{2ADB397E-07BD-4FEB-9696-26F2A39F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</p:grpSp>
        <p:grpSp>
          <p:nvGrpSpPr>
            <p:cNvPr id="78" name="Group 310">
              <a:extLst>
                <a:ext uri="{FF2B5EF4-FFF2-40B4-BE49-F238E27FC236}">
                  <a16:creationId xmlns:a16="http://schemas.microsoft.com/office/drawing/2014/main" id="{E763C62D-416F-49B8-89E9-A15F3E493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792"/>
              <a:ext cx="192" cy="192"/>
              <a:chOff x="1728" y="240"/>
              <a:chExt cx="288" cy="288"/>
            </a:xfrm>
          </p:grpSpPr>
          <p:sp>
            <p:nvSpPr>
              <p:cNvPr id="279" name="Rectangle 311">
                <a:extLst>
                  <a:ext uri="{FF2B5EF4-FFF2-40B4-BE49-F238E27FC236}">
                    <a16:creationId xmlns:a16="http://schemas.microsoft.com/office/drawing/2014/main" id="{826D875A-8979-4DE4-9B77-8DEDF7612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80" name="Rectangle 312">
                <a:extLst>
                  <a:ext uri="{FF2B5EF4-FFF2-40B4-BE49-F238E27FC236}">
                    <a16:creationId xmlns:a16="http://schemas.microsoft.com/office/drawing/2014/main" id="{D835E8E6-C44F-4982-8047-EE4AC71E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81" name="Rectangle 313">
                <a:extLst>
                  <a:ext uri="{FF2B5EF4-FFF2-40B4-BE49-F238E27FC236}">
                    <a16:creationId xmlns:a16="http://schemas.microsoft.com/office/drawing/2014/main" id="{BC28C3F7-A775-4F05-98E1-868599B26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82" name="Rectangle 314">
                <a:extLst>
                  <a:ext uri="{FF2B5EF4-FFF2-40B4-BE49-F238E27FC236}">
                    <a16:creationId xmlns:a16="http://schemas.microsoft.com/office/drawing/2014/main" id="{D5B0C90D-B514-4347-B00A-46DF3447B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83" name="Rectangle 315">
                <a:extLst>
                  <a:ext uri="{FF2B5EF4-FFF2-40B4-BE49-F238E27FC236}">
                    <a16:creationId xmlns:a16="http://schemas.microsoft.com/office/drawing/2014/main" id="{2E696865-8585-44DE-AF57-3C4329B68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84" name="Rectangle 316">
                <a:extLst>
                  <a:ext uri="{FF2B5EF4-FFF2-40B4-BE49-F238E27FC236}">
                    <a16:creationId xmlns:a16="http://schemas.microsoft.com/office/drawing/2014/main" id="{7F2AA159-2B6D-4D5F-8029-FC8D8B59E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85" name="Rectangle 317">
                <a:extLst>
                  <a:ext uri="{FF2B5EF4-FFF2-40B4-BE49-F238E27FC236}">
                    <a16:creationId xmlns:a16="http://schemas.microsoft.com/office/drawing/2014/main" id="{3A19C61E-8499-4CD8-84E2-10C8967A6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86" name="Rectangle 318">
                <a:extLst>
                  <a:ext uri="{FF2B5EF4-FFF2-40B4-BE49-F238E27FC236}">
                    <a16:creationId xmlns:a16="http://schemas.microsoft.com/office/drawing/2014/main" id="{846FA16B-1E26-4713-8D6A-3DC6F32BA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87" name="Rectangle 319">
                <a:extLst>
                  <a:ext uri="{FF2B5EF4-FFF2-40B4-BE49-F238E27FC236}">
                    <a16:creationId xmlns:a16="http://schemas.microsoft.com/office/drawing/2014/main" id="{EF912FB2-A691-4A21-BF14-7785700C5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79" name="Group 320">
              <a:extLst>
                <a:ext uri="{FF2B5EF4-FFF2-40B4-BE49-F238E27FC236}">
                  <a16:creationId xmlns:a16="http://schemas.microsoft.com/office/drawing/2014/main" id="{8483C677-56D0-4430-8B62-55D1A41A8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792"/>
              <a:ext cx="192" cy="192"/>
              <a:chOff x="1728" y="240"/>
              <a:chExt cx="288" cy="288"/>
            </a:xfrm>
          </p:grpSpPr>
          <p:sp>
            <p:nvSpPr>
              <p:cNvPr id="270" name="Rectangle 321">
                <a:extLst>
                  <a:ext uri="{FF2B5EF4-FFF2-40B4-BE49-F238E27FC236}">
                    <a16:creationId xmlns:a16="http://schemas.microsoft.com/office/drawing/2014/main" id="{C3688FD0-6524-4328-ACE0-9E883C1E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71" name="Rectangle 322">
                <a:extLst>
                  <a:ext uri="{FF2B5EF4-FFF2-40B4-BE49-F238E27FC236}">
                    <a16:creationId xmlns:a16="http://schemas.microsoft.com/office/drawing/2014/main" id="{596375BF-6E7C-4B3F-9D7A-332D62F8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72" name="Rectangle 323">
                <a:extLst>
                  <a:ext uri="{FF2B5EF4-FFF2-40B4-BE49-F238E27FC236}">
                    <a16:creationId xmlns:a16="http://schemas.microsoft.com/office/drawing/2014/main" id="{EABB5084-4844-4D3D-9B83-283E95FEF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73" name="Rectangle 324">
                <a:extLst>
                  <a:ext uri="{FF2B5EF4-FFF2-40B4-BE49-F238E27FC236}">
                    <a16:creationId xmlns:a16="http://schemas.microsoft.com/office/drawing/2014/main" id="{AC1B7F79-991D-4661-968E-6C095E3A7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74" name="Rectangle 325">
                <a:extLst>
                  <a:ext uri="{FF2B5EF4-FFF2-40B4-BE49-F238E27FC236}">
                    <a16:creationId xmlns:a16="http://schemas.microsoft.com/office/drawing/2014/main" id="{BA440845-98BE-483B-90D1-250A870F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75" name="Rectangle 326">
                <a:extLst>
                  <a:ext uri="{FF2B5EF4-FFF2-40B4-BE49-F238E27FC236}">
                    <a16:creationId xmlns:a16="http://schemas.microsoft.com/office/drawing/2014/main" id="{646FEB18-83F6-45C0-9AE3-55346EFE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76" name="Rectangle 327">
                <a:extLst>
                  <a:ext uri="{FF2B5EF4-FFF2-40B4-BE49-F238E27FC236}">
                    <a16:creationId xmlns:a16="http://schemas.microsoft.com/office/drawing/2014/main" id="{4B9F56C6-2D59-4D18-9ED4-4259A759F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77" name="Rectangle 328">
                <a:extLst>
                  <a:ext uri="{FF2B5EF4-FFF2-40B4-BE49-F238E27FC236}">
                    <a16:creationId xmlns:a16="http://schemas.microsoft.com/office/drawing/2014/main" id="{7EC090B4-6785-4CF8-8C5C-FE3B9457B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278" name="Rectangle 329">
                <a:extLst>
                  <a:ext uri="{FF2B5EF4-FFF2-40B4-BE49-F238E27FC236}">
                    <a16:creationId xmlns:a16="http://schemas.microsoft.com/office/drawing/2014/main" id="{2A6F45BA-4D1D-45E1-AC3C-D82C3E5BC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</p:grpSp>
        <p:grpSp>
          <p:nvGrpSpPr>
            <p:cNvPr id="80" name="Group 330">
              <a:extLst>
                <a:ext uri="{FF2B5EF4-FFF2-40B4-BE49-F238E27FC236}">
                  <a16:creationId xmlns:a16="http://schemas.microsoft.com/office/drawing/2014/main" id="{F94A67A6-721C-4A32-9FF1-DA1CEC801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40"/>
              <a:ext cx="192" cy="192"/>
              <a:chOff x="2352" y="2640"/>
              <a:chExt cx="192" cy="192"/>
            </a:xfrm>
          </p:grpSpPr>
          <p:sp>
            <p:nvSpPr>
              <p:cNvPr id="261" name="Rectangle 331">
                <a:extLst>
                  <a:ext uri="{FF2B5EF4-FFF2-40B4-BE49-F238E27FC236}">
                    <a16:creationId xmlns:a16="http://schemas.microsoft.com/office/drawing/2014/main" id="{411465FD-DD52-49FD-8909-F9950947D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62" name="Rectangle 332">
                <a:extLst>
                  <a:ext uri="{FF2B5EF4-FFF2-40B4-BE49-F238E27FC236}">
                    <a16:creationId xmlns:a16="http://schemas.microsoft.com/office/drawing/2014/main" id="{45B03DD1-4EE3-4193-957E-AA679BC0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63" name="Rectangle 333">
                <a:extLst>
                  <a:ext uri="{FF2B5EF4-FFF2-40B4-BE49-F238E27FC236}">
                    <a16:creationId xmlns:a16="http://schemas.microsoft.com/office/drawing/2014/main" id="{8D37EBAE-6F32-4535-9F87-8A43C107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64" name="Rectangle 334">
                <a:extLst>
                  <a:ext uri="{FF2B5EF4-FFF2-40B4-BE49-F238E27FC236}">
                    <a16:creationId xmlns:a16="http://schemas.microsoft.com/office/drawing/2014/main" id="{09B5686C-8C09-4DA3-83F9-982A6385B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65" name="Rectangle 335">
                <a:extLst>
                  <a:ext uri="{FF2B5EF4-FFF2-40B4-BE49-F238E27FC236}">
                    <a16:creationId xmlns:a16="http://schemas.microsoft.com/office/drawing/2014/main" id="{21FE404E-3180-4405-8190-9698478F0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66" name="Rectangle 336">
                <a:extLst>
                  <a:ext uri="{FF2B5EF4-FFF2-40B4-BE49-F238E27FC236}">
                    <a16:creationId xmlns:a16="http://schemas.microsoft.com/office/drawing/2014/main" id="{D3713550-A2D6-4708-9240-ED0DF9EFD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67" name="Rectangle 337">
                <a:extLst>
                  <a:ext uri="{FF2B5EF4-FFF2-40B4-BE49-F238E27FC236}">
                    <a16:creationId xmlns:a16="http://schemas.microsoft.com/office/drawing/2014/main" id="{5632D133-51C1-4B3A-855E-BDF45F083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68" name="Rectangle 338">
                <a:extLst>
                  <a:ext uri="{FF2B5EF4-FFF2-40B4-BE49-F238E27FC236}">
                    <a16:creationId xmlns:a16="http://schemas.microsoft.com/office/drawing/2014/main" id="{2DD714BE-8F39-42BF-A9E2-DA5796F9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69" name="Rectangle 339">
                <a:extLst>
                  <a:ext uri="{FF2B5EF4-FFF2-40B4-BE49-F238E27FC236}">
                    <a16:creationId xmlns:a16="http://schemas.microsoft.com/office/drawing/2014/main" id="{D7ABEA68-96D7-43EC-83B6-AAE903EC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1" name="Group 340">
              <a:extLst>
                <a:ext uri="{FF2B5EF4-FFF2-40B4-BE49-F238E27FC236}">
                  <a16:creationId xmlns:a16="http://schemas.microsoft.com/office/drawing/2014/main" id="{D8FED2A1-C42F-467A-A4A2-9DAA2EB68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640"/>
              <a:ext cx="192" cy="192"/>
              <a:chOff x="2352" y="2640"/>
              <a:chExt cx="192" cy="192"/>
            </a:xfrm>
          </p:grpSpPr>
          <p:sp>
            <p:nvSpPr>
              <p:cNvPr id="252" name="Rectangle 341">
                <a:extLst>
                  <a:ext uri="{FF2B5EF4-FFF2-40B4-BE49-F238E27FC236}">
                    <a16:creationId xmlns:a16="http://schemas.microsoft.com/office/drawing/2014/main" id="{AE9FF76D-A30A-4EE3-8C01-6590B2B6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53" name="Rectangle 342">
                <a:extLst>
                  <a:ext uri="{FF2B5EF4-FFF2-40B4-BE49-F238E27FC236}">
                    <a16:creationId xmlns:a16="http://schemas.microsoft.com/office/drawing/2014/main" id="{C09B6D58-4358-4480-A42B-E7B12B4A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54" name="Rectangle 343">
                <a:extLst>
                  <a:ext uri="{FF2B5EF4-FFF2-40B4-BE49-F238E27FC236}">
                    <a16:creationId xmlns:a16="http://schemas.microsoft.com/office/drawing/2014/main" id="{FB5D5710-AC90-4581-AEC6-5A2C8AF7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55" name="Rectangle 344">
                <a:extLst>
                  <a:ext uri="{FF2B5EF4-FFF2-40B4-BE49-F238E27FC236}">
                    <a16:creationId xmlns:a16="http://schemas.microsoft.com/office/drawing/2014/main" id="{A0A32C64-87B6-43DC-BFC5-4155A85FD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56" name="Rectangle 345">
                <a:extLst>
                  <a:ext uri="{FF2B5EF4-FFF2-40B4-BE49-F238E27FC236}">
                    <a16:creationId xmlns:a16="http://schemas.microsoft.com/office/drawing/2014/main" id="{E44A64DD-E9DF-4F51-AEFB-000D0957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57" name="Rectangle 346">
                <a:extLst>
                  <a:ext uri="{FF2B5EF4-FFF2-40B4-BE49-F238E27FC236}">
                    <a16:creationId xmlns:a16="http://schemas.microsoft.com/office/drawing/2014/main" id="{1B39ECBC-E7C5-4F1E-85CF-C27D42F32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58" name="Rectangle 347">
                <a:extLst>
                  <a:ext uri="{FF2B5EF4-FFF2-40B4-BE49-F238E27FC236}">
                    <a16:creationId xmlns:a16="http://schemas.microsoft.com/office/drawing/2014/main" id="{089AAEDE-0113-43A9-A9B2-5149BF4DF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59" name="Rectangle 348">
                <a:extLst>
                  <a:ext uri="{FF2B5EF4-FFF2-40B4-BE49-F238E27FC236}">
                    <a16:creationId xmlns:a16="http://schemas.microsoft.com/office/drawing/2014/main" id="{B15677EC-2B9F-4E41-8E5D-4DC999A7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60" name="Rectangle 349">
                <a:extLst>
                  <a:ext uri="{FF2B5EF4-FFF2-40B4-BE49-F238E27FC236}">
                    <a16:creationId xmlns:a16="http://schemas.microsoft.com/office/drawing/2014/main" id="{0062A0AF-0780-4759-B6AD-B32FA1BAB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2" name="Group 350">
              <a:extLst>
                <a:ext uri="{FF2B5EF4-FFF2-40B4-BE49-F238E27FC236}">
                  <a16:creationId xmlns:a16="http://schemas.microsoft.com/office/drawing/2014/main" id="{78FFAF41-55B3-4B75-B146-ACF7710C4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216"/>
              <a:ext cx="192" cy="192"/>
              <a:chOff x="2352" y="2640"/>
              <a:chExt cx="192" cy="192"/>
            </a:xfrm>
          </p:grpSpPr>
          <p:sp>
            <p:nvSpPr>
              <p:cNvPr id="243" name="Rectangle 351">
                <a:extLst>
                  <a:ext uri="{FF2B5EF4-FFF2-40B4-BE49-F238E27FC236}">
                    <a16:creationId xmlns:a16="http://schemas.microsoft.com/office/drawing/2014/main" id="{47B90A5D-E66B-48E0-B14F-E01EFA73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44" name="Rectangle 352">
                <a:extLst>
                  <a:ext uri="{FF2B5EF4-FFF2-40B4-BE49-F238E27FC236}">
                    <a16:creationId xmlns:a16="http://schemas.microsoft.com/office/drawing/2014/main" id="{BBE59BA0-A576-4364-A357-6708601C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45" name="Rectangle 353">
                <a:extLst>
                  <a:ext uri="{FF2B5EF4-FFF2-40B4-BE49-F238E27FC236}">
                    <a16:creationId xmlns:a16="http://schemas.microsoft.com/office/drawing/2014/main" id="{926B4B10-95E8-40BE-A3F4-B2396DDA7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46" name="Rectangle 354">
                <a:extLst>
                  <a:ext uri="{FF2B5EF4-FFF2-40B4-BE49-F238E27FC236}">
                    <a16:creationId xmlns:a16="http://schemas.microsoft.com/office/drawing/2014/main" id="{4D161062-2C48-4D86-A49C-85C484E8A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47" name="Rectangle 355">
                <a:extLst>
                  <a:ext uri="{FF2B5EF4-FFF2-40B4-BE49-F238E27FC236}">
                    <a16:creationId xmlns:a16="http://schemas.microsoft.com/office/drawing/2014/main" id="{E58030D4-B302-4673-9316-D29976CE8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48" name="Rectangle 356">
                <a:extLst>
                  <a:ext uri="{FF2B5EF4-FFF2-40B4-BE49-F238E27FC236}">
                    <a16:creationId xmlns:a16="http://schemas.microsoft.com/office/drawing/2014/main" id="{3CA04ACB-6E38-4760-BCCE-5529A7C6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49" name="Rectangle 357">
                <a:extLst>
                  <a:ext uri="{FF2B5EF4-FFF2-40B4-BE49-F238E27FC236}">
                    <a16:creationId xmlns:a16="http://schemas.microsoft.com/office/drawing/2014/main" id="{E4C3EE88-BE48-4658-A8A2-F058DEB68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50" name="Rectangle 358">
                <a:extLst>
                  <a:ext uri="{FF2B5EF4-FFF2-40B4-BE49-F238E27FC236}">
                    <a16:creationId xmlns:a16="http://schemas.microsoft.com/office/drawing/2014/main" id="{52EBE9C8-C765-4458-8C0E-8FB7CBF0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51" name="Rectangle 359">
                <a:extLst>
                  <a:ext uri="{FF2B5EF4-FFF2-40B4-BE49-F238E27FC236}">
                    <a16:creationId xmlns:a16="http://schemas.microsoft.com/office/drawing/2014/main" id="{4BA1CA9C-B441-4BDF-9F34-9C9BB53D0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3" name="Group 360">
              <a:extLst>
                <a:ext uri="{FF2B5EF4-FFF2-40B4-BE49-F238E27FC236}">
                  <a16:creationId xmlns:a16="http://schemas.microsoft.com/office/drawing/2014/main" id="{54D83727-172E-4BB4-92E9-24C74E02A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216"/>
              <a:ext cx="192" cy="192"/>
              <a:chOff x="2352" y="2640"/>
              <a:chExt cx="192" cy="192"/>
            </a:xfrm>
          </p:grpSpPr>
          <p:sp>
            <p:nvSpPr>
              <p:cNvPr id="234" name="Rectangle 361">
                <a:extLst>
                  <a:ext uri="{FF2B5EF4-FFF2-40B4-BE49-F238E27FC236}">
                    <a16:creationId xmlns:a16="http://schemas.microsoft.com/office/drawing/2014/main" id="{195C4AA0-B007-4D91-8310-7740E646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35" name="Rectangle 362">
                <a:extLst>
                  <a:ext uri="{FF2B5EF4-FFF2-40B4-BE49-F238E27FC236}">
                    <a16:creationId xmlns:a16="http://schemas.microsoft.com/office/drawing/2014/main" id="{94CD342F-BCEF-497A-B159-87033E809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36" name="Rectangle 363">
                <a:extLst>
                  <a:ext uri="{FF2B5EF4-FFF2-40B4-BE49-F238E27FC236}">
                    <a16:creationId xmlns:a16="http://schemas.microsoft.com/office/drawing/2014/main" id="{AA50D244-5B9F-4AA2-BE36-4499EE557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37" name="Rectangle 364">
                <a:extLst>
                  <a:ext uri="{FF2B5EF4-FFF2-40B4-BE49-F238E27FC236}">
                    <a16:creationId xmlns:a16="http://schemas.microsoft.com/office/drawing/2014/main" id="{86416609-36C7-4680-8C21-688255CC2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38" name="Rectangle 365">
                <a:extLst>
                  <a:ext uri="{FF2B5EF4-FFF2-40B4-BE49-F238E27FC236}">
                    <a16:creationId xmlns:a16="http://schemas.microsoft.com/office/drawing/2014/main" id="{143C8EE9-2659-48D2-A9C0-B09F0E1C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39" name="Rectangle 366">
                <a:extLst>
                  <a:ext uri="{FF2B5EF4-FFF2-40B4-BE49-F238E27FC236}">
                    <a16:creationId xmlns:a16="http://schemas.microsoft.com/office/drawing/2014/main" id="{22FD854B-8C9D-4310-BF80-44D5D391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40" name="Rectangle 367">
                <a:extLst>
                  <a:ext uri="{FF2B5EF4-FFF2-40B4-BE49-F238E27FC236}">
                    <a16:creationId xmlns:a16="http://schemas.microsoft.com/office/drawing/2014/main" id="{CFDDEAFB-8218-4B0B-812C-3DCDAC72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41" name="Rectangle 368">
                <a:extLst>
                  <a:ext uri="{FF2B5EF4-FFF2-40B4-BE49-F238E27FC236}">
                    <a16:creationId xmlns:a16="http://schemas.microsoft.com/office/drawing/2014/main" id="{BE10DA49-C53C-4E33-AFDE-BB2FEF432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42" name="Rectangle 369">
                <a:extLst>
                  <a:ext uri="{FF2B5EF4-FFF2-40B4-BE49-F238E27FC236}">
                    <a16:creationId xmlns:a16="http://schemas.microsoft.com/office/drawing/2014/main" id="{64532D39-7C7B-4E20-9DF1-656080743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4" name="Group 370">
              <a:extLst>
                <a:ext uri="{FF2B5EF4-FFF2-40B4-BE49-F238E27FC236}">
                  <a16:creationId xmlns:a16="http://schemas.microsoft.com/office/drawing/2014/main" id="{CA81930D-9826-4758-99A9-9F522B7B4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792"/>
              <a:ext cx="192" cy="192"/>
              <a:chOff x="2352" y="2640"/>
              <a:chExt cx="192" cy="192"/>
            </a:xfrm>
          </p:grpSpPr>
          <p:sp>
            <p:nvSpPr>
              <p:cNvPr id="225" name="Rectangle 371">
                <a:extLst>
                  <a:ext uri="{FF2B5EF4-FFF2-40B4-BE49-F238E27FC236}">
                    <a16:creationId xmlns:a16="http://schemas.microsoft.com/office/drawing/2014/main" id="{7C59F6AF-DF84-4320-88FF-542481199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26" name="Rectangle 372">
                <a:extLst>
                  <a:ext uri="{FF2B5EF4-FFF2-40B4-BE49-F238E27FC236}">
                    <a16:creationId xmlns:a16="http://schemas.microsoft.com/office/drawing/2014/main" id="{AE10BF00-D8C5-4EF8-AA8A-AF9E96E9E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27" name="Rectangle 373">
                <a:extLst>
                  <a:ext uri="{FF2B5EF4-FFF2-40B4-BE49-F238E27FC236}">
                    <a16:creationId xmlns:a16="http://schemas.microsoft.com/office/drawing/2014/main" id="{5538BABF-6028-48A2-AF7F-0E973C4A7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28" name="Rectangle 374">
                <a:extLst>
                  <a:ext uri="{FF2B5EF4-FFF2-40B4-BE49-F238E27FC236}">
                    <a16:creationId xmlns:a16="http://schemas.microsoft.com/office/drawing/2014/main" id="{EAF00BE2-CADE-4B73-8B00-B6FA36B01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29" name="Rectangle 375">
                <a:extLst>
                  <a:ext uri="{FF2B5EF4-FFF2-40B4-BE49-F238E27FC236}">
                    <a16:creationId xmlns:a16="http://schemas.microsoft.com/office/drawing/2014/main" id="{1AC57E96-2C23-4B42-9065-8620070BB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30" name="Rectangle 376">
                <a:extLst>
                  <a:ext uri="{FF2B5EF4-FFF2-40B4-BE49-F238E27FC236}">
                    <a16:creationId xmlns:a16="http://schemas.microsoft.com/office/drawing/2014/main" id="{FAFEBEDC-0843-4E87-8CFD-3330D655E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31" name="Rectangle 377">
                <a:extLst>
                  <a:ext uri="{FF2B5EF4-FFF2-40B4-BE49-F238E27FC236}">
                    <a16:creationId xmlns:a16="http://schemas.microsoft.com/office/drawing/2014/main" id="{136A73D0-1FB0-484D-B360-5A7341299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32" name="Rectangle 378">
                <a:extLst>
                  <a:ext uri="{FF2B5EF4-FFF2-40B4-BE49-F238E27FC236}">
                    <a16:creationId xmlns:a16="http://schemas.microsoft.com/office/drawing/2014/main" id="{D87CB446-5E97-4E4A-97F8-1B599C4B2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33" name="Rectangle 379">
                <a:extLst>
                  <a:ext uri="{FF2B5EF4-FFF2-40B4-BE49-F238E27FC236}">
                    <a16:creationId xmlns:a16="http://schemas.microsoft.com/office/drawing/2014/main" id="{1E7CF769-5CFC-4E2D-9B40-CD30168B1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5" name="Group 380">
              <a:extLst>
                <a:ext uri="{FF2B5EF4-FFF2-40B4-BE49-F238E27FC236}">
                  <a16:creationId xmlns:a16="http://schemas.microsoft.com/office/drawing/2014/main" id="{B4257DC9-FDF1-442E-98E2-94834B527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792"/>
              <a:ext cx="192" cy="192"/>
              <a:chOff x="2352" y="2640"/>
              <a:chExt cx="192" cy="192"/>
            </a:xfrm>
          </p:grpSpPr>
          <p:sp>
            <p:nvSpPr>
              <p:cNvPr id="216" name="Rectangle 381">
                <a:extLst>
                  <a:ext uri="{FF2B5EF4-FFF2-40B4-BE49-F238E27FC236}">
                    <a16:creationId xmlns:a16="http://schemas.microsoft.com/office/drawing/2014/main" id="{661B937D-7628-4A02-9047-300C228E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17" name="Rectangle 382">
                <a:extLst>
                  <a:ext uri="{FF2B5EF4-FFF2-40B4-BE49-F238E27FC236}">
                    <a16:creationId xmlns:a16="http://schemas.microsoft.com/office/drawing/2014/main" id="{8EEBA998-2D8E-4703-A3F2-5A9E3338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18" name="Rectangle 383">
                <a:extLst>
                  <a:ext uri="{FF2B5EF4-FFF2-40B4-BE49-F238E27FC236}">
                    <a16:creationId xmlns:a16="http://schemas.microsoft.com/office/drawing/2014/main" id="{ACDAA2F4-0625-4C4E-99D9-2BEFF717D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19" name="Rectangle 384">
                <a:extLst>
                  <a:ext uri="{FF2B5EF4-FFF2-40B4-BE49-F238E27FC236}">
                    <a16:creationId xmlns:a16="http://schemas.microsoft.com/office/drawing/2014/main" id="{CAA86E7F-0EF2-4A82-9322-8630AADA2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20" name="Rectangle 385">
                <a:extLst>
                  <a:ext uri="{FF2B5EF4-FFF2-40B4-BE49-F238E27FC236}">
                    <a16:creationId xmlns:a16="http://schemas.microsoft.com/office/drawing/2014/main" id="{9C070F72-79E0-4636-B6A5-D48D69C99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21" name="Rectangle 386">
                <a:extLst>
                  <a:ext uri="{FF2B5EF4-FFF2-40B4-BE49-F238E27FC236}">
                    <a16:creationId xmlns:a16="http://schemas.microsoft.com/office/drawing/2014/main" id="{E6C075D6-4026-42C0-8B27-51AA0EF0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22" name="Rectangle 387">
                <a:extLst>
                  <a:ext uri="{FF2B5EF4-FFF2-40B4-BE49-F238E27FC236}">
                    <a16:creationId xmlns:a16="http://schemas.microsoft.com/office/drawing/2014/main" id="{EB335D44-3EFD-4340-858E-B0ECA6A8F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23" name="Rectangle 388">
                <a:extLst>
                  <a:ext uri="{FF2B5EF4-FFF2-40B4-BE49-F238E27FC236}">
                    <a16:creationId xmlns:a16="http://schemas.microsoft.com/office/drawing/2014/main" id="{CDB47657-D08E-4D85-BE64-6FBF61248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24" name="Rectangle 389">
                <a:extLst>
                  <a:ext uri="{FF2B5EF4-FFF2-40B4-BE49-F238E27FC236}">
                    <a16:creationId xmlns:a16="http://schemas.microsoft.com/office/drawing/2014/main" id="{E129D25C-DA25-4CC9-A3E7-1C4FA0C3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6" name="Group 390">
              <a:extLst>
                <a:ext uri="{FF2B5EF4-FFF2-40B4-BE49-F238E27FC236}">
                  <a16:creationId xmlns:a16="http://schemas.microsoft.com/office/drawing/2014/main" id="{82849C6F-C124-403A-BF67-A13A88D44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792"/>
              <a:ext cx="192" cy="192"/>
              <a:chOff x="2352" y="2640"/>
              <a:chExt cx="192" cy="192"/>
            </a:xfrm>
          </p:grpSpPr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4175E8F2-1507-4B59-AB6D-8A09C9669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9B43A8F2-CBE4-4C4E-8C62-596DDACF8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D7B7ACA2-EF2B-4110-A38E-F3D61858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948D3C61-20ED-4392-8CAC-DF1A4CE8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FC30D826-0B47-4318-AD37-452AC04E1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81C3DB06-AE5F-4673-8671-39EBBBD22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75C42262-A4C3-4899-ADE2-993A2208A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F33C4DC4-2A06-45CC-B4E5-1E6372B2A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DF86D2F0-1AA0-4B57-8A25-1F97C17A0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7" name="Group 400">
              <a:extLst>
                <a:ext uri="{FF2B5EF4-FFF2-40B4-BE49-F238E27FC236}">
                  <a16:creationId xmlns:a16="http://schemas.microsoft.com/office/drawing/2014/main" id="{7ED90E33-5176-4776-9C44-52EA9B5BE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792"/>
              <a:ext cx="192" cy="192"/>
              <a:chOff x="2352" y="2640"/>
              <a:chExt cx="192" cy="192"/>
            </a:xfrm>
          </p:grpSpPr>
          <p:sp>
            <p:nvSpPr>
              <p:cNvPr id="198" name="Rectangle 401">
                <a:extLst>
                  <a:ext uri="{FF2B5EF4-FFF2-40B4-BE49-F238E27FC236}">
                    <a16:creationId xmlns:a16="http://schemas.microsoft.com/office/drawing/2014/main" id="{E9632A30-F2B4-4000-BA4D-DFB5BEADC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99" name="Rectangle 402">
                <a:extLst>
                  <a:ext uri="{FF2B5EF4-FFF2-40B4-BE49-F238E27FC236}">
                    <a16:creationId xmlns:a16="http://schemas.microsoft.com/office/drawing/2014/main" id="{C2D828D7-4D0F-4C9F-8680-B8FA3E22A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200" name="Rectangle 403">
                <a:extLst>
                  <a:ext uri="{FF2B5EF4-FFF2-40B4-BE49-F238E27FC236}">
                    <a16:creationId xmlns:a16="http://schemas.microsoft.com/office/drawing/2014/main" id="{8A0BC5A6-6AE7-4016-8DA8-7CDD19372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201" name="Rectangle 404">
                <a:extLst>
                  <a:ext uri="{FF2B5EF4-FFF2-40B4-BE49-F238E27FC236}">
                    <a16:creationId xmlns:a16="http://schemas.microsoft.com/office/drawing/2014/main" id="{47F132EB-DB39-4C7B-BCFC-BF74011A1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202" name="Rectangle 405">
                <a:extLst>
                  <a:ext uri="{FF2B5EF4-FFF2-40B4-BE49-F238E27FC236}">
                    <a16:creationId xmlns:a16="http://schemas.microsoft.com/office/drawing/2014/main" id="{F0F5E62A-C6DB-435E-A704-F2500C809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203" name="Rectangle 406">
                <a:extLst>
                  <a:ext uri="{FF2B5EF4-FFF2-40B4-BE49-F238E27FC236}">
                    <a16:creationId xmlns:a16="http://schemas.microsoft.com/office/drawing/2014/main" id="{E6319F7F-F5FD-48D5-9E95-969A8BF7D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204" name="Rectangle 407">
                <a:extLst>
                  <a:ext uri="{FF2B5EF4-FFF2-40B4-BE49-F238E27FC236}">
                    <a16:creationId xmlns:a16="http://schemas.microsoft.com/office/drawing/2014/main" id="{B976B233-BCD5-4C2A-B3BB-C508B33E5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205" name="Rectangle 408">
                <a:extLst>
                  <a:ext uri="{FF2B5EF4-FFF2-40B4-BE49-F238E27FC236}">
                    <a16:creationId xmlns:a16="http://schemas.microsoft.com/office/drawing/2014/main" id="{C2F31228-3C27-44A4-BD58-37A1543E0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206" name="Rectangle 409">
                <a:extLst>
                  <a:ext uri="{FF2B5EF4-FFF2-40B4-BE49-F238E27FC236}">
                    <a16:creationId xmlns:a16="http://schemas.microsoft.com/office/drawing/2014/main" id="{6E6400E0-4F48-48D1-966C-36A91DF41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</p:grpSp>
        <p:grpSp>
          <p:nvGrpSpPr>
            <p:cNvPr id="88" name="Group 410">
              <a:extLst>
                <a:ext uri="{FF2B5EF4-FFF2-40B4-BE49-F238E27FC236}">
                  <a16:creationId xmlns:a16="http://schemas.microsoft.com/office/drawing/2014/main" id="{883C631F-C215-462F-9B3D-1C8D2850B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640"/>
              <a:ext cx="192" cy="192"/>
              <a:chOff x="3168" y="2064"/>
              <a:chExt cx="192" cy="192"/>
            </a:xfrm>
          </p:grpSpPr>
          <p:sp>
            <p:nvSpPr>
              <p:cNvPr id="189" name="Rectangle 411">
                <a:extLst>
                  <a:ext uri="{FF2B5EF4-FFF2-40B4-BE49-F238E27FC236}">
                    <a16:creationId xmlns:a16="http://schemas.microsoft.com/office/drawing/2014/main" id="{01AF80F6-930E-434A-94CA-97CC69E83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90" name="Rectangle 412">
                <a:extLst>
                  <a:ext uri="{FF2B5EF4-FFF2-40B4-BE49-F238E27FC236}">
                    <a16:creationId xmlns:a16="http://schemas.microsoft.com/office/drawing/2014/main" id="{500C7788-790F-4804-A84F-B666F4B32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91" name="Rectangle 413">
                <a:extLst>
                  <a:ext uri="{FF2B5EF4-FFF2-40B4-BE49-F238E27FC236}">
                    <a16:creationId xmlns:a16="http://schemas.microsoft.com/office/drawing/2014/main" id="{C5278B60-A50A-42B5-BF99-887B33D64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92" name="Rectangle 414">
                <a:extLst>
                  <a:ext uri="{FF2B5EF4-FFF2-40B4-BE49-F238E27FC236}">
                    <a16:creationId xmlns:a16="http://schemas.microsoft.com/office/drawing/2014/main" id="{386C16E6-CC9F-491B-AB6B-71331FBC5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93" name="Rectangle 415">
                <a:extLst>
                  <a:ext uri="{FF2B5EF4-FFF2-40B4-BE49-F238E27FC236}">
                    <a16:creationId xmlns:a16="http://schemas.microsoft.com/office/drawing/2014/main" id="{63E31150-0EF5-4776-973A-54D2EC78C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94" name="Rectangle 416">
                <a:extLst>
                  <a:ext uri="{FF2B5EF4-FFF2-40B4-BE49-F238E27FC236}">
                    <a16:creationId xmlns:a16="http://schemas.microsoft.com/office/drawing/2014/main" id="{E443FD21-3382-4478-999E-BC06CEF29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95" name="Rectangle 417">
                <a:extLst>
                  <a:ext uri="{FF2B5EF4-FFF2-40B4-BE49-F238E27FC236}">
                    <a16:creationId xmlns:a16="http://schemas.microsoft.com/office/drawing/2014/main" id="{A76FF89F-B6C8-4403-B9EF-70D83F3F2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96" name="Rectangle 418">
                <a:extLst>
                  <a:ext uri="{FF2B5EF4-FFF2-40B4-BE49-F238E27FC236}">
                    <a16:creationId xmlns:a16="http://schemas.microsoft.com/office/drawing/2014/main" id="{1F7364E0-BD78-406D-AB9F-4F1AC9C60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97" name="Rectangle 419">
                <a:extLst>
                  <a:ext uri="{FF2B5EF4-FFF2-40B4-BE49-F238E27FC236}">
                    <a16:creationId xmlns:a16="http://schemas.microsoft.com/office/drawing/2014/main" id="{9D912E54-2266-4EAB-8A7C-86CA285D8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89" name="Group 420">
              <a:extLst>
                <a:ext uri="{FF2B5EF4-FFF2-40B4-BE49-F238E27FC236}">
                  <a16:creationId xmlns:a16="http://schemas.microsoft.com/office/drawing/2014/main" id="{AF009F25-3BAF-4D1E-ADDA-FAA7B9CAA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216"/>
              <a:ext cx="192" cy="192"/>
              <a:chOff x="3168" y="2064"/>
              <a:chExt cx="192" cy="192"/>
            </a:xfrm>
          </p:grpSpPr>
          <p:sp>
            <p:nvSpPr>
              <p:cNvPr id="180" name="Rectangle 421">
                <a:extLst>
                  <a:ext uri="{FF2B5EF4-FFF2-40B4-BE49-F238E27FC236}">
                    <a16:creationId xmlns:a16="http://schemas.microsoft.com/office/drawing/2014/main" id="{2321AF54-A839-48D3-A53B-7703D99D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81" name="Rectangle 422">
                <a:extLst>
                  <a:ext uri="{FF2B5EF4-FFF2-40B4-BE49-F238E27FC236}">
                    <a16:creationId xmlns:a16="http://schemas.microsoft.com/office/drawing/2014/main" id="{7D93AD78-E76A-4BD5-A950-5AE533732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82" name="Rectangle 423">
                <a:extLst>
                  <a:ext uri="{FF2B5EF4-FFF2-40B4-BE49-F238E27FC236}">
                    <a16:creationId xmlns:a16="http://schemas.microsoft.com/office/drawing/2014/main" id="{1265CAA4-057C-4BE2-ACCC-E1866DA7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83" name="Rectangle 424">
                <a:extLst>
                  <a:ext uri="{FF2B5EF4-FFF2-40B4-BE49-F238E27FC236}">
                    <a16:creationId xmlns:a16="http://schemas.microsoft.com/office/drawing/2014/main" id="{70D8D579-0E1C-4012-9498-7C1D6B87B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84" name="Rectangle 425">
                <a:extLst>
                  <a:ext uri="{FF2B5EF4-FFF2-40B4-BE49-F238E27FC236}">
                    <a16:creationId xmlns:a16="http://schemas.microsoft.com/office/drawing/2014/main" id="{EE3AE87A-D316-49E0-ACFD-7B4021129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85" name="Rectangle 426">
                <a:extLst>
                  <a:ext uri="{FF2B5EF4-FFF2-40B4-BE49-F238E27FC236}">
                    <a16:creationId xmlns:a16="http://schemas.microsoft.com/office/drawing/2014/main" id="{0919BF17-2CD7-4EDD-BEEE-01E99CF63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86" name="Rectangle 427">
                <a:extLst>
                  <a:ext uri="{FF2B5EF4-FFF2-40B4-BE49-F238E27FC236}">
                    <a16:creationId xmlns:a16="http://schemas.microsoft.com/office/drawing/2014/main" id="{1340F2AE-6E82-4B7C-A9C3-EEA658D05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87" name="Rectangle 428">
                <a:extLst>
                  <a:ext uri="{FF2B5EF4-FFF2-40B4-BE49-F238E27FC236}">
                    <a16:creationId xmlns:a16="http://schemas.microsoft.com/office/drawing/2014/main" id="{2DB261E9-B09F-4EC8-A593-56E24DB9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88" name="Rectangle 429">
                <a:extLst>
                  <a:ext uri="{FF2B5EF4-FFF2-40B4-BE49-F238E27FC236}">
                    <a16:creationId xmlns:a16="http://schemas.microsoft.com/office/drawing/2014/main" id="{650C31A8-4816-4C39-A468-0C235EB5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0" name="Group 430">
              <a:extLst>
                <a:ext uri="{FF2B5EF4-FFF2-40B4-BE49-F238E27FC236}">
                  <a16:creationId xmlns:a16="http://schemas.microsoft.com/office/drawing/2014/main" id="{E6FF777F-F9D2-4DB1-8F94-3071C15DF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792"/>
              <a:ext cx="192" cy="192"/>
              <a:chOff x="3168" y="2064"/>
              <a:chExt cx="192" cy="192"/>
            </a:xfrm>
          </p:grpSpPr>
          <p:sp>
            <p:nvSpPr>
              <p:cNvPr id="171" name="Rectangle 431">
                <a:extLst>
                  <a:ext uri="{FF2B5EF4-FFF2-40B4-BE49-F238E27FC236}">
                    <a16:creationId xmlns:a16="http://schemas.microsoft.com/office/drawing/2014/main" id="{468398A7-012C-49C1-9845-669E1D96A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72" name="Rectangle 432">
                <a:extLst>
                  <a:ext uri="{FF2B5EF4-FFF2-40B4-BE49-F238E27FC236}">
                    <a16:creationId xmlns:a16="http://schemas.microsoft.com/office/drawing/2014/main" id="{B17F3CEC-4271-4D70-B4B0-CC604CE19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73" name="Rectangle 433">
                <a:extLst>
                  <a:ext uri="{FF2B5EF4-FFF2-40B4-BE49-F238E27FC236}">
                    <a16:creationId xmlns:a16="http://schemas.microsoft.com/office/drawing/2014/main" id="{FCA5465A-5F53-4BEE-B075-B6952B14C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74" name="Rectangle 434">
                <a:extLst>
                  <a:ext uri="{FF2B5EF4-FFF2-40B4-BE49-F238E27FC236}">
                    <a16:creationId xmlns:a16="http://schemas.microsoft.com/office/drawing/2014/main" id="{9BAFD226-DAF9-44F9-A6F0-6FBD5A99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75" name="Rectangle 435">
                <a:extLst>
                  <a:ext uri="{FF2B5EF4-FFF2-40B4-BE49-F238E27FC236}">
                    <a16:creationId xmlns:a16="http://schemas.microsoft.com/office/drawing/2014/main" id="{B9C626A6-A33F-4DE8-8973-B4283525C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76" name="Rectangle 436">
                <a:extLst>
                  <a:ext uri="{FF2B5EF4-FFF2-40B4-BE49-F238E27FC236}">
                    <a16:creationId xmlns:a16="http://schemas.microsoft.com/office/drawing/2014/main" id="{063A4EE3-8328-4CB4-97EF-580FEDD91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77" name="Rectangle 437">
                <a:extLst>
                  <a:ext uri="{FF2B5EF4-FFF2-40B4-BE49-F238E27FC236}">
                    <a16:creationId xmlns:a16="http://schemas.microsoft.com/office/drawing/2014/main" id="{2A125B1C-B76A-438D-AE97-B96104BB9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78" name="Rectangle 438">
                <a:extLst>
                  <a:ext uri="{FF2B5EF4-FFF2-40B4-BE49-F238E27FC236}">
                    <a16:creationId xmlns:a16="http://schemas.microsoft.com/office/drawing/2014/main" id="{5036092A-1C28-4FE4-A41C-67A8E274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79" name="Rectangle 439">
                <a:extLst>
                  <a:ext uri="{FF2B5EF4-FFF2-40B4-BE49-F238E27FC236}">
                    <a16:creationId xmlns:a16="http://schemas.microsoft.com/office/drawing/2014/main" id="{85333C1C-64F5-403D-94E7-4A9D8B75D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1" name="Group 440">
              <a:extLst>
                <a:ext uri="{FF2B5EF4-FFF2-40B4-BE49-F238E27FC236}">
                  <a16:creationId xmlns:a16="http://schemas.microsoft.com/office/drawing/2014/main" id="{691A9453-6BDE-45FA-BBCE-521205BEC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640"/>
              <a:ext cx="192" cy="192"/>
              <a:chOff x="3168" y="2064"/>
              <a:chExt cx="192" cy="192"/>
            </a:xfrm>
          </p:grpSpPr>
          <p:sp>
            <p:nvSpPr>
              <p:cNvPr id="162" name="Rectangle 441">
                <a:extLst>
                  <a:ext uri="{FF2B5EF4-FFF2-40B4-BE49-F238E27FC236}">
                    <a16:creationId xmlns:a16="http://schemas.microsoft.com/office/drawing/2014/main" id="{94AC6936-A2D8-4EDC-8C88-03733F0BB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63" name="Rectangle 442">
                <a:extLst>
                  <a:ext uri="{FF2B5EF4-FFF2-40B4-BE49-F238E27FC236}">
                    <a16:creationId xmlns:a16="http://schemas.microsoft.com/office/drawing/2014/main" id="{3A29D0DA-17F8-46FF-A40F-D5E706B57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64" name="Rectangle 443">
                <a:extLst>
                  <a:ext uri="{FF2B5EF4-FFF2-40B4-BE49-F238E27FC236}">
                    <a16:creationId xmlns:a16="http://schemas.microsoft.com/office/drawing/2014/main" id="{42A4B55D-34D4-4CCE-AC32-685884C8A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65" name="Rectangle 444">
                <a:extLst>
                  <a:ext uri="{FF2B5EF4-FFF2-40B4-BE49-F238E27FC236}">
                    <a16:creationId xmlns:a16="http://schemas.microsoft.com/office/drawing/2014/main" id="{C82921F0-1DC0-4094-873E-947F2EF1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66" name="Rectangle 445">
                <a:extLst>
                  <a:ext uri="{FF2B5EF4-FFF2-40B4-BE49-F238E27FC236}">
                    <a16:creationId xmlns:a16="http://schemas.microsoft.com/office/drawing/2014/main" id="{38AA5A3D-5A40-438B-AA3A-3E5ED009F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67" name="Rectangle 446">
                <a:extLst>
                  <a:ext uri="{FF2B5EF4-FFF2-40B4-BE49-F238E27FC236}">
                    <a16:creationId xmlns:a16="http://schemas.microsoft.com/office/drawing/2014/main" id="{5EDE8193-9438-4BF9-9214-B992AAB73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68" name="Rectangle 447">
                <a:extLst>
                  <a:ext uri="{FF2B5EF4-FFF2-40B4-BE49-F238E27FC236}">
                    <a16:creationId xmlns:a16="http://schemas.microsoft.com/office/drawing/2014/main" id="{725A5A20-F527-4449-9DC8-AB2BF3CED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69" name="Rectangle 448">
                <a:extLst>
                  <a:ext uri="{FF2B5EF4-FFF2-40B4-BE49-F238E27FC236}">
                    <a16:creationId xmlns:a16="http://schemas.microsoft.com/office/drawing/2014/main" id="{26DAF098-2592-4115-863A-0FE77065F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70" name="Rectangle 449">
                <a:extLst>
                  <a:ext uri="{FF2B5EF4-FFF2-40B4-BE49-F238E27FC236}">
                    <a16:creationId xmlns:a16="http://schemas.microsoft.com/office/drawing/2014/main" id="{E0F8DA74-2B6F-4849-B6D4-79FC830DB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2" name="Group 450">
              <a:extLst>
                <a:ext uri="{FF2B5EF4-FFF2-40B4-BE49-F238E27FC236}">
                  <a16:creationId xmlns:a16="http://schemas.microsoft.com/office/drawing/2014/main" id="{411AE349-779B-404D-8C4A-8CDCD2BB9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16"/>
              <a:ext cx="192" cy="192"/>
              <a:chOff x="3168" y="2064"/>
              <a:chExt cx="192" cy="192"/>
            </a:xfrm>
          </p:grpSpPr>
          <p:sp>
            <p:nvSpPr>
              <p:cNvPr id="153" name="Rectangle 451">
                <a:extLst>
                  <a:ext uri="{FF2B5EF4-FFF2-40B4-BE49-F238E27FC236}">
                    <a16:creationId xmlns:a16="http://schemas.microsoft.com/office/drawing/2014/main" id="{A60B7620-1E9A-432D-AF10-640F63C0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54" name="Rectangle 452">
                <a:extLst>
                  <a:ext uri="{FF2B5EF4-FFF2-40B4-BE49-F238E27FC236}">
                    <a16:creationId xmlns:a16="http://schemas.microsoft.com/office/drawing/2014/main" id="{9E4DF089-386C-4589-BD93-4FEBF1B8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55" name="Rectangle 453">
                <a:extLst>
                  <a:ext uri="{FF2B5EF4-FFF2-40B4-BE49-F238E27FC236}">
                    <a16:creationId xmlns:a16="http://schemas.microsoft.com/office/drawing/2014/main" id="{13C3AE7D-69FF-4659-8BB8-F5F5644E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56" name="Rectangle 454">
                <a:extLst>
                  <a:ext uri="{FF2B5EF4-FFF2-40B4-BE49-F238E27FC236}">
                    <a16:creationId xmlns:a16="http://schemas.microsoft.com/office/drawing/2014/main" id="{F93DB1DE-2DF9-4C0D-9821-43C5FF6E4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57" name="Rectangle 455">
                <a:extLst>
                  <a:ext uri="{FF2B5EF4-FFF2-40B4-BE49-F238E27FC236}">
                    <a16:creationId xmlns:a16="http://schemas.microsoft.com/office/drawing/2014/main" id="{C148F0EF-CA94-47E4-AF9C-D6FDE7CA3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58" name="Rectangle 456">
                <a:extLst>
                  <a:ext uri="{FF2B5EF4-FFF2-40B4-BE49-F238E27FC236}">
                    <a16:creationId xmlns:a16="http://schemas.microsoft.com/office/drawing/2014/main" id="{04521573-4BC1-44E2-840E-68EEB81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59" name="Rectangle 457">
                <a:extLst>
                  <a:ext uri="{FF2B5EF4-FFF2-40B4-BE49-F238E27FC236}">
                    <a16:creationId xmlns:a16="http://schemas.microsoft.com/office/drawing/2014/main" id="{F4E0C385-32FD-46A9-AE69-3A06DA16A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60" name="Rectangle 458">
                <a:extLst>
                  <a:ext uri="{FF2B5EF4-FFF2-40B4-BE49-F238E27FC236}">
                    <a16:creationId xmlns:a16="http://schemas.microsoft.com/office/drawing/2014/main" id="{8B09CB5D-AB81-49D8-AC84-5FEDA279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61" name="Rectangle 459">
                <a:extLst>
                  <a:ext uri="{FF2B5EF4-FFF2-40B4-BE49-F238E27FC236}">
                    <a16:creationId xmlns:a16="http://schemas.microsoft.com/office/drawing/2014/main" id="{313D01C1-26D3-410F-8D35-B5D8011A3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3" name="Group 460">
              <a:extLst>
                <a:ext uri="{FF2B5EF4-FFF2-40B4-BE49-F238E27FC236}">
                  <a16:creationId xmlns:a16="http://schemas.microsoft.com/office/drawing/2014/main" id="{1DD9BCDC-1BB1-4A0D-9D9F-1938ADFA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640"/>
              <a:ext cx="192" cy="192"/>
              <a:chOff x="3792" y="2064"/>
              <a:chExt cx="192" cy="192"/>
            </a:xfrm>
          </p:grpSpPr>
          <p:sp>
            <p:nvSpPr>
              <p:cNvPr id="144" name="Rectangle 461">
                <a:extLst>
                  <a:ext uri="{FF2B5EF4-FFF2-40B4-BE49-F238E27FC236}">
                    <a16:creationId xmlns:a16="http://schemas.microsoft.com/office/drawing/2014/main" id="{F2088647-92BE-45D5-978A-55D6A493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45" name="Rectangle 462">
                <a:extLst>
                  <a:ext uri="{FF2B5EF4-FFF2-40B4-BE49-F238E27FC236}">
                    <a16:creationId xmlns:a16="http://schemas.microsoft.com/office/drawing/2014/main" id="{AF90A864-3C9F-4F76-ABE4-67AEADD4B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46" name="Rectangle 463">
                <a:extLst>
                  <a:ext uri="{FF2B5EF4-FFF2-40B4-BE49-F238E27FC236}">
                    <a16:creationId xmlns:a16="http://schemas.microsoft.com/office/drawing/2014/main" id="{B5F1DDCB-60CB-4726-B464-B494F4B4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47" name="Rectangle 464">
                <a:extLst>
                  <a:ext uri="{FF2B5EF4-FFF2-40B4-BE49-F238E27FC236}">
                    <a16:creationId xmlns:a16="http://schemas.microsoft.com/office/drawing/2014/main" id="{84110144-5570-41B1-BF39-B1D032E7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48" name="Rectangle 465">
                <a:extLst>
                  <a:ext uri="{FF2B5EF4-FFF2-40B4-BE49-F238E27FC236}">
                    <a16:creationId xmlns:a16="http://schemas.microsoft.com/office/drawing/2014/main" id="{C1017491-AD50-479C-B917-9BC4AEAC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49" name="Rectangle 466">
                <a:extLst>
                  <a:ext uri="{FF2B5EF4-FFF2-40B4-BE49-F238E27FC236}">
                    <a16:creationId xmlns:a16="http://schemas.microsoft.com/office/drawing/2014/main" id="{6CA8EF21-5356-418F-AA06-CAA12AC1B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50" name="Rectangle 467">
                <a:extLst>
                  <a:ext uri="{FF2B5EF4-FFF2-40B4-BE49-F238E27FC236}">
                    <a16:creationId xmlns:a16="http://schemas.microsoft.com/office/drawing/2014/main" id="{CC17EC3F-2F34-4406-A668-EFE9A1A13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51" name="Rectangle 468">
                <a:extLst>
                  <a:ext uri="{FF2B5EF4-FFF2-40B4-BE49-F238E27FC236}">
                    <a16:creationId xmlns:a16="http://schemas.microsoft.com/office/drawing/2014/main" id="{9A1FE3B2-4E8F-4AF4-A613-77FD51FC4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52" name="Rectangle 469">
                <a:extLst>
                  <a:ext uri="{FF2B5EF4-FFF2-40B4-BE49-F238E27FC236}">
                    <a16:creationId xmlns:a16="http://schemas.microsoft.com/office/drawing/2014/main" id="{8B0C0738-D13E-4361-97E0-ABC65E6B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4" name="Group 470">
              <a:extLst>
                <a:ext uri="{FF2B5EF4-FFF2-40B4-BE49-F238E27FC236}">
                  <a16:creationId xmlns:a16="http://schemas.microsoft.com/office/drawing/2014/main" id="{0E557B92-86AC-4FD6-8902-584EC3194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216"/>
              <a:ext cx="192" cy="192"/>
              <a:chOff x="3792" y="2064"/>
              <a:chExt cx="192" cy="192"/>
            </a:xfrm>
          </p:grpSpPr>
          <p:sp>
            <p:nvSpPr>
              <p:cNvPr id="135" name="Rectangle 471">
                <a:extLst>
                  <a:ext uri="{FF2B5EF4-FFF2-40B4-BE49-F238E27FC236}">
                    <a16:creationId xmlns:a16="http://schemas.microsoft.com/office/drawing/2014/main" id="{5C07AF0D-B385-42A9-865A-A884C192E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36" name="Rectangle 472">
                <a:extLst>
                  <a:ext uri="{FF2B5EF4-FFF2-40B4-BE49-F238E27FC236}">
                    <a16:creationId xmlns:a16="http://schemas.microsoft.com/office/drawing/2014/main" id="{153DE6A8-C84F-4EDB-849D-504F9360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37" name="Rectangle 473">
                <a:extLst>
                  <a:ext uri="{FF2B5EF4-FFF2-40B4-BE49-F238E27FC236}">
                    <a16:creationId xmlns:a16="http://schemas.microsoft.com/office/drawing/2014/main" id="{7B5B6CD8-3117-48F9-B8DF-D43B83083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38" name="Rectangle 474">
                <a:extLst>
                  <a:ext uri="{FF2B5EF4-FFF2-40B4-BE49-F238E27FC236}">
                    <a16:creationId xmlns:a16="http://schemas.microsoft.com/office/drawing/2014/main" id="{D7F33CFA-AF24-402A-86A9-154FA3FEE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39" name="Rectangle 475">
                <a:extLst>
                  <a:ext uri="{FF2B5EF4-FFF2-40B4-BE49-F238E27FC236}">
                    <a16:creationId xmlns:a16="http://schemas.microsoft.com/office/drawing/2014/main" id="{401AF716-4AAA-4CEE-9BF1-7ECEC58D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40" name="Rectangle 476">
                <a:extLst>
                  <a:ext uri="{FF2B5EF4-FFF2-40B4-BE49-F238E27FC236}">
                    <a16:creationId xmlns:a16="http://schemas.microsoft.com/office/drawing/2014/main" id="{F271B9AC-557F-4227-B34A-8FFB0137E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41" name="Rectangle 477">
                <a:extLst>
                  <a:ext uri="{FF2B5EF4-FFF2-40B4-BE49-F238E27FC236}">
                    <a16:creationId xmlns:a16="http://schemas.microsoft.com/office/drawing/2014/main" id="{168F0156-A1FF-4865-9543-4E4671364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42" name="Rectangle 478">
                <a:extLst>
                  <a:ext uri="{FF2B5EF4-FFF2-40B4-BE49-F238E27FC236}">
                    <a16:creationId xmlns:a16="http://schemas.microsoft.com/office/drawing/2014/main" id="{05475EB5-36A6-4789-A0FA-7230A74E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43" name="Rectangle 479">
                <a:extLst>
                  <a:ext uri="{FF2B5EF4-FFF2-40B4-BE49-F238E27FC236}">
                    <a16:creationId xmlns:a16="http://schemas.microsoft.com/office/drawing/2014/main" id="{4F4B4BAB-0A18-49F0-8CE5-B1876B960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</p:grpSp>
        <p:grpSp>
          <p:nvGrpSpPr>
            <p:cNvPr id="95" name="Group 480">
              <a:extLst>
                <a:ext uri="{FF2B5EF4-FFF2-40B4-BE49-F238E27FC236}">
                  <a16:creationId xmlns:a16="http://schemas.microsoft.com/office/drawing/2014/main" id="{B3D1429A-9B7E-44D2-8A06-E68DFEFFE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3216"/>
              <a:ext cx="192" cy="192"/>
              <a:chOff x="3904" y="2640"/>
              <a:chExt cx="192" cy="192"/>
            </a:xfrm>
          </p:grpSpPr>
          <p:sp>
            <p:nvSpPr>
              <p:cNvPr id="126" name="Rectangle 481">
                <a:extLst>
                  <a:ext uri="{FF2B5EF4-FFF2-40B4-BE49-F238E27FC236}">
                    <a16:creationId xmlns:a16="http://schemas.microsoft.com/office/drawing/2014/main" id="{12A25260-397B-4CE0-943B-513F64C1C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27" name="Rectangle 482">
                <a:extLst>
                  <a:ext uri="{FF2B5EF4-FFF2-40B4-BE49-F238E27FC236}">
                    <a16:creationId xmlns:a16="http://schemas.microsoft.com/office/drawing/2014/main" id="{8FB32CEF-BA0C-4D0B-990D-59E9EFD3A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28" name="Rectangle 483">
                <a:extLst>
                  <a:ext uri="{FF2B5EF4-FFF2-40B4-BE49-F238E27FC236}">
                    <a16:creationId xmlns:a16="http://schemas.microsoft.com/office/drawing/2014/main" id="{FCC4E275-9331-4C4B-A744-51E3D38F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29" name="Rectangle 484">
                <a:extLst>
                  <a:ext uri="{FF2B5EF4-FFF2-40B4-BE49-F238E27FC236}">
                    <a16:creationId xmlns:a16="http://schemas.microsoft.com/office/drawing/2014/main" id="{2A3E893C-0043-49FF-B227-382B35301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30" name="Rectangle 485">
                <a:extLst>
                  <a:ext uri="{FF2B5EF4-FFF2-40B4-BE49-F238E27FC236}">
                    <a16:creationId xmlns:a16="http://schemas.microsoft.com/office/drawing/2014/main" id="{FBE4DFE9-E398-4D90-8C05-636CCBAE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  <p:sp>
            <p:nvSpPr>
              <p:cNvPr id="131" name="Rectangle 486">
                <a:extLst>
                  <a:ext uri="{FF2B5EF4-FFF2-40B4-BE49-F238E27FC236}">
                    <a16:creationId xmlns:a16="http://schemas.microsoft.com/office/drawing/2014/main" id="{CFB84C46-CDF7-4D01-A5A0-43CDFFD7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132" name="Rectangle 487">
                <a:extLst>
                  <a:ext uri="{FF2B5EF4-FFF2-40B4-BE49-F238E27FC236}">
                    <a16:creationId xmlns:a16="http://schemas.microsoft.com/office/drawing/2014/main" id="{45FCE230-4BB5-4A3A-840C-401592396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33" name="Rectangle 488">
                <a:extLst>
                  <a:ext uri="{FF2B5EF4-FFF2-40B4-BE49-F238E27FC236}">
                    <a16:creationId xmlns:a16="http://schemas.microsoft.com/office/drawing/2014/main" id="{AFF79F84-207A-41BB-A80C-FB32AF46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34" name="Rectangle 489">
                <a:extLst>
                  <a:ext uri="{FF2B5EF4-FFF2-40B4-BE49-F238E27FC236}">
                    <a16:creationId xmlns:a16="http://schemas.microsoft.com/office/drawing/2014/main" id="{E94774A2-F2E9-40CC-920C-52798C09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</p:grpSp>
        <p:grpSp>
          <p:nvGrpSpPr>
            <p:cNvPr id="96" name="Group 490">
              <a:extLst>
                <a:ext uri="{FF2B5EF4-FFF2-40B4-BE49-F238E27FC236}">
                  <a16:creationId xmlns:a16="http://schemas.microsoft.com/office/drawing/2014/main" id="{B67C43C6-A598-4174-BEC6-210DAFEB4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216"/>
              <a:ext cx="192" cy="192"/>
              <a:chOff x="4384" y="2640"/>
              <a:chExt cx="192" cy="192"/>
            </a:xfrm>
          </p:grpSpPr>
          <p:sp>
            <p:nvSpPr>
              <p:cNvPr id="117" name="Rectangle 491">
                <a:extLst>
                  <a:ext uri="{FF2B5EF4-FFF2-40B4-BE49-F238E27FC236}">
                    <a16:creationId xmlns:a16="http://schemas.microsoft.com/office/drawing/2014/main" id="{82276364-BDB5-40D2-97A9-4226A542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18" name="Rectangle 492">
                <a:extLst>
                  <a:ext uri="{FF2B5EF4-FFF2-40B4-BE49-F238E27FC236}">
                    <a16:creationId xmlns:a16="http://schemas.microsoft.com/office/drawing/2014/main" id="{3F1FCAD4-83C5-4CBE-9E3E-387F610AE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19" name="Rectangle 493">
                <a:extLst>
                  <a:ext uri="{FF2B5EF4-FFF2-40B4-BE49-F238E27FC236}">
                    <a16:creationId xmlns:a16="http://schemas.microsoft.com/office/drawing/2014/main" id="{DDA57144-EBC7-4952-97BD-6A24B07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20" name="Rectangle 494">
                <a:extLst>
                  <a:ext uri="{FF2B5EF4-FFF2-40B4-BE49-F238E27FC236}">
                    <a16:creationId xmlns:a16="http://schemas.microsoft.com/office/drawing/2014/main" id="{977B018A-74BE-455F-9A47-4CEDE346A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21" name="Rectangle 495">
                <a:extLst>
                  <a:ext uri="{FF2B5EF4-FFF2-40B4-BE49-F238E27FC236}">
                    <a16:creationId xmlns:a16="http://schemas.microsoft.com/office/drawing/2014/main" id="{D1F06404-66B6-4467-B7ED-2011C3F3D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22" name="Rectangle 496">
                <a:extLst>
                  <a:ext uri="{FF2B5EF4-FFF2-40B4-BE49-F238E27FC236}">
                    <a16:creationId xmlns:a16="http://schemas.microsoft.com/office/drawing/2014/main" id="{BE09AB42-0F09-423C-9E00-85B0BB35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23" name="Rectangle 497">
                <a:extLst>
                  <a:ext uri="{FF2B5EF4-FFF2-40B4-BE49-F238E27FC236}">
                    <a16:creationId xmlns:a16="http://schemas.microsoft.com/office/drawing/2014/main" id="{E62E94A4-3AF8-4F40-B3F6-0DA88203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24" name="Rectangle 498">
                <a:extLst>
                  <a:ext uri="{FF2B5EF4-FFF2-40B4-BE49-F238E27FC236}">
                    <a16:creationId xmlns:a16="http://schemas.microsoft.com/office/drawing/2014/main" id="{E5366390-59AB-44AC-AFF1-63A299EC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125" name="Rectangle 499">
                <a:extLst>
                  <a:ext uri="{FF2B5EF4-FFF2-40B4-BE49-F238E27FC236}">
                    <a16:creationId xmlns:a16="http://schemas.microsoft.com/office/drawing/2014/main" id="{2823BE72-B7B6-4DFF-BBCE-77FDCAFE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97" name="Group 500">
              <a:extLst>
                <a:ext uri="{FF2B5EF4-FFF2-40B4-BE49-F238E27FC236}">
                  <a16:creationId xmlns:a16="http://schemas.microsoft.com/office/drawing/2014/main" id="{4E54842A-FAC2-4FBC-BE5D-BBF73AE15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216"/>
              <a:ext cx="192" cy="192"/>
              <a:chOff x="4384" y="2640"/>
              <a:chExt cx="192" cy="192"/>
            </a:xfrm>
          </p:grpSpPr>
          <p:sp>
            <p:nvSpPr>
              <p:cNvPr id="108" name="Rectangle 501">
                <a:extLst>
                  <a:ext uri="{FF2B5EF4-FFF2-40B4-BE49-F238E27FC236}">
                    <a16:creationId xmlns:a16="http://schemas.microsoft.com/office/drawing/2014/main" id="{C7628C87-AF96-441D-951E-A11D9A85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09" name="Rectangle 502">
                <a:extLst>
                  <a:ext uri="{FF2B5EF4-FFF2-40B4-BE49-F238E27FC236}">
                    <a16:creationId xmlns:a16="http://schemas.microsoft.com/office/drawing/2014/main" id="{48B70164-F673-41FC-A083-43D1DF99E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10" name="Rectangle 503">
                <a:extLst>
                  <a:ext uri="{FF2B5EF4-FFF2-40B4-BE49-F238E27FC236}">
                    <a16:creationId xmlns:a16="http://schemas.microsoft.com/office/drawing/2014/main" id="{1C2D0D57-955D-4C63-8DBD-BD42A525A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11" name="Rectangle 504">
                <a:extLst>
                  <a:ext uri="{FF2B5EF4-FFF2-40B4-BE49-F238E27FC236}">
                    <a16:creationId xmlns:a16="http://schemas.microsoft.com/office/drawing/2014/main" id="{924D1CDE-7A60-4316-BB09-BF4BA344E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12" name="Rectangle 505">
                <a:extLst>
                  <a:ext uri="{FF2B5EF4-FFF2-40B4-BE49-F238E27FC236}">
                    <a16:creationId xmlns:a16="http://schemas.microsoft.com/office/drawing/2014/main" id="{F62FACAD-9B43-44EF-B1BE-4901A984D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13" name="Rectangle 506">
                <a:extLst>
                  <a:ext uri="{FF2B5EF4-FFF2-40B4-BE49-F238E27FC236}">
                    <a16:creationId xmlns:a16="http://schemas.microsoft.com/office/drawing/2014/main" id="{2D10D31B-5794-4C57-B3BD-44E0034E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14" name="Rectangle 507">
                <a:extLst>
                  <a:ext uri="{FF2B5EF4-FFF2-40B4-BE49-F238E27FC236}">
                    <a16:creationId xmlns:a16="http://schemas.microsoft.com/office/drawing/2014/main" id="{940A068F-D7D3-4CC4-B1CF-2061433B7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15" name="Rectangle 508">
                <a:extLst>
                  <a:ext uri="{FF2B5EF4-FFF2-40B4-BE49-F238E27FC236}">
                    <a16:creationId xmlns:a16="http://schemas.microsoft.com/office/drawing/2014/main" id="{B5B8E5E1-8E03-4A08-B0CE-0947851F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116" name="Rectangle 509">
                <a:extLst>
                  <a:ext uri="{FF2B5EF4-FFF2-40B4-BE49-F238E27FC236}">
                    <a16:creationId xmlns:a16="http://schemas.microsoft.com/office/drawing/2014/main" id="{FDAD4E10-D073-4D46-AC78-8FDC6D47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  <p:grpSp>
          <p:nvGrpSpPr>
            <p:cNvPr id="98" name="Group 510">
              <a:extLst>
                <a:ext uri="{FF2B5EF4-FFF2-40B4-BE49-F238E27FC236}">
                  <a16:creationId xmlns:a16="http://schemas.microsoft.com/office/drawing/2014/main" id="{6CD1D71B-21C6-49CC-8493-EF21E5E17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3216"/>
              <a:ext cx="192" cy="192"/>
              <a:chOff x="4384" y="2640"/>
              <a:chExt cx="192" cy="192"/>
            </a:xfrm>
          </p:grpSpPr>
          <p:sp>
            <p:nvSpPr>
              <p:cNvPr id="99" name="Rectangle 511">
                <a:extLst>
                  <a:ext uri="{FF2B5EF4-FFF2-40B4-BE49-F238E27FC236}">
                    <a16:creationId xmlns:a16="http://schemas.microsoft.com/office/drawing/2014/main" id="{1D4A319C-280C-4C04-91EE-6A75CBEC6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2</a:t>
                </a:r>
              </a:p>
            </p:txBody>
          </p:sp>
          <p:sp>
            <p:nvSpPr>
              <p:cNvPr id="100" name="Rectangle 512">
                <a:extLst>
                  <a:ext uri="{FF2B5EF4-FFF2-40B4-BE49-F238E27FC236}">
                    <a16:creationId xmlns:a16="http://schemas.microsoft.com/office/drawing/2014/main" id="{322C8B65-DF82-4963-AE6F-3D057C7ED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8</a:t>
                </a:r>
              </a:p>
            </p:txBody>
          </p:sp>
          <p:sp>
            <p:nvSpPr>
              <p:cNvPr id="101" name="Rectangle 513">
                <a:extLst>
                  <a:ext uri="{FF2B5EF4-FFF2-40B4-BE49-F238E27FC236}">
                    <a16:creationId xmlns:a16="http://schemas.microsoft.com/office/drawing/2014/main" id="{60CF3A5D-FC80-404A-99B5-863C13DCB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3</a:t>
                </a:r>
              </a:p>
            </p:txBody>
          </p:sp>
          <p:sp>
            <p:nvSpPr>
              <p:cNvPr id="102" name="Rectangle 514">
                <a:extLst>
                  <a:ext uri="{FF2B5EF4-FFF2-40B4-BE49-F238E27FC236}">
                    <a16:creationId xmlns:a16="http://schemas.microsoft.com/office/drawing/2014/main" id="{F2D30B6B-90D8-4C13-96FE-6D6FE1672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1</a:t>
                </a:r>
              </a:p>
            </p:txBody>
          </p:sp>
          <p:sp>
            <p:nvSpPr>
              <p:cNvPr id="103" name="Rectangle 515">
                <a:extLst>
                  <a:ext uri="{FF2B5EF4-FFF2-40B4-BE49-F238E27FC236}">
                    <a16:creationId xmlns:a16="http://schemas.microsoft.com/office/drawing/2014/main" id="{8667CF40-E5E5-4F88-9244-1589E79C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5</a:t>
                </a:r>
              </a:p>
            </p:txBody>
          </p:sp>
          <p:sp>
            <p:nvSpPr>
              <p:cNvPr id="104" name="Rectangle 516">
                <a:extLst>
                  <a:ext uri="{FF2B5EF4-FFF2-40B4-BE49-F238E27FC236}">
                    <a16:creationId xmlns:a16="http://schemas.microsoft.com/office/drawing/2014/main" id="{A16AD719-74BC-4191-892A-91085D654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6</a:t>
                </a:r>
              </a:p>
            </p:txBody>
          </p:sp>
          <p:sp>
            <p:nvSpPr>
              <p:cNvPr id="105" name="Rectangle 517">
                <a:extLst>
                  <a:ext uri="{FF2B5EF4-FFF2-40B4-BE49-F238E27FC236}">
                    <a16:creationId xmlns:a16="http://schemas.microsoft.com/office/drawing/2014/main" id="{53F957CF-FEAC-4A6D-B296-5B2D74E44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7</a:t>
                </a:r>
              </a:p>
            </p:txBody>
          </p:sp>
          <p:sp>
            <p:nvSpPr>
              <p:cNvPr id="106" name="Rectangle 518">
                <a:extLst>
                  <a:ext uri="{FF2B5EF4-FFF2-40B4-BE49-F238E27FC236}">
                    <a16:creationId xmlns:a16="http://schemas.microsoft.com/office/drawing/2014/main" id="{8C7F0364-2BF3-4EB1-9CD6-FCF3CB468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 </a:t>
                </a:r>
              </a:p>
            </p:txBody>
          </p:sp>
          <p:sp>
            <p:nvSpPr>
              <p:cNvPr id="107" name="Rectangle 519">
                <a:extLst>
                  <a:ext uri="{FF2B5EF4-FFF2-40B4-BE49-F238E27FC236}">
                    <a16:creationId xmlns:a16="http://schemas.microsoft.com/office/drawing/2014/main" id="{1ADCB7BE-AF43-4710-9E92-9EA5DD29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800" b="1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80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상태그래프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2359C6B3-1E9C-451A-8927-CE77126F6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791" y="2394266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FDC01DC-98FA-4C9F-B72C-F67F176A0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079" y="2394266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BB98EF9-B5DE-46C9-9657-192DEEDED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791" y="2394267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9202EFE-0CA3-40B6-8B07-2B0798340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792" y="4842191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B73BF37-636E-4E64-A32A-8EB139F47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854" y="484219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FA90ABD-7495-4CFF-A970-A26AC516E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0579" y="484219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C636BE2-AAF9-4059-A591-E36FA853A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0579" y="484219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3292AB3-376A-4A74-8C10-501C2B74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6617" y="4337366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4DB743F-CD3E-4BAE-8055-B8A4CFADD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841" y="3618230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E3F7AE1-165D-457C-BEC6-497760DAC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841" y="361822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08023F2-43F7-4A48-9503-7BF1F7ED7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079" y="3618229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ACE93CA-8FC9-4149-BC95-B48E43772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216" y="2394267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68844D1C-A964-487F-B27D-42F387749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2516" y="2895916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2F2E6DF-8836-4A71-860B-E0A90BA32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2517" y="3977004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1D99114-D08F-48F7-B25D-9F58C0BFC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017" y="3113404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B2A4DD3-D2A9-4D6B-92A9-3C95F8B4E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6480" y="3618230"/>
            <a:ext cx="15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18A5B53-DB7C-4F15-BC89-9079C6AA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880" y="4410392"/>
            <a:ext cx="719137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A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>
                <a:latin typeface="Tahoma" panose="020B0604030504040204" pitchFamily="34" charset="0"/>
              </a:rPr>
              <a:t>입구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0999F56-1110-4942-9E07-0A0D2C630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692" y="4050029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59C1B6C8-FA82-4407-BEC3-37CCAA7A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279" y="3618229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109ADD1-6E0F-4BB3-B722-07FCB3FA3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217" y="3184841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B542DD4B-9212-4B50-B751-0CF2A201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717" y="2610166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C7CEDE0-AFCD-48BB-925A-822F7AF7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79" y="3257867"/>
            <a:ext cx="1223962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</a:rPr>
              <a:t>F  </a:t>
            </a:r>
            <a:r>
              <a:rPr lang="ko-KR" altLang="en-US" sz="1400">
                <a:latin typeface="Tahoma" panose="020B0604030504040204" pitchFamily="34" charset="0"/>
              </a:rPr>
              <a:t>출구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6B7CD5-65D5-4849-95CA-6D932D5D7903}"/>
              </a:ext>
            </a:extLst>
          </p:cNvPr>
          <p:cNvGrpSpPr>
            <a:grpSpLocks/>
          </p:cNvGrpSpPr>
          <p:nvPr/>
        </p:nvGrpSpPr>
        <p:grpSpPr bwMode="auto">
          <a:xfrm>
            <a:off x="7431741" y="2249804"/>
            <a:ext cx="433388" cy="366712"/>
            <a:chOff x="3696" y="1253"/>
            <a:chExt cx="273" cy="231"/>
          </a:xfrm>
        </p:grpSpPr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3819A3CF-1DCC-4920-8BBA-513576B5F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53"/>
              <a:ext cx="273" cy="22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C0CBE3CB-636E-402E-B797-E76CBB4DA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29" name="AutoShape 28">
            <a:extLst>
              <a:ext uri="{FF2B5EF4-FFF2-40B4-BE49-F238E27FC236}">
                <a16:creationId xmlns:a16="http://schemas.microsoft.com/office/drawing/2014/main" id="{6DE79AD5-53D0-4BAF-AF41-351EA584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166" y="2897504"/>
            <a:ext cx="433388" cy="3603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977626C1-262E-4D02-89F9-588614E7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604" y="2897504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1281EA8B-15B2-457B-9666-FE3BCFE3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566" y="2897504"/>
            <a:ext cx="433388" cy="3603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81C8C680-30F9-4093-8CDB-72CBFDDF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004" y="2897504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77260B7D-E31E-403E-A6A4-19757843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191" y="2897504"/>
            <a:ext cx="433388" cy="3603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F7055796-30BA-47D5-8F10-31C28369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629" y="2897504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5" name="AutoShape 34">
            <a:extLst>
              <a:ext uri="{FF2B5EF4-FFF2-40B4-BE49-F238E27FC236}">
                <a16:creationId xmlns:a16="http://schemas.microsoft.com/office/drawing/2014/main" id="{2D351A26-CC07-4BF8-8DBE-780E01D1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955" y="3689667"/>
            <a:ext cx="433387" cy="36036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90A08595-5A8E-495B-9B76-A6131190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391" y="3689667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A9DFFBA1-0076-47DC-B836-C6049243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430" y="3689667"/>
            <a:ext cx="433387" cy="36036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BDAAD464-E938-4383-B2E9-77DB9A051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866" y="3689667"/>
            <a:ext cx="21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6329DB2D-D991-483C-986B-1E86C9B6A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9941" y="2537141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3C810542-CF68-4F4E-B64D-1002D65B4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104" y="2537141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0A366D36-46F3-4393-9593-3133E98BB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367" y="311340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EEAD11E-4351-4448-BD17-EAC652D98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905" y="3257866"/>
            <a:ext cx="217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CC7D3CCF-2109-401F-9465-173013A35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8729" y="3257866"/>
            <a:ext cx="3603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7C0B247E-6CD7-4E75-96B4-3CA2110DC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230" y="3905566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마을지도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pic>
        <p:nvPicPr>
          <p:cNvPr id="4" name="Picture 4" descr="map">
            <a:extLst>
              <a:ext uri="{FF2B5EF4-FFF2-40B4-BE49-F238E27FC236}">
                <a16:creationId xmlns:a16="http://schemas.microsoft.com/office/drawing/2014/main" id="{407B9F2A-5D7E-4596-AE45-BD869140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82" y="1796993"/>
            <a:ext cx="5619176" cy="38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85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맹목적 탐색</a:t>
            </a:r>
            <a:r>
              <a:rPr lang="en-US" altLang="ko-KR" dirty="0"/>
              <a:t>(Blind Search, Brute Search)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탐색 공간에 대한 아무 정보 없이 순서만 정해 놓고 탐색 수행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깊이 우선 탐색</a:t>
            </a:r>
            <a:r>
              <a:rPr lang="en-US" altLang="ko-KR" dirty="0"/>
              <a:t>(depth-first-search)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가장 최근에 확장된 노드의 </a:t>
            </a:r>
            <a:r>
              <a:rPr lang="ko-KR" altLang="en-US" dirty="0" err="1"/>
              <a:t>자노드</a:t>
            </a:r>
            <a:r>
              <a:rPr lang="en-US" altLang="ko-KR" dirty="0"/>
              <a:t>(</a:t>
            </a:r>
            <a:r>
              <a:rPr lang="en-US" altLang="ko-KR" dirty="0" err="1"/>
              <a:t>chidren</a:t>
            </a:r>
            <a:r>
              <a:rPr lang="en-US" altLang="ko-KR" dirty="0"/>
              <a:t> node)</a:t>
            </a:r>
            <a:r>
              <a:rPr lang="ko-KR" altLang="en-US" dirty="0"/>
              <a:t>를 생성하여 확장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목표 노드가 발견되기까지 </a:t>
            </a:r>
            <a:r>
              <a:rPr lang="ko-KR" altLang="en-US" dirty="0" err="1"/>
              <a:t>자노드를</a:t>
            </a:r>
            <a:r>
              <a:rPr lang="ko-KR" altLang="en-US" dirty="0"/>
              <a:t> 생성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어떤 노드의 모든 </a:t>
            </a:r>
            <a:r>
              <a:rPr lang="ko-KR" altLang="en-US" dirty="0" err="1"/>
              <a:t>자노드를</a:t>
            </a:r>
            <a:r>
              <a:rPr lang="ko-KR" altLang="en-US" dirty="0"/>
              <a:t>  방문했지만 </a:t>
            </a:r>
            <a:r>
              <a:rPr lang="ko-KR" altLang="en-US" dirty="0" err="1"/>
              <a:t>목표노드를</a:t>
            </a:r>
            <a:r>
              <a:rPr lang="ko-KR" altLang="en-US" dirty="0"/>
              <a:t> 발견하지 못하면 최근에 확장된 노드로 역행</a:t>
            </a:r>
            <a:r>
              <a:rPr lang="en-US" altLang="ko-KR" dirty="0"/>
              <a:t>(back tracking)</a:t>
            </a:r>
            <a:r>
              <a:rPr lang="ko-KR" altLang="en-US" dirty="0"/>
              <a:t>하여 그 노드의 다른 </a:t>
            </a:r>
            <a:r>
              <a:rPr lang="ko-KR" altLang="en-US" dirty="0" err="1"/>
              <a:t>자노드</a:t>
            </a:r>
            <a:r>
              <a:rPr lang="ko-KR" altLang="en-US" dirty="0"/>
              <a:t> 를 생성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적당한 깊이 제한을 두어 어떤 노드가 그 이상의 깊이를 갖게 되면 이 노드를 더 이상 확장하지 않고 깊이 제한을 넘지 않는 것 중에서 가장 최근에 생성된 노드를 골라서 확장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깊이 우선 탐색 순서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E80D3CC1-2A1E-4D91-B24A-92DF423D0774}"/>
              </a:ext>
            </a:extLst>
          </p:cNvPr>
          <p:cNvGrpSpPr>
            <a:grpSpLocks/>
          </p:cNvGrpSpPr>
          <p:nvPr/>
        </p:nvGrpSpPr>
        <p:grpSpPr bwMode="auto">
          <a:xfrm>
            <a:off x="2432050" y="2133600"/>
            <a:ext cx="5113338" cy="3024188"/>
            <a:chOff x="793" y="1480"/>
            <a:chExt cx="3221" cy="1905"/>
          </a:xfrm>
        </p:grpSpPr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5DABB525-6D2B-4EEB-B8CE-2D584E2D4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도서관</a:t>
              </a: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065ADB83-15DB-4886-BEE2-B9FA0A07C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97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병원</a:t>
              </a:r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3A2130D8-DA99-4CDC-9D27-FBCC296EC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97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초등학교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44D3116C-1937-46C4-941A-71933531D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56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공원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F437FBC9-CCF8-4792-9B5A-808EB1222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56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중학교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1F79B774-F87C-4DE7-95D4-ED3634543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대학교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F2C1E9D1-27B3-4CAE-A662-0715D8445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15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교회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B0685AD9-7D13-485A-8375-AE5AD38F0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56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상가</a:t>
              </a:r>
            </a:p>
          </p:txBody>
        </p:sp>
        <p:cxnSp>
          <p:nvCxnSpPr>
            <p:cNvPr id="13" name="AutoShape 23">
              <a:extLst>
                <a:ext uri="{FF2B5EF4-FFF2-40B4-BE49-F238E27FC236}">
                  <a16:creationId xmlns:a16="http://schemas.microsoft.com/office/drawing/2014/main" id="{A7C623C6-5BEB-4C6E-BE27-8AC6A2E18E81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2019" y="1711"/>
              <a:ext cx="679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4">
              <a:extLst>
                <a:ext uri="{FF2B5EF4-FFF2-40B4-BE49-F238E27FC236}">
                  <a16:creationId xmlns:a16="http://schemas.microsoft.com/office/drawing/2014/main" id="{300A6716-5B8A-417D-8CCA-17022EDE624D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2698" y="1711"/>
              <a:ext cx="63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5">
              <a:extLst>
                <a:ext uri="{FF2B5EF4-FFF2-40B4-BE49-F238E27FC236}">
                  <a16:creationId xmlns:a16="http://schemas.microsoft.com/office/drawing/2014/main" id="{5100B25D-C7F9-4A80-96F0-90FDF1930BC7}"/>
                </a:ext>
              </a:extLst>
            </p:cNvPr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 flipH="1">
              <a:off x="1338" y="2210"/>
              <a:ext cx="68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26">
              <a:extLst>
                <a:ext uri="{FF2B5EF4-FFF2-40B4-BE49-F238E27FC236}">
                  <a16:creationId xmlns:a16="http://schemas.microsoft.com/office/drawing/2014/main" id="{9BBA89FD-5F0B-4A66-ABF0-00A404E8A560}"/>
                </a:ext>
              </a:extLst>
            </p:cNvPr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>
              <a:off x="2019" y="2210"/>
              <a:ext cx="453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8">
              <a:extLst>
                <a:ext uri="{FF2B5EF4-FFF2-40B4-BE49-F238E27FC236}">
                  <a16:creationId xmlns:a16="http://schemas.microsoft.com/office/drawing/2014/main" id="{3DBDF6A1-09DE-4BCD-8822-18E66CBFD36E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2064" y="2799"/>
              <a:ext cx="408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9">
              <a:extLst>
                <a:ext uri="{FF2B5EF4-FFF2-40B4-BE49-F238E27FC236}">
                  <a16:creationId xmlns:a16="http://schemas.microsoft.com/office/drawing/2014/main" id="{D9E11709-C51B-438E-A470-F1938EAB515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2472" y="2799"/>
              <a:ext cx="409" cy="3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0">
              <a:extLst>
                <a:ext uri="{FF2B5EF4-FFF2-40B4-BE49-F238E27FC236}">
                  <a16:creationId xmlns:a16="http://schemas.microsoft.com/office/drawing/2014/main" id="{5B76E810-2D96-4C49-9B72-95899DE6600D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3334" y="2210"/>
              <a:ext cx="317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EB02AB8F-02EE-4C9B-806C-6066F36BD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1570"/>
              <a:ext cx="1452" cy="7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A7970B32-98AF-40E1-9C84-A48CE2217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2478"/>
              <a:ext cx="454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DB20C09D-4E94-443F-9C86-F1ACC8E86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478"/>
              <a:ext cx="227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1D94846F-6A8B-4D4A-9C32-EF7DDA310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2750"/>
              <a:ext cx="318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561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탐색 개요</a:t>
            </a:r>
            <a:endParaRPr lang="en-US" altLang="ko-KR" dirty="0"/>
          </a:p>
          <a:p>
            <a:pPr fontAlgn="base" latinLnBrk="0"/>
            <a:r>
              <a:rPr lang="ko-KR" altLang="en-US" dirty="0"/>
              <a:t>맹목적 탐색</a:t>
            </a:r>
            <a:endParaRPr lang="en-US" altLang="ko-KR" dirty="0"/>
          </a:p>
          <a:p>
            <a:pPr fontAlgn="base" latinLnBrk="0"/>
            <a:r>
              <a:rPr lang="ko-KR" altLang="en-US" dirty="0"/>
              <a:t>휴리스틱 탐색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53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깊이 우선탐색 알고리즘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시작 노드를 큐에 넣는다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큐가 비어 있으면 실패를 알리고 멈춤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큐의 첫번째 노드가 목표 노드인가를 조사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첫 번째 요소가 목표 노드이면 성공을 알리고  멈춤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첫 번째 요소가 목표 노드가 아니면 큐로부터 첫 </a:t>
            </a:r>
            <a:r>
              <a:rPr lang="ko-KR" altLang="en-US" dirty="0" err="1"/>
              <a:t>번재</a:t>
            </a:r>
            <a:r>
              <a:rPr lang="ko-KR" altLang="en-US" dirty="0"/>
              <a:t> 요소를 제거하고 그 자식들을 큐의 앞 부분에 추가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단계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깊이 우선 탐색 알고리즘을 적용하여 ‘</a:t>
            </a:r>
            <a:r>
              <a:rPr lang="ko-KR" altLang="en-US" dirty="0" err="1"/>
              <a:t>도서관’에서</a:t>
            </a:r>
            <a:r>
              <a:rPr lang="ko-KR" altLang="en-US" dirty="0"/>
              <a:t> ‘대학교’ 찾기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도서관</a:t>
            </a:r>
            <a:r>
              <a:rPr lang="en-US" altLang="ko-KR" dirty="0"/>
              <a:t>}    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}              ‘</a:t>
            </a:r>
            <a:r>
              <a:rPr lang="ko-KR" altLang="en-US" dirty="0"/>
              <a:t>도서관’ 제거   답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}   ‘</a:t>
            </a:r>
            <a:r>
              <a:rPr lang="ko-KR" altLang="en-US" dirty="0" err="1"/>
              <a:t>병원’제거</a:t>
            </a:r>
            <a:r>
              <a:rPr lang="ko-KR" altLang="en-US" dirty="0"/>
              <a:t>  답</a:t>
            </a:r>
            <a:r>
              <a:rPr lang="en-US" altLang="ko-KR" dirty="0"/>
              <a:t>=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}           ‘</a:t>
            </a:r>
            <a:r>
              <a:rPr lang="ko-KR" altLang="en-US" dirty="0" err="1"/>
              <a:t>공원’제거</a:t>
            </a:r>
            <a:r>
              <a:rPr lang="ko-KR" altLang="en-US" dirty="0"/>
              <a:t>  답</a:t>
            </a:r>
            <a:r>
              <a:rPr lang="en-US" altLang="ko-KR" dirty="0"/>
              <a:t>=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대학교</a:t>
            </a:r>
            <a:r>
              <a:rPr lang="en-US" altLang="ko-KR" dirty="0"/>
              <a:t>, </a:t>
            </a:r>
            <a:r>
              <a:rPr lang="ko-KR" altLang="en-US" dirty="0"/>
              <a:t>교회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}   ‘</a:t>
            </a:r>
            <a:r>
              <a:rPr lang="ko-KR" altLang="en-US" dirty="0" err="1"/>
              <a:t>중학교’제거</a:t>
            </a:r>
            <a:r>
              <a:rPr lang="ko-KR" altLang="en-US" dirty="0"/>
              <a:t> 답</a:t>
            </a:r>
            <a:r>
              <a:rPr lang="en-US" altLang="ko-KR" dirty="0"/>
              <a:t>=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교회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}              ‘</a:t>
            </a:r>
            <a:r>
              <a:rPr lang="ko-KR" altLang="en-US" dirty="0"/>
              <a:t>대학교’      답</a:t>
            </a:r>
            <a:r>
              <a:rPr lang="en-US" altLang="ko-KR" dirty="0"/>
              <a:t>=</a:t>
            </a:r>
            <a:r>
              <a:rPr lang="ko-KR" altLang="en-US" dirty="0"/>
              <a:t>찾음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</a:t>
            </a:r>
            <a:r>
              <a:rPr lang="ko-KR" altLang="en-US" dirty="0"/>
              <a:t>에는 노드의 이름만이 기록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‘도서관에서 출발하여 대학교까지 갈 수 있다</a:t>
            </a:r>
            <a:r>
              <a:rPr lang="en-US" altLang="ko-KR" dirty="0"/>
              <a:t>(i.e.,</a:t>
            </a:r>
            <a:r>
              <a:rPr lang="ko-KR" altLang="en-US" dirty="0"/>
              <a:t>가는 길이 있다</a:t>
            </a:r>
            <a:r>
              <a:rPr lang="en-US" altLang="ko-KR" dirty="0"/>
              <a:t>)’ </a:t>
            </a:r>
            <a:r>
              <a:rPr lang="ko-KR" altLang="en-US" dirty="0"/>
              <a:t>는 것은 알 수 있다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어느 길을 어떻게 따라가야 하는지에 대한 정보는 </a:t>
            </a:r>
            <a:r>
              <a:rPr lang="en-US" altLang="ko-KR" dirty="0"/>
              <a:t>Queue</a:t>
            </a:r>
            <a:r>
              <a:rPr lang="ko-KR" altLang="en-US" dirty="0"/>
              <a:t>에 남지 않는다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해결 </a:t>
            </a:r>
            <a:r>
              <a:rPr lang="en-US" altLang="ko-KR" dirty="0"/>
              <a:t>: List </a:t>
            </a:r>
            <a:r>
              <a:rPr lang="ko-KR" altLang="en-US" dirty="0"/>
              <a:t>이용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5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List</a:t>
            </a:r>
            <a:r>
              <a:rPr lang="ko-KR" altLang="en-US" dirty="0"/>
              <a:t>를 이용한 알고리즘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빈 큐에 초기상태 노드를 넣는다</a:t>
            </a:r>
            <a:r>
              <a:rPr lang="en-US" altLang="ko-KR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LIST = { }	 ; </a:t>
            </a:r>
            <a:r>
              <a:rPr lang="ko-KR" altLang="en-US" dirty="0"/>
              <a:t>초기의 리스트는 비어 있음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큐가 비어 있지 않고 ‘답 </a:t>
            </a:r>
            <a:r>
              <a:rPr lang="en-US" altLang="ko-KR" dirty="0"/>
              <a:t>=</a:t>
            </a:r>
            <a:r>
              <a:rPr lang="ko-KR" altLang="en-US" dirty="0"/>
              <a:t>찾지 못함’ 이면 다음을 반복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큐에서 하나의 노드 </a:t>
            </a:r>
            <a:r>
              <a:rPr lang="en-US" altLang="ko-KR" dirty="0"/>
              <a:t>N </a:t>
            </a:r>
            <a:r>
              <a:rPr lang="ko-KR" altLang="en-US" dirty="0"/>
              <a:t>을 빼낸다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의 부모 노드를 쌍</a:t>
            </a:r>
            <a:r>
              <a:rPr lang="en-US" altLang="ko-KR" dirty="0"/>
              <a:t>(Pair)</a:t>
            </a:r>
            <a:r>
              <a:rPr lang="ko-KR" altLang="en-US" dirty="0"/>
              <a:t>으로 만들어 </a:t>
            </a:r>
            <a:r>
              <a:rPr lang="en-US" altLang="ko-KR" dirty="0"/>
              <a:t>LIST</a:t>
            </a:r>
            <a:r>
              <a:rPr lang="ko-KR" altLang="en-US" dirty="0"/>
              <a:t>에 넣는다</a:t>
            </a:r>
            <a:r>
              <a:rPr lang="en-US" altLang="ko-KR" dirty="0"/>
              <a:t>.             (e.g., </a:t>
            </a:r>
            <a:r>
              <a:rPr lang="ko-KR" altLang="en-US" dirty="0"/>
              <a:t>리스트</a:t>
            </a:r>
            <a:r>
              <a:rPr lang="en-US" altLang="ko-KR" dirty="0"/>
              <a:t>={(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 </a:t>
            </a:r>
            <a:r>
              <a:rPr lang="ko-KR" altLang="en-US" dirty="0"/>
              <a:t>이 목적 </a:t>
            </a:r>
            <a:r>
              <a:rPr lang="ko-KR" altLang="en-US" dirty="0" err="1"/>
              <a:t>상태노드</a:t>
            </a:r>
            <a:r>
              <a:rPr lang="ko-KR" altLang="en-US" dirty="0"/>
              <a:t> 이면 ‘답 </a:t>
            </a:r>
            <a:r>
              <a:rPr lang="en-US" altLang="ko-KR" dirty="0"/>
              <a:t>= </a:t>
            </a:r>
            <a:r>
              <a:rPr lang="ko-KR" altLang="en-US" dirty="0" err="1"/>
              <a:t>찾음’으로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ko-KR" altLang="en-US" dirty="0" err="1"/>
              <a:t>자노드가</a:t>
            </a:r>
            <a:r>
              <a:rPr lang="ko-KR" altLang="en-US" dirty="0"/>
              <a:t> 있으면 이를 큐에 넣는다</a:t>
            </a:r>
            <a:r>
              <a:rPr lang="en-US" altLang="ko-KR" dirty="0"/>
              <a:t>. 				(e.g., Queue={</a:t>
            </a:r>
            <a:r>
              <a:rPr lang="ko-KR" altLang="en-US" dirty="0"/>
              <a:t>병원 초등학교</a:t>
            </a:r>
            <a:r>
              <a:rPr lang="en-US" altLang="ko-KR" dirty="0"/>
              <a:t>})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49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List </a:t>
            </a:r>
            <a:r>
              <a:rPr lang="ko-KR" altLang="en-US" dirty="0"/>
              <a:t>적용 알고리즘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도서관</a:t>
            </a:r>
            <a:r>
              <a:rPr lang="en-US" altLang="ko-KR" dirty="0"/>
              <a:t>}, 	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LIST={ }	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병원 초등학교</a:t>
            </a:r>
            <a:r>
              <a:rPr lang="en-US" altLang="ko-KR" dirty="0"/>
              <a:t>}, 	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도서관</a:t>
            </a:r>
            <a:r>
              <a:rPr lang="en-US" altLang="ko-KR" dirty="0"/>
              <a:t>, NIL)}	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공원 중학교 초등학교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중학교 초등학교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</a:t>
            </a:r>
            <a:r>
              <a:rPr lang="en-US" altLang="ko-KR" dirty="0"/>
              <a:t>LIST ={(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대학교 교회 초등학교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   </a:t>
            </a:r>
            <a:r>
              <a:rPr lang="en-US" altLang="ko-KR" dirty="0"/>
              <a:t>LIST ={(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교회 초등학교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찾음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대학교</a:t>
            </a:r>
            <a:r>
              <a:rPr lang="en-US" altLang="ko-KR" dirty="0"/>
              <a:t>, </a:t>
            </a:r>
            <a:r>
              <a:rPr lang="ko-KR" altLang="en-US" dirty="0"/>
              <a:t>중학교</a:t>
            </a:r>
            <a:r>
              <a:rPr lang="en-US" altLang="ko-KR" dirty="0"/>
              <a:t>)(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1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깊이 우선 탐색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장점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신속하게 원하는 목표를 찾을 수 있고 구현이 용이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많은 가지들을 가지고 있는 상태공간에서 유용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 단점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시작 노드에서 목적 노드까지의 가장 짧은 거리를 처음에 찾는 것을 보장할 수 없다</a:t>
            </a:r>
            <a:r>
              <a:rPr lang="en-US" altLang="ko-KR" dirty="0"/>
              <a:t>.(</a:t>
            </a:r>
            <a:r>
              <a:rPr lang="ko-KR" altLang="en-US" dirty="0"/>
              <a:t>예 </a:t>
            </a:r>
            <a:r>
              <a:rPr lang="en-US" altLang="ko-KR" dirty="0"/>
              <a:t>: ‘</a:t>
            </a:r>
            <a:r>
              <a:rPr lang="ko-KR" altLang="en-US" dirty="0" err="1"/>
              <a:t>도서관’에서</a:t>
            </a:r>
            <a:r>
              <a:rPr lang="ko-KR" altLang="en-US" dirty="0"/>
              <a:t> ‘초등학교’ 가는 길</a:t>
            </a:r>
            <a:r>
              <a:rPr lang="en-US" altLang="ko-KR" dirty="0"/>
              <a:t>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해가 없는 경로를 계속 탐색 할 수 없으므로 깊이 제한</a:t>
            </a:r>
            <a:r>
              <a:rPr lang="en-US" altLang="ko-KR" dirty="0"/>
              <a:t>(</a:t>
            </a:r>
            <a:r>
              <a:rPr lang="ko-KR" altLang="en-US" dirty="0"/>
              <a:t>임계 깊이 </a:t>
            </a:r>
            <a:r>
              <a:rPr lang="en-US" altLang="ko-KR" dirty="0"/>
              <a:t>: cutoff depth)</a:t>
            </a:r>
            <a:r>
              <a:rPr lang="ko-KR" altLang="en-US" dirty="0"/>
              <a:t>을 두어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잎노드</a:t>
            </a:r>
            <a:r>
              <a:rPr lang="en-US" altLang="ko-KR" dirty="0"/>
              <a:t>(leaf node)</a:t>
            </a:r>
            <a:r>
              <a:rPr lang="ko-KR" altLang="en-US" dirty="0"/>
              <a:t>에 이를 때 까지 또는 </a:t>
            </a:r>
            <a:r>
              <a:rPr lang="ko-KR" altLang="en-US" dirty="0" err="1"/>
              <a:t>임계점</a:t>
            </a:r>
            <a:r>
              <a:rPr lang="en-US" altLang="ko-KR" dirty="0"/>
              <a:t>(cutoff point)</a:t>
            </a:r>
            <a:r>
              <a:rPr lang="ko-KR" altLang="en-US" dirty="0"/>
              <a:t>에서 목표가 발견되지 않으면 프로그램은 최근에 확장된 노드로 역행</a:t>
            </a:r>
            <a:r>
              <a:rPr lang="en-US" altLang="ko-KR" dirty="0"/>
              <a:t>(back tracking)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4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8-</a:t>
            </a:r>
            <a:r>
              <a:rPr lang="ko-KR" altLang="en-US" dirty="0"/>
              <a:t>퍼즐 문제에 적용된 역행 제어방법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4F3EA7B-3642-4219-9C83-D7128CE5047A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1752600"/>
            <a:ext cx="3306762" cy="4343400"/>
            <a:chOff x="1248" y="1056"/>
            <a:chExt cx="2256" cy="273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59ADA7E-48EE-4D62-B83F-6AB83F99C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056"/>
              <a:ext cx="336" cy="2736"/>
              <a:chOff x="1248" y="1056"/>
              <a:chExt cx="336" cy="2736"/>
            </a:xfrm>
          </p:grpSpPr>
          <p:grpSp>
            <p:nvGrpSpPr>
              <p:cNvPr id="97" name="Group 4">
                <a:extLst>
                  <a:ext uri="{FF2B5EF4-FFF2-40B4-BE49-F238E27FC236}">
                    <a16:creationId xmlns:a16="http://schemas.microsoft.com/office/drawing/2014/main" id="{16B0E3EC-1C13-4EEA-AD58-5B2B46722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496"/>
                <a:ext cx="336" cy="336"/>
                <a:chOff x="1728" y="240"/>
                <a:chExt cx="288" cy="288"/>
              </a:xfrm>
            </p:grpSpPr>
            <p:sp>
              <p:nvSpPr>
                <p:cNvPr id="154" name="Rectangle 5">
                  <a:extLst>
                    <a:ext uri="{FF2B5EF4-FFF2-40B4-BE49-F238E27FC236}">
                      <a16:creationId xmlns:a16="http://schemas.microsoft.com/office/drawing/2014/main" id="{B31727BB-6BB7-4980-8089-75F657BF9E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155" name="Rectangle 6">
                  <a:extLst>
                    <a:ext uri="{FF2B5EF4-FFF2-40B4-BE49-F238E27FC236}">
                      <a16:creationId xmlns:a16="http://schemas.microsoft.com/office/drawing/2014/main" id="{00172A21-0E3D-4CF4-9BD5-9ED2BE964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56" name="Rectangle 7">
                  <a:extLst>
                    <a:ext uri="{FF2B5EF4-FFF2-40B4-BE49-F238E27FC236}">
                      <a16:creationId xmlns:a16="http://schemas.microsoft.com/office/drawing/2014/main" id="{77A72828-40D4-4183-92D6-A96B71D46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57" name="Rectangle 8">
                  <a:extLst>
                    <a:ext uri="{FF2B5EF4-FFF2-40B4-BE49-F238E27FC236}">
                      <a16:creationId xmlns:a16="http://schemas.microsoft.com/office/drawing/2014/main" id="{45332BB9-2E61-4A74-B037-93BE1F90D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58" name="Rectangle 9">
                  <a:extLst>
                    <a:ext uri="{FF2B5EF4-FFF2-40B4-BE49-F238E27FC236}">
                      <a16:creationId xmlns:a16="http://schemas.microsoft.com/office/drawing/2014/main" id="{59ACFBA4-9515-4AEB-A086-25DAB2857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59" name="Rectangle 10">
                  <a:extLst>
                    <a:ext uri="{FF2B5EF4-FFF2-40B4-BE49-F238E27FC236}">
                      <a16:creationId xmlns:a16="http://schemas.microsoft.com/office/drawing/2014/main" id="{A1C50AA7-6CE6-41D2-857F-C3500BEBE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60" name="Rectangle 11">
                  <a:extLst>
                    <a:ext uri="{FF2B5EF4-FFF2-40B4-BE49-F238E27FC236}">
                      <a16:creationId xmlns:a16="http://schemas.microsoft.com/office/drawing/2014/main" id="{BF6B2EC2-FF8D-46BE-8A49-F45028CBD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61" name="Rectangle 12">
                  <a:extLst>
                    <a:ext uri="{FF2B5EF4-FFF2-40B4-BE49-F238E27FC236}">
                      <a16:creationId xmlns:a16="http://schemas.microsoft.com/office/drawing/2014/main" id="{A843A579-58A2-4BC6-B9AD-E1F0BDE63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62" name="Rectangle 13">
                  <a:extLst>
                    <a:ext uri="{FF2B5EF4-FFF2-40B4-BE49-F238E27FC236}">
                      <a16:creationId xmlns:a16="http://schemas.microsoft.com/office/drawing/2014/main" id="{5AEC9C45-FCFD-4AE0-B6D6-40F259759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98" name="Group 14">
                <a:extLst>
                  <a:ext uri="{FF2B5EF4-FFF2-40B4-BE49-F238E27FC236}">
                    <a16:creationId xmlns:a16="http://schemas.microsoft.com/office/drawing/2014/main" id="{795B19C3-9E18-4148-AF38-727B1B1B42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016"/>
                <a:ext cx="336" cy="336"/>
                <a:chOff x="1728" y="240"/>
                <a:chExt cx="288" cy="288"/>
              </a:xfrm>
            </p:grpSpPr>
            <p:sp>
              <p:nvSpPr>
                <p:cNvPr id="145" name="Rectangle 15">
                  <a:extLst>
                    <a:ext uri="{FF2B5EF4-FFF2-40B4-BE49-F238E27FC236}">
                      <a16:creationId xmlns:a16="http://schemas.microsoft.com/office/drawing/2014/main" id="{5B65FADA-E026-44E2-9589-9AF9BE49A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46" name="Rectangle 16">
                  <a:extLst>
                    <a:ext uri="{FF2B5EF4-FFF2-40B4-BE49-F238E27FC236}">
                      <a16:creationId xmlns:a16="http://schemas.microsoft.com/office/drawing/2014/main" id="{B033DCD2-AB01-4E11-ADC4-B9AFE4B9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47" name="Rectangle 17">
                  <a:extLst>
                    <a:ext uri="{FF2B5EF4-FFF2-40B4-BE49-F238E27FC236}">
                      <a16:creationId xmlns:a16="http://schemas.microsoft.com/office/drawing/2014/main" id="{C5537CFC-E046-411C-BCC4-BE1B18AD6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48" name="Rectangle 18">
                  <a:extLst>
                    <a:ext uri="{FF2B5EF4-FFF2-40B4-BE49-F238E27FC236}">
                      <a16:creationId xmlns:a16="http://schemas.microsoft.com/office/drawing/2014/main" id="{C74775FB-C029-4506-B59A-E2E6A907D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endParaRPr lang="ko-KR" altLang="ko-KR" sz="1200" b="1"/>
                </a:p>
              </p:txBody>
            </p:sp>
            <p:sp>
              <p:nvSpPr>
                <p:cNvPr id="149" name="Rectangle 19">
                  <a:extLst>
                    <a:ext uri="{FF2B5EF4-FFF2-40B4-BE49-F238E27FC236}">
                      <a16:creationId xmlns:a16="http://schemas.microsoft.com/office/drawing/2014/main" id="{55EF2AAB-718F-4272-857D-C3CEDC7C9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50" name="Rectangle 20">
                  <a:extLst>
                    <a:ext uri="{FF2B5EF4-FFF2-40B4-BE49-F238E27FC236}">
                      <a16:creationId xmlns:a16="http://schemas.microsoft.com/office/drawing/2014/main" id="{215C114A-0471-4458-AC0E-BF806E505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51" name="Rectangle 21">
                  <a:extLst>
                    <a:ext uri="{FF2B5EF4-FFF2-40B4-BE49-F238E27FC236}">
                      <a16:creationId xmlns:a16="http://schemas.microsoft.com/office/drawing/2014/main" id="{97F17D20-3633-47E3-AA4E-AE0751D38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52" name="Rectangle 22">
                  <a:extLst>
                    <a:ext uri="{FF2B5EF4-FFF2-40B4-BE49-F238E27FC236}">
                      <a16:creationId xmlns:a16="http://schemas.microsoft.com/office/drawing/2014/main" id="{EF527555-6E5D-469A-804E-28FCB6435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53" name="Rectangle 23">
                  <a:extLst>
                    <a:ext uri="{FF2B5EF4-FFF2-40B4-BE49-F238E27FC236}">
                      <a16:creationId xmlns:a16="http://schemas.microsoft.com/office/drawing/2014/main" id="{334FDFEC-C613-4091-877D-687BAAFF9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99" name="Group 24">
                <a:extLst>
                  <a:ext uri="{FF2B5EF4-FFF2-40B4-BE49-F238E27FC236}">
                    <a16:creationId xmlns:a16="http://schemas.microsoft.com/office/drawing/2014/main" id="{A80759AF-E48F-4D56-BAF9-F7B84D2D3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536"/>
                <a:ext cx="336" cy="336"/>
                <a:chOff x="1728" y="240"/>
                <a:chExt cx="288" cy="288"/>
              </a:xfrm>
            </p:grpSpPr>
            <p:sp>
              <p:nvSpPr>
                <p:cNvPr id="136" name="Rectangle 25">
                  <a:extLst>
                    <a:ext uri="{FF2B5EF4-FFF2-40B4-BE49-F238E27FC236}">
                      <a16:creationId xmlns:a16="http://schemas.microsoft.com/office/drawing/2014/main" id="{AE23B544-09BB-4442-807C-E00374F4E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37" name="Rectangle 26">
                  <a:extLst>
                    <a:ext uri="{FF2B5EF4-FFF2-40B4-BE49-F238E27FC236}">
                      <a16:creationId xmlns:a16="http://schemas.microsoft.com/office/drawing/2014/main" id="{293E737C-542C-41D8-BE1D-7EFAED98F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38" name="Rectangle 27">
                  <a:extLst>
                    <a:ext uri="{FF2B5EF4-FFF2-40B4-BE49-F238E27FC236}">
                      <a16:creationId xmlns:a16="http://schemas.microsoft.com/office/drawing/2014/main" id="{E191D0B9-0421-4FD7-9706-CDA2699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39" name="Rectangle 28">
                  <a:extLst>
                    <a:ext uri="{FF2B5EF4-FFF2-40B4-BE49-F238E27FC236}">
                      <a16:creationId xmlns:a16="http://schemas.microsoft.com/office/drawing/2014/main" id="{B7E386AA-4B23-49E5-9B75-864109617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40" name="Rectangle 29">
                  <a:extLst>
                    <a:ext uri="{FF2B5EF4-FFF2-40B4-BE49-F238E27FC236}">
                      <a16:creationId xmlns:a16="http://schemas.microsoft.com/office/drawing/2014/main" id="{4F3B53CA-6766-409A-93BA-0F1C11751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41" name="Rectangle 30">
                  <a:extLst>
                    <a:ext uri="{FF2B5EF4-FFF2-40B4-BE49-F238E27FC236}">
                      <a16:creationId xmlns:a16="http://schemas.microsoft.com/office/drawing/2014/main" id="{E9AB628F-05D2-4F62-8BF3-0553A0B5A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42" name="Rectangle 31">
                  <a:extLst>
                    <a:ext uri="{FF2B5EF4-FFF2-40B4-BE49-F238E27FC236}">
                      <a16:creationId xmlns:a16="http://schemas.microsoft.com/office/drawing/2014/main" id="{3C2A4835-5F91-4F7D-AECB-D5FCC24D0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endParaRPr lang="ko-KR" altLang="ko-KR" sz="1200" b="1"/>
                </a:p>
              </p:txBody>
            </p:sp>
            <p:sp>
              <p:nvSpPr>
                <p:cNvPr id="143" name="Rectangle 32">
                  <a:extLst>
                    <a:ext uri="{FF2B5EF4-FFF2-40B4-BE49-F238E27FC236}">
                      <a16:creationId xmlns:a16="http://schemas.microsoft.com/office/drawing/2014/main" id="{4E785768-902C-4176-83F5-371FD3A27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44" name="Rectangle 33">
                  <a:extLst>
                    <a:ext uri="{FF2B5EF4-FFF2-40B4-BE49-F238E27FC236}">
                      <a16:creationId xmlns:a16="http://schemas.microsoft.com/office/drawing/2014/main" id="{2CE0E697-A20F-481D-916D-62299C9AC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100" name="Group 34">
                <a:extLst>
                  <a:ext uri="{FF2B5EF4-FFF2-40B4-BE49-F238E27FC236}">
                    <a16:creationId xmlns:a16="http://schemas.microsoft.com/office/drawing/2014/main" id="{50119125-453E-4F5A-8CD8-AF1A52F5E2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056"/>
                <a:ext cx="336" cy="336"/>
                <a:chOff x="1728" y="240"/>
                <a:chExt cx="288" cy="288"/>
              </a:xfrm>
            </p:grpSpPr>
            <p:sp>
              <p:nvSpPr>
                <p:cNvPr id="127" name="Rectangle 35">
                  <a:extLst>
                    <a:ext uri="{FF2B5EF4-FFF2-40B4-BE49-F238E27FC236}">
                      <a16:creationId xmlns:a16="http://schemas.microsoft.com/office/drawing/2014/main" id="{DF2238D3-F563-40D9-84DC-F8FBF1AFD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28" name="Rectangle 36">
                  <a:extLst>
                    <a:ext uri="{FF2B5EF4-FFF2-40B4-BE49-F238E27FC236}">
                      <a16:creationId xmlns:a16="http://schemas.microsoft.com/office/drawing/2014/main" id="{4526CE83-9DD4-4643-B3CF-069F5EC88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29" name="Rectangle 37">
                  <a:extLst>
                    <a:ext uri="{FF2B5EF4-FFF2-40B4-BE49-F238E27FC236}">
                      <a16:creationId xmlns:a16="http://schemas.microsoft.com/office/drawing/2014/main" id="{97DBBCC3-9F1C-4993-BD66-5FD73DD0C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30" name="Rectangle 38">
                  <a:extLst>
                    <a:ext uri="{FF2B5EF4-FFF2-40B4-BE49-F238E27FC236}">
                      <a16:creationId xmlns:a16="http://schemas.microsoft.com/office/drawing/2014/main" id="{81847EC8-C2F3-4BF6-B988-83B8A130A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31" name="Rectangle 39">
                  <a:extLst>
                    <a:ext uri="{FF2B5EF4-FFF2-40B4-BE49-F238E27FC236}">
                      <a16:creationId xmlns:a16="http://schemas.microsoft.com/office/drawing/2014/main" id="{73CCF0C5-70A9-4E66-8F03-167157240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32" name="Rectangle 40">
                  <a:extLst>
                    <a:ext uri="{FF2B5EF4-FFF2-40B4-BE49-F238E27FC236}">
                      <a16:creationId xmlns:a16="http://schemas.microsoft.com/office/drawing/2014/main" id="{6C5B6279-DE42-4566-BB4D-F4B1B8AA4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33" name="Rectangle 41">
                  <a:extLst>
                    <a:ext uri="{FF2B5EF4-FFF2-40B4-BE49-F238E27FC236}">
                      <a16:creationId xmlns:a16="http://schemas.microsoft.com/office/drawing/2014/main" id="{9383B0AE-F6B7-4197-B9E1-0492DC29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34" name="Rectangle 42">
                  <a:extLst>
                    <a:ext uri="{FF2B5EF4-FFF2-40B4-BE49-F238E27FC236}">
                      <a16:creationId xmlns:a16="http://schemas.microsoft.com/office/drawing/2014/main" id="{4CFC8351-F95E-4079-A7D7-53B92E9EF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endParaRPr lang="ko-KR" altLang="ko-KR" sz="1200" b="1"/>
                </a:p>
              </p:txBody>
            </p:sp>
            <p:sp>
              <p:nvSpPr>
                <p:cNvPr id="135" name="Rectangle 43">
                  <a:extLst>
                    <a:ext uri="{FF2B5EF4-FFF2-40B4-BE49-F238E27FC236}">
                      <a16:creationId xmlns:a16="http://schemas.microsoft.com/office/drawing/2014/main" id="{E1EF1DFC-54CE-45F8-8597-7ED9CC23F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101" name="Group 44">
                <a:extLst>
                  <a:ext uri="{FF2B5EF4-FFF2-40B4-BE49-F238E27FC236}">
                    <a16:creationId xmlns:a16="http://schemas.microsoft.com/office/drawing/2014/main" id="{604F0689-5F80-4039-BD7E-E62D6AFBC7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976"/>
                <a:ext cx="336" cy="336"/>
                <a:chOff x="1728" y="240"/>
                <a:chExt cx="288" cy="288"/>
              </a:xfrm>
            </p:grpSpPr>
            <p:sp>
              <p:nvSpPr>
                <p:cNvPr id="118" name="Rectangle 45">
                  <a:extLst>
                    <a:ext uri="{FF2B5EF4-FFF2-40B4-BE49-F238E27FC236}">
                      <a16:creationId xmlns:a16="http://schemas.microsoft.com/office/drawing/2014/main" id="{E3AF45A3-7EB6-43CF-9BEB-E5ECF6F36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19" name="Rectangle 46">
                  <a:extLst>
                    <a:ext uri="{FF2B5EF4-FFF2-40B4-BE49-F238E27FC236}">
                      <a16:creationId xmlns:a16="http://schemas.microsoft.com/office/drawing/2014/main" id="{08D1CB84-E257-4B4B-9537-84129F8E1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120" name="Rectangle 47">
                  <a:extLst>
                    <a:ext uri="{FF2B5EF4-FFF2-40B4-BE49-F238E27FC236}">
                      <a16:creationId xmlns:a16="http://schemas.microsoft.com/office/drawing/2014/main" id="{AD33719B-7AE3-463C-A968-F7F8E317F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21" name="Rectangle 48">
                  <a:extLst>
                    <a:ext uri="{FF2B5EF4-FFF2-40B4-BE49-F238E27FC236}">
                      <a16:creationId xmlns:a16="http://schemas.microsoft.com/office/drawing/2014/main" id="{80846366-FFDC-4954-8B25-2DE862E82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22" name="Rectangle 49">
                  <a:extLst>
                    <a:ext uri="{FF2B5EF4-FFF2-40B4-BE49-F238E27FC236}">
                      <a16:creationId xmlns:a16="http://schemas.microsoft.com/office/drawing/2014/main" id="{69762620-9979-4F2A-83F4-0AB532878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23" name="Rectangle 50">
                  <a:extLst>
                    <a:ext uri="{FF2B5EF4-FFF2-40B4-BE49-F238E27FC236}">
                      <a16:creationId xmlns:a16="http://schemas.microsoft.com/office/drawing/2014/main" id="{1361F822-930A-4AA7-B382-B3D9C8B61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24" name="Rectangle 51">
                  <a:extLst>
                    <a:ext uri="{FF2B5EF4-FFF2-40B4-BE49-F238E27FC236}">
                      <a16:creationId xmlns:a16="http://schemas.microsoft.com/office/drawing/2014/main" id="{B9F70EF8-7E82-4677-8E2B-3C632E91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25" name="Rectangle 52">
                  <a:extLst>
                    <a:ext uri="{FF2B5EF4-FFF2-40B4-BE49-F238E27FC236}">
                      <a16:creationId xmlns:a16="http://schemas.microsoft.com/office/drawing/2014/main" id="{FAA4B1CC-A51E-417A-AB67-E3B36A87C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26" name="Rectangle 53">
                  <a:extLst>
                    <a:ext uri="{FF2B5EF4-FFF2-40B4-BE49-F238E27FC236}">
                      <a16:creationId xmlns:a16="http://schemas.microsoft.com/office/drawing/2014/main" id="{34487853-0927-4EB3-944F-0687C4D20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102" name="Group 54">
                <a:extLst>
                  <a:ext uri="{FF2B5EF4-FFF2-40B4-BE49-F238E27FC236}">
                    <a16:creationId xmlns:a16="http://schemas.microsoft.com/office/drawing/2014/main" id="{995D28F5-8447-4F7C-8B00-8A5EB9435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456"/>
                <a:ext cx="336" cy="336"/>
                <a:chOff x="1728" y="240"/>
                <a:chExt cx="288" cy="288"/>
              </a:xfrm>
            </p:grpSpPr>
            <p:sp>
              <p:nvSpPr>
                <p:cNvPr id="109" name="Rectangle 55">
                  <a:extLst>
                    <a:ext uri="{FF2B5EF4-FFF2-40B4-BE49-F238E27FC236}">
                      <a16:creationId xmlns:a16="http://schemas.microsoft.com/office/drawing/2014/main" id="{D76A03C0-A726-44C8-B2FE-26BD9CD66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A95DBFB0-2FF4-4446-8F6D-255F91FD7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11" name="Rectangle 57">
                  <a:extLst>
                    <a:ext uri="{FF2B5EF4-FFF2-40B4-BE49-F238E27FC236}">
                      <a16:creationId xmlns:a16="http://schemas.microsoft.com/office/drawing/2014/main" id="{E47E51DE-76FE-4300-94FE-6609B438F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12" name="Rectangle 58">
                  <a:extLst>
                    <a:ext uri="{FF2B5EF4-FFF2-40B4-BE49-F238E27FC236}">
                      <a16:creationId xmlns:a16="http://schemas.microsoft.com/office/drawing/2014/main" id="{19361AA3-0B53-4795-AACF-7C6CA9FC0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113" name="Rectangle 59">
                  <a:extLst>
                    <a:ext uri="{FF2B5EF4-FFF2-40B4-BE49-F238E27FC236}">
                      <a16:creationId xmlns:a16="http://schemas.microsoft.com/office/drawing/2014/main" id="{0E1E5F88-CD47-4043-89FE-7893C35CB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14" name="Rectangle 60">
                  <a:extLst>
                    <a:ext uri="{FF2B5EF4-FFF2-40B4-BE49-F238E27FC236}">
                      <a16:creationId xmlns:a16="http://schemas.microsoft.com/office/drawing/2014/main" id="{E7C8C5ED-248F-4791-928D-422F34B2D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115" name="Rectangle 61">
                  <a:extLst>
                    <a:ext uri="{FF2B5EF4-FFF2-40B4-BE49-F238E27FC236}">
                      <a16:creationId xmlns:a16="http://schemas.microsoft.com/office/drawing/2014/main" id="{A8745F77-C5A1-4C34-A16E-FF0304E14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116" name="Rectangle 62">
                  <a:extLst>
                    <a:ext uri="{FF2B5EF4-FFF2-40B4-BE49-F238E27FC236}">
                      <a16:creationId xmlns:a16="http://schemas.microsoft.com/office/drawing/2014/main" id="{52BB38B7-0596-43B5-BFAB-893B640A7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117" name="Rectangle 63">
                  <a:extLst>
                    <a:ext uri="{FF2B5EF4-FFF2-40B4-BE49-F238E27FC236}">
                      <a16:creationId xmlns:a16="http://schemas.microsoft.com/office/drawing/2014/main" id="{F2E7E037-6501-4B86-A06B-EB001BE96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sp>
            <p:nvSpPr>
              <p:cNvPr id="103" name="Line 64">
                <a:extLst>
                  <a:ext uri="{FF2B5EF4-FFF2-40B4-BE49-F238E27FC236}">
                    <a16:creationId xmlns:a16="http://schemas.microsoft.com/office/drawing/2014/main" id="{63E33448-3B19-44EF-8D18-E8902604E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392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Line 65">
                <a:extLst>
                  <a:ext uri="{FF2B5EF4-FFF2-40B4-BE49-F238E27FC236}">
                    <a16:creationId xmlns:a16="http://schemas.microsoft.com/office/drawing/2014/main" id="{DFF04828-8082-457B-A797-FF2AE4F47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872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Line 66">
                <a:extLst>
                  <a:ext uri="{FF2B5EF4-FFF2-40B4-BE49-F238E27FC236}">
                    <a16:creationId xmlns:a16="http://schemas.microsoft.com/office/drawing/2014/main" id="{5B9D7ACE-50E5-4907-A3C3-F663747D3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Line 67">
                <a:extLst>
                  <a:ext uri="{FF2B5EF4-FFF2-40B4-BE49-F238E27FC236}">
                    <a16:creationId xmlns:a16="http://schemas.microsoft.com/office/drawing/2014/main" id="{C88C8AD7-2D8F-4D5A-8CAA-8DE05EDB9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Line 68">
                <a:extLst>
                  <a:ext uri="{FF2B5EF4-FFF2-40B4-BE49-F238E27FC236}">
                    <a16:creationId xmlns:a16="http://schemas.microsoft.com/office/drawing/2014/main" id="{A3F47605-AE92-4C5A-8E72-9EFED7AF2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Line 69">
                <a:extLst>
                  <a:ext uri="{FF2B5EF4-FFF2-40B4-BE49-F238E27FC236}">
                    <a16:creationId xmlns:a16="http://schemas.microsoft.com/office/drawing/2014/main" id="{0F854544-530F-4318-BD37-9251C0EB9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456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" name="Group 70">
              <a:extLst>
                <a:ext uri="{FF2B5EF4-FFF2-40B4-BE49-F238E27FC236}">
                  <a16:creationId xmlns:a16="http://schemas.microsoft.com/office/drawing/2014/main" id="{589FF172-8280-4629-A96A-8D028603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056"/>
              <a:ext cx="336" cy="816"/>
              <a:chOff x="2640" y="1200"/>
              <a:chExt cx="336" cy="816"/>
            </a:xfrm>
          </p:grpSpPr>
          <p:grpSp>
            <p:nvGrpSpPr>
              <p:cNvPr id="75" name="Group 71">
                <a:extLst>
                  <a:ext uri="{FF2B5EF4-FFF2-40B4-BE49-F238E27FC236}">
                    <a16:creationId xmlns:a16="http://schemas.microsoft.com/office/drawing/2014/main" id="{66F3B245-1851-426F-B232-99E571CEE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1200"/>
                <a:ext cx="336" cy="336"/>
                <a:chOff x="1728" y="240"/>
                <a:chExt cx="288" cy="288"/>
              </a:xfrm>
            </p:grpSpPr>
            <p:sp>
              <p:nvSpPr>
                <p:cNvPr id="88" name="Rectangle 72">
                  <a:extLst>
                    <a:ext uri="{FF2B5EF4-FFF2-40B4-BE49-F238E27FC236}">
                      <a16:creationId xmlns:a16="http://schemas.microsoft.com/office/drawing/2014/main" id="{FC448EAF-7318-4A40-9DF7-61A78B544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89" name="Rectangle 73">
                  <a:extLst>
                    <a:ext uri="{FF2B5EF4-FFF2-40B4-BE49-F238E27FC236}">
                      <a16:creationId xmlns:a16="http://schemas.microsoft.com/office/drawing/2014/main" id="{D37EAA46-7169-4B3E-A52F-80C52C965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90" name="Rectangle 74">
                  <a:extLst>
                    <a:ext uri="{FF2B5EF4-FFF2-40B4-BE49-F238E27FC236}">
                      <a16:creationId xmlns:a16="http://schemas.microsoft.com/office/drawing/2014/main" id="{082AF811-BC24-41B0-AED7-24CF5E00C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91" name="Rectangle 75">
                  <a:extLst>
                    <a:ext uri="{FF2B5EF4-FFF2-40B4-BE49-F238E27FC236}">
                      <a16:creationId xmlns:a16="http://schemas.microsoft.com/office/drawing/2014/main" id="{61AABC10-E773-4006-9514-E85DC3D60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92" name="Rectangle 76">
                  <a:extLst>
                    <a:ext uri="{FF2B5EF4-FFF2-40B4-BE49-F238E27FC236}">
                      <a16:creationId xmlns:a16="http://schemas.microsoft.com/office/drawing/2014/main" id="{EEC8A008-65D4-4624-AAC6-84DE33727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93" name="Rectangle 77">
                  <a:extLst>
                    <a:ext uri="{FF2B5EF4-FFF2-40B4-BE49-F238E27FC236}">
                      <a16:creationId xmlns:a16="http://schemas.microsoft.com/office/drawing/2014/main" id="{4FCC132E-B2C7-4010-AE4F-BDE81258F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94" name="Rectangle 78">
                  <a:extLst>
                    <a:ext uri="{FF2B5EF4-FFF2-40B4-BE49-F238E27FC236}">
                      <a16:creationId xmlns:a16="http://schemas.microsoft.com/office/drawing/2014/main" id="{AA5E1FAB-4909-4C5F-88E4-CD37F144D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95" name="Rectangle 79">
                  <a:extLst>
                    <a:ext uri="{FF2B5EF4-FFF2-40B4-BE49-F238E27FC236}">
                      <a16:creationId xmlns:a16="http://schemas.microsoft.com/office/drawing/2014/main" id="{E69A23F5-1DB2-40FF-A649-98E9DA599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96" name="Rectangle 80">
                  <a:extLst>
                    <a:ext uri="{FF2B5EF4-FFF2-40B4-BE49-F238E27FC236}">
                      <a16:creationId xmlns:a16="http://schemas.microsoft.com/office/drawing/2014/main" id="{704891C8-0AD0-4180-B064-1C6245D81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76" name="Group 81">
                <a:extLst>
                  <a:ext uri="{FF2B5EF4-FFF2-40B4-BE49-F238E27FC236}">
                    <a16:creationId xmlns:a16="http://schemas.microsoft.com/office/drawing/2014/main" id="{FE706290-751F-4B4D-921F-592BA19EE0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1680"/>
                <a:ext cx="336" cy="336"/>
                <a:chOff x="1728" y="240"/>
                <a:chExt cx="288" cy="288"/>
              </a:xfrm>
            </p:grpSpPr>
            <p:sp>
              <p:nvSpPr>
                <p:cNvPr id="79" name="Rectangle 82">
                  <a:extLst>
                    <a:ext uri="{FF2B5EF4-FFF2-40B4-BE49-F238E27FC236}">
                      <a16:creationId xmlns:a16="http://schemas.microsoft.com/office/drawing/2014/main" id="{4B4F062C-5807-4151-AD11-17F3DF39A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80" name="Rectangle 83">
                  <a:extLst>
                    <a:ext uri="{FF2B5EF4-FFF2-40B4-BE49-F238E27FC236}">
                      <a16:creationId xmlns:a16="http://schemas.microsoft.com/office/drawing/2014/main" id="{26BD916D-70F7-4754-9109-450F3E152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466E63DA-3931-4A99-80CA-71307B49B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82" name="Rectangle 85">
                  <a:extLst>
                    <a:ext uri="{FF2B5EF4-FFF2-40B4-BE49-F238E27FC236}">
                      <a16:creationId xmlns:a16="http://schemas.microsoft.com/office/drawing/2014/main" id="{45174CC8-96C2-46EA-B67D-849A31101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83" name="Rectangle 86">
                  <a:extLst>
                    <a:ext uri="{FF2B5EF4-FFF2-40B4-BE49-F238E27FC236}">
                      <a16:creationId xmlns:a16="http://schemas.microsoft.com/office/drawing/2014/main" id="{ECFE063A-4C25-4F69-B048-2CC2EB943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84" name="Rectangle 87">
                  <a:extLst>
                    <a:ext uri="{FF2B5EF4-FFF2-40B4-BE49-F238E27FC236}">
                      <a16:creationId xmlns:a16="http://schemas.microsoft.com/office/drawing/2014/main" id="{A70A6C46-2E89-491F-AB82-2806EDBE7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85" name="Rectangle 88">
                  <a:extLst>
                    <a:ext uri="{FF2B5EF4-FFF2-40B4-BE49-F238E27FC236}">
                      <a16:creationId xmlns:a16="http://schemas.microsoft.com/office/drawing/2014/main" id="{678A8201-FE05-45A6-B74D-B85AC39B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86" name="Rectangle 89">
                  <a:extLst>
                    <a:ext uri="{FF2B5EF4-FFF2-40B4-BE49-F238E27FC236}">
                      <a16:creationId xmlns:a16="http://schemas.microsoft.com/office/drawing/2014/main" id="{EC3619E2-1D4A-451A-BEB2-4D4D1256A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87" name="Rectangle 90">
                  <a:extLst>
                    <a:ext uri="{FF2B5EF4-FFF2-40B4-BE49-F238E27FC236}">
                      <a16:creationId xmlns:a16="http://schemas.microsoft.com/office/drawing/2014/main" id="{F074646E-8782-4746-90F0-A3A08CF51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sp>
            <p:nvSpPr>
              <p:cNvPr id="77" name="Line 91">
                <a:extLst>
                  <a:ext uri="{FF2B5EF4-FFF2-40B4-BE49-F238E27FC236}">
                    <a16:creationId xmlns:a16="http://schemas.microsoft.com/office/drawing/2014/main" id="{ECBB512E-9D9B-4F29-9947-0FE68FE05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Line 92">
                <a:extLst>
                  <a:ext uri="{FF2B5EF4-FFF2-40B4-BE49-F238E27FC236}">
                    <a16:creationId xmlns:a16="http://schemas.microsoft.com/office/drawing/2014/main" id="{433D3F0F-41FA-4131-A352-52D9A83E8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680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" name="Group 93">
              <a:extLst>
                <a:ext uri="{FF2B5EF4-FFF2-40B4-BE49-F238E27FC236}">
                  <a16:creationId xmlns:a16="http://schemas.microsoft.com/office/drawing/2014/main" id="{F5D44FD2-F73E-45B6-B18B-586F0F594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056"/>
              <a:ext cx="336" cy="1296"/>
              <a:chOff x="1968" y="1200"/>
              <a:chExt cx="336" cy="1296"/>
            </a:xfrm>
          </p:grpSpPr>
          <p:grpSp>
            <p:nvGrpSpPr>
              <p:cNvPr id="42" name="Group 94">
                <a:extLst>
                  <a:ext uri="{FF2B5EF4-FFF2-40B4-BE49-F238E27FC236}">
                    <a16:creationId xmlns:a16="http://schemas.microsoft.com/office/drawing/2014/main" id="{91204C2F-B669-48E5-85C2-3C6B7288D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00"/>
                <a:ext cx="336" cy="336"/>
                <a:chOff x="1728" y="240"/>
                <a:chExt cx="288" cy="288"/>
              </a:xfrm>
            </p:grpSpPr>
            <p:sp>
              <p:nvSpPr>
                <p:cNvPr id="66" name="Rectangle 95">
                  <a:extLst>
                    <a:ext uri="{FF2B5EF4-FFF2-40B4-BE49-F238E27FC236}">
                      <a16:creationId xmlns:a16="http://schemas.microsoft.com/office/drawing/2014/main" id="{F3F11F4D-5C13-455E-9A61-3AA4FC9C9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67" name="Rectangle 96">
                  <a:extLst>
                    <a:ext uri="{FF2B5EF4-FFF2-40B4-BE49-F238E27FC236}">
                      <a16:creationId xmlns:a16="http://schemas.microsoft.com/office/drawing/2014/main" id="{A5DF6599-5F10-4819-A345-7073B0212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68" name="Rectangle 97">
                  <a:extLst>
                    <a:ext uri="{FF2B5EF4-FFF2-40B4-BE49-F238E27FC236}">
                      <a16:creationId xmlns:a16="http://schemas.microsoft.com/office/drawing/2014/main" id="{AFFFF467-1A49-4EF7-85D0-8338954D7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69" name="Rectangle 98">
                  <a:extLst>
                    <a:ext uri="{FF2B5EF4-FFF2-40B4-BE49-F238E27FC236}">
                      <a16:creationId xmlns:a16="http://schemas.microsoft.com/office/drawing/2014/main" id="{CE3DD228-AF13-403C-8892-4E4054463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70" name="Rectangle 99">
                  <a:extLst>
                    <a:ext uri="{FF2B5EF4-FFF2-40B4-BE49-F238E27FC236}">
                      <a16:creationId xmlns:a16="http://schemas.microsoft.com/office/drawing/2014/main" id="{86823FA8-F5FE-4400-B723-E821A715D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71" name="Rectangle 100">
                  <a:extLst>
                    <a:ext uri="{FF2B5EF4-FFF2-40B4-BE49-F238E27FC236}">
                      <a16:creationId xmlns:a16="http://schemas.microsoft.com/office/drawing/2014/main" id="{5A9E7E8E-6123-49AC-B89F-E9F8B2258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72" name="Rectangle 101">
                  <a:extLst>
                    <a:ext uri="{FF2B5EF4-FFF2-40B4-BE49-F238E27FC236}">
                      <a16:creationId xmlns:a16="http://schemas.microsoft.com/office/drawing/2014/main" id="{E1CCB943-6E3D-40D1-9317-7AEED0153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73" name="Rectangle 102">
                  <a:extLst>
                    <a:ext uri="{FF2B5EF4-FFF2-40B4-BE49-F238E27FC236}">
                      <a16:creationId xmlns:a16="http://schemas.microsoft.com/office/drawing/2014/main" id="{4D1A8CE3-7DDA-4AF5-A944-76E030E9F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74" name="Rectangle 103">
                  <a:extLst>
                    <a:ext uri="{FF2B5EF4-FFF2-40B4-BE49-F238E27FC236}">
                      <a16:creationId xmlns:a16="http://schemas.microsoft.com/office/drawing/2014/main" id="{A6870E5B-0E4C-4C7A-B672-4219751D3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43" name="Group 104">
                <a:extLst>
                  <a:ext uri="{FF2B5EF4-FFF2-40B4-BE49-F238E27FC236}">
                    <a16:creationId xmlns:a16="http://schemas.microsoft.com/office/drawing/2014/main" id="{E2205303-B64D-4826-98A4-1DBF50A39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680"/>
                <a:ext cx="336" cy="336"/>
                <a:chOff x="1728" y="240"/>
                <a:chExt cx="288" cy="288"/>
              </a:xfrm>
            </p:grpSpPr>
            <p:sp>
              <p:nvSpPr>
                <p:cNvPr id="57" name="Rectangle 105">
                  <a:extLst>
                    <a:ext uri="{FF2B5EF4-FFF2-40B4-BE49-F238E27FC236}">
                      <a16:creationId xmlns:a16="http://schemas.microsoft.com/office/drawing/2014/main" id="{9FFCB34C-1CA3-4756-960E-3E021B9E9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58" name="Rectangle 106">
                  <a:extLst>
                    <a:ext uri="{FF2B5EF4-FFF2-40B4-BE49-F238E27FC236}">
                      <a16:creationId xmlns:a16="http://schemas.microsoft.com/office/drawing/2014/main" id="{6B6B03A4-8C9B-4B21-8EED-B3BB0056E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59" name="Rectangle 107">
                  <a:extLst>
                    <a:ext uri="{FF2B5EF4-FFF2-40B4-BE49-F238E27FC236}">
                      <a16:creationId xmlns:a16="http://schemas.microsoft.com/office/drawing/2014/main" id="{6328D710-41EB-4E72-AE77-EF1A96857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60" name="Rectangle 108">
                  <a:extLst>
                    <a:ext uri="{FF2B5EF4-FFF2-40B4-BE49-F238E27FC236}">
                      <a16:creationId xmlns:a16="http://schemas.microsoft.com/office/drawing/2014/main" id="{9EDFB2C3-7430-40F6-9D45-CF1FECD4F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61" name="Rectangle 109">
                  <a:extLst>
                    <a:ext uri="{FF2B5EF4-FFF2-40B4-BE49-F238E27FC236}">
                      <a16:creationId xmlns:a16="http://schemas.microsoft.com/office/drawing/2014/main" id="{F639DDA1-18C2-42A9-BA11-4671C5858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62" name="Rectangle 110">
                  <a:extLst>
                    <a:ext uri="{FF2B5EF4-FFF2-40B4-BE49-F238E27FC236}">
                      <a16:creationId xmlns:a16="http://schemas.microsoft.com/office/drawing/2014/main" id="{1DEA777A-50D0-41E3-AD97-0304BEFAF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63" name="Rectangle 111">
                  <a:extLst>
                    <a:ext uri="{FF2B5EF4-FFF2-40B4-BE49-F238E27FC236}">
                      <a16:creationId xmlns:a16="http://schemas.microsoft.com/office/drawing/2014/main" id="{ABCD25B9-B51C-423A-8A6D-2B26DC960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64" name="Rectangle 112">
                  <a:extLst>
                    <a:ext uri="{FF2B5EF4-FFF2-40B4-BE49-F238E27FC236}">
                      <a16:creationId xmlns:a16="http://schemas.microsoft.com/office/drawing/2014/main" id="{BB231B7F-A285-403B-9BF4-FEFB9AAB9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65" name="Rectangle 113">
                  <a:extLst>
                    <a:ext uri="{FF2B5EF4-FFF2-40B4-BE49-F238E27FC236}">
                      <a16:creationId xmlns:a16="http://schemas.microsoft.com/office/drawing/2014/main" id="{75E4901F-2A8C-42CD-8399-DFB888EF1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44" name="Group 114">
                <a:extLst>
                  <a:ext uri="{FF2B5EF4-FFF2-40B4-BE49-F238E27FC236}">
                    <a16:creationId xmlns:a16="http://schemas.microsoft.com/office/drawing/2014/main" id="{461F4981-30EA-44B9-8861-C53CDE9C5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160"/>
                <a:ext cx="336" cy="336"/>
                <a:chOff x="1728" y="240"/>
                <a:chExt cx="288" cy="288"/>
              </a:xfrm>
            </p:grpSpPr>
            <p:sp>
              <p:nvSpPr>
                <p:cNvPr id="48" name="Rectangle 115">
                  <a:extLst>
                    <a:ext uri="{FF2B5EF4-FFF2-40B4-BE49-F238E27FC236}">
                      <a16:creationId xmlns:a16="http://schemas.microsoft.com/office/drawing/2014/main" id="{0FB50249-4197-433D-99D9-F15662BFE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49" name="Rectangle 116">
                  <a:extLst>
                    <a:ext uri="{FF2B5EF4-FFF2-40B4-BE49-F238E27FC236}">
                      <a16:creationId xmlns:a16="http://schemas.microsoft.com/office/drawing/2014/main" id="{BCBC8E4E-4D56-4729-8675-CAF873459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50" name="Rectangle 117">
                  <a:extLst>
                    <a:ext uri="{FF2B5EF4-FFF2-40B4-BE49-F238E27FC236}">
                      <a16:creationId xmlns:a16="http://schemas.microsoft.com/office/drawing/2014/main" id="{E4DB2A4A-8B37-4E83-8BEA-74B5FA50F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51" name="Rectangle 118">
                  <a:extLst>
                    <a:ext uri="{FF2B5EF4-FFF2-40B4-BE49-F238E27FC236}">
                      <a16:creationId xmlns:a16="http://schemas.microsoft.com/office/drawing/2014/main" id="{6425B1AE-4BF3-4621-B725-88F1040589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52" name="Rectangle 119">
                  <a:extLst>
                    <a:ext uri="{FF2B5EF4-FFF2-40B4-BE49-F238E27FC236}">
                      <a16:creationId xmlns:a16="http://schemas.microsoft.com/office/drawing/2014/main" id="{48C16B7B-0CC1-4823-B283-20ECF7227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53" name="Rectangle 120">
                  <a:extLst>
                    <a:ext uri="{FF2B5EF4-FFF2-40B4-BE49-F238E27FC236}">
                      <a16:creationId xmlns:a16="http://schemas.microsoft.com/office/drawing/2014/main" id="{BE56857E-E073-4190-87E4-22E968643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54" name="Rectangle 121">
                  <a:extLst>
                    <a:ext uri="{FF2B5EF4-FFF2-40B4-BE49-F238E27FC236}">
                      <a16:creationId xmlns:a16="http://schemas.microsoft.com/office/drawing/2014/main" id="{63FF3055-7B1F-45B7-863B-C1D6B0E4D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55" name="Rectangle 122">
                  <a:extLst>
                    <a:ext uri="{FF2B5EF4-FFF2-40B4-BE49-F238E27FC236}">
                      <a16:creationId xmlns:a16="http://schemas.microsoft.com/office/drawing/2014/main" id="{DDB08BAF-8314-4499-9B9E-6008A4DFF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56" name="Rectangle 123">
                  <a:extLst>
                    <a:ext uri="{FF2B5EF4-FFF2-40B4-BE49-F238E27FC236}">
                      <a16:creationId xmlns:a16="http://schemas.microsoft.com/office/drawing/2014/main" id="{F21B9697-D1F9-45E3-BE7B-869511340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sp>
            <p:nvSpPr>
              <p:cNvPr id="45" name="Line 124">
                <a:extLst>
                  <a:ext uri="{FF2B5EF4-FFF2-40B4-BE49-F238E27FC236}">
                    <a16:creationId xmlns:a16="http://schemas.microsoft.com/office/drawing/2014/main" id="{1C37AF3B-34C8-42C7-8DF6-F1877122B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Line 125">
                <a:extLst>
                  <a:ext uri="{FF2B5EF4-FFF2-40B4-BE49-F238E27FC236}">
                    <a16:creationId xmlns:a16="http://schemas.microsoft.com/office/drawing/2014/main" id="{0BB98E87-6740-46EF-BD2B-D8B2716F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Line 126">
                <a:extLst>
                  <a:ext uri="{FF2B5EF4-FFF2-40B4-BE49-F238E27FC236}">
                    <a16:creationId xmlns:a16="http://schemas.microsoft.com/office/drawing/2014/main" id="{B14D2DED-5E77-49C4-A32A-77A7E8277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8" name="Group 127">
              <a:extLst>
                <a:ext uri="{FF2B5EF4-FFF2-40B4-BE49-F238E27FC236}">
                  <a16:creationId xmlns:a16="http://schemas.microsoft.com/office/drawing/2014/main" id="{46BE598B-0AEE-4754-9161-4C99DB53E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056"/>
              <a:ext cx="336" cy="1296"/>
              <a:chOff x="3312" y="1200"/>
              <a:chExt cx="336" cy="1296"/>
            </a:xfrm>
          </p:grpSpPr>
          <p:grpSp>
            <p:nvGrpSpPr>
              <p:cNvPr id="9" name="Group 128">
                <a:extLst>
                  <a:ext uri="{FF2B5EF4-FFF2-40B4-BE49-F238E27FC236}">
                    <a16:creationId xmlns:a16="http://schemas.microsoft.com/office/drawing/2014/main" id="{BC63DB3C-E23D-477B-AFE9-E69AB1432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200"/>
                <a:ext cx="336" cy="336"/>
                <a:chOff x="1728" y="240"/>
                <a:chExt cx="288" cy="288"/>
              </a:xfrm>
            </p:grpSpPr>
            <p:sp>
              <p:nvSpPr>
                <p:cNvPr id="33" name="Rectangle 129">
                  <a:extLst>
                    <a:ext uri="{FF2B5EF4-FFF2-40B4-BE49-F238E27FC236}">
                      <a16:creationId xmlns:a16="http://schemas.microsoft.com/office/drawing/2014/main" id="{32561D07-A83E-4221-8566-B98575DB9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34" name="Rectangle 130">
                  <a:extLst>
                    <a:ext uri="{FF2B5EF4-FFF2-40B4-BE49-F238E27FC236}">
                      <a16:creationId xmlns:a16="http://schemas.microsoft.com/office/drawing/2014/main" id="{80BBE664-0122-4C42-89E4-D70B2C192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35" name="Rectangle 131">
                  <a:extLst>
                    <a:ext uri="{FF2B5EF4-FFF2-40B4-BE49-F238E27FC236}">
                      <a16:creationId xmlns:a16="http://schemas.microsoft.com/office/drawing/2014/main" id="{E59985E2-A4B0-4C32-9CF4-B7A54D797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36" name="Rectangle 132">
                  <a:extLst>
                    <a:ext uri="{FF2B5EF4-FFF2-40B4-BE49-F238E27FC236}">
                      <a16:creationId xmlns:a16="http://schemas.microsoft.com/office/drawing/2014/main" id="{726185A5-8088-40FE-A80E-792F2BD81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37" name="Rectangle 133">
                  <a:extLst>
                    <a:ext uri="{FF2B5EF4-FFF2-40B4-BE49-F238E27FC236}">
                      <a16:creationId xmlns:a16="http://schemas.microsoft.com/office/drawing/2014/main" id="{FFBE2048-8FAC-4DCF-9A0E-97F32471B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38" name="Rectangle 134">
                  <a:extLst>
                    <a:ext uri="{FF2B5EF4-FFF2-40B4-BE49-F238E27FC236}">
                      <a16:creationId xmlns:a16="http://schemas.microsoft.com/office/drawing/2014/main" id="{13C9F8EB-8272-4336-BF47-AFAABC346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39" name="Rectangle 135">
                  <a:extLst>
                    <a:ext uri="{FF2B5EF4-FFF2-40B4-BE49-F238E27FC236}">
                      <a16:creationId xmlns:a16="http://schemas.microsoft.com/office/drawing/2014/main" id="{C533F89C-D1C6-4A1A-977B-B4A329B8C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40" name="Rectangle 136">
                  <a:extLst>
                    <a:ext uri="{FF2B5EF4-FFF2-40B4-BE49-F238E27FC236}">
                      <a16:creationId xmlns:a16="http://schemas.microsoft.com/office/drawing/2014/main" id="{2612A5A3-042C-4DCB-B85A-FC310309E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41" name="Rectangle 137">
                  <a:extLst>
                    <a:ext uri="{FF2B5EF4-FFF2-40B4-BE49-F238E27FC236}">
                      <a16:creationId xmlns:a16="http://schemas.microsoft.com/office/drawing/2014/main" id="{81C430BB-4FC0-433F-B64F-DB92EA4004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10" name="Group 138">
                <a:extLst>
                  <a:ext uri="{FF2B5EF4-FFF2-40B4-BE49-F238E27FC236}">
                    <a16:creationId xmlns:a16="http://schemas.microsoft.com/office/drawing/2014/main" id="{3D011AFE-36E6-4B8B-8518-35EA29124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680"/>
                <a:ext cx="336" cy="336"/>
                <a:chOff x="1728" y="240"/>
                <a:chExt cx="288" cy="288"/>
              </a:xfrm>
            </p:grpSpPr>
            <p:sp>
              <p:nvSpPr>
                <p:cNvPr id="24" name="Rectangle 139">
                  <a:extLst>
                    <a:ext uri="{FF2B5EF4-FFF2-40B4-BE49-F238E27FC236}">
                      <a16:creationId xmlns:a16="http://schemas.microsoft.com/office/drawing/2014/main" id="{401BD199-CB8B-4F50-BFAF-542AA7935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25" name="Rectangle 140">
                  <a:extLst>
                    <a:ext uri="{FF2B5EF4-FFF2-40B4-BE49-F238E27FC236}">
                      <a16:creationId xmlns:a16="http://schemas.microsoft.com/office/drawing/2014/main" id="{A493717D-2099-4200-B48A-D07B798E0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26" name="Rectangle 141">
                  <a:extLst>
                    <a:ext uri="{FF2B5EF4-FFF2-40B4-BE49-F238E27FC236}">
                      <a16:creationId xmlns:a16="http://schemas.microsoft.com/office/drawing/2014/main" id="{C142FAA0-48C6-4ACA-8D45-9B4F80AA6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27" name="Rectangle 142">
                  <a:extLst>
                    <a:ext uri="{FF2B5EF4-FFF2-40B4-BE49-F238E27FC236}">
                      <a16:creationId xmlns:a16="http://schemas.microsoft.com/office/drawing/2014/main" id="{D188671B-B4A8-42D9-9417-6243AFE85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28" name="Rectangle 143">
                  <a:extLst>
                    <a:ext uri="{FF2B5EF4-FFF2-40B4-BE49-F238E27FC236}">
                      <a16:creationId xmlns:a16="http://schemas.microsoft.com/office/drawing/2014/main" id="{9D94F64B-08F3-4887-90C6-5466626FB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29" name="Rectangle 144">
                  <a:extLst>
                    <a:ext uri="{FF2B5EF4-FFF2-40B4-BE49-F238E27FC236}">
                      <a16:creationId xmlns:a16="http://schemas.microsoft.com/office/drawing/2014/main" id="{5801D5AE-B36E-40A1-89B5-27F5115B5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30" name="Rectangle 145">
                  <a:extLst>
                    <a:ext uri="{FF2B5EF4-FFF2-40B4-BE49-F238E27FC236}">
                      <a16:creationId xmlns:a16="http://schemas.microsoft.com/office/drawing/2014/main" id="{A86EC9D6-9976-4F00-AF74-2874C4C07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31" name="Rectangle 146">
                  <a:extLst>
                    <a:ext uri="{FF2B5EF4-FFF2-40B4-BE49-F238E27FC236}">
                      <a16:creationId xmlns:a16="http://schemas.microsoft.com/office/drawing/2014/main" id="{779D6EE0-0DC9-4FEC-B252-B1644F8F7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32" name="Rectangle 147">
                  <a:extLst>
                    <a:ext uri="{FF2B5EF4-FFF2-40B4-BE49-F238E27FC236}">
                      <a16:creationId xmlns:a16="http://schemas.microsoft.com/office/drawing/2014/main" id="{24250859-BCFA-437A-AE0F-BC1BE726B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grpSp>
            <p:nvGrpSpPr>
              <p:cNvPr id="11" name="Group 148">
                <a:extLst>
                  <a:ext uri="{FF2B5EF4-FFF2-40B4-BE49-F238E27FC236}">
                    <a16:creationId xmlns:a16="http://schemas.microsoft.com/office/drawing/2014/main" id="{2AD0D12D-D4E1-46FF-AAB8-E23C83178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160"/>
                <a:ext cx="336" cy="336"/>
                <a:chOff x="1728" y="240"/>
                <a:chExt cx="288" cy="288"/>
              </a:xfrm>
            </p:grpSpPr>
            <p:sp>
              <p:nvSpPr>
                <p:cNvPr id="15" name="Rectangle 149">
                  <a:extLst>
                    <a:ext uri="{FF2B5EF4-FFF2-40B4-BE49-F238E27FC236}">
                      <a16:creationId xmlns:a16="http://schemas.microsoft.com/office/drawing/2014/main" id="{1D4D1E9D-26EC-45F2-82CF-21F3DAA52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8</a:t>
                  </a:r>
                </a:p>
              </p:txBody>
            </p:sp>
            <p:sp>
              <p:nvSpPr>
                <p:cNvPr id="16" name="Rectangle 150">
                  <a:extLst>
                    <a:ext uri="{FF2B5EF4-FFF2-40B4-BE49-F238E27FC236}">
                      <a16:creationId xmlns:a16="http://schemas.microsoft.com/office/drawing/2014/main" id="{8865BBF3-E986-448C-A42F-DE62B5137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6</a:t>
                  </a:r>
                </a:p>
              </p:txBody>
            </p:sp>
            <p:sp>
              <p:nvSpPr>
                <p:cNvPr id="17" name="Rectangle 151">
                  <a:extLst>
                    <a:ext uri="{FF2B5EF4-FFF2-40B4-BE49-F238E27FC236}">
                      <a16:creationId xmlns:a16="http://schemas.microsoft.com/office/drawing/2014/main" id="{1CB47A97-A534-4596-BC57-FDFD9AA90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3</a:t>
                  </a:r>
                </a:p>
              </p:txBody>
            </p:sp>
            <p:sp>
              <p:nvSpPr>
                <p:cNvPr id="18" name="Rectangle 152">
                  <a:extLst>
                    <a:ext uri="{FF2B5EF4-FFF2-40B4-BE49-F238E27FC236}">
                      <a16:creationId xmlns:a16="http://schemas.microsoft.com/office/drawing/2014/main" id="{E19A4679-11BC-4DE2-99C8-65D14B6C0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 </a:t>
                  </a:r>
                </a:p>
              </p:txBody>
            </p:sp>
            <p:sp>
              <p:nvSpPr>
                <p:cNvPr id="19" name="Rectangle 153">
                  <a:extLst>
                    <a:ext uri="{FF2B5EF4-FFF2-40B4-BE49-F238E27FC236}">
                      <a16:creationId xmlns:a16="http://schemas.microsoft.com/office/drawing/2014/main" id="{BB7752B9-8D37-4AD1-8AC1-2049AB7EF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2</a:t>
                  </a:r>
                </a:p>
              </p:txBody>
            </p:sp>
            <p:sp>
              <p:nvSpPr>
                <p:cNvPr id="20" name="Rectangle 154">
                  <a:extLst>
                    <a:ext uri="{FF2B5EF4-FFF2-40B4-BE49-F238E27FC236}">
                      <a16:creationId xmlns:a16="http://schemas.microsoft.com/office/drawing/2014/main" id="{C42BF684-7B57-44A4-BA41-9B9E52414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36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4</a:t>
                  </a:r>
                </a:p>
              </p:txBody>
            </p:sp>
            <p:sp>
              <p:nvSpPr>
                <p:cNvPr id="21" name="Rectangle 155">
                  <a:extLst>
                    <a:ext uri="{FF2B5EF4-FFF2-40B4-BE49-F238E27FC236}">
                      <a16:creationId xmlns:a16="http://schemas.microsoft.com/office/drawing/2014/main" id="{30E04306-5D44-4736-8797-267C3CC34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1</a:t>
                  </a:r>
                </a:p>
              </p:txBody>
            </p:sp>
            <p:sp>
              <p:nvSpPr>
                <p:cNvPr id="22" name="Rectangle 156">
                  <a:extLst>
                    <a:ext uri="{FF2B5EF4-FFF2-40B4-BE49-F238E27FC236}">
                      <a16:creationId xmlns:a16="http://schemas.microsoft.com/office/drawing/2014/main" id="{BA8C35F2-39D2-4D3F-BD91-0C6931826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7</a:t>
                  </a:r>
                </a:p>
              </p:txBody>
            </p:sp>
            <p:sp>
              <p:nvSpPr>
                <p:cNvPr id="23" name="Rectangle 157">
                  <a:extLst>
                    <a:ext uri="{FF2B5EF4-FFF2-40B4-BE49-F238E27FC236}">
                      <a16:creationId xmlns:a16="http://schemas.microsoft.com/office/drawing/2014/main" id="{711F7E42-20AC-413E-9882-3D9154D00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432"/>
                  <a:ext cx="96" cy="9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/>
                    <a:t>5</a:t>
                  </a:r>
                </a:p>
              </p:txBody>
            </p:sp>
          </p:grpSp>
          <p:sp>
            <p:nvSpPr>
              <p:cNvPr id="12" name="Line 158">
                <a:extLst>
                  <a:ext uri="{FF2B5EF4-FFF2-40B4-BE49-F238E27FC236}">
                    <a16:creationId xmlns:a16="http://schemas.microsoft.com/office/drawing/2014/main" id="{7D71118D-0FF3-4B5F-9707-5CE58814C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Line 159">
                <a:extLst>
                  <a:ext uri="{FF2B5EF4-FFF2-40B4-BE49-F238E27FC236}">
                    <a16:creationId xmlns:a16="http://schemas.microsoft.com/office/drawing/2014/main" id="{B0A15B23-CF8E-42D2-8F40-4ABA66115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Line 160">
                <a:extLst>
                  <a:ext uri="{FF2B5EF4-FFF2-40B4-BE49-F238E27FC236}">
                    <a16:creationId xmlns:a16="http://schemas.microsoft.com/office/drawing/2014/main" id="{2A0D711C-A497-4019-960A-8E868B92F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160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09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너비우선 탐색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탐색 트리의 상위 노드를 하위 노드보다 먼저 탐색한다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너비우선 탐색 순서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5EF73D99-A4F9-4887-A515-8598E5BE15D0}"/>
              </a:ext>
            </a:extLst>
          </p:cNvPr>
          <p:cNvGrpSpPr>
            <a:grpSpLocks/>
          </p:cNvGrpSpPr>
          <p:nvPr/>
        </p:nvGrpSpPr>
        <p:grpSpPr bwMode="auto">
          <a:xfrm>
            <a:off x="2578101" y="2420939"/>
            <a:ext cx="4824413" cy="3024187"/>
            <a:chOff x="1384" y="1525"/>
            <a:chExt cx="3039" cy="190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4AC2A800-C8F9-4DFC-8235-9D0A6DFA8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도서관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DBAA736-ADB8-47CD-9321-12CFD3F88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202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병원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228A44F-DA49-4B3F-A617-948DB66FD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02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초등학교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A5A8B7C-6E00-4C23-98B6-7AA325AD9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6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공원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761D0BDF-80F7-4529-84EB-90DAB368E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26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중학교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FBBF0B6-96F2-40CD-ADD4-6AA52069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315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대학교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ABDDC2B-250B-4D45-ACEF-636855BF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319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교회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23BC0538-F405-4979-84D2-4A6249B6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6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/>
                <a:t>상가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E19209DB-23F3-4080-8999-110AAF6700B0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2428" y="1756"/>
              <a:ext cx="679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5D144E27-C3D6-47B6-8A7E-BBB57524F3D0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3107" y="1756"/>
              <a:ext cx="63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8FFF5650-F3E6-456B-B230-5C612FB56CF3}"/>
                </a:ext>
              </a:extLst>
            </p:cNvPr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 flipH="1">
              <a:off x="1747" y="2255"/>
              <a:ext cx="68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92A587AA-5D5A-49CF-B835-7FB4E9B219EE}"/>
                </a:ext>
              </a:extLst>
            </p:cNvPr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>
              <a:off x="2428" y="2255"/>
              <a:ext cx="453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4E2E453E-C12B-44A5-862A-4157B5D2C1D8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2473" y="2844"/>
              <a:ext cx="408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F8F3761E-0BE0-4C14-ADB5-D6B92621791F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2881" y="2844"/>
              <a:ext cx="409" cy="3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A4149BD0-DD0F-4859-BD29-C74BD9F8A3B8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3743" y="2255"/>
              <a:ext cx="317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7A793400-CFAB-456C-A45C-B269A72C3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1842"/>
              <a:ext cx="59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EA835F69-695A-404B-8565-4E3E09ECE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160"/>
              <a:ext cx="7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7D520E18-D343-4964-8830-95AF57B68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205"/>
              <a:ext cx="1678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3D99777F-D14B-4BC9-97C5-DBF339B3D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704"/>
              <a:ext cx="6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C64F6D8C-00D9-454D-A17A-8C701089F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750"/>
              <a:ext cx="6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AB203F24-8D97-4D7E-9AAA-5A78004C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BB8C9529-ED0A-4A14-9C36-B93C19FF5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339"/>
              <a:ext cx="31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8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너비우선 탐색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빈 큐</a:t>
            </a:r>
            <a:r>
              <a:rPr lang="en-US" altLang="ko-KR" dirty="0"/>
              <a:t>(Queue)</a:t>
            </a:r>
            <a:r>
              <a:rPr lang="ko-KR" altLang="en-US" dirty="0"/>
              <a:t>에 초기상태 노드를 넣는다</a:t>
            </a:r>
            <a:r>
              <a:rPr lang="en-US" altLang="ko-KR" dirty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LIST = { }	 ; </a:t>
            </a:r>
            <a:r>
              <a:rPr lang="ko-KR" altLang="en-US" dirty="0"/>
              <a:t>초기의 리스트는 비어 있음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 err="1"/>
              <a:t>찾지못함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큐가 비어 있지 않고 답 </a:t>
            </a:r>
            <a:r>
              <a:rPr lang="en-US" altLang="ko-KR" dirty="0"/>
              <a:t>=</a:t>
            </a:r>
            <a:r>
              <a:rPr lang="ko-KR" altLang="en-US" dirty="0" err="1"/>
              <a:t>찾지못함</a:t>
            </a:r>
            <a:r>
              <a:rPr lang="ko-KR" altLang="en-US" dirty="0"/>
              <a:t> 이면 다음을 반복한다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큐에서 하나의 노드 </a:t>
            </a:r>
            <a:r>
              <a:rPr lang="en-US" altLang="ko-KR" dirty="0"/>
              <a:t>N </a:t>
            </a:r>
            <a:r>
              <a:rPr lang="ko-KR" altLang="en-US" dirty="0"/>
              <a:t>을 빼낸다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ko-KR" altLang="en-US" dirty="0" err="1"/>
              <a:t>부모노드를</a:t>
            </a:r>
            <a:r>
              <a:rPr lang="ko-KR" altLang="en-US" dirty="0"/>
              <a:t> 쌍</a:t>
            </a:r>
            <a:r>
              <a:rPr lang="en-US" altLang="ko-KR" dirty="0"/>
              <a:t>(Pair)</a:t>
            </a:r>
            <a:r>
              <a:rPr lang="ko-KR" altLang="en-US" dirty="0"/>
              <a:t>으로 만들어 </a:t>
            </a:r>
            <a:r>
              <a:rPr lang="en-US" altLang="ko-KR" dirty="0"/>
              <a:t>LIST</a:t>
            </a:r>
            <a:r>
              <a:rPr lang="ko-KR" altLang="en-US" dirty="0"/>
              <a:t>에 넣는다</a:t>
            </a:r>
            <a:r>
              <a:rPr lang="en-US" altLang="ko-KR" dirty="0"/>
              <a:t>. 		(e.g., </a:t>
            </a:r>
            <a:r>
              <a:rPr lang="ko-KR" altLang="en-US" dirty="0"/>
              <a:t>리스트</a:t>
            </a:r>
            <a:r>
              <a:rPr lang="en-US" altLang="ko-KR" dirty="0"/>
              <a:t>={(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 </a:t>
            </a:r>
            <a:r>
              <a:rPr lang="ko-KR" altLang="en-US" dirty="0"/>
              <a:t>이 </a:t>
            </a:r>
            <a:r>
              <a:rPr lang="ko-KR" altLang="en-US" dirty="0" err="1"/>
              <a:t>목적상태노드</a:t>
            </a:r>
            <a:r>
              <a:rPr lang="ko-KR" altLang="en-US" dirty="0"/>
              <a:t> 이면 답 </a:t>
            </a:r>
            <a:r>
              <a:rPr lang="en-US" altLang="ko-KR" dirty="0"/>
              <a:t>= </a:t>
            </a:r>
            <a:r>
              <a:rPr lang="ko-KR" altLang="en-US" dirty="0"/>
              <a:t>찾음 </a:t>
            </a:r>
            <a:r>
              <a:rPr lang="ko-KR" altLang="en-US" dirty="0" err="1"/>
              <a:t>으로한다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ko-KR" altLang="en-US" dirty="0" err="1"/>
              <a:t>자노드가</a:t>
            </a:r>
            <a:r>
              <a:rPr lang="ko-KR" altLang="en-US" dirty="0"/>
              <a:t> 있으면 </a:t>
            </a:r>
            <a:r>
              <a:rPr lang="ko-KR" altLang="en-US" dirty="0" err="1"/>
              <a:t>자노드중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 없는 </a:t>
            </a:r>
            <a:r>
              <a:rPr lang="ko-KR" altLang="en-US" dirty="0" err="1"/>
              <a:t>자노드만</a:t>
            </a:r>
            <a:r>
              <a:rPr lang="ko-KR" altLang="en-US" dirty="0"/>
              <a:t> 큐에 넣는다</a:t>
            </a:r>
            <a:r>
              <a:rPr lang="en-US" altLang="ko-KR" dirty="0"/>
              <a:t>.  (e.g., QUEUE ={</a:t>
            </a:r>
            <a:r>
              <a:rPr lang="ko-KR" altLang="en-US" dirty="0"/>
              <a:t>병원 초등학교</a:t>
            </a:r>
            <a:r>
              <a:rPr lang="en-US" altLang="ko-KR" dirty="0"/>
              <a:t>})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95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너비우선 탐색</a:t>
            </a:r>
            <a:endParaRPr lang="en-US" altLang="ko-KR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도서관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 </a:t>
            </a:r>
            <a:r>
              <a:rPr lang="en-US" altLang="ko-KR" dirty="0"/>
              <a:t>LIST={ }	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병원 초등학교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LIST ={(</a:t>
            </a:r>
            <a:r>
              <a:rPr lang="ko-KR" altLang="en-US" dirty="0"/>
              <a:t>도서관</a:t>
            </a:r>
            <a:r>
              <a:rPr lang="en-US" altLang="ko-KR" dirty="0"/>
              <a:t>, NIL)}	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초등학교 공원 중학교</a:t>
            </a:r>
            <a:r>
              <a:rPr lang="en-US" altLang="ko-KR" dirty="0"/>
              <a:t>},   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LIST ={(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공원 중학교 상가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초등학교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중학교 상가</a:t>
            </a:r>
            <a:r>
              <a:rPr lang="en-US" altLang="ko-KR" dirty="0"/>
              <a:t>}, 	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 (</a:t>
            </a:r>
            <a:r>
              <a:rPr lang="ko-KR" altLang="en-US" dirty="0"/>
              <a:t>초등학교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상가 대학교 교회</a:t>
            </a:r>
            <a:r>
              <a:rPr lang="en-US" altLang="ko-KR" dirty="0"/>
              <a:t>}, 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 (</a:t>
            </a:r>
            <a:r>
              <a:rPr lang="ko-KR" altLang="en-US" dirty="0"/>
              <a:t>초등학교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대학교 교회</a:t>
            </a:r>
            <a:r>
              <a:rPr lang="en-US" altLang="ko-KR" dirty="0"/>
              <a:t>}, 	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찾지 못함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상가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)(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 (</a:t>
            </a:r>
            <a:r>
              <a:rPr lang="ko-KR" altLang="en-US" dirty="0"/>
              <a:t>초등학교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 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QUEUE = {</a:t>
            </a:r>
            <a:r>
              <a:rPr lang="ko-KR" altLang="en-US" dirty="0"/>
              <a:t>교회</a:t>
            </a:r>
            <a:r>
              <a:rPr lang="en-US" altLang="ko-KR" dirty="0"/>
              <a:t>}, 				</a:t>
            </a:r>
            <a:r>
              <a:rPr lang="ko-KR" altLang="en-US" dirty="0"/>
              <a:t>답 </a:t>
            </a:r>
            <a:r>
              <a:rPr lang="en-US" altLang="ko-KR" dirty="0"/>
              <a:t>= </a:t>
            </a:r>
            <a:r>
              <a:rPr lang="ko-KR" altLang="en-US" dirty="0"/>
              <a:t>찾음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LIST ={(</a:t>
            </a:r>
            <a:r>
              <a:rPr lang="ko-KR" altLang="en-US" dirty="0"/>
              <a:t>대학교</a:t>
            </a:r>
            <a:r>
              <a:rPr lang="en-US" altLang="ko-KR" dirty="0"/>
              <a:t>, </a:t>
            </a:r>
            <a:r>
              <a:rPr lang="ko-KR" altLang="en-US" dirty="0"/>
              <a:t>중학교</a:t>
            </a:r>
            <a:r>
              <a:rPr lang="en-US" altLang="ko-KR" dirty="0"/>
              <a:t>)(</a:t>
            </a:r>
            <a:r>
              <a:rPr lang="ko-KR" altLang="en-US" dirty="0"/>
              <a:t>상가</a:t>
            </a:r>
            <a:r>
              <a:rPr lang="en-US" altLang="ko-KR" dirty="0"/>
              <a:t>, </a:t>
            </a:r>
            <a:r>
              <a:rPr lang="ko-KR" altLang="en-US" dirty="0"/>
              <a:t>초등학교</a:t>
            </a:r>
            <a:r>
              <a:rPr lang="en-US" altLang="ko-KR" dirty="0"/>
              <a:t>)(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)(</a:t>
            </a:r>
            <a:r>
              <a:rPr lang="ko-KR" altLang="en-US" dirty="0"/>
              <a:t>초등학교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 (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)(</a:t>
            </a:r>
            <a:r>
              <a:rPr lang="ko-KR" altLang="en-US" dirty="0"/>
              <a:t>도서관</a:t>
            </a:r>
            <a:r>
              <a:rPr lang="en-US" altLang="ko-KR" dirty="0"/>
              <a:t>, NIL)}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33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너비우선 탐색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장점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최단 길이의 해가 존재하는 경우 최단 경로를 찾을 수 있다</a:t>
            </a:r>
            <a:r>
              <a:rPr lang="en-US" altLang="ko-KR" dirty="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최초로 찾아지는 경로가 최단거리 경로를 갖는 해가 됨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 단점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트리가 꽉 </a:t>
            </a:r>
            <a:r>
              <a:rPr lang="ko-KR" altLang="en-US" dirty="0" err="1"/>
              <a:t>차있는</a:t>
            </a:r>
            <a:r>
              <a:rPr lang="ko-KR" altLang="en-US" dirty="0"/>
              <a:t> 경우 해답이 발견되기 전까지 많은 노드를 조사해야 함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가지 수가 많거나 깊이가 깊은 그래프를 탐색하는 경우 검사해야 할 노드가 기하급수적으로 증가  메모리 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특징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BFS </a:t>
            </a:r>
            <a:r>
              <a:rPr lang="ko-KR" altLang="en-US" dirty="0"/>
              <a:t>알고리즘은 매우 단순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조사되지 않은 노드들을 제외한 모든 생성된 노드를 저장하기 위해 노드 구조를 사용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노드의 제거나 조사를 위해 노드들이 위치해 있는 순서는 탐색의 형태를 결정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맹목적 탐색</a:t>
            </a:r>
            <a:r>
              <a:rPr lang="en-US" altLang="ko-KR" dirty="0"/>
              <a:t>(Blind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71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탐색 개요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지수적 폭발문제</a:t>
            </a:r>
            <a:r>
              <a:rPr lang="en-US" altLang="ko-KR" dirty="0"/>
              <a:t>(combinational explosion)</a:t>
            </a:r>
          </a:p>
          <a:p>
            <a:pPr lvl="1"/>
            <a:r>
              <a:rPr lang="ko-KR" altLang="en-US" dirty="0"/>
              <a:t>시스템의 크기와 복잡도가 증가함에 따라 탐색해야 할 상태공간의 수가 엄청난 비율로 증가하는 속성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시스템의 크기가 </a:t>
            </a:r>
            <a:r>
              <a:rPr lang="ko-KR" altLang="en-US" dirty="0" err="1"/>
              <a:t>파라미타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으로 기술될 때</a:t>
            </a:r>
            <a:r>
              <a:rPr lang="en-US" altLang="ko-KR" dirty="0"/>
              <a:t>,  </a:t>
            </a:r>
            <a:r>
              <a:rPr lang="ko-KR" altLang="en-US" dirty="0"/>
              <a:t>탐색 상태공간의 수 </a:t>
            </a:r>
            <a:r>
              <a:rPr lang="en-US" altLang="ko-KR" dirty="0"/>
              <a:t>=&gt; 2n or n!</a:t>
            </a:r>
            <a:r>
              <a:rPr lang="ko-KR" altLang="en-US" dirty="0"/>
              <a:t>로 증가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:N=bn(b:</a:t>
            </a:r>
            <a:r>
              <a:rPr lang="ko-KR" altLang="en-US" dirty="0"/>
              <a:t>각 노드가 갖는 가지의 수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            n:</a:t>
            </a:r>
            <a:r>
              <a:rPr lang="ko-KR" altLang="en-US" dirty="0"/>
              <a:t>결정 트리에 있어서의 레벨의 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체스</a:t>
            </a:r>
            <a:r>
              <a:rPr lang="en-US" altLang="ko-KR" dirty="0"/>
              <a:t>:b=35, n=100</a:t>
            </a:r>
          </a:p>
          <a:p>
            <a:pPr marL="914400" lvl="2" indent="0">
              <a:buNone/>
            </a:pPr>
            <a:r>
              <a:rPr lang="en-US" altLang="ko-KR" dirty="0"/>
              <a:t>   N=(35)100 = 2.5*10154</a:t>
            </a:r>
          </a:p>
        </p:txBody>
      </p:sp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휴리스틱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탐색공간에 관한 정보를 탐색에 활용하여 탐색공간을 줄일 </a:t>
            </a:r>
            <a:r>
              <a:rPr lang="ko-KR" altLang="en-US" dirty="0" err="1"/>
              <a:t>수있다</a:t>
            </a:r>
            <a:r>
              <a:rPr lang="en-US" altLang="ko-KR" dirty="0"/>
              <a:t>. 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정확한</a:t>
            </a:r>
            <a:r>
              <a:rPr lang="en-US" altLang="ko-KR" dirty="0"/>
              <a:t>(</a:t>
            </a:r>
            <a:r>
              <a:rPr lang="ko-KR" altLang="en-US" dirty="0"/>
              <a:t>최선의</a:t>
            </a:r>
            <a:r>
              <a:rPr lang="en-US" altLang="ko-KR" dirty="0"/>
              <a:t>) </a:t>
            </a:r>
            <a:r>
              <a:rPr lang="ko-KR" altLang="en-US" dirty="0"/>
              <a:t>답은 아닐지라도 답으로 사용 가능한 근사치를 빨리 찾을 수 있도록 하는 유용한 정보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휴리스틱 탐색은 다음 </a:t>
            </a:r>
            <a:r>
              <a:rPr lang="en-US" altLang="ko-KR" dirty="0"/>
              <a:t>2</a:t>
            </a:r>
            <a:r>
              <a:rPr lang="ko-KR" altLang="en-US" dirty="0"/>
              <a:t>가지의 경우 더욱 유용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모호성 때문에 문제의 해가 정확히 존재하지 않을 때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주어진 시간 내에 모든 탐색공간을 다 방문할 수 없을 때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방문상의 문제</a:t>
            </a:r>
            <a:r>
              <a:rPr lang="en-US" altLang="ko-KR" dirty="0"/>
              <a:t>(Traveling Salesman Problem)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도시수가 </a:t>
            </a:r>
            <a:r>
              <a:rPr lang="en-US" altLang="ko-KR" dirty="0"/>
              <a:t>N</a:t>
            </a:r>
            <a:r>
              <a:rPr lang="ko-KR" altLang="en-US" dirty="0"/>
              <a:t>개이면 </a:t>
            </a:r>
            <a:r>
              <a:rPr lang="en-US" altLang="ko-KR" dirty="0"/>
              <a:t>(N – 1)! / 2 </a:t>
            </a:r>
            <a:r>
              <a:rPr lang="ko-KR" altLang="en-US" dirty="0"/>
              <a:t>가지의 서로 다른 경로가 가능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도시의 수가 </a:t>
            </a:r>
            <a:r>
              <a:rPr lang="en-US" altLang="ko-KR" dirty="0"/>
              <a:t>20</a:t>
            </a:r>
            <a:r>
              <a:rPr lang="ko-KR" altLang="en-US" dirty="0"/>
              <a:t>개만 되더라도 가능한 조합의 수는 </a:t>
            </a:r>
            <a:r>
              <a:rPr lang="en-US" altLang="ko-KR" dirty="0"/>
              <a:t>60,822,550,204,416,000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도시의 수가 많아지면 모든 경로를 정해진 시간에 다 계산해 본다는 것은 불가능</a:t>
            </a:r>
          </a:p>
          <a:p>
            <a:pPr lvl="1"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02573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휴리스틱 적용	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평가 함수</a:t>
            </a:r>
            <a:r>
              <a:rPr lang="en-US" altLang="ko-KR" dirty="0"/>
              <a:t>(evaluation function)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탐색과정에서 노드들의 확장 순서를 정하기 위한 척도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평가 함수의 목적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확장시킬</a:t>
            </a:r>
            <a:r>
              <a:rPr lang="ko-KR" altLang="en-US" dirty="0"/>
              <a:t> 노드들에게 순위를 매김으로써 어떤 것이 목표 노드까지의 최상의 경로에 </a:t>
            </a:r>
            <a:r>
              <a:rPr lang="ko-KR" altLang="en-US" dirty="0" err="1"/>
              <a:t>있음직한가를</a:t>
            </a:r>
            <a:r>
              <a:rPr lang="ko-KR" altLang="en-US" dirty="0"/>
              <a:t> 결정하는 것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평가함수의 근거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어떤 노드에 대한 최상의 경로에 있을 확률을 이용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임의의 노드와 목표 </a:t>
            </a:r>
            <a:r>
              <a:rPr lang="ko-KR" altLang="en-US" dirty="0" err="1"/>
              <a:t>노드들간의</a:t>
            </a:r>
            <a:r>
              <a:rPr lang="ko-KR" altLang="en-US" dirty="0"/>
              <a:t> 거리 </a:t>
            </a:r>
            <a:r>
              <a:rPr lang="en-US" altLang="ko-KR" dirty="0"/>
              <a:t>(distance) </a:t>
            </a:r>
            <a:r>
              <a:rPr lang="ko-KR" altLang="en-US" dirty="0"/>
              <a:t>나 차이 </a:t>
            </a:r>
            <a:r>
              <a:rPr lang="en-US" altLang="ko-KR" dirty="0"/>
              <a:t>(difference) </a:t>
            </a:r>
            <a:r>
              <a:rPr lang="ko-KR" altLang="en-US" dirty="0"/>
              <a:t>이용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게임이나 퍼즐에서는 목표까지의 가능성과 관계된 특성들을 이용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87329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언덕등반 탐색</a:t>
            </a:r>
            <a:r>
              <a:rPr lang="en-US" altLang="ko-KR" dirty="0"/>
              <a:t>(Hill Climbing search)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각 노드에서 언덕의 꼭대기에 가장 빨리 도달할 수 있는 다음 노드를 선택하는 방법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깊이 우선 탐색과 유사 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가장 유망한 자 노드를 선택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알고리즘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목표상태 </a:t>
            </a:r>
            <a:r>
              <a:rPr lang="en-US" altLang="ko-KR" dirty="0"/>
              <a:t>: </a:t>
            </a:r>
            <a:r>
              <a:rPr lang="ko-KR" altLang="en-US" dirty="0"/>
              <a:t>언덕 꼭대기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현재상태 </a:t>
            </a:r>
            <a:r>
              <a:rPr lang="en-US" altLang="ko-KR" dirty="0"/>
              <a:t>= </a:t>
            </a:r>
            <a:r>
              <a:rPr lang="ko-KR" altLang="en-US" dirty="0" err="1"/>
              <a:t>시작노드</a:t>
            </a:r>
            <a:endParaRPr lang="ko-KR" altLang="en-US" dirty="0"/>
          </a:p>
          <a:p>
            <a:pPr lvl="2">
              <a:lnSpc>
                <a:spcPct val="80000"/>
              </a:lnSpc>
            </a:pPr>
            <a:r>
              <a:rPr lang="ko-KR" altLang="en-US" dirty="0"/>
              <a:t>현재상태 </a:t>
            </a:r>
            <a:r>
              <a:rPr lang="en-US" altLang="ko-KR" dirty="0"/>
              <a:t>= </a:t>
            </a:r>
            <a:r>
              <a:rPr lang="ko-KR" altLang="en-US" dirty="0" err="1"/>
              <a:t>목적노드</a:t>
            </a:r>
            <a:r>
              <a:rPr lang="ko-KR" altLang="en-US" dirty="0"/>
              <a:t> 이거나 현재상태에 변화가 없을 때까지 다음을 반복 한다</a:t>
            </a:r>
            <a:r>
              <a:rPr lang="en-US" altLang="ko-KR" dirty="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dirty="0"/>
              <a:t>현재상태에 있는 노드의 자식 노드들을 구하고 각각에 평가함수 값을 부여</a:t>
            </a:r>
          </a:p>
          <a:p>
            <a:pPr lvl="3">
              <a:lnSpc>
                <a:spcPct val="80000"/>
              </a:lnSpc>
            </a:pPr>
            <a:r>
              <a:rPr lang="ko-KR" altLang="en-US" dirty="0" err="1"/>
              <a:t>자식노드의</a:t>
            </a:r>
            <a:r>
              <a:rPr lang="ko-KR" altLang="en-US" dirty="0"/>
              <a:t> 평가함수 값이 현재상태에 있는 노드의 평가함수 값보다 좋은 것이 있으면 그 중 가장 좋은 평가함수 값을 갖는 자녀 노드를 현재상태의 노드로 만든다</a:t>
            </a:r>
            <a:r>
              <a:rPr lang="en-US" altLang="ko-KR" dirty="0"/>
              <a:t>. =&gt;</a:t>
            </a:r>
            <a:r>
              <a:rPr lang="ko-KR" altLang="en-US" dirty="0"/>
              <a:t>현재상태에는 항상 하나의 노드만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253714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언덕등반 탐색</a:t>
            </a:r>
            <a:r>
              <a:rPr lang="en-US" altLang="ko-KR" dirty="0"/>
              <a:t>(Hill Climbing search)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깊이 우선 탐색과 다른 점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깊이 우선 탐색에서는 아무런 정보를 사용하지 않고 정해진 순서대로 탐색을 수행한다</a:t>
            </a:r>
            <a:r>
              <a:rPr lang="en-US" altLang="ko-KR" dirty="0"/>
              <a:t>. 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하지만 언덕등반 탐색에서는 다음 노드를 선택할 때 </a:t>
            </a:r>
            <a:r>
              <a:rPr lang="ko-KR" altLang="en-US" dirty="0" err="1"/>
              <a:t>자녀노드</a:t>
            </a:r>
            <a:r>
              <a:rPr lang="ko-KR" altLang="en-US" dirty="0"/>
              <a:t> 중 목적 노드로 인도할 가능성이 가장 높은 노드를 선택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가능성은 평가함수</a:t>
            </a:r>
            <a:r>
              <a:rPr lang="en-US" altLang="ko-KR" dirty="0"/>
              <a:t>(Evaluation Function)</a:t>
            </a:r>
            <a:r>
              <a:rPr lang="ko-KR" altLang="en-US" dirty="0"/>
              <a:t>를 사용하여 계산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항상 가장 큰 값을 갖는 자식 노드를 </a:t>
            </a:r>
            <a:r>
              <a:rPr lang="en-US" altLang="ko-KR" dirty="0"/>
              <a:t>(</a:t>
            </a:r>
            <a:r>
              <a:rPr lang="ko-KR" altLang="en-US" dirty="0"/>
              <a:t>그리고 그 값이 부모 노드의 값보다 작지 않은 경우에만</a:t>
            </a:r>
            <a:r>
              <a:rPr lang="en-US" altLang="ko-KR" dirty="0"/>
              <a:t>) </a:t>
            </a:r>
            <a:r>
              <a:rPr lang="ko-KR" altLang="en-US" dirty="0"/>
              <a:t>확장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backtracking</a:t>
            </a:r>
            <a:r>
              <a:rPr lang="ko-KR" altLang="en-US" dirty="0"/>
              <a:t>을 하지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630989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언덕등반 탐색</a:t>
            </a:r>
            <a:r>
              <a:rPr lang="en-US" altLang="ko-KR" dirty="0"/>
              <a:t>(Hill Climbing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8-</a:t>
            </a:r>
            <a:r>
              <a:rPr lang="ko-KR" altLang="en-US" dirty="0"/>
              <a:t>퍼즐을 언덕등반 탐색에 의해 푸는 과정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평가 함수 </a:t>
            </a:r>
            <a:r>
              <a:rPr lang="en-US" altLang="ko-KR" dirty="0"/>
              <a:t>: </a:t>
            </a:r>
            <a:r>
              <a:rPr lang="ko-KR" altLang="en-US" dirty="0"/>
              <a:t>그 상태에서 올바른 위치에 있는 타일의 수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선택 </a:t>
            </a:r>
            <a:r>
              <a:rPr lang="en-US" altLang="ko-KR" dirty="0"/>
              <a:t>: </a:t>
            </a:r>
            <a:r>
              <a:rPr lang="ko-KR" altLang="en-US" dirty="0"/>
              <a:t>평가 함수 값이 가장 큰 것</a:t>
            </a:r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r>
              <a:rPr lang="ko-KR" altLang="en-US" dirty="0"/>
              <a:t>자식 노드 중 평가 함수 값이 현재 노드의 평가 값보다 같거나 큰 것이 없으면 언덕등반 탐색을 멈춤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Group 78">
            <a:extLst>
              <a:ext uri="{FF2B5EF4-FFF2-40B4-BE49-F238E27FC236}">
                <a16:creationId xmlns:a16="http://schemas.microsoft.com/office/drawing/2014/main" id="{C959B24C-D53B-47A8-8297-A64D06A71B42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2801939"/>
            <a:ext cx="3798888" cy="2427287"/>
            <a:chOff x="1462" y="1584"/>
            <a:chExt cx="2393" cy="1529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13CD984-BCA6-498C-B976-5363F63E7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" y="1872"/>
              <a:ext cx="399" cy="432"/>
              <a:chOff x="1296" y="960"/>
              <a:chExt cx="432" cy="432"/>
            </a:xfrm>
          </p:grpSpPr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6490B973-2634-41DB-B376-3AFBD933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68" name="Rectangle 8">
                <a:extLst>
                  <a:ext uri="{FF2B5EF4-FFF2-40B4-BE49-F238E27FC236}">
                    <a16:creationId xmlns:a16="http://schemas.microsoft.com/office/drawing/2014/main" id="{7EB94466-D5B6-42A9-AC09-06C4A09EB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69" name="Rectangle 9">
                <a:extLst>
                  <a:ext uri="{FF2B5EF4-FFF2-40B4-BE49-F238E27FC236}">
                    <a16:creationId xmlns:a16="http://schemas.microsoft.com/office/drawing/2014/main" id="{09E9ED4D-4617-48F3-A7CB-86D3D98A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151CCD21-14A4-4B41-8E75-511657221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ECFDBBDB-A104-4539-B826-05F7D112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72" name="Rectangle 12">
                <a:extLst>
                  <a:ext uri="{FF2B5EF4-FFF2-40B4-BE49-F238E27FC236}">
                    <a16:creationId xmlns:a16="http://schemas.microsoft.com/office/drawing/2014/main" id="{C9F2EE36-E19C-4444-8874-8F3DB76CD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73" name="Rectangle 13">
                <a:extLst>
                  <a:ext uri="{FF2B5EF4-FFF2-40B4-BE49-F238E27FC236}">
                    <a16:creationId xmlns:a16="http://schemas.microsoft.com/office/drawing/2014/main" id="{8C044657-9C2D-4E99-8CC9-FF78921BA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74" name="Rectangle 14">
                <a:extLst>
                  <a:ext uri="{FF2B5EF4-FFF2-40B4-BE49-F238E27FC236}">
                    <a16:creationId xmlns:a16="http://schemas.microsoft.com/office/drawing/2014/main" id="{4018B475-3219-4DD7-8783-2FB11DE37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 </a:t>
                </a: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A2E4C937-D51B-4FD3-B8DC-BBB13E20A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54758D1A-B13C-4B24-A842-9FD2ED140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" y="2681"/>
              <a:ext cx="399" cy="432"/>
              <a:chOff x="1104" y="720"/>
              <a:chExt cx="288" cy="288"/>
            </a:xfrm>
          </p:grpSpPr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88F21C22-1251-41C0-8111-CE4213343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84017B94-FD65-4F8D-BE56-4BFBAE3B2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4E5DFB5F-3DBC-4058-9B10-D0320F94E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12823E81-1FE2-492D-B6D8-CB0B79230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610E9500-E617-4A13-9463-BB7B79CDF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600" b="1"/>
              </a:p>
            </p:txBody>
          </p:sp>
          <p:sp>
            <p:nvSpPr>
              <p:cNvPr id="63" name="Rectangle 22">
                <a:extLst>
                  <a:ext uri="{FF2B5EF4-FFF2-40B4-BE49-F238E27FC236}">
                    <a16:creationId xmlns:a16="http://schemas.microsoft.com/office/drawing/2014/main" id="{E601A0D5-5D96-4FC1-82D5-3E3FAB4A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64BE07DF-DF3C-4498-8F26-EF5AA82B7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36453E76-C472-4F38-8948-1F071F453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FA1143D1-D08F-4D34-8DAC-532A4F0DD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id="{74B3923C-BD8B-4EA6-8438-ACC100FF4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1" y="2681"/>
              <a:ext cx="399" cy="432"/>
              <a:chOff x="2880" y="2112"/>
              <a:chExt cx="432" cy="432"/>
            </a:xfrm>
          </p:grpSpPr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242A89F8-D8EC-4A23-A41C-F8AF6956E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50" name="Rectangle 28">
                <a:extLst>
                  <a:ext uri="{FF2B5EF4-FFF2-40B4-BE49-F238E27FC236}">
                    <a16:creationId xmlns:a16="http://schemas.microsoft.com/office/drawing/2014/main" id="{AB51AE4F-0FF4-45FF-BADC-4BB837D11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51" name="Rectangle 29">
                <a:extLst>
                  <a:ext uri="{FF2B5EF4-FFF2-40B4-BE49-F238E27FC236}">
                    <a16:creationId xmlns:a16="http://schemas.microsoft.com/office/drawing/2014/main" id="{43C3F9A9-7C89-425E-9903-7483FCD75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1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F57B5A34-3F86-4245-BF8A-64019A388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600" b="1"/>
              </a:p>
            </p:txBody>
          </p:sp>
          <p:sp>
            <p:nvSpPr>
              <p:cNvPr id="53" name="Rectangle 31">
                <a:extLst>
                  <a:ext uri="{FF2B5EF4-FFF2-40B4-BE49-F238E27FC236}">
                    <a16:creationId xmlns:a16="http://schemas.microsoft.com/office/drawing/2014/main" id="{BA96C158-9DE6-4A35-955A-105DB292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C96E0535-97F8-4F2A-9F63-6A4779C4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55" name="Rectangle 33">
                <a:extLst>
                  <a:ext uri="{FF2B5EF4-FFF2-40B4-BE49-F238E27FC236}">
                    <a16:creationId xmlns:a16="http://schemas.microsoft.com/office/drawing/2014/main" id="{14153B08-8FBD-4594-A681-DFA6ACDF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56" name="Rectangle 34">
                <a:extLst>
                  <a:ext uri="{FF2B5EF4-FFF2-40B4-BE49-F238E27FC236}">
                    <a16:creationId xmlns:a16="http://schemas.microsoft.com/office/drawing/2014/main" id="{60580ED9-E19D-4B94-82B9-039CC235A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57" name="Rectangle 35">
                <a:extLst>
                  <a:ext uri="{FF2B5EF4-FFF2-40B4-BE49-F238E27FC236}">
                    <a16:creationId xmlns:a16="http://schemas.microsoft.com/office/drawing/2014/main" id="{C7248DCD-289D-46DA-9EAE-CB90F73ED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0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grpSp>
          <p:nvGrpSpPr>
            <p:cNvPr id="8" name="Group 36">
              <a:extLst>
                <a:ext uri="{FF2B5EF4-FFF2-40B4-BE49-F238E27FC236}">
                  <a16:creationId xmlns:a16="http://schemas.microsoft.com/office/drawing/2014/main" id="{4E18F982-91BF-4E30-B9B6-E8DAA8783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1" y="1872"/>
              <a:ext cx="399" cy="432"/>
              <a:chOff x="1296" y="960"/>
              <a:chExt cx="432" cy="432"/>
            </a:xfrm>
          </p:grpSpPr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79C1B487-D465-42E1-B695-56B7439EF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17013E88-E67F-416A-8259-761C895E4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48047064-F116-4A1D-B28A-16671F6F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B2E7B493-FD84-4852-8804-116A4B999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C267DC7B-58F1-4433-AACC-0F19C1A74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600" b="1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C2900FE7-FE9F-4D06-8C9E-CF68EA83B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4C39AC5D-FB7B-4AFA-BB0E-3F28CF72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8956064F-BF76-4D3E-B8E9-C84BE7D44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5E405405-2EB4-481A-B75C-61F2F943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0057E120-6A6C-420E-B75A-D83274324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872"/>
              <a:ext cx="399" cy="432"/>
              <a:chOff x="1296" y="960"/>
              <a:chExt cx="432" cy="432"/>
            </a:xfrm>
          </p:grpSpPr>
          <p:sp>
            <p:nvSpPr>
              <p:cNvPr id="31" name="Rectangle 47">
                <a:extLst>
                  <a:ext uri="{FF2B5EF4-FFF2-40B4-BE49-F238E27FC236}">
                    <a16:creationId xmlns:a16="http://schemas.microsoft.com/office/drawing/2014/main" id="{DD84D14E-670D-4A0B-8B3A-0B1CC119A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32" name="Rectangle 48">
                <a:extLst>
                  <a:ext uri="{FF2B5EF4-FFF2-40B4-BE49-F238E27FC236}">
                    <a16:creationId xmlns:a16="http://schemas.microsoft.com/office/drawing/2014/main" id="{93295E7E-662B-4522-B0EE-C73914D21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600" b="1"/>
              </a:p>
            </p:txBody>
          </p:sp>
          <p:sp>
            <p:nvSpPr>
              <p:cNvPr id="33" name="Rectangle 49">
                <a:extLst>
                  <a:ext uri="{FF2B5EF4-FFF2-40B4-BE49-F238E27FC236}">
                    <a16:creationId xmlns:a16="http://schemas.microsoft.com/office/drawing/2014/main" id="{9066EB7A-77B3-4F95-BABB-46CD43CCC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34" name="Rectangle 50">
                <a:extLst>
                  <a:ext uri="{FF2B5EF4-FFF2-40B4-BE49-F238E27FC236}">
                    <a16:creationId xmlns:a16="http://schemas.microsoft.com/office/drawing/2014/main" id="{9E946AD1-57FF-4568-8D40-8983F1EE1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35" name="Rectangle 51">
                <a:extLst>
                  <a:ext uri="{FF2B5EF4-FFF2-40B4-BE49-F238E27FC236}">
                    <a16:creationId xmlns:a16="http://schemas.microsoft.com/office/drawing/2014/main" id="{B0C71148-DA2D-44AD-94C4-C8C0002C9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36" name="Rectangle 52">
                <a:extLst>
                  <a:ext uri="{FF2B5EF4-FFF2-40B4-BE49-F238E27FC236}">
                    <a16:creationId xmlns:a16="http://schemas.microsoft.com/office/drawing/2014/main" id="{7CA82D08-2039-472E-AF66-C1460CA10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0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37" name="Rectangle 53">
                <a:extLst>
                  <a:ext uri="{FF2B5EF4-FFF2-40B4-BE49-F238E27FC236}">
                    <a16:creationId xmlns:a16="http://schemas.microsoft.com/office/drawing/2014/main" id="{F0920125-00BD-4970-9599-385C1A69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38" name="Rectangle 54">
                <a:extLst>
                  <a:ext uri="{FF2B5EF4-FFF2-40B4-BE49-F238E27FC236}">
                    <a16:creationId xmlns:a16="http://schemas.microsoft.com/office/drawing/2014/main" id="{05B63351-2EE9-47D2-B2ED-81F463C01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39" name="Rectangle 55">
                <a:extLst>
                  <a:ext uri="{FF2B5EF4-FFF2-40B4-BE49-F238E27FC236}">
                    <a16:creationId xmlns:a16="http://schemas.microsoft.com/office/drawing/2014/main" id="{F76FD6D4-B466-44AC-AA94-5B3FAF59A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grpSp>
          <p:nvGrpSpPr>
            <p:cNvPr id="10" name="Group 56">
              <a:extLst>
                <a:ext uri="{FF2B5EF4-FFF2-40B4-BE49-F238E27FC236}">
                  <a16:creationId xmlns:a16="http://schemas.microsoft.com/office/drawing/2014/main" id="{997BA494-CD60-42F2-9F7C-B2BE276F2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681"/>
              <a:ext cx="399" cy="432"/>
              <a:chOff x="3744" y="2064"/>
              <a:chExt cx="432" cy="432"/>
            </a:xfrm>
          </p:grpSpPr>
          <p:sp>
            <p:nvSpPr>
              <p:cNvPr id="22" name="Rectangle 57">
                <a:extLst>
                  <a:ext uri="{FF2B5EF4-FFF2-40B4-BE49-F238E27FC236}">
                    <a16:creationId xmlns:a16="http://schemas.microsoft.com/office/drawing/2014/main" id="{04D80706-062B-453B-9C02-8CA938413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600" b="1"/>
              </a:p>
            </p:txBody>
          </p:sp>
          <p:sp>
            <p:nvSpPr>
              <p:cNvPr id="23" name="Rectangle 58">
                <a:extLst>
                  <a:ext uri="{FF2B5EF4-FFF2-40B4-BE49-F238E27FC236}">
                    <a16:creationId xmlns:a16="http://schemas.microsoft.com/office/drawing/2014/main" id="{AF096B16-E145-4FB7-BDA5-68FAAECD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2</a:t>
                </a:r>
              </a:p>
            </p:txBody>
          </p:sp>
          <p:sp>
            <p:nvSpPr>
              <p:cNvPr id="24" name="Rectangle 59">
                <a:extLst>
                  <a:ext uri="{FF2B5EF4-FFF2-40B4-BE49-F238E27FC236}">
                    <a16:creationId xmlns:a16="http://schemas.microsoft.com/office/drawing/2014/main" id="{95339761-0300-4871-B671-E82ABC157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3</a:t>
                </a:r>
              </a:p>
            </p:txBody>
          </p:sp>
          <p:sp>
            <p:nvSpPr>
              <p:cNvPr id="25" name="Rectangle 60">
                <a:extLst>
                  <a:ext uri="{FF2B5EF4-FFF2-40B4-BE49-F238E27FC236}">
                    <a16:creationId xmlns:a16="http://schemas.microsoft.com/office/drawing/2014/main" id="{C6DCC65B-E1E5-458E-A670-A0F5BF66B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1</a:t>
                </a:r>
              </a:p>
            </p:txBody>
          </p:sp>
          <p:sp>
            <p:nvSpPr>
              <p:cNvPr id="26" name="Rectangle 61">
                <a:extLst>
                  <a:ext uri="{FF2B5EF4-FFF2-40B4-BE49-F238E27FC236}">
                    <a16:creationId xmlns:a16="http://schemas.microsoft.com/office/drawing/2014/main" id="{FF0045CF-53AA-46FE-BC72-D9CD3CB86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8</a:t>
                </a:r>
              </a:p>
            </p:txBody>
          </p:sp>
          <p:sp>
            <p:nvSpPr>
              <p:cNvPr id="27" name="Rectangle 62">
                <a:extLst>
                  <a:ext uri="{FF2B5EF4-FFF2-40B4-BE49-F238E27FC236}">
                    <a16:creationId xmlns:a16="http://schemas.microsoft.com/office/drawing/2014/main" id="{BED45443-3B0B-4303-825E-3A4A74B9D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4</a:t>
                </a:r>
              </a:p>
            </p:txBody>
          </p:sp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FD3FB2E4-043C-49B4-AC65-7A064B9A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7</a:t>
                </a:r>
              </a:p>
            </p:txBody>
          </p:sp>
          <p:sp>
            <p:nvSpPr>
              <p:cNvPr id="29" name="Rectangle 64">
                <a:extLst>
                  <a:ext uri="{FF2B5EF4-FFF2-40B4-BE49-F238E27FC236}">
                    <a16:creationId xmlns:a16="http://schemas.microsoft.com/office/drawing/2014/main" id="{DC630DAF-0FE4-4303-9A66-675C3450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6</a:t>
                </a:r>
              </a:p>
            </p:txBody>
          </p:sp>
          <p:sp>
            <p:nvSpPr>
              <p:cNvPr id="30" name="Rectangle 65">
                <a:extLst>
                  <a:ext uri="{FF2B5EF4-FFF2-40B4-BE49-F238E27FC236}">
                    <a16:creationId xmlns:a16="http://schemas.microsoft.com/office/drawing/2014/main" id="{456E4C55-5C6A-437F-8432-B77D9D16D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144" cy="1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/>
                  <a:t>5</a:t>
                </a:r>
              </a:p>
            </p:txBody>
          </p:sp>
        </p:grpSp>
        <p:sp>
          <p:nvSpPr>
            <p:cNvPr id="11" name="Line 66">
              <a:extLst>
                <a:ext uri="{FF2B5EF4-FFF2-40B4-BE49-F238E27FC236}">
                  <a16:creationId xmlns:a16="http://schemas.microsoft.com/office/drawing/2014/main" id="{D9E81796-767A-4CD3-AAFB-02D47BB1A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921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67">
              <a:extLst>
                <a:ext uri="{FF2B5EF4-FFF2-40B4-BE49-F238E27FC236}">
                  <a16:creationId xmlns:a16="http://schemas.microsoft.com/office/drawing/2014/main" id="{3F5214C3-9408-407C-AA77-FE362718C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12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68">
              <a:extLst>
                <a:ext uri="{FF2B5EF4-FFF2-40B4-BE49-F238E27FC236}">
                  <a16:creationId xmlns:a16="http://schemas.microsoft.com/office/drawing/2014/main" id="{D979789C-CFF8-45DF-9525-E3629858E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69">
              <a:extLst>
                <a:ext uri="{FF2B5EF4-FFF2-40B4-BE49-F238E27FC236}">
                  <a16:creationId xmlns:a16="http://schemas.microsoft.com/office/drawing/2014/main" id="{40DA8444-E093-4029-9CCF-677C1EF7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21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Oval 71">
              <a:extLst>
                <a:ext uri="{FF2B5EF4-FFF2-40B4-BE49-F238E27FC236}">
                  <a16:creationId xmlns:a16="http://schemas.microsoft.com/office/drawing/2014/main" id="{DD767F53-4BE3-49D0-8B03-A7E43C47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584"/>
              <a:ext cx="222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-4</a:t>
              </a:r>
            </a:p>
          </p:txBody>
        </p:sp>
        <p:sp>
          <p:nvSpPr>
            <p:cNvPr id="16" name="Oval 72">
              <a:extLst>
                <a:ext uri="{FF2B5EF4-FFF2-40B4-BE49-F238E27FC236}">
                  <a16:creationId xmlns:a16="http://schemas.microsoft.com/office/drawing/2014/main" id="{7EF75EEF-4BB2-4009-9484-45A92FFF9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1584"/>
              <a:ext cx="222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-3</a:t>
              </a:r>
            </a:p>
          </p:txBody>
        </p:sp>
        <p:sp>
          <p:nvSpPr>
            <p:cNvPr id="17" name="Oval 73">
              <a:extLst>
                <a:ext uri="{FF2B5EF4-FFF2-40B4-BE49-F238E27FC236}">
                  <a16:creationId xmlns:a16="http://schemas.microsoft.com/office/drawing/2014/main" id="{59C4EC92-ABF4-4841-A30B-C318C075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584"/>
              <a:ext cx="221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-3</a:t>
              </a:r>
            </a:p>
          </p:txBody>
        </p:sp>
        <p:sp>
          <p:nvSpPr>
            <p:cNvPr id="18" name="Oval 74">
              <a:extLst>
                <a:ext uri="{FF2B5EF4-FFF2-40B4-BE49-F238E27FC236}">
                  <a16:creationId xmlns:a16="http://schemas.microsoft.com/office/drawing/2014/main" id="{0A67B771-4315-420D-BE41-0DC46CC6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393"/>
              <a:ext cx="221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-2</a:t>
              </a:r>
            </a:p>
          </p:txBody>
        </p:sp>
        <p:sp>
          <p:nvSpPr>
            <p:cNvPr id="19" name="Oval 75">
              <a:extLst>
                <a:ext uri="{FF2B5EF4-FFF2-40B4-BE49-F238E27FC236}">
                  <a16:creationId xmlns:a16="http://schemas.microsoft.com/office/drawing/2014/main" id="{51640D08-61DA-43EE-93EB-DDFAF70C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393"/>
              <a:ext cx="222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-1</a:t>
              </a:r>
            </a:p>
          </p:txBody>
        </p:sp>
        <p:sp>
          <p:nvSpPr>
            <p:cNvPr id="20" name="Oval 76">
              <a:extLst>
                <a:ext uri="{FF2B5EF4-FFF2-40B4-BE49-F238E27FC236}">
                  <a16:creationId xmlns:a16="http://schemas.microsoft.com/office/drawing/2014/main" id="{D9BB9565-FB76-444E-B5E7-58767559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393"/>
              <a:ext cx="222" cy="2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0</a:t>
              </a:r>
            </a:p>
          </p:txBody>
        </p:sp>
        <p:sp>
          <p:nvSpPr>
            <p:cNvPr id="21" name="Line 77">
              <a:extLst>
                <a:ext uri="{FF2B5EF4-FFF2-40B4-BE49-F238E27FC236}">
                  <a16:creationId xmlns:a16="http://schemas.microsoft.com/office/drawing/2014/main" id="{565EFD01-8FB0-4725-93A3-DEE898044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296"/>
              <a:ext cx="0" cy="3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14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언덕등반 탐색</a:t>
            </a:r>
            <a:r>
              <a:rPr lang="en-US" altLang="ko-KR" dirty="0"/>
              <a:t>(Hill Climbing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지역최고</a:t>
            </a:r>
            <a:r>
              <a:rPr lang="en-US" altLang="ko-KR" dirty="0"/>
              <a:t>(Local Maximum) </a:t>
            </a:r>
            <a:r>
              <a:rPr lang="ko-KR" altLang="en-US" dirty="0"/>
              <a:t>상태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평가 함수 </a:t>
            </a:r>
            <a:r>
              <a:rPr lang="en-US" altLang="ko-KR" dirty="0"/>
              <a:t>: </a:t>
            </a:r>
            <a:r>
              <a:rPr lang="ko-KR" altLang="en-US" dirty="0"/>
              <a:t>그 상태에서 올바른 위치에 있는 타일의 수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선택 </a:t>
            </a:r>
            <a:r>
              <a:rPr lang="en-US" altLang="ko-KR" dirty="0"/>
              <a:t>: </a:t>
            </a:r>
            <a:r>
              <a:rPr lang="ko-KR" altLang="en-US" dirty="0"/>
              <a:t>평가 함수 값이 가장 큰 것</a:t>
            </a:r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en-US" altLang="ko-KR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endParaRPr lang="ko-KR" altLang="en-US" dirty="0"/>
          </a:p>
          <a:p>
            <a:pPr lvl="2">
              <a:lnSpc>
                <a:spcPct val="80000"/>
              </a:lnSpc>
            </a:pPr>
            <a:r>
              <a:rPr lang="ko-KR" altLang="en-US" dirty="0"/>
              <a:t>자식 노드 중 평가 함수 값이 현재 노드의 평가 값보다 큰 것이 없으므로 언덕등반 탐색을 멈춤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9D456B-4AA8-4903-BD23-AC47D97184B7}"/>
              </a:ext>
            </a:extLst>
          </p:cNvPr>
          <p:cNvGrpSpPr/>
          <p:nvPr/>
        </p:nvGrpSpPr>
        <p:grpSpPr>
          <a:xfrm>
            <a:off x="4317206" y="3264783"/>
            <a:ext cx="633413" cy="685800"/>
            <a:chOff x="5351778" y="5892094"/>
            <a:chExt cx="633413" cy="685800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B8A879FD-0307-4ED7-A93C-7823CB05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1</a:t>
              </a:r>
            </a:p>
          </p:txBody>
        </p: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79A1FF96-AB5C-44ED-862A-41EC1A31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2</a:t>
              </a:r>
            </a:p>
          </p:txBody>
        </p:sp>
        <p:sp>
          <p:nvSpPr>
            <p:cNvPr id="7" name="Rectangle 29">
              <a:extLst>
                <a:ext uri="{FF2B5EF4-FFF2-40B4-BE49-F238E27FC236}">
                  <a16:creationId xmlns:a16="http://schemas.microsoft.com/office/drawing/2014/main" id="{67DF185D-9B85-48A2-8B45-E9122CEB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FF27B2B5-4069-4493-804F-1E7DD207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</a:t>
              </a:r>
              <a:endParaRPr lang="ko-KR" altLang="ko-KR" sz="1600" b="1" dirty="0"/>
            </a:p>
          </p:txBody>
        </p:sp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7451A9F3-DAC4-4200-AA25-259E542D2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ECC0FB2F-75BE-4C76-B7B4-3AF134C3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3</a:t>
              </a: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5E99D6B7-2F79-4B80-8B07-F33C7EDB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7</a:t>
              </a:r>
            </a:p>
          </p:txBody>
        </p:sp>
        <p:sp>
          <p:nvSpPr>
            <p:cNvPr id="12" name="Rectangle 34">
              <a:extLst>
                <a:ext uri="{FF2B5EF4-FFF2-40B4-BE49-F238E27FC236}">
                  <a16:creationId xmlns:a16="http://schemas.microsoft.com/office/drawing/2014/main" id="{848A494D-4631-44F0-9C98-D5C12CDF1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5DD98871-D301-45DA-A884-96DF2F99F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</p:grpSp>
      <p:sp>
        <p:nvSpPr>
          <p:cNvPr id="14" name="Line 66">
            <a:extLst>
              <a:ext uri="{FF2B5EF4-FFF2-40B4-BE49-F238E27FC236}">
                <a16:creationId xmlns:a16="http://schemas.microsoft.com/office/drawing/2014/main" id="{7B816425-3818-41CE-B5F4-DDE3DDA17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4924426"/>
            <a:ext cx="914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8EF47C05-758D-43A2-8C39-C80BBC423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3640139"/>
            <a:ext cx="914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A1E454A6-A555-4D7F-B4B1-0135952D8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40139"/>
            <a:ext cx="914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E8B41B7B-0C46-401D-B1E4-20849C3C4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24426"/>
            <a:ext cx="914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Oval 71">
            <a:extLst>
              <a:ext uri="{FF2B5EF4-FFF2-40B4-BE49-F238E27FC236}">
                <a16:creationId xmlns:a16="http://schemas.microsoft.com/office/drawing/2014/main" id="{870FAAF6-6D46-413F-BA30-8D455F4E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801939"/>
            <a:ext cx="352425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/>
              <a:t>-5</a:t>
            </a:r>
          </a:p>
        </p:txBody>
      </p:sp>
      <p:sp>
        <p:nvSpPr>
          <p:cNvPr id="19" name="Oval 72">
            <a:extLst>
              <a:ext uri="{FF2B5EF4-FFF2-40B4-BE49-F238E27FC236}">
                <a16:creationId xmlns:a16="http://schemas.microsoft.com/office/drawing/2014/main" id="{6DA9014F-4665-40F0-A906-0FED5C8F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2801939"/>
            <a:ext cx="352425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/>
              <a:t>-4</a:t>
            </a:r>
          </a:p>
        </p:txBody>
      </p:sp>
      <p:sp>
        <p:nvSpPr>
          <p:cNvPr id="20" name="Oval 73">
            <a:extLst>
              <a:ext uri="{FF2B5EF4-FFF2-40B4-BE49-F238E27FC236}">
                <a16:creationId xmlns:a16="http://schemas.microsoft.com/office/drawing/2014/main" id="{F7BFDE0E-10D4-4807-84BD-B9C96C2A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801939"/>
            <a:ext cx="350838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/>
              <a:t>-3</a:t>
            </a:r>
          </a:p>
        </p:txBody>
      </p:sp>
      <p:sp>
        <p:nvSpPr>
          <p:cNvPr id="21" name="Oval 74">
            <a:extLst>
              <a:ext uri="{FF2B5EF4-FFF2-40B4-BE49-F238E27FC236}">
                <a16:creationId xmlns:a16="http://schemas.microsoft.com/office/drawing/2014/main" id="{C9A23CD4-30A2-4FBD-940C-29C1F6BE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086226"/>
            <a:ext cx="350838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/>
              <a:t>-2</a:t>
            </a:r>
          </a:p>
        </p:txBody>
      </p:sp>
      <p:sp>
        <p:nvSpPr>
          <p:cNvPr id="22" name="Oval 75">
            <a:extLst>
              <a:ext uri="{FF2B5EF4-FFF2-40B4-BE49-F238E27FC236}">
                <a16:creationId xmlns:a16="http://schemas.microsoft.com/office/drawing/2014/main" id="{A8EA9F75-F4F9-40A4-9681-9C3FA80F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4086226"/>
            <a:ext cx="352425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/>
              <a:t>-2</a:t>
            </a:r>
          </a:p>
        </p:txBody>
      </p:sp>
      <p:sp>
        <p:nvSpPr>
          <p:cNvPr id="23" name="Oval 76">
            <a:extLst>
              <a:ext uri="{FF2B5EF4-FFF2-40B4-BE49-F238E27FC236}">
                <a16:creationId xmlns:a16="http://schemas.microsoft.com/office/drawing/2014/main" id="{5BF4CE2C-E77B-4ED7-885D-D7D29A6E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086226"/>
            <a:ext cx="352425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/>
              <a:t>-1</a:t>
            </a:r>
          </a:p>
        </p:txBody>
      </p:sp>
      <p:sp>
        <p:nvSpPr>
          <p:cNvPr id="24" name="Line 77">
            <a:extLst>
              <a:ext uri="{FF2B5EF4-FFF2-40B4-BE49-F238E27FC236}">
                <a16:creationId xmlns:a16="http://schemas.microsoft.com/office/drawing/2014/main" id="{574E1804-4204-4C76-B3FA-E4C4595C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3932239"/>
            <a:ext cx="0" cy="57626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69ADA9F-540D-4415-8140-845E894B809F}"/>
              </a:ext>
            </a:extLst>
          </p:cNvPr>
          <p:cNvGrpSpPr/>
          <p:nvPr/>
        </p:nvGrpSpPr>
        <p:grpSpPr>
          <a:xfrm>
            <a:off x="2770186" y="4499992"/>
            <a:ext cx="633413" cy="685800"/>
            <a:chOff x="1040608" y="4348112"/>
            <a:chExt cx="633413" cy="685800"/>
          </a:xfrm>
        </p:grpSpPr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FA156B79-58B0-4819-B49E-598725D7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08" y="43481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1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1D280AED-90C3-4C64-95B2-568439555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746" y="43481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2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8815AC3C-28B6-4365-B385-DB94F345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883" y="43481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3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FFC3EFDF-18C9-4755-8147-484425BC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08" y="45767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35541C0-669A-47B0-AABE-3CCFF1755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746" y="45767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F58943E9-F55B-42EC-883B-6AD1A929C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883" y="45767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B452484D-3823-4857-B6E3-908945C7D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08" y="48053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7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3C84EE79-7C9D-466C-A2F1-4D6A2D686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746" y="48053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2E0BEA3B-8046-49D9-AADE-156E3911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883" y="4805312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6F499EFD-6A41-498F-971C-B83AFC3D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746" y="4576712"/>
              <a:ext cx="211136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9ABC97-0106-451F-BFC8-1163903C5968}"/>
              </a:ext>
            </a:extLst>
          </p:cNvPr>
          <p:cNvGrpSpPr/>
          <p:nvPr/>
        </p:nvGrpSpPr>
        <p:grpSpPr>
          <a:xfrm>
            <a:off x="4321177" y="4506643"/>
            <a:ext cx="633412" cy="687658"/>
            <a:chOff x="2797967" y="5962650"/>
            <a:chExt cx="633412" cy="687658"/>
          </a:xfrm>
        </p:grpSpPr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96D3CDC2-D9BC-4A0A-9D96-F279D36AE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967" y="59626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1</a:t>
              </a:r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6A503BCF-5D8D-4366-B7C6-E8DF72C6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4" y="59626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2</a:t>
              </a: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4085172A-DDCB-4F01-8A3D-97B1A3F4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242" y="59626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3</a:t>
              </a:r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DD5F7C5D-F020-4C50-A01E-D33F24392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967" y="61912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</a:t>
              </a: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3984D1BC-5329-47A7-99D9-79EEBCAA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4" y="61912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42" name="Rectangle 22">
              <a:extLst>
                <a:ext uri="{FF2B5EF4-FFF2-40B4-BE49-F238E27FC236}">
                  <a16:creationId xmlns:a16="http://schemas.microsoft.com/office/drawing/2014/main" id="{8E4C818B-6016-4B26-BBD1-91542817E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242" y="61912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399E798A-CFF3-4DFD-A562-0350978C5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967" y="64198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7</a:t>
              </a: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81492457-9334-4661-955D-422C4B0B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242" y="64198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C3000BDD-1227-466C-9C7E-B85573F9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242" y="641985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E7B7C991-2563-44E3-A221-15E43AD1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9" y="6191250"/>
              <a:ext cx="211136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0168EB22-C19B-4126-8307-A6398C97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784" y="6421708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1D99AD-5465-4C96-9162-755EF22DE164}"/>
              </a:ext>
            </a:extLst>
          </p:cNvPr>
          <p:cNvGrpSpPr/>
          <p:nvPr/>
        </p:nvGrpSpPr>
        <p:grpSpPr>
          <a:xfrm>
            <a:off x="5864698" y="4508501"/>
            <a:ext cx="633412" cy="686184"/>
            <a:chOff x="5864698" y="4461483"/>
            <a:chExt cx="633412" cy="686184"/>
          </a:xfrm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01EFCD99-A453-4AA7-B0B6-3BF903DA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698" y="44614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1</a:t>
              </a: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17F8DCC2-30ED-4133-847C-6246699D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35" y="44614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2</a:t>
              </a:r>
            </a:p>
          </p:txBody>
        </p: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id="{A3B79D1D-5868-45E6-A371-C0CE3FCAF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973" y="44614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3</a:t>
              </a:r>
            </a:p>
          </p:txBody>
        </p:sp>
        <p:sp>
          <p:nvSpPr>
            <p:cNvPr id="52" name="Rectangle 20">
              <a:extLst>
                <a:ext uri="{FF2B5EF4-FFF2-40B4-BE49-F238E27FC236}">
                  <a16:creationId xmlns:a16="http://schemas.microsoft.com/office/drawing/2014/main" id="{60074301-712D-44D8-97AA-8805E6B5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698" y="46900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</a:t>
              </a:r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2E732D34-8A48-4A09-852C-3750D17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35" y="46900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id="{C34D7F36-4E16-4D91-8FFC-7A076971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973" y="46900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4D73C6FD-C785-4841-A77F-B7D0F755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698" y="49186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7</a:t>
              </a: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B80EA34A-50A9-4099-B9DE-58EF9AF4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973" y="49186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549F8BA5-D166-4580-883C-9048426C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973" y="4918683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id="{8C1769F1-45B9-4372-A768-AC0EF167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40" y="4690083"/>
              <a:ext cx="211136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F088F865-2572-4044-B25D-93A77574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515" y="4919067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CA09905-B901-4914-AB42-AE982FD1A8AA}"/>
              </a:ext>
            </a:extLst>
          </p:cNvPr>
          <p:cNvGrpSpPr/>
          <p:nvPr/>
        </p:nvGrpSpPr>
        <p:grpSpPr>
          <a:xfrm>
            <a:off x="5865019" y="3245510"/>
            <a:ext cx="633412" cy="687658"/>
            <a:chOff x="5865019" y="3245510"/>
            <a:chExt cx="633412" cy="687658"/>
          </a:xfrm>
        </p:grpSpPr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93F4BF90-5434-49F1-A12A-FB6D785B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019" y="32455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1</a:t>
              </a:r>
            </a:p>
          </p:txBody>
        </p:sp>
        <p:sp>
          <p:nvSpPr>
            <p:cNvPr id="62" name="Rectangle 18">
              <a:extLst>
                <a:ext uri="{FF2B5EF4-FFF2-40B4-BE49-F238E27FC236}">
                  <a16:creationId xmlns:a16="http://schemas.microsoft.com/office/drawing/2014/main" id="{10536622-0A37-48A8-9DCB-3D507D830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156" y="32455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2</a:t>
              </a:r>
            </a:p>
          </p:txBody>
        </p:sp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E1E698AC-FADD-4061-A321-7A7F8CD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294" y="32455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3</a:t>
              </a:r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EC9592B0-8D2C-4E12-8BB2-BA465CCC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019" y="34741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	</a:t>
              </a:r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E4E67AAC-A614-47F0-A887-F8FF208D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156" y="34741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793FC5F3-7082-447F-B0A6-0F7C68E36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294" y="34741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A5211E5A-7F6F-438F-9A9D-2AE4A03A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019" y="37027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7</a:t>
              </a: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B8DDF3C-E84A-4F6A-8CC8-DA89E1F13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294" y="37027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47213FB0-05F7-467F-B917-210FC598B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294" y="3702710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CC60432F-AB8F-4522-B21D-F82E3F53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161" y="3474110"/>
              <a:ext cx="211136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1FC59B19-04CE-403A-A19A-6590A604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36" y="3704568"/>
              <a:ext cx="211137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98DF010-99BF-4A6D-8DC2-16176CAF96D9}"/>
              </a:ext>
            </a:extLst>
          </p:cNvPr>
          <p:cNvGrpSpPr/>
          <p:nvPr/>
        </p:nvGrpSpPr>
        <p:grpSpPr>
          <a:xfrm>
            <a:off x="2776215" y="3284984"/>
            <a:ext cx="633413" cy="685800"/>
            <a:chOff x="5351778" y="5892094"/>
            <a:chExt cx="633413" cy="685800"/>
          </a:xfrm>
        </p:grpSpPr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DE704E49-736D-4D50-BD31-FB423057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1</a:t>
              </a:r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AD83E44C-FFA1-4884-8AAB-E91D764B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600" b="1" dirty="0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6D844C81-A5E8-4FD7-AC36-FA1AD9025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58920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2</a:t>
              </a:r>
            </a:p>
          </p:txBody>
        </p:sp>
        <p:sp>
          <p:nvSpPr>
            <p:cNvPr id="76" name="Rectangle 30">
              <a:extLst>
                <a:ext uri="{FF2B5EF4-FFF2-40B4-BE49-F238E27FC236}">
                  <a16:creationId xmlns:a16="http://schemas.microsoft.com/office/drawing/2014/main" id="{7869D529-BB59-47CA-B490-3BADC46F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8</a:t>
              </a:r>
              <a:endParaRPr lang="ko-KR" altLang="ko-KR" sz="1600" b="1" dirty="0"/>
            </a:p>
          </p:txBody>
        </p:sp>
        <p:sp>
          <p:nvSpPr>
            <p:cNvPr id="77" name="Rectangle 31">
              <a:extLst>
                <a:ext uri="{FF2B5EF4-FFF2-40B4-BE49-F238E27FC236}">
                  <a16:creationId xmlns:a16="http://schemas.microsoft.com/office/drawing/2014/main" id="{8C7DA4E8-BD13-4E7E-85D1-79B6D07F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5</a:t>
              </a:r>
            </a:p>
          </p:txBody>
        </p:sp>
        <p:sp>
          <p:nvSpPr>
            <p:cNvPr id="78" name="Rectangle 32">
              <a:extLst>
                <a:ext uri="{FF2B5EF4-FFF2-40B4-BE49-F238E27FC236}">
                  <a16:creationId xmlns:a16="http://schemas.microsoft.com/office/drawing/2014/main" id="{7961A0A1-BCEC-44DD-9D7E-BD4FB162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61206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3</a:t>
              </a:r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15A1EFFF-FEA0-4537-85FD-7EECEC00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778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7</a:t>
              </a:r>
            </a:p>
          </p:txBody>
        </p:sp>
        <p:sp>
          <p:nvSpPr>
            <p:cNvPr id="80" name="Rectangle 34">
              <a:extLst>
                <a:ext uri="{FF2B5EF4-FFF2-40B4-BE49-F238E27FC236}">
                  <a16:creationId xmlns:a16="http://schemas.microsoft.com/office/drawing/2014/main" id="{6F584C93-DBB3-4AF9-BCC4-3C36832BC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16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6</a:t>
              </a:r>
            </a:p>
          </p:txBody>
        </p:sp>
        <p:sp>
          <p:nvSpPr>
            <p:cNvPr id="81" name="Rectangle 35">
              <a:extLst>
                <a:ext uri="{FF2B5EF4-FFF2-40B4-BE49-F238E27FC236}">
                  <a16:creationId xmlns:a16="http://schemas.microsoft.com/office/drawing/2014/main" id="{B4B56EA9-86E7-4A4A-9F39-4E883BA2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053" y="6349294"/>
              <a:ext cx="211138" cy="2286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322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최고우선 탐색</a:t>
            </a:r>
            <a:r>
              <a:rPr lang="en-US" altLang="ko-KR" dirty="0"/>
              <a:t>(Best First Search)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우선 </a:t>
            </a:r>
            <a:r>
              <a:rPr lang="ko-KR" altLang="en-US" dirty="0" err="1"/>
              <a:t>순위큐</a:t>
            </a:r>
            <a:r>
              <a:rPr lang="en-US" altLang="ko-KR" dirty="0"/>
              <a:t>(Priority Queue)</a:t>
            </a:r>
            <a:r>
              <a:rPr lang="ko-KR" altLang="en-US" dirty="0"/>
              <a:t>를 사용하여 언덕등반 탐색에서 생길 수 있는 지역최고에 빠지지 않고 탐색을 수행</a:t>
            </a:r>
          </a:p>
          <a:p>
            <a:pPr lvl="1">
              <a:lnSpc>
                <a:spcPct val="80000"/>
              </a:lnSpc>
            </a:pPr>
            <a:r>
              <a:rPr lang="ko-KR" altLang="en-US" dirty="0" err="1"/>
              <a:t>우선순위큐</a:t>
            </a:r>
            <a:endParaRPr lang="ko-KR" altLang="en-US" dirty="0"/>
          </a:p>
          <a:p>
            <a:pPr lvl="2">
              <a:lnSpc>
                <a:spcPct val="80000"/>
              </a:lnSpc>
            </a:pPr>
            <a:r>
              <a:rPr lang="ko-KR" altLang="en-US" dirty="0"/>
              <a:t> 큐 내의 요소 중 우선순위가 가장 높은 것이 항상 큐의 가장 앞에 놓이게 한 것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특징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지역적으로 확장된 트리의 모든 노드 중 가장 좋은 노드부터 탐색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기본적으로 우선 순위가 정해져야 함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많은 메모리가 필요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구현 방법이 복잡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3309386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최고우선 탐색</a:t>
            </a:r>
            <a:r>
              <a:rPr lang="en-US" altLang="ko-KR" dirty="0"/>
              <a:t>(Best First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알고리즘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대상노드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시작노드</a:t>
            </a:r>
            <a:endParaRPr lang="ko-KR" altLang="en-US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대상노드가</a:t>
            </a:r>
            <a:r>
              <a:rPr lang="ko-KR" altLang="en-US" dirty="0"/>
              <a:t> </a:t>
            </a:r>
            <a:r>
              <a:rPr lang="ko-KR" altLang="en-US" dirty="0" err="1"/>
              <a:t>비어있지</a:t>
            </a:r>
            <a:r>
              <a:rPr lang="ko-KR" altLang="en-US" dirty="0"/>
              <a:t> 않으면 다음을 반복 한다</a:t>
            </a:r>
            <a:r>
              <a:rPr lang="en-US" altLang="ko-KR" dirty="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dirty="0" err="1"/>
              <a:t>대상노드에서</a:t>
            </a:r>
            <a:r>
              <a:rPr lang="ko-KR" altLang="en-US" dirty="0"/>
              <a:t> 평가함수 값이 가장 좋은 노드를 빼낸다</a:t>
            </a:r>
            <a:r>
              <a:rPr lang="en-US" altLang="ko-KR" dirty="0"/>
              <a:t>. </a:t>
            </a:r>
          </a:p>
          <a:p>
            <a:pPr lvl="4">
              <a:lnSpc>
                <a:spcPct val="80000"/>
              </a:lnSpc>
            </a:pPr>
            <a:r>
              <a:rPr lang="ko-KR" altLang="en-US" dirty="0" err="1"/>
              <a:t>대상노드는</a:t>
            </a:r>
            <a:r>
              <a:rPr lang="ko-KR" altLang="en-US" dirty="0"/>
              <a:t> 우선순위 큐를 사용하여 구현하면 효과적</a:t>
            </a:r>
          </a:p>
          <a:p>
            <a:pPr lvl="3">
              <a:lnSpc>
                <a:spcPct val="80000"/>
              </a:lnSpc>
            </a:pPr>
            <a:r>
              <a:rPr lang="ko-KR" altLang="en-US" dirty="0"/>
              <a:t>빼낸 노드가 </a:t>
            </a:r>
            <a:r>
              <a:rPr lang="ko-KR" altLang="en-US" dirty="0" err="1"/>
              <a:t>목적노드이면</a:t>
            </a:r>
            <a:r>
              <a:rPr lang="ko-KR" altLang="en-US" dirty="0"/>
              <a:t> 탐색을 성공적으로 끝내고</a:t>
            </a:r>
            <a:r>
              <a:rPr lang="en-US" altLang="ko-KR" dirty="0"/>
              <a:t>, </a:t>
            </a:r>
            <a:r>
              <a:rPr lang="ko-KR" altLang="en-US" dirty="0" err="1"/>
              <a:t>목적노드가</a:t>
            </a:r>
            <a:r>
              <a:rPr lang="ko-KR" altLang="en-US" dirty="0"/>
              <a:t> 아니면 빼낸 노드의 </a:t>
            </a:r>
            <a:r>
              <a:rPr lang="ko-KR" altLang="en-US" dirty="0" err="1"/>
              <a:t>자녀노드들을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dirty="0"/>
              <a:t>구한 각각의 </a:t>
            </a:r>
            <a:r>
              <a:rPr lang="ko-KR" altLang="en-US" dirty="0" err="1"/>
              <a:t>자녀노드에</a:t>
            </a:r>
            <a:r>
              <a:rPr lang="ko-KR" altLang="en-US" dirty="0"/>
              <a:t> 평가함수 값을 부여하고 이들을 </a:t>
            </a:r>
            <a:r>
              <a:rPr lang="ko-KR" altLang="en-US" dirty="0" err="1"/>
              <a:t>대상노드에</a:t>
            </a:r>
            <a:r>
              <a:rPr lang="ko-KR" altLang="en-US" dirty="0"/>
              <a:t> 추가</a:t>
            </a:r>
          </a:p>
          <a:p>
            <a:pPr lvl="4">
              <a:lnSpc>
                <a:spcPct val="80000"/>
              </a:lnSpc>
            </a:pPr>
            <a:r>
              <a:rPr lang="ko-KR" altLang="en-US" dirty="0" err="1"/>
              <a:t>대상노드에는</a:t>
            </a:r>
            <a:r>
              <a:rPr lang="ko-KR" altLang="en-US" dirty="0"/>
              <a:t> 여러 개의 노드가 있을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2722355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최고우선 탐색</a:t>
            </a:r>
            <a:r>
              <a:rPr lang="en-US" altLang="ko-KR" dirty="0"/>
              <a:t>(Best First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시작 노드에서 자식 노드를 만들고 이들에 관한 정보를 모두 </a:t>
            </a:r>
            <a:r>
              <a:rPr lang="en-US" altLang="ko-KR" dirty="0"/>
              <a:t>OPEN</a:t>
            </a:r>
            <a:r>
              <a:rPr lang="ko-KR" altLang="en-US" dirty="0"/>
              <a:t>에 저장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</a:t>
            </a:r>
            <a:r>
              <a:rPr lang="ko-KR" altLang="en-US" dirty="0"/>
              <a:t>에는 아직 방문하지 않은 노드들 저장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다음 노드 선택 시 </a:t>
            </a:r>
            <a:r>
              <a:rPr lang="en-US" altLang="ko-KR" dirty="0"/>
              <a:t>OPEN</a:t>
            </a:r>
            <a:r>
              <a:rPr lang="ko-KR" altLang="en-US" dirty="0"/>
              <a:t>에 있는 노드들 중 평가 함수 값이 가장 높은 것을 선택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선택된 노드의 자식 노드들은 다시 </a:t>
            </a:r>
            <a:r>
              <a:rPr lang="en-US" altLang="ko-KR" dirty="0"/>
              <a:t>OPEN</a:t>
            </a:r>
            <a:r>
              <a:rPr lang="ko-KR" altLang="en-US" dirty="0"/>
              <a:t>에 추가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이 때 새로 추가하려는 노드가 </a:t>
            </a:r>
            <a:r>
              <a:rPr lang="en-US" altLang="ko-KR" dirty="0"/>
              <a:t>OPEN</a:t>
            </a:r>
            <a:r>
              <a:rPr lang="ko-KR" altLang="en-US" dirty="0"/>
              <a:t>이나 </a:t>
            </a:r>
            <a:r>
              <a:rPr lang="en-US" altLang="ko-KR" dirty="0"/>
              <a:t>CLOSE</a:t>
            </a:r>
            <a:r>
              <a:rPr lang="ko-KR" altLang="en-US" dirty="0"/>
              <a:t>에 있는 경우 중복 저장하지 않음</a:t>
            </a:r>
          </a:p>
          <a:p>
            <a:pPr lvl="3">
              <a:lnSpc>
                <a:spcPct val="80000"/>
              </a:lnSpc>
            </a:pPr>
            <a:r>
              <a:rPr lang="en-US" altLang="ko-KR" dirty="0"/>
              <a:t>CLOSE : </a:t>
            </a:r>
            <a:r>
              <a:rPr lang="ko-KR" altLang="en-US" dirty="0"/>
              <a:t>이미 방문한 노드 저장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ko-KR" altLang="en-US" dirty="0"/>
              <a:t> 다음 노드 선택 시 이미 방문한 노드도 선택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3893889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최고우선 탐색</a:t>
            </a:r>
            <a:r>
              <a:rPr lang="en-US" altLang="ko-KR" dirty="0"/>
              <a:t>(Best First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가상의 상태공간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8C7FC327-5AA5-4766-ADB2-FFE48BF1775E}"/>
              </a:ext>
            </a:extLst>
          </p:cNvPr>
          <p:cNvGrpSpPr>
            <a:grpSpLocks/>
          </p:cNvGrpSpPr>
          <p:nvPr/>
        </p:nvGrpSpPr>
        <p:grpSpPr bwMode="auto">
          <a:xfrm>
            <a:off x="2091278" y="2553771"/>
            <a:ext cx="5832475" cy="2100262"/>
            <a:chOff x="431" y="1249"/>
            <a:chExt cx="3674" cy="1323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F91E24C-7928-43C3-AD82-A3C67597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249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A/5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59EF88C-1BC4-4F67-A7EF-1ECCBD786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797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B/6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2CEDD18-A1BD-48F1-A9DB-F82EFA9B8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97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C/4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A3011BE-0EFF-436F-94D2-464A623EE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797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D/3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33B336E3-9FF7-4AFC-8189-7CD00D0D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34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E/3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BF69D716-15BF-42C7-A44E-4A2A103FF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34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F/2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C49EAB80-4EA6-47C4-A105-15E59CBE8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34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G/7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597C62D-EDCF-4597-B707-21DBB462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34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H/8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5C0B101E-1171-4562-B931-3B6E9B77A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34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/>
                <a:t>I</a:t>
              </a:r>
            </a:p>
          </p:txBody>
        </p: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09763B82-0109-418D-96CC-B01D2DF37542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1293" y="1480"/>
              <a:ext cx="1315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6C96DAE8-3DC7-4A42-97CE-081C6A16936B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2608" y="1480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B6551B76-DE84-4B00-B546-F91B70A25721}"/>
                </a:ext>
              </a:extLst>
            </p:cNvPr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2608" y="1480"/>
              <a:ext cx="118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8441C977-9F47-4600-8559-CA11422C7490}"/>
                </a:ext>
              </a:extLst>
            </p:cNvPr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flipH="1">
              <a:off x="749" y="2028"/>
              <a:ext cx="544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9A842E35-35FB-43A0-BA1E-2D3AF11C697D}"/>
                </a:ext>
              </a:extLst>
            </p:cNvPr>
            <p:cNvCxnSpPr>
              <a:cxnSpLocks noChangeShapeType="1"/>
              <a:stCxn id="6" idx="2"/>
              <a:endCxn id="10" idx="0"/>
            </p:cNvCxnSpPr>
            <p:nvPr/>
          </p:nvCxnSpPr>
          <p:spPr bwMode="auto">
            <a:xfrm>
              <a:off x="1293" y="2028"/>
              <a:ext cx="272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id="{375C86D8-4ACD-42CA-8836-BA6C75BABE9A}"/>
                </a:ext>
              </a:extLst>
            </p:cNvPr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 flipH="1">
              <a:off x="2245" y="2028"/>
              <a:ext cx="363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id="{2BEE39B6-A489-444E-AAD5-5CF862AB83F0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608" y="2028"/>
              <a:ext cx="409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>
              <a:extLst>
                <a:ext uri="{FF2B5EF4-FFF2-40B4-BE49-F238E27FC236}">
                  <a16:creationId xmlns:a16="http://schemas.microsoft.com/office/drawing/2014/main" id="{44B86E16-8A70-4601-AF5E-143C082F9344}"/>
                </a:ext>
              </a:extLst>
            </p:cNvPr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3788" y="2028"/>
              <a:ext cx="0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171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fontAlgn="base" latinLnBrk="0"/>
            <a:r>
              <a:rPr lang="ko-KR" altLang="en-US" dirty="0"/>
              <a:t>탐색 개요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2000" dirty="0"/>
              <a:t>문제 풀이</a:t>
            </a:r>
            <a:r>
              <a:rPr lang="ko-KR" altLang="en-US" sz="1800" dirty="0"/>
              <a:t> </a:t>
            </a:r>
          </a:p>
          <a:p>
            <a:pPr marL="742950" lvl="1" indent="-285750"/>
            <a:r>
              <a:rPr lang="ko-KR" altLang="en-US" sz="1800" dirty="0"/>
              <a:t>인간과 기계에 대한 지능을 평가하는  척도</a:t>
            </a:r>
          </a:p>
          <a:p>
            <a:r>
              <a:rPr lang="ko-KR" altLang="en-US" sz="1800" dirty="0"/>
              <a:t> </a:t>
            </a:r>
            <a:r>
              <a:rPr lang="ko-KR" altLang="en-US" sz="2000" dirty="0"/>
              <a:t>문제의 종류</a:t>
            </a:r>
          </a:p>
          <a:p>
            <a:pPr marL="742950" lvl="1" indent="-285750"/>
            <a:r>
              <a:rPr lang="ko-KR" altLang="en-US" sz="1800" dirty="0"/>
              <a:t>결정적인 절차</a:t>
            </a:r>
            <a:r>
              <a:rPr lang="en-US" altLang="ko-KR" sz="1800" dirty="0"/>
              <a:t>(Procedure)</a:t>
            </a:r>
            <a:r>
              <a:rPr lang="ko-KR" altLang="en-US" sz="1800" dirty="0"/>
              <a:t>를 사용하여 해결할 수 있는 문제</a:t>
            </a:r>
          </a:p>
          <a:p>
            <a:pPr lvl="2"/>
            <a:r>
              <a:rPr lang="ko-KR" altLang="en-US" dirty="0"/>
              <a:t>알고리즘이 존재하는 문제</a:t>
            </a:r>
          </a:p>
          <a:p>
            <a:pPr marL="742950" lvl="1" indent="-285750"/>
            <a:r>
              <a:rPr lang="ko-KR" altLang="en-US" sz="1800" dirty="0"/>
              <a:t> 탐색</a:t>
            </a:r>
            <a:r>
              <a:rPr lang="en-US" altLang="ko-KR" sz="1800" dirty="0"/>
              <a:t>(Search)</a:t>
            </a:r>
            <a:r>
              <a:rPr lang="ko-KR" altLang="en-US" sz="1800" dirty="0"/>
              <a:t>에 기반을 둔 방법</a:t>
            </a:r>
          </a:p>
          <a:p>
            <a:pPr lvl="2"/>
            <a:r>
              <a:rPr lang="ko-KR" altLang="en-US" dirty="0"/>
              <a:t>알고리즘 존재 여부를 알 수 없어 시행착오적 방법으로 문제 해결</a:t>
            </a:r>
          </a:p>
          <a:p>
            <a:pPr marL="742950" lvl="1" indent="-285750"/>
            <a:r>
              <a:rPr lang="ko-KR" altLang="en-US" sz="1800" dirty="0"/>
              <a:t> 사례</a:t>
            </a:r>
            <a:r>
              <a:rPr lang="en-US" altLang="ko-KR" sz="1800" dirty="0"/>
              <a:t>(Case)</a:t>
            </a:r>
            <a:r>
              <a:rPr lang="ko-KR" altLang="en-US" sz="1800" dirty="0"/>
              <a:t>에 기반을 둔 방법</a:t>
            </a:r>
          </a:p>
          <a:p>
            <a:pPr lvl="2"/>
            <a:r>
              <a:rPr lang="ko-KR" altLang="en-US" dirty="0"/>
              <a:t>과거에 유사한 문제를 해결한 경험을 가지고 있는 경우 이를 이용하여 해결</a:t>
            </a:r>
          </a:p>
          <a:p>
            <a:r>
              <a:rPr lang="ko-KR" altLang="en-US" sz="2000" dirty="0"/>
              <a:t>탐색</a:t>
            </a:r>
          </a:p>
          <a:p>
            <a:pPr marL="742950" lvl="1" indent="-285750"/>
            <a:r>
              <a:rPr lang="ko-KR" altLang="en-US" sz="1800" dirty="0"/>
              <a:t>인공지능 시스템이 문제해결을 위해서 흔히 사용하는 기법</a:t>
            </a:r>
          </a:p>
          <a:p>
            <a:pPr marL="742950" lvl="1" indent="-285750"/>
            <a:r>
              <a:rPr lang="ko-KR" altLang="en-US" sz="1800" dirty="0"/>
              <a:t>만약 우리가 문제 해결을 위해서 취해야 할 행동들이 무엇인지 알고 있지만 어떤 순서로 행동을 취해야 문제가 해결되는지 알지 못한다면 </a:t>
            </a:r>
            <a:r>
              <a:rPr lang="ko-KR" altLang="en-US" sz="1800" dirty="0">
                <a:solidFill>
                  <a:srgbClr val="A50021"/>
                </a:solidFill>
              </a:rPr>
              <a:t>가능한 모든 순서의 조합을 다 시도해</a:t>
            </a:r>
            <a:r>
              <a:rPr lang="ko-KR" altLang="en-US" sz="1800" dirty="0"/>
              <a:t> 보아야 할 것이다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8756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최고우선 탐색</a:t>
            </a:r>
            <a:r>
              <a:rPr lang="en-US" altLang="ko-KR" dirty="0"/>
              <a:t>(Best First Search)(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시작이고</a:t>
            </a:r>
            <a:r>
              <a:rPr lang="en-US" altLang="ko-KR" dirty="0"/>
              <a:t>, H</a:t>
            </a:r>
            <a:r>
              <a:rPr lang="ko-KR" altLang="en-US" dirty="0"/>
              <a:t>가 목적상태일 때 탐색 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 = {A/5}; CLOSED = {  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	- </a:t>
            </a:r>
            <a:r>
              <a:rPr lang="ko-KR" altLang="en-US" dirty="0"/>
              <a:t>노드 </a:t>
            </a:r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ko-KR" altLang="en-US" dirty="0" err="1"/>
              <a:t>시작노드</a:t>
            </a:r>
            <a:r>
              <a:rPr lang="ko-KR" alt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 = {B/6, C/4, D/3}; CLOSED = {A/5}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	- </a:t>
            </a:r>
            <a:r>
              <a:rPr lang="ko-KR" altLang="en-US" dirty="0"/>
              <a:t>평가함수 값이 가장 높은 노드가 </a:t>
            </a:r>
            <a:r>
              <a:rPr lang="en-US" altLang="ko-KR" dirty="0"/>
              <a:t>OPEN</a:t>
            </a:r>
            <a:r>
              <a:rPr lang="ko-KR" altLang="en-US" dirty="0"/>
              <a:t>의 가장 왼쪽에 오고 다음 방문 노드가 된다</a:t>
            </a:r>
            <a:r>
              <a:rPr lang="en-US" altLang="ko-KR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 = {C/4, D/3, E/3, F/2}; CLOSED = {B/6, A/5}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	-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r>
              <a:rPr lang="ko-KR" altLang="en-US" dirty="0"/>
              <a:t>의 평가함수 값이 가장 크므로 노드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자녀노드</a:t>
            </a:r>
            <a:r>
              <a:rPr lang="ko-KR" altLang="en-US" dirty="0"/>
              <a:t> 가 아니라 노드 </a:t>
            </a:r>
            <a:r>
              <a:rPr lang="en-US" altLang="ko-KR" dirty="0"/>
              <a:t>C</a:t>
            </a:r>
            <a:r>
              <a:rPr lang="ko-KR" altLang="en-US" dirty="0"/>
              <a:t>가 다음에 방문할 노드이다</a:t>
            </a:r>
            <a:r>
              <a:rPr lang="en-US" altLang="ko-KR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 = {H8, G/7, D/3, E/3, F/2}; CLOSED = {C/4, B/6, A/5}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OPEN = {G/7, D/3, E/3, F/2}; CLOSED = {H8, C/4, B/6, A/5}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목적노드</a:t>
            </a:r>
            <a:r>
              <a:rPr lang="ko-KR" altLang="en-US" dirty="0"/>
              <a:t> </a:t>
            </a:r>
            <a:r>
              <a:rPr lang="en-US" altLang="ko-KR" dirty="0"/>
              <a:t>H/8</a:t>
            </a:r>
            <a:r>
              <a:rPr lang="ko-KR" altLang="en-US" dirty="0"/>
              <a:t>이 </a:t>
            </a:r>
            <a:r>
              <a:rPr lang="ko-KR" altLang="en-US" dirty="0" err="1"/>
              <a:t>찾아짐</a:t>
            </a:r>
            <a:endParaRPr lang="ko-KR" altLang="en-US" dirty="0"/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2587872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평가함수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휴리스틱 탐색에서는 평가함수를 어떻게 </a:t>
            </a:r>
            <a:r>
              <a:rPr lang="ko-KR" altLang="en-US" dirty="0" err="1"/>
              <a:t>만드느냐에</a:t>
            </a:r>
            <a:r>
              <a:rPr lang="ko-KR" altLang="en-US" dirty="0"/>
              <a:t> 따라 탐색의 효율이 크게 달라짐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위의 </a:t>
            </a:r>
            <a:r>
              <a:rPr lang="en-US" altLang="ko-KR" dirty="0"/>
              <a:t>8-</a:t>
            </a:r>
            <a:r>
              <a:rPr lang="ko-KR" altLang="en-US" dirty="0"/>
              <a:t>퍼즐 문제에서 목적상태와 일치하는 타일의 개수를 평가함수 값으로 사용하였는데 이는 ‘각 타일이 움직여야 하는 </a:t>
            </a:r>
            <a:r>
              <a:rPr lang="ko-KR" altLang="en-US" dirty="0" err="1"/>
              <a:t>거리’는</a:t>
            </a:r>
            <a:r>
              <a:rPr lang="ko-KR" altLang="en-US" dirty="0"/>
              <a:t> 고려하지 않음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목적상태에 도달하기 위해서는 제 위치에 있지 않는 노드들이 제자리를 찾아가는데 ‘거리 </a:t>
            </a:r>
            <a:r>
              <a:rPr lang="ko-KR" altLang="en-US" dirty="0" err="1"/>
              <a:t>정보’까지를</a:t>
            </a:r>
            <a:r>
              <a:rPr lang="ko-KR" altLang="en-US" dirty="0"/>
              <a:t> 이용하면 더 효율적인 탐색이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211975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4"/>
            <a:ext cx="6492991" cy="53373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8-</a:t>
            </a:r>
            <a:r>
              <a:rPr lang="ko-KR" altLang="en-US" dirty="0"/>
              <a:t>퍼즐 문제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f(n) = d(n) + W(n)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d(n) : </a:t>
            </a:r>
            <a:r>
              <a:rPr lang="ko-KR" altLang="en-US" dirty="0"/>
              <a:t>탐색 트리에서 노드 </a:t>
            </a:r>
            <a:r>
              <a:rPr lang="en-US" altLang="ko-KR" dirty="0"/>
              <a:t>n</a:t>
            </a:r>
            <a:r>
              <a:rPr lang="ko-KR" altLang="en-US" dirty="0"/>
              <a:t>의 깊이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W(n) : </a:t>
            </a:r>
            <a:r>
              <a:rPr lang="ko-KR" altLang="en-US" dirty="0"/>
              <a:t>노드 </a:t>
            </a:r>
            <a:r>
              <a:rPr lang="en-US" altLang="ko-KR" dirty="0"/>
              <a:t>n</a:t>
            </a:r>
            <a:r>
              <a:rPr lang="ko-KR" altLang="en-US" dirty="0"/>
              <a:t>의 데이터베이스에서 잘못 놓여진 숫자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BECD270-CCD4-4F0D-B730-7280C4CB13EE}"/>
              </a:ext>
            </a:extLst>
          </p:cNvPr>
          <p:cNvGrpSpPr>
            <a:grpSpLocks/>
          </p:cNvGrpSpPr>
          <p:nvPr/>
        </p:nvGrpSpPr>
        <p:grpSpPr bwMode="auto">
          <a:xfrm>
            <a:off x="6881498" y="1596753"/>
            <a:ext cx="3024187" cy="4343400"/>
            <a:chOff x="2688" y="912"/>
            <a:chExt cx="2064" cy="273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11918DD-14B7-4497-B9C3-B53403157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912"/>
              <a:ext cx="336" cy="336"/>
              <a:chOff x="1728" y="240"/>
              <a:chExt cx="288" cy="288"/>
            </a:xfrm>
          </p:grpSpPr>
          <p:sp>
            <p:nvSpPr>
              <p:cNvPr id="163" name="Rectangle 4">
                <a:extLst>
                  <a:ext uri="{FF2B5EF4-FFF2-40B4-BE49-F238E27FC236}">
                    <a16:creationId xmlns:a16="http://schemas.microsoft.com/office/drawing/2014/main" id="{25ED506C-0379-47F5-98C6-CB40C6AB2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64" name="Rectangle 5">
                <a:extLst>
                  <a:ext uri="{FF2B5EF4-FFF2-40B4-BE49-F238E27FC236}">
                    <a16:creationId xmlns:a16="http://schemas.microsoft.com/office/drawing/2014/main" id="{8F84B8EB-31C0-42CE-AA5D-370A772E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65" name="Rectangle 6">
                <a:extLst>
                  <a:ext uri="{FF2B5EF4-FFF2-40B4-BE49-F238E27FC236}">
                    <a16:creationId xmlns:a16="http://schemas.microsoft.com/office/drawing/2014/main" id="{79C86E83-CAEC-46B3-8F6E-5DC6A62F4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66" name="Rectangle 7">
                <a:extLst>
                  <a:ext uri="{FF2B5EF4-FFF2-40B4-BE49-F238E27FC236}">
                    <a16:creationId xmlns:a16="http://schemas.microsoft.com/office/drawing/2014/main" id="{A6F99908-C6BE-42D0-94F6-D831D14E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67" name="Rectangle 8">
                <a:extLst>
                  <a:ext uri="{FF2B5EF4-FFF2-40B4-BE49-F238E27FC236}">
                    <a16:creationId xmlns:a16="http://schemas.microsoft.com/office/drawing/2014/main" id="{B7F5F306-FBE3-4302-BF0C-843439C3F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68" name="Rectangle 9">
                <a:extLst>
                  <a:ext uri="{FF2B5EF4-FFF2-40B4-BE49-F238E27FC236}">
                    <a16:creationId xmlns:a16="http://schemas.microsoft.com/office/drawing/2014/main" id="{629A926D-0F66-48C1-ADAB-B2CEDA172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69" name="Rectangle 10">
                <a:extLst>
                  <a:ext uri="{FF2B5EF4-FFF2-40B4-BE49-F238E27FC236}">
                    <a16:creationId xmlns:a16="http://schemas.microsoft.com/office/drawing/2014/main" id="{BCB80139-275D-4D05-B8A1-1BD8912D8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70" name="Rectangle 11">
                <a:extLst>
                  <a:ext uri="{FF2B5EF4-FFF2-40B4-BE49-F238E27FC236}">
                    <a16:creationId xmlns:a16="http://schemas.microsoft.com/office/drawing/2014/main" id="{0C28E95C-08F5-454F-873C-903C7834A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71" name="Rectangle 12">
                <a:extLst>
                  <a:ext uri="{FF2B5EF4-FFF2-40B4-BE49-F238E27FC236}">
                    <a16:creationId xmlns:a16="http://schemas.microsoft.com/office/drawing/2014/main" id="{2D458741-97DD-44F9-9216-0C6B2E9F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4AF1549E-D050-4E16-B48E-55CE1D947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312"/>
              <a:ext cx="336" cy="336"/>
              <a:chOff x="1104" y="720"/>
              <a:chExt cx="288" cy="288"/>
            </a:xfrm>
          </p:grpSpPr>
          <p:sp>
            <p:nvSpPr>
              <p:cNvPr id="154" name="Rectangle 14">
                <a:extLst>
                  <a:ext uri="{FF2B5EF4-FFF2-40B4-BE49-F238E27FC236}">
                    <a16:creationId xmlns:a16="http://schemas.microsoft.com/office/drawing/2014/main" id="{05CBB192-A209-4D36-8267-4A15D152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55" name="Rectangle 15">
                <a:extLst>
                  <a:ext uri="{FF2B5EF4-FFF2-40B4-BE49-F238E27FC236}">
                    <a16:creationId xmlns:a16="http://schemas.microsoft.com/office/drawing/2014/main" id="{82C948B4-220D-4E8F-8C18-1C520524C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56" name="Rectangle 16">
                <a:extLst>
                  <a:ext uri="{FF2B5EF4-FFF2-40B4-BE49-F238E27FC236}">
                    <a16:creationId xmlns:a16="http://schemas.microsoft.com/office/drawing/2014/main" id="{812F22B2-487A-41BB-919A-56479D1C3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57" name="Rectangle 17">
                <a:extLst>
                  <a:ext uri="{FF2B5EF4-FFF2-40B4-BE49-F238E27FC236}">
                    <a16:creationId xmlns:a16="http://schemas.microsoft.com/office/drawing/2014/main" id="{7CE04968-63E4-407E-8B33-825667903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58" name="Rectangle 18">
                <a:extLst>
                  <a:ext uri="{FF2B5EF4-FFF2-40B4-BE49-F238E27FC236}">
                    <a16:creationId xmlns:a16="http://schemas.microsoft.com/office/drawing/2014/main" id="{1841E36A-CAFB-4290-964F-21340DC4A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59" name="Rectangle 19">
                <a:extLst>
                  <a:ext uri="{FF2B5EF4-FFF2-40B4-BE49-F238E27FC236}">
                    <a16:creationId xmlns:a16="http://schemas.microsoft.com/office/drawing/2014/main" id="{3E13BDAB-C1FF-4CD9-8E83-E2F0DF489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81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60" name="Rectangle 20">
                <a:extLst>
                  <a:ext uri="{FF2B5EF4-FFF2-40B4-BE49-F238E27FC236}">
                    <a16:creationId xmlns:a16="http://schemas.microsoft.com/office/drawing/2014/main" id="{04E11189-CBED-4469-8CF3-EDDD4038D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61" name="Rectangle 21">
                <a:extLst>
                  <a:ext uri="{FF2B5EF4-FFF2-40B4-BE49-F238E27FC236}">
                    <a16:creationId xmlns:a16="http://schemas.microsoft.com/office/drawing/2014/main" id="{88EC5AED-D5F8-450A-8D2C-591670481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62" name="Rectangle 22">
                <a:extLst>
                  <a:ext uri="{FF2B5EF4-FFF2-40B4-BE49-F238E27FC236}">
                    <a16:creationId xmlns:a16="http://schemas.microsoft.com/office/drawing/2014/main" id="{B3A58059-0DB7-4C9E-8FF9-126269F9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41F23AA0-3948-4274-A550-CBE28CC8F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392"/>
              <a:ext cx="336" cy="336"/>
              <a:chOff x="1728" y="240"/>
              <a:chExt cx="288" cy="288"/>
            </a:xfrm>
          </p:grpSpPr>
          <p:sp>
            <p:nvSpPr>
              <p:cNvPr id="145" name="Rectangle 24">
                <a:extLst>
                  <a:ext uri="{FF2B5EF4-FFF2-40B4-BE49-F238E27FC236}">
                    <a16:creationId xmlns:a16="http://schemas.microsoft.com/office/drawing/2014/main" id="{B6AB1C25-5D26-4D08-8629-E73C9BC8D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46" name="Rectangle 25">
                <a:extLst>
                  <a:ext uri="{FF2B5EF4-FFF2-40B4-BE49-F238E27FC236}">
                    <a16:creationId xmlns:a16="http://schemas.microsoft.com/office/drawing/2014/main" id="{1D27DDBE-67CF-4D02-8D5B-BA885673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47" name="Rectangle 26">
                <a:extLst>
                  <a:ext uri="{FF2B5EF4-FFF2-40B4-BE49-F238E27FC236}">
                    <a16:creationId xmlns:a16="http://schemas.microsoft.com/office/drawing/2014/main" id="{30490B5C-D965-45EA-8328-4D5A1F3C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48" name="Rectangle 27">
                <a:extLst>
                  <a:ext uri="{FF2B5EF4-FFF2-40B4-BE49-F238E27FC236}">
                    <a16:creationId xmlns:a16="http://schemas.microsoft.com/office/drawing/2014/main" id="{C28DD016-46FA-4843-B0CE-36E4FBAB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49" name="Rectangle 28">
                <a:extLst>
                  <a:ext uri="{FF2B5EF4-FFF2-40B4-BE49-F238E27FC236}">
                    <a16:creationId xmlns:a16="http://schemas.microsoft.com/office/drawing/2014/main" id="{57C7114F-DD85-4E15-BDEF-FB85753A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50" name="Rectangle 29">
                <a:extLst>
                  <a:ext uri="{FF2B5EF4-FFF2-40B4-BE49-F238E27FC236}">
                    <a16:creationId xmlns:a16="http://schemas.microsoft.com/office/drawing/2014/main" id="{9C4F380A-A984-414B-9D95-8632FD4CD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51" name="Rectangle 30">
                <a:extLst>
                  <a:ext uri="{FF2B5EF4-FFF2-40B4-BE49-F238E27FC236}">
                    <a16:creationId xmlns:a16="http://schemas.microsoft.com/office/drawing/2014/main" id="{B0CC1A3E-51A3-4A3E-8C52-7C2802E6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52" name="Rectangle 31">
                <a:extLst>
                  <a:ext uri="{FF2B5EF4-FFF2-40B4-BE49-F238E27FC236}">
                    <a16:creationId xmlns:a16="http://schemas.microsoft.com/office/drawing/2014/main" id="{C2937816-6A3D-48D1-A35D-343EBCF3E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53" name="Rectangle 32">
                <a:extLst>
                  <a:ext uri="{FF2B5EF4-FFF2-40B4-BE49-F238E27FC236}">
                    <a16:creationId xmlns:a16="http://schemas.microsoft.com/office/drawing/2014/main" id="{22D07F1C-BF17-4768-907F-17CF60C1B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id="{0EEFFE33-B9D0-4F12-8D4F-FEDC3C287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72"/>
              <a:ext cx="336" cy="336"/>
              <a:chOff x="3168" y="2064"/>
              <a:chExt cx="192" cy="192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AB573500-69B5-4862-9883-08F03238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1F125146-06A1-4B3D-86A2-775052746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90EDD557-827C-442A-BD57-537D20ECF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1C4091FD-814E-49C5-8089-491BAA2E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40" name="Rectangle 38">
                <a:extLst>
                  <a:ext uri="{FF2B5EF4-FFF2-40B4-BE49-F238E27FC236}">
                    <a16:creationId xmlns:a16="http://schemas.microsoft.com/office/drawing/2014/main" id="{842DA84C-2521-4300-A42A-A867E475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41" name="Rectangle 39">
                <a:extLst>
                  <a:ext uri="{FF2B5EF4-FFF2-40B4-BE49-F238E27FC236}">
                    <a16:creationId xmlns:a16="http://schemas.microsoft.com/office/drawing/2014/main" id="{BC6A538D-B083-4904-B0E7-2431FED31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42" name="Rectangle 40">
                <a:extLst>
                  <a:ext uri="{FF2B5EF4-FFF2-40B4-BE49-F238E27FC236}">
                    <a16:creationId xmlns:a16="http://schemas.microsoft.com/office/drawing/2014/main" id="{9CBDB3ED-37DC-43CF-B372-D15361E6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43" name="Rectangle 41">
                <a:extLst>
                  <a:ext uri="{FF2B5EF4-FFF2-40B4-BE49-F238E27FC236}">
                    <a16:creationId xmlns:a16="http://schemas.microsoft.com/office/drawing/2014/main" id="{71120B31-4E7E-4BCC-A800-45693E373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44" name="Rectangle 42">
                <a:extLst>
                  <a:ext uri="{FF2B5EF4-FFF2-40B4-BE49-F238E27FC236}">
                    <a16:creationId xmlns:a16="http://schemas.microsoft.com/office/drawing/2014/main" id="{005E7725-7167-4B5B-A20A-1F3E4FB6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9" name="Group 43">
              <a:extLst>
                <a:ext uri="{FF2B5EF4-FFF2-40B4-BE49-F238E27FC236}">
                  <a16:creationId xmlns:a16="http://schemas.microsoft.com/office/drawing/2014/main" id="{C17D1D17-B73F-4E82-B653-66E02C6CA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872"/>
              <a:ext cx="336" cy="336"/>
              <a:chOff x="1728" y="240"/>
              <a:chExt cx="288" cy="288"/>
            </a:xfrm>
          </p:grpSpPr>
          <p:sp>
            <p:nvSpPr>
              <p:cNvPr id="127" name="Rectangle 44">
                <a:extLst>
                  <a:ext uri="{FF2B5EF4-FFF2-40B4-BE49-F238E27FC236}">
                    <a16:creationId xmlns:a16="http://schemas.microsoft.com/office/drawing/2014/main" id="{08F8704E-42DB-47EE-A5DC-387DEFD8E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28" name="Rectangle 45">
                <a:extLst>
                  <a:ext uri="{FF2B5EF4-FFF2-40B4-BE49-F238E27FC236}">
                    <a16:creationId xmlns:a16="http://schemas.microsoft.com/office/drawing/2014/main" id="{80BE8888-A3A4-4948-B4EA-7D6BBA9D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29" name="Rectangle 46">
                <a:extLst>
                  <a:ext uri="{FF2B5EF4-FFF2-40B4-BE49-F238E27FC236}">
                    <a16:creationId xmlns:a16="http://schemas.microsoft.com/office/drawing/2014/main" id="{6F353606-4E66-431E-AAF0-3A38EF58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30" name="Rectangle 47">
                <a:extLst>
                  <a:ext uri="{FF2B5EF4-FFF2-40B4-BE49-F238E27FC236}">
                    <a16:creationId xmlns:a16="http://schemas.microsoft.com/office/drawing/2014/main" id="{6E7F7FBB-1C89-4993-B329-4D56E1B7C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131" name="Rectangle 48">
                <a:extLst>
                  <a:ext uri="{FF2B5EF4-FFF2-40B4-BE49-F238E27FC236}">
                    <a16:creationId xmlns:a16="http://schemas.microsoft.com/office/drawing/2014/main" id="{89F17E18-D93E-4439-9BB0-E4BAFCDA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32" name="Rectangle 49">
                <a:extLst>
                  <a:ext uri="{FF2B5EF4-FFF2-40B4-BE49-F238E27FC236}">
                    <a16:creationId xmlns:a16="http://schemas.microsoft.com/office/drawing/2014/main" id="{E6D9CF64-F0EE-45E2-B4F4-1AC8D43E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33" name="Rectangle 50">
                <a:extLst>
                  <a:ext uri="{FF2B5EF4-FFF2-40B4-BE49-F238E27FC236}">
                    <a16:creationId xmlns:a16="http://schemas.microsoft.com/office/drawing/2014/main" id="{8217E6EA-F665-4C4C-976E-D738BF2D9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34" name="Rectangle 51">
                <a:extLst>
                  <a:ext uri="{FF2B5EF4-FFF2-40B4-BE49-F238E27FC236}">
                    <a16:creationId xmlns:a16="http://schemas.microsoft.com/office/drawing/2014/main" id="{9316D4F4-FCE8-4631-8C4B-AB5770364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35" name="Rectangle 52">
                <a:extLst>
                  <a:ext uri="{FF2B5EF4-FFF2-40B4-BE49-F238E27FC236}">
                    <a16:creationId xmlns:a16="http://schemas.microsoft.com/office/drawing/2014/main" id="{1D0D0EAE-4959-4EF9-9006-0A49A2938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E5D2258A-9886-412E-945E-AC61253F3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352"/>
              <a:ext cx="336" cy="336"/>
              <a:chOff x="2352" y="2640"/>
              <a:chExt cx="192" cy="192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649CFE4-36AE-48B9-B613-F9527AB49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E38C4E6B-7AA3-4F15-9778-A8E7FD461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DDBBFE9B-BD41-4D6B-9644-04A20F7E6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CD64573C-0A5E-40E8-9C9D-8935E684F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22" name="Rectangle 58">
                <a:extLst>
                  <a:ext uri="{FF2B5EF4-FFF2-40B4-BE49-F238E27FC236}">
                    <a16:creationId xmlns:a16="http://schemas.microsoft.com/office/drawing/2014/main" id="{FD386A33-1180-4D94-ABB8-AB8345B3C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AEC4D16F-C688-45B9-BCB2-A9959F7F1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8BEA5E65-6493-4365-8807-EC6A038B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67E6A084-1A03-4135-AFFA-F74FC6607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48F5FF5E-F071-4F42-953C-B255449B7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1" name="Group 63">
              <a:extLst>
                <a:ext uri="{FF2B5EF4-FFF2-40B4-BE49-F238E27FC236}">
                  <a16:creationId xmlns:a16="http://schemas.microsoft.com/office/drawing/2014/main" id="{9B55F69B-A11D-48DE-A57D-FBF8CDF1E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352"/>
              <a:ext cx="336" cy="336"/>
              <a:chOff x="2352" y="2640"/>
              <a:chExt cx="192" cy="192"/>
            </a:xfrm>
          </p:grpSpPr>
          <p:sp>
            <p:nvSpPr>
              <p:cNvPr id="109" name="Rectangle 64">
                <a:extLst>
                  <a:ext uri="{FF2B5EF4-FFF2-40B4-BE49-F238E27FC236}">
                    <a16:creationId xmlns:a16="http://schemas.microsoft.com/office/drawing/2014/main" id="{7721010A-3883-467B-AFA6-96F02BE4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10" name="Rectangle 65">
                <a:extLst>
                  <a:ext uri="{FF2B5EF4-FFF2-40B4-BE49-F238E27FC236}">
                    <a16:creationId xmlns:a16="http://schemas.microsoft.com/office/drawing/2014/main" id="{03B31EE4-62ED-42A8-9B30-8CB74A67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11" name="Rectangle 66">
                <a:extLst>
                  <a:ext uri="{FF2B5EF4-FFF2-40B4-BE49-F238E27FC236}">
                    <a16:creationId xmlns:a16="http://schemas.microsoft.com/office/drawing/2014/main" id="{BFD07B88-36D6-4B27-8243-A7D918EAD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640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12" name="Rectangle 67">
                <a:extLst>
                  <a:ext uri="{FF2B5EF4-FFF2-40B4-BE49-F238E27FC236}">
                    <a16:creationId xmlns:a16="http://schemas.microsoft.com/office/drawing/2014/main" id="{45E72CCB-6ED2-452D-AC6B-345539809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13" name="Rectangle 68">
                <a:extLst>
                  <a:ext uri="{FF2B5EF4-FFF2-40B4-BE49-F238E27FC236}">
                    <a16:creationId xmlns:a16="http://schemas.microsoft.com/office/drawing/2014/main" id="{916694EC-E667-4F05-BDBF-A2375084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14" name="Rectangle 69">
                <a:extLst>
                  <a:ext uri="{FF2B5EF4-FFF2-40B4-BE49-F238E27FC236}">
                    <a16:creationId xmlns:a16="http://schemas.microsoft.com/office/drawing/2014/main" id="{32E5CD1F-025F-4271-9C8D-690C61DC9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0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15" name="Rectangle 70">
                <a:extLst>
                  <a:ext uri="{FF2B5EF4-FFF2-40B4-BE49-F238E27FC236}">
                    <a16:creationId xmlns:a16="http://schemas.microsoft.com/office/drawing/2014/main" id="{021D0CC0-8B72-4339-B319-B9B7485EF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16" name="Rectangle 71">
                <a:extLst>
                  <a:ext uri="{FF2B5EF4-FFF2-40B4-BE49-F238E27FC236}">
                    <a16:creationId xmlns:a16="http://schemas.microsoft.com/office/drawing/2014/main" id="{17AEA078-7DE2-46BE-8F7E-FF302CBB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17" name="Rectangle 72">
                <a:extLst>
                  <a:ext uri="{FF2B5EF4-FFF2-40B4-BE49-F238E27FC236}">
                    <a16:creationId xmlns:a16="http://schemas.microsoft.com/office/drawing/2014/main" id="{9F829DB0-B181-4782-A886-BC21F4310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6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2" name="Group 73">
              <a:extLst>
                <a:ext uri="{FF2B5EF4-FFF2-40B4-BE49-F238E27FC236}">
                  <a16:creationId xmlns:a16="http://schemas.microsoft.com/office/drawing/2014/main" id="{52F29E64-B0F4-418E-94AC-C984AF88D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352"/>
              <a:ext cx="336" cy="336"/>
              <a:chOff x="3168" y="2064"/>
              <a:chExt cx="192" cy="192"/>
            </a:xfrm>
          </p:grpSpPr>
          <p:sp>
            <p:nvSpPr>
              <p:cNvPr id="100" name="Rectangle 74">
                <a:extLst>
                  <a:ext uri="{FF2B5EF4-FFF2-40B4-BE49-F238E27FC236}">
                    <a16:creationId xmlns:a16="http://schemas.microsoft.com/office/drawing/2014/main" id="{736D30C5-028D-4514-BDE1-97132579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101" name="Rectangle 75">
                <a:extLst>
                  <a:ext uri="{FF2B5EF4-FFF2-40B4-BE49-F238E27FC236}">
                    <a16:creationId xmlns:a16="http://schemas.microsoft.com/office/drawing/2014/main" id="{2A3816EC-68A5-4CAC-968D-EF1C2268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02" name="Rectangle 76">
                <a:extLst>
                  <a:ext uri="{FF2B5EF4-FFF2-40B4-BE49-F238E27FC236}">
                    <a16:creationId xmlns:a16="http://schemas.microsoft.com/office/drawing/2014/main" id="{CD7CC95A-A20F-4FB6-8F32-103E40FB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03" name="Rectangle 77">
                <a:extLst>
                  <a:ext uri="{FF2B5EF4-FFF2-40B4-BE49-F238E27FC236}">
                    <a16:creationId xmlns:a16="http://schemas.microsoft.com/office/drawing/2014/main" id="{91F5DAA2-1415-41F6-958D-E41166C0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04" name="Rectangle 78">
                <a:extLst>
                  <a:ext uri="{FF2B5EF4-FFF2-40B4-BE49-F238E27FC236}">
                    <a16:creationId xmlns:a16="http://schemas.microsoft.com/office/drawing/2014/main" id="{FAA8582B-FF15-49D5-B027-12C91C36E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105" name="Rectangle 79">
                <a:extLst>
                  <a:ext uri="{FF2B5EF4-FFF2-40B4-BE49-F238E27FC236}">
                    <a16:creationId xmlns:a16="http://schemas.microsoft.com/office/drawing/2014/main" id="{7E9C2E03-026A-4D11-8E46-6CCC5DB09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06" name="Rectangle 80">
                <a:extLst>
                  <a:ext uri="{FF2B5EF4-FFF2-40B4-BE49-F238E27FC236}">
                    <a16:creationId xmlns:a16="http://schemas.microsoft.com/office/drawing/2014/main" id="{1164092E-6D0E-4306-AACF-56DCA0E3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107" name="Rectangle 81">
                <a:extLst>
                  <a:ext uri="{FF2B5EF4-FFF2-40B4-BE49-F238E27FC236}">
                    <a16:creationId xmlns:a16="http://schemas.microsoft.com/office/drawing/2014/main" id="{25DB3EB6-D7FC-41C0-B43F-BE9D5626E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108" name="Rectangle 82">
                <a:extLst>
                  <a:ext uri="{FF2B5EF4-FFF2-40B4-BE49-F238E27FC236}">
                    <a16:creationId xmlns:a16="http://schemas.microsoft.com/office/drawing/2014/main" id="{7DDB3E3C-8BF4-42A0-8C34-43A865C0A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3" name="Group 83">
              <a:extLst>
                <a:ext uri="{FF2B5EF4-FFF2-40B4-BE49-F238E27FC236}">
                  <a16:creationId xmlns:a16="http://schemas.microsoft.com/office/drawing/2014/main" id="{527D4E7A-DA7C-40BF-8F65-17164F31B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832"/>
              <a:ext cx="336" cy="336"/>
              <a:chOff x="3168" y="2064"/>
              <a:chExt cx="192" cy="192"/>
            </a:xfrm>
          </p:grpSpPr>
          <p:sp>
            <p:nvSpPr>
              <p:cNvPr id="91" name="Rectangle 84">
                <a:extLst>
                  <a:ext uri="{FF2B5EF4-FFF2-40B4-BE49-F238E27FC236}">
                    <a16:creationId xmlns:a16="http://schemas.microsoft.com/office/drawing/2014/main" id="{41705F29-BE02-4ED5-B1D9-8AD7CCB7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92" name="Rectangle 85">
                <a:extLst>
                  <a:ext uri="{FF2B5EF4-FFF2-40B4-BE49-F238E27FC236}">
                    <a16:creationId xmlns:a16="http://schemas.microsoft.com/office/drawing/2014/main" id="{41E98A9B-7FF1-4A7D-AEA6-D7B876B3A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93" name="Rectangle 86">
                <a:extLst>
                  <a:ext uri="{FF2B5EF4-FFF2-40B4-BE49-F238E27FC236}">
                    <a16:creationId xmlns:a16="http://schemas.microsoft.com/office/drawing/2014/main" id="{456EBF61-A1C9-4CB3-9AD9-B5A0D5CDC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94" name="Rectangle 87">
                <a:extLst>
                  <a:ext uri="{FF2B5EF4-FFF2-40B4-BE49-F238E27FC236}">
                    <a16:creationId xmlns:a16="http://schemas.microsoft.com/office/drawing/2014/main" id="{E5B32FCC-FC69-4E4B-A881-4D7A6D94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95" name="Rectangle 88">
                <a:extLst>
                  <a:ext uri="{FF2B5EF4-FFF2-40B4-BE49-F238E27FC236}">
                    <a16:creationId xmlns:a16="http://schemas.microsoft.com/office/drawing/2014/main" id="{C6EB1EB6-1005-40A4-BF3D-966943F99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96" name="Rectangle 89">
                <a:extLst>
                  <a:ext uri="{FF2B5EF4-FFF2-40B4-BE49-F238E27FC236}">
                    <a16:creationId xmlns:a16="http://schemas.microsoft.com/office/drawing/2014/main" id="{E25C7281-92EB-4022-B6F6-AFB01503B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97" name="Rectangle 90">
                <a:extLst>
                  <a:ext uri="{FF2B5EF4-FFF2-40B4-BE49-F238E27FC236}">
                    <a16:creationId xmlns:a16="http://schemas.microsoft.com/office/drawing/2014/main" id="{7EFD4228-E044-4CDC-91B6-03B54B0C1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98" name="Rectangle 91">
                <a:extLst>
                  <a:ext uri="{FF2B5EF4-FFF2-40B4-BE49-F238E27FC236}">
                    <a16:creationId xmlns:a16="http://schemas.microsoft.com/office/drawing/2014/main" id="{3E5A7D33-81E3-4B17-9496-1B9DE2CEA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99" name="Rectangle 92">
                <a:extLst>
                  <a:ext uri="{FF2B5EF4-FFF2-40B4-BE49-F238E27FC236}">
                    <a16:creationId xmlns:a16="http://schemas.microsoft.com/office/drawing/2014/main" id="{015E5F05-AE2C-4001-A860-39E574B56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4" name="Group 93">
              <a:extLst>
                <a:ext uri="{FF2B5EF4-FFF2-40B4-BE49-F238E27FC236}">
                  <a16:creationId xmlns:a16="http://schemas.microsoft.com/office/drawing/2014/main" id="{8C15304B-9B1B-4264-B697-C91B09030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312"/>
              <a:ext cx="336" cy="336"/>
              <a:chOff x="3168" y="2064"/>
              <a:chExt cx="192" cy="192"/>
            </a:xfrm>
          </p:grpSpPr>
          <p:sp>
            <p:nvSpPr>
              <p:cNvPr id="82" name="Rectangle 94">
                <a:extLst>
                  <a:ext uri="{FF2B5EF4-FFF2-40B4-BE49-F238E27FC236}">
                    <a16:creationId xmlns:a16="http://schemas.microsoft.com/office/drawing/2014/main" id="{FA1E72F2-E1FA-4FDD-A833-F1838515D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83" name="Rectangle 95">
                <a:extLst>
                  <a:ext uri="{FF2B5EF4-FFF2-40B4-BE49-F238E27FC236}">
                    <a16:creationId xmlns:a16="http://schemas.microsoft.com/office/drawing/2014/main" id="{54D32ABF-C164-49E9-9396-AFD53F2E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84" name="Rectangle 96">
                <a:extLst>
                  <a:ext uri="{FF2B5EF4-FFF2-40B4-BE49-F238E27FC236}">
                    <a16:creationId xmlns:a16="http://schemas.microsoft.com/office/drawing/2014/main" id="{F912F875-589F-4A02-9564-B1031728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85" name="Rectangle 97">
                <a:extLst>
                  <a:ext uri="{FF2B5EF4-FFF2-40B4-BE49-F238E27FC236}">
                    <a16:creationId xmlns:a16="http://schemas.microsoft.com/office/drawing/2014/main" id="{8C4744D2-7CD7-4FB8-A3EC-E091C89DB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86" name="Rectangle 98">
                <a:extLst>
                  <a:ext uri="{FF2B5EF4-FFF2-40B4-BE49-F238E27FC236}">
                    <a16:creationId xmlns:a16="http://schemas.microsoft.com/office/drawing/2014/main" id="{A6098205-2A28-4F53-A9B0-50A93C290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87" name="Rectangle 99">
                <a:extLst>
                  <a:ext uri="{FF2B5EF4-FFF2-40B4-BE49-F238E27FC236}">
                    <a16:creationId xmlns:a16="http://schemas.microsoft.com/office/drawing/2014/main" id="{A85E3488-4E02-4899-8194-A468E2BA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111F42E1-FB97-4919-8616-13AFE3875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FBE65D64-EC81-40E7-AA3C-118F20BC3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90" name="Rectangle 102">
                <a:extLst>
                  <a:ext uri="{FF2B5EF4-FFF2-40B4-BE49-F238E27FC236}">
                    <a16:creationId xmlns:a16="http://schemas.microsoft.com/office/drawing/2014/main" id="{D29217B0-01DC-4808-BAF8-847C1C0D5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5" name="Group 103">
              <a:extLst>
                <a:ext uri="{FF2B5EF4-FFF2-40B4-BE49-F238E27FC236}">
                  <a16:creationId xmlns:a16="http://schemas.microsoft.com/office/drawing/2014/main" id="{A28B93D8-9AF4-4975-8527-14BDF7901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92"/>
              <a:ext cx="336" cy="336"/>
              <a:chOff x="1728" y="240"/>
              <a:chExt cx="288" cy="288"/>
            </a:xfrm>
          </p:grpSpPr>
          <p:sp>
            <p:nvSpPr>
              <p:cNvPr id="73" name="Rectangle 104">
                <a:extLst>
                  <a:ext uri="{FF2B5EF4-FFF2-40B4-BE49-F238E27FC236}">
                    <a16:creationId xmlns:a16="http://schemas.microsoft.com/office/drawing/2014/main" id="{9E737ADE-0424-4F84-A714-3998875C1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74" name="Rectangle 105">
                <a:extLst>
                  <a:ext uri="{FF2B5EF4-FFF2-40B4-BE49-F238E27FC236}">
                    <a16:creationId xmlns:a16="http://schemas.microsoft.com/office/drawing/2014/main" id="{30A57053-0829-4D5C-A904-ED71910D4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75" name="Rectangle 106">
                <a:extLst>
                  <a:ext uri="{FF2B5EF4-FFF2-40B4-BE49-F238E27FC236}">
                    <a16:creationId xmlns:a16="http://schemas.microsoft.com/office/drawing/2014/main" id="{30342036-5963-4019-A6BB-1155BF5EB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76" name="Rectangle 107">
                <a:extLst>
                  <a:ext uri="{FF2B5EF4-FFF2-40B4-BE49-F238E27FC236}">
                    <a16:creationId xmlns:a16="http://schemas.microsoft.com/office/drawing/2014/main" id="{8650C5D6-D5E5-4F06-863C-9BE7EA199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77" name="Rectangle 108">
                <a:extLst>
                  <a:ext uri="{FF2B5EF4-FFF2-40B4-BE49-F238E27FC236}">
                    <a16:creationId xmlns:a16="http://schemas.microsoft.com/office/drawing/2014/main" id="{1D17F7D8-5AEE-4D8F-BC8F-DFD1034E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78" name="Rectangle 109">
                <a:extLst>
                  <a:ext uri="{FF2B5EF4-FFF2-40B4-BE49-F238E27FC236}">
                    <a16:creationId xmlns:a16="http://schemas.microsoft.com/office/drawing/2014/main" id="{D566FE11-1BF2-4D11-8F84-6A687295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79" name="Rectangle 110">
                <a:extLst>
                  <a:ext uri="{FF2B5EF4-FFF2-40B4-BE49-F238E27FC236}">
                    <a16:creationId xmlns:a16="http://schemas.microsoft.com/office/drawing/2014/main" id="{E5C388D9-4A29-4AE1-8968-F7F90639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ko-KR" altLang="ko-KR" sz="1200" b="1"/>
              </a:p>
            </p:txBody>
          </p:sp>
          <p:sp>
            <p:nvSpPr>
              <p:cNvPr id="80" name="Rectangle 111">
                <a:extLst>
                  <a:ext uri="{FF2B5EF4-FFF2-40B4-BE49-F238E27FC236}">
                    <a16:creationId xmlns:a16="http://schemas.microsoft.com/office/drawing/2014/main" id="{60DB4C18-9D65-478A-83EA-411BCF4BA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81" name="Rectangle 112">
                <a:extLst>
                  <a:ext uri="{FF2B5EF4-FFF2-40B4-BE49-F238E27FC236}">
                    <a16:creationId xmlns:a16="http://schemas.microsoft.com/office/drawing/2014/main" id="{38E18ACA-768B-4C04-963C-A97598CEC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6" name="Group 113">
              <a:extLst>
                <a:ext uri="{FF2B5EF4-FFF2-40B4-BE49-F238E27FC236}">
                  <a16:creationId xmlns:a16="http://schemas.microsoft.com/office/drawing/2014/main" id="{1F710ECB-A185-489F-A248-008F12267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92"/>
              <a:ext cx="336" cy="336"/>
              <a:chOff x="1728" y="240"/>
              <a:chExt cx="288" cy="288"/>
            </a:xfrm>
          </p:grpSpPr>
          <p:sp>
            <p:nvSpPr>
              <p:cNvPr id="64" name="Rectangle 114">
                <a:extLst>
                  <a:ext uri="{FF2B5EF4-FFF2-40B4-BE49-F238E27FC236}">
                    <a16:creationId xmlns:a16="http://schemas.microsoft.com/office/drawing/2014/main" id="{F268AAEB-86F3-4A1F-ABD2-817C0C35D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65" name="Rectangle 115">
                <a:extLst>
                  <a:ext uri="{FF2B5EF4-FFF2-40B4-BE49-F238E27FC236}">
                    <a16:creationId xmlns:a16="http://schemas.microsoft.com/office/drawing/2014/main" id="{1F8EFD9C-981B-40E3-AB4F-C853AE984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66" name="Rectangle 116">
                <a:extLst>
                  <a:ext uri="{FF2B5EF4-FFF2-40B4-BE49-F238E27FC236}">
                    <a16:creationId xmlns:a16="http://schemas.microsoft.com/office/drawing/2014/main" id="{5B017EB3-688D-4236-8E06-8FC509FB3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67" name="Rectangle 117">
                <a:extLst>
                  <a:ext uri="{FF2B5EF4-FFF2-40B4-BE49-F238E27FC236}">
                    <a16:creationId xmlns:a16="http://schemas.microsoft.com/office/drawing/2014/main" id="{5B7E9914-67E0-49F9-B6FE-86BE891C0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68" name="Rectangle 118">
                <a:extLst>
                  <a:ext uri="{FF2B5EF4-FFF2-40B4-BE49-F238E27FC236}">
                    <a16:creationId xmlns:a16="http://schemas.microsoft.com/office/drawing/2014/main" id="{A16BAF5C-1ABA-4307-AE9D-F9470155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69" name="Rectangle 119">
                <a:extLst>
                  <a:ext uri="{FF2B5EF4-FFF2-40B4-BE49-F238E27FC236}">
                    <a16:creationId xmlns:a16="http://schemas.microsoft.com/office/drawing/2014/main" id="{0E404815-30C4-4A91-8DEF-0B3DA9218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6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70" name="Rectangle 120">
                <a:extLst>
                  <a:ext uri="{FF2B5EF4-FFF2-40B4-BE49-F238E27FC236}">
                    <a16:creationId xmlns:a16="http://schemas.microsoft.com/office/drawing/2014/main" id="{447F4F0B-34FB-4050-ABC0-0B6DA50E5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71" name="Rectangle 121">
                <a:extLst>
                  <a:ext uri="{FF2B5EF4-FFF2-40B4-BE49-F238E27FC236}">
                    <a16:creationId xmlns:a16="http://schemas.microsoft.com/office/drawing/2014/main" id="{46B3537F-9FAC-4A52-86D7-08ED364B2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  <p:sp>
            <p:nvSpPr>
              <p:cNvPr id="72" name="Rectangle 122">
                <a:extLst>
                  <a:ext uri="{FF2B5EF4-FFF2-40B4-BE49-F238E27FC236}">
                    <a16:creationId xmlns:a16="http://schemas.microsoft.com/office/drawing/2014/main" id="{D90511C3-AEF3-4724-B34A-A32A5ACBE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32"/>
                <a:ext cx="96" cy="9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</p:grpSp>
        <p:grpSp>
          <p:nvGrpSpPr>
            <p:cNvPr id="17" name="Group 123">
              <a:extLst>
                <a:ext uri="{FF2B5EF4-FFF2-40B4-BE49-F238E27FC236}">
                  <a16:creationId xmlns:a16="http://schemas.microsoft.com/office/drawing/2014/main" id="{1A968A25-1BE8-4EF1-9B24-67F25EA29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872"/>
              <a:ext cx="336" cy="336"/>
              <a:chOff x="3792" y="2064"/>
              <a:chExt cx="192" cy="192"/>
            </a:xfrm>
          </p:grpSpPr>
          <p:sp>
            <p:nvSpPr>
              <p:cNvPr id="55" name="Rectangle 124">
                <a:extLst>
                  <a:ext uri="{FF2B5EF4-FFF2-40B4-BE49-F238E27FC236}">
                    <a16:creationId xmlns:a16="http://schemas.microsoft.com/office/drawing/2014/main" id="{B5B3928B-ABEE-446E-BFEA-31B4A9423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56" name="Rectangle 125">
                <a:extLst>
                  <a:ext uri="{FF2B5EF4-FFF2-40B4-BE49-F238E27FC236}">
                    <a16:creationId xmlns:a16="http://schemas.microsoft.com/office/drawing/2014/main" id="{3D61D0F8-B669-402B-8603-270728B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57" name="Rectangle 126">
                <a:extLst>
                  <a:ext uri="{FF2B5EF4-FFF2-40B4-BE49-F238E27FC236}">
                    <a16:creationId xmlns:a16="http://schemas.microsoft.com/office/drawing/2014/main" id="{FDBEE509-B509-4581-8A82-867D27E3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58" name="Rectangle 127">
                <a:extLst>
                  <a:ext uri="{FF2B5EF4-FFF2-40B4-BE49-F238E27FC236}">
                    <a16:creationId xmlns:a16="http://schemas.microsoft.com/office/drawing/2014/main" id="{9B17F44E-8E66-45B3-ABDF-E4B5DCA7C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59" name="Rectangle 128">
                <a:extLst>
                  <a:ext uri="{FF2B5EF4-FFF2-40B4-BE49-F238E27FC236}">
                    <a16:creationId xmlns:a16="http://schemas.microsoft.com/office/drawing/2014/main" id="{2F22BD2F-F2D6-4C16-9D2D-29D01420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60" name="Rectangle 129">
                <a:extLst>
                  <a:ext uri="{FF2B5EF4-FFF2-40B4-BE49-F238E27FC236}">
                    <a16:creationId xmlns:a16="http://schemas.microsoft.com/office/drawing/2014/main" id="{02FE0944-40DA-42E5-B3E4-03BD2F12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61" name="Rectangle 130">
                <a:extLst>
                  <a:ext uri="{FF2B5EF4-FFF2-40B4-BE49-F238E27FC236}">
                    <a16:creationId xmlns:a16="http://schemas.microsoft.com/office/drawing/2014/main" id="{71D2CE70-8FD0-4F39-A502-25456F230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62" name="Rectangle 131">
                <a:extLst>
                  <a:ext uri="{FF2B5EF4-FFF2-40B4-BE49-F238E27FC236}">
                    <a16:creationId xmlns:a16="http://schemas.microsoft.com/office/drawing/2014/main" id="{826C45F5-8F17-44C3-8242-F881BC07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63" name="Rectangle 132">
                <a:extLst>
                  <a:ext uri="{FF2B5EF4-FFF2-40B4-BE49-F238E27FC236}">
                    <a16:creationId xmlns:a16="http://schemas.microsoft.com/office/drawing/2014/main" id="{F116360C-1F1E-45AF-A091-215832F2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grpSp>
          <p:nvGrpSpPr>
            <p:cNvPr id="18" name="Group 133">
              <a:extLst>
                <a:ext uri="{FF2B5EF4-FFF2-40B4-BE49-F238E27FC236}">
                  <a16:creationId xmlns:a16="http://schemas.microsoft.com/office/drawing/2014/main" id="{E3DFEE21-F58F-439D-826D-3C91DAA56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352"/>
              <a:ext cx="336" cy="336"/>
              <a:chOff x="3168" y="2064"/>
              <a:chExt cx="192" cy="192"/>
            </a:xfrm>
          </p:grpSpPr>
          <p:sp>
            <p:nvSpPr>
              <p:cNvPr id="46" name="Rectangle 134">
                <a:extLst>
                  <a:ext uri="{FF2B5EF4-FFF2-40B4-BE49-F238E27FC236}">
                    <a16:creationId xmlns:a16="http://schemas.microsoft.com/office/drawing/2014/main" id="{78907846-D16C-48A6-9623-81493489B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47" name="Rectangle 135">
                <a:extLst>
                  <a:ext uri="{FF2B5EF4-FFF2-40B4-BE49-F238E27FC236}">
                    <a16:creationId xmlns:a16="http://schemas.microsoft.com/office/drawing/2014/main" id="{933D6EC4-FDDD-4703-8126-4A6988C6C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48" name="Rectangle 136">
                <a:extLst>
                  <a:ext uri="{FF2B5EF4-FFF2-40B4-BE49-F238E27FC236}">
                    <a16:creationId xmlns:a16="http://schemas.microsoft.com/office/drawing/2014/main" id="{F4A5B304-5044-4150-8350-6D33D6001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64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 </a:t>
                </a:r>
              </a:p>
            </p:txBody>
          </p:sp>
          <p:sp>
            <p:nvSpPr>
              <p:cNvPr id="49" name="Rectangle 137">
                <a:extLst>
                  <a:ext uri="{FF2B5EF4-FFF2-40B4-BE49-F238E27FC236}">
                    <a16:creationId xmlns:a16="http://schemas.microsoft.com/office/drawing/2014/main" id="{9EAA0877-3219-472F-B85C-AB7CDA23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50" name="Rectangle 138">
                <a:extLst>
                  <a:ext uri="{FF2B5EF4-FFF2-40B4-BE49-F238E27FC236}">
                    <a16:creationId xmlns:a16="http://schemas.microsoft.com/office/drawing/2014/main" id="{7A115AD4-3D24-4DF7-9BE6-A2BFBFC2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8</a:t>
                </a:r>
              </a:p>
            </p:txBody>
          </p:sp>
          <p:sp>
            <p:nvSpPr>
              <p:cNvPr id="51" name="Rectangle 139">
                <a:extLst>
                  <a:ext uri="{FF2B5EF4-FFF2-40B4-BE49-F238E27FC236}">
                    <a16:creationId xmlns:a16="http://schemas.microsoft.com/office/drawing/2014/main" id="{0409E6F5-5DFA-41C6-A939-E895E3D0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28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52" name="Rectangle 140">
                <a:extLst>
                  <a:ext uri="{FF2B5EF4-FFF2-40B4-BE49-F238E27FC236}">
                    <a16:creationId xmlns:a16="http://schemas.microsoft.com/office/drawing/2014/main" id="{7C85476C-EE6A-4DDC-8BAB-F062A2F84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7</a:t>
                </a:r>
              </a:p>
            </p:txBody>
          </p:sp>
          <p:sp>
            <p:nvSpPr>
              <p:cNvPr id="53" name="Rectangle 141">
                <a:extLst>
                  <a:ext uri="{FF2B5EF4-FFF2-40B4-BE49-F238E27FC236}">
                    <a16:creationId xmlns:a16="http://schemas.microsoft.com/office/drawing/2014/main" id="{DB21F6AB-4EB5-41D0-993F-F0D049CE5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6</a:t>
                </a:r>
              </a:p>
            </p:txBody>
          </p:sp>
          <p:sp>
            <p:nvSpPr>
              <p:cNvPr id="54" name="Rectangle 142">
                <a:extLst>
                  <a:ext uri="{FF2B5EF4-FFF2-40B4-BE49-F238E27FC236}">
                    <a16:creationId xmlns:a16="http://schemas.microsoft.com/office/drawing/2014/main" id="{E5FD27A1-06DA-42AC-89BA-52725098A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192"/>
                <a:ext cx="64" cy="6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/>
                  <a:t>5</a:t>
                </a:r>
              </a:p>
            </p:txBody>
          </p:sp>
        </p:grpSp>
        <p:sp>
          <p:nvSpPr>
            <p:cNvPr id="19" name="Line 143">
              <a:extLst>
                <a:ext uri="{FF2B5EF4-FFF2-40B4-BE49-F238E27FC236}">
                  <a16:creationId xmlns:a16="http://schemas.microsoft.com/office/drawing/2014/main" id="{4066F7A6-5411-4ADE-9993-1B4312CCC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44">
              <a:extLst>
                <a:ext uri="{FF2B5EF4-FFF2-40B4-BE49-F238E27FC236}">
                  <a16:creationId xmlns:a16="http://schemas.microsoft.com/office/drawing/2014/main" id="{BEC7F550-3601-4A98-9784-65D1F5F90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2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45">
              <a:extLst>
                <a:ext uri="{FF2B5EF4-FFF2-40B4-BE49-F238E27FC236}">
                  <a16:creationId xmlns:a16="http://schemas.microsoft.com/office/drawing/2014/main" id="{ABCD77C8-0E81-4732-AA66-00299A00D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0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46">
              <a:extLst>
                <a:ext uri="{FF2B5EF4-FFF2-40B4-BE49-F238E27FC236}">
                  <a16:creationId xmlns:a16="http://schemas.microsoft.com/office/drawing/2014/main" id="{AC06DF9F-9D7E-46AB-BCCE-F07BCAAEE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8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47">
              <a:extLst>
                <a:ext uri="{FF2B5EF4-FFF2-40B4-BE49-F238E27FC236}">
                  <a16:creationId xmlns:a16="http://schemas.microsoft.com/office/drawing/2014/main" id="{1BBC1CCB-37F7-4F57-9D2A-51FF4E0D8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168"/>
              <a:ext cx="24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48">
              <a:extLst>
                <a:ext uri="{FF2B5EF4-FFF2-40B4-BE49-F238E27FC236}">
                  <a16:creationId xmlns:a16="http://schemas.microsoft.com/office/drawing/2014/main" id="{F1132C0F-F8B6-429F-81EB-341D0A4B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68"/>
              <a:ext cx="240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49">
              <a:extLst>
                <a:ext uri="{FF2B5EF4-FFF2-40B4-BE49-F238E27FC236}">
                  <a16:creationId xmlns:a16="http://schemas.microsoft.com/office/drawing/2014/main" id="{C7FF132C-C54E-480C-BC7C-8FD5CEAD6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248"/>
              <a:ext cx="52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50">
              <a:extLst>
                <a:ext uri="{FF2B5EF4-FFF2-40B4-BE49-F238E27FC236}">
                  <a16:creationId xmlns:a16="http://schemas.microsoft.com/office/drawing/2014/main" id="{A2D0D771-65C6-42BE-9B3A-9231A15CB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52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51">
              <a:extLst>
                <a:ext uri="{FF2B5EF4-FFF2-40B4-BE49-F238E27FC236}">
                  <a16:creationId xmlns:a16="http://schemas.microsoft.com/office/drawing/2014/main" id="{C308C4C2-B025-4A03-AC2B-CB67ED417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728"/>
              <a:ext cx="76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52">
              <a:extLst>
                <a:ext uri="{FF2B5EF4-FFF2-40B4-BE49-F238E27FC236}">
                  <a16:creationId xmlns:a16="http://schemas.microsoft.com/office/drawing/2014/main" id="{CF7FCB07-C3AB-45D5-87B4-9E58945E2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28"/>
              <a:ext cx="52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53">
              <a:extLst>
                <a:ext uri="{FF2B5EF4-FFF2-40B4-BE49-F238E27FC236}">
                  <a16:creationId xmlns:a16="http://schemas.microsoft.com/office/drawing/2014/main" id="{0AD809CC-9685-40A9-A186-17125094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08"/>
              <a:ext cx="52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54">
              <a:extLst>
                <a:ext uri="{FF2B5EF4-FFF2-40B4-BE49-F238E27FC236}">
                  <a16:creationId xmlns:a16="http://schemas.microsoft.com/office/drawing/2014/main" id="{BD6E7A72-4351-4ED8-AA6A-15FDD6B88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208"/>
              <a:ext cx="240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55">
              <a:extLst>
                <a:ext uri="{FF2B5EF4-FFF2-40B4-BE49-F238E27FC236}">
                  <a16:creationId xmlns:a16="http://schemas.microsoft.com/office/drawing/2014/main" id="{C2D934F3-3673-43A7-86FC-22C0B1FE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240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Oval 156">
              <a:extLst>
                <a:ext uri="{FF2B5EF4-FFF2-40B4-BE49-F238E27FC236}">
                  <a16:creationId xmlns:a16="http://schemas.microsoft.com/office/drawing/2014/main" id="{EF16F343-7BC8-4BA6-AFC6-49554AF8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33" name="Oval 157">
              <a:extLst>
                <a:ext uri="{FF2B5EF4-FFF2-40B4-BE49-F238E27FC236}">
                  <a16:creationId xmlns:a16="http://schemas.microsoft.com/office/drawing/2014/main" id="{1F0750FB-1B5D-4169-8B17-A9CBF43E6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34" name="Oval 158">
              <a:extLst>
                <a:ext uri="{FF2B5EF4-FFF2-40B4-BE49-F238E27FC236}">
                  <a16:creationId xmlns:a16="http://schemas.microsoft.com/office/drawing/2014/main" id="{AD699A37-F530-4831-A0AA-0E4D5A2EB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34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35" name="Oval 159">
              <a:extLst>
                <a:ext uri="{FF2B5EF4-FFF2-40B4-BE49-F238E27FC236}">
                  <a16:creationId xmlns:a16="http://schemas.microsoft.com/office/drawing/2014/main" id="{79E876ED-5251-4B24-8629-AC9CD68FD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2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36" name="Oval 160">
              <a:extLst>
                <a:ext uri="{FF2B5EF4-FFF2-40B4-BE49-F238E27FC236}">
                  <a16:creationId xmlns:a16="http://schemas.microsoft.com/office/drawing/2014/main" id="{5D5CAACA-5CB7-481E-8A7E-A5C951AF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37" name="Oval 161">
              <a:extLst>
                <a:ext uri="{FF2B5EF4-FFF2-40B4-BE49-F238E27FC236}">
                  <a16:creationId xmlns:a16="http://schemas.microsoft.com/office/drawing/2014/main" id="{1F6C3E3F-2CE5-4DE4-A4C0-30631AFC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38" name="Oval 162">
              <a:extLst>
                <a:ext uri="{FF2B5EF4-FFF2-40B4-BE49-F238E27FC236}">
                  <a16:creationId xmlns:a16="http://schemas.microsoft.com/office/drawing/2014/main" id="{1AEDE2B8-4B0E-4003-811F-3B64D5B8E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7</a:t>
              </a:r>
            </a:p>
          </p:txBody>
        </p:sp>
        <p:sp>
          <p:nvSpPr>
            <p:cNvPr id="39" name="Oval 163">
              <a:extLst>
                <a:ext uri="{FF2B5EF4-FFF2-40B4-BE49-F238E27FC236}">
                  <a16:creationId xmlns:a16="http://schemas.microsoft.com/office/drawing/2014/main" id="{1BCA9429-CDE9-4624-9B25-353BF09C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2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40" name="Oval 164">
              <a:extLst>
                <a:ext uri="{FF2B5EF4-FFF2-40B4-BE49-F238E27FC236}">
                  <a16:creationId xmlns:a16="http://schemas.microsoft.com/office/drawing/2014/main" id="{DFB8C7F1-8F77-4E95-AC64-CEA737DE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2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41" name="Oval 165">
              <a:extLst>
                <a:ext uri="{FF2B5EF4-FFF2-40B4-BE49-F238E27FC236}">
                  <a16:creationId xmlns:a16="http://schemas.microsoft.com/office/drawing/2014/main" id="{5025AA80-5704-4E2F-9D79-854925EFA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0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7</a:t>
              </a:r>
            </a:p>
          </p:txBody>
        </p:sp>
        <p:sp>
          <p:nvSpPr>
            <p:cNvPr id="42" name="Oval 166">
              <a:extLst>
                <a:ext uri="{FF2B5EF4-FFF2-40B4-BE49-F238E27FC236}">
                  <a16:creationId xmlns:a16="http://schemas.microsoft.com/office/drawing/2014/main" id="{20E88418-1EE8-4FC2-B133-97595C1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 dirty="0">
                  <a:latin typeface="Times New Roman" panose="02020603050405020304" pitchFamily="18" charset="0"/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43" name="Oval 167">
              <a:extLst>
                <a:ext uri="{FF2B5EF4-FFF2-40B4-BE49-F238E27FC236}">
                  <a16:creationId xmlns:a16="http://schemas.microsoft.com/office/drawing/2014/main" id="{E62E13E8-5870-4FD4-A5D7-A07166AE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8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 dirty="0">
                  <a:latin typeface="Times New Roman" panose="02020603050405020304" pitchFamily="18" charset="0"/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44" name="Oval 168">
              <a:extLst>
                <a:ext uri="{FF2B5EF4-FFF2-40B4-BE49-F238E27FC236}">
                  <a16:creationId xmlns:a16="http://schemas.microsoft.com/office/drawing/2014/main" id="{26F20035-3A44-40BF-841E-C328C0830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6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45" name="Oval 169">
              <a:extLst>
                <a:ext uri="{FF2B5EF4-FFF2-40B4-BE49-F238E27FC236}">
                  <a16:creationId xmlns:a16="http://schemas.microsoft.com/office/drawing/2014/main" id="{8D0286BC-9CAD-498B-966D-6A7160CAD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64"/>
              <a:ext cx="144" cy="14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200" b="1">
                  <a:latin typeface="Times New Roman" panose="02020603050405020304" pitchFamily="18" charset="0"/>
                  <a:ea typeface="돋움" panose="020B0600000101010101" pitchFamily="50" charset="-127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524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A* </a:t>
            </a:r>
            <a:r>
              <a:rPr lang="ko-KR" altLang="en-US" dirty="0"/>
              <a:t>알고리즘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지금 까지는 현재의 노드에서 </a:t>
            </a:r>
            <a:r>
              <a:rPr lang="ko-KR" altLang="en-US" dirty="0" err="1"/>
              <a:t>목적노드까지</a:t>
            </a:r>
            <a:r>
              <a:rPr lang="ko-KR" altLang="en-US" dirty="0"/>
              <a:t> 어떻게 하면 빨리 찾아갈 수 있는가에 관심을 갖고 있었다</a:t>
            </a:r>
            <a:r>
              <a:rPr lang="en-US" altLang="ko-KR" dirty="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어떤 문제는 </a:t>
            </a:r>
            <a:r>
              <a:rPr lang="ko-KR" altLang="en-US" dirty="0" err="1"/>
              <a:t>목적노드만을</a:t>
            </a:r>
            <a:r>
              <a:rPr lang="ko-KR" altLang="en-US" dirty="0"/>
              <a:t> 찾는 것이 중요한 것이 아니고 </a:t>
            </a:r>
            <a:r>
              <a:rPr lang="ko-KR" altLang="en-US" dirty="0" err="1"/>
              <a:t>시작노드에서</a:t>
            </a:r>
            <a:r>
              <a:rPr lang="ko-KR" altLang="en-US" dirty="0"/>
              <a:t> </a:t>
            </a:r>
            <a:r>
              <a:rPr lang="ko-KR" altLang="en-US" dirty="0" err="1"/>
              <a:t>목적노드까지</a:t>
            </a:r>
            <a:r>
              <a:rPr lang="ko-KR" altLang="en-US" dirty="0"/>
              <a:t> 최단경로를 찾아야 하는 경우도 있다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최단거리 탐색 경로를 찾기 위해 평가함수가 다음 두 가지 사항을 고려 하여야 한다</a:t>
            </a:r>
            <a:r>
              <a:rPr lang="en-US" altLang="ko-KR" dirty="0"/>
              <a:t>. 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시작노드에서</a:t>
            </a:r>
            <a:r>
              <a:rPr lang="ko-KR" altLang="en-US" dirty="0"/>
              <a:t> </a:t>
            </a:r>
            <a:r>
              <a:rPr lang="ko-KR" altLang="en-US" dirty="0" err="1"/>
              <a:t>현재노드</a:t>
            </a:r>
            <a:r>
              <a:rPr lang="en-US" altLang="ko-KR" dirty="0"/>
              <a:t>(N)</a:t>
            </a:r>
            <a:r>
              <a:rPr lang="ko-KR" altLang="en-US" dirty="0"/>
              <a:t>까지 온 실제의 최단거리</a:t>
            </a:r>
            <a:r>
              <a:rPr lang="en-US" altLang="ko-KR" dirty="0"/>
              <a:t>: g(n) 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현재노드</a:t>
            </a:r>
            <a:r>
              <a:rPr lang="en-US" altLang="ko-KR" dirty="0"/>
              <a:t>(N)</a:t>
            </a:r>
            <a:r>
              <a:rPr lang="ko-KR" altLang="en-US" dirty="0"/>
              <a:t>에서 </a:t>
            </a:r>
            <a:r>
              <a:rPr lang="ko-KR" altLang="en-US" dirty="0" err="1"/>
              <a:t>목적노드까지의</a:t>
            </a:r>
            <a:r>
              <a:rPr lang="ko-KR" altLang="en-US" dirty="0"/>
              <a:t> 실제의 최단거리 </a:t>
            </a:r>
            <a:r>
              <a:rPr lang="en-US" altLang="ko-KR" dirty="0"/>
              <a:t>: h(n) 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평가함수 </a:t>
            </a:r>
            <a:r>
              <a:rPr lang="en-US" altLang="ko-KR" dirty="0"/>
              <a:t>f  :  f(n) = g(n) + h(n)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006096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A*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여기에서 </a:t>
            </a:r>
            <a:r>
              <a:rPr lang="en-US" altLang="ko-KR" dirty="0"/>
              <a:t>g(n)</a:t>
            </a:r>
            <a:r>
              <a:rPr lang="ko-KR" altLang="en-US" dirty="0"/>
              <a:t>은 지금까지의 탐색 결과에 의하여 구할 수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h(n)</a:t>
            </a:r>
            <a:r>
              <a:rPr lang="ko-KR" altLang="en-US" dirty="0"/>
              <a:t>은 아직 정확히 알지 못하는 거리이다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h(n)</a:t>
            </a:r>
            <a:r>
              <a:rPr lang="ko-KR" altLang="en-US" dirty="0"/>
              <a:t>은 추정치를 사용하여야 한다</a:t>
            </a:r>
            <a:r>
              <a:rPr lang="en-US" altLang="ko-KR" dirty="0"/>
              <a:t>. h(n)</a:t>
            </a:r>
            <a:r>
              <a:rPr lang="ko-KR" altLang="en-US" dirty="0"/>
              <a:t>의 추정치를 </a:t>
            </a:r>
            <a:r>
              <a:rPr lang="en-US" altLang="ko-KR" dirty="0"/>
              <a:t>h*(n)</a:t>
            </a:r>
            <a:r>
              <a:rPr lang="ko-KR" altLang="en-US" dirty="0"/>
              <a:t>으로 표시하면 </a:t>
            </a:r>
            <a:r>
              <a:rPr lang="en-US" altLang="ko-KR" dirty="0"/>
              <a:t>f(n)</a:t>
            </a:r>
            <a:r>
              <a:rPr lang="ko-KR" altLang="en-US" dirty="0"/>
              <a:t>은 다음과 같은 </a:t>
            </a:r>
            <a:r>
              <a:rPr lang="en-US" altLang="ko-KR" dirty="0"/>
              <a:t>f*(n)</a:t>
            </a:r>
            <a:r>
              <a:rPr lang="ko-KR" altLang="en-US" dirty="0"/>
              <a:t>으로 바뀐다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	f*(n) = g(n) + h*(n)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위의 </a:t>
            </a:r>
            <a:r>
              <a:rPr lang="en-US" altLang="ko-KR" dirty="0"/>
              <a:t>f*(n)</a:t>
            </a:r>
            <a:r>
              <a:rPr lang="ko-KR" altLang="en-US" dirty="0"/>
              <a:t>을 평가함수로 사용하고 최고우선 탐색을 수행하는 알고리즘을 </a:t>
            </a:r>
            <a:r>
              <a:rPr lang="en-US" altLang="ko-KR" dirty="0"/>
              <a:t>A </a:t>
            </a:r>
            <a:r>
              <a:rPr lang="ko-KR" altLang="en-US" dirty="0"/>
              <a:t>알고리즘이라고 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f*(n)</a:t>
            </a:r>
            <a:r>
              <a:rPr lang="ko-KR" altLang="en-US" dirty="0"/>
              <a:t>에 사용되는 </a:t>
            </a:r>
            <a:r>
              <a:rPr lang="en-US" altLang="ko-KR" dirty="0"/>
              <a:t>h*(n)</a:t>
            </a:r>
            <a:r>
              <a:rPr lang="ko-KR" altLang="en-US" dirty="0"/>
              <a:t>이 실재 최단거리인 </a:t>
            </a:r>
            <a:r>
              <a:rPr lang="en-US" altLang="ko-KR" dirty="0"/>
              <a:t>h(n)</a:t>
            </a:r>
            <a:r>
              <a:rPr lang="ko-KR" altLang="en-US" dirty="0"/>
              <a:t>보다 크지 않을 때 </a:t>
            </a:r>
            <a:r>
              <a:rPr lang="en-US" altLang="ko-KR" dirty="0"/>
              <a:t>A </a:t>
            </a:r>
            <a:r>
              <a:rPr lang="ko-KR" altLang="en-US" dirty="0"/>
              <a:t>알고리즘은 </a:t>
            </a:r>
            <a:r>
              <a:rPr lang="en-US" altLang="ko-KR" dirty="0"/>
              <a:t>A* </a:t>
            </a:r>
            <a:r>
              <a:rPr lang="ko-KR" altLang="en-US" dirty="0"/>
              <a:t>알고리즘이 된다</a:t>
            </a:r>
            <a:r>
              <a:rPr lang="en-US" altLang="ko-KR" dirty="0"/>
              <a:t>. 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3212155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A* </a:t>
            </a:r>
            <a:r>
              <a:rPr lang="ko-KR" altLang="en-US" b="1" dirty="0"/>
              <a:t>알고리즘의 허용성과 단조 </a:t>
            </a:r>
            <a:r>
              <a:rPr lang="ko-KR" altLang="en-US" b="1" dirty="0" err="1"/>
              <a:t>증가성</a:t>
            </a:r>
            <a:endParaRPr lang="ko-KR" altLang="en-US" b="1" dirty="0"/>
          </a:p>
          <a:p>
            <a:pPr lvl="1"/>
            <a:r>
              <a:rPr lang="ko-KR" altLang="en-US" dirty="0" err="1"/>
              <a:t>시작노드에서</a:t>
            </a:r>
            <a:r>
              <a:rPr lang="ko-KR" altLang="en-US" dirty="0"/>
              <a:t> </a:t>
            </a:r>
            <a:r>
              <a:rPr lang="ko-KR" altLang="en-US" dirty="0" err="1"/>
              <a:t>목적노드사이에</a:t>
            </a:r>
            <a:r>
              <a:rPr lang="ko-KR" altLang="en-US" dirty="0"/>
              <a:t> 최단경로가 존재할 때 이를 항상 찾을 수 있는 탐색 알고리즘은 </a:t>
            </a:r>
            <a:r>
              <a:rPr lang="ko-KR" altLang="en-US" b="1" i="1" dirty="0"/>
              <a:t>허용성</a:t>
            </a:r>
            <a:r>
              <a:rPr lang="en-US" altLang="ko-KR" dirty="0"/>
              <a:t>(</a:t>
            </a:r>
            <a:r>
              <a:rPr lang="en-US" altLang="ko-KR" dirty="0" err="1"/>
              <a:t>Admisibility</a:t>
            </a:r>
            <a:r>
              <a:rPr lang="en-US" altLang="ko-KR" dirty="0"/>
              <a:t>)</a:t>
            </a:r>
            <a:r>
              <a:rPr lang="ko-KR" altLang="en-US" dirty="0"/>
              <a:t>이 있다 고 한다</a:t>
            </a:r>
            <a:r>
              <a:rPr lang="en-US" altLang="ko-KR" dirty="0"/>
              <a:t>.</a:t>
            </a:r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그리고 </a:t>
            </a:r>
            <a:r>
              <a:rPr lang="en-US" altLang="ko-KR" dirty="0"/>
              <a:t>A* </a:t>
            </a:r>
            <a:r>
              <a:rPr lang="ko-KR" altLang="en-US" dirty="0"/>
              <a:t>알고리즘에서 사용하는 평가함수 </a:t>
            </a:r>
            <a:r>
              <a:rPr lang="en-US" altLang="ko-KR" dirty="0"/>
              <a:t>f*(n) = g(n) + h*(n) </a:t>
            </a:r>
            <a:r>
              <a:rPr lang="ko-KR" altLang="en-US" dirty="0"/>
              <a:t>에서 </a:t>
            </a:r>
            <a:r>
              <a:rPr lang="en-US" altLang="ko-KR" dirty="0"/>
              <a:t>h*(n) </a:t>
            </a:r>
            <a:r>
              <a:rPr lang="en-US" altLang="ko-KR" dirty="0">
                <a:sym typeface="Symbol" panose="05050102010706020507" pitchFamily="18" charset="2"/>
              </a:rPr>
              <a:t></a:t>
            </a:r>
            <a:r>
              <a:rPr lang="en-US" altLang="ko-KR" dirty="0"/>
              <a:t> h(n) </a:t>
            </a:r>
            <a:r>
              <a:rPr lang="ko-KR" altLang="en-US" dirty="0"/>
              <a:t>이므로 </a:t>
            </a:r>
            <a:r>
              <a:rPr lang="en-US" altLang="ko-KR" dirty="0"/>
              <a:t>A* </a:t>
            </a:r>
            <a:r>
              <a:rPr lang="ko-KR" altLang="en-US" dirty="0"/>
              <a:t>알고리즘은 허용성이 있다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h*(n) = 0 </a:t>
            </a:r>
            <a:r>
              <a:rPr lang="ko-KR" altLang="en-US" dirty="0"/>
              <a:t>이면 </a:t>
            </a:r>
            <a:r>
              <a:rPr lang="en-US" altLang="ko-KR" dirty="0"/>
              <a:t>A* </a:t>
            </a:r>
            <a:r>
              <a:rPr lang="ko-KR" altLang="en-US" dirty="0"/>
              <a:t>알고리즘은 너비우선 알고리즘과 같아진다</a:t>
            </a:r>
            <a:r>
              <a:rPr lang="en-US" altLang="ko-KR" dirty="0"/>
              <a:t>. </a:t>
            </a:r>
          </a:p>
          <a:p>
            <a:pPr lvl="2"/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4036260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A* </a:t>
            </a:r>
            <a:r>
              <a:rPr lang="ko-KR" altLang="en-US" b="1" dirty="0"/>
              <a:t>알고리즘의 허용성과 단조 </a:t>
            </a:r>
            <a:r>
              <a:rPr lang="ko-KR" altLang="en-US" b="1" dirty="0" err="1"/>
              <a:t>증가성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/>
              <a:t>탐색공간크기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5989C5E-A3C6-446A-93BB-959553635DE7}"/>
              </a:ext>
            </a:extLst>
          </p:cNvPr>
          <p:cNvGrpSpPr>
            <a:grpSpLocks/>
          </p:cNvGrpSpPr>
          <p:nvPr/>
        </p:nvGrpSpPr>
        <p:grpSpPr bwMode="auto">
          <a:xfrm>
            <a:off x="2144714" y="1989138"/>
            <a:ext cx="6408737" cy="4176712"/>
            <a:chOff x="1111" y="1253"/>
            <a:chExt cx="4037" cy="2631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93B1643-5B37-4C58-9E72-169D7D18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53"/>
              <a:ext cx="4037" cy="263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endParaRPr lang="en-US" altLang="ko-KR" sz="1800"/>
            </a:p>
            <a:p>
              <a:pPr eaLnBrk="1" hangingPunct="1"/>
              <a:r>
                <a:rPr lang="ko-KR" altLang="en-US" sz="2000"/>
                <a:t>너비우선 탐색 공간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896D530-39AD-400B-80BD-68EDA9A0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645"/>
              <a:ext cx="2549" cy="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dirty="0"/>
                <a:t>A* </a:t>
              </a:r>
              <a:r>
                <a:rPr lang="ko-KR" altLang="en-US" sz="2000" dirty="0"/>
                <a:t>알고리즘 탐색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2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A* </a:t>
            </a:r>
            <a:r>
              <a:rPr lang="ko-KR" altLang="en-US" b="1" dirty="0"/>
              <a:t>알고리즘의 허용성과 단조 </a:t>
            </a:r>
            <a:r>
              <a:rPr lang="ko-KR" altLang="en-US" b="1" dirty="0" err="1"/>
              <a:t>증가성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b="1" dirty="0"/>
              <a:t>A* </a:t>
            </a:r>
            <a:r>
              <a:rPr lang="ko-KR" altLang="en-US" b="1" dirty="0"/>
              <a:t>알고리즘 탐색에서 </a:t>
            </a:r>
            <a:br>
              <a:rPr lang="ko-KR" altLang="en-US" b="1" dirty="0"/>
            </a:br>
            <a:r>
              <a:rPr lang="en-US" altLang="ko-KR" b="1" dirty="0"/>
              <a:t>0 &lt;= h1*(n) &lt;= h2*(n) &lt;= h(n) </a:t>
            </a:r>
            <a:r>
              <a:rPr lang="ko-KR" altLang="en-US" b="1" dirty="0"/>
              <a:t>이면</a:t>
            </a:r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CA8C1072-29BF-4CBB-86AA-129C73619EFD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924175"/>
            <a:ext cx="6624638" cy="3168650"/>
            <a:chOff x="748" y="1343"/>
            <a:chExt cx="4445" cy="249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410322-8554-4F06-8AA9-1E9E23A4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43"/>
              <a:ext cx="4445" cy="249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/>
            </a:p>
            <a:p>
              <a:pPr algn="ctr" eaLnBrk="1" hangingPunct="1"/>
              <a:endParaRPr lang="en-US" altLang="ko-KR" sz="1800"/>
            </a:p>
            <a:p>
              <a:pPr algn="ctr" eaLnBrk="1" hangingPunct="1"/>
              <a:endParaRPr lang="en-US" altLang="ko-KR" sz="1800"/>
            </a:p>
            <a:p>
              <a:pPr algn="ctr" eaLnBrk="1" hangingPunct="1"/>
              <a:endParaRPr lang="en-US" altLang="ko-KR" sz="1800"/>
            </a:p>
            <a:p>
              <a:pPr algn="ctr" eaLnBrk="1" hangingPunct="1"/>
              <a:endParaRPr lang="en-US" altLang="ko-KR" sz="1800"/>
            </a:p>
            <a:p>
              <a:pPr algn="ctr" eaLnBrk="1" hangingPunct="1"/>
              <a:endParaRPr lang="en-US" altLang="ko-KR" sz="1800"/>
            </a:p>
            <a:p>
              <a:pPr algn="ctr" eaLnBrk="1" hangingPunct="1"/>
              <a:r>
                <a:rPr lang="en-US" altLang="ko-KR" sz="2000"/>
                <a:t>h1*(n)</a:t>
              </a:r>
              <a:r>
                <a:rPr lang="ko-KR" altLang="en-US" sz="2000"/>
                <a:t>을 사용하는 알고리즘의</a:t>
              </a:r>
            </a:p>
            <a:p>
              <a:pPr algn="ctr" eaLnBrk="1" hangingPunct="1"/>
              <a:r>
                <a:rPr lang="ko-KR" altLang="en-US" sz="2000"/>
                <a:t>	탐색공간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A569B-4E46-448B-9D80-48997D5A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661"/>
              <a:ext cx="3674" cy="10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/>
                <a:t>h2*(n)</a:t>
              </a:r>
              <a:r>
                <a:rPr lang="ko-KR" altLang="en-US" sz="1800"/>
                <a:t>을 사용하는 알고리즘의</a:t>
              </a:r>
            </a:p>
            <a:p>
              <a:pPr algn="ctr" eaLnBrk="1" hangingPunct="1"/>
              <a:r>
                <a:rPr lang="ko-KR" altLang="en-US" sz="1800"/>
                <a:t>	탐색공간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51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A* </a:t>
            </a:r>
            <a:r>
              <a:rPr lang="ko-KR" altLang="en-US" b="1" dirty="0"/>
              <a:t>알고리즘의 허용성과 단조 </a:t>
            </a:r>
            <a:r>
              <a:rPr lang="ko-KR" altLang="en-US" b="1" dirty="0" err="1"/>
              <a:t>증가성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/>
              <a:t>단조 </a:t>
            </a:r>
            <a:r>
              <a:rPr lang="ko-KR" altLang="en-US" b="1" dirty="0" err="1"/>
              <a:t>증가성</a:t>
            </a:r>
            <a:r>
              <a:rPr lang="en-US" altLang="ko-KR" b="1" dirty="0"/>
              <a:t>(Monotonicity)</a:t>
            </a:r>
          </a:p>
          <a:p>
            <a:pPr lvl="2"/>
            <a:r>
              <a:rPr lang="ko-KR" altLang="en-US" b="1" dirty="0"/>
              <a:t>어떤 휴리스틱 알고리즘을 사용하여 탐색을 수행하는 중에</a:t>
            </a:r>
            <a:r>
              <a:rPr lang="en-US" altLang="ko-KR" b="1" dirty="0"/>
              <a:t>, </a:t>
            </a:r>
            <a:r>
              <a:rPr lang="ko-KR" altLang="en-US" b="1" dirty="0"/>
              <a:t>한번 찾은 노드를 더 짧은 경로로 다시 발견할 수 없다면 이 알고리즘은 단조 </a:t>
            </a:r>
            <a:r>
              <a:rPr lang="ko-KR" altLang="en-US" b="1" dirty="0" err="1"/>
              <a:t>증가성</a:t>
            </a:r>
            <a:r>
              <a:rPr lang="en-US" altLang="ko-KR" b="1" dirty="0"/>
              <a:t>(Monotonicity)</a:t>
            </a:r>
            <a:r>
              <a:rPr lang="ko-KR" altLang="en-US" b="1" dirty="0"/>
              <a:t>을 가지고 있다고 한다</a:t>
            </a:r>
            <a:r>
              <a:rPr lang="en-US" altLang="ko-KR" b="1" dirty="0"/>
              <a:t>. </a:t>
            </a:r>
            <a:r>
              <a:rPr lang="ko-KR" altLang="en-US" b="1" dirty="0"/>
              <a:t>즉 다음 두 가지 조건을 만족하는 휴리스틱 알고리즘은 단조 증가성을 갖는다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b="1" dirty="0" err="1"/>
              <a:t>목적노드의</a:t>
            </a:r>
            <a:r>
              <a:rPr lang="ko-KR" altLang="en-US" b="1" dirty="0"/>
              <a:t> 평가함수 값이 </a:t>
            </a:r>
            <a:r>
              <a:rPr lang="en-US" altLang="ko-KR" b="1" dirty="0"/>
              <a:t>0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h(</a:t>
            </a:r>
            <a:r>
              <a:rPr lang="en-US" altLang="ko-KR" b="1" dirty="0" err="1"/>
              <a:t>ni</a:t>
            </a:r>
            <a:r>
              <a:rPr lang="en-US" altLang="ko-KR" b="1" dirty="0"/>
              <a:t>) –h(</a:t>
            </a:r>
            <a:r>
              <a:rPr lang="en-US" altLang="ko-KR" b="1" dirty="0" err="1"/>
              <a:t>nj</a:t>
            </a:r>
            <a:r>
              <a:rPr lang="en-US" altLang="ko-KR" b="1" dirty="0"/>
              <a:t>) </a:t>
            </a:r>
            <a:r>
              <a:rPr lang="ko-KR" altLang="en-US" b="1" dirty="0"/>
              <a:t>이 노드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에서 노드 </a:t>
            </a:r>
            <a:r>
              <a:rPr lang="en-US" altLang="ko-KR" b="1" dirty="0"/>
              <a:t>j </a:t>
            </a:r>
            <a:r>
              <a:rPr lang="ko-KR" altLang="en-US" b="1" dirty="0"/>
              <a:t>로  가는 실제 값</a:t>
            </a:r>
            <a:r>
              <a:rPr lang="en-US" altLang="ko-KR" b="1" dirty="0"/>
              <a:t>(</a:t>
            </a:r>
            <a:r>
              <a:rPr lang="ko-KR" altLang="en-US" b="1" dirty="0"/>
              <a:t>거리</a:t>
            </a:r>
            <a:r>
              <a:rPr lang="en-US" altLang="ko-KR" b="1" dirty="0"/>
              <a:t>)</a:t>
            </a:r>
            <a:r>
              <a:rPr lang="ko-KR" altLang="en-US" b="1" dirty="0"/>
              <a:t>보다  적다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(</a:t>
            </a:r>
            <a:r>
              <a:rPr lang="ko-KR" altLang="en-US" b="1" dirty="0"/>
              <a:t>이때 노드 </a:t>
            </a:r>
            <a:r>
              <a:rPr lang="en-US" altLang="ko-KR" b="1" dirty="0"/>
              <a:t>j </a:t>
            </a:r>
            <a:r>
              <a:rPr lang="ko-KR" altLang="en-US" b="1" dirty="0"/>
              <a:t>는 노드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의 </a:t>
            </a:r>
            <a:r>
              <a:rPr lang="ko-KR" altLang="en-US" b="1" dirty="0" err="1"/>
              <a:t>자녀노드</a:t>
            </a:r>
            <a:r>
              <a:rPr lang="ko-KR" altLang="en-US" b="1" dirty="0"/>
              <a:t> 이다</a:t>
            </a:r>
            <a:r>
              <a:rPr lang="en-US" altLang="ko-KR" b="1" dirty="0"/>
              <a:t>.)</a:t>
            </a:r>
          </a:p>
          <a:p>
            <a:pPr lvl="2"/>
            <a:r>
              <a:rPr lang="ko-KR" altLang="en-US" b="1" dirty="0"/>
              <a:t>어떤 알고리즘이 단조 증가성을 갖으면 그 알고리즘은 </a:t>
            </a:r>
            <a:r>
              <a:rPr lang="en-US" altLang="ko-KR" b="1" dirty="0"/>
              <a:t>A* </a:t>
            </a:r>
            <a:r>
              <a:rPr lang="ko-KR" altLang="en-US" b="1" dirty="0"/>
              <a:t>알고리즘 이며 허용성도 갖는다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18244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탐색 방법 성능 평가 측도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얼마나 빨리 해를 발견했는가</a:t>
            </a:r>
            <a:r>
              <a:rPr lang="en-US" altLang="ko-KR" dirty="0"/>
              <a:t>?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발견된 해가 얼마나 좋은 해</a:t>
            </a:r>
            <a:r>
              <a:rPr lang="en-US" altLang="ko-KR" dirty="0"/>
              <a:t>(good solution) 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탐색 속도 결정 요소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해에 이르는 경로와 방문한 실제 노드의 수 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 좋은 해</a:t>
            </a:r>
            <a:r>
              <a:rPr lang="en-US" altLang="ko-KR" dirty="0"/>
              <a:t>(good solution)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 err="1"/>
              <a:t>백트랙킹이</a:t>
            </a:r>
            <a:r>
              <a:rPr lang="ko-KR" altLang="en-US" dirty="0"/>
              <a:t> 적은 탐색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보다 우수한 해의 존재와 상관 없이 제약 조건을 만족하는 해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 최적 해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발견을 위해 소모적인 탐색이 될 수 있음</a:t>
            </a:r>
          </a:p>
          <a:p>
            <a:pPr marL="742950" lvl="1" indent="-285750">
              <a:lnSpc>
                <a:spcPct val="80000"/>
              </a:lnSpc>
            </a:pPr>
            <a:r>
              <a:rPr lang="ko-KR" altLang="en-US" dirty="0"/>
              <a:t>최적해 발견 여부를 결정하기 위한 유일한 방법이 있어야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하노이탑 문제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4EE7E50-7611-44E3-82E8-284FADFFD7AE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033589"/>
            <a:ext cx="5273675" cy="3881437"/>
            <a:chOff x="1531" y="1281"/>
            <a:chExt cx="3599" cy="244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EBF2376-1BFD-4477-904C-9BE07D21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967C09-34CB-4EA6-93B1-0E2F04BD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B2C3EA5-6947-4B10-B4B5-7AE0532C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C42AE8A-0FB7-4F7B-8428-100314EE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281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A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FDC6CF2-01CE-40D0-976B-B4D6CF5A8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2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B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1EBDECE-3498-4326-A720-7612B705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281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C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AB873D9-C85C-4D39-A35B-EEB1C4F3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159"/>
              <a:ext cx="8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/>
                <a:t>초기상태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E6A8EB0-A7D3-4895-8502-4606F88B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5BE396B-E0BF-480C-B333-F467B3210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FF042A2A-85C1-40EB-BDC0-05F1C8CAD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C5D69EA6-DA21-4885-8425-524DF8C25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67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A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E89E1C3-52CC-4E22-BADB-64A6B29D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567"/>
              <a:ext cx="2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B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3D01CFDA-7981-41A5-AF04-BCC340B9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567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C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90215B3-7054-4227-9775-F521D13A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474"/>
              <a:ext cx="8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/>
                <a:t>목표상태</a:t>
              </a:r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E4132122-5BB3-4A6B-BA1E-18D6BFC04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1" y="1831"/>
              <a:ext cx="3594" cy="293"/>
              <a:chOff x="1060" y="2644"/>
              <a:chExt cx="2488" cy="424"/>
            </a:xfrm>
          </p:grpSpPr>
          <p:sp>
            <p:nvSpPr>
              <p:cNvPr id="24" name="Oval 18">
                <a:extLst>
                  <a:ext uri="{FF2B5EF4-FFF2-40B4-BE49-F238E27FC236}">
                    <a16:creationId xmlns:a16="http://schemas.microsoft.com/office/drawing/2014/main" id="{BE156430-2E0B-4C14-9F93-E4744A3BB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2836"/>
                <a:ext cx="616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5" name="Oval 19">
                <a:extLst>
                  <a:ext uri="{FF2B5EF4-FFF2-40B4-BE49-F238E27FC236}">
                    <a16:creationId xmlns:a16="http://schemas.microsoft.com/office/drawing/2014/main" id="{5BFF5EF5-BD85-41AC-8E8D-7E98B97BD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740"/>
                <a:ext cx="424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EED1C128-5EE1-4713-AFBF-69DF3882D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644"/>
                <a:ext cx="232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28148A41-0ABE-4816-A78C-DA36948EF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2488" cy="1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AAE1092E-9C25-4ACE-964B-3E097A27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45"/>
              <a:ext cx="890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693754B1-6396-4254-A00B-847E2276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179"/>
              <a:ext cx="612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BAE84AEE-4095-4995-A390-7EE72735C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3112"/>
              <a:ext cx="335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63DFDA7C-9F85-4CC9-97DE-BEC129BB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359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4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세 부분으로 전체 문제를 분할하여 해결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재귀적 알고리즘으로 해결 가능</a:t>
            </a:r>
          </a:p>
          <a:p>
            <a:pPr>
              <a:lnSpc>
                <a:spcPct val="80000"/>
              </a:lnSpc>
            </a:pPr>
            <a:r>
              <a:rPr lang="ko-KR" altLang="en-US" dirty="0"/>
              <a:t>특별한 휴리스틱 전략이 필요 없음</a:t>
            </a:r>
          </a:p>
          <a:p>
            <a:pPr>
              <a:lnSpc>
                <a:spcPct val="80000"/>
              </a:lnSpc>
            </a:pPr>
            <a:endParaRPr lang="ko-KR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1. </a:t>
            </a:r>
            <a:r>
              <a:rPr lang="ko-KR" altLang="en-US" dirty="0"/>
              <a:t>초기 상태의 </a:t>
            </a:r>
            <a:r>
              <a:rPr lang="en-US" altLang="ko-KR" dirty="0"/>
              <a:t>A</a:t>
            </a:r>
            <a:r>
              <a:rPr lang="ko-KR" altLang="en-US" dirty="0"/>
              <a:t>말뚝에 있는 원판</a:t>
            </a:r>
            <a:r>
              <a:rPr lang="en-US" altLang="ko-KR" dirty="0"/>
              <a:t>3 </a:t>
            </a:r>
            <a:r>
              <a:rPr lang="ko-KR" altLang="en-US" dirty="0"/>
              <a:t>및 </a:t>
            </a:r>
            <a:r>
              <a:rPr lang="en-US" altLang="ko-KR" dirty="0"/>
              <a:t>2</a:t>
            </a:r>
            <a:r>
              <a:rPr lang="ko-KR" altLang="en-US" dirty="0"/>
              <a:t>를 목표 상태의 </a:t>
            </a:r>
            <a:r>
              <a:rPr lang="en-US" altLang="ko-KR" dirty="0"/>
              <a:t>B</a:t>
            </a:r>
            <a:r>
              <a:rPr lang="ko-KR" altLang="en-US" dirty="0"/>
              <a:t>말뚝으로 이동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2. </a:t>
            </a:r>
            <a:r>
              <a:rPr lang="ko-KR" altLang="en-US" dirty="0"/>
              <a:t>초기 상태의   </a:t>
            </a:r>
            <a:r>
              <a:rPr lang="en-US" altLang="ko-KR" dirty="0"/>
              <a:t>A</a:t>
            </a:r>
            <a:r>
              <a:rPr lang="ko-KR" altLang="en-US" dirty="0"/>
              <a:t>말뚝에 있는 원판</a:t>
            </a:r>
            <a:r>
              <a:rPr lang="en-US" altLang="ko-KR" dirty="0"/>
              <a:t>1</a:t>
            </a:r>
            <a:r>
              <a:rPr lang="ko-KR" altLang="en-US" dirty="0"/>
              <a:t>을 목표 상태의   </a:t>
            </a:r>
            <a:r>
              <a:rPr lang="en-US" altLang="ko-KR" dirty="0"/>
              <a:t>C</a:t>
            </a:r>
            <a:r>
              <a:rPr lang="ko-KR" altLang="en-US" dirty="0"/>
              <a:t>말뚝으로 이동</a:t>
            </a:r>
            <a:r>
              <a:rPr lang="en-US" altLang="ko-KR" dirty="0"/>
              <a:t>(</a:t>
            </a:r>
            <a:r>
              <a:rPr lang="ko-KR" altLang="en-US" dirty="0"/>
              <a:t>이동 전에 </a:t>
            </a:r>
            <a:r>
              <a:rPr lang="en-US" altLang="ko-KR" dirty="0"/>
              <a:t>C</a:t>
            </a:r>
            <a:r>
              <a:rPr lang="ko-KR" altLang="en-US" dirty="0"/>
              <a:t>말뚝은 비어 있어야 한다</a:t>
            </a:r>
            <a:r>
              <a:rPr lang="en-US" altLang="ko-KR" dirty="0"/>
              <a:t>.)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/>
              <a:t>   3. </a:t>
            </a:r>
            <a:r>
              <a:rPr lang="ko-KR" altLang="en-US" dirty="0"/>
              <a:t>원판</a:t>
            </a:r>
            <a:r>
              <a:rPr lang="en-US" altLang="ko-KR" dirty="0"/>
              <a:t>1</a:t>
            </a:r>
            <a:r>
              <a:rPr lang="ko-KR" altLang="en-US" dirty="0"/>
              <a:t>번이 </a:t>
            </a:r>
            <a:r>
              <a:rPr lang="en-US" altLang="ko-KR" dirty="0"/>
              <a:t>C</a:t>
            </a:r>
            <a:r>
              <a:rPr lang="ko-KR" altLang="en-US" dirty="0"/>
              <a:t>말뚝에 이동된 후 </a:t>
            </a:r>
            <a:r>
              <a:rPr lang="en-US" altLang="ko-KR" dirty="0"/>
              <a:t>B</a:t>
            </a:r>
            <a:r>
              <a:rPr lang="ko-KR" altLang="en-US" dirty="0"/>
              <a:t>말뚝에 있는 </a:t>
            </a:r>
            <a:r>
              <a:rPr lang="en-US" altLang="ko-KR" dirty="0"/>
              <a:t>2 </a:t>
            </a:r>
            <a:r>
              <a:rPr lang="ko-KR" altLang="en-US" dirty="0"/>
              <a:t>및 </a:t>
            </a:r>
            <a:r>
              <a:rPr lang="en-US" altLang="ko-KR" dirty="0"/>
              <a:t>3</a:t>
            </a:r>
            <a:r>
              <a:rPr lang="ko-KR" altLang="en-US" dirty="0"/>
              <a:t>번 원판을 연속적으로 </a:t>
            </a:r>
            <a:r>
              <a:rPr lang="en-US" altLang="ko-KR" dirty="0"/>
              <a:t>C</a:t>
            </a:r>
            <a:r>
              <a:rPr lang="ko-KR" altLang="en-US" dirty="0"/>
              <a:t>말뚝에 옮긴다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</p:spTree>
    <p:extLst>
      <p:ext uri="{BB962C8B-B14F-4D97-AF65-F5344CB8AC3E}">
        <p14:creationId xmlns:p14="http://schemas.microsoft.com/office/powerpoint/2010/main" val="21485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규정 규칙 </a:t>
            </a:r>
            <a:r>
              <a:rPr lang="en-US" altLang="ko-KR" dirty="0"/>
              <a:t>:</a:t>
            </a:r>
          </a:p>
          <a:p>
            <a:pPr lvl="1">
              <a:lnSpc>
                <a:spcPct val="80000"/>
              </a:lnSpc>
            </a:pPr>
            <a:r>
              <a:rPr lang="ko-KR" altLang="en-US" sz="1600" b="1" dirty="0" err="1"/>
              <a:t>리스프를</a:t>
            </a:r>
            <a:r>
              <a:rPr lang="ko-KR" altLang="en-US" sz="1600" b="1" dirty="0"/>
              <a:t> 이용한 하노이 탑  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5E60D9-3B22-403E-A171-D69A5340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289" y="2025807"/>
            <a:ext cx="5908675" cy="44958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746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(define      ( Hanoi  n  left  middle  right)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            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(</a:t>
            </a:r>
            <a:r>
              <a:rPr lang="en-US" altLang="ko-KR" sz="2000" dirty="0" err="1">
                <a:latin typeface="Times New Roman" panose="02020603050405020304" pitchFamily="18" charset="0"/>
                <a:ea typeface="돋움체" panose="020B0609000101010101" pitchFamily="49" charset="-127"/>
              </a:rPr>
              <a:t>cond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 (( = n 0) nil)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           ( t    (Hanoi (- n 1) 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left 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right 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middle)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       	(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move  left  right)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           	(Hanoi (- n 1) 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middle 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left  r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ight))))</a:t>
            </a:r>
            <a:endParaRPr lang="en-US" altLang="ko-KR" sz="2000" dirty="0">
              <a:latin typeface="Times New Roman" panose="02020603050405020304" pitchFamily="18" charset="0"/>
              <a:ea typeface="돋움체" panose="020B0609000101010101" pitchFamily="49" charset="-127"/>
            </a:endParaRP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(define 	(move    loc1  loc2)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	(display  "Move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disk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바탕체" panose="02030609000101010101" pitchFamily="17" charset="-127"/>
              </a:rPr>
              <a:t>from")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(display  loc1)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(display  “ to “)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(display  loc2)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	(newline))</a:t>
            </a:r>
          </a:p>
          <a:p>
            <a:pPr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latin typeface="Times New Roman" panose="02020603050405020304" pitchFamily="18" charset="0"/>
                <a:ea typeface="돋움체" panose="020B0609000101010101" pitchFamily="49" charset="-127"/>
              </a:rPr>
              <a:t>hanoi</a:t>
            </a:r>
            <a:r>
              <a:rPr lang="en-US" altLang="ko-KR" sz="2000" dirty="0">
                <a:latin typeface="Times New Roman" panose="02020603050405020304" pitchFamily="18" charset="0"/>
                <a:ea typeface="돋움체" panose="020B0609000101010101" pitchFamily="49" charset="-127"/>
              </a:rPr>
              <a:t>  3 ‘A ‘B ‘C)</a:t>
            </a:r>
            <a:endParaRPr lang="en-US" altLang="ko-KR" sz="2000" dirty="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규정 규칙 </a:t>
            </a:r>
            <a:r>
              <a:rPr lang="en-US" altLang="ko-KR" dirty="0"/>
              <a:t>: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원판의 이동 규칙은 한번에 한 개의 원판만이 이동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큰 원판 위에 작은 원판이 놓여 있는 상태를 유지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프롤로그를 이용한 하노이 탑  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개요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C17BEC8-FD22-4C26-8A22-939454A4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4" y="2971800"/>
            <a:ext cx="5697537" cy="31242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7325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hanoi(N):-move(N,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left,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middle,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right).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move(1,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_,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C):-inform(A,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C),!.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move(N,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B,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C):-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         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N1=N-1,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move(N1,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B),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inform(A,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C),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move(N1,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B,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A,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C).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inform(Loc1,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Loc2):-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                          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     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write("\nMove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a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disk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from",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바탕체" panose="02030609000101010101" pitchFamily="17" charset="-127"/>
              </a:rPr>
              <a:t>Loc1,"to",Loc2)</a:t>
            </a:r>
          </a:p>
          <a:p>
            <a:pPr latinLnBrk="0">
              <a:spcBef>
                <a:spcPct val="20000"/>
              </a:spcBef>
            </a:pPr>
            <a:r>
              <a:rPr lang="en-US" altLang="ko-KR" sz="2000">
                <a:latin typeface="Times New Roman" panose="02020603050405020304" pitchFamily="18" charset="0"/>
                <a:ea typeface="돋움" panose="020B0600000101010101" pitchFamily="50" charset="-127"/>
              </a:rPr>
              <a:t>?-hanoi(3) </a:t>
            </a:r>
            <a:r>
              <a:rPr lang="en-US" altLang="ko-KR" sz="2000">
                <a:latin typeface="Times New Roman" panose="02020603050405020304" pitchFamily="18" charset="0"/>
                <a:ea typeface="돋움체" panose="020B0609000101010101" pitchFamily="49" charset="-127"/>
              </a:rPr>
              <a:t> </a:t>
            </a:r>
            <a:endParaRPr lang="en-US" altLang="ko-KR" sz="20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21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4369</Words>
  <Application>Microsoft Office PowerPoint</Application>
  <PresentationFormat>와이드스크린</PresentationFormat>
  <Paragraphs>1279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1" baseType="lpstr">
      <vt:lpstr>HY견고딕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Symbol</vt:lpstr>
      <vt:lpstr>Tahoma</vt:lpstr>
      <vt:lpstr>Times New Roman</vt:lpstr>
      <vt:lpstr>Wingdings</vt:lpstr>
      <vt:lpstr>Office 테마</vt:lpstr>
      <vt:lpstr>인공 지능 Artificial Intelligence</vt:lpstr>
      <vt:lpstr>차례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탐색 개요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맹목적 탐색(Blind Search)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  <vt:lpstr>휴리스틱 탐색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bgsung</cp:lastModifiedBy>
  <cp:revision>72</cp:revision>
  <dcterms:created xsi:type="dcterms:W3CDTF">2021-02-14T04:48:10Z</dcterms:created>
  <dcterms:modified xsi:type="dcterms:W3CDTF">2023-03-14T05:53:56Z</dcterms:modified>
</cp:coreProperties>
</file>