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837" r:id="rId4"/>
    <p:sldId id="830" r:id="rId5"/>
    <p:sldId id="839" r:id="rId6"/>
    <p:sldId id="840" r:id="rId7"/>
    <p:sldId id="849" r:id="rId8"/>
    <p:sldId id="841" r:id="rId9"/>
    <p:sldId id="842" r:id="rId10"/>
    <p:sldId id="843" r:id="rId11"/>
    <p:sldId id="844" r:id="rId12"/>
    <p:sldId id="845" r:id="rId13"/>
    <p:sldId id="846" r:id="rId14"/>
    <p:sldId id="847" r:id="rId15"/>
    <p:sldId id="848" r:id="rId16"/>
    <p:sldId id="850" r:id="rId17"/>
    <p:sldId id="85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800000"/>
    <a:srgbClr val="6600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>
        <p:scale>
          <a:sx n="80" d="100"/>
          <a:sy n="80" d="100"/>
        </p:scale>
        <p:origin x="55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c955bc90a018fd4" providerId="LiveId" clId="{4E58E561-EA9D-4816-9FF7-611EE030AA0F}"/>
    <pc:docChg chg="modSld">
      <pc:chgData name="" userId="dc955bc90a018fd4" providerId="LiveId" clId="{4E58E561-EA9D-4816-9FF7-611EE030AA0F}" dt="2023-03-14T05:53:40.953" v="103" actId="6549"/>
      <pc:docMkLst>
        <pc:docMk/>
      </pc:docMkLst>
      <pc:sldChg chg="modSp">
        <pc:chgData name="" userId="dc955bc90a018fd4" providerId="LiveId" clId="{4E58E561-EA9D-4816-9FF7-611EE030AA0F}" dt="2023-03-14T05:47:03.375" v="13" actId="6549"/>
        <pc:sldMkLst>
          <pc:docMk/>
          <pc:sldMk cId="2875768420" sldId="265"/>
        </pc:sldMkLst>
        <pc:spChg chg="mod">
          <ac:chgData name="" userId="dc955bc90a018fd4" providerId="LiveId" clId="{4E58E561-EA9D-4816-9FF7-611EE030AA0F}" dt="2023-03-14T05:47:03.375" v="13" actId="6549"/>
          <ac:spMkLst>
            <pc:docMk/>
            <pc:sldMk cId="2875768420" sldId="265"/>
            <ac:spMk id="2" creationId="{043E68BC-1F1F-44CD-BED0-CE127F6D8413}"/>
          </ac:spMkLst>
        </pc:spChg>
      </pc:sldChg>
      <pc:sldChg chg="modSp">
        <pc:chgData name="" userId="dc955bc90a018fd4" providerId="LiveId" clId="{4E58E561-EA9D-4816-9FF7-611EE030AA0F}" dt="2023-03-14T05:47:15.354" v="15"/>
        <pc:sldMkLst>
          <pc:docMk/>
          <pc:sldMk cId="2047990814" sldId="830"/>
        </pc:sldMkLst>
        <pc:spChg chg="mod">
          <ac:chgData name="" userId="dc955bc90a018fd4" providerId="LiveId" clId="{4E58E561-EA9D-4816-9FF7-611EE030AA0F}" dt="2023-03-14T05:47:15.354" v="15"/>
          <ac:spMkLst>
            <pc:docMk/>
            <pc:sldMk cId="2047990814" sldId="830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7:10.700" v="14"/>
        <pc:sldMkLst>
          <pc:docMk/>
          <pc:sldMk cId="3758756664" sldId="837"/>
        </pc:sldMkLst>
        <pc:spChg chg="mod">
          <ac:chgData name="" userId="dc955bc90a018fd4" providerId="LiveId" clId="{4E58E561-EA9D-4816-9FF7-611EE030AA0F}" dt="2023-03-14T05:47:10.700" v="14"/>
          <ac:spMkLst>
            <pc:docMk/>
            <pc:sldMk cId="3758756664" sldId="837"/>
            <ac:spMk id="2" creationId="{043E68BC-1F1F-44CD-BED0-CE127F6D8413}"/>
          </ac:spMkLst>
        </pc:spChg>
      </pc:sldChg>
      <pc:sldChg chg="modSp">
        <pc:chgData name="" userId="dc955bc90a018fd4" providerId="LiveId" clId="{4E58E561-EA9D-4816-9FF7-611EE030AA0F}" dt="2023-03-14T05:47:26.819" v="17"/>
        <pc:sldMkLst>
          <pc:docMk/>
          <pc:sldMk cId="2148560375" sldId="839"/>
        </pc:sldMkLst>
        <pc:spChg chg="mod">
          <ac:chgData name="" userId="dc955bc90a018fd4" providerId="LiveId" clId="{4E58E561-EA9D-4816-9FF7-611EE030AA0F}" dt="2023-03-14T05:47:26.819" v="17"/>
          <ac:spMkLst>
            <pc:docMk/>
            <pc:sldMk cId="2148560375" sldId="839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7:32.490" v="18"/>
        <pc:sldMkLst>
          <pc:docMk/>
          <pc:sldMk cId="4235569786" sldId="840"/>
        </pc:sldMkLst>
        <pc:spChg chg="mod">
          <ac:chgData name="" userId="dc955bc90a018fd4" providerId="LiveId" clId="{4E58E561-EA9D-4816-9FF7-611EE030AA0F}" dt="2023-03-14T05:47:32.490" v="18"/>
          <ac:spMkLst>
            <pc:docMk/>
            <pc:sldMk cId="4235569786" sldId="840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7:42.094" v="20"/>
        <pc:sldMkLst>
          <pc:docMk/>
          <pc:sldMk cId="2100244175" sldId="841"/>
        </pc:sldMkLst>
        <pc:spChg chg="mod">
          <ac:chgData name="" userId="dc955bc90a018fd4" providerId="LiveId" clId="{4E58E561-EA9D-4816-9FF7-611EE030AA0F}" dt="2023-03-14T05:47:42.094" v="20"/>
          <ac:spMkLst>
            <pc:docMk/>
            <pc:sldMk cId="2100244175" sldId="841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7:48.293" v="21"/>
        <pc:sldMkLst>
          <pc:docMk/>
          <pc:sldMk cId="3340385320" sldId="842"/>
        </pc:sldMkLst>
        <pc:spChg chg="mod">
          <ac:chgData name="" userId="dc955bc90a018fd4" providerId="LiveId" clId="{4E58E561-EA9D-4816-9FF7-611EE030AA0F}" dt="2023-03-14T05:47:48.293" v="21"/>
          <ac:spMkLst>
            <pc:docMk/>
            <pc:sldMk cId="3340385320" sldId="842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7:54.707" v="22"/>
        <pc:sldMkLst>
          <pc:docMk/>
          <pc:sldMk cId="3538459282" sldId="843"/>
        </pc:sldMkLst>
        <pc:spChg chg="mod">
          <ac:chgData name="" userId="dc955bc90a018fd4" providerId="LiveId" clId="{4E58E561-EA9D-4816-9FF7-611EE030AA0F}" dt="2023-03-14T05:47:54.707" v="22"/>
          <ac:spMkLst>
            <pc:docMk/>
            <pc:sldMk cId="3538459282" sldId="843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8:02.450" v="23"/>
        <pc:sldMkLst>
          <pc:docMk/>
          <pc:sldMk cId="539352031" sldId="844"/>
        </pc:sldMkLst>
        <pc:spChg chg="mod">
          <ac:chgData name="" userId="dc955bc90a018fd4" providerId="LiveId" clId="{4E58E561-EA9D-4816-9FF7-611EE030AA0F}" dt="2023-03-14T05:48:02.450" v="23"/>
          <ac:spMkLst>
            <pc:docMk/>
            <pc:sldMk cId="539352031" sldId="844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8:07.309" v="24"/>
        <pc:sldMkLst>
          <pc:docMk/>
          <pc:sldMk cId="1682257881" sldId="845"/>
        </pc:sldMkLst>
        <pc:spChg chg="mod">
          <ac:chgData name="" userId="dc955bc90a018fd4" providerId="LiveId" clId="{4E58E561-EA9D-4816-9FF7-611EE030AA0F}" dt="2023-03-14T05:48:07.309" v="24"/>
          <ac:spMkLst>
            <pc:docMk/>
            <pc:sldMk cId="1682257881" sldId="845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8:12.212" v="25"/>
        <pc:sldMkLst>
          <pc:docMk/>
          <pc:sldMk cId="1689809698" sldId="846"/>
        </pc:sldMkLst>
        <pc:spChg chg="mod">
          <ac:chgData name="" userId="dc955bc90a018fd4" providerId="LiveId" clId="{4E58E561-EA9D-4816-9FF7-611EE030AA0F}" dt="2023-03-14T05:48:12.212" v="25"/>
          <ac:spMkLst>
            <pc:docMk/>
            <pc:sldMk cId="1689809698" sldId="846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8:20.280" v="27" actId="6549"/>
        <pc:sldMkLst>
          <pc:docMk/>
          <pc:sldMk cId="1682285510" sldId="847"/>
        </pc:sldMkLst>
        <pc:spChg chg="mod">
          <ac:chgData name="" userId="dc955bc90a018fd4" providerId="LiveId" clId="{4E58E561-EA9D-4816-9FF7-611EE030AA0F}" dt="2023-03-14T05:48:20.280" v="27" actId="6549"/>
          <ac:spMkLst>
            <pc:docMk/>
            <pc:sldMk cId="1682285510" sldId="847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8:27.034" v="28"/>
        <pc:sldMkLst>
          <pc:docMk/>
          <pc:sldMk cId="520859011" sldId="848"/>
        </pc:sldMkLst>
        <pc:spChg chg="mod">
          <ac:chgData name="" userId="dc955bc90a018fd4" providerId="LiveId" clId="{4E58E561-EA9D-4816-9FF7-611EE030AA0F}" dt="2023-03-14T05:48:27.034" v="28"/>
          <ac:spMkLst>
            <pc:docMk/>
            <pc:sldMk cId="520859011" sldId="848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7:36.550" v="19"/>
        <pc:sldMkLst>
          <pc:docMk/>
          <pc:sldMk cId="2125218991" sldId="849"/>
        </pc:sldMkLst>
        <pc:spChg chg="mod">
          <ac:chgData name="" userId="dc955bc90a018fd4" providerId="LiveId" clId="{4E58E561-EA9D-4816-9FF7-611EE030AA0F}" dt="2023-03-14T05:47:36.550" v="19"/>
          <ac:spMkLst>
            <pc:docMk/>
            <pc:sldMk cId="2125218991" sldId="849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8:44.806" v="30" actId="20577"/>
        <pc:sldMkLst>
          <pc:docMk/>
          <pc:sldMk cId="2726813456" sldId="850"/>
        </pc:sldMkLst>
        <pc:spChg chg="mod">
          <ac:chgData name="" userId="dc955bc90a018fd4" providerId="LiveId" clId="{4E58E561-EA9D-4816-9FF7-611EE030AA0F}" dt="2023-03-14T05:48:44.806" v="30" actId="20577"/>
          <ac:spMkLst>
            <pc:docMk/>
            <pc:sldMk cId="2726813456" sldId="850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8:55.730" v="31"/>
        <pc:sldMkLst>
          <pc:docMk/>
          <pc:sldMk cId="505612963" sldId="851"/>
        </pc:sldMkLst>
        <pc:spChg chg="mod">
          <ac:chgData name="" userId="dc955bc90a018fd4" providerId="LiveId" clId="{4E58E561-EA9D-4816-9FF7-611EE030AA0F}" dt="2023-03-14T05:48:55.730" v="31"/>
          <ac:spMkLst>
            <pc:docMk/>
            <pc:sldMk cId="505612963" sldId="851"/>
            <ac:spMk id="3" creationId="{00000000-0000-0000-0000-000000000000}"/>
          </ac:spMkLst>
        </pc:spChg>
      </pc:sldChg>
    </pc:docChg>
  </pc:docChgLst>
  <pc:docChgLst>
    <pc:chgData userId="dc955bc90a018fd4" providerId="LiveId" clId="{450E877D-C315-4206-ADA3-F0BB5A12BF66}"/>
    <pc:docChg chg="custSel delSld modSld modMainMaster">
      <pc:chgData name="" userId="dc955bc90a018fd4" providerId="LiveId" clId="{450E877D-C315-4206-ADA3-F0BB5A12BF66}" dt="2023-03-22T07:39:08.028" v="213"/>
      <pc:docMkLst>
        <pc:docMk/>
      </pc:docMkLst>
      <pc:sldChg chg="addSp modSp">
        <pc:chgData name="" userId="dc955bc90a018fd4" providerId="LiveId" clId="{450E877D-C315-4206-ADA3-F0BB5A12BF66}" dt="2023-03-22T07:36:49.859" v="179" actId="1076"/>
        <pc:sldMkLst>
          <pc:docMk/>
          <pc:sldMk cId="380638467" sldId="257"/>
        </pc:sldMkLst>
        <pc:spChg chg="add mod">
          <ac:chgData name="" userId="dc955bc90a018fd4" providerId="LiveId" clId="{450E877D-C315-4206-ADA3-F0BB5A12BF66}" dt="2023-03-22T07:36:49.859" v="179" actId="1076"/>
          <ac:spMkLst>
            <pc:docMk/>
            <pc:sldMk cId="380638467" sldId="257"/>
            <ac:spMk id="4" creationId="{000D53D3-9E6F-4160-A926-4036CF6BA0F6}"/>
          </ac:spMkLst>
        </pc:spChg>
      </pc:sldChg>
      <pc:sldChg chg="del">
        <pc:chgData name="" userId="dc955bc90a018fd4" providerId="LiveId" clId="{450E877D-C315-4206-ADA3-F0BB5A12BF66}" dt="2023-03-22T07:36:52.621" v="180" actId="2696"/>
        <pc:sldMkLst>
          <pc:docMk/>
          <pc:sldMk cId="2335537387" sldId="264"/>
        </pc:sldMkLst>
      </pc:sldChg>
      <pc:sldChg chg="modSp">
        <pc:chgData name="" userId="dc955bc90a018fd4" providerId="LiveId" clId="{450E877D-C315-4206-ADA3-F0BB5A12BF66}" dt="2023-03-22T07:36:58.838" v="181"/>
        <pc:sldMkLst>
          <pc:docMk/>
          <pc:sldMk cId="2875768420" sldId="265"/>
        </pc:sldMkLst>
        <pc:spChg chg="mod">
          <ac:chgData name="" userId="dc955bc90a018fd4" providerId="LiveId" clId="{450E877D-C315-4206-ADA3-F0BB5A12BF66}" dt="2023-03-22T07:36:58.838" v="181"/>
          <ac:spMkLst>
            <pc:docMk/>
            <pc:sldMk cId="2875768420" sldId="265"/>
            <ac:spMk id="2" creationId="{043E68BC-1F1F-44CD-BED0-CE127F6D8413}"/>
          </ac:spMkLst>
        </pc:spChg>
        <pc:spChg chg="mod">
          <ac:chgData name="" userId="dc955bc90a018fd4" providerId="LiveId" clId="{450E877D-C315-4206-ADA3-F0BB5A12BF66}" dt="2023-03-22T07:19:57.014" v="46" actId="20577"/>
          <ac:spMkLst>
            <pc:docMk/>
            <pc:sldMk cId="2875768420" sldId="265"/>
            <ac:spMk id="3" creationId="{DF449CDB-4DED-41CA-8BD3-B2FB80F386C2}"/>
          </ac:spMkLst>
        </pc:spChg>
      </pc:sldChg>
      <pc:sldChg chg="addSp delSp modSp">
        <pc:chgData name="" userId="dc955bc90a018fd4" providerId="LiveId" clId="{450E877D-C315-4206-ADA3-F0BB5A12BF66}" dt="2023-03-22T07:37:27.488" v="187"/>
        <pc:sldMkLst>
          <pc:docMk/>
          <pc:sldMk cId="2047990814" sldId="830"/>
        </pc:sldMkLst>
        <pc:spChg chg="mod">
          <ac:chgData name="" userId="dc955bc90a018fd4" providerId="LiveId" clId="{450E877D-C315-4206-ADA3-F0BB5A12BF66}" dt="2023-03-22T07:21:09.022" v="56" actId="6549"/>
          <ac:spMkLst>
            <pc:docMk/>
            <pc:sldMk cId="2047990814" sldId="830"/>
            <ac:spMk id="2" creationId="{00000000-0000-0000-0000-000000000000}"/>
          </ac:spMkLst>
        </pc:spChg>
        <pc:spChg chg="del">
          <ac:chgData name="" userId="dc955bc90a018fd4" providerId="LiveId" clId="{450E877D-C315-4206-ADA3-F0BB5A12BF66}" dt="2023-03-22T07:37:25.216" v="186" actId="478"/>
          <ac:spMkLst>
            <pc:docMk/>
            <pc:sldMk cId="2047990814" sldId="830"/>
            <ac:spMk id="3" creationId="{00000000-0000-0000-0000-000000000000}"/>
          </ac:spMkLst>
        </pc:spChg>
        <pc:spChg chg="add del mod">
          <ac:chgData name="" userId="dc955bc90a018fd4" providerId="LiveId" clId="{450E877D-C315-4206-ADA3-F0BB5A12BF66}" dt="2023-03-22T07:37:27.488" v="187"/>
          <ac:spMkLst>
            <pc:docMk/>
            <pc:sldMk cId="2047990814" sldId="830"/>
            <ac:spMk id="5" creationId="{9F731769-D671-48FA-9304-5068DE65288A}"/>
          </ac:spMkLst>
        </pc:spChg>
        <pc:spChg chg="add">
          <ac:chgData name="" userId="dc955bc90a018fd4" providerId="LiveId" clId="{450E877D-C315-4206-ADA3-F0BB5A12BF66}" dt="2023-03-22T07:37:27.488" v="187"/>
          <ac:spMkLst>
            <pc:docMk/>
            <pc:sldMk cId="2047990814" sldId="830"/>
            <ac:spMk id="6" creationId="{6D0F101A-A3DF-42E9-8C7D-1138441663FA}"/>
          </ac:spMkLst>
        </pc:spChg>
      </pc:sldChg>
      <pc:sldChg chg="addSp delSp modSp">
        <pc:chgData name="" userId="dc955bc90a018fd4" providerId="LiveId" clId="{450E877D-C315-4206-ADA3-F0BB5A12BF66}" dt="2023-03-22T07:37:17.375" v="185"/>
        <pc:sldMkLst>
          <pc:docMk/>
          <pc:sldMk cId="3758756664" sldId="837"/>
        </pc:sldMkLst>
        <pc:spChg chg="del">
          <ac:chgData name="" userId="dc955bc90a018fd4" providerId="LiveId" clId="{450E877D-C315-4206-ADA3-F0BB5A12BF66}" dt="2023-03-22T07:37:09.405" v="182" actId="478"/>
          <ac:spMkLst>
            <pc:docMk/>
            <pc:sldMk cId="3758756664" sldId="837"/>
            <ac:spMk id="2" creationId="{043E68BC-1F1F-44CD-BED0-CE127F6D8413}"/>
          </ac:spMkLst>
        </pc:spChg>
        <pc:spChg chg="mod">
          <ac:chgData name="" userId="dc955bc90a018fd4" providerId="LiveId" clId="{450E877D-C315-4206-ADA3-F0BB5A12BF66}" dt="2023-03-22T07:20:36.610" v="48" actId="6549"/>
          <ac:spMkLst>
            <pc:docMk/>
            <pc:sldMk cId="3758756664" sldId="837"/>
            <ac:spMk id="3" creationId="{DF449CDB-4DED-41CA-8BD3-B2FB80F386C2}"/>
          </ac:spMkLst>
        </pc:spChg>
        <pc:spChg chg="add del mod">
          <ac:chgData name="" userId="dc955bc90a018fd4" providerId="LiveId" clId="{450E877D-C315-4206-ADA3-F0BB5A12BF66}" dt="2023-03-22T07:37:17.375" v="185"/>
          <ac:spMkLst>
            <pc:docMk/>
            <pc:sldMk cId="3758756664" sldId="837"/>
            <ac:spMk id="5" creationId="{B72F0FA2-07BE-4941-8D19-B9734CF013DB}"/>
          </ac:spMkLst>
        </pc:spChg>
        <pc:spChg chg="add del">
          <ac:chgData name="" userId="dc955bc90a018fd4" providerId="LiveId" clId="{450E877D-C315-4206-ADA3-F0BB5A12BF66}" dt="2023-03-22T07:37:14.287" v="184"/>
          <ac:spMkLst>
            <pc:docMk/>
            <pc:sldMk cId="3758756664" sldId="837"/>
            <ac:spMk id="6" creationId="{DBEA0EB1-CB92-420D-905A-975580E76938}"/>
          </ac:spMkLst>
        </pc:spChg>
        <pc:spChg chg="add">
          <ac:chgData name="" userId="dc955bc90a018fd4" providerId="LiveId" clId="{450E877D-C315-4206-ADA3-F0BB5A12BF66}" dt="2023-03-22T07:37:17.375" v="185"/>
          <ac:spMkLst>
            <pc:docMk/>
            <pc:sldMk cId="3758756664" sldId="837"/>
            <ac:spMk id="7" creationId="{51E127EE-AC3D-4C0B-8058-2EE7326509A0}"/>
          </ac:spMkLst>
        </pc:spChg>
      </pc:sldChg>
      <pc:sldChg chg="del">
        <pc:chgData name="" userId="dc955bc90a018fd4" providerId="LiveId" clId="{450E877D-C315-4206-ADA3-F0BB5A12BF66}" dt="2023-03-22T07:21:44.302" v="57" actId="2696"/>
        <pc:sldMkLst>
          <pc:docMk/>
          <pc:sldMk cId="3452415317" sldId="838"/>
        </pc:sldMkLst>
      </pc:sldChg>
      <pc:sldChg chg="addSp delSp modSp">
        <pc:chgData name="" userId="dc955bc90a018fd4" providerId="LiveId" clId="{450E877D-C315-4206-ADA3-F0BB5A12BF66}" dt="2023-03-22T07:37:36.174" v="189"/>
        <pc:sldMkLst>
          <pc:docMk/>
          <pc:sldMk cId="2148560375" sldId="839"/>
        </pc:sldMkLst>
        <pc:spChg chg="mod">
          <ac:chgData name="" userId="dc955bc90a018fd4" providerId="LiveId" clId="{450E877D-C315-4206-ADA3-F0BB5A12BF66}" dt="2023-03-22T07:22:06.870" v="63" actId="6549"/>
          <ac:spMkLst>
            <pc:docMk/>
            <pc:sldMk cId="2148560375" sldId="839"/>
            <ac:spMk id="2" creationId="{00000000-0000-0000-0000-000000000000}"/>
          </ac:spMkLst>
        </pc:spChg>
        <pc:spChg chg="del">
          <ac:chgData name="" userId="dc955bc90a018fd4" providerId="LiveId" clId="{450E877D-C315-4206-ADA3-F0BB5A12BF66}" dt="2023-03-22T07:37:33.981" v="188" actId="478"/>
          <ac:spMkLst>
            <pc:docMk/>
            <pc:sldMk cId="2148560375" sldId="839"/>
            <ac:spMk id="3" creationId="{00000000-0000-0000-0000-000000000000}"/>
          </ac:spMkLst>
        </pc:spChg>
        <pc:spChg chg="add del mod">
          <ac:chgData name="" userId="dc955bc90a018fd4" providerId="LiveId" clId="{450E877D-C315-4206-ADA3-F0BB5A12BF66}" dt="2023-03-22T07:37:36.174" v="189"/>
          <ac:spMkLst>
            <pc:docMk/>
            <pc:sldMk cId="2148560375" sldId="839"/>
            <ac:spMk id="5" creationId="{F5827E8E-A421-40FB-A16C-055263F0152E}"/>
          </ac:spMkLst>
        </pc:spChg>
        <pc:spChg chg="add">
          <ac:chgData name="" userId="dc955bc90a018fd4" providerId="LiveId" clId="{450E877D-C315-4206-ADA3-F0BB5A12BF66}" dt="2023-03-22T07:37:36.174" v="189"/>
          <ac:spMkLst>
            <pc:docMk/>
            <pc:sldMk cId="2148560375" sldId="839"/>
            <ac:spMk id="6" creationId="{41BCFBDC-E7DB-4611-984F-C5A0BD104DFC}"/>
          </ac:spMkLst>
        </pc:spChg>
      </pc:sldChg>
      <pc:sldChg chg="addSp delSp modSp">
        <pc:chgData name="" userId="dc955bc90a018fd4" providerId="LiveId" clId="{450E877D-C315-4206-ADA3-F0BB5A12BF66}" dt="2023-03-22T07:37:43.867" v="191"/>
        <pc:sldMkLst>
          <pc:docMk/>
          <pc:sldMk cId="4235569786" sldId="840"/>
        </pc:sldMkLst>
        <pc:spChg chg="mod">
          <ac:chgData name="" userId="dc955bc90a018fd4" providerId="LiveId" clId="{450E877D-C315-4206-ADA3-F0BB5A12BF66}" dt="2023-03-22T07:23:17.111" v="72"/>
          <ac:spMkLst>
            <pc:docMk/>
            <pc:sldMk cId="4235569786" sldId="840"/>
            <ac:spMk id="2" creationId="{00000000-0000-0000-0000-000000000000}"/>
          </ac:spMkLst>
        </pc:spChg>
        <pc:spChg chg="del">
          <ac:chgData name="" userId="dc955bc90a018fd4" providerId="LiveId" clId="{450E877D-C315-4206-ADA3-F0BB5A12BF66}" dt="2023-03-22T07:37:40.752" v="190" actId="478"/>
          <ac:spMkLst>
            <pc:docMk/>
            <pc:sldMk cId="4235569786" sldId="840"/>
            <ac:spMk id="3" creationId="{00000000-0000-0000-0000-000000000000}"/>
          </ac:spMkLst>
        </pc:spChg>
        <pc:spChg chg="del mod">
          <ac:chgData name="" userId="dc955bc90a018fd4" providerId="LiveId" clId="{450E877D-C315-4206-ADA3-F0BB5A12BF66}" dt="2023-03-22T07:22:44.553" v="65" actId="478"/>
          <ac:spMkLst>
            <pc:docMk/>
            <pc:sldMk cId="4235569786" sldId="840"/>
            <ac:spMk id="5" creationId="{105E60D9-3B22-403E-A171-D69A53407861}"/>
          </ac:spMkLst>
        </pc:spChg>
        <pc:spChg chg="add del mod">
          <ac:chgData name="" userId="dc955bc90a018fd4" providerId="LiveId" clId="{450E877D-C315-4206-ADA3-F0BB5A12BF66}" dt="2023-03-22T07:37:43.867" v="191"/>
          <ac:spMkLst>
            <pc:docMk/>
            <pc:sldMk cId="4235569786" sldId="840"/>
            <ac:spMk id="5" creationId="{E327BD98-7B3D-4831-A6DE-73ABF3B27AA6}"/>
          </ac:spMkLst>
        </pc:spChg>
        <pc:spChg chg="add">
          <ac:chgData name="" userId="dc955bc90a018fd4" providerId="LiveId" clId="{450E877D-C315-4206-ADA3-F0BB5A12BF66}" dt="2023-03-22T07:37:43.867" v="191"/>
          <ac:spMkLst>
            <pc:docMk/>
            <pc:sldMk cId="4235569786" sldId="840"/>
            <ac:spMk id="6" creationId="{C3BD9ACC-7AE6-4478-88F8-7DD630125019}"/>
          </ac:spMkLst>
        </pc:spChg>
      </pc:sldChg>
      <pc:sldChg chg="addSp delSp modSp">
        <pc:chgData name="" userId="dc955bc90a018fd4" providerId="LiveId" clId="{450E877D-C315-4206-ADA3-F0BB5A12BF66}" dt="2023-03-22T07:38:00.168" v="195"/>
        <pc:sldMkLst>
          <pc:docMk/>
          <pc:sldMk cId="2100244175" sldId="841"/>
        </pc:sldMkLst>
        <pc:spChg chg="del">
          <ac:chgData name="" userId="dc955bc90a018fd4" providerId="LiveId" clId="{450E877D-C315-4206-ADA3-F0BB5A12BF66}" dt="2023-03-22T07:25:54.254" v="94" actId="478"/>
          <ac:spMkLst>
            <pc:docMk/>
            <pc:sldMk cId="2100244175" sldId="841"/>
            <ac:spMk id="2" creationId="{00000000-0000-0000-0000-000000000000}"/>
          </ac:spMkLst>
        </pc:spChg>
        <pc:spChg chg="del">
          <ac:chgData name="" userId="dc955bc90a018fd4" providerId="LiveId" clId="{450E877D-C315-4206-ADA3-F0BB5A12BF66}" dt="2023-03-22T07:37:57.993" v="194" actId="478"/>
          <ac:spMkLst>
            <pc:docMk/>
            <pc:sldMk cId="2100244175" sldId="841"/>
            <ac:spMk id="3" creationId="{00000000-0000-0000-0000-000000000000}"/>
          </ac:spMkLst>
        </pc:spChg>
        <pc:spChg chg="add del mod">
          <ac:chgData name="" userId="dc955bc90a018fd4" providerId="LiveId" clId="{450E877D-C315-4206-ADA3-F0BB5A12BF66}" dt="2023-03-22T07:38:00.168" v="195"/>
          <ac:spMkLst>
            <pc:docMk/>
            <pc:sldMk cId="2100244175" sldId="841"/>
            <ac:spMk id="4" creationId="{AAA0846B-54A5-43A3-9CCE-F26BF86F92B9}"/>
          </ac:spMkLst>
        </pc:spChg>
        <pc:spChg chg="add">
          <ac:chgData name="" userId="dc955bc90a018fd4" providerId="LiveId" clId="{450E877D-C315-4206-ADA3-F0BB5A12BF66}" dt="2023-03-22T07:38:00.168" v="195"/>
          <ac:spMkLst>
            <pc:docMk/>
            <pc:sldMk cId="2100244175" sldId="841"/>
            <ac:spMk id="7" creationId="{710ADB3A-1A5B-418B-82A4-63E86CDCB283}"/>
          </ac:spMkLst>
        </pc:spChg>
        <pc:spChg chg="add mod">
          <ac:chgData name="" userId="dc955bc90a018fd4" providerId="LiveId" clId="{450E877D-C315-4206-ADA3-F0BB5A12BF66}" dt="2023-03-22T07:25:54.254" v="94" actId="478"/>
          <ac:spMkLst>
            <pc:docMk/>
            <pc:sldMk cId="2100244175" sldId="841"/>
            <ac:spMk id="48" creationId="{486D33F1-E244-4F49-A0A9-0E5B0141F644}"/>
          </ac:spMkLst>
        </pc:spChg>
        <pc:grpChg chg="del">
          <ac:chgData name="" userId="dc955bc90a018fd4" providerId="LiveId" clId="{450E877D-C315-4206-ADA3-F0BB5A12BF66}" dt="2023-03-22T07:25:42.262" v="93" actId="478"/>
          <ac:grpSpMkLst>
            <pc:docMk/>
            <pc:sldMk cId="2100244175" sldId="841"/>
            <ac:grpSpMk id="4" creationId="{AC105CEA-36AF-49CA-A555-5FEEDD90CD74}"/>
          </ac:grpSpMkLst>
        </pc:grpChg>
        <pc:graphicFrameChg chg="add">
          <ac:chgData name="" userId="dc955bc90a018fd4" providerId="LiveId" clId="{450E877D-C315-4206-ADA3-F0BB5A12BF66}" dt="2023-03-22T07:25:57.052" v="95"/>
          <ac:graphicFrameMkLst>
            <pc:docMk/>
            <pc:sldMk cId="2100244175" sldId="841"/>
            <ac:graphicFrameMk id="49" creationId="{D9BBD281-3512-4C81-A21D-C02777005D7A}"/>
          </ac:graphicFrameMkLst>
        </pc:graphicFrameChg>
      </pc:sldChg>
      <pc:sldChg chg="addSp delSp modSp">
        <pc:chgData name="" userId="dc955bc90a018fd4" providerId="LiveId" clId="{450E877D-C315-4206-ADA3-F0BB5A12BF66}" dt="2023-03-22T07:38:06.646" v="197"/>
        <pc:sldMkLst>
          <pc:docMk/>
          <pc:sldMk cId="3340385320" sldId="842"/>
        </pc:sldMkLst>
        <pc:spChg chg="mod">
          <ac:chgData name="" userId="dc955bc90a018fd4" providerId="LiveId" clId="{450E877D-C315-4206-ADA3-F0BB5A12BF66}" dt="2023-03-22T07:26:31.385" v="97" actId="14"/>
          <ac:spMkLst>
            <pc:docMk/>
            <pc:sldMk cId="3340385320" sldId="842"/>
            <ac:spMk id="2" creationId="{00000000-0000-0000-0000-000000000000}"/>
          </ac:spMkLst>
        </pc:spChg>
        <pc:spChg chg="del">
          <ac:chgData name="" userId="dc955bc90a018fd4" providerId="LiveId" clId="{450E877D-C315-4206-ADA3-F0BB5A12BF66}" dt="2023-03-22T07:38:04.603" v="196" actId="478"/>
          <ac:spMkLst>
            <pc:docMk/>
            <pc:sldMk cId="3340385320" sldId="842"/>
            <ac:spMk id="3" creationId="{00000000-0000-0000-0000-000000000000}"/>
          </ac:spMkLst>
        </pc:spChg>
        <pc:spChg chg="add">
          <ac:chgData name="" userId="dc955bc90a018fd4" providerId="LiveId" clId="{450E877D-C315-4206-ADA3-F0BB5A12BF66}" dt="2023-03-22T07:26:42.179" v="98"/>
          <ac:spMkLst>
            <pc:docMk/>
            <pc:sldMk cId="3340385320" sldId="842"/>
            <ac:spMk id="11" creationId="{AF5BCA97-88BC-4FF3-B25F-B421A62B64FD}"/>
          </ac:spMkLst>
        </pc:spChg>
        <pc:spChg chg="add">
          <ac:chgData name="" userId="dc955bc90a018fd4" providerId="LiveId" clId="{450E877D-C315-4206-ADA3-F0BB5A12BF66}" dt="2023-03-22T07:26:42.179" v="98"/>
          <ac:spMkLst>
            <pc:docMk/>
            <pc:sldMk cId="3340385320" sldId="842"/>
            <ac:spMk id="12" creationId="{84AF25EE-5099-4134-8879-61837C62DBCF}"/>
          </ac:spMkLst>
        </pc:spChg>
        <pc:spChg chg="add del mod">
          <ac:chgData name="" userId="dc955bc90a018fd4" providerId="LiveId" clId="{450E877D-C315-4206-ADA3-F0BB5A12BF66}" dt="2023-03-22T07:38:06.646" v="197"/>
          <ac:spMkLst>
            <pc:docMk/>
            <pc:sldMk cId="3340385320" sldId="842"/>
            <ac:spMk id="14" creationId="{14532E57-B569-4626-BE0F-87433FF99B33}"/>
          </ac:spMkLst>
        </pc:spChg>
        <pc:spChg chg="add">
          <ac:chgData name="" userId="dc955bc90a018fd4" providerId="LiveId" clId="{450E877D-C315-4206-ADA3-F0BB5A12BF66}" dt="2023-03-22T07:38:06.646" v="197"/>
          <ac:spMkLst>
            <pc:docMk/>
            <pc:sldMk cId="3340385320" sldId="842"/>
            <ac:spMk id="15" creationId="{64B3CC19-DE65-4FA8-9D75-9AF63320147B}"/>
          </ac:spMkLst>
        </pc:spChg>
        <pc:grpChg chg="add">
          <ac:chgData name="" userId="dc955bc90a018fd4" providerId="LiveId" clId="{450E877D-C315-4206-ADA3-F0BB5A12BF66}" dt="2023-03-22T07:26:42.179" v="98"/>
          <ac:grpSpMkLst>
            <pc:docMk/>
            <pc:sldMk cId="3340385320" sldId="842"/>
            <ac:grpSpMk id="4" creationId="{C3C3B9BD-B607-4B6C-BAAC-A2FF01B5BB39}"/>
          </ac:grpSpMkLst>
        </pc:grpChg>
      </pc:sldChg>
      <pc:sldChg chg="addSp delSp modSp">
        <pc:chgData name="" userId="dc955bc90a018fd4" providerId="LiveId" clId="{450E877D-C315-4206-ADA3-F0BB5A12BF66}" dt="2023-03-22T07:38:13.997" v="199"/>
        <pc:sldMkLst>
          <pc:docMk/>
          <pc:sldMk cId="3538459282" sldId="843"/>
        </pc:sldMkLst>
        <pc:spChg chg="del mod">
          <ac:chgData name="" userId="dc955bc90a018fd4" providerId="LiveId" clId="{450E877D-C315-4206-ADA3-F0BB5A12BF66}" dt="2023-03-22T07:27:08.468" v="102" actId="478"/>
          <ac:spMkLst>
            <pc:docMk/>
            <pc:sldMk cId="3538459282" sldId="843"/>
            <ac:spMk id="2" creationId="{00000000-0000-0000-0000-000000000000}"/>
          </ac:spMkLst>
        </pc:spChg>
        <pc:spChg chg="del">
          <ac:chgData name="" userId="dc955bc90a018fd4" providerId="LiveId" clId="{450E877D-C315-4206-ADA3-F0BB5A12BF66}" dt="2023-03-22T07:38:12.081" v="198" actId="478"/>
          <ac:spMkLst>
            <pc:docMk/>
            <pc:sldMk cId="3538459282" sldId="843"/>
            <ac:spMk id="3" creationId="{00000000-0000-0000-0000-000000000000}"/>
          </ac:spMkLst>
        </pc:spChg>
        <pc:spChg chg="add del mod">
          <ac:chgData name="" userId="dc955bc90a018fd4" providerId="LiveId" clId="{450E877D-C315-4206-ADA3-F0BB5A12BF66}" dt="2023-03-22T07:38:13.997" v="199"/>
          <ac:spMkLst>
            <pc:docMk/>
            <pc:sldMk cId="3538459282" sldId="843"/>
            <ac:spMk id="5" creationId="{AF4E867E-49F3-41BC-897B-83A0FF2BE207}"/>
          </ac:spMkLst>
        </pc:spChg>
        <pc:spChg chg="add">
          <ac:chgData name="" userId="dc955bc90a018fd4" providerId="LiveId" clId="{450E877D-C315-4206-ADA3-F0BB5A12BF66}" dt="2023-03-22T07:38:13.997" v="199"/>
          <ac:spMkLst>
            <pc:docMk/>
            <pc:sldMk cId="3538459282" sldId="843"/>
            <ac:spMk id="6" creationId="{0B47F160-3798-4BA1-A3F5-F245A261E122}"/>
          </ac:spMkLst>
        </pc:spChg>
        <pc:picChg chg="add mod">
          <ac:chgData name="" userId="dc955bc90a018fd4" providerId="LiveId" clId="{450E877D-C315-4206-ADA3-F0BB5A12BF66}" dt="2023-03-22T07:27:10.905" v="103" actId="1076"/>
          <ac:picMkLst>
            <pc:docMk/>
            <pc:sldMk cId="3538459282" sldId="843"/>
            <ac:picMk id="4" creationId="{F96CC292-E756-46BF-BFDE-D356F524A747}"/>
          </ac:picMkLst>
        </pc:picChg>
      </pc:sldChg>
      <pc:sldChg chg="addSp delSp modSp">
        <pc:chgData name="" userId="dc955bc90a018fd4" providerId="LiveId" clId="{450E877D-C315-4206-ADA3-F0BB5A12BF66}" dt="2023-03-22T07:38:20.255" v="201"/>
        <pc:sldMkLst>
          <pc:docMk/>
          <pc:sldMk cId="539352031" sldId="844"/>
        </pc:sldMkLst>
        <pc:spChg chg="mod">
          <ac:chgData name="" userId="dc955bc90a018fd4" providerId="LiveId" clId="{450E877D-C315-4206-ADA3-F0BB5A12BF66}" dt="2023-03-22T07:27:53.631" v="113" actId="20577"/>
          <ac:spMkLst>
            <pc:docMk/>
            <pc:sldMk cId="539352031" sldId="844"/>
            <ac:spMk id="2" creationId="{00000000-0000-0000-0000-000000000000}"/>
          </ac:spMkLst>
        </pc:spChg>
        <pc:spChg chg="del">
          <ac:chgData name="" userId="dc955bc90a018fd4" providerId="LiveId" clId="{450E877D-C315-4206-ADA3-F0BB5A12BF66}" dt="2023-03-22T07:38:18.072" v="200" actId="478"/>
          <ac:spMkLst>
            <pc:docMk/>
            <pc:sldMk cId="539352031" sldId="844"/>
            <ac:spMk id="3" creationId="{00000000-0000-0000-0000-000000000000}"/>
          </ac:spMkLst>
        </pc:spChg>
        <pc:spChg chg="add del mod">
          <ac:chgData name="" userId="dc955bc90a018fd4" providerId="LiveId" clId="{450E877D-C315-4206-ADA3-F0BB5A12BF66}" dt="2023-03-22T07:38:20.255" v="201"/>
          <ac:spMkLst>
            <pc:docMk/>
            <pc:sldMk cId="539352031" sldId="844"/>
            <ac:spMk id="19" creationId="{6D0D75B6-0F5C-4131-8E3E-11F410F696C6}"/>
          </ac:spMkLst>
        </pc:spChg>
        <pc:spChg chg="add">
          <ac:chgData name="" userId="dc955bc90a018fd4" providerId="LiveId" clId="{450E877D-C315-4206-ADA3-F0BB5A12BF66}" dt="2023-03-22T07:38:20.255" v="201"/>
          <ac:spMkLst>
            <pc:docMk/>
            <pc:sldMk cId="539352031" sldId="844"/>
            <ac:spMk id="20" creationId="{7EC7F608-7438-440D-861C-6659C102BB1E}"/>
          </ac:spMkLst>
        </pc:spChg>
        <pc:grpChg chg="add mod">
          <ac:chgData name="" userId="dc955bc90a018fd4" providerId="LiveId" clId="{450E877D-C315-4206-ADA3-F0BB5A12BF66}" dt="2023-03-22T07:27:35.250" v="106" actId="1076"/>
          <ac:grpSpMkLst>
            <pc:docMk/>
            <pc:sldMk cId="539352031" sldId="844"/>
            <ac:grpSpMk id="4" creationId="{90047BCE-9C3A-4211-A48F-FE1BF5657057}"/>
          </ac:grpSpMkLst>
        </pc:grpChg>
        <pc:grpChg chg="add mod">
          <ac:chgData name="" userId="dc955bc90a018fd4" providerId="LiveId" clId="{450E877D-C315-4206-ADA3-F0BB5A12BF66}" dt="2023-03-22T07:27:35.250" v="106" actId="1076"/>
          <ac:grpSpMkLst>
            <pc:docMk/>
            <pc:sldMk cId="539352031" sldId="844"/>
            <ac:grpSpMk id="11" creationId="{14DF53BF-3FFC-4FB1-A2D4-1083E2EDA9D9}"/>
          </ac:grpSpMkLst>
        </pc:grpChg>
      </pc:sldChg>
      <pc:sldChg chg="addSp delSp modSp">
        <pc:chgData name="" userId="dc955bc90a018fd4" providerId="LiveId" clId="{450E877D-C315-4206-ADA3-F0BB5A12BF66}" dt="2023-03-22T07:38:28.788" v="203"/>
        <pc:sldMkLst>
          <pc:docMk/>
          <pc:sldMk cId="1682257881" sldId="845"/>
        </pc:sldMkLst>
        <pc:spChg chg="del mod">
          <ac:chgData name="" userId="dc955bc90a018fd4" providerId="LiveId" clId="{450E877D-C315-4206-ADA3-F0BB5A12BF66}" dt="2023-03-22T07:28:23.191" v="116" actId="478"/>
          <ac:spMkLst>
            <pc:docMk/>
            <pc:sldMk cId="1682257881" sldId="845"/>
            <ac:spMk id="2" creationId="{00000000-0000-0000-0000-000000000000}"/>
          </ac:spMkLst>
        </pc:spChg>
        <pc:spChg chg="del">
          <ac:chgData name="" userId="dc955bc90a018fd4" providerId="LiveId" clId="{450E877D-C315-4206-ADA3-F0BB5A12BF66}" dt="2023-03-22T07:38:26.039" v="202" actId="478"/>
          <ac:spMkLst>
            <pc:docMk/>
            <pc:sldMk cId="1682257881" sldId="845"/>
            <ac:spMk id="3" creationId="{00000000-0000-0000-0000-000000000000}"/>
          </ac:spMkLst>
        </pc:spChg>
        <pc:spChg chg="add del mod">
          <ac:chgData name="" userId="dc955bc90a018fd4" providerId="LiveId" clId="{450E877D-C315-4206-ADA3-F0BB5A12BF66}" dt="2023-03-22T07:38:28.788" v="203"/>
          <ac:spMkLst>
            <pc:docMk/>
            <pc:sldMk cId="1682257881" sldId="845"/>
            <ac:spMk id="4" creationId="{B8432292-59F2-4CB0-98F4-F142780C4911}"/>
          </ac:spMkLst>
        </pc:spChg>
        <pc:spChg chg="add">
          <ac:chgData name="" userId="dc955bc90a018fd4" providerId="LiveId" clId="{450E877D-C315-4206-ADA3-F0BB5A12BF66}" dt="2023-03-22T07:38:28.788" v="203"/>
          <ac:spMkLst>
            <pc:docMk/>
            <pc:sldMk cId="1682257881" sldId="845"/>
            <ac:spMk id="6" creationId="{8A548319-8BA0-43B5-8CFC-5D69782BE6B1}"/>
          </ac:spMkLst>
        </pc:spChg>
        <pc:spChg chg="del">
          <ac:chgData name="" userId="dc955bc90a018fd4" providerId="LiveId" clId="{450E877D-C315-4206-ADA3-F0BB5A12BF66}" dt="2023-03-22T07:28:19.848" v="115" actId="478"/>
          <ac:spMkLst>
            <pc:docMk/>
            <pc:sldMk cId="1682257881" sldId="845"/>
            <ac:spMk id="7" creationId="{3C30E992-3B61-467F-8F1D-D9C53210D2FD}"/>
          </ac:spMkLst>
        </pc:spChg>
        <pc:spChg chg="add del mod">
          <ac:chgData name="" userId="dc955bc90a018fd4" providerId="LiveId" clId="{450E877D-C315-4206-ADA3-F0BB5A12BF66}" dt="2023-03-22T07:28:33.108" v="118" actId="478"/>
          <ac:spMkLst>
            <pc:docMk/>
            <pc:sldMk cId="1682257881" sldId="845"/>
            <ac:spMk id="8" creationId="{FEB5B5D1-B255-4C1A-8409-80F3515CFFD0}"/>
          </ac:spMkLst>
        </pc:spChg>
        <pc:graphicFrameChg chg="del">
          <ac:chgData name="" userId="dc955bc90a018fd4" providerId="LiveId" clId="{450E877D-C315-4206-ADA3-F0BB5A12BF66}" dt="2023-03-22T07:28:19.848" v="115" actId="478"/>
          <ac:graphicFrameMkLst>
            <pc:docMk/>
            <pc:sldMk cId="1682257881" sldId="845"/>
            <ac:graphicFrameMk id="5" creationId="{3D9F3E31-B641-483B-B61D-D455E335C2F5}"/>
          </ac:graphicFrameMkLst>
        </pc:graphicFrameChg>
        <pc:graphicFrameChg chg="del">
          <ac:chgData name="" userId="dc955bc90a018fd4" providerId="LiveId" clId="{450E877D-C315-4206-ADA3-F0BB5A12BF66}" dt="2023-03-22T07:28:19.848" v="115" actId="478"/>
          <ac:graphicFrameMkLst>
            <pc:docMk/>
            <pc:sldMk cId="1682257881" sldId="845"/>
            <ac:graphicFrameMk id="6" creationId="{8DF65E87-7DCD-4CD8-AF68-08F5D0DD9A4F}"/>
          </ac:graphicFrameMkLst>
        </pc:graphicFrameChg>
        <pc:picChg chg="add">
          <ac:chgData name="" userId="dc955bc90a018fd4" providerId="LiveId" clId="{450E877D-C315-4206-ADA3-F0BB5A12BF66}" dt="2023-03-22T07:28:29.888" v="117"/>
          <ac:picMkLst>
            <pc:docMk/>
            <pc:sldMk cId="1682257881" sldId="845"/>
            <ac:picMk id="9" creationId="{FD913974-41B4-4C4D-B7B3-69EA78B12428}"/>
          </ac:picMkLst>
        </pc:picChg>
      </pc:sldChg>
      <pc:sldChg chg="addSp delSp modSp">
        <pc:chgData name="" userId="dc955bc90a018fd4" providerId="LiveId" clId="{450E877D-C315-4206-ADA3-F0BB5A12BF66}" dt="2023-03-22T07:38:37.652" v="205"/>
        <pc:sldMkLst>
          <pc:docMk/>
          <pc:sldMk cId="1689809698" sldId="846"/>
        </pc:sldMkLst>
        <pc:spChg chg="mod">
          <ac:chgData name="" userId="dc955bc90a018fd4" providerId="LiveId" clId="{450E877D-C315-4206-ADA3-F0BB5A12BF66}" dt="2023-03-22T07:29:19.032" v="123" actId="20577"/>
          <ac:spMkLst>
            <pc:docMk/>
            <pc:sldMk cId="1689809698" sldId="846"/>
            <ac:spMk id="2" creationId="{00000000-0000-0000-0000-000000000000}"/>
          </ac:spMkLst>
        </pc:spChg>
        <pc:spChg chg="del">
          <ac:chgData name="" userId="dc955bc90a018fd4" providerId="LiveId" clId="{450E877D-C315-4206-ADA3-F0BB5A12BF66}" dt="2023-03-22T07:38:35.441" v="204" actId="478"/>
          <ac:spMkLst>
            <pc:docMk/>
            <pc:sldMk cId="1689809698" sldId="846"/>
            <ac:spMk id="3" creationId="{00000000-0000-0000-0000-000000000000}"/>
          </ac:spMkLst>
        </pc:spChg>
        <pc:spChg chg="add del mod">
          <ac:chgData name="" userId="dc955bc90a018fd4" providerId="LiveId" clId="{450E877D-C315-4206-ADA3-F0BB5A12BF66}" dt="2023-03-22T07:38:37.652" v="205"/>
          <ac:spMkLst>
            <pc:docMk/>
            <pc:sldMk cId="1689809698" sldId="846"/>
            <ac:spMk id="5" creationId="{584C63E1-43B8-4CF0-AF9F-316AFECB70F3}"/>
          </ac:spMkLst>
        </pc:spChg>
        <pc:spChg chg="add">
          <ac:chgData name="" userId="dc955bc90a018fd4" providerId="LiveId" clId="{450E877D-C315-4206-ADA3-F0BB5A12BF66}" dt="2023-03-22T07:38:37.652" v="205"/>
          <ac:spMkLst>
            <pc:docMk/>
            <pc:sldMk cId="1689809698" sldId="846"/>
            <ac:spMk id="26" creationId="{52E93022-7316-4BC0-9C2B-51431FDBAB5B}"/>
          </ac:spMkLst>
        </pc:spChg>
        <pc:grpChg chg="del">
          <ac:chgData name="" userId="dc955bc90a018fd4" providerId="LiveId" clId="{450E877D-C315-4206-ADA3-F0BB5A12BF66}" dt="2023-03-22T07:29:01.492" v="119" actId="478"/>
          <ac:grpSpMkLst>
            <pc:docMk/>
            <pc:sldMk cId="1689809698" sldId="846"/>
            <ac:grpSpMk id="5" creationId="{8534A0DB-28C7-49F6-9D74-3190A7852358}"/>
          </ac:grpSpMkLst>
        </pc:grpChg>
        <pc:grpChg chg="add mod">
          <ac:chgData name="" userId="dc955bc90a018fd4" providerId="LiveId" clId="{450E877D-C315-4206-ADA3-F0BB5A12BF66}" dt="2023-03-22T07:29:17.076" v="122" actId="1076"/>
          <ac:grpSpMkLst>
            <pc:docMk/>
            <pc:sldMk cId="1689809698" sldId="846"/>
            <ac:grpSpMk id="522" creationId="{145C72CB-ACFC-46FD-839E-2ED74782B7A1}"/>
          </ac:grpSpMkLst>
        </pc:grpChg>
        <pc:grpChg chg="add mod">
          <ac:chgData name="" userId="dc955bc90a018fd4" providerId="LiveId" clId="{450E877D-C315-4206-ADA3-F0BB5A12BF66}" dt="2023-03-22T07:29:17.076" v="122" actId="1076"/>
          <ac:grpSpMkLst>
            <pc:docMk/>
            <pc:sldMk cId="1689809698" sldId="846"/>
            <ac:grpSpMk id="532" creationId="{45B801EC-D01E-40D5-AD6C-361FC167F477}"/>
          </ac:grpSpMkLst>
        </pc:grpChg>
      </pc:sldChg>
      <pc:sldChg chg="addSp delSp modSp">
        <pc:chgData name="" userId="dc955bc90a018fd4" providerId="LiveId" clId="{450E877D-C315-4206-ADA3-F0BB5A12BF66}" dt="2023-03-22T07:38:44.787" v="207"/>
        <pc:sldMkLst>
          <pc:docMk/>
          <pc:sldMk cId="1682285510" sldId="847"/>
        </pc:sldMkLst>
        <pc:spChg chg="mod">
          <ac:chgData name="" userId="dc955bc90a018fd4" providerId="LiveId" clId="{450E877D-C315-4206-ADA3-F0BB5A12BF66}" dt="2023-03-22T07:29:45.611" v="126" actId="6549"/>
          <ac:spMkLst>
            <pc:docMk/>
            <pc:sldMk cId="1682285510" sldId="847"/>
            <ac:spMk id="2" creationId="{00000000-0000-0000-0000-000000000000}"/>
          </ac:spMkLst>
        </pc:spChg>
        <pc:spChg chg="del">
          <ac:chgData name="" userId="dc955bc90a018fd4" providerId="LiveId" clId="{450E877D-C315-4206-ADA3-F0BB5A12BF66}" dt="2023-03-22T07:38:42.743" v="206" actId="478"/>
          <ac:spMkLst>
            <pc:docMk/>
            <pc:sldMk cId="1682285510" sldId="847"/>
            <ac:spMk id="3" creationId="{00000000-0000-0000-0000-000000000000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4" creationId="{2359C6B3-1E9C-451A-8927-CE77126F6DA1}"/>
          </ac:spMkLst>
        </pc:spChg>
        <pc:spChg chg="add del mod">
          <ac:chgData name="" userId="dc955bc90a018fd4" providerId="LiveId" clId="{450E877D-C315-4206-ADA3-F0BB5A12BF66}" dt="2023-03-22T07:38:44.787" v="207"/>
          <ac:spMkLst>
            <pc:docMk/>
            <pc:sldMk cId="1682285510" sldId="847"/>
            <ac:spMk id="5" creationId="{3A1A8AD4-6814-4424-A1E8-C44A971293D3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5" creationId="{BFDC01DC-98FA-4C9F-B72C-F67F176A0B12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6" creationId="{CBB98EF9-B5DE-46C9-9657-192DEEDED06A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7" creationId="{A9202EFE-0CA3-40B6-8B07-2B0798340920}"/>
          </ac:spMkLst>
        </pc:spChg>
        <pc:spChg chg="add">
          <ac:chgData name="" userId="dc955bc90a018fd4" providerId="LiveId" clId="{450E877D-C315-4206-ADA3-F0BB5A12BF66}" dt="2023-03-22T07:38:44.787" v="207"/>
          <ac:spMkLst>
            <pc:docMk/>
            <pc:sldMk cId="1682285510" sldId="847"/>
            <ac:spMk id="7" creationId="{ACAF81CC-9A33-442A-93C4-F0DDBA2684C0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8" creationId="{7B73BF37-636E-4E64-A32A-8EB139F478B5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9" creationId="{FFA90ABD-7495-4CFF-A970-A26AC516E085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0" creationId="{1C636BE2-AAF9-4059-A591-E36FA853AF60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1" creationId="{93292AB3-376A-4A74-8C10-501C2B745CAE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2" creationId="{74DB743F-CD3E-4BAE-8055-B8A4CFADD0E1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3" creationId="{6E3F7AE1-165D-457C-BEC6-497760DACA19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4" creationId="{408023F2-43F7-4A48-9503-7BF1F7ED7412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5" creationId="{CACE93CA-8FC9-4149-BC95-B48E43772811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6" creationId="{68844D1C-A964-487F-B27D-42F38774903D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7" creationId="{A2F2E6DF-8836-4A71-860B-E0A90BA326EE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8" creationId="{E1D99114-D08F-48F7-B25D-9F58C0BFCF09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9" creationId="{FB2A4DD3-D2A9-4D6B-92A9-3C95F8B4ED47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20" creationId="{618A5B53-DB7C-4F15-BC89-9079C6AAF3C8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21" creationId="{A0999F56-1110-4942-9E07-0A0D2C63096E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22" creationId="{59C1B6C8-FA82-4407-BEC3-37CCAA7A4B76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23" creationId="{1109ADD1-6E0F-4BB3-B722-07FCB3FA38A6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24" creationId="{B542DD4B-9212-4B50-B751-0CF2A20144CA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25" creationId="{2C7CEDE0-AFCD-48BB-925A-822F7AF7C9CC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29" creationId="{6DE79AD5-53D0-4BAF-AF41-351EA584393A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0" creationId="{977626C1-262E-4D02-89F9-588614E7F916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1" creationId="{1281EA8B-15B2-457B-9666-FE3BCFE3534A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2" creationId="{81C8C680-30F9-4093-8CDB-72CBFDDF74A2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3" creationId="{77260B7D-E31E-403E-A6A4-19757843B52B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4" creationId="{F7055796-30BA-47D5-8F10-31C28369D7FD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5" creationId="{2D351A26-CC07-4BF8-8DBE-780E01D1246F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6" creationId="{90A08595-5A8E-495B-9B76-A6131190F172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7" creationId="{A9DFFBA1-0076-47DC-B836-C6049243A326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8" creationId="{BDAAD464-E938-4383-B2E9-77DB9A05180D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9" creationId="{6329DB2D-D991-483C-986B-1E86C9B6A765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40" creationId="{3C810542-CF68-4F4E-B64D-1002D65B4126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41" creationId="{0A366D36-46F3-4393-9593-3133E98BBACC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42" creationId="{3EEAD11E-4351-4448-BD17-EAC652D98E4F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43" creationId="{CC7D3CCF-2109-401F-9465-173013A35360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44" creationId="{7C0B247E-6CD7-4E75-96B4-3CA2110DCA1B}"/>
          </ac:spMkLst>
        </pc:spChg>
        <pc:grpChg chg="del">
          <ac:chgData name="" userId="dc955bc90a018fd4" providerId="LiveId" clId="{450E877D-C315-4206-ADA3-F0BB5A12BF66}" dt="2023-03-22T07:29:40.167" v="124" actId="478"/>
          <ac:grpSpMkLst>
            <pc:docMk/>
            <pc:sldMk cId="1682285510" sldId="847"/>
            <ac:grpSpMk id="26" creationId="{576B7CD5-65D5-4849-95CA-6D932D5D7903}"/>
          </ac:grpSpMkLst>
        </pc:grpChg>
        <pc:picChg chg="add">
          <ac:chgData name="" userId="dc955bc90a018fd4" providerId="LiveId" clId="{450E877D-C315-4206-ADA3-F0BB5A12BF66}" dt="2023-03-22T07:29:42.432" v="125"/>
          <ac:picMkLst>
            <pc:docMk/>
            <pc:sldMk cId="1682285510" sldId="847"/>
            <ac:picMk id="45" creationId="{D8B5E42C-16E4-45AD-9CDC-271C427D9A7A}"/>
          </ac:picMkLst>
        </pc:picChg>
      </pc:sldChg>
      <pc:sldChg chg="addSp delSp modSp">
        <pc:chgData name="" userId="dc955bc90a018fd4" providerId="LiveId" clId="{450E877D-C315-4206-ADA3-F0BB5A12BF66}" dt="2023-03-22T07:38:52.552" v="209"/>
        <pc:sldMkLst>
          <pc:docMk/>
          <pc:sldMk cId="520859011" sldId="848"/>
        </pc:sldMkLst>
        <pc:spChg chg="mod">
          <ac:chgData name="" userId="dc955bc90a018fd4" providerId="LiveId" clId="{450E877D-C315-4206-ADA3-F0BB5A12BF66}" dt="2023-03-22T07:30:07.060" v="128"/>
          <ac:spMkLst>
            <pc:docMk/>
            <pc:sldMk cId="520859011" sldId="848"/>
            <ac:spMk id="2" creationId="{00000000-0000-0000-0000-000000000000}"/>
          </ac:spMkLst>
        </pc:spChg>
        <pc:spChg chg="del">
          <ac:chgData name="" userId="dc955bc90a018fd4" providerId="LiveId" clId="{450E877D-C315-4206-ADA3-F0BB5A12BF66}" dt="2023-03-22T07:38:50.572" v="208" actId="478"/>
          <ac:spMkLst>
            <pc:docMk/>
            <pc:sldMk cId="520859011" sldId="848"/>
            <ac:spMk id="3" creationId="{00000000-0000-0000-0000-000000000000}"/>
          </ac:spMkLst>
        </pc:spChg>
        <pc:spChg chg="add del mod">
          <ac:chgData name="" userId="dc955bc90a018fd4" providerId="LiveId" clId="{450E877D-C315-4206-ADA3-F0BB5A12BF66}" dt="2023-03-22T07:38:52.552" v="209"/>
          <ac:spMkLst>
            <pc:docMk/>
            <pc:sldMk cId="520859011" sldId="848"/>
            <ac:spMk id="5" creationId="{31C3C27E-1E08-4DD1-8F5A-23E2497733F0}"/>
          </ac:spMkLst>
        </pc:spChg>
        <pc:spChg chg="add">
          <ac:chgData name="" userId="dc955bc90a018fd4" providerId="LiveId" clId="{450E877D-C315-4206-ADA3-F0BB5A12BF66}" dt="2023-03-22T07:38:52.552" v="209"/>
          <ac:spMkLst>
            <pc:docMk/>
            <pc:sldMk cId="520859011" sldId="848"/>
            <ac:spMk id="6" creationId="{441D0031-0B56-4CE8-AB6C-E18152DACABD}"/>
          </ac:spMkLst>
        </pc:spChg>
        <pc:picChg chg="del">
          <ac:chgData name="" userId="dc955bc90a018fd4" providerId="LiveId" clId="{450E877D-C315-4206-ADA3-F0BB5A12BF66}" dt="2023-03-22T07:30:03.747" v="127" actId="478"/>
          <ac:picMkLst>
            <pc:docMk/>
            <pc:sldMk cId="520859011" sldId="848"/>
            <ac:picMk id="4" creationId="{407B9F2A-5D7E-4596-AE45-BD869140AA45}"/>
          </ac:picMkLst>
        </pc:picChg>
      </pc:sldChg>
      <pc:sldChg chg="addSp delSp modSp">
        <pc:chgData name="" userId="dc955bc90a018fd4" providerId="LiveId" clId="{450E877D-C315-4206-ADA3-F0BB5A12BF66}" dt="2023-03-22T07:37:53.158" v="193"/>
        <pc:sldMkLst>
          <pc:docMk/>
          <pc:sldMk cId="2125218991" sldId="849"/>
        </pc:sldMkLst>
        <pc:spChg chg="mod">
          <ac:chgData name="" userId="dc955bc90a018fd4" providerId="LiveId" clId="{450E877D-C315-4206-ADA3-F0BB5A12BF66}" dt="2023-03-22T07:24:57.330" v="83"/>
          <ac:spMkLst>
            <pc:docMk/>
            <pc:sldMk cId="2125218991" sldId="849"/>
            <ac:spMk id="2" creationId="{00000000-0000-0000-0000-000000000000}"/>
          </ac:spMkLst>
        </pc:spChg>
        <pc:spChg chg="del">
          <ac:chgData name="" userId="dc955bc90a018fd4" providerId="LiveId" clId="{450E877D-C315-4206-ADA3-F0BB5A12BF66}" dt="2023-03-22T07:37:50.755" v="192" actId="478"/>
          <ac:spMkLst>
            <pc:docMk/>
            <pc:sldMk cId="2125218991" sldId="849"/>
            <ac:spMk id="3" creationId="{00000000-0000-0000-0000-000000000000}"/>
          </ac:spMkLst>
        </pc:spChg>
        <pc:spChg chg="del">
          <ac:chgData name="" userId="dc955bc90a018fd4" providerId="LiveId" clId="{450E877D-C315-4206-ADA3-F0BB5A12BF66}" dt="2023-03-22T07:23:25.882" v="73" actId="478"/>
          <ac:spMkLst>
            <pc:docMk/>
            <pc:sldMk cId="2125218991" sldId="849"/>
            <ac:spMk id="4" creationId="{6C17BEC8-FD22-4C26-8A22-939454A4C48F}"/>
          </ac:spMkLst>
        </pc:spChg>
        <pc:spChg chg="add mod">
          <ac:chgData name="" userId="dc955bc90a018fd4" providerId="LiveId" clId="{450E877D-C315-4206-ADA3-F0BB5A12BF66}" dt="2023-03-22T07:25:31.456" v="92" actId="1076"/>
          <ac:spMkLst>
            <pc:docMk/>
            <pc:sldMk cId="2125218991" sldId="849"/>
            <ac:spMk id="5" creationId="{F571E9DB-ECD4-452B-A33E-61AD953F4202}"/>
          </ac:spMkLst>
        </pc:spChg>
        <pc:spChg chg="add del mod">
          <ac:chgData name="" userId="dc955bc90a018fd4" providerId="LiveId" clId="{450E877D-C315-4206-ADA3-F0BB5A12BF66}" dt="2023-03-22T07:37:53.158" v="193"/>
          <ac:spMkLst>
            <pc:docMk/>
            <pc:sldMk cId="2125218991" sldId="849"/>
            <ac:spMk id="6" creationId="{339037E0-2B3D-44E8-AD57-E32F1B24F125}"/>
          </ac:spMkLst>
        </pc:spChg>
        <pc:spChg chg="add">
          <ac:chgData name="" userId="dc955bc90a018fd4" providerId="LiveId" clId="{450E877D-C315-4206-ADA3-F0BB5A12BF66}" dt="2023-03-22T07:37:53.158" v="193"/>
          <ac:spMkLst>
            <pc:docMk/>
            <pc:sldMk cId="2125218991" sldId="849"/>
            <ac:spMk id="7" creationId="{52B15D33-E339-45AD-970A-D532AB07EFE1}"/>
          </ac:spMkLst>
        </pc:spChg>
      </pc:sldChg>
      <pc:sldChg chg="addSp delSp modSp">
        <pc:chgData name="" userId="dc955bc90a018fd4" providerId="LiveId" clId="{450E877D-C315-4206-ADA3-F0BB5A12BF66}" dt="2023-03-22T07:39:00.018" v="211"/>
        <pc:sldMkLst>
          <pc:docMk/>
          <pc:sldMk cId="2726813456" sldId="850"/>
        </pc:sldMkLst>
        <pc:spChg chg="mod">
          <ac:chgData name="" userId="dc955bc90a018fd4" providerId="LiveId" clId="{450E877D-C315-4206-ADA3-F0BB5A12BF66}" dt="2023-03-22T07:31:27.163" v="138" actId="15"/>
          <ac:spMkLst>
            <pc:docMk/>
            <pc:sldMk cId="2726813456" sldId="850"/>
            <ac:spMk id="2" creationId="{00000000-0000-0000-0000-000000000000}"/>
          </ac:spMkLst>
        </pc:spChg>
        <pc:spChg chg="del">
          <ac:chgData name="" userId="dc955bc90a018fd4" providerId="LiveId" clId="{450E877D-C315-4206-ADA3-F0BB5A12BF66}" dt="2023-03-22T07:38:58.136" v="210" actId="478"/>
          <ac:spMkLst>
            <pc:docMk/>
            <pc:sldMk cId="2726813456" sldId="850"/>
            <ac:spMk id="3" creationId="{00000000-0000-0000-0000-000000000000}"/>
          </ac:spMkLst>
        </pc:spChg>
        <pc:spChg chg="add del mod">
          <ac:chgData name="" userId="dc955bc90a018fd4" providerId="LiveId" clId="{450E877D-C315-4206-ADA3-F0BB5A12BF66}" dt="2023-03-22T07:39:00.018" v="211"/>
          <ac:spMkLst>
            <pc:docMk/>
            <pc:sldMk cId="2726813456" sldId="850"/>
            <ac:spMk id="5" creationId="{31B9453B-1353-4B38-A61E-E6993E38888C}"/>
          </ac:spMkLst>
        </pc:spChg>
        <pc:spChg chg="add">
          <ac:chgData name="" userId="dc955bc90a018fd4" providerId="LiveId" clId="{450E877D-C315-4206-ADA3-F0BB5A12BF66}" dt="2023-03-22T07:39:00.018" v="211"/>
          <ac:spMkLst>
            <pc:docMk/>
            <pc:sldMk cId="2726813456" sldId="850"/>
            <ac:spMk id="6" creationId="{C0B78544-DE3A-4A46-9FA6-2161817F031D}"/>
          </ac:spMkLst>
        </pc:spChg>
      </pc:sldChg>
      <pc:sldChg chg="addSp delSp modSp">
        <pc:chgData name="" userId="dc955bc90a018fd4" providerId="LiveId" clId="{450E877D-C315-4206-ADA3-F0BB5A12BF66}" dt="2023-03-22T07:39:08.028" v="213"/>
        <pc:sldMkLst>
          <pc:docMk/>
          <pc:sldMk cId="505612963" sldId="851"/>
        </pc:sldMkLst>
        <pc:spChg chg="mod">
          <ac:chgData name="" userId="dc955bc90a018fd4" providerId="LiveId" clId="{450E877D-C315-4206-ADA3-F0BB5A12BF66}" dt="2023-03-22T07:32:22.866" v="141" actId="15"/>
          <ac:spMkLst>
            <pc:docMk/>
            <pc:sldMk cId="505612963" sldId="851"/>
            <ac:spMk id="2" creationId="{00000000-0000-0000-0000-000000000000}"/>
          </ac:spMkLst>
        </pc:spChg>
        <pc:spChg chg="del">
          <ac:chgData name="" userId="dc955bc90a018fd4" providerId="LiveId" clId="{450E877D-C315-4206-ADA3-F0BB5A12BF66}" dt="2023-03-22T07:39:06.037" v="212" actId="478"/>
          <ac:spMkLst>
            <pc:docMk/>
            <pc:sldMk cId="505612963" sldId="851"/>
            <ac:spMk id="3" creationId="{00000000-0000-0000-0000-000000000000}"/>
          </ac:spMkLst>
        </pc:spChg>
        <pc:spChg chg="add del mod">
          <ac:chgData name="" userId="dc955bc90a018fd4" providerId="LiveId" clId="{450E877D-C315-4206-ADA3-F0BB5A12BF66}" dt="2023-03-22T07:39:08.028" v="213"/>
          <ac:spMkLst>
            <pc:docMk/>
            <pc:sldMk cId="505612963" sldId="851"/>
            <ac:spMk id="5" creationId="{E35CBEE9-0A83-4688-A4CE-7063FBB14765}"/>
          </ac:spMkLst>
        </pc:spChg>
        <pc:spChg chg="add">
          <ac:chgData name="" userId="dc955bc90a018fd4" providerId="LiveId" clId="{450E877D-C315-4206-ADA3-F0BB5A12BF66}" dt="2023-03-22T07:39:08.028" v="213"/>
          <ac:spMkLst>
            <pc:docMk/>
            <pc:sldMk cId="505612963" sldId="851"/>
            <ac:spMk id="132" creationId="{0779A9FD-B8AB-461C-A31A-29F49F50B993}"/>
          </ac:spMkLst>
        </pc:spChg>
        <pc:grpChg chg="del">
          <ac:chgData name="" userId="dc955bc90a018fd4" providerId="LiveId" clId="{450E877D-C315-4206-ADA3-F0BB5A12BF66}" dt="2023-03-22T07:32:27.650" v="142" actId="478"/>
          <ac:grpSpMkLst>
            <pc:docMk/>
            <pc:sldMk cId="505612963" sldId="851"/>
            <ac:grpSpMk id="4" creationId="{E80D3CC1-2A1E-4D91-B24A-92DF423D0774}"/>
          </ac:grpSpMkLst>
        </pc:grpChg>
        <pc:grpChg chg="add">
          <ac:chgData name="" userId="dc955bc90a018fd4" providerId="LiveId" clId="{450E877D-C315-4206-ADA3-F0BB5A12BF66}" dt="2023-03-22T07:32:38.709" v="143"/>
          <ac:grpSpMkLst>
            <pc:docMk/>
            <pc:sldMk cId="505612963" sldId="851"/>
            <ac:grpSpMk id="24" creationId="{CAC4AD22-4FA7-4AAD-979E-F66CB7A0C0D0}"/>
          </ac:grpSpMkLst>
        </pc:grpChg>
        <pc:cxnChg chg="mod">
          <ac:chgData name="" userId="dc955bc90a018fd4" providerId="LiveId" clId="{450E877D-C315-4206-ADA3-F0BB5A12BF66}" dt="2023-03-22T07:32:27.650" v="142" actId="478"/>
          <ac:cxnSpMkLst>
            <pc:docMk/>
            <pc:sldMk cId="505612963" sldId="851"/>
            <ac:cxnSpMk id="13" creationId="{A7C623C6-5BEB-4C6E-BE27-8AC6A2E18E81}"/>
          </ac:cxnSpMkLst>
        </pc:cxnChg>
        <pc:cxnChg chg="mod">
          <ac:chgData name="" userId="dc955bc90a018fd4" providerId="LiveId" clId="{450E877D-C315-4206-ADA3-F0BB5A12BF66}" dt="2023-03-22T07:32:27.650" v="142" actId="478"/>
          <ac:cxnSpMkLst>
            <pc:docMk/>
            <pc:sldMk cId="505612963" sldId="851"/>
            <ac:cxnSpMk id="14" creationId="{300A6716-5B8A-417D-8CCA-17022EDE624D}"/>
          </ac:cxnSpMkLst>
        </pc:cxnChg>
        <pc:cxnChg chg="mod">
          <ac:chgData name="" userId="dc955bc90a018fd4" providerId="LiveId" clId="{450E877D-C315-4206-ADA3-F0BB5A12BF66}" dt="2023-03-22T07:32:27.650" v="142" actId="478"/>
          <ac:cxnSpMkLst>
            <pc:docMk/>
            <pc:sldMk cId="505612963" sldId="851"/>
            <ac:cxnSpMk id="15" creationId="{5100B25D-C7F9-4A80-96F0-90FDF1930BC7}"/>
          </ac:cxnSpMkLst>
        </pc:cxnChg>
        <pc:cxnChg chg="mod">
          <ac:chgData name="" userId="dc955bc90a018fd4" providerId="LiveId" clId="{450E877D-C315-4206-ADA3-F0BB5A12BF66}" dt="2023-03-22T07:32:27.650" v="142" actId="478"/>
          <ac:cxnSpMkLst>
            <pc:docMk/>
            <pc:sldMk cId="505612963" sldId="851"/>
            <ac:cxnSpMk id="16" creationId="{9BBA89FD-5F0B-4A66-ABF0-00A404E8A560}"/>
          </ac:cxnSpMkLst>
        </pc:cxnChg>
        <pc:cxnChg chg="mod">
          <ac:chgData name="" userId="dc955bc90a018fd4" providerId="LiveId" clId="{450E877D-C315-4206-ADA3-F0BB5A12BF66}" dt="2023-03-22T07:32:27.650" v="142" actId="478"/>
          <ac:cxnSpMkLst>
            <pc:docMk/>
            <pc:sldMk cId="505612963" sldId="851"/>
            <ac:cxnSpMk id="17" creationId="{3DBDF6A1-09DE-4BCD-8822-18E66CBFD36E}"/>
          </ac:cxnSpMkLst>
        </pc:cxnChg>
        <pc:cxnChg chg="mod">
          <ac:chgData name="" userId="dc955bc90a018fd4" providerId="LiveId" clId="{450E877D-C315-4206-ADA3-F0BB5A12BF66}" dt="2023-03-22T07:32:27.650" v="142" actId="478"/>
          <ac:cxnSpMkLst>
            <pc:docMk/>
            <pc:sldMk cId="505612963" sldId="851"/>
            <ac:cxnSpMk id="18" creationId="{D9E11709-C51B-438E-A470-F1938EAB515B}"/>
          </ac:cxnSpMkLst>
        </pc:cxnChg>
        <pc:cxnChg chg="mod">
          <ac:chgData name="" userId="dc955bc90a018fd4" providerId="LiveId" clId="{450E877D-C315-4206-ADA3-F0BB5A12BF66}" dt="2023-03-22T07:32:27.650" v="142" actId="478"/>
          <ac:cxnSpMkLst>
            <pc:docMk/>
            <pc:sldMk cId="505612963" sldId="851"/>
            <ac:cxnSpMk id="19" creationId="{5B76E810-2D96-4C49-9B72-95899DE6600D}"/>
          </ac:cxnSpMkLst>
        </pc:cxnChg>
      </pc:sldChg>
      <pc:sldChg chg="del">
        <pc:chgData name="" userId="dc955bc90a018fd4" providerId="LiveId" clId="{450E877D-C315-4206-ADA3-F0BB5A12BF66}" dt="2023-03-22T07:33:02.066" v="147" actId="2696"/>
        <pc:sldMkLst>
          <pc:docMk/>
          <pc:sldMk cId="100416944" sldId="852"/>
        </pc:sldMkLst>
      </pc:sldChg>
      <pc:sldChg chg="del">
        <pc:chgData name="" userId="dc955bc90a018fd4" providerId="LiveId" clId="{450E877D-C315-4206-ADA3-F0BB5A12BF66}" dt="2023-03-22T07:33:02.716" v="148" actId="2696"/>
        <pc:sldMkLst>
          <pc:docMk/>
          <pc:sldMk cId="1442047139" sldId="853"/>
        </pc:sldMkLst>
      </pc:sldChg>
      <pc:sldChg chg="del">
        <pc:chgData name="" userId="dc955bc90a018fd4" providerId="LiveId" clId="{450E877D-C315-4206-ADA3-F0BB5A12BF66}" dt="2023-03-22T07:33:03.464" v="149" actId="2696"/>
        <pc:sldMkLst>
          <pc:docMk/>
          <pc:sldMk cId="1831097013" sldId="854"/>
        </pc:sldMkLst>
      </pc:sldChg>
      <pc:sldChg chg="del">
        <pc:chgData name="" userId="dc955bc90a018fd4" providerId="LiveId" clId="{450E877D-C315-4206-ADA3-F0BB5A12BF66}" dt="2023-03-22T07:33:04.053" v="150" actId="2696"/>
        <pc:sldMkLst>
          <pc:docMk/>
          <pc:sldMk cId="70887156" sldId="855"/>
        </pc:sldMkLst>
      </pc:sldChg>
      <pc:sldChg chg="del">
        <pc:chgData name="" userId="dc955bc90a018fd4" providerId="LiveId" clId="{450E877D-C315-4206-ADA3-F0BB5A12BF66}" dt="2023-03-22T07:33:04.661" v="151" actId="2696"/>
        <pc:sldMkLst>
          <pc:docMk/>
          <pc:sldMk cId="1165950900" sldId="856"/>
        </pc:sldMkLst>
      </pc:sldChg>
      <pc:sldChg chg="del">
        <pc:chgData name="" userId="dc955bc90a018fd4" providerId="LiveId" clId="{450E877D-C315-4206-ADA3-F0BB5A12BF66}" dt="2023-03-22T07:33:05.188" v="152" actId="2696"/>
        <pc:sldMkLst>
          <pc:docMk/>
          <pc:sldMk cId="411733981" sldId="857"/>
        </pc:sldMkLst>
      </pc:sldChg>
      <pc:sldChg chg="del">
        <pc:chgData name="" userId="dc955bc90a018fd4" providerId="LiveId" clId="{450E877D-C315-4206-ADA3-F0BB5A12BF66}" dt="2023-03-22T07:32:59.629" v="144" actId="2696"/>
        <pc:sldMkLst>
          <pc:docMk/>
          <pc:sldMk cId="2788684354" sldId="858"/>
        </pc:sldMkLst>
      </pc:sldChg>
      <pc:sldChg chg="del">
        <pc:chgData name="" userId="dc955bc90a018fd4" providerId="LiveId" clId="{450E877D-C315-4206-ADA3-F0BB5A12BF66}" dt="2023-03-22T07:33:00.891" v="145" actId="2696"/>
        <pc:sldMkLst>
          <pc:docMk/>
          <pc:sldMk cId="1720659587" sldId="859"/>
        </pc:sldMkLst>
      </pc:sldChg>
      <pc:sldChg chg="del">
        <pc:chgData name="" userId="dc955bc90a018fd4" providerId="LiveId" clId="{450E877D-C315-4206-ADA3-F0BB5A12BF66}" dt="2023-03-22T07:33:01.471" v="146" actId="2696"/>
        <pc:sldMkLst>
          <pc:docMk/>
          <pc:sldMk cId="3858497755" sldId="860"/>
        </pc:sldMkLst>
      </pc:sldChg>
      <pc:sldChg chg="del">
        <pc:chgData name="" userId="dc955bc90a018fd4" providerId="LiveId" clId="{450E877D-C315-4206-ADA3-F0BB5A12BF66}" dt="2023-03-22T07:33:05.787" v="153" actId="2696"/>
        <pc:sldMkLst>
          <pc:docMk/>
          <pc:sldMk cId="1969711913" sldId="861"/>
        </pc:sldMkLst>
      </pc:sldChg>
      <pc:sldChg chg="del">
        <pc:chgData name="" userId="dc955bc90a018fd4" providerId="LiveId" clId="{450E877D-C315-4206-ADA3-F0BB5A12BF66}" dt="2023-03-22T07:33:06.333" v="154" actId="2696"/>
        <pc:sldMkLst>
          <pc:docMk/>
          <pc:sldMk cId="1025737623" sldId="862"/>
        </pc:sldMkLst>
      </pc:sldChg>
      <pc:sldChg chg="del">
        <pc:chgData name="" userId="dc955bc90a018fd4" providerId="LiveId" clId="{450E877D-C315-4206-ADA3-F0BB5A12BF66}" dt="2023-03-22T07:33:06.939" v="155" actId="2696"/>
        <pc:sldMkLst>
          <pc:docMk/>
          <pc:sldMk cId="1873296453" sldId="863"/>
        </pc:sldMkLst>
      </pc:sldChg>
      <pc:sldChg chg="del">
        <pc:chgData name="" userId="dc955bc90a018fd4" providerId="LiveId" clId="{450E877D-C315-4206-ADA3-F0BB5A12BF66}" dt="2023-03-22T07:33:07.640" v="156" actId="2696"/>
        <pc:sldMkLst>
          <pc:docMk/>
          <pc:sldMk cId="253714073" sldId="864"/>
        </pc:sldMkLst>
      </pc:sldChg>
      <pc:sldChg chg="del">
        <pc:chgData name="" userId="dc955bc90a018fd4" providerId="LiveId" clId="{450E877D-C315-4206-ADA3-F0BB5A12BF66}" dt="2023-03-22T07:33:08.235" v="157" actId="2696"/>
        <pc:sldMkLst>
          <pc:docMk/>
          <pc:sldMk cId="1630989123" sldId="865"/>
        </pc:sldMkLst>
      </pc:sldChg>
      <pc:sldChg chg="del">
        <pc:chgData name="" userId="dc955bc90a018fd4" providerId="LiveId" clId="{450E877D-C315-4206-ADA3-F0BB5A12BF66}" dt="2023-03-22T07:33:09.061" v="158" actId="2696"/>
        <pc:sldMkLst>
          <pc:docMk/>
          <pc:sldMk cId="3111140911" sldId="866"/>
        </pc:sldMkLst>
      </pc:sldChg>
      <pc:sldChg chg="del">
        <pc:chgData name="" userId="dc955bc90a018fd4" providerId="LiveId" clId="{450E877D-C315-4206-ADA3-F0BB5A12BF66}" dt="2023-03-22T07:33:09.664" v="159" actId="2696"/>
        <pc:sldMkLst>
          <pc:docMk/>
          <pc:sldMk cId="3554322016" sldId="867"/>
        </pc:sldMkLst>
      </pc:sldChg>
      <pc:sldChg chg="del">
        <pc:chgData name="" userId="dc955bc90a018fd4" providerId="LiveId" clId="{450E877D-C315-4206-ADA3-F0BB5A12BF66}" dt="2023-03-22T07:33:10.209" v="160" actId="2696"/>
        <pc:sldMkLst>
          <pc:docMk/>
          <pc:sldMk cId="3309386634" sldId="868"/>
        </pc:sldMkLst>
      </pc:sldChg>
      <pc:sldChg chg="del">
        <pc:chgData name="" userId="dc955bc90a018fd4" providerId="LiveId" clId="{450E877D-C315-4206-ADA3-F0BB5A12BF66}" dt="2023-03-22T07:33:10.786" v="161" actId="2696"/>
        <pc:sldMkLst>
          <pc:docMk/>
          <pc:sldMk cId="2722355154" sldId="869"/>
        </pc:sldMkLst>
      </pc:sldChg>
      <pc:sldChg chg="del">
        <pc:chgData name="" userId="dc955bc90a018fd4" providerId="LiveId" clId="{450E877D-C315-4206-ADA3-F0BB5A12BF66}" dt="2023-03-22T07:33:11.355" v="162" actId="2696"/>
        <pc:sldMkLst>
          <pc:docMk/>
          <pc:sldMk cId="3893889493" sldId="870"/>
        </pc:sldMkLst>
      </pc:sldChg>
      <pc:sldChg chg="del">
        <pc:chgData name="" userId="dc955bc90a018fd4" providerId="LiveId" clId="{450E877D-C315-4206-ADA3-F0BB5A12BF66}" dt="2023-03-22T07:33:11.894" v="163" actId="2696"/>
        <pc:sldMkLst>
          <pc:docMk/>
          <pc:sldMk cId="2317129324" sldId="871"/>
        </pc:sldMkLst>
      </pc:sldChg>
      <pc:sldChg chg="del">
        <pc:chgData name="" userId="dc955bc90a018fd4" providerId="LiveId" clId="{450E877D-C315-4206-ADA3-F0BB5A12BF66}" dt="2023-03-22T07:33:12.455" v="164" actId="2696"/>
        <pc:sldMkLst>
          <pc:docMk/>
          <pc:sldMk cId="2587872765" sldId="872"/>
        </pc:sldMkLst>
      </pc:sldChg>
      <pc:sldChg chg="del">
        <pc:chgData name="" userId="dc955bc90a018fd4" providerId="LiveId" clId="{450E877D-C315-4206-ADA3-F0BB5A12BF66}" dt="2023-03-22T07:33:12.971" v="165" actId="2696"/>
        <pc:sldMkLst>
          <pc:docMk/>
          <pc:sldMk cId="1211975746" sldId="873"/>
        </pc:sldMkLst>
      </pc:sldChg>
      <pc:sldChg chg="del">
        <pc:chgData name="" userId="dc955bc90a018fd4" providerId="LiveId" clId="{450E877D-C315-4206-ADA3-F0BB5A12BF66}" dt="2023-03-22T07:33:13.613" v="166" actId="2696"/>
        <pc:sldMkLst>
          <pc:docMk/>
          <pc:sldMk cId="2117524936" sldId="874"/>
        </pc:sldMkLst>
      </pc:sldChg>
      <pc:sldChg chg="del">
        <pc:chgData name="" userId="dc955bc90a018fd4" providerId="LiveId" clId="{450E877D-C315-4206-ADA3-F0BB5A12BF66}" dt="2023-03-22T07:33:14.110" v="167" actId="2696"/>
        <pc:sldMkLst>
          <pc:docMk/>
          <pc:sldMk cId="1006096825" sldId="875"/>
        </pc:sldMkLst>
      </pc:sldChg>
      <pc:sldChg chg="del">
        <pc:chgData name="" userId="dc955bc90a018fd4" providerId="LiveId" clId="{450E877D-C315-4206-ADA3-F0BB5A12BF66}" dt="2023-03-22T07:33:14.626" v="168" actId="2696"/>
        <pc:sldMkLst>
          <pc:docMk/>
          <pc:sldMk cId="3212155601" sldId="876"/>
        </pc:sldMkLst>
      </pc:sldChg>
      <pc:sldChg chg="del">
        <pc:chgData name="" userId="dc955bc90a018fd4" providerId="LiveId" clId="{450E877D-C315-4206-ADA3-F0BB5A12BF66}" dt="2023-03-22T07:33:15.112" v="169" actId="2696"/>
        <pc:sldMkLst>
          <pc:docMk/>
          <pc:sldMk cId="4036260354" sldId="877"/>
        </pc:sldMkLst>
      </pc:sldChg>
      <pc:sldChg chg="del">
        <pc:chgData name="" userId="dc955bc90a018fd4" providerId="LiveId" clId="{450E877D-C315-4206-ADA3-F0BB5A12BF66}" dt="2023-03-22T07:33:15.819" v="170" actId="2696"/>
        <pc:sldMkLst>
          <pc:docMk/>
          <pc:sldMk cId="207428391" sldId="878"/>
        </pc:sldMkLst>
      </pc:sldChg>
      <pc:sldChg chg="del">
        <pc:chgData name="" userId="dc955bc90a018fd4" providerId="LiveId" clId="{450E877D-C315-4206-ADA3-F0BB5A12BF66}" dt="2023-03-22T07:33:16.352" v="171" actId="2696"/>
        <pc:sldMkLst>
          <pc:docMk/>
          <pc:sldMk cId="194051301" sldId="879"/>
        </pc:sldMkLst>
      </pc:sldChg>
      <pc:sldChg chg="del">
        <pc:chgData name="" userId="dc955bc90a018fd4" providerId="LiveId" clId="{450E877D-C315-4206-ADA3-F0BB5A12BF66}" dt="2023-03-22T07:33:17.520" v="172" actId="2696"/>
        <pc:sldMkLst>
          <pc:docMk/>
          <pc:sldMk cId="1824426154" sldId="880"/>
        </pc:sldMkLst>
      </pc:sldChg>
      <pc:sldMasterChg chg="modSldLayout">
        <pc:chgData name="" userId="dc955bc90a018fd4" providerId="LiveId" clId="{450E877D-C315-4206-ADA3-F0BB5A12BF66}" dt="2023-03-22T06:58:17.295" v="34"/>
        <pc:sldMasterMkLst>
          <pc:docMk/>
          <pc:sldMasterMk cId="1096430923" sldId="2147483648"/>
        </pc:sldMasterMkLst>
        <pc:sldLayoutChg chg="modSp">
          <pc:chgData name="" userId="dc955bc90a018fd4" providerId="LiveId" clId="{450E877D-C315-4206-ADA3-F0BB5A12BF66}" dt="2023-03-22T06:57:56.041" v="29" actId="20577"/>
          <pc:sldLayoutMkLst>
            <pc:docMk/>
            <pc:sldMasterMk cId="1096430923" sldId="2147483648"/>
            <pc:sldLayoutMk cId="1572479949" sldId="2147483650"/>
          </pc:sldLayoutMkLst>
          <pc:spChg chg="mod">
            <ac:chgData name="" userId="dc955bc90a018fd4" providerId="LiveId" clId="{450E877D-C315-4206-ADA3-F0BB5A12BF66}" dt="2023-03-22T06:57:56.041" v="29" actId="20577"/>
            <ac:spMkLst>
              <pc:docMk/>
              <pc:sldMasterMk cId="1096430923" sldId="2147483648"/>
              <pc:sldLayoutMk cId="1572479949" sldId="2147483650"/>
              <ac:spMk id="5" creationId="{2E7CF88B-15C7-4946-941C-3CEE9E28D427}"/>
            </ac:spMkLst>
          </pc:spChg>
        </pc:sldLayoutChg>
        <pc:sldLayoutChg chg="addSp delSp modSp">
          <pc:chgData name="" userId="dc955bc90a018fd4" providerId="LiveId" clId="{450E877D-C315-4206-ADA3-F0BB5A12BF66}" dt="2023-03-22T06:58:07.544" v="32"/>
          <pc:sldLayoutMkLst>
            <pc:docMk/>
            <pc:sldMasterMk cId="1096430923" sldId="2147483648"/>
            <pc:sldLayoutMk cId="819099901" sldId="2147483652"/>
          </pc:sldLayoutMkLst>
          <pc:spChg chg="del">
            <ac:chgData name="" userId="dc955bc90a018fd4" providerId="LiveId" clId="{450E877D-C315-4206-ADA3-F0BB5A12BF66}" dt="2023-03-22T06:56:45.861" v="12" actId="478"/>
            <ac:spMkLst>
              <pc:docMk/>
              <pc:sldMasterMk cId="1096430923" sldId="2147483648"/>
              <pc:sldLayoutMk cId="819099901" sldId="2147483652"/>
              <ac:spMk id="9" creationId="{0EC99522-9F9C-4BC3-9B98-4337D671018F}"/>
            </ac:spMkLst>
          </pc:spChg>
          <pc:spChg chg="add del mod">
            <ac:chgData name="" userId="dc955bc90a018fd4" providerId="LiveId" clId="{450E877D-C315-4206-ADA3-F0BB5A12BF66}" dt="2023-03-22T06:58:06.295" v="31" actId="478"/>
            <ac:spMkLst>
              <pc:docMk/>
              <pc:sldMasterMk cId="1096430923" sldId="2147483648"/>
              <pc:sldLayoutMk cId="819099901" sldId="2147483652"/>
              <ac:spMk id="10" creationId="{420C7467-8D59-4EB0-ADBB-127210B381CC}"/>
            </ac:spMkLst>
          </pc:spChg>
          <pc:spChg chg="add">
            <ac:chgData name="" userId="dc955bc90a018fd4" providerId="LiveId" clId="{450E877D-C315-4206-ADA3-F0BB5A12BF66}" dt="2023-03-22T06:58:07.544" v="32"/>
            <ac:spMkLst>
              <pc:docMk/>
              <pc:sldMasterMk cId="1096430923" sldId="2147483648"/>
              <pc:sldLayoutMk cId="819099901" sldId="2147483652"/>
              <ac:spMk id="11" creationId="{9671BF6E-774C-41B7-B66F-ACFEB0671709}"/>
            </ac:spMkLst>
          </pc:spChg>
        </pc:sldLayoutChg>
        <pc:sldLayoutChg chg="addSp delSp modSp">
          <pc:chgData name="" userId="dc955bc90a018fd4" providerId="LiveId" clId="{450E877D-C315-4206-ADA3-F0BB5A12BF66}" dt="2023-03-22T06:58:17.295" v="34"/>
          <pc:sldLayoutMkLst>
            <pc:docMk/>
            <pc:sldMasterMk cId="1096430923" sldId="2147483648"/>
            <pc:sldLayoutMk cId="3574716633" sldId="2147483654"/>
          </pc:sldLayoutMkLst>
          <pc:spChg chg="del">
            <ac:chgData name="" userId="dc955bc90a018fd4" providerId="LiveId" clId="{450E877D-C315-4206-ADA3-F0BB5A12BF66}" dt="2023-03-22T06:56:56.046" v="14" actId="478"/>
            <ac:spMkLst>
              <pc:docMk/>
              <pc:sldMasterMk cId="1096430923" sldId="2147483648"/>
              <pc:sldLayoutMk cId="3574716633" sldId="2147483654"/>
              <ac:spMk id="7" creationId="{3CB55D3D-D772-46CF-84EB-C9AE9BF57956}"/>
            </ac:spMkLst>
          </pc:spChg>
          <pc:spChg chg="add del mod">
            <ac:chgData name="" userId="dc955bc90a018fd4" providerId="LiveId" clId="{450E877D-C315-4206-ADA3-F0BB5A12BF66}" dt="2023-03-22T06:58:16.278" v="33" actId="478"/>
            <ac:spMkLst>
              <pc:docMk/>
              <pc:sldMasterMk cId="1096430923" sldId="2147483648"/>
              <pc:sldLayoutMk cId="3574716633" sldId="2147483654"/>
              <ac:spMk id="8" creationId="{EC36905F-9D92-4E9C-93E6-038A1FA6ABF9}"/>
            </ac:spMkLst>
          </pc:spChg>
          <pc:spChg chg="add">
            <ac:chgData name="" userId="dc955bc90a018fd4" providerId="LiveId" clId="{450E877D-C315-4206-ADA3-F0BB5A12BF66}" dt="2023-03-22T06:58:17.295" v="34"/>
            <ac:spMkLst>
              <pc:docMk/>
              <pc:sldMasterMk cId="1096430923" sldId="2147483648"/>
              <pc:sldLayoutMk cId="3574716633" sldId="2147483654"/>
              <ac:spMk id="9" creationId="{92A8D4DB-B4EE-45BF-B7AD-C5429A3A6EB5}"/>
            </ac:spMkLst>
          </pc:spChg>
        </pc:sldLayoutChg>
      </pc:sldMasterChg>
    </pc:docChg>
  </pc:docChgLst>
  <pc:docChgLst>
    <pc:chgData userId="dc955bc90a018fd4" providerId="LiveId" clId="{D3A3DE3A-6649-4019-AEFF-945C9E51F96B}"/>
    <pc:docChg chg="undo custSel addSld delSld modSld">
      <pc:chgData name="" userId="dc955bc90a018fd4" providerId="LiveId" clId="{D3A3DE3A-6649-4019-AEFF-945C9E51F96B}" dt="2023-03-14T05:43:05.897" v="427" actId="15"/>
      <pc:docMkLst>
        <pc:docMk/>
      </pc:docMkLst>
      <pc:sldChg chg="delSp modSp">
        <pc:chgData name="" userId="dc955bc90a018fd4" providerId="LiveId" clId="{D3A3DE3A-6649-4019-AEFF-945C9E51F96B}" dt="2023-03-14T04:56:58.812" v="26" actId="15"/>
        <pc:sldMkLst>
          <pc:docMk/>
          <pc:sldMk cId="2875768420" sldId="265"/>
        </pc:sldMkLst>
        <pc:spChg chg="mod">
          <ac:chgData name="" userId="dc955bc90a018fd4" providerId="LiveId" clId="{D3A3DE3A-6649-4019-AEFF-945C9E51F96B}" dt="2023-03-14T04:56:58.812" v="26" actId="15"/>
          <ac:spMkLst>
            <pc:docMk/>
            <pc:sldMk cId="2875768420" sldId="265"/>
            <ac:spMk id="3" creationId="{DF449CDB-4DED-41CA-8BD3-B2FB80F386C2}"/>
          </ac:spMkLst>
        </pc:spChg>
        <pc:picChg chg="del">
          <ac:chgData name="" userId="dc955bc90a018fd4" providerId="LiveId" clId="{D3A3DE3A-6649-4019-AEFF-945C9E51F96B}" dt="2023-03-14T04:56:06.699" v="20" actId="478"/>
          <ac:picMkLst>
            <pc:docMk/>
            <pc:sldMk cId="2875768420" sldId="265"/>
            <ac:picMk id="4" creationId="{9D02519E-D684-4163-A66B-0151D94965DA}"/>
          </ac:picMkLst>
        </pc:picChg>
        <pc:picChg chg="del">
          <ac:chgData name="" userId="dc955bc90a018fd4" providerId="LiveId" clId="{D3A3DE3A-6649-4019-AEFF-945C9E51F96B}" dt="2023-03-14T04:56:07.745" v="21" actId="478"/>
          <ac:picMkLst>
            <pc:docMk/>
            <pc:sldMk cId="2875768420" sldId="265"/>
            <ac:picMk id="5" creationId="{B94836B1-0572-4ED0-B110-372374366B46}"/>
          </ac:picMkLst>
        </pc:picChg>
      </pc:sldChg>
      <pc:sldChg chg="modSp">
        <pc:chgData name="" userId="dc955bc90a018fd4" providerId="LiveId" clId="{D3A3DE3A-6649-4019-AEFF-945C9E51F96B}" dt="2023-03-14T04:57:56.458" v="30"/>
        <pc:sldMkLst>
          <pc:docMk/>
          <pc:sldMk cId="2047990814" sldId="830"/>
        </pc:sldMkLst>
        <pc:spChg chg="mod">
          <ac:chgData name="" userId="dc955bc90a018fd4" providerId="LiveId" clId="{D3A3DE3A-6649-4019-AEFF-945C9E51F96B}" dt="2023-03-14T04:57:56.458" v="30"/>
          <ac:spMkLst>
            <pc:docMk/>
            <pc:sldMk cId="2047990814" sldId="830"/>
            <ac:spMk id="2" creationId="{00000000-0000-0000-0000-000000000000}"/>
          </ac:spMkLst>
        </pc:spChg>
      </pc:sldChg>
      <pc:sldChg chg="delSp modSp">
        <pc:chgData name="" userId="dc955bc90a018fd4" providerId="LiveId" clId="{D3A3DE3A-6649-4019-AEFF-945C9E51F96B}" dt="2023-03-14T04:57:31.579" v="29"/>
        <pc:sldMkLst>
          <pc:docMk/>
          <pc:sldMk cId="3758756664" sldId="837"/>
        </pc:sldMkLst>
        <pc:spChg chg="mod">
          <ac:chgData name="" userId="dc955bc90a018fd4" providerId="LiveId" clId="{D3A3DE3A-6649-4019-AEFF-945C9E51F96B}" dt="2023-03-14T04:57:31.579" v="29"/>
          <ac:spMkLst>
            <pc:docMk/>
            <pc:sldMk cId="3758756664" sldId="837"/>
            <ac:spMk id="3" creationId="{DF449CDB-4DED-41CA-8BD3-B2FB80F386C2}"/>
          </ac:spMkLst>
        </pc:spChg>
        <pc:picChg chg="del">
          <ac:chgData name="" userId="dc955bc90a018fd4" providerId="LiveId" clId="{D3A3DE3A-6649-4019-AEFF-945C9E51F96B}" dt="2023-03-14T04:57:06.562" v="27" actId="478"/>
          <ac:picMkLst>
            <pc:docMk/>
            <pc:sldMk cId="3758756664" sldId="837"/>
            <ac:picMk id="6" creationId="{87224A31-261B-4B9D-AC31-CF388E81DD3E}"/>
          </ac:picMkLst>
        </pc:picChg>
        <pc:picChg chg="del">
          <ac:chgData name="" userId="dc955bc90a018fd4" providerId="LiveId" clId="{D3A3DE3A-6649-4019-AEFF-945C9E51F96B}" dt="2023-03-14T04:57:07.442" v="28" actId="478"/>
          <ac:picMkLst>
            <pc:docMk/>
            <pc:sldMk cId="3758756664" sldId="837"/>
            <ac:picMk id="7" creationId="{A15C3EB7-4F93-4AD4-B1AD-FE8C3F00F903}"/>
          </ac:picMkLst>
        </pc:picChg>
      </pc:sldChg>
      <pc:sldChg chg="modSp add">
        <pc:chgData name="" userId="dc955bc90a018fd4" providerId="LiveId" clId="{D3A3DE3A-6649-4019-AEFF-945C9E51F96B}" dt="2023-03-14T04:59:50.202" v="48" actId="12"/>
        <pc:sldMkLst>
          <pc:docMk/>
          <pc:sldMk cId="2148560375" sldId="839"/>
        </pc:sldMkLst>
        <pc:spChg chg="mod">
          <ac:chgData name="" userId="dc955bc90a018fd4" providerId="LiveId" clId="{D3A3DE3A-6649-4019-AEFF-945C9E51F96B}" dt="2023-03-14T04:59:50.202" v="48" actId="12"/>
          <ac:spMkLst>
            <pc:docMk/>
            <pc:sldMk cId="2148560375" sldId="839"/>
            <ac:spMk id="2" creationId="{00000000-0000-0000-0000-000000000000}"/>
          </ac:spMkLst>
        </pc:spChg>
      </pc:sldChg>
      <pc:sldChg chg="addSp delSp modSp add">
        <pc:chgData name="" userId="dc955bc90a018fd4" providerId="LiveId" clId="{D3A3DE3A-6649-4019-AEFF-945C9E51F96B}" dt="2023-03-14T05:01:54.873" v="74" actId="313"/>
        <pc:sldMkLst>
          <pc:docMk/>
          <pc:sldMk cId="4235569786" sldId="840"/>
        </pc:sldMkLst>
        <pc:spChg chg="mod">
          <ac:chgData name="" userId="dc955bc90a018fd4" providerId="LiveId" clId="{D3A3DE3A-6649-4019-AEFF-945C9E51F96B}" dt="2023-03-14T05:01:29.828" v="66" actId="6549"/>
          <ac:spMkLst>
            <pc:docMk/>
            <pc:sldMk cId="4235569786" sldId="840"/>
            <ac:spMk id="2" creationId="{00000000-0000-0000-0000-000000000000}"/>
          </ac:spMkLst>
        </pc:spChg>
        <pc:spChg chg="add del">
          <ac:chgData name="" userId="dc955bc90a018fd4" providerId="LiveId" clId="{D3A3DE3A-6649-4019-AEFF-945C9E51F96B}" dt="2023-03-14T05:01:02.888" v="53" actId="478"/>
          <ac:spMkLst>
            <pc:docMk/>
            <pc:sldMk cId="4235569786" sldId="840"/>
            <ac:spMk id="4" creationId="{6C17BEC8-FD22-4C26-8A22-939454A4C48F}"/>
          </ac:spMkLst>
        </pc:spChg>
        <pc:spChg chg="add mod">
          <ac:chgData name="" userId="dc955bc90a018fd4" providerId="LiveId" clId="{D3A3DE3A-6649-4019-AEFF-945C9E51F96B}" dt="2023-03-14T05:01:54.873" v="74" actId="313"/>
          <ac:spMkLst>
            <pc:docMk/>
            <pc:sldMk cId="4235569786" sldId="840"/>
            <ac:spMk id="5" creationId="{105E60D9-3B22-403E-A171-D69A53407861}"/>
          </ac:spMkLst>
        </pc:spChg>
      </pc:sldChg>
      <pc:sldChg chg="addSp modSp add">
        <pc:chgData name="" userId="dc955bc90a018fd4" providerId="LiveId" clId="{D3A3DE3A-6649-4019-AEFF-945C9E51F96B}" dt="2023-03-14T05:04:09.558" v="89" actId="1076"/>
        <pc:sldMkLst>
          <pc:docMk/>
          <pc:sldMk cId="2100244175" sldId="841"/>
        </pc:sldMkLst>
        <pc:spChg chg="mod">
          <ac:chgData name="" userId="dc955bc90a018fd4" providerId="LiveId" clId="{D3A3DE3A-6649-4019-AEFF-945C9E51F96B}" dt="2023-03-14T05:03:58.516" v="88" actId="27636"/>
          <ac:spMkLst>
            <pc:docMk/>
            <pc:sldMk cId="2100244175" sldId="841"/>
            <ac:spMk id="2" creationId="{00000000-0000-0000-0000-000000000000}"/>
          </ac:spMkLst>
        </pc:spChg>
        <pc:grpChg chg="add mod">
          <ac:chgData name="" userId="dc955bc90a018fd4" providerId="LiveId" clId="{D3A3DE3A-6649-4019-AEFF-945C9E51F96B}" dt="2023-03-14T05:04:09.558" v="89" actId="1076"/>
          <ac:grpSpMkLst>
            <pc:docMk/>
            <pc:sldMk cId="2100244175" sldId="841"/>
            <ac:grpSpMk id="4" creationId="{AC105CEA-36AF-49CA-A555-5FEEDD90CD74}"/>
          </ac:grpSpMkLst>
        </pc:grpChg>
      </pc:sldChg>
      <pc:sldChg chg="modSp add">
        <pc:chgData name="" userId="dc955bc90a018fd4" providerId="LiveId" clId="{D3A3DE3A-6649-4019-AEFF-945C9E51F96B}" dt="2023-03-14T05:04:49.507" v="92" actId="15"/>
        <pc:sldMkLst>
          <pc:docMk/>
          <pc:sldMk cId="3340385320" sldId="842"/>
        </pc:sldMkLst>
        <pc:spChg chg="mod">
          <ac:chgData name="" userId="dc955bc90a018fd4" providerId="LiveId" clId="{D3A3DE3A-6649-4019-AEFF-945C9E51F96B}" dt="2023-03-14T05:04:49.507" v="92" actId="15"/>
          <ac:spMkLst>
            <pc:docMk/>
            <pc:sldMk cId="3340385320" sldId="842"/>
            <ac:spMk id="2" creationId="{00000000-0000-0000-0000-000000000000}"/>
          </ac:spMkLst>
        </pc:spChg>
      </pc:sldChg>
      <pc:sldChg chg="modSp add">
        <pc:chgData name="" userId="dc955bc90a018fd4" providerId="LiveId" clId="{D3A3DE3A-6649-4019-AEFF-945C9E51F96B}" dt="2023-03-14T05:05:19.805" v="94" actId="15"/>
        <pc:sldMkLst>
          <pc:docMk/>
          <pc:sldMk cId="3538459282" sldId="843"/>
        </pc:sldMkLst>
        <pc:spChg chg="mod">
          <ac:chgData name="" userId="dc955bc90a018fd4" providerId="LiveId" clId="{D3A3DE3A-6649-4019-AEFF-945C9E51F96B}" dt="2023-03-14T05:05:19.805" v="94" actId="15"/>
          <ac:spMkLst>
            <pc:docMk/>
            <pc:sldMk cId="3538459282" sldId="843"/>
            <ac:spMk id="2" creationId="{00000000-0000-0000-0000-000000000000}"/>
          </ac:spMkLst>
        </pc:spChg>
      </pc:sldChg>
      <pc:sldChg chg="modSp add">
        <pc:chgData name="" userId="dc955bc90a018fd4" providerId="LiveId" clId="{D3A3DE3A-6649-4019-AEFF-945C9E51F96B}" dt="2023-03-14T05:05:53.380" v="96" actId="15"/>
        <pc:sldMkLst>
          <pc:docMk/>
          <pc:sldMk cId="539352031" sldId="844"/>
        </pc:sldMkLst>
        <pc:spChg chg="mod">
          <ac:chgData name="" userId="dc955bc90a018fd4" providerId="LiveId" clId="{D3A3DE3A-6649-4019-AEFF-945C9E51F96B}" dt="2023-03-14T05:05:53.380" v="96" actId="15"/>
          <ac:spMkLst>
            <pc:docMk/>
            <pc:sldMk cId="539352031" sldId="844"/>
            <ac:spMk id="2" creationId="{00000000-0000-0000-0000-000000000000}"/>
          </ac:spMkLst>
        </pc:spChg>
      </pc:sldChg>
      <pc:sldChg chg="addSp delSp modSp add">
        <pc:chgData name="" userId="dc955bc90a018fd4" providerId="LiveId" clId="{D3A3DE3A-6649-4019-AEFF-945C9E51F96B}" dt="2023-03-14T05:07:48.080" v="127" actId="6549"/>
        <pc:sldMkLst>
          <pc:docMk/>
          <pc:sldMk cId="1682257881" sldId="845"/>
        </pc:sldMkLst>
        <pc:spChg chg="mod">
          <ac:chgData name="" userId="dc955bc90a018fd4" providerId="LiveId" clId="{D3A3DE3A-6649-4019-AEFF-945C9E51F96B}" dt="2023-03-14T05:07:48.080" v="127" actId="6549"/>
          <ac:spMkLst>
            <pc:docMk/>
            <pc:sldMk cId="1682257881" sldId="845"/>
            <ac:spMk id="2" creationId="{00000000-0000-0000-0000-000000000000}"/>
          </ac:spMkLst>
        </pc:spChg>
        <pc:spChg chg="add del">
          <ac:chgData name="" userId="dc955bc90a018fd4" providerId="LiveId" clId="{D3A3DE3A-6649-4019-AEFF-945C9E51F96B}" dt="2023-03-14T05:06:22.355" v="98"/>
          <ac:spMkLst>
            <pc:docMk/>
            <pc:sldMk cId="1682257881" sldId="845"/>
            <ac:spMk id="4" creationId="{7CCFD17D-907E-4A8E-9F23-13BC6E03E449}"/>
          </ac:spMkLst>
        </pc:spChg>
        <pc:spChg chg="add mod">
          <ac:chgData name="" userId="dc955bc90a018fd4" providerId="LiveId" clId="{D3A3DE3A-6649-4019-AEFF-945C9E51F96B}" dt="2023-03-14T05:07:31.774" v="125" actId="1076"/>
          <ac:spMkLst>
            <pc:docMk/>
            <pc:sldMk cId="1682257881" sldId="845"/>
            <ac:spMk id="7" creationId="{3C30E992-3B61-467F-8F1D-D9C53210D2FD}"/>
          </ac:spMkLst>
        </pc:spChg>
        <pc:graphicFrameChg chg="add">
          <ac:chgData name="" userId="dc955bc90a018fd4" providerId="LiveId" clId="{D3A3DE3A-6649-4019-AEFF-945C9E51F96B}" dt="2023-03-14T05:06:31.641" v="99"/>
          <ac:graphicFrameMkLst>
            <pc:docMk/>
            <pc:sldMk cId="1682257881" sldId="845"/>
            <ac:graphicFrameMk id="5" creationId="{3D9F3E31-B641-483B-B61D-D455E335C2F5}"/>
          </ac:graphicFrameMkLst>
        </pc:graphicFrameChg>
        <pc:graphicFrameChg chg="add">
          <ac:chgData name="" userId="dc955bc90a018fd4" providerId="LiveId" clId="{D3A3DE3A-6649-4019-AEFF-945C9E51F96B}" dt="2023-03-14T05:06:31.641" v="99"/>
          <ac:graphicFrameMkLst>
            <pc:docMk/>
            <pc:sldMk cId="1682257881" sldId="845"/>
            <ac:graphicFrameMk id="6" creationId="{8DF65E87-7DCD-4CD8-AF68-08F5D0DD9A4F}"/>
          </ac:graphicFrameMkLst>
        </pc:graphicFrameChg>
      </pc:sldChg>
      <pc:sldChg chg="addSp delSp modSp add">
        <pc:chgData name="" userId="dc955bc90a018fd4" providerId="LiveId" clId="{D3A3DE3A-6649-4019-AEFF-945C9E51F96B}" dt="2023-03-14T05:09:05.080" v="133" actId="1076"/>
        <pc:sldMkLst>
          <pc:docMk/>
          <pc:sldMk cId="1689809698" sldId="846"/>
        </pc:sldMkLst>
        <pc:spChg chg="mod">
          <ac:chgData name="" userId="dc955bc90a018fd4" providerId="LiveId" clId="{D3A3DE3A-6649-4019-AEFF-945C9E51F96B}" dt="2023-03-14T05:08:26.350" v="129"/>
          <ac:spMkLst>
            <pc:docMk/>
            <pc:sldMk cId="1689809698" sldId="846"/>
            <ac:spMk id="2" creationId="{00000000-0000-0000-0000-000000000000}"/>
          </ac:spMkLst>
        </pc:spChg>
        <pc:spChg chg="add del mod">
          <ac:chgData name="" userId="dc955bc90a018fd4" providerId="LiveId" clId="{D3A3DE3A-6649-4019-AEFF-945C9E51F96B}" dt="2023-03-14T05:08:54.343" v="132" actId="478"/>
          <ac:spMkLst>
            <pc:docMk/>
            <pc:sldMk cId="1689809698" sldId="846"/>
            <ac:spMk id="4" creationId="{FFD7B6AC-1354-48E4-9893-BF69E70889AC}"/>
          </ac:spMkLst>
        </pc:spChg>
        <pc:grpChg chg="add mod">
          <ac:chgData name="" userId="dc955bc90a018fd4" providerId="LiveId" clId="{D3A3DE3A-6649-4019-AEFF-945C9E51F96B}" dt="2023-03-14T05:09:05.080" v="133" actId="1076"/>
          <ac:grpSpMkLst>
            <pc:docMk/>
            <pc:sldMk cId="1689809698" sldId="846"/>
            <ac:grpSpMk id="5" creationId="{8534A0DB-28C7-49F6-9D74-3190A7852358}"/>
          </ac:grpSpMkLst>
        </pc:grpChg>
      </pc:sldChg>
      <pc:sldChg chg="addSp modSp add">
        <pc:chgData name="" userId="dc955bc90a018fd4" providerId="LiveId" clId="{D3A3DE3A-6649-4019-AEFF-945C9E51F96B}" dt="2023-03-14T05:10:26.218" v="166"/>
        <pc:sldMkLst>
          <pc:docMk/>
          <pc:sldMk cId="1682285510" sldId="847"/>
        </pc:sldMkLst>
        <pc:spChg chg="mod">
          <ac:chgData name="" userId="dc955bc90a018fd4" providerId="LiveId" clId="{D3A3DE3A-6649-4019-AEFF-945C9E51F96B}" dt="2023-03-14T05:10:26.218" v="166"/>
          <ac:spMkLst>
            <pc:docMk/>
            <pc:sldMk cId="1682285510" sldId="847"/>
            <ac:spMk id="2" creationId="{00000000-0000-0000-0000-000000000000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4" creationId="{2359C6B3-1E9C-451A-8927-CE77126F6DA1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5" creationId="{BFDC01DC-98FA-4C9F-B72C-F67F176A0B12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6" creationId="{CBB98EF9-B5DE-46C9-9657-192DEEDED06A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7" creationId="{A9202EFE-0CA3-40B6-8B07-2B0798340920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8" creationId="{7B73BF37-636E-4E64-A32A-8EB139F478B5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9" creationId="{FFA90ABD-7495-4CFF-A970-A26AC516E085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10" creationId="{1C636BE2-AAF9-4059-A591-E36FA853AF60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11" creationId="{93292AB3-376A-4A74-8C10-501C2B745CAE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12" creationId="{74DB743F-CD3E-4BAE-8055-B8A4CFADD0E1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13" creationId="{6E3F7AE1-165D-457C-BEC6-497760DACA19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14" creationId="{408023F2-43F7-4A48-9503-7BF1F7ED7412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15" creationId="{CACE93CA-8FC9-4149-BC95-B48E43772811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16" creationId="{68844D1C-A964-487F-B27D-42F38774903D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17" creationId="{A2F2E6DF-8836-4A71-860B-E0A90BA326EE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18" creationId="{E1D99114-D08F-48F7-B25D-9F58C0BFCF09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19" creationId="{FB2A4DD3-D2A9-4D6B-92A9-3C95F8B4ED47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20" creationId="{618A5B53-DB7C-4F15-BC89-9079C6AAF3C8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21" creationId="{A0999F56-1110-4942-9E07-0A0D2C63096E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22" creationId="{59C1B6C8-FA82-4407-BEC3-37CCAA7A4B76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23" creationId="{1109ADD1-6E0F-4BB3-B722-07FCB3FA38A6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24" creationId="{B542DD4B-9212-4B50-B751-0CF2A20144CA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25" creationId="{2C7CEDE0-AFCD-48BB-925A-822F7AF7C9CC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29" creationId="{6DE79AD5-53D0-4BAF-AF41-351EA584393A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30" creationId="{977626C1-262E-4D02-89F9-588614E7F916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31" creationId="{1281EA8B-15B2-457B-9666-FE3BCFE3534A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32" creationId="{81C8C680-30F9-4093-8CDB-72CBFDDF74A2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33" creationId="{77260B7D-E31E-403E-A6A4-19757843B52B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34" creationId="{F7055796-30BA-47D5-8F10-31C28369D7FD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35" creationId="{2D351A26-CC07-4BF8-8DBE-780E01D1246F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36" creationId="{90A08595-5A8E-495B-9B76-A6131190F172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37" creationId="{A9DFFBA1-0076-47DC-B836-C6049243A326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38" creationId="{BDAAD464-E938-4383-B2E9-77DB9A05180D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39" creationId="{6329DB2D-D991-483C-986B-1E86C9B6A765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40" creationId="{3C810542-CF68-4F4E-B64D-1002D65B4126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41" creationId="{0A366D36-46F3-4393-9593-3133E98BBACC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42" creationId="{3EEAD11E-4351-4448-BD17-EAC652D98E4F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43" creationId="{CC7D3CCF-2109-401F-9465-173013A35360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44" creationId="{7C0B247E-6CD7-4E75-96B4-3CA2110DCA1B}"/>
          </ac:spMkLst>
        </pc:spChg>
        <pc:grpChg chg="add mod">
          <ac:chgData name="" userId="dc955bc90a018fd4" providerId="LiveId" clId="{D3A3DE3A-6649-4019-AEFF-945C9E51F96B}" dt="2023-03-14T05:09:45.219" v="136" actId="1076"/>
          <ac:grpSpMkLst>
            <pc:docMk/>
            <pc:sldMk cId="1682285510" sldId="847"/>
            <ac:grpSpMk id="26" creationId="{576B7CD5-65D5-4849-95CA-6D932D5D7903}"/>
          </ac:grpSpMkLst>
        </pc:grpChg>
      </pc:sldChg>
      <pc:sldChg chg="addSp modSp add">
        <pc:chgData name="" userId="dc955bc90a018fd4" providerId="LiveId" clId="{D3A3DE3A-6649-4019-AEFF-945C9E51F96B}" dt="2023-03-14T05:10:15.355" v="151"/>
        <pc:sldMkLst>
          <pc:docMk/>
          <pc:sldMk cId="520859011" sldId="848"/>
        </pc:sldMkLst>
        <pc:spChg chg="mod">
          <ac:chgData name="" userId="dc955bc90a018fd4" providerId="LiveId" clId="{D3A3DE3A-6649-4019-AEFF-945C9E51F96B}" dt="2023-03-14T05:10:15.355" v="151"/>
          <ac:spMkLst>
            <pc:docMk/>
            <pc:sldMk cId="520859011" sldId="848"/>
            <ac:spMk id="2" creationId="{00000000-0000-0000-0000-000000000000}"/>
          </ac:spMkLst>
        </pc:spChg>
        <pc:picChg chg="add mod">
          <ac:chgData name="" userId="dc955bc90a018fd4" providerId="LiveId" clId="{D3A3DE3A-6649-4019-AEFF-945C9E51F96B}" dt="2023-03-14T05:10:06.550" v="139" actId="1076"/>
          <ac:picMkLst>
            <pc:docMk/>
            <pc:sldMk cId="520859011" sldId="848"/>
            <ac:picMk id="4" creationId="{407B9F2A-5D7E-4596-AE45-BD869140AA45}"/>
          </ac:picMkLst>
        </pc:picChg>
      </pc:sldChg>
      <pc:sldChg chg="add">
        <pc:chgData name="" userId="dc955bc90a018fd4" providerId="LiveId" clId="{D3A3DE3A-6649-4019-AEFF-945C9E51F96B}" dt="2023-03-14T05:00:52.327" v="52"/>
        <pc:sldMkLst>
          <pc:docMk/>
          <pc:sldMk cId="2125218991" sldId="849"/>
        </pc:sldMkLst>
      </pc:sldChg>
      <pc:sldChg chg="delSp modSp add">
        <pc:chgData name="" userId="dc955bc90a018fd4" providerId="LiveId" clId="{D3A3DE3A-6649-4019-AEFF-945C9E51F96B}" dt="2023-03-14T05:11:11.716" v="178" actId="15"/>
        <pc:sldMkLst>
          <pc:docMk/>
          <pc:sldMk cId="2726813456" sldId="850"/>
        </pc:sldMkLst>
        <pc:spChg chg="mod">
          <ac:chgData name="" userId="dc955bc90a018fd4" providerId="LiveId" clId="{D3A3DE3A-6649-4019-AEFF-945C9E51F96B}" dt="2023-03-14T05:11:11.716" v="178" actId="15"/>
          <ac:spMkLst>
            <pc:docMk/>
            <pc:sldMk cId="2726813456" sldId="850"/>
            <ac:spMk id="2" creationId="{00000000-0000-0000-0000-000000000000}"/>
          </ac:spMkLst>
        </pc:spChg>
        <pc:picChg chg="del">
          <ac:chgData name="" userId="dc955bc90a018fd4" providerId="LiveId" clId="{D3A3DE3A-6649-4019-AEFF-945C9E51F96B}" dt="2023-03-14T05:10:34.680" v="168" actId="478"/>
          <ac:picMkLst>
            <pc:docMk/>
            <pc:sldMk cId="2726813456" sldId="850"/>
            <ac:picMk id="4" creationId="{407B9F2A-5D7E-4596-AE45-BD869140AA45}"/>
          </ac:picMkLst>
        </pc:picChg>
      </pc:sldChg>
      <pc:sldChg chg="addSp modSp add">
        <pc:chgData name="" userId="dc955bc90a018fd4" providerId="LiveId" clId="{D3A3DE3A-6649-4019-AEFF-945C9E51F96B}" dt="2023-03-14T05:11:49.823" v="187"/>
        <pc:sldMkLst>
          <pc:docMk/>
          <pc:sldMk cId="505612963" sldId="851"/>
        </pc:sldMkLst>
        <pc:spChg chg="mod">
          <ac:chgData name="" userId="dc955bc90a018fd4" providerId="LiveId" clId="{D3A3DE3A-6649-4019-AEFF-945C9E51F96B}" dt="2023-03-14T05:11:49.823" v="187"/>
          <ac:spMkLst>
            <pc:docMk/>
            <pc:sldMk cId="505612963" sldId="851"/>
            <ac:spMk id="2" creationId="{00000000-0000-0000-0000-000000000000}"/>
          </ac:spMkLst>
        </pc:spChg>
        <pc:grpChg chg="add">
          <ac:chgData name="" userId="dc955bc90a018fd4" providerId="LiveId" clId="{D3A3DE3A-6649-4019-AEFF-945C9E51F96B}" dt="2023-03-14T05:11:28.901" v="179"/>
          <ac:grpSpMkLst>
            <pc:docMk/>
            <pc:sldMk cId="505612963" sldId="851"/>
            <ac:grpSpMk id="4" creationId="{E80D3CC1-2A1E-4D91-B24A-92DF423D0774}"/>
          </ac:grpSpMkLst>
        </pc:gr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5:51:27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24575,'0'0'0,"0"0"0,0 0 0,0 0 0,0 0 0,0 0 0,0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1:32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12979 0 0,'-1'0'376'0'0,"0"0"-1"0"0,0 0 1 0 0,0 0 0 0 0,1 0 0 0 0,-1 0 0 0 0,0 0 0 0 0,0 0-1 0 0,0 0 1 0 0,0 0 0 0 0,0 0 0 0 0,0 0 0 0 0,0 1 0 0 0,0-1-1 0 0,0 0 1 0 0,0 1 0 0 0,0-1 0 0 0,1 1 0 0 0,-1-1 0 0 0,0 1-1 0 0,0-1 1 0 0,0 1 0 0 0,0 0 0 0 0,1 0-258 0 0,0 0 1 0 0,0 0-1 0 0,0-1 1 0 0,0 1-1 0 0,1 0 1 0 0,-1-1-1 0 0,0 1 1 0 0,1 0-1 0 0,-1-1 1 0 0,1 1-1 0 0,-1 0 1 0 0,0-1-1 0 0,1 1 1 0 0,-1-1-1 0 0,1 1 1 0 0,0-1-1 0 0,-1 1 1 0 0,1-1-1 0 0,-1 1 1 0 0,1-1-1 0 0,0 1 1 0 0,5 2-79 0 0,-1 1 1 0 0,1-1-1 0 0,0 0 0 0 0,0-1 1 0 0,11 4-1 0 0,-9-5 85 0 0,1 1-1 0 0,-1-1 1 0 0,0 1-1 0 0,0 1 1 0 0,0-1 0 0 0,-1 1-1 0 0,1 1 1 0 0,-1-1 0 0 0,0 1-1 0 0,1 1 1 0 0,-2-1-1 0 0,1 1 1 0 0,0 0 0 0 0,-1 1-1 0 0,0 0 1 0 0,-1-1 0 0 0,1 2-1 0 0,-1-1 1 0 0,0 1 0 0 0,0 0-1 0 0,4 9 1 0 0,0 2-57 0 0,-1 2 0 0 0,0-1 0 0 0,-2 1 0 0 0,0 0 0 0 0,-1 0 0 0 0,-1 0 0 0 0,-1 1 0 0 0,1 21-1 0 0,-4 19-66 0 0,-9 84-1 0 0,4-88-1117 0 0,3 110 0 0 0,2-161 604 0 0,1-1 0 0 0,0 1-1 0 0,0-1 1 0 0,0 1 0 0 0,4 9 0 0 0,-4-14 332 0 0,-1-1 1 0 0,0 1-1 0 0,1 0 0 0 0,-1-1 1 0 0,1 1-1 0 0,-1 0 1 0 0,0-1-1 0 0,1 1 0 0 0,0 0 1 0 0,-1-1-1 0 0,1 1 1 0 0,-1-1-1 0 0,1 1 0 0 0,0-1 1 0 0,-1 0-1 0 0,1 1 1 0 0,0-1-1 0 0,-1 1 0 0 0,1-1 1 0 0,0 0-1 0 0,-1 0 1 0 0,1 1-1 0 0,0-1 0 0 0,0 0 1 0 0,0 0-1 0 0,-1 0 1 0 0,1 0-1 0 0,0 0 0 0 0,0 0 1 0 0,-1 0-1 0 0,1 0 1 0 0,0 0-1 0 0,0 0 0 0 0,-1-1 1 0 0,1 1-1 0 0,0 0 1 0 0,0 0-1 0 0,-1-1 0 0 0,1 1 1 0 0,0-1-1 0 0,-1 1 1 0 0,1 0-1 0 0,0-1 0 0 0,-1 1 1 0 0,1-1-1 0 0,-1 0 1 0 0,1 1-1 0 0,-1-1 0 0 0,1 1 1 0 0,-1-1-1 0 0,1-1 0 0 0,7-6-1993 0 0,0-1 0 0 0,-1 1-1 0 0,11-19 1 0 0,3-14-1442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1:32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14635 0 0,'2'13'10062'0'0,"2"9"-7572"0"0,6 28-2417 0 0,6 171 1086 0 0,9 60-1463 0 0,-24-272-151 0 0,2 8 84 0 0,0 0-1 0 0,6 18 1 0 0,7-4-3537 0 0,-15-29 3009 0 0,1 0-1 0 0,0 0 1 0 0,-1 0 0 0 0,1 0-1 0 0,0 0 1 0 0,0-1 0 0 0,0 1-1 0 0,0-1 1 0 0,0 1 0 0 0,4 0-1 0 0,6 2-7356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1:33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16588 0 0,'6'-3'3720'0'0,"0"1"-1095"0"0,3-1-809 0 0,-1 2-519 0 0,-4-3-465 0 0,2 4-352 0 0,-1-1-216 0 0,1 2-136 0 0,0-1-80 0 0,0 2-96 0 0,2 1-224 0 0,0 2-520 0 0,1 1-921 0 0,0 0-2087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1:39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282 353 8266 0 0,'-14'1'1094'0'0,"0"1"1"0"0,-1 0-1 0 0,1 0 1 0 0,0 2-1 0 0,0 0 0 0 0,1 0 1 0 0,-17 9-1 0 0,25-11-902 0 0,0 1-1 0 0,1-1 0 0 0,-1 1 0 0 0,1 1 0 0 0,-1-1 1 0 0,1 1-1 0 0,0-1 0 0 0,1 1 0 0 0,-1 0 1 0 0,1 0-1 0 0,-1 1 0 0 0,1-1 0 0 0,1 1 0 0 0,-1 0 1 0 0,0 0-1 0 0,1 0 0 0 0,0 0 0 0 0,1 0 0 0 0,-1 0 1 0 0,1 0-1 0 0,0 1 0 0 0,-1 5 0 0 0,1 14-149 0 0,0 1-1 0 0,2-1 1 0 0,1 0-1 0 0,1 0 0 0 0,1-1 1 0 0,1 1-1 0 0,1-1 1 0 0,2 0-1 0 0,0 0 0 0 0,1-1 1 0 0,1 0-1 0 0,2 0 1 0 0,0-2-1 0 0,1 1 1 0 0,18 21-1 0 0,-20-32-48 0 0,-1-1-1 0 0,1 0 1 0 0,1 0-1 0 0,0-2 1 0 0,0 1-1 0 0,1-2 1 0 0,0 1 0 0 0,0-2-1 0 0,1 0 1 0 0,-1 0-1 0 0,2-1 1 0 0,-1-1-1 0 0,0 0 1 0 0,1-1 0 0 0,-1-1-1 0 0,1 0 1 0 0,0-1-1 0 0,0-1 1 0 0,0 0-1 0 0,-1-1 1 0 0,20-3 0 0 0,-18 1 6 0 0,0 0 1 0 0,0-1-1 0 0,0-1 1 0 0,-1 0-1 0 0,0-1 1 0 0,0-1 0 0 0,0 0-1 0 0,-1-1 1 0 0,0-1-1 0 0,0 0 1 0 0,-1-1-1 0 0,-1 0 1 0 0,1-1 0 0 0,-2 0-1 0 0,1-1 1 0 0,-2 0-1 0 0,1-1 1 0 0,-2 0-1 0 0,10-17 1 0 0,-7 5 15 0 0,-2-1 0 0 0,0 1 0 0 0,-2-1 0 0 0,-1-1 1 0 0,-1 0-1 0 0,-1 0 0 0 0,-1 0 0 0 0,-2 0 0 0 0,-1-38 0 0 0,-2 30 29 0 0,-2 1-1 0 0,-1 0 1 0 0,-2 0 0 0 0,-1 0-1 0 0,-2 1 1 0 0,-1 0 0 0 0,-15-34-1 0 0,19 55 21 0 0,0 0-1 0 0,0 1 0 0 0,-1-1 1 0 0,0 1-1 0 0,-1 1 0 0 0,0-1 1 0 0,-1 2-1 0 0,0-1 1 0 0,-1 1-1 0 0,0 0 0 0 0,0 1 1 0 0,-1 0-1 0 0,0 1 0 0 0,0 0 1 0 0,-1 1-1 0 0,0 0 1 0 0,0 1-1 0 0,0 0 0 0 0,-1 1 1 0 0,-16-4-1 0 0,1 1 18 0 0,0 2-1 0 0,-1 0 1 0 0,0 2 0 0 0,0 1-1 0 0,-57 4 1 0 0,72-1-68 0 0,0 1 0 0 0,1 1 0 0 0,-1 0 0 0 0,1 1 1 0 0,-1 0-1 0 0,1 1 0 0 0,0 0 0 0 0,1 1 0 0 0,-1 1 0 0 0,1 0 0 0 0,1 0 0 0 0,-1 2 0 0 0,1-1 0 0 0,-14 15 0 0 0,9-5-95 0 0,1 1 0 0 0,1 0-1 0 0,0 1 1 0 0,2 0 0 0 0,0 2-1 0 0,-13 31 1 0 0,18-33-895 0 0,0 0 0 0 0,-7 39 0 0 0,12-43-619 0 0,0-1 0 0 0,1 0 0 0 0,1 0 0 0 0,2 23-1 0 0,4-10-2670 0 0,4-6-1390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1:42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661 79 5033 0 0,'-12'-1'881'0'0,"-1"1"1"0"0,0 1-1 0 0,0 0 1 0 0,1 1-1 0 0,-1 0 0 0 0,1 1 1 0 0,0 0-1 0 0,-1 1 1 0 0,1 1-1 0 0,-15 7 0 0 0,-114 38 2984 0 0,89-34-2511 0 0,-87 40 1 0 0,125-49-1209 0 0,0 1 0 0 0,0 0 1 0 0,2 0-1 0 0,-1 2 0 0 0,1 0 1 0 0,0 0-1 0 0,1 1 0 0 0,0 0 1 0 0,1 1-1 0 0,-15 22 1 0 0,21-28-129 0 0,0 1 1 0 0,0 0 0 0 0,1 0-1 0 0,0 0 1 0 0,1 1 0 0 0,0-1 0 0 0,0 1-1 0 0,0-1 1 0 0,1 1 0 0 0,0 0-1 0 0,0-1 1 0 0,1 1 0 0 0,0 0-1 0 0,2 8 1 0 0,0-5-19 0 0,0-1-1 0 0,1 1 1 0 0,0 0 0 0 0,1-1-1 0 0,0 1 1 0 0,1-1 0 0 0,0 0-1 0 0,13 17 1 0 0,1-3 7 0 0,1-1-1 0 0,1-1 1 0 0,1 0 0 0 0,1-2-1 0 0,0-1 1 0 0,33 21 0 0 0,-29-23-7 0 0,1-1 1 0 0,1-2 0 0 0,0 0-1 0 0,0-2 1 0 0,2-2 0 0 0,-1 0 0 0 0,1-2-1 0 0,0-1 1 0 0,1-2 0 0 0,0-1 0 0 0,40 0-1 0 0,-32-5-16 0 0,0-1-1 0 0,0-2 0 0 0,-1-2 1 0 0,1-2-1 0 0,-1-1 0 0 0,-1-2 1 0 0,0-2-1 0 0,58-28 0 0 0,-55 21 0 0 0,-1-2 0 0 0,0-2 1 0 0,-2-1-1 0 0,-1-2 0 0 0,-1-1 0 0 0,-2-3 0 0 0,-1 0 0 0 0,50-62 0 0 0,-76 84 21 0 0,0-1 0 0 0,-1 0 0 0 0,0 0 0 0 0,-1 0 0 0 0,0-1-1 0 0,-1 0 1 0 0,0 0 0 0 0,-1 0 0 0 0,0 0 0 0 0,-1 0 0 0 0,0-1 0 0 0,0 0 0 0 0,-1 1 0 0 0,-1-1-1 0 0,0 1 1 0 0,-1-1 0 0 0,0 0 0 0 0,-1 1 0 0 0,0-1 0 0 0,0 1 0 0 0,-1 0 0 0 0,-1 0-1 0 0,0 0 1 0 0,-1 0 0 0 0,0 1 0 0 0,0-1 0 0 0,-1 1 0 0 0,-1 1 0 0 0,1-1 0 0 0,-2 1-1 0 0,-7-8 1 0 0,-1 2 19 0 0,-1 2 0 0 0,-1 0 0 0 0,0 1 0 0 0,0 1 0 0 0,-1 1 0 0 0,0 0 0 0 0,-1 2 0 0 0,0 0 0 0 0,0 1 0 0 0,-1 1 0 0 0,-36-6 0 0 0,20 7 37 0 0,-1 1-1 0 0,0 2 1 0 0,0 2 0 0 0,0 1-1 0 0,-67 12 1 0 0,-3 12 32 0 0,2 5 0 0 0,-134 56 0 0 0,223-79 14 0 0,0 0 0 0 0,1 1 0 0 0,0 0 0 0 0,0 2 0 0 0,-16 12 0 0 0,26-17-467 0 0,1 0-1 0 0,-1 0 0 0 0,1 1 0 0 0,1-1 0 0 0,-1 1 0 0 0,-6 10 1 0 0,9-11-686 0 0,0 0 1 0 0,0-1 0 0 0,0 1 0 0 0,0 0 0 0 0,1 0 0 0 0,0 0-1 0 0,0 0 1 0 0,0 0 0 0 0,1 0 0 0 0,0 8 0 0 0,2 9-5853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1:45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 5929 0 0,'-3'1'395'0'0,"0"1"-1"0"0,0 0 0 0 0,0 0 0 0 0,0 0 1 0 0,0 0-1 0 0,0 0 0 0 0,1 1 0 0 0,-1-1 1 0 0,1 1-1 0 0,0 0 0 0 0,0 0 0 0 0,0 0 1 0 0,0 0-1 0 0,0 0 0 0 0,1 0 0 0 0,0 0 1 0 0,-1 1-1 0 0,1-1 0 0 0,-1 5 0 0 0,2-4-299 0 0,0 1-1 0 0,0-1 1 0 0,0 0 0 0 0,1 1-1 0 0,-1-1 1 0 0,1 0-1 0 0,0 1 1 0 0,0-1-1 0 0,1 0 1 0 0,-1 0-1 0 0,1 0 1 0 0,0 0 0 0 0,0 0-1 0 0,1 0 1 0 0,2 4-1 0 0,4 5-71 0 0,1-1 0 0 0,0 0 0 0 0,1 0 0 0 0,0-1 0 0 0,0-1 0 0 0,1 0 0 0 0,1 0-1 0 0,-1-1 1 0 0,2-1 0 0 0,-1 0 0 0 0,28 11 0 0 0,-39-19-18 0 0,-1 1 0 0 0,1 0 0 0 0,0-1-1 0 0,0 1 1 0 0,0-1 0 0 0,0 0 0 0 0,0 0 0 0 0,0 0 0 0 0,0 0-1 0 0,0 0 1 0 0,0 0 0 0 0,-1 0 0 0 0,1 0 0 0 0,0-1 0 0 0,0 1-1 0 0,0-1 1 0 0,0 1 0 0 0,0-1 0 0 0,-1 0 0 0 0,1 0 0 0 0,0 0-1 0 0,2-1 1 0 0,-3 0 22 0 0,1 0-1 0 0,-1 0 0 0 0,0 0 1 0 0,1 0-1 0 0,-1 0 1 0 0,0 0-1 0 0,0-1 0 0 0,0 1 1 0 0,0 0-1 0 0,-1-1 1 0 0,1 1-1 0 0,-1 0 0 0 0,1-1 1 0 0,-1 1-1 0 0,0-4 1 0 0,0-3 93 0 0,0-1 0 0 0,-1 1 1 0 0,0-1-1 0 0,-1 1 0 0 0,0 0 1 0 0,0 0-1 0 0,-8-17 0 0 0,5 15-39 0 0,0 1 0 0 0,-1 0 1 0 0,0 0-1 0 0,-1 1 0 0 0,0 0 0 0 0,0 0 0 0 0,-1 0 0 0 0,-13-11 0 0 0,16 17-94 0 0,1 0-1 0 0,0 0 1 0 0,-1 0 0 0 0,1 1-1 0 0,-1-1 1 0 0,0 1 0 0 0,0 0-1 0 0,0 1 1 0 0,0-1 0 0 0,0 1-1 0 0,0 0 1 0 0,-1 0-1 0 0,1 1 1 0 0,0 0 0 0 0,0 0-1 0 0,-1 0 1 0 0,1 0 0 0 0,0 1-1 0 0,0 0 1 0 0,-10 2 0 0 0,4 1-601 0 0,0 1 1 0 0,0 0-1 0 0,1 0 1 0 0,0 1-1 0 0,0 0 1 0 0,0 1-1 0 0,1 0 0 0 0,0 1 1 0 0,0 0-1 0 0,1 0 1 0 0,0 1-1 0 0,0 0 1 0 0,1 0-1 0 0,0 1 1 0 0,1 0-1 0 0,0 0 1 0 0,0 0-1 0 0,-5 18 1 0 0,4-10-83 0 0,1 0 1 0 0,1 0-1 0 0,0 0 1 0 0,-2 30-1 0 0,5-29 1361 0 0,1 0 0 0 0,1 0 0 0 0,1 0 0 0 0,4 25 1 0 0,-5-43-457 0 0,0 0 0 0 0,1 0 0 0 0,-1-1 0 0 0,0 1 0 0 0,0 0 1 0 0,1 0-1 0 0,-1 0 0 0 0,1 0 0 0 0,-1 0 0 0 0,0-1 0 0 0,1 1 0 0 0,0 0 1 0 0,-1 0-1 0 0,1-1 0 0 0,-1 1 0 0 0,1 0 0 0 0,0-1 0 0 0,0 1 1 0 0,-1 0-1 0 0,1-1 0 0 0,0 1 0 0 0,0-1 0 0 0,0 0 0 0 0,-1 1 1 0 0,1-1-1 0 0,0 0 0 0 0,0 1 0 0 0,0-1 0 0 0,0 0 0 0 0,0 0 1 0 0,0 0-1 0 0,0 0 0 0 0,0 0 0 0 0,0 0 0 0 0,0 0 0 0 0,-1 0 1 0 0,1 0-1 0 0,0 0 0 0 0,0 0 0 0 0,2-1 0 0 0,5-2 304 0 0,0 1 0 0 0,0-2 0 0 0,15-7 0 0 0,-1 1-6 0 0,16-2-331 0 0,1 1 1 0 0,55-8-1 0 0,-36 12-3190 0 0,1 3-4318 0 0,-41 4 2556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1:45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54 6137 0 0,'-2'6'393'0'0,"0"0"0"0"0,1 0 0 0 0,-1 0-1 0 0,1 1 1 0 0,1-1 0 0 0,-1 0 0 0 0,1 0 0 0 0,0 0-1 0 0,0 1 1 0 0,1-1 0 0 0,0 0 0 0 0,0 0-1 0 0,0 0 1 0 0,3 7 0 0 0,0-2-344 0 0,0 0 1 0 0,1 0 0 0 0,0 0-1 0 0,1-1 1 0 0,0 1-1 0 0,11 13 1 0 0,-17-24-64 0 0,0 0 1 0 0,0 0-1 0 0,0 1 0 0 0,1-1 1 0 0,-1 0-1 0 0,0 1 0 0 0,0-1 1 0 0,0 0-1 0 0,1 0 0 0 0,-1 1 1 0 0,0-1-1 0 0,0 0 0 0 0,1 0 1 0 0,-1 0-1 0 0,0 1 0 0 0,0-1 1 0 0,1 0-1 0 0,-1 0 1 0 0,0 0-1 0 0,1 0 0 0 0,-1 0 1 0 0,0 0-1 0 0,1 1 0 0 0,-1-1 1 0 0,0 0-1 0 0,0 0 0 0 0,1 0 1 0 0,-1 0-1 0 0,0 0 0 0 0,1 0 1 0 0,-1 0-1 0 0,1-1 0 0 0,2-9-1070 0 0,-3-17-1118 0 0,-13-44-1319 0 0,7 42 3271 0 0,1 1-1 0 0,-1-43 0 0 0,6 71 300 0 0,0-1 1 0 0,0 1-1 0 0,-1 0 0 0 0,1 0 0 0 0,0-1 0 0 0,0 1 0 0 0,0 0 0 0 0,0 0 1 0 0,0 0-1 0 0,0-1 0 0 0,0 1 0 0 0,0 0 0 0 0,0 0 0 0 0,0-1 1 0 0,0 1-1 0 0,0 0 0 0 0,0 0 0 0 0,0-1 0 0 0,0 1 0 0 0,0 0 0 0 0,0 0 1 0 0,0-1-1 0 0,0 1 0 0 0,0 0 0 0 0,0 0 0 0 0,0-1 0 0 0,1 1 1 0 0,-1 0-1 0 0,0 0 0 0 0,0 0 0 0 0,0-1 0 0 0,0 1 0 0 0,1 0 0 0 0,-1 0 1 0 0,0 0-1 0 0,0 0 0 0 0,0-1 0 0 0,1 1 0 0 0,-1 0 0 0 0,0 0 0 0 0,0 0 1 0 0,0 0-1 0 0,1 0 0 0 0,-1 0 0 0 0,0 0 0 0 0,0-1 0 0 0,1 1 1 0 0,-1 0-1 0 0,0 0 0 0 0,0 0 0 0 0,1 0 0 0 0,-1 0 0 0 0,0 0 0 0 0,0 0 1 0 0,1 0-1 0 0,-1 1 0 0 0,0-1 0 0 0,1 0 0 0 0,14 16 1877 0 0,11 29-46 0 0,-19-33-1696 0 0,-2 0 1 0 0,0 1-1 0 0,0-1 1 0 0,-1 1-1 0 0,-1 0 1 0 0,0 0-1 0 0,1 16 1 0 0,-3-22-210 0 0,-1 1 0 0 0,0 0 0 0 0,0 0 1 0 0,0 0-1 0 0,-1 0 0 0 0,-1 0 0 0 0,1-1 1 0 0,-1 1-1 0 0,0 0 0 0 0,-1-1 0 0 0,0 1 1 0 0,0-1-1 0 0,-6 10 0 0 0,-10-2 3531 0 0,30-15-2248 0 0,-11 0-1257 0 0,4 0 44 0 0,24 0 231 0 0,35-4 0 0 0,-54 3-1162 0 0,0-1-1 0 0,0 0 0 0 0,0-1 0 0 0,0 1 0 0 0,-1-2 1 0 0,1 1-1 0 0,15-10 0 0 0,2-6-5565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1:45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14403 0 0,'-1'4'544'0'0,"-14"69"5293"0"0,11-50-5523 0 0,1 1 1 0 0,0 38-1 0 0,14 170-3014 0 0,-12-219 1240 0 0,0-24 1003 0 0,1-25 591 0 0,1 32-104 0 0,1 0 0 0 0,0-1 0 0 0,0 2 0 0 0,0-1 0 0 0,0 0 0 0 0,0 0 1 0 0,1 1-1 0 0,0-1 0 0 0,0 1 0 0 0,0 0 0 0 0,0 0 0 0 0,0 0 0 0 0,1 0 1 0 0,-1 0-1 0 0,1 1 0 0 0,0 0 0 0 0,0-1 0 0 0,0 2 0 0 0,0-1 0 0 0,0 0 0 0 0,0 1 1 0 0,0 0-1 0 0,0-1 0 0 0,6 1 0 0 0,-3 0-276 0 0,0 0 0 0 0,0 0 1 0 0,0 1-1 0 0,0 0 0 0 0,0 0 0 0 0,11 3 1 0 0,-12-2-676 0 0,0 0 1 0 0,-1 1 0 0 0,1 0-1 0 0,0 0 1 0 0,0 1 0 0 0,-1-1-1 0 0,9 7 1 0 0,15 13-4857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1:46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14 182 9290 0 0,'-14'10'6357'0'0,"24"-13"-3632"0"0,25-14-1848 0 0,-17 3-812 0 0,0-1 0 0 0,-1 0-1 0 0,0-1 1 0 0,20-27-1 0 0,13-11-62 0 0,-50 53-1 0 0,1-1 1 0 0,0 1 0 0 0,1 0 0 0 0,-1 0 0 0 0,0 0 0 0 0,0 0 0 0 0,0 0 0 0 0,1 0 0 0 0,-1 1 0 0 0,0-1 0 0 0,1 0 0 0 0,-1 1 0 0 0,0-1 0 0 0,1 1 0 0 0,-1-1 0 0 0,1 1 0 0 0,-1-1 0 0 0,1 1 0 0 0,-1 0 0 0 0,1 0 0 0 0,2 0 0 0 0,-3 1 8 0 0,0-1-1 0 0,0 1 1 0 0,0 0-1 0 0,1-1 1 0 0,-1 1-1 0 0,0 0 1 0 0,0 0-1 0 0,0 0 1 0 0,0 0 0 0 0,0 0-1 0 0,0 0 1 0 0,-1 0-1 0 0,1 0 1 0 0,0 0-1 0 0,0 0 1 0 0,-1 0 0 0 0,1 1-1 0 0,0 2 1 0 0,3 7 135 0 0,-2 0 0 0 0,1 1 0 0 0,-1-1 0 0 0,0 15 0 0 0,-1-22-69 0 0,1 96 1227 0 0,-3-71-1086 0 0,2 0 0 0 0,7 56 0 0 0,-2-71-902 0 0,1-15-3266 0 0,2-20-6895 0 0,-1 2 5318 0 0</inkml:trace>
  <inkml:trace contextRef="#ctx0" brushRef="#br0" timeOffset="1">693 134 18524 0 0,'6'8'2064'0'0,"2"3"-647"0"0,1 2-273 0 0,0 1-512 0 0,-1 0-312 0 0,1-2-176 0 0,-1-4-112 0 0,-1-2-376 0 0,1-5-768 0 0,-2-2-1289 0 0,0-5-2800 0 0,-6-7-4121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3:54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41 2673 0 0,'-62'-22'3336'0'0,"22"3"3846"0"0,53 41-4879 0 0,33 47-1854 0 0,100 112 0 0 0,73 47-428 0 0,-76-87 23 0 0,105 108 11 0 0,79 56 619 0 0,-42-43 245 0 0,-273-246-541 0 0,-12-16-390 0 0,-1 0-1 0 0,1 0 1 0 0,0 0 0 0 0,0 0-1 0 0,0 0 1 0 0,0 1-1 0 0,0-1 1 0 0,0 0-1 0 0,0 0 1 0 0,0 0-1 0 0,-1 0 1 0 0,1 0-1 0 0,0 0 1 0 0,0 0-1 0 0,0 1 1 0 0,0-1-1 0 0,0 0 1 0 0,-1 0-1 0 0,1 0 1 0 0,0 0-1 0 0,0 0 1 0 0,0 0-1 0 0,0 0 1 0 0,0 0-1 0 0,-1 0 1 0 0,1 0-1 0 0,0 0 1 0 0,0 0-1 0 0,0 0 1 0 0,0 0-1 0 0,-1 0 1 0 0,1 0-1 0 0,0 0 1 0 0,0 0-1 0 0,0 0 1 0 0,0 0-1 0 0,-1 0 1 0 0,1 0 0 0 0,0 0-1 0 0,0 0 1 0 0,0-1-1 0 0,0 1 1 0 0,0 0-1 0 0,-1 0 1 0 0,1 0-1 0 0,0 0 1 0 0,-32-15-6954 0 0,27 13 3609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5:51:28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0 24575,'0'0'0,"-4"5"0,-11 1 0,-8 4 0,-4 5 0,-1 0 0,-1-2 0,4 0 0,2-1 0,1 1 0,4-1 0,4-2-8191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3:55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 2385 0 0,'-7'-2'4471'0'0,"21"13"-2230"0"0,27 15-256 0 0,-16-19-1432 0 0,1-1-1 0 0,-1-1 0 0 0,1-1 0 0 0,0-1 0 0 0,0-1 1 0 0,34-2-1 0 0,6 1-130 0 0,721 9 633 0 0,-289-19 214 0 0,-434 0-414 0 0,-78 15-1912 0 0,-4 1-4038 0 0,3-9 772 0 0,-2 2-1166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4:04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53 3065 0 0,'-39'-33'3893'0'0,"36"31"-3191"0"0,0-1 0 0 0,0 1 1 0 0,-1 0-1 0 0,1 0 0 0 0,-1 1 1 0 0,1-1-1 0 0,-1 1 0 0 0,0-1 1 0 0,0 1-1 0 0,-6-1 0 0 0,9 3-545 0 0,-1-1-1 0 0,0 1 1 0 0,1-1-1 0 0,-1 1 1 0 0,1 0-1 0 0,-1 0 1 0 0,1-1-1 0 0,0 1 1 0 0,-1 0-1 0 0,1 0 1 0 0,0 1-1 0 0,-1-1 1 0 0,1 0-1 0 0,0 0 1 0 0,0 1-1 0 0,0-1 1 0 0,0 0-1 0 0,0 1 1 0 0,1-1-1 0 0,-1 1 1 0 0,0-1-1 0 0,1 1 1 0 0,-1 0-1 0 0,0 2 1 0 0,-11 45 587 0 0,11-44-616 0 0,-23 171 676 0 0,-5 24-1767 0 0,29-200 876 0 0,0 0 0 0 0,0 1 0 0 0,0-1 0 0 0,0 0 0 0 0,0 1 0 0 0,0-1-1 0 0,0 1 1 0 0,0-1 0 0 0,0 0 0 0 0,0 1 0 0 0,0-1 0 0 0,0 0 0 0 0,0 1-1 0 0,0-1 1 0 0,0 1 0 0 0,0-1 0 0 0,-1 0 0 0 0,1 1 0 0 0,0-1 0 0 0,0 0-1 0 0,0 1 1 0 0,-1-1 0 0 0,1 0 0 0 0,0 0 0 0 0,-1 1 0 0 0,1-1-1 0 0,0 0 1 0 0,0 0 0 0 0,-1 0 0 0 0,1 1 0 0 0,0-1 0 0 0,-1 0 0 0 0,1 0-1 0 0,0 0 1 0 0,-1 0 0 0 0,1 1 0 0 0,-1-1 0 0 0,1 0 0 0 0,0 0 0 0 0,-1 0-1 0 0,1 0 1 0 0,0 0 0 0 0,-1 0 0 0 0,1 0 0 0 0,-1 0 0 0 0,1 0-1 0 0,0 0 1 0 0,-1-1 0 0 0,1 1 0 0 0,0 0 0 0 0,-1 0 0 0 0,1 0 0 0 0,0 0-1 0 0,-1 0 1 0 0,1-1 0 0 0,0 1 0 0 0,-1 0 0 0 0,1 0 0 0 0,0-1 0 0 0,-1 1-1 0 0,1-1 1 0 0,-17-21-6918 0 0,15 20 6681 0 0,-10-17-4277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4:05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22 8666 0 0,'-27'-15'5824'0'0,"17"9"-1675"0"0,22 16-2413 0 0,16 16-1548 0 0,-1 1 0 0 0,-2 2 1 0 0,0 0-1 0 0,36 58 0 0 0,-34-46-333 0 0,2-2 1 0 0,41 44-1 0 0,-54-73-2377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4:06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54 3297 0 0,'-2'0'276'0'0,"0"0"1"0"0,1 0 0 0 0,-1 0-1 0 0,0 0 1 0 0,1 0 0 0 0,-1 0-1 0 0,0 0 1 0 0,1 1 0 0 0,-1-1 0 0 0,1 1-1 0 0,-1-1 1 0 0,-2 2 0 0 0,0 4 2704 0 0,13 2 84 0 0,20-19 2062 0 0,-15 4-4338 0 0,5 2-991 0 0,51-18 990 0 0,-48 12-3704 0 0,-2-3-3535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4:0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19 8010 0 0,'-2'1'471'0'0,"1"0"1"0"0,0 1 0 0 0,0-1-1 0 0,0 0 1 0 0,0 1 0 0 0,0-1-1 0 0,0 0 1 0 0,1 1 0 0 0,-1-1-1 0 0,0 1 1 0 0,1-1-1 0 0,-1 1 1 0 0,1-1 0 0 0,0 1-1 0 0,-1 0 1 0 0,1-1 0 0 0,0 3-1 0 0,0-2-271 0 0,0-1 1 0 0,0 1-1 0 0,1 0 0 0 0,-1-1 0 0 0,1 1 0 0 0,-1-1 0 0 0,1 0 0 0 0,0 1 0 0 0,-1-1 1 0 0,1 1-1 0 0,0-1 0 0 0,0 0 0 0 0,0 0 0 0 0,0 1 0 0 0,2 0 0 0 0,-1 0-168 0 0,0 0 0 0 0,0-1-1 0 0,0 1 1 0 0,0-1 0 0 0,1 0-1 0 0,-1 1 1 0 0,0-1 0 0 0,1 0 0 0 0,-1 0-1 0 0,1-1 1 0 0,-1 1 0 0 0,1 0-1 0 0,0-1 1 0 0,-1 0 0 0 0,1 1-1 0 0,0-1 1 0 0,-1 0 0 0 0,1 0 0 0 0,-1-1-1 0 0,6 0 1 0 0,2-3-13 0 0,0 0-1 0 0,-1-1 1 0 0,1 0 0 0 0,14-10-1 0 0,-15 8-508 0 0,0 2 1 0 0,0-1-1 0 0,1 1 0 0 0,0 1 0 0 0,10-4 0 0 0,21-2-7121 0 0,-21 3 1302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4:07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17 8826 0 0,'-19'-16'10491'0'0,"34"18"-9634"0"0,-4 1-712 0 0,-1 1 1 0 0,1-1 0 0 0,-1 2-1 0 0,0-1 1 0 0,-1 2-1 0 0,1-1 1 0 0,-1 1 0 0 0,0 1-1 0 0,0-1 1 0 0,-1 2 0 0 0,12 11-1 0 0,-15-13-131 0 0,-1-1 1 0 0,1 1-1 0 0,-1 0 0 0 0,-1 1 1 0 0,1-1-1 0 0,-1 1 0 0 0,0 0 0 0 0,-1 0 1 0 0,1 0-1 0 0,-1 0 0 0 0,-1 0 1 0 0,1 0-1 0 0,-1 0 0 0 0,-1 1 1 0 0,1-1-1 0 0,-1 0 0 0 0,0 1 0 0 0,-2 8 1 0 0,-2 3-93 0 0,-1 0-1 0 0,0 0 1 0 0,-2-1 0 0 0,0 0 0 0 0,-1 0 0 0 0,0 0-1 0 0,-20 29 1 0 0,27-47 125 0 0,0 1-1 0 0,1 0 0 0 0,-1 0 1 0 0,1 0-1 0 0,-1 0 0 0 0,1 0 1 0 0,-1 0-1 0 0,1 0 0 0 0,-1 0 1 0 0,1 0-1 0 0,0 0 0 0 0,0 0 1 0 0,-1 0-1 0 0,1 0 0 0 0,0 0 1 0 0,0 0-1 0 0,0 0 0 0 0,0 0 1 0 0,0 0-1 0 0,1 0 0 0 0,-1 0 1 0 0,0 1-1 0 0,1-1-12 0 0,0 0 0 0 0,-1-1 1 0 0,1 1-1 0 0,0-1 0 0 0,-1 1 1 0 0,1-1-1 0 0,0 1 0 0 0,0-1 1 0 0,0 1-1 0 0,-1-1 0 0 0,1 0 0 0 0,0 1 1 0 0,0-1-1 0 0,0 0 0 0 0,0 0 1 0 0,0 1-1 0 0,0-1 0 0 0,0 0 1 0 0,1 0-1 0 0,8-1 91 0 0,1 0 1 0 0,-1 0-1 0 0,16-4 1 0 0,-19 3-127 0 0,71-15 275 0 0,-3 0-2627 0 0,-25 7-6780 0 0,-29 5 1286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4:08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31 5569 0 0,'-4'3'677'0'0,"-1"-1"0"0"0,0 1 0 0 0,1 0-1 0 0,-1 0 1 0 0,1 0 0 0 0,0 0 0 0 0,0 1-1 0 0,0 0 1 0 0,1 0 0 0 0,-1 0 0 0 0,1 0-1 0 0,0 1 1 0 0,0-1 0 0 0,1 1 0 0 0,-3 5 0 0 0,3-4-442 0 0,0-1 0 0 0,1 1 1 0 0,0 0-1 0 0,0 0 1 0 0,0-1-1 0 0,1 1 1 0 0,0 0-1 0 0,0 0 0 0 0,0 0 1 0 0,1 0-1 0 0,0-1 1 0 0,1 7-1 0 0,2 1-247 0 0,1-1-1 0 0,0 1 1 0 0,0-1 0 0 0,1-1-1 0 0,0 1 1 0 0,1-1-1 0 0,1 0 1 0 0,0-1 0 0 0,0 0-1 0 0,1 0 1 0 0,16 14-1 0 0,-16-17 9 0 0,-1 0-1 0 0,2-1 0 0 0,-1 0 0 0 0,1 0 0 0 0,0-1 1 0 0,19 8-1 0 0,-27-12 7 0 0,1-1 1 0 0,-1 1 0 0 0,0 0-1 0 0,1-1 1 0 0,-1 1-1 0 0,1-1 1 0 0,-1 0-1 0 0,1 1 1 0 0,0-1-1 0 0,-1-1 1 0 0,1 1 0 0 0,-1 0-1 0 0,1-1 1 0 0,-1 1-1 0 0,1-1 1 0 0,-1 0-1 0 0,0 1 1 0 0,1-1 0 0 0,-1-1-1 0 0,0 1 1 0 0,0 0-1 0 0,1 0 1 0 0,-1-1-1 0 0,0 1 1 0 0,0-1 0 0 0,-1 0-1 0 0,1 0 1 0 0,0 1-1 0 0,0-1 1 0 0,-1 0-1 0 0,1 0 1 0 0,-1-1-1 0 0,0 1 1 0 0,0 0 0 0 0,2-4-1 0 0,1-5 14 0 0,-1 1 0 0 0,-1-1 1 0 0,0 0-1 0 0,0 0 0 0 0,-1 0 0 0 0,0 0 0 0 0,-1 0 0 0 0,0 0 0 0 0,0 0 1 0 0,-2 0-1 0 0,-2-12 0 0 0,0 2 87 0 0,-2 0 0 0 0,0 0 0 0 0,-1 1-1 0 0,-18-35 1 0 0,23 51-68 0 0,-1-1-1 0 0,1 1 0 0 0,-1 0 1 0 0,0 1-1 0 0,-1-1 1 0 0,1 0-1 0 0,-1 1 0 0 0,0 0 1 0 0,1 0-1 0 0,-1 0 0 0 0,-1 0 1 0 0,1 1-1 0 0,0-1 0 0 0,-1 1 1 0 0,1 0-1 0 0,-1 1 1 0 0,0-1-1 0 0,1 1 0 0 0,-1 0 1 0 0,0 0-1 0 0,0 0 0 0 0,0 1 1 0 0,0-1-1 0 0,0 1 1 0 0,1 0-1 0 0,-1 1 0 0 0,0-1 1 0 0,0 1-1 0 0,0 0 0 0 0,0 0 1 0 0,1 1-1 0 0,-1-1 1 0 0,0 1-1 0 0,1 0 0 0 0,-1 1 1 0 0,1-1-1 0 0,0 1 0 0 0,0-1 1 0 0,0 1-1 0 0,0 0 0 0 0,0 1 1 0 0,1-1-1 0 0,-4 6 1 0 0,4-6-278 0 0,1 0 1 0 0,0 1-1 0 0,0-1 1 0 0,1 1-1 0 0,-1 0 1 0 0,1-1-1 0 0,0 1 1 0 0,-1 0-1 0 0,2 0 1 0 0,-1 0-1 0 0,0 0 0 0 0,1 0 1 0 0,0 0-1 0 0,0 0 1 0 0,0 0-1 0 0,0 0 1 0 0,1 0-1 0 0,0 0 1 0 0,0-1-1 0 0,0 1 1 0 0,0 0-1 0 0,0 0 1 0 0,3 5-1 0 0,-2-4-232 0 0,1 0-1 0 0,-1 0 1 0 0,1 0 0 0 0,0 0-1 0 0,0-1 1 0 0,1 1-1 0 0,-1-1 1 0 0,1 0-1 0 0,0 0 1 0 0,0 0-1 0 0,1 0 1 0 0,-1-1-1 0 0,1 1 1 0 0,-1-1 0 0 0,1 0-1 0 0,6 2 1 0 0,10 0-4698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4:0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9426 0 0,'13'-5'8157'0'0,"17"3"-5852"0"0,-16 1-1529 0 0,11-3-536 0 0,43-14 0 0 0,-39 9-1225 0 0,-11 8-2269 0 0,-17 1 2839 0 0,0 0 0 0 0,0 0 0 0 0,-1 1-1 0 0,1-1 1 0 0,0 0 0 0 0,-1 1 0 0 0,1-1 0 0 0,0 0 0 0 0,-1 1 0 0 0,1-1 0 0 0,-1 1 0 0 0,1-1 0 0 0,-1 1-1 0 0,1 0 1 0 0,-1-1 0 0 0,1 1 0 0 0,-1-1 0 0 0,1 1 0 0 0,-1 0 0 0 0,0 0 0 0 0,1-1 0 0 0,-1 2 0 0 0,4 9-4502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4:09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21 393 7866 0 0,'-21'7'8850'0'0,"21"-6"-8733"0"0,0-1 0 0 0,0 0 0 0 0,0 1 0 0 0,0-1 0 0 0,0 0 0 0 0,0 0 0 0 0,1 1 0 0 0,-1-1 0 0 0,0 0 0 0 0,0 0 0 0 0,0 1 0 0 0,0-1 0 0 0,0 0 0 0 0,0 0 0 0 0,0 1 0 0 0,1-1 0 0 0,-1 0 0 0 0,0 0 0 0 0,0 1 0 0 0,0-1 0 0 0,1 0 0 0 0,-1 0 0 0 0,0 0 0 0 0,0 0 0 0 0,1 1 0 0 0,-1-1 0 0 0,0 0-1 0 0,0 0 1 0 0,1 0 0 0 0,-1 0 0 0 0,0 0 0 0 0,0 0 0 0 0,1 0 0 0 0,-1 0 0 0 0,0 1 0 0 0,1-1 0 0 0,41 8 1002 0 0,-21-8-1213 0 0,1 0 0 0 0,0-2-1 0 0,24-5 1 0 0,26-9-7088 0 0,-41 2-833 0 0,-16 9 3346 0 0</inkml:trace>
  <inkml:trace contextRef="#ctx0" brushRef="#br0" timeOffset="1">426 0 15203 0 0,'7'86'8907'0'0,"9"2"-6612"0"0,34 90-6213 0 0,-39-141 3290 0 0,24 88-10805 0 0,-30-107 8891 0 0,3 13-2885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4:09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27 3545 0 0,'-3'-27'11872'0'0,"5"37"-11288"0"0,0 0 1 0 0,-1 0-1 0 0,-1 0 1 0 0,1 0-1 0 0,-2 0 1 0 0,-1 14-1 0 0,0 4-104 0 0,1 158-176 0 0,27 236-1 0 0,-25-398-292 0 0,0 1 0 0 0,-4 32 0 0 0,0-33-48 0 0,2 1 0 0 0,3 25-1 0 0,-2-50-22 0 0,-1 0 0 0 0,1 1 1 0 0,0-1-1 0 0,0 1 0 0 0,0-1 0 0 0,0 0 0 0 0,0 1 0 0 0,0-1 0 0 0,0 1 0 0 0,0-1 0 0 0,0 0 0 0 0,0 1 0 0 0,0-1 0 0 0,0 1 0 0 0,0-1 0 0 0,1 0 0 0 0,-1 1 0 0 0,0-1 0 0 0,0 0 0 0 0,0 1 0 0 0,0-1 1 0 0,1 0-1 0 0,-1 1 0 0 0,0-1 0 0 0,0 0 0 0 0,1 1 0 0 0,-1-1 0 0 0,0 0 0 0 0,1 0 0 0 0,-1 1 0 0 0,0-1 0 0 0,0 0 0 0 0,1 0 0 0 0,-1 0 0 0 0,1 1 0 0 0,-1-1 0 0 0,1 0 0 0 0,8-10-7206 0 0,-6 7 5537 0 0,3-2-4153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5:51:28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4:10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6937 0 0,'29'68'9441'0'0,"-13"-39"-8856"0"0,2 0 0 0 0,1-2 0 0 0,27 33 1 0 0,-45-59-572 0 0,0 1 1 0 0,0-1-1 0 0,0 0 1 0 0,0 1-1 0 0,1-1 0 0 0,-1 0 1 0 0,0 0-1 0 0,0 0 1 0 0,1 0-1 0 0,-1 0 1 0 0,1 0-1 0 0,-1 0 1 0 0,1 0-1 0 0,-1-1 1 0 0,1 1-1 0 0,0 0 0 0 0,-1-1 1 0 0,1 0-1 0 0,0 1 1 0 0,-1-1-1 0 0,3 0 1 0 0,-2-1 57 0 0,0 1 0 0 0,0-1 0 0 0,-1-1 0 0 0,1 1 1 0 0,-1 0-1 0 0,1 0 0 0 0,0-1 0 0 0,-1 1 0 0 0,0 0 1 0 0,1-1-1 0 0,-1 0 0 0 0,0 1 0 0 0,0-1 0 0 0,0 0 1 0 0,0 1-1 0 0,0-1 0 0 0,0 0 0 0 0,0-2 0 0 0,27-58 1277 0 0,-11 23-1219 0 0,26-45 0 0 0,-33 74-1266 0 0,-3 3-1377 0 0,-14-8-8232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4:24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602 252 3561 0 0,'-12'0'741'0'0,"-1"1"0"0"0,1 0 0 0 0,-1 1 0 0 0,1 1 0 0 0,-1 0 0 0 0,1 0 0 0 0,0 1 0 0 0,0 1 0 0 0,1 0 0 0 0,-1 1 0 0 0,-17 11 0 0 0,3-2 424 0 0,-1-2-1 0 0,0-1 1 0 0,-50 15 0 0 0,65-24-989 0 0,0 1 0 0 0,1 0 1 0 0,-1 1-1 0 0,1 0 1 0 0,0 1-1 0 0,-12 8 0 0 0,19-11-134 0 0,-1 1 0 0 0,1 0-1 0 0,1-1 1 0 0,-1 1 0 0 0,0 1-1 0 0,1-1 1 0 0,0 0 0 0 0,0 1-1 0 0,0 0 1 0 0,1 0 0 0 0,-1-1-1 0 0,1 1 1 0 0,1 1 0 0 0,-1-1-1 0 0,0 0 1 0 0,0 8 0 0 0,0 7-26 0 0,1-1 1 0 0,1 1 0 0 0,1 0-1 0 0,1-1 1 0 0,0 1-1 0 0,1-1 1 0 0,2 0-1 0 0,0 0 1 0 0,10 27 0 0 0,4-1-34 0 0,2 0 0 0 0,41 67 1 0 0,-42-84-4 0 0,0 0 1 0 0,1-2 0 0 0,2 0-1 0 0,1-2 1 0 0,1 0 0 0 0,35 25-1 0 0,-11-14-38 0 0,1-2 0 0 0,91 44 0 0 0,-125-70 57 0 0,1 1-1 0 0,0-2 0 0 0,0-1 0 0 0,0 0 0 0 0,1-1 1 0 0,-1 0-1 0 0,1-2 0 0 0,0 0 0 0 0,21-1 0 0 0,-26-2 11 0 0,0 0-1 0 0,-1-1 1 0 0,1 0 0 0 0,-1-1-1 0 0,0-1 1 0 0,1 0-1 0 0,-1 0 1 0 0,-1-1-1 0 0,1-1 1 0 0,-1 0-1 0 0,0 0 1 0 0,0-1-1 0 0,17-15 1 0 0,-10 5 22 0 0,0-2 1 0 0,-2 0 0 0 0,0 0 0 0 0,-1-2-1 0 0,0 0 1 0 0,-2 0 0 0 0,-1-2 0 0 0,17-41-1 0 0,-14 23 68 0 0,-2 0 0 0 0,-1-1-1 0 0,-3-1 1 0 0,6-55 0 0 0,-12 57 4 0 0,-1 0 1 0 0,-5-49-1 0 0,1 76-40 0 0,1 1-1 0 0,-2 0 1 0 0,0 0-1 0 0,0 0 1 0 0,-1 0-1 0 0,-1 1 1 0 0,0-1-1 0 0,-1 1 1 0 0,0 0-1 0 0,-1 1 1 0 0,0 0-1 0 0,-1 0 0 0 0,0 0 1 0 0,-14-13-1 0 0,-7-2 113 0 0,0 0 0 0 0,-2 3-1 0 0,-49-30 1 0 0,51 35-141 0 0,-46-29 113 0 0,-97-44 0 0 0,126 70-93 0 0,-1 2 0 0 0,-2 2 1 0 0,-75-16-1 0 0,108 30-96 0 0,-1 1 0 0 0,0 1 0 0 0,0 1 1 0 0,1 0-1 0 0,-1 1 0 0 0,0 0 0 0 0,0 2 0 0 0,1 0 1 0 0,-1 1-1 0 0,1 0 0 0 0,0 1 0 0 0,1 1 1 0 0,-1 1-1 0 0,1 0 0 0 0,0 1 0 0 0,1 1 0 0 0,-1 0 1 0 0,2 1-1 0 0,0 0 0 0 0,0 1 0 0 0,1 0 0 0 0,0 2 1 0 0,-16 19-1 0 0,13-11-691 0 0,0-1 0 0 0,1 2 0 0 0,2 0 0 0 0,-17 39 0 0 0,22-44-457 0 0,0 1 1 0 0,2 0-1 0 0,0 0 1 0 0,1 0-1 0 0,1 0 1 0 0,1 1-1 0 0,0 19 0 0 0,6 4-4089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4:55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50 920 0 0,'-3'-2'804'0'0,"0"-1"0"0"0,0 0 0 0 0,1 1 0 0 0,-1-1 0 0 0,1 0 1 0 0,-1-1-1 0 0,1 1 0 0 0,0 0 0 0 0,0-1 0 0 0,-2-5 0 0 0,2 4 892 0 0,2 5-1590 0 0,0-1 0 0 0,0 1-1 0 0,0 0 1 0 0,0 0 0 0 0,1-1 0 0 0,-1 1-1 0 0,0 0 1 0 0,0-1 0 0 0,0 1-1 0 0,1 0 1 0 0,-1 0 0 0 0,0-1 0 0 0,0 1-1 0 0,1 0 1 0 0,-1 0 0 0 0,0 0 0 0 0,1-1-1 0 0,-1 1 1 0 0,0 0 0 0 0,1 0 0 0 0,-1 0-1 0 0,0 0 1 0 0,1 0 0 0 0,-1 0 0 0 0,0-1-1 0 0,1 1 1 0 0,-1 0 0 0 0,1 0 0 0 0,-1 0-1 0 0,0 0 1 0 0,1 1 0 0 0,-1-1-1 0 0,0 0 1 0 0,1 0 0 0 0,-1 0 0 0 0,1 0-1 0 0,15 0 475 0 0,277 28 953 0 0,-67-14-1525 0 0,343-24 0 0 0,-476 0 6 0 0,-44 4 14 0 0,-1 1-1 0 0,2 3 1 0 0,65 5-1 0 0,-99-1 10 0 0,1 1-1 0 0,-1 1 0 0 0,0 1 1 0 0,17 7-1 0 0,-25-9-397 0 0,0 1 0 0 0,-1-1 0 0 0,1 2 0 0 0,-1-1 0 0 0,0 1 0 0 0,0 0 0 0 0,0 0 0 0 0,-1 1 0 0 0,10 10 0 0 0,-18-17-258 0 0,0-1-1 0 0,0 0 1 0 0,-1 1 0 0 0,1-1 0 0 0,0 1 0 0 0,-1 0 0 0 0,1-1 0 0 0,-1 1 0 0 0,1 0-1 0 0,-1 1 1 0 0,1-1 0 0 0,-1 0 0 0 0,0 1 0 0 0,1-1 0 0 0,-5 1 0 0 0,-3 1-2329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4:58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106 416 5393 0 0,'7'21'6129'0'0,"-10"-15"-3023"0"0,-8-10-549 0 0,8 0-2445 0 0,0 0 0 0 0,0 0 1 0 0,0-1-1 0 0,1 1 0 0 0,0-1 0 0 0,0 1 0 0 0,0-1 1 0 0,1 0-1 0 0,0 0 0 0 0,0 0 0 0 0,-1-6 0 0 0,-2-7-26 0 0,-19-73 340 0 0,-22-169 0 0 0,45 260-411 0 0,0 0 0 0 0,0 0-1 0 0,0 0 1 0 0,0-1-1 0 0,0 1 1 0 0,-1 0 0 0 0,1 0-1 0 0,0 0 1 0 0,0-1-1 0 0,0 1 1 0 0,0 0-1 0 0,0 0 1 0 0,0 0 0 0 0,0-1-1 0 0,0 1 1 0 0,0 0-1 0 0,0 0 1 0 0,0-1-1 0 0,0 1 1 0 0,0 0 0 0 0,0 0-1 0 0,0-1 1 0 0,0 1-1 0 0,0 0 1 0 0,0 0-1 0 0,0 0 1 0 0,0-1 0 0 0,0 1-1 0 0,0 0 1 0 0,1 0-1 0 0,-1-1 1 0 0,0 1-1 0 0,0 0 1 0 0,0 0 0 0 0,0 0-1 0 0,0 0 1 0 0,1-1-1 0 0,-1 1 1 0 0,0 0 0 0 0,0 0-1 0 0,0 0 1 0 0,1 0-1 0 0,-1 0 1 0 0,0 0-1 0 0,0-1 1 0 0,0 1 0 0 0,1 0-1 0 0,-1 0 1 0 0,0 0-1 0 0,0 0 1 0 0,1 0-1 0 0,-1 0 1 0 0,0 0 0 0 0,0 0-1 0 0,0 0 1 0 0,1 0-1 0 0,13 13 298 0 0,13 26-117 0 0,6 18-40 0 0,40 62-15 0 0,-63-105-139 0 0,1-1 1 0 0,0 1-1 0 0,1-2 1 0 0,0 0 0 0 0,27 20-1 0 0,-39-31-3 0 0,1-1 0 0 0,-1 1-1 0 0,1-1 1 0 0,-1 1 0 0 0,1-1 0 0 0,0 1-1 0 0,-1-1 1 0 0,1 0 0 0 0,0 1 0 0 0,-1-1-1 0 0,1 0 1 0 0,0 0 0 0 0,0 1 0 0 0,-1-1-1 0 0,1 0 1 0 0,0 0 0 0 0,0 0 0 0 0,-1 0-1 0 0,1 0 1 0 0,0 0 0 0 0,0 0 0 0 0,-1 0-1 0 0,1 0 1 0 0,0 0 0 0 0,0-1 0 0 0,-1 1-1 0 0,1 0 1 0 0,0 0 0 0 0,0-1 0 0 0,-1 1-1 0 0,1 0 1 0 0,0-1 0 0 0,-1 1 0 0 0,1-1 0 0 0,-1 1-1 0 0,1-1 1 0 0,-1 1 0 0 0,1-1 0 0 0,-1 1-1 0 0,1-1 1 0 0,-1 0 0 0 0,1 1 0 0 0,-1-1-1 0 0,1 0 1 0 0,-1 1 0 0 0,0-1 0 0 0,0 0-1 0 0,1 0 1 0 0,-1 1 0 0 0,0-1 0 0 0,0 0-1 0 0,0 0 1 0 0,0 1 0 0 0,0-1 0 0 0,0 0-1 0 0,0-1 1 0 0,2-8-12 0 0,-1-1 0 0 0,-1 1 1 0 0,-1-15-1 0 0,1 13 4 0 0,-1-21 2 0 0,0 20 10 0 0,0 1 1 0 0,1-1-1 0 0,1 0 1 0 0,0 1-1 0 0,1-1 1 0 0,0 1-1 0 0,6-20 1 0 0,-8 31-2 0 0,0 0 0 0 0,1 0 0 0 0,-1 0 0 0 0,1 0-1 0 0,-1 0 1 0 0,1 0 0 0 0,-1 0 0 0 0,1 0 0 0 0,-1 1 0 0 0,1-1 0 0 0,0 0 0 0 0,0 0 0 0 0,-1 1 0 0 0,1-1 0 0 0,0 0 0 0 0,0 1 0 0 0,0-1 0 0 0,0 1-1 0 0,-1-1 1 0 0,1 1 0 0 0,0-1 0 0 0,0 1 0 0 0,0-1 0 0 0,0 1 0 0 0,0 0 0 0 0,0 0 0 0 0,2 0 0 0 0,-1 0 5 0 0,0 0 0 0 0,0 1 0 0 0,0 0 1 0 0,0-1-1 0 0,0 1 0 0 0,0 0 0 0 0,0 0 0 0 0,0 0 1 0 0,-1 0-1 0 0,1 1 0 0 0,0-1 0 0 0,-1 0 0 0 0,2 2 1 0 0,5 6 28 0 0,0 0 1 0 0,-1 0 0 0 0,11 17 0 0 0,-10-10-39 0 0,-1 1 1 0 0,0-1 0 0 0,9 34-1 0 0,0 0-2454 0 0,-15-46 1729 0 0,9 20-3558 0 0,2-13-3436 0 0,-5-9 3531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4:59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6561 0 0,'0'0'254'0'0,"0"0"0"0"0,-1 0 0 0 0,1 0-1 0 0,-1 0 1 0 0,1 0 0 0 0,-1-1-1 0 0,1 1 1 0 0,-1 0 0 0 0,1 0 0 0 0,-1 0-1 0 0,1 0 1 0 0,-1 1 0 0 0,1-1 0 0 0,0 0-1 0 0,-1 0 1 0 0,1 0 0 0 0,-1 0-1 0 0,1 0 1 0 0,-1 1 0 0 0,1-1 0 0 0,0 0-1 0 0,-1 0 1 0 0,1 1 0 0 0,-1-1-1 0 0,1 0 1 0 0,0 0 0 0 0,-1 1 0 0 0,1-1-1 0 0,0 0 1 0 0,-1 1 0 0 0,1-1 0 0 0,0 1-1 0 0,-1-1 1 0 0,2 19 3214 0 0,16 26-2695 0 0,-14-39-171 0 0,11 25-338 0 0,2 0 0 0 0,37 52 1 0 0,-21-38-2759 0 0,2 0-3944 0 0,-26-35 4311 0 0,9 15-3174 0 0,-6-10 2149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4:59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84 517 3409 0 0,'0'2'1024'0'0,"0"0"1"0"0,1 0-1 0 0,-1 0 1 0 0,1 0 0 0 0,0 0-1 0 0,0 0 1 0 0,-1 0-1 0 0,1-1 1 0 0,0 1 0 0 0,3 3-1 0 0,-4-5-898 0 0,0 1 1 0 0,0-1-1 0 0,1 1 0 0 0,-1-1 0 0 0,1 1 0 0 0,-1-1 1 0 0,0 1-1 0 0,1-1 0 0 0,-1 1 0 0 0,1-1 0 0 0,-1 0 1 0 0,1 1-1 0 0,0-1 0 0 0,-1 1 0 0 0,1-1 1 0 0,-1 0-1 0 0,1 0 0 0 0,-1 1 0 0 0,1-1 0 0 0,0 0 1 0 0,-1 0-1 0 0,1 0 0 0 0,0 0 0 0 0,-1 0 0 0 0,1 0 1 0 0,0 0-1 0 0,-1 0 0 0 0,1 0 0 0 0,-1 0 0 0 0,1 0 1 0 0,0 0-1 0 0,-1 0 0 0 0,1-1 0 0 0,0 1 1 0 0,0-1-1 0 0,0 0-97 0 0,-1-2 0 0 0,1 1 1 0 0,-1 0-1 0 0,0 0 0 0 0,1 0 1 0 0,-1 0-1 0 0,0 0 1 0 0,0 0-1 0 0,-1 0 0 0 0,1 0 1 0 0,0 0-1 0 0,-1 0 0 0 0,1 0 1 0 0,-1 0-1 0 0,1 0 0 0 0,-1 0 1 0 0,-2-3-1 0 0,2 1 19 0 0,-44-107 205 0 0,32 84-205 0 0,1-1 0 0 0,1-1 0 0 0,2 0 0 0 0,-9-42 0 0 0,18 69-38 0 0,0 0 0 0 0,-1 0-1 0 0,1 0 1 0 0,0 0-1 0 0,0 0 1 0 0,0-1 0 0 0,1 1-1 0 0,-1 0 1 0 0,0 0 0 0 0,1 0-1 0 0,-1 0 1 0 0,1 0-1 0 0,0 0 1 0 0,0 0 0 0 0,0 0-1 0 0,0 0 1 0 0,1-1-1 0 0,-1 2-5 0 0,0 0-1 0 0,0 1 0 0 0,0 0 1 0 0,-1-1-1 0 0,1 1 0 0 0,0-1 1 0 0,0 1-1 0 0,0 0 0 0 0,0 0 1 0 0,0-1-1 0 0,0 1 0 0 0,0 0 0 0 0,0 0 1 0 0,0 0-1 0 0,0 0 0 0 0,0 0 1 0 0,0 0-1 0 0,0 0 0 0 0,0 1 1 0 0,0-1-1 0 0,0 0 0 0 0,-1 1 0 0 0,1-1 1 0 0,0 0-1 0 0,0 1 0 0 0,0-1 1 0 0,0 1-1 0 0,0-1 0 0 0,-1 1 1 0 0,1-1-1 0 0,0 1 0 0 0,0 0 1 0 0,-1-1-1 0 0,1 1 0 0 0,-1 0 0 0 0,1 0 1 0 0,0 1-1 0 0,15 16 45 0 0,-1 1-1 0 0,-1 0 0 0 0,18 33 1 0 0,-24-36-47 0 0,1-1 0 0 0,0-1 0 0 0,1 0 0 0 0,0 0 1 0 0,2-1-1 0 0,-1 0 0 0 0,1-1 0 0 0,20 15 0 0 0,-32-26 4 0 0,1-1 0 0 0,0 1 0 0 0,0 0 0 0 0,0-1 0 0 0,0 1 0 0 0,0-1 0 0 0,0 1 0 0 0,0-1 0 0 0,0 1 0 0 0,0-1 0 0 0,0 0 0 0 0,0 0 0 0 0,0 1 0 0 0,0-1 0 0 0,0 0 0 0 0,0 0 0 0 0,0 0 0 0 0,0 0 0 0 0,0 0 0 0 0,0 0 0 0 0,0-1 0 0 0,0 1 0 0 0,0 0 0 0 0,0 0 0 0 0,0-1 0 0 0,2 0 0 0 0,-2 0 24 0 0,0 0-1 0 0,0-1 0 0 0,0 1 0 0 0,0 0 1 0 0,0-1-1 0 0,0 1 0 0 0,0-1 0 0 0,0 1 1 0 0,-1-1-1 0 0,1 1 0 0 0,0-1 0 0 0,-1 0 1 0 0,1 1-1 0 0,-1-4 0 0 0,2-8 182 0 0,-1 0 0 0 0,-1 0 1 0 0,-2-17-1 0 0,2 24-172 0 0,-1-210 876 0 0,2 105-1397 0 0,1 133-12308 0 0,-2-8 6131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4:59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9290 0 0,'-8'3'644'0'0,"0"1"-1"0"0,0 0 1 0 0,0 0-1 0 0,1 1 1 0 0,0 0 0 0 0,-1 0-1 0 0,2 0 1 0 0,-1 1 0 0 0,1 0-1 0 0,-1 0 1 0 0,2 1-1 0 0,-9 10 1 0 0,12-12-521 0 0,-1 0 1 0 0,1 0-1 0 0,0-1 1 0 0,0 1-1 0 0,1 1 0 0 0,-1-1 1 0 0,1 0-1 0 0,0 0 1 0 0,0 0-1 0 0,1 1 0 0 0,0-1 1 0 0,0 0-1 0 0,0 0 0 0 0,0 1 1 0 0,1-1-1 0 0,0 0 1 0 0,0 0-1 0 0,1 0 0 0 0,-1 1 1 0 0,1-1-1 0 0,0-1 1 0 0,3 6-1 0 0,-2-3-114 0 0,1 0 1 0 0,0 0-1 0 0,0 0 0 0 0,1-1 0 0 0,0 1 1 0 0,0-1-1 0 0,0-1 0 0 0,1 1 0 0 0,0-1 1 0 0,0 1-1 0 0,0-2 0 0 0,1 1 0 0 0,-1-1 1 0 0,1 0-1 0 0,14 6 0 0 0,-20-10-14 0 0,-1 0 0 0 0,1 1 1 0 0,0-1-1 0 0,0 0 0 0 0,0 0 0 0 0,0 0 0 0 0,0 0 1 0 0,0 0-1 0 0,0 0 0 0 0,0 0 0 0 0,0 0 0 0 0,0 0 0 0 0,-1 0 1 0 0,1 0-1 0 0,0-1 0 0 0,0 1 0 0 0,0 0 0 0 0,0-1 1 0 0,0 1-1 0 0,-1-1 0 0 0,1 1 0 0 0,0-1 0 0 0,0 1 0 0 0,0-1 1 0 0,0 0-1 0 0,0-1-1 0 0,0 0 0 0 0,0 1 0 0 0,0-1 0 0 0,0 0 0 0 0,-1 1 0 0 0,1-1 0 0 0,0 0 1 0 0,-1 0-1 0 0,0 0 0 0 0,1 1 0 0 0,-1-1 0 0 0,0-2 0 0 0,0-6-3 0 0,-1 0 1 0 0,0 1 0 0 0,-4-17-1 0 0,0 6 19 0 0,-1 0 1 0 0,-1 0-1 0 0,-11-23 0 0 0,13 33-4 0 0,-1 0 0 0 0,0 0-1 0 0,0 1 1 0 0,-1 0 0 0 0,0 0-1 0 0,0 0 1 0 0,-14-11 0 0 0,20 19-3 0 0,-1-1 1 0 0,0 1-1 0 0,0-1 0 0 0,0 1 1 0 0,-1 0-1 0 0,1 0 1 0 0,0 0-1 0 0,0 0 1 0 0,-1 0-1 0 0,-3-1 0 0 0,5 2-16 0 0,1 0-1 0 0,-1 0 0 0 0,0 0 1 0 0,0 0-1 0 0,1 0 1 0 0,-1 0-1 0 0,0 0 0 0 0,0 0 1 0 0,0 1-1 0 0,1-1 0 0 0,-1 0 1 0 0,0 0-1 0 0,0 1 0 0 0,1-1 1 0 0,-1 1-1 0 0,0-1 0 0 0,1 0 1 0 0,-1 1-1 0 0,0-1 0 0 0,1 1 1 0 0,-1-1-1 0 0,0 2 0 0 0,0 0-128 0 0,0 0-1 0 0,0 0 0 0 0,0 0 0 0 0,1 1 0 0 0,-1-1 0 0 0,1 0 0 0 0,-1 0 0 0 0,1 1 1 0 0,0-1-1 0 0,-1 0 0 0 0,1 1 0 0 0,1-1 0 0 0,-1 0 0 0 0,0 1 0 0 0,1-1 0 0 0,-1 0 1 0 0,1 0-1 0 0,-1 1 0 0 0,1-1 0 0 0,1 2 0 0 0,14 28-4497 0 0,3-14-1292 0 0,-1-4 1159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00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10666 0 0,'-5'5'4761'0'0,"2"3"-2184"0"0,0 4-537 0 0,3 2-575 0 0,1 1-657 0 0,4 2-304 0 0,0 3-136 0 0,4 3-152 0 0,3 3-96 0 0,2 1-56 0 0,3 1-88 0 0,-2-1-208 0 0,0-1-520 0 0,-1 0-993 0 0,-3-3-1543 0 0,-4-5-1953 0 0,-5-5 632 0 0,-1-3-1001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00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9098 0 0,'-11'12'1856'0'0,"1"-1"-1"0"0,0 1 1 0 0,1 1 0 0 0,-13 23 0 0 0,20-32-1720 0 0,0 0 0 0 0,1 0 0 0 0,-1 0 0 0 0,1 0-1 0 0,0 0 1 0 0,0 0 0 0 0,1 0 0 0 0,-1 1 0 0 0,1-1 0 0 0,0 0 0 0 0,0 0 0 0 0,0 1 0 0 0,1-1 0 0 0,-1 0 0 0 0,1 0 0 0 0,0 0 0 0 0,0 0 0 0 0,1 0 0 0 0,-1 0-1 0 0,1 0 1 0 0,0 0 0 0 0,3 4 0 0 0,0 1-137 0 0,1-2 0 0 0,1 1 0 0 0,0-1 0 0 0,0 0 0 0 0,0 0 0 0 0,1-1 0 0 0,0 0 0 0 0,0 0-1 0 0,17 8 1 0 0,-20-11-90 0 0,0 0 0 0 0,0-1 0 0 0,1 0-1 0 0,-1 0 1 0 0,1 0 0 0 0,-1-1 0 0 0,1 0-1 0 0,-1 0 1 0 0,1 0 0 0 0,0-1 0 0 0,0 0 0 0 0,-1 0-1 0 0,1 0 1 0 0,0 0 0 0 0,-1-1 0 0 0,1 0-1 0 0,0-1 1 0 0,7-2 0 0 0,-11 3 63 0 0,-1 1 1 0 0,1-1-1 0 0,-1 0 0 0 0,1 0 1 0 0,-1 1-1 0 0,0-1 1 0 0,1 0-1 0 0,-1-1 0 0 0,0 1 1 0 0,0 0-1 0 0,0 0 1 0 0,0 0-1 0 0,0-1 0 0 0,0 1 1 0 0,0 0-1 0 0,0-1 1 0 0,0 1-1 0 0,-1-1 0 0 0,1 1 1 0 0,0-1-1 0 0,-1 1 1 0 0,1-3-1 0 0,-1 1 23 0 0,0 0 0 0 0,0 1-1 0 0,-1-1 1 0 0,1 1 0 0 0,-1-1 0 0 0,1 0 0 0 0,-1 1 0 0 0,0 0-1 0 0,0-1 1 0 0,0 1 0 0 0,0-1 0 0 0,-3-3 0 0 0,-2-2 33 0 0,0 0 0 0 0,0 1 0 0 0,-1-1 0 0 0,0 2 0 0 0,0-1 0 0 0,-11-7 0 0 0,9 8-7 0 0,-1 0-1 0 0,1 0 0 0 0,-1 2 0 0 0,1-1 0 0 0,-2 1 0 0 0,1 0 0 0 0,0 1 0 0 0,-1 0 0 0 0,1 1 0 0 0,-1 0 0 0 0,0 1 1 0 0,0 0-1 0 0,1 1 0 0 0,-14 1 0 0 0,24-1-48 0 0,-1 0 0 0 0,1 0 0 0 0,-1 0 0 0 0,1 0 0 0 0,-1 0 0 0 0,1 0 0 0 0,-1 0 0 0 0,1 0 0 0 0,0 0 0 0 0,-1 0 0 0 0,1 1-1 0 0,-1-1 1 0 0,1 0 0 0 0,-1 0 0 0 0,1 0 0 0 0,0 1 0 0 0,-1-1 0 0 0,1 0 0 0 0,0 1 0 0 0,-1-1 0 0 0,1 0 0 0 0,0 1 0 0 0,-1-1 0 0 0,1 0 0 0 0,0 1 0 0 0,0-1 0 0 0,0 1 0 0 0,-1-1 0 0 0,1 0 0 0 0,0 1 0 0 0,0-1 0 0 0,0 1 0 0 0,0-1 0 0 0,0 1 0 0 0,0-1 0 0 0,0 1 0 0 0,0 0 0 0 0,10 16-2408 0 0,25 12-4637 0 0,-19-22 3832 0 0,2-1-811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01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9586 0 0,'0'0'218'0'0,"0"0"-1"0"0,1-1 0 0 0,-1 1 1 0 0,1 0-1 0 0,-1 0 1 0 0,0 0-1 0 0,1-1 1 0 0,-1 1-1 0 0,1 0 1 0 0,-1 0-1 0 0,1 0 1 0 0,-1 0-1 0 0,1 0 0 0 0,-1 0 1 0 0,0 0-1 0 0,1 0 1 0 0,-1 0-1 0 0,1 0 1 0 0,-1 0-1 0 0,1 0 1 0 0,-1 0-1 0 0,1 0 1 0 0,-1 0-1 0 0,1 0 0 0 0,-1 1 1 0 0,0-1-1 0 0,1 0 1 0 0,-1 0-1 0 0,1 0 1 0 0,-1 1-1 0 0,0-1 1 0 0,1 0-1 0 0,-1 1 1 0 0,0-1-1 0 0,1 0 0 0 0,-1 1 1 0 0,0-1-1 0 0,1 0 1 0 0,-1 1-1 0 0,0 0 1 0 0,14 21 1462 0 0,-10-15-1166 0 0,110 159 532 0 0,-34-57-5068 0 0,-47-64-522 0 0,-18-26 57 0 0,-5-5-1313 0 0</inkml:trace>
  <inkml:trace contextRef="#ctx0" brushRef="#br0" timeOffset="1">129 44 7858 0 0,'-10'-1'5886'0'0,"18"-2"-2308"0"0,3-2-3586 0 0,3-2 158 0 0,2 2 0 0 0,-1-1-1 0 0,0 2 1 0 0,1 0-1 0 0,0 1 1 0 0,0 1 0 0 0,16-1-1 0 0,-25 2-126 0 0,0 1-1 0 0,0 0 1 0 0,0 1 0 0 0,0-1-1 0 0,0 1 1 0 0,-1 0-1 0 0,1 1 1 0 0,0 0-1 0 0,-1 0 1 0 0,1 0 0 0 0,-1 1-1 0 0,0 0 1 0 0,0 0-1 0 0,0 0 1 0 0,0 1-1 0 0,0 0 1 0 0,-1 0-1 0 0,10 10 1 0 0,-13-12-205 0 0,-1 1 0 0 0,1-1 0 0 0,-1 1-1 0 0,1-1 1 0 0,-1 1 0 0 0,0 0 0 0 0,0 0 0 0 0,1 4 0 0 0,2 48-6941 0 0,1-7 690 0 0,-1-34 3808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1:30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222 350 3113 0 0,'-20'-13'576'0'0,"13"8"327"0"0,0 0 0 0 0,-1 1 0 0 0,0 0 0 0 0,0 0 0 0 0,-12-4 0 0 0,18 7-635 0 0,0 1 0 0 0,0 0-1 0 0,0-1 1 0 0,0 1-1 0 0,0 0 1 0 0,-1 0 0 0 0,1 0-1 0 0,0 0 1 0 0,0 0-1 0 0,0 1 1 0 0,0-1 0 0 0,0 1-1 0 0,-1 0 1 0 0,1-1-1 0 0,0 1 1 0 0,0 0 0 0 0,0 0-1 0 0,1 0 1 0 0,-1 0 0 0 0,0 0-1 0 0,0 1 1 0 0,0-1-1 0 0,1 1 1 0 0,-1-1 0 0 0,1 1-1 0 0,-3 3 1 0 0,-2 3-44 0 0,0 0 0 0 0,1 0-1 0 0,0 1 1 0 0,0 0 0 0 0,1 0 0 0 0,0 0 0 0 0,1 0 0 0 0,0 1 0 0 0,0 0-1 0 0,1-1 1 0 0,1 1 0 0 0,-1 0 0 0 0,1 0 0 0 0,1 0 0 0 0,0 0 0 0 0,0 0 0 0 0,3 11-1 0 0,0-5-183 0 0,0 0 0 0 0,2-1 0 0 0,0 0 0 0 0,0 0 0 0 0,2 0 0 0 0,0 0 0 0 0,0-1 0 0 0,1 0 0 0 0,19 24 0 0 0,-11-20-27 0 0,1-1 1 0 0,0 0-1 0 0,1-2 1 0 0,1 0-1 0 0,1-1 1 0 0,0 0-1 0 0,0-2 1 0 0,1 0-1 0 0,1-2 1 0 0,0 0-1 0 0,0-2 1 0 0,1 0-1 0 0,0-2 0 0 0,0 0 1 0 0,1-1-1 0 0,42 2 1 0 0,-46-6 0 0 0,1-1-1 0 0,-1-1 1 0 0,1 0 0 0 0,-1-2 0 0 0,0-1-1 0 0,0 0 1 0 0,0-1 0 0 0,35-15-1 0 0,-40 13-1 0 0,-1 0-1 0 0,0-1 1 0 0,0-1-1 0 0,-1 0 0 0 0,0-1 1 0 0,0 0-1 0 0,-2-1 1 0 0,1-1-1 0 0,-1 0 0 0 0,-1 0 1 0 0,18-27-1 0 0,-18 20 31 0 0,0 1 0 0 0,-1-1 0 0 0,-1-1-1 0 0,-1 1 1 0 0,-1-1 0 0 0,-1 0 0 0 0,0-1 0 0 0,-2 0-1 0 0,0 1 1 0 0,-1-1 0 0 0,-2 0 0 0 0,0 0 0 0 0,-1 0 0 0 0,-1 0-1 0 0,0 0 1 0 0,-2 1 0 0 0,-9-29 0 0 0,8 32 2 0 0,-1 0 0 0 0,-1 1 0 0 0,0 0 0 0 0,-2 0 1 0 0,0 1-1 0 0,0 0 0 0 0,-1 0 0 0 0,-1 1 0 0 0,0 1 1 0 0,-1 0-1 0 0,-1 0 0 0 0,0 1 0 0 0,-1 1 0 0 0,0 0 0 0 0,0 1 1 0 0,-1 0-1 0 0,-1 2 0 0 0,1-1 0 0 0,-1 2 0 0 0,-32-11 1 0 0,21 12 19 0 0,0 0 1 0 0,-1 2 0 0 0,1 1-1 0 0,-1 1 1 0 0,1 1 0 0 0,-1 2 0 0 0,-36 5-1 0 0,28-1-19 0 0,0 2 1 0 0,1 2-1 0 0,0 1 0 0 0,0 2 0 0 0,-34 17 0 0 0,54-22-40 0 0,0 1 1 0 0,1 0-1 0 0,0 2 1 0 0,1-1-1 0 0,0 2 1 0 0,0 0-1 0 0,1 0 1 0 0,-16 20-1 0 0,25-26-46 0 0,-1 0 0 0 0,1 0-1 0 0,0 1 1 0 0,0-1 0 0 0,0 0-1 0 0,1 1 1 0 0,0 0 0 0 0,0-1 0 0 0,1 1-1 0 0,-1 0 1 0 0,0 9 0 0 0,2-10-66 0 0,1 0 1 0 0,-1-1-1 0 0,1 1 1 0 0,-1 0-1 0 0,1-1 1 0 0,1 1-1 0 0,-1-1 1 0 0,1 1-1 0 0,0-1 1 0 0,0 1-1 0 0,0-1 1 0 0,0 0-1 0 0,1 0 1 0 0,-1 0-1 0 0,1 0 1 0 0,5 4-1 0 0,-1-1-529 0 0,-1 0 0 0 0,1-1 0 0 0,1 0 0 0 0,-1 0 0 0 0,1 0 0 0 0,0-1 1 0 0,9 4-1 0 0,-11-6-248 0 0,1-1 0 0 0,0 1 1 0 0,-1-1-1 0 0,1 0 1 0 0,0-1-1 0 0,0 0 0 0 0,0 0 1 0 0,0 0-1 0 0,1-1 1 0 0,8-1-1 0 0,20-3-3748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01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6041 0 0,'0'0'2073'0'0,"1"3"-465"0"0,3-2-216 0 0,0 1-511 0 0,4-2-553 0 0,2-2-248 0 0,3 1-56 0 0,0-2-96 0 0,3 1-256 0 0,-1 1-489 0 0,0-1-655 0 0,-1 4-744 0 0,-2-2 215 0 0,8 9-1184 0 0,-11-4 1177 0 0</inkml:trace>
  <inkml:trace contextRef="#ctx0" brushRef="#br0" timeOffset="1">6 161 7522 0 0,'-2'0'8649'0'0,"7"1"-7096"0"0,2-1-345 0 0,4-1-616 0 0,4-1-320 0 0,1-1-136 0 0,2-3-48 0 0,0-1-56 0 0,2-3-16 0 0,2 1-144 0 0,-3 2-288 0 0,0 0-464 0 0,-1 3-632 0 0,-3 1-977 0 0,-1 1-1208 0 0,-5-2 145 0 0,1 5-1674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01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6985 0 0,'4'3'7451'0'0,"2"6"-3457"0"0,13 29-3086 0 0,-11-20-235 0 0,75 116-1509 0 0,-46-78-3140 0 0,-3 1-4566 0 0,-22-36 3757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02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 14515 0 0,'-2'2'457'0'0,"-1"-1"-1"0"0,1 1 1 0 0,-1 0-1 0 0,1-1 1 0 0,0 1 0 0 0,-1 0-1 0 0,1 0 1 0 0,0 1-1 0 0,1-1 1 0 0,-1 0 0 0 0,0 1-1 0 0,1-1 1 0 0,-1 1-1 0 0,1 0 1 0 0,0-1 0 0 0,-2 6-1 0 0,1-1-394 0 0,1 0 0 0 0,1 0 0 0 0,-1 1-1 0 0,1-1 1 0 0,1 9 0 0 0,0-10-645 0 0,-1-1 0 0 0,0 1 0 0 0,0 0 0 0 0,0 0-1 0 0,-1 0 1 0 0,0 0 0 0 0,0 0 0 0 0,0 0 0 0 0,-5 11 0 0 0,10-44-589 0 0,1 20 1082 0 0,0 0 0 0 0,0 0 0 0 0,0 0 0 0 0,1 0 0 0 0,0 1 1 0 0,1 0-1 0 0,0 0 0 0 0,0 1 0 0 0,0 0 0 0 0,11-6 0 0 0,-8 4-1951 0 0,1 0-1 0 0,-1-1 1 0 0,0 0-1 0 0,9-11 1 0 0,-18 18 1999 0 0,0 0 0 0 0,0 0-1 0 0,0 0 1 0 0,0 0 0 0 0,0 0 0 0 0,0 1 0 0 0,0-1-1 0 0,0 0 1 0 0,0 0 0 0 0,0 1 0 0 0,0-1 0 0 0,0 1 0 0 0,0-1-1 0 0,1 1 1 0 0,-1-1 0 0 0,0 1 0 0 0,0 0 0 0 0,1 0-1 0 0,-1 0 1 0 0,0-1 0 0 0,1 1 0 0 0,-1 0 0 0 0,2 1 0 0 0,26 13 1517 0 0,-13-4 1132 0 0,-17-10-2388 0 0,0 0 0 0 0,1 0 0 0 0,-1 0 0 0 0,0 1 0 0 0,0-1 0 0 0,1 0 0 0 0,-1 0 0 0 0,0 1 0 0 0,1-1 0 0 0,-1 0 0 0 0,0 1 0 0 0,0-1-1 0 0,1 1 1 0 0,-1-1 0 0 0,1 1 0 0 0,-1-1 0 0 0,1 1 0 0 0,-1-1 0 0 0,1 1 0 0 0,-1 0 0 0 0,1-1 0 0 0,-1 1 0 0 0,1 0 0 0 0,-1-1 0 0 0,1 1 0 0 0,0 0 0 0 0,0 0 0 0 0,-1-1 0 0 0,1 2 0 0 0,-12 29 485 0 0,11-28-414 0 0,-3 13-185 0 0,3-13-126 0 0,1 0 0 0 0,-1 0 0 0 0,0-1 0 0 0,1 1 0 0 0,-1 0 0 0 0,-1 0 0 0 0,1 0 0 0 0,0-1 0 0 0,-1 1 0 0 0,1 0 0 0 0,-4 3 0 0 0,14-31 3101 0 0,-2 18-2725 0 0,0 2 1 0 0,0-1 0 0 0,0 1 0 0 0,1 0 0 0 0,15-8 0 0 0,14-8-2159 0 0,-32 18 601 0 0,-1 0 0 0 0,0 0-1 0 0,-1 0 1 0 0,1-1 0 0 0,0 0 0 0 0,3-5-1 0 0,2-4-5231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02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111 106 8714 0 0,'-15'-3'3013'0'0,"-35"-6"1890"0"0,48 9-4615 0 0,-1 0 0 0 0,1 0-1 0 0,-1 0 1 0 0,1 0-1 0 0,0 0 1 0 0,-1 0-1 0 0,1 0 1 0 0,0 1 0 0 0,-1 0-1 0 0,1-1 1 0 0,0 1-1 0 0,0 0 1 0 0,0 0 0 0 0,0 0-1 0 0,-1 0 1 0 0,-2 3-1 0 0,5-3-234 0 0,-1 0 1 0 0,1 0-1 0 0,-1 0 0 0 0,1 0 0 0 0,0 0 1 0 0,-1 0-1 0 0,1 0 0 0 0,0 0 0 0 0,0 1 1 0 0,0-1-1 0 0,0 0 0 0 0,0 0 0 0 0,0 0 0 0 0,0 0 1 0 0,0 0-1 0 0,0 1 0 0 0,1-1 0 0 0,-1 0 1 0 0,0 0-1 0 0,1 0 0 0 0,-1 0 0 0 0,1 0 0 0 0,-1 0 1 0 0,1 0-1 0 0,0 0 0 0 0,-1 0 0 0 0,1 0 1 0 0,0 0-1 0 0,0-1 0 0 0,0 1 0 0 0,-1 0 0 0 0,1 0 1 0 0,0-1-1 0 0,2 2 0 0 0,32 25-23 0 0,-26-21-38 0 0,-1-2 0 0 0,1 1 0 0 0,0-1 0 0 0,0 0 0 0 0,0-1 0 0 0,0 0 0 0 0,1-1 0 0 0,-1 0 0 0 0,1 0 0 0 0,12 0 0 0 0,-19-2-1 0 0,1 0 0 0 0,0 0 0 0 0,0-1 0 0 0,-1 1 0 0 0,1-1 0 0 0,0 0 0 0 0,-1 0 0 0 0,1 0 0 0 0,-1 0 0 0 0,1-1 0 0 0,-1 0 0 0 0,1 1 0 0 0,-1-1 1 0 0,0 0-1 0 0,0-1 0 0 0,0 1 0 0 0,0 0 0 0 0,-1-1 0 0 0,1 0 0 0 0,0 1 0 0 0,-1-1 0 0 0,0 0 0 0 0,0 0 0 0 0,0-1 0 0 0,0 1 0 0 0,0 0 0 0 0,-1-1 0 0 0,1 1 1 0 0,0-5-1 0 0,0 4-22 0 0,-1 0 1 0 0,0-1 0 0 0,0 1 0 0 0,0-1-1 0 0,0 1 1 0 0,-1-1 0 0 0,0 1 0 0 0,0-1-1 0 0,0 1 1 0 0,-1-1 0 0 0,1 1-1 0 0,-1-1 1 0 0,0 1 0 0 0,0 0 0 0 0,-1-1-1 0 0,1 1 1 0 0,-1 0 0 0 0,0 0 0 0 0,0 0-1 0 0,0 0 1 0 0,-1 0 0 0 0,1 1 0 0 0,-1-1-1 0 0,0 1 1 0 0,0-1 0 0 0,0 1 0 0 0,0 0-1 0 0,-1 0 1 0 0,1 0 0 0 0,-1 1 0 0 0,-7-4-1 0 0,7 4-146 0 0,-1 0-1 0 0,1 0 0 0 0,-1 1 1 0 0,0 0-1 0 0,1 0 0 0 0,-1 0 1 0 0,0 0-1 0 0,0 1 1 0 0,0 0-1 0 0,1 0 0 0 0,-1 0 1 0 0,0 1-1 0 0,0-1 0 0 0,0 1 1 0 0,1 0-1 0 0,-1 1 1 0 0,1-1-1 0 0,-1 1 0 0 0,-7 4 1 0 0,7-4-245 0 0,0 1 0 0 0,1 0 0 0 0,-1 1 0 0 0,1-1 0 0 0,0 1 0 0 0,0 0 0 0 0,0 0 0 0 0,0 0 0 0 0,1 0 0 0 0,0 1 0 0 0,-1 0 0 0 0,2-1 0 0 0,-1 1 0 0 0,1 0 0 0 0,-1 0 0 0 0,1 1 0 0 0,1-1 0 0 0,-3 10 0 0 0,2-5-439 0 0,1 1 1 0 0,0-1 0 0 0,1 0-1 0 0,0 1 1 0 0,0-1 0 0 0,1 1 0 0 0,1-1-1 0 0,0 1 1 0 0,4 11 0 0 0,1 1-662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02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2769 0 0,'15'12'1066'0'0,"-14"-11"-611"0"0,0-1 0 0 0,1 1 0 0 0,-1-1 0 0 0,1 1 1 0 0,-1-1-1 0 0,0 1 0 0 0,1-1 0 0 0,-1 0 0 0 0,1 1 0 0 0,-1-1 1 0 0,1 0-1 0 0,1 0 0 0 0,1-1 508 0 0,0 0 0 0 0,0-1 0 0 0,0 1 0 0 0,-1 0 0 0 0,1-1 0 0 0,0 0 0 0 0,-1 0 0 0 0,7-5 0 0 0,34-24 597 0 0,-23 15-1098 0 0,1 1 0 0 0,38-20 0 0 0,-51 31-1405 0 0,-1 1 0 0 0,1 0 0 0 0,0 0 1 0 0,13-1-1 0 0,-15 3-670 0 0,-1 0 1 0 0,1 1 0 0 0,0 0-1 0 0,0 0 1 0 0,0 1-1 0 0,12 2 1 0 0,-7 1-2496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03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12555 0 0,'2'8'872'0'0,"0"0"-1"0"0,1 0 1 0 0,0 0 0 0 0,0-1 0 0 0,1 1 0 0 0,-1-1-1 0 0,2 0 1 0 0,7 11 0 0 0,-6-11-855 0 0,1 0 0 0 0,-1 0-1 0 0,1 0 1 0 0,0-1 0 0 0,0 0 0 0 0,1-1-1 0 0,0 0 1 0 0,0 0 0 0 0,0 0 0 0 0,1-1 0 0 0,-1 0-1 0 0,11 2 1 0 0,-19-6-61 0 0,0 0-1 0 0,1 0 1 0 0,-1 0 0 0 0,0 0-1 0 0,0-1 1 0 0,0 1-1 0 0,0 0 1 0 0,0 0 0 0 0,1 0-1 0 0,-1 0 1 0 0,0-1-1 0 0,0 1 1 0 0,0 0 0 0 0,0 0-1 0 0,0 0 1 0 0,0-1-1 0 0,0 1 1 0 0,0 0 0 0 0,0 0-1 0 0,0-1 1 0 0,0 1 0 0 0,0 0-1 0 0,0 0 1 0 0,0 0-1 0 0,0-1 1 0 0,0 1 0 0 0,0 0-1 0 0,0 0 1 0 0,0 0-1 0 0,0-1 1 0 0,0 1 0 0 0,0 0-1 0 0,0 0 1 0 0,0 0 0 0 0,-1-1-1 0 0,1 1 1 0 0,0 0-1 0 0,0 0 1 0 0,0 0 0 0 0,0-1-1 0 0,0 1 1 0 0,-1 0-1 0 0,1 0 1 0 0,0 0 0 0 0,0 0-1 0 0,-1 0 1 0 0,-9-20-792 0 0,4 9 443 0 0,2 1 295 0 0,0-1 0 0 0,1 1 0 0 0,0-1 0 0 0,0 0 0 0 0,1 0 0 0 0,0-12 1 0 0,1 18 141 0 0,1 0 1 0 0,0 0 0 0 0,0-1-1 0 0,0 1 1 0 0,1 0 0 0 0,0 0-1 0 0,0 0 1 0 0,0 0-1 0 0,0 0 1 0 0,1 0 0 0 0,0 1-1 0 0,0-1 1 0 0,0 0 0 0 0,1 1-1 0 0,4-8 1 0 0,-6 11 7 0 0,1-1 0 0 0,-1 1 1 0 0,0 0-1 0 0,1-1 0 0 0,-1 1 0 0 0,1 0 0 0 0,-1 0 0 0 0,1 0 0 0 0,0 0 1 0 0,-1 0-1 0 0,1 0 0 0 0,0 1 0 0 0,0-1 0 0 0,0 1 0 0 0,-1-1 1 0 0,1 1-1 0 0,0-1 0 0 0,0 1 0 0 0,0 0 0 0 0,0 0 0 0 0,0 0 1 0 0,0 0-1 0 0,0 0 0 0 0,0 1 0 0 0,0-1 0 0 0,-1 0 0 0 0,1 1 1 0 0,0-1-1 0 0,0 1 0 0 0,0 0 0 0 0,-1 0 0 0 0,1 0 0 0 0,0 0 0 0 0,-1 0 1 0 0,1 0-1 0 0,-1 0 0 0 0,1 0 0 0 0,-1 1 0 0 0,1-1 0 0 0,-1 0 1 0 0,1 3-1 0 0,1-1 26 0 0,0 0 1 0 0,0 0 0 0 0,-1 1 0 0 0,0-1-1 0 0,0 1 1 0 0,0 0 0 0 0,0 0-1 0 0,0 0 1 0 0,-1 0 0 0 0,1 0 0 0 0,-1 0-1 0 0,0 0 1 0 0,0 0 0 0 0,-1 0-1 0 0,1 1 1 0 0,-1-1 0 0 0,0 0-1 0 0,-1 6 1 0 0,-1-4 31 0 0,0 0-1 0 0,-1 0 1 0 0,0 0-1 0 0,0 0 1 0 0,-1 0-1 0 0,1-1 1 0 0,-1 1-1 0 0,0-1 1 0 0,-1 0-1 0 0,1-1 1 0 0,-1 1-1 0 0,0-1 1 0 0,0 1-1 0 0,-11 5 1 0 0,-10 10 1244 0 0,26-20-1342 0 0,0 1-1 0 0,-1-1 1 0 0,1 0 0 0 0,0 0 0 0 0,-1 0 0 0 0,1 1 0 0 0,0-1 0 0 0,0 0-1 0 0,-1 0 1 0 0,1 1 0 0 0,0-1 0 0 0,0 0 0 0 0,-1 0 0 0 0,1 1-1 0 0,0-1 1 0 0,0 0 0 0 0,0 1 0 0 0,0-1 0 0 0,-1 0 0 0 0,1 1-1 0 0,0-1 1 0 0,0 1 0 0 0,0-1 0 0 0,0 0 0 0 0,0 1 0 0 0,0-1 0 0 0,0 0-1 0 0,0 1 1 0 0,0-1 0 0 0,0 0 0 0 0,0 1 0 0 0,0-1 0 0 0,0 1-1 0 0,1-1 1 0 0,-1 0 0 0 0,0 1 0 0 0,0-1 0 0 0,0 0 0 0 0,0 1-1 0 0,1-1 1 0 0,17 8-50 0 0,23-3-800 0 0,14-10-3257 0 0,-47 3 2146 0 0,1-1-1 0 0,-1 0 1 0 0,0 0 0 0 0,10-5-1 0 0,13-4-4848 0 0</inkml:trace>
  <inkml:trace contextRef="#ctx0" brushRef="#br0" timeOffset="1">634 99 14419 0 0,'0'1'9010'0'0,"2"1"-7786"0"0,1-2-400 0 0,-3 1-439 0 0,1 1-249 0 0,-1-1-136 0 0,-1 1-168 0 0,2-1-273 0 0,-1 2-503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18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12 3633 0 0,'-11'-4'44'0'0,"9"3"468"0"0,0 0 1 0 0,0 0-1 0 0,-1 0 0 0 0,1 0 0 0 0,0 0 1 0 0,-1 1-1 0 0,1-1 0 0 0,-1 1 0 0 0,-4-1 1 0 0,6 2-405 0 0,1-1 1 0 0,-1 1 0 0 0,0-1-1 0 0,0 1 1 0 0,1-1-1 0 0,-1 1 1 0 0,0 0 0 0 0,1-1-1 0 0,-1 1 1 0 0,1 0 0 0 0,-1 0-1 0 0,1-1 1 0 0,-1 1 0 0 0,1 0-1 0 0,-1 0 1 0 0,1 0-1 0 0,0 0 1 0 0,-1 0 0 0 0,1 0-1 0 0,0-1 1 0 0,0 1 0 0 0,0 0-1 0 0,0 0 1 0 0,0 0-1 0 0,0 0 1 0 0,0 0 0 0 0,0 0-1 0 0,0 0 1 0 0,0 0 0 0 0,0 0-1 0 0,1 1 1 0 0,17 318 2789 0 0,10 241-875 0 0,-27-352-1912 0 0,2 36 11 0 0,0-231-921 0 0,2-27-934 0 0,5-13-2152 0 0,0 7-2834 0 0,-7 11 3977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19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2985 0 0,'9'15'3800'0'0,"13"-5"-2280"0"0,-1-1 0 0 0,1-1 0 0 0,39 9 0 0 0,-32-11-704 0 0,1-2 0 0 0,39 1 1 0 0,10-6-709 0 0,104-16 1 0 0,-88 7 335 0 0,-54 7-395 0 0,0 2-1 0 0,67 8 1 0 0,82 21 106 0 0,-12-1-106 0 0,-173-26-87 0 0,51 8 256 0 0,-53-8-233 0 0,0-1 0 0 0,-1 1 0 0 0,1 0 0 0 0,-1 0 0 0 0,1 0 0 0 0,-1 0 0 0 0,0 0 0 0 0,1 1 0 0 0,-1-1 0 0 0,0 1 0 0 0,0-1 0 0 0,0 1 0 0 0,0 0 0 0 0,0 0 0 0 0,0 0 0 0 0,0 0-1 0 0,-1 0 1 0 0,2 2 0 0 0,-3-3-262 0 0,0 0 0 0 0,1 0 0 0 0,-1-1 0 0 0,0 1 0 0 0,0 0 0 0 0,0 0 0 0 0,-1 0 0 0 0,1-1 0 0 0,0 1 0 0 0,0 0 0 0 0,0 0 0 0 0,-1-1 0 0 0,1 1 0 0 0,0 0 0 0 0,0-1 0 0 0,-1 1 0 0 0,1 0 0 0 0,-1-1 0 0 0,1 1 0 0 0,-1 0 0 0 0,1-1 0 0 0,-1 1 0 0 0,1-1-1 0 0,-1 1 1 0 0,0-1 0 0 0,1 1 0 0 0,-1-1 0 0 0,1 1 0 0 0,-1-1 0 0 0,0 0 0 0 0,0 1 0 0 0,1-1 0 0 0,-1 0 0 0 0,0 0 0 0 0,0 1 0 0 0,1-1 0 0 0,-3 0 0 0 0,-4 3-3583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26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4433 0 0,'-2'0'238'0'0,"0"-1"0"0"0,0 1-1 0 0,-1 0 1 0 0,1 0 0 0 0,0 0 0 0 0,0 0 0 0 0,0 0-1 0 0,0 1 1 0 0,0-1 0 0 0,0 1 0 0 0,0-1 0 0 0,0 1-1 0 0,-4 1 1 0 0,5-1-115 0 0,0 0-1 0 0,1-1 0 0 0,-1 1 1 0 0,1-1-1 0 0,-1 1 1 0 0,0 0-1 0 0,1 0 0 0 0,-1-1 1 0 0,1 1-1 0 0,-1 0 1 0 0,1 0-1 0 0,0 0 0 0 0,-1-1 1 0 0,1 1-1 0 0,0 0 1 0 0,0 0-1 0 0,-1 0 0 0 0,1 0 1 0 0,0 0-1 0 0,0 0 1 0 0,0 0-1 0 0,0 1 0 0 0,1 3 14 0 0,0-1 0 0 0,0 0 0 0 0,1 1-1 0 0,-1-1 1 0 0,1 0 0 0 0,0 0 0 0 0,0 0 0 0 0,1 0-1 0 0,-1 0 1 0 0,1 0 0 0 0,4 5 0 0 0,176 186 1104 0 0,100 67 543 0 0,20 21-28 0 0,-203-170-929 0 0,92 98-277 0 0,-70-78-484 0 0,68 65 423 0 0,-136-154 394 0 0,-49-41-820 0 0,-1 0 0 0 0,1-1 0 0 0,-1 1 0 0 0,1-1 0 0 0,0 1 0 0 0,0-2 0 0 0,0 1 0 0 0,0 0 1 0 0,0-1-1 0 0,9 1 0 0 0,-13-2-111 0 0,-1 0 0 0 0,0 0 1 0 0,1 0-1 0 0,-1 0 0 0 0,1 0 0 0 0,-1 0 1 0 0,0 0-1 0 0,1 0 0 0 0,-1 0 0 0 0,0 0 1 0 0,1 0-1 0 0,-1 0 0 0 0,0-1 0 0 0,1 1 1 0 0,-1 0-1 0 0,0 0 0 0 0,0 0 1 0 0,1 0-1 0 0,-1-1 0 0 0,0 1 0 0 0,1 0 1 0 0,-1 0-1 0 0,0-1 0 0 0,0 1 0 0 0,0 0 1 0 0,1-1-1 0 0,-1 1 0 0 0,0 0 1 0 0,0-1-1 0 0,0 1 0 0 0,0 0 0 0 0,0 0 1 0 0,1-1-1 0 0,-1 0 0 0 0,-4-13-1201 0 0,-7-1-2016 0 0,-2 8-4490 0 0,1 4 4951 0 0,4 0 334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41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255 276 3137 0 0,'-6'-5'871'0'0,"0"0"0"0"0,0 1 1 0 0,0 0-1 0 0,-1 0 1 0 0,1 1-1 0 0,-1 0 1 0 0,-13-4-1 0 0,17 6-604 0 0,0 1 1 0 0,1-1-1 0 0,-1 1 1 0 0,1 0-1 0 0,-1 0 1 0 0,0 0-1 0 0,1 1 0 0 0,-1-1 1 0 0,0 0-1 0 0,1 1 1 0 0,-1 0-1 0 0,1 0 0 0 0,-1-1 1 0 0,1 2-1 0 0,-1-1 1 0 0,1 0-1 0 0,0 0 1 0 0,0 1-1 0 0,-1-1 0 0 0,1 1 1 0 0,0 0-1 0 0,0-1 1 0 0,1 1-1 0 0,-1 0 1 0 0,-2 4-1 0 0,-11 12 582 0 0,5-7-465 0 0,1 1-1 0 0,0 0 1 0 0,-8 15-1 0 0,15-23-372 0 0,0 0-1 0 0,0 0 1 0 0,1 0 0 0 0,0 0-1 0 0,-1 0 1 0 0,1 0-1 0 0,1 0 1 0 0,-1 0 0 0 0,1 0-1 0 0,-1 1 1 0 0,1-1-1 0 0,1 0 1 0 0,-1 0-1 0 0,0 0 1 0 0,1 1 0 0 0,1 3-1 0 0,7 19-36 0 0,0 0 0 0 0,2 0 0 0 0,1-1 0 0 0,1 0 0 0 0,2-2 0 0 0,0 1 0 0 0,25 29 0 0 0,-29-41 0 0 0,1-1-1 0 0,0 0 1 0 0,0 0-1 0 0,1-1 1 0 0,1-1-1 0 0,0 0 1 0 0,0-1-1 0 0,1-1 1 0 0,0 0-1 0 0,1-1 1 0 0,-1 0-1 0 0,2-2 1 0 0,26 7-1 0 0,-35-10-33 0 0,0-2 0 0 0,1 1 0 0 0,-1-1 0 0 0,0 0 0 0 0,1 0 0 0 0,-1-1 0 0 0,0-1 0 0 0,0 1 0 0 0,0-1 0 0 0,0 0 0 0 0,0-1 0 0 0,0 0-1 0 0,0 0 1 0 0,-1-1 0 0 0,0 0 0 0 0,0 0 0 0 0,0-1 0 0 0,0 0 0 0 0,0 0 0 0 0,9-11 0 0 0,-7 8 6 0 0,-2-1 0 0 0,1-1 0 0 0,-1 1 1 0 0,0-1-1 0 0,-1-1 0 0 0,0 1 0 0 0,-1-1 0 0 0,0 0 0 0 0,0 0 1 0 0,-2-1-1 0 0,1 1 0 0 0,-1-1 0 0 0,2-20 0 0 0,-4 15 90 0 0,-1 0-1 0 0,-1 0 0 0 0,-1 0 1 0 0,0 1-1 0 0,-1-1 0 0 0,0 1 1 0 0,-2-1-1 0 0,0 1 0 0 0,-1 0 1 0 0,0 1-1 0 0,-1-1 0 0 0,-1 2 0 0 0,0-1 1 0 0,-21-26-1 0 0,-6-1 162 0 0,-1 3 0 0 0,-1 0 0 0 0,-60-45 0 0 0,83 72-60 0 0,-2-1 1 0 0,0 2-1 0 0,0 0 1 0 0,-1 1-1 0 0,0 1 1 0 0,-34-13-1 0 0,46 20-120 0 0,-1 1 0 0 0,0-1-1 0 0,1 1 1 0 0,-1 0 0 0 0,0 0-1 0 0,0 1 1 0 0,0-1 0 0 0,0 1-1 0 0,0 1 1 0 0,0-1 0 0 0,0 1-1 0 0,1 0 1 0 0,-1 0 0 0 0,0 1-1 0 0,0 0 1 0 0,1 0 0 0 0,-1 0-1 0 0,1 1 1 0 0,0-1 0 0 0,0 1-1 0 0,0 1 1 0 0,0-1 0 0 0,0 1-1 0 0,1 0 1 0 0,-1 0 0 0 0,-6 7-1 0 0,3 0-423 0 0,1 0 0 0 0,-1 1 0 0 0,2 0 1 0 0,-1 0-1 0 0,2 1 0 0 0,0-1 0 0 0,-4 15 0 0 0,6-17-1432 0 0,0 0 0 0 0,1 1 0 0 0,1-1 0 0 0,-1 1 0 0 0,1 16 0 0 0,4-13-1992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1:30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21 640 5873 0 0,'-2'-1'702'0'0,"1"0"1"0"0,-1-1-1 0 0,1 1 0 0 0,-1 0 0 0 0,1-1 0 0 0,-1 1 0 0 0,1-1 0 0 0,0 1 1 0 0,0-1-1 0 0,0 0 0 0 0,0 0 0 0 0,0 1 0 0 0,0-1 0 0 0,-1-3 0 0 0,2 2-337 0 0,-1 0-1 0 0,1-1 1 0 0,0 1-1 0 0,0-1 1 0 0,1 1-1 0 0,-1 0 1 0 0,1-1-1 0 0,0-3 1 0 0,4-9-149 0 0,0 1 0 0 0,1 1 0 0 0,0-1 0 0 0,1 1 0 0 0,0 0 1 0 0,1 1-1 0 0,1 0 0 0 0,0 0 0 0 0,1 1 0 0 0,1 0 0 0 0,0 0 0 0 0,0 1 1 0 0,14-10-1 0 0,6-3-171 0 0,1 2 1 0 0,1 1-1 0 0,1 1 1 0 0,41-17 0 0 0,49-11-67 0 0,259-64 1 0 0,-220 70-605 0 0,-151 39 225 0 0,26-9-1747 0 0,-36 11 1670 0 0,-1 0 1 0 0,1 1 0 0 0,-1-1-1 0 0,1 0 1 0 0,-1 0-1 0 0,0 0 1 0 0,1 0-1 0 0,-1 0 1 0 0,0 0 0 0 0,0 0-1 0 0,0 0 1 0 0,0-1-1 0 0,0 1 1 0 0,0 0-1 0 0,0-1 1 0 0,0 1-1 0 0,-1-1 1 0 0,1 1 0 0 0,1-4-1 0 0,-1-12-6240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42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379 670 4241 0 0,'-14'-5'1672'0'0,"0"0"0"0"0,1-1 0 0 0,-24-14 0 0 0,17 7-285 0 0,-33-28 0 0 0,22 13-982 0 0,1-2-1 0 0,-31-41 1 0 0,48 53-267 0 0,1 0 0 0 0,0-2 1 0 0,1 1-1 0 0,1-1 0 0 0,1-1 1 0 0,1 0-1 0 0,-6-22 0 0 0,10 26-96 0 0,0 0 0 0 0,0-1 0 0 0,2 0 0 0 0,0 0 0 0 0,1 1 0 0 0,1-1 0 0 0,1 0-1 0 0,0 0 1 0 0,5-21 0 0 0,-4 31 16 0 0,1 0 0 0 0,-1 1 0 0 0,2-1 0 0 0,5-10-1 0 0,-8 16-304 0 0,0 0 0 0 0,1 0 0 0 0,-1 0-1 0 0,1 0 1 0 0,-1 0 0 0 0,1 0 0 0 0,0 0-1 0 0,4-2 1 0 0,-5 3-146 0 0,-1 1 0 0 0,1 0 0 0 0,0-1 0 0 0,0 1 0 0 0,0 0 0 0 0,0-1 0 0 0,0 1 0 0 0,0 0 0 0 0,0 0 0 0 0,0 0 0 0 0,0 0 0 0 0,0 0 0 0 0,0 0 0 0 0,0 0 0 0 0,0 0 0 0 0,0 0 0 0 0,0 0 0 0 0,0 0 0 0 0,0 1 0 0 0,0-1 0 0 0,0 0 0 0 0,1 1-1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42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57 3777 0 0,'-12'22'9833'0'0,"17"-26"-7478"0"0,1-1-2242 0 0,0 0 0 0 0,0 1 0 0 0,1-1 1 0 0,0 1-1 0 0,0 1 0 0 0,13-6 0 0 0,51-15-104 0 0,-50 18 31 0 0,-15 4-15 0 0,0 0 0 0 0,1 0 0 0 0,0 1 0 0 0,-1 0 0 0 0,1 0 0 0 0,0 1 0 0 0,-1-1 0 0 0,1 1 0 0 0,0 1-1 0 0,9 1 1 0 0,-13-1 24 0 0,0 0-1 0 0,0 0 0 0 0,0 0 0 0 0,0 1 0 0 0,0 0 0 0 0,0-1 0 0 0,-1 1 1 0 0,1 0-1 0 0,0 0 0 0 0,-1 0 0 0 0,0 1 0 0 0,1-1 0 0 0,-1 0 1 0 0,0 1-1 0 0,0 0 0 0 0,0-1 0 0 0,-1 1 0 0 0,1 0 0 0 0,-1 0 0 0 0,1 0 1 0 0,-1 0-1 0 0,2 6 0 0 0,0 6 49 0 0,-1-1 0 0 0,0 1 0 0 0,0 0 0 0 0,-2 0 0 0 0,0 0 0 0 0,0 0 0 0 0,-2 0 0 0 0,1 0 0 0 0,-8 25 0 0 0,-1 15-3018 0 0,10-53 1225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44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2969 0 0,'-2'3'515'0'0,"1"-1"0"0"0,-1 1-1 0 0,0-1 1 0 0,1 1 0 0 0,0 0 0 0 0,0-1 0 0 0,0 1 0 0 0,0 0 0 0 0,0 0 0 0 0,0 0 0 0 0,1 0 0 0 0,-1 0 0 0 0,1 0 0 0 0,0 6 0 0 0,5 48 1189 0 0,-3-34-1112 0 0,34 304 864 0 0,-6-72-1298 0 0,-8 14 66 0 0,13 115 119 0 0,-34-379-345 0 0,0 4 1 0 0,0 0 1 0 0,0-1 0 0 0,1 1-1 0 0,4 11 1 0 0,-5-20-121 0 0,-1 0 0 0 0,1 0 0 0 0,-1 0 1 0 0,0 0-1 0 0,1 0 0 0 0,-1 0 0 0 0,1 0 0 0 0,-1-1 1 0 0,0 1-1 0 0,1 0 0 0 0,-1 0 0 0 0,1 0 0 0 0,-1 0 0 0 0,0-1 1 0 0,1 1-1 0 0,-1 0 0 0 0,0 0 0 0 0,1-1 0 0 0,-1 1 1 0 0,0 0-1 0 0,0-1 0 0 0,1 1 0 0 0,-1 0 0 0 0,0-1 1 0 0,0 1-1 0 0,1-1 0 0 0,-1 1 0 0 0,0 0 0 0 0,0-1 0 0 0,0 1 1 0 0,0-1-1 0 0,0 1 0 0 0,0 0 0 0 0,0-1 0 0 0,1 1 1 0 0,-1-1-1 0 0,0 1 0 0 0,7-19-3881 0 0,-6 16 3376 0 0,-1 2 540 0 0,0 0 1 0 0,1 1 0 0 0,-1-1 0 0 0,0 1 0 0 0,0-1 0 0 0,0 0 0 0 0,0 1 0 0 0,1-1 0 0 0,-1 1 0 0 0,0-1 0 0 0,0 1 0 0 0,1-1-1 0 0,-1 1 1 0 0,0-1 0 0 0,1 1 0 0 0,-1-1 0 0 0,1 1 0 0 0,-1-1 0 0 0,1 1 0 0 0,-1 0 0 0 0,1-1 0 0 0,-1 1 0 0 0,1 0 0 0 0,0-1-1 0 0,20 3-2325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46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4289 0 0,'-1'0'155'0'0,"1"1"1"0"0,-1 0 0 0 0,0 0-1 0 0,1 0 1 0 0,-1-1-1 0 0,0 1 1 0 0,1 0-1 0 0,-1 0 1 0 0,1 0-1 0 0,-1 0 1 0 0,1 0-1 0 0,0 0 1 0 0,-1 0 0 0 0,1 0-1 0 0,0 0 1 0 0,0 0-1 0 0,-1 1 1 0 0,1-1-1 0 0,0 0 1 0 0,0 0-1 0 0,0 0 1 0 0,1 0-1 0 0,-1 0 1 0 0,0 0 0 0 0,0 0-1 0 0,1 0 1 0 0,-1 0-1 0 0,0 0 1 0 0,1 0-1 0 0,-1 0 1 0 0,1 0-1 0 0,-1 0 1 0 0,1 0-1 0 0,-1 0 1 0 0,1 0 0 0 0,0 0-1 0 0,0-1 1 0 0,-1 1-1 0 0,1 0 1 0 0,0-1-1 0 0,0 1 1 0 0,0 0-1 0 0,1 0 1 0 0,1 0 4 0 0,0 0 0 0 0,0 0 0 0 0,0 0 0 0 0,0-1 0 0 0,0 1 0 0 0,1-1 0 0 0,-1 0 0 0 0,0 1 0 0 0,0-1 0 0 0,0-1 0 0 0,1 1 0 0 0,-1-1 0 0 0,5 0 1 0 0,32-13 1170 0 0,-31 10-1067 0 0,0 0-1 0 0,0 1 1 0 0,0 1-1 0 0,0 0 1 0 0,0 0-1 0 0,1 0 1 0 0,-1 1-1 0 0,15 1 1 0 0,23 6 395 0 0,83 21 0 0 0,-32-5-549 0 0,-40-12-111 0 0,0-3 1 0 0,87-1-1 0 0,116-22-3 0 0,-221 12 28 0 0,1 2 1 0 0,-1 1 0 0 0,0 3 0 0 0,0 1 0 0 0,0 2-1 0 0,0 1 1 0 0,0 2 0 0 0,-1 2 0 0 0,61 25 0 0 0,-87-30 4 0 0,2 2-19 0 0,1-1 0 0 0,26 7 0 0 0,-39-12 29 0 0,0 0 0 0 0,0-1 0 0 0,0 1 0 0 0,0-1 0 0 0,0 1 0 0 0,0-1 1 0 0,0 0-1 0 0,0-1 0 0 0,0 1 0 0 0,0 0 0 0 0,1-1 0 0 0,-1 0 0 0 0,0 1 0 0 0,-1-1 0 0 0,1 0 0 0 0,0-1 0 0 0,0 1 1 0 0,0 0-1 0 0,-1-1 0 0 0,6-3 0 0 0,-13 16 375 0 0,5-10-681 0 0,0-1 0 0 0,0 1 0 0 0,0 0 0 0 0,0-1 0 0 0,0 1 0 0 0,0-1 1 0 0,0 1-1 0 0,0-1 0 0 0,0 1 0 0 0,0-1 0 0 0,-1 1 0 0 0,1-1 0 0 0,0 1 0 0 0,0-1 0 0 0,-1 0 1 0 0,1 1-1 0 0,0-1 0 0 0,0 1 0 0 0,-1-1 0 0 0,1 1 0 0 0,-1-1 0 0 0,1 0 0 0 0,0 1 1 0 0,-1-1-1 0 0,1 0 0 0 0,-1 0 0 0 0,1 1 0 0 0,-1-1 0 0 0,1 0 0 0 0,-1 0 0 0 0,1 0 0 0 0,-1 1 1 0 0,1-1-1 0 0,-1 0 0 0 0,1 0 0 0 0,-1 0 0 0 0,1 0 0 0 0,-1 0 0 0 0,1 0 0 0 0,-1 0 0 0 0,1 0 1 0 0,-1 0-1 0 0,0-1 0 0 0,-7 1-5374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48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79 3849 0 0,'-16'6'473'0'0,"1"0"0"0"0,0 1 0 0 0,0 1 0 0 0,1 1 0 0 0,0 0 1 0 0,1 1-1 0 0,0 0 0 0 0,0 1 0 0 0,1 1 0 0 0,0 0 0 0 0,1 0 0 0 0,1 1 0 0 0,-15 23 1 0 0,10-11 16 0 0,0 1 0 0 0,2 0 1 0 0,1 1-1 0 0,1 0 1 0 0,1 1-1 0 0,-11 54 1 0 0,20-72-464 0 0,0 0 1 0 0,0 0 0 0 0,1 1 0 0 0,0-1 0 0 0,1 0-1 0 0,0 0 1 0 0,1 0 0 0 0,0 0 0 0 0,0-1 0 0 0,1 1-1 0 0,0 0 1 0 0,1-1 0 0 0,0 0 0 0 0,1 0 0 0 0,0 0-1 0 0,0 0 1 0 0,1-1 0 0 0,0 0 0 0 0,0 0 0 0 0,1 0 0 0 0,0-1-1 0 0,13 11 1 0 0,-4-5-17 0 0,1-1 0 0 0,0-1 0 0 0,0 0 0 0 0,1-2 1 0 0,0 0-1 0 0,1 0 0 0 0,-1-2 0 0 0,2-1 0 0 0,-1 0 0 0 0,28 4 0 0 0,-30-7-11 0 0,0-1-1 0 0,0 0 0 0 0,0-2 1 0 0,1 0-1 0 0,-1-1 0 0 0,0 0 1 0 0,0-2-1 0 0,18-4 0 0 0,-24 4 7 0 0,-1-1-1 0 0,0 0 1 0 0,0-1-1 0 0,-1 0 0 0 0,1 0 1 0 0,-1-1-1 0 0,0 0 0 0 0,0-1 1 0 0,-1 0-1 0 0,0 0 0 0 0,0-1 1 0 0,-1 0-1 0 0,0 0 0 0 0,6-10 1 0 0,-1-1 40 0 0,-1-1 0 0 0,0 0-1 0 0,-2 0 1 0 0,0-1 0 0 0,-2-1 0 0 0,0 1 0 0 0,-1-1 0 0 0,-1 0 0 0 0,-1-1-1 0 0,1-28 1 0 0,-4 25 42 0 0,-1 0 0 0 0,-1 0 0 0 0,-1 0 0 0 0,-1 1 0 0 0,-1-1 0 0 0,-2 1 0 0 0,0 0 0 0 0,-18-44 0 0 0,19 59-26 0 0,0-1 0 0 0,-1 1 1 0 0,-1 0-1 0 0,1 0 0 0 0,-1 1 0 0 0,-1 0 0 0 0,0 0 0 0 0,0 1 1 0 0,-1 0-1 0 0,0 0 0 0 0,0 1 0 0 0,0 0 0 0 0,-1 1 0 0 0,0 0 0 0 0,-1 1 1 0 0,1 0-1 0 0,-1 0 0 0 0,0 1 0 0 0,-23-5 0 0 0,17 6-292 0 0,0 0 0 0 0,0 2 0 0 0,0 0 0 0 0,0 0 0 0 0,0 2 0 0 0,0 0 0 0 0,0 1 0 0 0,0 1 1 0 0,0 1-1 0 0,1 0 0 0 0,-1 1 0 0 0,1 1 0 0 0,-18 8 0 0 0,1 8-5580 0 0,21-12 567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4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118 580 3913 0 0,'-1'2'198'0'0,"0"0"-1"0"0,0 0 1 0 0,0-1 0 0 0,0 1 0 0 0,0 0 0 0 0,-1-1 0 0 0,1 0-1 0 0,-1 1 1 0 0,1-1 0 0 0,-1 0 0 0 0,1 1 0 0 0,-1-1-1 0 0,0 0 1 0 0,0 0 0 0 0,1 0 0 0 0,-1-1 0 0 0,0 1-1 0 0,0 0 1 0 0,-2 0 0 0 0,2-1-59 0 0,1-1-1 0 0,-1 1 1 0 0,1 0-1 0 0,-1 0 1 0 0,1-1-1 0 0,-1 1 1 0 0,1-1 0 0 0,0 0-1 0 0,-1 1 1 0 0,1-1-1 0 0,0 0 1 0 0,0 0-1 0 0,0 0 1 0 0,-1 1 0 0 0,1-1-1 0 0,0-1 1 0 0,0 1-1 0 0,0 0 1 0 0,-1-2-1 0 0,-4-6 49 0 0,2 1 0 0 0,-1-1 0 0 0,1 0 0 0 0,0 0-1 0 0,1-1 1 0 0,-4-12 0 0 0,0-9-49 0 0,0 0 0 0 0,2 0 1 0 0,2 0-1 0 0,0-1 0 0 0,3 0 0 0 0,0 1 1 0 0,2-1-1 0 0,1 1 0 0 0,2 0 0 0 0,1 0 1 0 0,17-53-1 0 0,-20 76-71 0 0,0 0 0 0 0,1 1 0 0 0,0-1 0 0 0,0 1 0 0 0,1-1 0 0 0,9-10 1 0 0,-12 16-196 0 0,0 0 0 0 0,1 0 0 0 0,-1 0 1 0 0,1 0-1 0 0,-1 0 0 0 0,1 0 0 0 0,-1 1 1 0 0,1-1-1 0 0,4 0 0 0 0,-5 1-331 0 0,0 0 0 0 0,1 1 0 0 0,-1 0-1 0 0,0-1 1 0 0,1 1 0 0 0,-1 0 0 0 0,0 0 0 0 0,1 0 0 0 0,-1 1-1 0 0,0-1 1 0 0,0 0 0 0 0,1 1 0 0 0,3 1 0 0 0,-1 1-3768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49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93 4193 0 0,'-1'0'283'0'0,"0"0"-1"0"0,0 0 1 0 0,0 0 0 0 0,0-1-1 0 0,1 1 1 0 0,-1 0 0 0 0,0-1-1 0 0,0 1 1 0 0,0-1 0 0 0,1 1 0 0 0,-1-1-1 0 0,0 1 1 0 0,1-1 0 0 0,-1 1-1 0 0,0-1 1 0 0,1 0 0 0 0,-2-1-1 0 0,3 1-145 0 0,-1 1-1 0 0,0-1 0 0 0,0 0 0 0 0,0 0 0 0 0,0 0 0 0 0,1 1 0 0 0,-1-1 0 0 0,0 0 0 0 0,0 0 1 0 0,1 1-1 0 0,-1-1 0 0 0,1 0 0 0 0,-1 1 0 0 0,1-1 0 0 0,-1 0 0 0 0,1 1 0 0 0,-1-1 0 0 0,1 1 1 0 0,0-1-1 0 0,-1 1 0 0 0,2-2 0 0 0,8-7 242 0 0,1 0-1 0 0,0 1 1 0 0,0 0 0 0 0,1 1 0 0 0,0 0-1 0 0,13-6 1 0 0,-23 12-307 0 0,1 0 0 0 0,-1 0-1 0 0,1 0 1 0 0,-1 1 0 0 0,1-1-1 0 0,0 1 1 0 0,-1-1 0 0 0,1 1 0 0 0,0 0-1 0 0,-1 0 1 0 0,1 0 0 0 0,0 0 0 0 0,-1 0-1 0 0,1 1 1 0 0,0-1 0 0 0,-1 1-1 0 0,1 0 1 0 0,-1 0 0 0 0,1 0 0 0 0,-1 0-1 0 0,1 0 1 0 0,-1 0 0 0 0,0 1 0 0 0,0-1-1 0 0,1 1 1 0 0,-1 0 0 0 0,0-1-1 0 0,-1 1 1 0 0,1 0 0 0 0,0 0 0 0 0,0 0-1 0 0,-1 1 1 0 0,1-1 0 0 0,-1 0 0 0 0,0 1-1 0 0,1-1 1 0 0,-1 1 0 0 0,1 3-1 0 0,10 31 612 0 0,1-1-2971 0 0,-10-31 872 0 0,0 1 0 0 0,0-2 0 0 0,0 1 0 0 0,0 0 0 0 0,6 6 1 0 0,5 2-3657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51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 2921 0 0,'-1'-1'421'0'0,"0"1"0"0"0,0 0 0 0 0,0-1 0 0 0,0 1 0 0 0,0 0 0 0 0,1 0 1 0 0,-1 0-1 0 0,0 0 0 0 0,0 0 0 0 0,0 0 0 0 0,0 0 0 0 0,0 0 0 0 0,0 0 1 0 0,0 0-1 0 0,0 1 0 0 0,0-1 0 0 0,0 0 0 0 0,0 0 0 0 0,0 1 0 0 0,0-1 1 0 0,0 1-1 0 0,1-1 0 0 0,-1 1 0 0 0,0-1 0 0 0,0 1 0 0 0,-1 1 0 0 0,1 0-41 0 0,0 0 1 0 0,-1 0-1 0 0,1 0 0 0 0,0 0 0 0 0,0 0 0 0 0,0 0 0 0 0,1 1 0 0 0,-1-1 0 0 0,0 0 0 0 0,0 5 0 0 0,0 5-228 0 0,1 1-1 0 0,-1-1 1 0 0,3 16 0 0 0,-2-26-8 0 0,10 865 38 0 0,-15-768-169 0 0,-1-19-10 0 0,5 0 0 0 0,10 103 0 0 0,-9-182-26 0 0,0 0 0 0 0,0 0 0 0 0,0 0 0 0 0,0 0 0 0 0,0 0 0 0 0,0 0 1 0 0,0-1-1 0 0,0 1 0 0 0,0 0 0 0 0,1 0 0 0 0,-1 0 0 0 0,0 0 0 0 0,1 0 0 0 0,-1-1 0 0 0,1 1 1 0 0,-1 0-1 0 0,1 0 0 0 0,-1-1 0 0 0,1 1 0 0 0,-1 0 0 0 0,1-1 0 0 0,0 1 0 0 0,1 0 0 0 0,-2-1-49 0 0,1 0-1 0 0,0 0 1 0 0,0-1-1 0 0,-1 1 1 0 0,1 0-1 0 0,0-1 1 0 0,-1 1-1 0 0,1-1 1 0 0,0 1-1 0 0,-1-1 1 0 0,1 1-1 0 0,0-1 1 0 0,-1 0-1 0 0,1 1 1 0 0,-1-1-1 0 0,0 0 1 0 0,1 1-1 0 0,-1-1 0 0 0,1-1 1 0 0,19-43-3791 0 0,-8 4-1758 0 0,-7 18 591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52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3313 0 0,'-2'3'192'0'0,"0"0"0"0"0,1 0 0 0 0,0 0 0 0 0,-1 0 0 0 0,1 0 0 0 0,0 0 0 0 0,0 1 0 0 0,1-1 0 0 0,-1 0 0 0 0,1 0 0 0 0,0 1 0 0 0,-1-1 0 0 0,1 0 1 0 0,1 0-1 0 0,-1 1 0 0 0,0-1 0 0 0,1 0 0 0 0,0 0 0 0 0,0 1 0 0 0,0-1 0 0 0,0 0 0 0 0,0 0 0 0 0,0 0 0 0 0,1 0 0 0 0,3 4 0 0 0,4 8 377 0 0,1-1-1 0 0,1 0 0 0 0,18 18 0 0 0,-25-28-459 0 0,344 335 2084 0 0,-67-68-1949 0 0,-94-65 108 0 0,-106-112-255 0 0,120 108 0 0 0,-123-139 17 0 0,-48-41 254 0 0,-1 2 1 0 0,-1 1-1 0 0,46 53 0 0 0,-38-22-113 0 0,-31-45-358 0 0,0-1 0 0 0,1-1-1 0 0,0 1 1 0 0,1-1 0 0 0,0 0 0 0 0,0-1 0 0 0,1 0 0 0 0,0 0 0 0 0,15 11 0 0 0,-37-40-7634 0 0,1 6 3256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52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3841 0 0,'17'-8'2447'0'0,"0"0"0"0"0,18-4 0 0 0,-21 8-1896 0 0,0 1-1 0 0,0 0 1 0 0,1 1 0 0 0,-1 1-1 0 0,25 1 1 0 0,35 7-168 0 0,0 3 1 0 0,71 19-1 0 0,-2 0-330 0 0,151-1-73 0 0,-27-4-112 0 0,-226-16 165 0 0,66 23 1 0 0,-68-18-593 0 0,68 13 0 0 0,-108-26 462 0 0,1 0 0 0 0,0 0 0 0 0,0 0 0 0 0,0 0 0 0 0,0-1-1 0 0,0 1 1 0 0,0 0 0 0 0,0 0 0 0 0,0 0 0 0 0,0 0 0 0 0,0-1 0 0 0,0 1 0 0 0,0 0 0 0 0,0 0 0 0 0,0 0 0 0 0,0 0 0 0 0,0-1 0 0 0,0 1 0 0 0,0 0 0 0 0,0 0 0 0 0,0 0 0 0 0,1 0 0 0 0,-1 0 0 0 0,0-1 0 0 0,0 1 0 0 0,0 0 0 0 0,0 0-1 0 0,0 0 1 0 0,0 0 0 0 0,0 0 0 0 0,0 0 0 0 0,1 0 0 0 0,-1-1 0 0 0,0 1 0 0 0,0 0 0 0 0,0 0 0 0 0,0 0 0 0 0,0 0 0 0 0,1 0 0 0 0,-1 0 0 0 0,0 0 0 0 0,0 0 0 0 0,0 0 0 0 0,0 0 0 0 0,0 0 0 0 0,1 0 0 0 0,-1 0 0 0 0,0 0 0 0 0,0 0-1 0 0,0 0 1 0 0,0 0 0 0 0,1 0 0 0 0,-1 0 0 0 0,-12-9-3779 0 0,-3 1 43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1:31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7 11146 0 0,'-19'-6'6567'0'0,"48"11"-3997"0"0,-1-1-2497 0 0,11 2 46 0 0,-1 1 1 0 0,0 2-1 0 0,0 1 0 0 0,-1 2 0 0 0,58 28 0 0 0,-89-37 16 0 0,0 0 1 0 0,-1 1-1 0 0,1-1 0 0 0,-1 1 1 0 0,0 0-1 0 0,0 1 0 0 0,0-1 0 0 0,-1 1 1 0 0,0 0-1 0 0,5 6 0 0 0,-7-8-11 0 0,-1 0-1 0 0,1 1 1 0 0,-1-1 0 0 0,0 0-1 0 0,0 1 1 0 0,0-1-1 0 0,0 0 1 0 0,0 1 0 0 0,-1-1-1 0 0,1 1 1 0 0,-1-1-1 0 0,0 1 1 0 0,0-1 0 0 0,-1 1-1 0 0,1 0 1 0 0,-1-1-1 0 0,1 0 1 0 0,-1 1-1 0 0,0-1 1 0 0,-2 5 0 0 0,-15 29 377 0 0,-1-1 1 0 0,-47 67-1 0 0,-7 13-289 0 0,64-99-190 0 0,0 1 0 0 0,1 0 0 0 0,-11 36 0 0 0,18-48-263 0 0,-1 0 0 0 0,1 0 0 0 0,0 0 0 0 0,1 0 0 0 0,-1 0-1 0 0,1 0 1 0 0,0 0 0 0 0,1 0 0 0 0,-1 0 0 0 0,1 0 0 0 0,0 0-1 0 0,1 0 1 0 0,0 0 0 0 0,0 0 0 0 0,0-1 0 0 0,6 11 0 0 0,-8-14-157 0 0,1-1 1 0 0,0 1-1 0 0,0-1 1 0 0,0 0 0 0 0,0 1-1 0 0,1-1 1 0 0,-1 0 0 0 0,0 0-1 0 0,0 0 1 0 0,1 0-1 0 0,-1 0 1 0 0,2 1 0 0 0,-2-2 55 0 0,0 1 1 0 0,0-1-1 0 0,-1 0 1 0 0,1 0 0 0 0,0-1-1 0 0,0 1 1 0 0,-1 0-1 0 0,1 0 1 0 0,0 0-1 0 0,0 0 1 0 0,-1-1 0 0 0,1 1-1 0 0,0 0 1 0 0,-1-1-1 0 0,1 1 1 0 0,0-1-1 0 0,-1 1 1 0 0,1 0 0 0 0,0-1-1 0 0,-1 1 1 0 0,1-1-1 0 0,-1 0 1 0 0,1 1-1 0 0,-1-1 1 0 0,1 0 0 0 0,16-13-5851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53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3465 0 0,'-1'1'165'0'0,"-1"0"1"0"0,1 0 0 0 0,-1 0 0 0 0,1 1-1 0 0,-1-1 1 0 0,1 0 0 0 0,0 0-1 0 0,0 1 1 0 0,-1-1 0 0 0,1 1-1 0 0,0-1 1 0 0,0 1 0 0 0,1-1 0 0 0,-1 1-1 0 0,0 0 1 0 0,0 1 0 0 0,-11 35 1662 0 0,8-23-1024 0 0,-15 41 1199 0 0,7-25-1475 0 0,1 1-1 0 0,2 1 1 0 0,2-1 0 0 0,0 1-1 0 0,-2 53 1 0 0,8-56-509 0 0,-1 0-3764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5:53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4457 0 0,'-2'5'525'0'0,"0"0"0"0"0,0 0 1 0 0,1 0-1 0 0,-1 0 0 0 0,1 1 0 0 0,0-1 0 0 0,1 0 1 0 0,-1 0-1 0 0,1 1 0 0 0,0-1 0 0 0,1 0 0 0 0,-1 0 1 0 0,3 11-1 0 0,1 0-105 0 0,0-1 0 0 0,1 1 1 0 0,8 18-1 0 0,-9-27-316 0 0,-1 0 1 0 0,1-1-1 0 0,0 1 1 0 0,0-1-1 0 0,0 1 1 0 0,1-2-1 0 0,10 11 1 0 0,-14-15-63 0 0,1 0 1 0 0,-1 0 0 0 0,0 0 0 0 0,1 0 0 0 0,-1 0-1 0 0,1 0 1 0 0,-1 0 0 0 0,1-1 0 0 0,-1 1 0 0 0,1 0 0 0 0,-1-1-1 0 0,1 0 1 0 0,0 1 0 0 0,-1-1 0 0 0,1 0 0 0 0,0 0-1 0 0,-1 0 1 0 0,1 0 0 0 0,0 0 0 0 0,-1 0 0 0 0,1 0 0 0 0,-1-1-1 0 0,1 1 1 0 0,0-1 0 0 0,-1 1 0 0 0,1-1 0 0 0,-1 1-1 0 0,1-1 1 0 0,-1 0 0 0 0,1 0 0 0 0,-1 0 0 0 0,0 0-1 0 0,1 0 1 0 0,-1 0 0 0 0,0 0 0 0 0,0 0 0 0 0,0-1 0 0 0,0 1-1 0 0,0 0 1 0 0,0-1 0 0 0,1-1 0 0 0,5-7 383 0 0,-1 0 0 0 0,0-1 1 0 0,7-19-1 0 0,-9 20-296 0 0,1 0 0 0 0,0 0 0 0 0,0 0 0 0 0,10-13 0 0 0,-14 22-297 0 0,0 0 1 0 0,1 0 0 0 0,-1 0-1 0 0,0 1 1 0 0,1-1-1 0 0,-1 0 1 0 0,1 0-1 0 0,-1 1 1 0 0,1-1-1 0 0,-1 1 1 0 0,1-1-1 0 0,2 1 1 0 0,5-1-8163 0 0,-2 9 2783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01:4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75 4585 0 0,'-40'-9'4717'0'0,"33"8"-1348"0"0,27 6 26 0 0,47 14-2728 0 0,-37-9-256 0 0,1-2 1 0 0,-1-2 0 0 0,43 4 0 0 0,285 6-453 0 0,-106 11 53 0 0,-150-13-43 0 0,1-4 0 0 0,108-5-1 0 0,-174-8 29 0 0,1-1 1 0 0,-1-3-1 0 0,44-12 0 0 0,106-44 20 0 0,-127 40 1 0 0,1 2-1 0 0,0 3 1 0 0,94-14-1 0 0,-81 28 16 0 0,0 4-1 0 0,0 2 1 0 0,90 16 0 0 0,64 2 60 0 0,-70-18 111 0 0,-72-3 678 0 0,141 17-1 0 0,123 30-486 0 0,-269-40-362 0 0,-1-4 0 0 0,112-10 0 0 0,-12-6-24 0 0,295 16 0 0 0,-229 5 61 0 0,79 6 106 0 0,95 56 618 0 0,-287-41-653 0 0,182 15 0 0 0,-155-34-126 0 0,442 46 341 0 0,-567-49-336 0 0,265 42 135 0 0,4-27-119 0 0,222-54-3 0 0,2-1 39 0 0,42 49-14 0 0,242-5 700 0 0,-796-11-749 0 0,744-9 193 0 0,-624 16-198 0 0,192 4 41 0 0,-225-12-4 0 0,121-17 1 0 0,158-18 61 0 0,-288 34-6 0 0,-1 5-1 0 0,104 15 1 0 0,521 47 95 0 0,-568-63-165 0 0,394 20 14 0 0,-471-13-5 0 0,255 23 43 0 0,1-25-104 0 0,-237-11 52 0 0,1-1-8 0 0,0 4 1 0 0,156 16-1 0 0,-104 10-11 0 0,-65-9-102 0 0,1-3-1 0 0,1-4 1 0 0,102-2 0 0 0,-168-7-699 0 0,0 1 1 0 0,1 0 0 0 0,18 4 0 0 0,20 11-8402 0 0,-23-4 2842 0 0,-13-5 2244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1:31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91 15467 0 0,'-4'1'389'0'0,"0"0"0"0"0,1 1 0 0 0,-1-1 0 0 0,1 1 0 0 0,0-1 0 0 0,-1 1 0 0 0,1 0 0 0 0,0 1 0 0 0,0-1 0 0 0,0 0 0 0 0,1 1 0 0 0,-1 0 0 0 0,1-1 0 0 0,-1 1 0 0 0,-3 6 0 0 0,3-3-126 0 0,0-1-1 0 0,1 1 1 0 0,-1 0-1 0 0,1 1 1 0 0,0-1 0 0 0,1 0-1 0 0,0 1 1 0 0,-1 8 0 0 0,1 7-71 0 0,2-1 0 0 0,0 1 0 0 0,1-1 0 0 0,8 32 0 0 0,-2-17-146 0 0,2 0 0 0 0,2-1-1 0 0,1 0 1 0 0,2-2 0 0 0,1 1 0 0 0,2-2 0 0 0,1 0 0 0 0,31 40 0 0 0,-43-64-41 0 0,0 1 1 0 0,1-1-1 0 0,0-1 0 0 0,1 0 1 0 0,-1 0-1 0 0,1 0 0 0 0,0-1 0 0 0,1 0 1 0 0,17 8-1 0 0,-22-13 0 0 0,-1 1 0 0 0,0-1 0 0 0,1 0-1 0 0,-1 0 1 0 0,1 0 0 0 0,-1-1 0 0 0,1 0 0 0 0,-1 1 0 0 0,1-2 0 0 0,0 1-1 0 0,-1 0 1 0 0,1-1 0 0 0,-1 0 0 0 0,1 0 0 0 0,-1 0 0 0 0,0-1 0 0 0,1 1-1 0 0,-1-1 1 0 0,0 0 0 0 0,0 0 0 0 0,0-1 0 0 0,0 1 0 0 0,-1-1 0 0 0,1 0-1 0 0,-1 0 1 0 0,4-3 0 0 0,3-6 15 0 0,0 0 0 0 0,-1-1 1 0 0,-1 1-1 0 0,0-2 0 0 0,0 1 0 0 0,-1-1 0 0 0,-1 0 0 0 0,0-1 0 0 0,-1 1 0 0 0,-1-1 1 0 0,0 0-1 0 0,2-23 0 0 0,-2 1 13 0 0,-1-1-1 0 0,-2 1 1 0 0,-2-1 0 0 0,-6-38 0 0 0,3 36-82 0 0,-2 1 0 0 0,-12-39 1 0 0,15 68-190 0 0,0 0 1 0 0,0 0 0 0 0,-1 0 0 0 0,-1 1 0 0 0,0 0 0 0 0,0-1 0 0 0,0 2-1 0 0,-1-1 1 0 0,-1 1 0 0 0,1 0 0 0 0,-1 0 0 0 0,-1 0 0 0 0,-8-6-1 0 0,13 12-288 0 0,0 0-1 0 0,-1 0 0 0 0,1 1 0 0 0,-1-1 0 0 0,1 1 0 0 0,-1 0 0 0 0,1 0 0 0 0,-1 0 0 0 0,0 0 0 0 0,0 1 0 0 0,1-1 0 0 0,-1 1 0 0 0,0 0 0 0 0,0 0 0 0 0,0 0 0 0 0,-6 2 0 0 0,4-1-416 0 0,-1 1-1 0 0,1 0 0 0 0,-1 1 0 0 0,1-1 1 0 0,0 1-1 0 0,0 0 0 0 0,0 1 0 0 0,-7 5 1 0 0,-13 17-2729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1:31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1 343 9034 0 0,'0'4'727'0'0,"0"0"-1"0"0,0 1 1 0 0,1-1 0 0 0,-1 0-1 0 0,1 0 1 0 0,0 0 0 0 0,1 0 0 0 0,-1 0-1 0 0,3 5 1 0 0,-3-6-399 0 0,1-1 0 0 0,-1 1 1 0 0,1-1-1 0 0,0 0 0 0 0,0 0 0 0 0,0 0 1 0 0,0 0-1 0 0,0 0 0 0 0,0 0 0 0 0,1-1 0 0 0,3 3 1 0 0,1-1-57 0 0,1 0 1 0 0,0-1-1 0 0,-1 0 1 0 0,1 0-1 0 0,0-1 1 0 0,0 0-1 0 0,0-1 1 0 0,0 1-1 0 0,10-2 1 0 0,15-1-103 0 0,0-1 0 0 0,0-1 0 0 0,64-18 0 0 0,-72 14-1578 0 0,-1 0-1 0 0,0-2 1 0 0,24-14 0 0 0,-42 20-10 0 0,0 1-1 0 0,0-1 1 0 0,0 0 0 0 0,-1-1 0 0 0,1 1 0 0 0,5-9-1 0 0,3-5-4329 0 0</inkml:trace>
  <inkml:trace contextRef="#ctx0" brushRef="#br0" timeOffset="1">160 0 10450 0 0,'-3'25'6346'0'0,"3"4"-4234"0"0,1 14-560 0 0,6 4-383 0 0,2 5-561 0 0,1 6-312 0 0,4 0-152 0 0,3 4-88 0 0,3-3-152 0 0,3-4-448 0 0,3-4-673 0 0,0-8-1183 0 0,0-14-1633 0 0,-5-14-616 0 0,2-9-1936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5:51:32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23 130 15779 0 0,'-3'4'747'0'0,"1"0"0"0"0,0 0 0 0 0,-1 1 0 0 0,1-1 0 0 0,1 1-1 0 0,-1-1 1 0 0,0 6 0 0 0,-3 39 1437 0 0,6-20-1975 0 0,6 38 0 0 0,-5-55 79 0 0,-1-7-308 0 0,20 115-163 0 0,-17-106-662 0 0,0 1 1 0 0,1-1 0 0 0,9 17-1 0 0,-14-31 706 0 0,0 1-1 0 0,0-1 0 0 0,0 1 1 0 0,0 0-1 0 0,1-1 0 0 0,-1 1 1 0 0,0-1-1 0 0,1 1 0 0 0,-1-1 1 0 0,0 1-1 0 0,1-1 0 0 0,-1 1 1 0 0,0-1-1 0 0,1 1 0 0 0,-1-1 1 0 0,1 1-1 0 0,-1-1 1 0 0,1 0-1 0 0,-1 1 0 0 0,1-1 1 0 0,-1 0-1 0 0,1 0 0 0 0,-1 1 1 0 0,1-1-1 0 0,0 0 0 0 0,-1 0 1 0 0,1 0-1 0 0,-1 1 0 0 0,1-1 1 0 0,1 0-1 0 0,-2-1 37 0 0,1 0-1 0 0,0 0 1 0 0,0 1-1 0 0,0-1 1 0 0,-1 0-1 0 0,1 0 1 0 0,0 0-1 0 0,-1 0 1 0 0,1 0-1 0 0,-1 0 1 0 0,1 0-1 0 0,-1 0 1 0 0,0 0-1 0 0,1 0 1 0 0,-1-2-1 0 0,9-54 301 0 0,-8 48-250 0 0,2-10 305 0 0,-1-4 849 0 0,2 0 0 0 0,12-43 1 0 0,-15 62-973 0 0,1 0 0 0 0,-1 0 0 0 0,1 0 1 0 0,-1 0-1 0 0,1 0 0 0 0,1 0 1 0 0,-1 0-1 0 0,0 1 0 0 0,1-1 1 0 0,0 1-1 0 0,0 0 0 0 0,0 0 0 0 0,0 0 1 0 0,0 0-1 0 0,0 0 0 0 0,1 1 1 0 0,0-1-1 0 0,-1 1 0 0 0,1 0 0 0 0,0 0 1 0 0,0 0-1 0 0,6-1 0 0 0,-6 3-101 0 0,0-1 0 0 0,1 1 0 0 0,-1 1 0 0 0,0-1-1 0 0,0 0 1 0 0,1 1 0 0 0,-1 0 0 0 0,0 0-1 0 0,0 0 1 0 0,4 2 0 0 0,-3-1-101 0 0,-1 0 0 0 0,1-1 0 0 0,-1 0 1 0 0,1 0-1 0 0,0 0 0 0 0,-1-1 0 0 0,6 1 0 0 0,-9-2-32 0 0,0 1 0 0 0,0 0-1 0 0,0-1 1 0 0,0 1 0 0 0,0-1 0 0 0,0 1 0 0 0,0-1 0 0 0,0 1 0 0 0,0-1-1 0 0,0 0 1 0 0,0 1 0 0 0,0-1 0 0 0,0 0 0 0 0,-1 0 0 0 0,1 0 0 0 0,0 0-1 0 0,0 0 1 0 0,-1 0 0 0 0,1 0 0 0 0,-1 0 0 0 0,1 0 0 0 0,-1 0 0 0 0,1 0-1 0 0,-1 0 1 0 0,0 0 0 0 0,1 0 0 0 0,-1 0 0 0 0,0 0 0 0 0,0-1 0 0 0,0 1-1 0 0,0 0 1 0 0,0 0 0 0 0,0-2 0 0 0,-5-47-2595 0 0,3 38 1860 0 0,1-13-512 0 0,1 1-1 0 0,0-1 1 0 0,8-42-1 0 0,-5 42 1947 0 0,-7 18 4825 0 0,-2 19-1913 0 0,3 9-2637 0 0,1 0 1 0 0,1 1-1 0 0,1-1 0 0 0,4 37 1 0 0,21 88-308 0 0,-17-108-302 0 0,4 31-217 0 0,30 129 200 0 0,-32-160-861 0 0,1 0 0 0 0,3-1-1 0 0,18 37 1 0 0,-30-70 155 0 0,-1-1 0 0 0,1 0 0 0 0,0 0 0 0 0,0 0 1 0 0,0 0-1 0 0,1 0 0 0 0,-1 0 0 0 0,5 4 0 0 0,-7-7 339 0 0,1 0-1 0 0,-1 0 1 0 0,0 0-1 0 0,0 0 1 0 0,0 0 0 0 0,1 0-1 0 0,-1 1 1 0 0,0-1 0 0 0,1 0-1 0 0,-1 0 1 0 0,0 0-1 0 0,0 0 1 0 0,1 0 0 0 0,-1 0-1 0 0,0 0 1 0 0,0 0-1 0 0,1 0 1 0 0,-1 0 0 0 0,0 0-1 0 0,0 0 1 0 0,1 0 0 0 0,-1-1-1 0 0,0 1 1 0 0,0 0-1 0 0,1 0 1 0 0,-1 0 0 0 0,0 0-1 0 0,0 0 1 0 0,1 0 0 0 0,-1-1-1 0 0,0 1 1 0 0,0 0-1 0 0,0 0 1 0 0,1 0 0 0 0,-1-1-1 0 0,0 1 1 0 0,0 0-1 0 0,5-23-4161 0 0,-5-15-1296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1DFF6-08B5-4029-8784-52CF712CA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45D97-B2E7-4129-86B6-FC0DC7090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337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9429A-9444-45D2-BA1C-74B7C3EA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858" y="215496"/>
            <a:ext cx="10515600" cy="71837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722D6B-C12F-44B7-9280-EE885B597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D3F97-C7A5-40CC-96D5-AE09DD03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30313-5AC6-44B4-9FE4-710DA527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C89EE6E-2B60-4EF7-AA12-1E568878D1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5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37B221-FAE1-4D26-87B6-9D8D536F6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0E882E-BE92-4826-94CA-5256077B0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C6831-07FC-4D92-8863-05F46DC7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94984-EFAB-4183-90CB-40033B5C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0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8A2F0-DCAB-4FB9-AE80-EB485605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7ED1D-9A10-4C88-86B4-35D286D4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274"/>
            <a:ext cx="10515600" cy="533733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400"/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762F5F-C1A3-43E9-9894-EB25809145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E7CF88B-15C7-4946-941C-3CEE9E28D4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25944" y="6543426"/>
            <a:ext cx="1529559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600" i="1" dirty="0">
                <a:solidFill>
                  <a:srgbClr val="898989"/>
                </a:solidFill>
                <a:latin typeface="+mn-ea"/>
                <a:ea typeface="+mn-ea"/>
              </a:rPr>
              <a:t>탐색</a:t>
            </a:r>
            <a:r>
              <a:rPr lang="en-US" altLang="ko-KR" sz="1600" i="1" dirty="0">
                <a:solidFill>
                  <a:srgbClr val="898989"/>
                </a:solidFill>
                <a:latin typeface="+mn-ea"/>
                <a:ea typeface="+mn-ea"/>
              </a:rPr>
              <a:t> 2      </a:t>
            </a:r>
            <a:fld id="{81E509F3-8D44-4D09-900D-D3025E1CD194}" type="slidenum">
              <a:rPr lang="ko-KR" altLang="en-US" sz="1600" smtClean="0"/>
              <a:pPr marL="0" marR="0" lvl="0" indent="-228600" algn="l" defTabSz="914400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endParaRPr lang="ko-KR" altLang="en-US" sz="1600" i="1" dirty="0">
              <a:solidFill>
                <a:srgbClr val="89898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247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4A040-DD5D-45C1-893C-EABD0925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BC8A70-0594-4105-B929-D550E5454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7E038-70C8-4FA6-BB7F-5EA301D6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86888-1EC6-499C-965B-CC14C5BA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5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6F6BC-01E6-4A1B-86CD-059D53DA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5FAE2-A57C-4890-BAFA-E8A6AA026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C41300-A9AC-4E5D-B058-A6914C3AC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82318-830F-43F3-954F-BC52ED32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539B32-F540-4396-93E9-A868B51116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671BF6E-774C-41B7-B66F-ACFEB067170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25944" y="6543426"/>
            <a:ext cx="1529559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600" i="1" dirty="0">
                <a:solidFill>
                  <a:srgbClr val="898989"/>
                </a:solidFill>
                <a:latin typeface="+mn-ea"/>
                <a:ea typeface="+mn-ea"/>
              </a:rPr>
              <a:t>탐색</a:t>
            </a:r>
            <a:r>
              <a:rPr lang="en-US" altLang="ko-KR" sz="1600" i="1" dirty="0">
                <a:solidFill>
                  <a:srgbClr val="898989"/>
                </a:solidFill>
                <a:latin typeface="+mn-ea"/>
                <a:ea typeface="+mn-ea"/>
              </a:rPr>
              <a:t> 2      </a:t>
            </a:r>
            <a:fld id="{81E509F3-8D44-4D09-900D-D3025E1CD194}" type="slidenum">
              <a:rPr lang="ko-KR" altLang="en-US" sz="1600" smtClean="0"/>
              <a:pPr marL="0" marR="0" lvl="0" indent="-228600" algn="l" defTabSz="914400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endParaRPr lang="ko-KR" altLang="en-US" sz="1600" i="1" dirty="0">
              <a:solidFill>
                <a:srgbClr val="89898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909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20D41-E09B-4133-8F8C-8046F88B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3476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72A25-E94E-4B48-BFBD-5705E2DC9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437B0-5EA2-4C37-ABAE-3DF8DBF8D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7AA46D-5F86-499C-AD07-0A3E9EB24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6A0AC3-22F2-4C28-8EB7-5EB6D6BA4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E0003E-19A2-4372-87D7-E797FFE5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BA8323-C6FD-446C-AEFC-19ED9DC5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775CA53-E7E1-467D-8F93-34F9033838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94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DF650-3CCF-4191-8DC2-8AF636DA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78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E7536C-B16F-469D-8FAF-BA4EFD29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F3FAA0-42F3-4844-ABE1-B4CD2073D2C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15AB69-4F93-4750-818B-00A5780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D1F1E3F-0736-4FC7-904D-6AA3290673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92A8D4DB-B4EE-45BF-B7AD-C5429A3A6E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25944" y="6543426"/>
            <a:ext cx="1529559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600" i="1" dirty="0">
                <a:solidFill>
                  <a:srgbClr val="898989"/>
                </a:solidFill>
                <a:latin typeface="+mn-ea"/>
                <a:ea typeface="+mn-ea"/>
              </a:rPr>
              <a:t>탐색</a:t>
            </a:r>
            <a:r>
              <a:rPr lang="en-US" altLang="ko-KR" sz="1600" i="1" dirty="0">
                <a:solidFill>
                  <a:srgbClr val="898989"/>
                </a:solidFill>
                <a:latin typeface="+mn-ea"/>
                <a:ea typeface="+mn-ea"/>
              </a:rPr>
              <a:t> 2      </a:t>
            </a:r>
            <a:fld id="{81E509F3-8D44-4D09-900D-D3025E1CD194}" type="slidenum">
              <a:rPr lang="ko-KR" altLang="en-US" sz="1600" smtClean="0"/>
              <a:pPr marL="0" marR="0" lvl="0" indent="-228600" algn="l" defTabSz="914400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endParaRPr lang="ko-KR" altLang="en-US" sz="1600" i="1" dirty="0">
              <a:solidFill>
                <a:srgbClr val="89898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471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81CB11-003D-4896-A494-B73DF910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E501E-B275-4A89-98FD-E439FCEF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4D67E-22CA-46E4-A221-710C241C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CD281-20EF-4D64-ADC3-C7DA8BAEA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17E50-7D4D-4AA5-A2E4-4BFF9E7A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CBFEB-B6C4-4F23-8EE4-213B6EF9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04AB4-21C1-4886-8E6C-78E7B581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50E73D-FCFC-4608-9E6D-9F87D093B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6D9979-DEBE-4D36-855F-DC8018B81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9054D-B905-41BB-908F-70DCFC48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44771-9929-4D3E-A472-7CA08EE4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2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90CB0-2469-4BDA-916C-DD0B08951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4274"/>
            <a:ext cx="10515600" cy="533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E6114BE-7EB9-4CF1-AFA7-1881F2B65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4936" y="336392"/>
            <a:ext cx="10688864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889F79B-6A58-46BE-8730-16CD22A7B2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1643"/>
            <a:ext cx="2117567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ko-KR" sz="1600" i="1" dirty="0"/>
              <a:t>Artificial Intelligence</a:t>
            </a:r>
            <a:endParaRPr lang="ko-KR" altLang="en-US" sz="1600" i="1" dirty="0">
              <a:solidFill>
                <a:srgbClr val="89898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643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image" Target="../media/image1.png"/><Relationship Id="rId21" Type="http://schemas.openxmlformats.org/officeDocument/2006/relationships/customXml" Target="../ink/ink11.xml"/><Relationship Id="rId34" Type="http://schemas.openxmlformats.org/officeDocument/2006/relationships/image" Target="../media/image16.png"/><Relationship Id="rId7" Type="http://schemas.openxmlformats.org/officeDocument/2006/relationships/customXml" Target="../ink/ink4.xml"/><Relationship Id="rId12" Type="http://schemas.openxmlformats.org/officeDocument/2006/relationships/image" Target="../media/image5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2" Type="http://schemas.openxmlformats.org/officeDocument/2006/relationships/customXml" Target="../ink/ink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5" Type="http://schemas.openxmlformats.org/officeDocument/2006/relationships/image" Target="../media/image2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image" Target="../media/image4.png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4.xml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8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.xml"/><Relationship Id="rId21" Type="http://schemas.openxmlformats.org/officeDocument/2006/relationships/image" Target="../media/image27.png"/><Relationship Id="rId42" Type="http://schemas.openxmlformats.org/officeDocument/2006/relationships/customXml" Target="../ink/ink38.xml"/><Relationship Id="rId47" Type="http://schemas.openxmlformats.org/officeDocument/2006/relationships/image" Target="../media/image40.png"/><Relationship Id="rId63" Type="http://schemas.openxmlformats.org/officeDocument/2006/relationships/image" Target="../media/image48.png"/><Relationship Id="rId68" Type="http://schemas.openxmlformats.org/officeDocument/2006/relationships/customXml" Target="../ink/ink51.xml"/><Relationship Id="rId84" Type="http://schemas.openxmlformats.org/officeDocument/2006/relationships/customXml" Target="../ink/ink59.xml"/><Relationship Id="rId89" Type="http://schemas.openxmlformats.org/officeDocument/2006/relationships/image" Target="../media/image61.png"/><Relationship Id="rId16" Type="http://schemas.openxmlformats.org/officeDocument/2006/relationships/customXml" Target="../ink/ink25.xml"/><Relationship Id="rId11" Type="http://schemas.openxmlformats.org/officeDocument/2006/relationships/image" Target="../media/image22.png"/><Relationship Id="rId32" Type="http://schemas.openxmlformats.org/officeDocument/2006/relationships/customXml" Target="../ink/ink33.xml"/><Relationship Id="rId37" Type="http://schemas.openxmlformats.org/officeDocument/2006/relationships/image" Target="../media/image35.png"/><Relationship Id="rId53" Type="http://schemas.openxmlformats.org/officeDocument/2006/relationships/image" Target="../media/image43.png"/><Relationship Id="rId58" Type="http://schemas.openxmlformats.org/officeDocument/2006/relationships/customXml" Target="../ink/ink46.xml"/><Relationship Id="rId74" Type="http://schemas.openxmlformats.org/officeDocument/2006/relationships/customXml" Target="../ink/ink54.xml"/><Relationship Id="rId79" Type="http://schemas.openxmlformats.org/officeDocument/2006/relationships/image" Target="../media/image56.png"/><Relationship Id="rId5" Type="http://schemas.openxmlformats.org/officeDocument/2006/relationships/image" Target="../media/image19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0.png"/><Relationship Id="rId30" Type="http://schemas.openxmlformats.org/officeDocument/2006/relationships/customXml" Target="../ink/ink32.xml"/><Relationship Id="rId35" Type="http://schemas.openxmlformats.org/officeDocument/2006/relationships/image" Target="../media/image34.png"/><Relationship Id="rId43" Type="http://schemas.openxmlformats.org/officeDocument/2006/relationships/image" Target="../media/image38.png"/><Relationship Id="rId48" Type="http://schemas.openxmlformats.org/officeDocument/2006/relationships/customXml" Target="../ink/ink41.xml"/><Relationship Id="rId56" Type="http://schemas.openxmlformats.org/officeDocument/2006/relationships/customXml" Target="../ink/ink45.xml"/><Relationship Id="rId64" Type="http://schemas.openxmlformats.org/officeDocument/2006/relationships/customXml" Target="../ink/ink49.xml"/><Relationship Id="rId69" Type="http://schemas.openxmlformats.org/officeDocument/2006/relationships/image" Target="../media/image51.png"/><Relationship Id="rId77" Type="http://schemas.openxmlformats.org/officeDocument/2006/relationships/image" Target="../media/image55.png"/><Relationship Id="rId8" Type="http://schemas.openxmlformats.org/officeDocument/2006/relationships/customXml" Target="../ink/ink21.xml"/><Relationship Id="rId51" Type="http://schemas.openxmlformats.org/officeDocument/2006/relationships/image" Target="../media/image42.png"/><Relationship Id="rId72" Type="http://schemas.openxmlformats.org/officeDocument/2006/relationships/customXml" Target="../ink/ink53.xml"/><Relationship Id="rId80" Type="http://schemas.openxmlformats.org/officeDocument/2006/relationships/customXml" Target="../ink/ink57.xml"/><Relationship Id="rId85" Type="http://schemas.openxmlformats.org/officeDocument/2006/relationships/image" Target="../media/image59.png"/><Relationship Id="rId3" Type="http://schemas.openxmlformats.org/officeDocument/2006/relationships/image" Target="../media/image18.png"/><Relationship Id="rId12" Type="http://schemas.openxmlformats.org/officeDocument/2006/relationships/customXml" Target="../ink/ink23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59" Type="http://schemas.openxmlformats.org/officeDocument/2006/relationships/image" Target="../media/image46.png"/><Relationship Id="rId67" Type="http://schemas.openxmlformats.org/officeDocument/2006/relationships/image" Target="../media/image50.png"/><Relationship Id="rId20" Type="http://schemas.openxmlformats.org/officeDocument/2006/relationships/customXml" Target="../ink/ink27.xml"/><Relationship Id="rId41" Type="http://schemas.openxmlformats.org/officeDocument/2006/relationships/image" Target="../media/image37.png"/><Relationship Id="rId54" Type="http://schemas.openxmlformats.org/officeDocument/2006/relationships/customXml" Target="../ink/ink44.xml"/><Relationship Id="rId62" Type="http://schemas.openxmlformats.org/officeDocument/2006/relationships/customXml" Target="../ink/ink48.xml"/><Relationship Id="rId70" Type="http://schemas.openxmlformats.org/officeDocument/2006/relationships/customXml" Target="../ink/ink52.xml"/><Relationship Id="rId75" Type="http://schemas.openxmlformats.org/officeDocument/2006/relationships/image" Target="../media/image54.png"/><Relationship Id="rId83" Type="http://schemas.openxmlformats.org/officeDocument/2006/relationships/image" Target="../media/image58.png"/><Relationship Id="rId88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41.png"/><Relationship Id="rId57" Type="http://schemas.openxmlformats.org/officeDocument/2006/relationships/image" Target="../media/image45.png"/><Relationship Id="rId10" Type="http://schemas.openxmlformats.org/officeDocument/2006/relationships/customXml" Target="../ink/ink22.xml"/><Relationship Id="rId31" Type="http://schemas.openxmlformats.org/officeDocument/2006/relationships/image" Target="../media/image32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Relationship Id="rId60" Type="http://schemas.openxmlformats.org/officeDocument/2006/relationships/customXml" Target="../ink/ink47.xml"/><Relationship Id="rId65" Type="http://schemas.openxmlformats.org/officeDocument/2006/relationships/image" Target="../media/image49.png"/><Relationship Id="rId73" Type="http://schemas.openxmlformats.org/officeDocument/2006/relationships/image" Target="../media/image53.png"/><Relationship Id="rId78" Type="http://schemas.openxmlformats.org/officeDocument/2006/relationships/customXml" Target="../ink/ink56.xml"/><Relationship Id="rId81" Type="http://schemas.openxmlformats.org/officeDocument/2006/relationships/image" Target="../media/image57.png"/><Relationship Id="rId86" Type="http://schemas.openxmlformats.org/officeDocument/2006/relationships/customXml" Target="../ink/ink60.xml"/><Relationship Id="rId4" Type="http://schemas.openxmlformats.org/officeDocument/2006/relationships/customXml" Target="../ink/ink19.xml"/><Relationship Id="rId9" Type="http://schemas.openxmlformats.org/officeDocument/2006/relationships/image" Target="../media/image21.png"/><Relationship Id="rId13" Type="http://schemas.openxmlformats.org/officeDocument/2006/relationships/image" Target="../media/image23.png"/><Relationship Id="rId18" Type="http://schemas.openxmlformats.org/officeDocument/2006/relationships/customXml" Target="../ink/ink26.xml"/><Relationship Id="rId39" Type="http://schemas.openxmlformats.org/officeDocument/2006/relationships/image" Target="../media/image36.png"/><Relationship Id="rId34" Type="http://schemas.openxmlformats.org/officeDocument/2006/relationships/customXml" Target="../ink/ink34.xml"/><Relationship Id="rId50" Type="http://schemas.openxmlformats.org/officeDocument/2006/relationships/customXml" Target="../ink/ink42.xml"/><Relationship Id="rId55" Type="http://schemas.openxmlformats.org/officeDocument/2006/relationships/image" Target="../media/image44.png"/><Relationship Id="rId76" Type="http://schemas.openxmlformats.org/officeDocument/2006/relationships/customXml" Target="../ink/ink55.xml"/><Relationship Id="rId7" Type="http://schemas.openxmlformats.org/officeDocument/2006/relationships/image" Target="../media/image20.png"/><Relationship Id="rId71" Type="http://schemas.openxmlformats.org/officeDocument/2006/relationships/image" Target="../media/image52.png"/><Relationship Id="rId2" Type="http://schemas.openxmlformats.org/officeDocument/2006/relationships/oleObject" Target="../embeddings/oleObject1.bin"/><Relationship Id="rId29" Type="http://schemas.openxmlformats.org/officeDocument/2006/relationships/image" Target="../media/image31.png"/><Relationship Id="rId24" Type="http://schemas.openxmlformats.org/officeDocument/2006/relationships/customXml" Target="../ink/ink29.xml"/><Relationship Id="rId40" Type="http://schemas.openxmlformats.org/officeDocument/2006/relationships/customXml" Target="../ink/ink37.xml"/><Relationship Id="rId45" Type="http://schemas.openxmlformats.org/officeDocument/2006/relationships/image" Target="../media/image39.png"/><Relationship Id="rId66" Type="http://schemas.openxmlformats.org/officeDocument/2006/relationships/customXml" Target="../ink/ink50.xml"/><Relationship Id="rId87" Type="http://schemas.openxmlformats.org/officeDocument/2006/relationships/image" Target="../media/image60.png"/><Relationship Id="rId61" Type="http://schemas.openxmlformats.org/officeDocument/2006/relationships/image" Target="../media/image47.png"/><Relationship Id="rId82" Type="http://schemas.openxmlformats.org/officeDocument/2006/relationships/customXml" Target="../ink/ink58.xml"/><Relationship Id="rId1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E9DF1-DA6C-4694-9737-168F97841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 지능</a:t>
            </a:r>
            <a:br>
              <a:rPr lang="en-US" altLang="ko-KR" dirty="0"/>
            </a:br>
            <a:r>
              <a:rPr lang="en-US" altLang="ko-KR" dirty="0"/>
              <a:t>Artificial Intelligence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AC23C5-2843-4822-A949-302BB4B90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bgsung@ut.ac.kr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D53D3-9E6F-4160-A926-4036CF6BA0F6}"/>
              </a:ext>
            </a:extLst>
          </p:cNvPr>
          <p:cNvSpPr txBox="1"/>
          <p:nvPr/>
        </p:nvSpPr>
        <p:spPr>
          <a:xfrm>
            <a:off x="4208831" y="4429919"/>
            <a:ext cx="3977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Tic-Tac-Toe </a:t>
            </a:r>
            <a:r>
              <a:rPr lang="ko-KR" altLang="en-US" sz="4000" dirty="0"/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38063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c-Tac-Toe_1">
            <a:extLst>
              <a:ext uri="{FF2B5EF4-FFF2-40B4-BE49-F238E27FC236}">
                <a16:creationId xmlns:a16="http://schemas.microsoft.com/office/drawing/2014/main" id="{F96CC292-E756-46BF-BFDE-D356F524A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1191" y="1245924"/>
            <a:ext cx="5669940" cy="54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B47F160-3798-4BA1-A3F5-F245A261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Tic-Tac-Toe </a:t>
            </a:r>
            <a:r>
              <a:rPr lang="ko-KR" altLang="en-US" dirty="0"/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353845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Tic-Tac-Toe </a:t>
            </a:r>
            <a:r>
              <a:rPr lang="ko-KR" altLang="en-US" dirty="0"/>
              <a:t>게임</a:t>
            </a:r>
          </a:p>
          <a:p>
            <a:pPr marL="742950" lvl="1" indent="-285750"/>
            <a:r>
              <a:rPr lang="ko-KR" altLang="en-US" dirty="0"/>
              <a:t> </a:t>
            </a:r>
            <a:r>
              <a:rPr lang="en-US" altLang="ko-KR" dirty="0"/>
              <a:t>MAX</a:t>
            </a:r>
            <a:r>
              <a:rPr lang="ko-KR" altLang="en-US" dirty="0"/>
              <a:t>의 첫 번째 행동</a:t>
            </a:r>
            <a:endParaRPr lang="en-US" altLang="ko-KR" dirty="0"/>
          </a:p>
          <a:p>
            <a:pPr marL="742950" lvl="1" indent="-285750"/>
            <a:endParaRPr lang="en-US" altLang="ko-KR" dirty="0"/>
          </a:p>
          <a:p>
            <a:pPr marL="742950" lvl="1" indent="-285750"/>
            <a:endParaRPr lang="en-US" altLang="ko-KR" dirty="0"/>
          </a:p>
          <a:p>
            <a:pPr marL="742950" lvl="1" indent="-285750"/>
            <a:endParaRPr lang="en-US" altLang="ko-KR" dirty="0"/>
          </a:p>
          <a:p>
            <a:pPr marL="742950" lvl="1" indent="-285750"/>
            <a:endParaRPr lang="en-US" altLang="ko-KR" dirty="0"/>
          </a:p>
          <a:p>
            <a:pPr marL="742950" lvl="1" indent="-285750"/>
            <a:endParaRPr lang="en-US" altLang="ko-KR" dirty="0"/>
          </a:p>
          <a:p>
            <a:pPr marL="742950" lvl="1" indent="-285750"/>
            <a:r>
              <a:rPr lang="en-US" altLang="ko-KR" dirty="0"/>
              <a:t>MIN</a:t>
            </a:r>
            <a:r>
              <a:rPr lang="en-US" altLang="ko-KR" sz="1800" dirty="0"/>
              <a:t> </a:t>
            </a:r>
          </a:p>
          <a:p>
            <a:pPr marL="742950" lvl="1" indent="-285750"/>
            <a:endParaRPr lang="ko-KR" altLang="en-US" dirty="0"/>
          </a:p>
          <a:p>
            <a:pPr>
              <a:lnSpc>
                <a:spcPct val="80000"/>
              </a:lnSpc>
            </a:pPr>
            <a:endParaRPr lang="ko-KR" alt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90047BCE-9C3A-4211-A48F-FE1BF5657057}"/>
              </a:ext>
            </a:extLst>
          </p:cNvPr>
          <p:cNvGrpSpPr>
            <a:grpSpLocks/>
          </p:cNvGrpSpPr>
          <p:nvPr/>
        </p:nvGrpSpPr>
        <p:grpSpPr bwMode="auto">
          <a:xfrm>
            <a:off x="3385671" y="2347913"/>
            <a:ext cx="1295400" cy="1081087"/>
            <a:chOff x="1338" y="1434"/>
            <a:chExt cx="816" cy="681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C31EA8F7-F9F9-408B-B698-D7DAAF89D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661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87504B2A-334B-4DE1-8110-34961F6B5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480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58B54617-B5C6-4481-91ED-B1B296667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480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C3E99D1E-EE32-43AD-AAC2-3C9E28DE1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1661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2DADA749-DB3D-4E90-A50F-3B531A1A7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1434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ko-KR" altLang="ko-KR" sz="1800">
                <a:latin typeface="Tahoma" panose="020B0604030504040204" pitchFamily="34" charset="0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FEE0EB59-303C-488D-8526-2280EA9D3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93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14DF53BF-3FFC-4FB1-A2D4-1083E2EDA9D9}"/>
              </a:ext>
            </a:extLst>
          </p:cNvPr>
          <p:cNvGrpSpPr>
            <a:grpSpLocks/>
          </p:cNvGrpSpPr>
          <p:nvPr/>
        </p:nvGrpSpPr>
        <p:grpSpPr bwMode="auto">
          <a:xfrm>
            <a:off x="3528546" y="4294187"/>
            <a:ext cx="1295400" cy="1008062"/>
            <a:chOff x="839" y="2433"/>
            <a:chExt cx="816" cy="635"/>
          </a:xfrm>
        </p:grpSpPr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B06FE9B1-CFED-4CA4-894F-9AB173380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61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D1DA91BF-50CA-4610-B366-108ACE4A2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243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E38D4F15-8C49-4EC4-8527-9FB24F922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43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B5580B4F-FA62-4869-AC06-C189322CF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614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961D2141-BC30-4F03-99DA-9F17DEFB0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2614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1C9DA999-236D-4A02-AC4E-5EFAC4C1A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8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" name="제목 1">
            <a:extLst>
              <a:ext uri="{FF2B5EF4-FFF2-40B4-BE49-F238E27FC236}">
                <a16:creationId xmlns:a16="http://schemas.microsoft.com/office/drawing/2014/main" id="{7EC7F608-7438-440D-861C-6659C102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Tic-Tac-Toe </a:t>
            </a:r>
            <a:r>
              <a:rPr lang="ko-KR" altLang="en-US" dirty="0"/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53935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Tic-Tac-Toe_2">
            <a:extLst>
              <a:ext uri="{FF2B5EF4-FFF2-40B4-BE49-F238E27FC236}">
                <a16:creationId xmlns:a16="http://schemas.microsoft.com/office/drawing/2014/main" id="{FD913974-41B4-4C4D-B7B3-69EA78B1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8450" y="1371601"/>
            <a:ext cx="698500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A548319-8BA0-43B5-8CFC-5D69782B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Tic-Tac-Toe </a:t>
            </a:r>
            <a:r>
              <a:rPr lang="ko-KR" altLang="en-US" dirty="0"/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1682257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Tic-Tac-Toe </a:t>
            </a:r>
            <a:r>
              <a:rPr lang="ko-KR" altLang="en-US" dirty="0"/>
              <a:t>게임</a:t>
            </a:r>
          </a:p>
          <a:p>
            <a:pPr marL="742950" lvl="1" indent="-285750"/>
            <a:r>
              <a:rPr lang="en-US" altLang="ko-KR" dirty="0"/>
              <a:t>MAX</a:t>
            </a:r>
            <a:r>
              <a:rPr lang="ko-KR" altLang="en-US" dirty="0"/>
              <a:t>의 두 번째 행동</a:t>
            </a:r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en-US" altLang="ko-KR" sz="1800" dirty="0"/>
          </a:p>
          <a:p>
            <a:endParaRPr lang="ko-KR" altLang="en-US" sz="1800" dirty="0"/>
          </a:p>
          <a:p>
            <a:pPr marL="742950" lvl="1" indent="-285750"/>
            <a:r>
              <a:rPr lang="en-US" altLang="ko-KR" dirty="0"/>
              <a:t>MIN</a:t>
            </a:r>
          </a:p>
        </p:txBody>
      </p:sp>
      <p:grpSp>
        <p:nvGrpSpPr>
          <p:cNvPr id="522" name="Group 4">
            <a:extLst>
              <a:ext uri="{FF2B5EF4-FFF2-40B4-BE49-F238E27FC236}">
                <a16:creationId xmlns:a16="http://schemas.microsoft.com/office/drawing/2014/main" id="{145C72CB-ACFC-46FD-839E-2ED74782B7A1}"/>
              </a:ext>
            </a:extLst>
          </p:cNvPr>
          <p:cNvGrpSpPr>
            <a:grpSpLocks/>
          </p:cNvGrpSpPr>
          <p:nvPr/>
        </p:nvGrpSpPr>
        <p:grpSpPr bwMode="auto">
          <a:xfrm>
            <a:off x="3214091" y="2364909"/>
            <a:ext cx="1295400" cy="1055687"/>
            <a:chOff x="2336" y="2387"/>
            <a:chExt cx="816" cy="665"/>
          </a:xfrm>
        </p:grpSpPr>
        <p:grpSp>
          <p:nvGrpSpPr>
            <p:cNvPr id="523" name="Group 5">
              <a:extLst>
                <a:ext uri="{FF2B5EF4-FFF2-40B4-BE49-F238E27FC236}">
                  <a16:creationId xmlns:a16="http://schemas.microsoft.com/office/drawing/2014/main" id="{02B600AF-164B-40F9-8EFA-0B3D5DFCCD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2387"/>
              <a:ext cx="816" cy="635"/>
              <a:chOff x="839" y="2433"/>
              <a:chExt cx="816" cy="635"/>
            </a:xfrm>
          </p:grpSpPr>
          <p:sp>
            <p:nvSpPr>
              <p:cNvPr id="526" name="Line 6">
                <a:extLst>
                  <a:ext uri="{FF2B5EF4-FFF2-40B4-BE49-F238E27FC236}">
                    <a16:creationId xmlns:a16="http://schemas.microsoft.com/office/drawing/2014/main" id="{9A44BF29-A145-4AE5-8B69-DBA72DE46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61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7" name="Line 7">
                <a:extLst>
                  <a:ext uri="{FF2B5EF4-FFF2-40B4-BE49-F238E27FC236}">
                    <a16:creationId xmlns:a16="http://schemas.microsoft.com/office/drawing/2014/main" id="{6B13591A-EEB9-413E-BC4B-865D69A45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2433"/>
                <a:ext cx="0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8" name="Line 8">
                <a:extLst>
                  <a:ext uri="{FF2B5EF4-FFF2-40B4-BE49-F238E27FC236}">
                    <a16:creationId xmlns:a16="http://schemas.microsoft.com/office/drawing/2014/main" id="{67FBE0A5-BD02-49CE-B2F3-D93FAA8D7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2433"/>
                <a:ext cx="0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9" name="Text Box 9">
                <a:extLst>
                  <a:ext uri="{FF2B5EF4-FFF2-40B4-BE49-F238E27FC236}">
                    <a16:creationId xmlns:a16="http://schemas.microsoft.com/office/drawing/2014/main" id="{75BF7F77-02D8-4FFA-97D5-98BD35BE7D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2614"/>
                <a:ext cx="18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530" name="Text Box 10">
                <a:extLst>
                  <a:ext uri="{FF2B5EF4-FFF2-40B4-BE49-F238E27FC236}">
                    <a16:creationId xmlns:a16="http://schemas.microsoft.com/office/drawing/2014/main" id="{773A4847-CAF9-46B5-9CC6-24B43FB1C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" y="2614"/>
                <a:ext cx="18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800">
                    <a:latin typeface="Tahoma" panose="020B0604030504040204" pitchFamily="34" charset="0"/>
                  </a:rPr>
                  <a:t>o</a:t>
                </a:r>
              </a:p>
            </p:txBody>
          </p:sp>
          <p:sp>
            <p:nvSpPr>
              <p:cNvPr id="531" name="Line 11">
                <a:extLst>
                  <a:ext uri="{FF2B5EF4-FFF2-40B4-BE49-F238E27FC236}">
                    <a16:creationId xmlns:a16="http://schemas.microsoft.com/office/drawing/2014/main" id="{B2F00AEA-B03A-49C6-B62C-D3CD9B656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8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24" name="Text Box 12">
              <a:extLst>
                <a:ext uri="{FF2B5EF4-FFF2-40B4-BE49-F238E27FC236}">
                  <a16:creationId xmlns:a16="http://schemas.microsoft.com/office/drawing/2014/main" id="{8B4CEB75-D238-474B-B77D-92DBB41FE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2387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ko-KR" altLang="ko-KR" sz="1600" b="1">
                <a:latin typeface="Tahoma" panose="020B0604030504040204" pitchFamily="34" charset="0"/>
              </a:endParaRPr>
            </a:p>
          </p:txBody>
        </p:sp>
        <p:sp>
          <p:nvSpPr>
            <p:cNvPr id="525" name="Text Box 13">
              <a:extLst>
                <a:ext uri="{FF2B5EF4-FFF2-40B4-BE49-F238E27FC236}">
                  <a16:creationId xmlns:a16="http://schemas.microsoft.com/office/drawing/2014/main" id="{1BE3F1CC-AECE-426C-9716-FAA20BFD0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284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latin typeface="Tahoma" panose="020B0604030504040204" pitchFamily="34" charset="0"/>
                </a:rPr>
                <a:t>X</a:t>
              </a:r>
            </a:p>
          </p:txBody>
        </p:sp>
      </p:grpSp>
      <p:grpSp>
        <p:nvGrpSpPr>
          <p:cNvPr id="532" name="Group 14">
            <a:extLst>
              <a:ext uri="{FF2B5EF4-FFF2-40B4-BE49-F238E27FC236}">
                <a16:creationId xmlns:a16="http://schemas.microsoft.com/office/drawing/2014/main" id="{45B801EC-D01E-40D5-AD6C-361FC167F477}"/>
              </a:ext>
            </a:extLst>
          </p:cNvPr>
          <p:cNvGrpSpPr>
            <a:grpSpLocks/>
          </p:cNvGrpSpPr>
          <p:nvPr/>
        </p:nvGrpSpPr>
        <p:grpSpPr bwMode="auto">
          <a:xfrm>
            <a:off x="3069629" y="3876209"/>
            <a:ext cx="1295400" cy="1055687"/>
            <a:chOff x="2336" y="2387"/>
            <a:chExt cx="816" cy="665"/>
          </a:xfrm>
        </p:grpSpPr>
        <p:grpSp>
          <p:nvGrpSpPr>
            <p:cNvPr id="533" name="Group 15">
              <a:extLst>
                <a:ext uri="{FF2B5EF4-FFF2-40B4-BE49-F238E27FC236}">
                  <a16:creationId xmlns:a16="http://schemas.microsoft.com/office/drawing/2014/main" id="{07C03012-8CBC-41C4-88DA-0ED1155A60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2387"/>
              <a:ext cx="816" cy="635"/>
              <a:chOff x="839" y="2433"/>
              <a:chExt cx="816" cy="635"/>
            </a:xfrm>
          </p:grpSpPr>
          <p:sp>
            <p:nvSpPr>
              <p:cNvPr id="536" name="Line 16">
                <a:extLst>
                  <a:ext uri="{FF2B5EF4-FFF2-40B4-BE49-F238E27FC236}">
                    <a16:creationId xmlns:a16="http://schemas.microsoft.com/office/drawing/2014/main" id="{F668FACE-5324-48B9-AADA-5F96A1611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61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7" name="Line 17">
                <a:extLst>
                  <a:ext uri="{FF2B5EF4-FFF2-40B4-BE49-F238E27FC236}">
                    <a16:creationId xmlns:a16="http://schemas.microsoft.com/office/drawing/2014/main" id="{34CF2FC1-9E6D-4F42-8D24-E89188AF9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2433"/>
                <a:ext cx="0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8" name="Line 18">
                <a:extLst>
                  <a:ext uri="{FF2B5EF4-FFF2-40B4-BE49-F238E27FC236}">
                    <a16:creationId xmlns:a16="http://schemas.microsoft.com/office/drawing/2014/main" id="{3C7DF48C-F0E7-487E-9C1E-8C93D82630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2433"/>
                <a:ext cx="0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9" name="Text Box 19">
                <a:extLst>
                  <a:ext uri="{FF2B5EF4-FFF2-40B4-BE49-F238E27FC236}">
                    <a16:creationId xmlns:a16="http://schemas.microsoft.com/office/drawing/2014/main" id="{F254CDEC-3557-4B01-A2CD-498F17A866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2614"/>
                <a:ext cx="18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540" name="Text Box 20">
                <a:extLst>
                  <a:ext uri="{FF2B5EF4-FFF2-40B4-BE49-F238E27FC236}">
                    <a16:creationId xmlns:a16="http://schemas.microsoft.com/office/drawing/2014/main" id="{B7F3B921-B4AF-4564-867B-249F02B4E0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" y="2614"/>
                <a:ext cx="18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800">
                    <a:latin typeface="Tahoma" panose="020B0604030504040204" pitchFamily="34" charset="0"/>
                  </a:rPr>
                  <a:t>o</a:t>
                </a:r>
              </a:p>
            </p:txBody>
          </p:sp>
          <p:sp>
            <p:nvSpPr>
              <p:cNvPr id="541" name="Line 21">
                <a:extLst>
                  <a:ext uri="{FF2B5EF4-FFF2-40B4-BE49-F238E27FC236}">
                    <a16:creationId xmlns:a16="http://schemas.microsoft.com/office/drawing/2014/main" id="{4BFDC464-227E-404D-87E0-83E7FE2A5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8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34" name="Text Box 22">
              <a:extLst>
                <a:ext uri="{FF2B5EF4-FFF2-40B4-BE49-F238E27FC236}">
                  <a16:creationId xmlns:a16="http://schemas.microsoft.com/office/drawing/2014/main" id="{2ECD1815-9EB5-4327-9C43-D02BBF035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2387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535" name="Text Box 23">
              <a:extLst>
                <a:ext uri="{FF2B5EF4-FFF2-40B4-BE49-F238E27FC236}">
                  <a16:creationId xmlns:a16="http://schemas.microsoft.com/office/drawing/2014/main" id="{C2E42C7A-24BB-4EE6-9495-065B6F0C1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284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latin typeface="Tahoma" panose="020B0604030504040204" pitchFamily="34" charset="0"/>
                </a:rPr>
                <a:t>X</a:t>
              </a:r>
            </a:p>
          </p:txBody>
        </p:sp>
      </p:grpSp>
      <p:sp>
        <p:nvSpPr>
          <p:cNvPr id="26" name="제목 1">
            <a:extLst>
              <a:ext uri="{FF2B5EF4-FFF2-40B4-BE49-F238E27FC236}">
                <a16:creationId xmlns:a16="http://schemas.microsoft.com/office/drawing/2014/main" id="{52E93022-7316-4BC0-9C2B-51431FDB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Tic-Tac-Toe </a:t>
            </a:r>
            <a:r>
              <a:rPr lang="ko-KR" altLang="en-US" dirty="0"/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168980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ko-KR" altLang="en-US" dirty="0"/>
          </a:p>
        </p:txBody>
      </p:sp>
      <p:pic>
        <p:nvPicPr>
          <p:cNvPr id="45" name="Picture 3" descr="Tic-Tac-Toe_3">
            <a:extLst>
              <a:ext uri="{FF2B5EF4-FFF2-40B4-BE49-F238E27FC236}">
                <a16:creationId xmlns:a16="http://schemas.microsoft.com/office/drawing/2014/main" id="{D8B5E42C-16E4-45AD-9CDC-271C427D9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8089" y="1196975"/>
            <a:ext cx="5832475" cy="518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ACAF81CC-9A33-442A-93C4-F0DDBA26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Tic-Tac-Toe </a:t>
            </a:r>
            <a:r>
              <a:rPr lang="ko-KR" altLang="en-US" dirty="0"/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168228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Tic-Tac-Toe </a:t>
            </a:r>
            <a:r>
              <a:rPr lang="ko-KR" altLang="en-US" dirty="0"/>
              <a:t>게임</a:t>
            </a:r>
          </a:p>
          <a:p>
            <a:pPr marL="742950" lvl="1" indent="-285750"/>
            <a:r>
              <a:rPr lang="ko-KR" altLang="en-US" dirty="0"/>
              <a:t>일부 단말 노드는 </a:t>
            </a:r>
            <a:r>
              <a:rPr lang="en-US" altLang="ko-KR" dirty="0"/>
              <a:t>MIN</a:t>
            </a:r>
            <a:r>
              <a:rPr lang="ko-KR" altLang="en-US" dirty="0"/>
              <a:t>이 이기는 경우이며 따라서 </a:t>
            </a:r>
            <a:r>
              <a:rPr lang="ko-KR" altLang="en-US" dirty="0" err="1"/>
              <a:t>평가값</a:t>
            </a:r>
            <a:r>
              <a:rPr lang="ko-KR" altLang="en-US" dirty="0"/>
              <a:t> </a:t>
            </a:r>
          </a:p>
          <a:p>
            <a:pPr lvl="2"/>
            <a:r>
              <a:rPr lang="en-US" altLang="ko-KR" sz="2000" dirty="0"/>
              <a:t>-∞</a:t>
            </a:r>
          </a:p>
          <a:p>
            <a:pPr marL="742950" lvl="1" indent="-285750"/>
            <a:r>
              <a:rPr lang="ko-KR" altLang="en-US" dirty="0"/>
              <a:t>이 평가 값들이 전해지면 </a:t>
            </a:r>
            <a:r>
              <a:rPr lang="en-US" altLang="ko-KR" dirty="0"/>
              <a:t>MAX</a:t>
            </a:r>
            <a:r>
              <a:rPr lang="ko-KR" altLang="en-US" dirty="0"/>
              <a:t>는 패배를 피하는 위치를 취함</a:t>
            </a:r>
          </a:p>
          <a:p>
            <a:pPr marL="742950" lvl="1" indent="-285750"/>
            <a:r>
              <a:rPr lang="en-US" altLang="ko-KR" dirty="0"/>
              <a:t>MIN</a:t>
            </a:r>
            <a:r>
              <a:rPr lang="ko-KR" altLang="en-US" dirty="0"/>
              <a:t>은 다음 번에 무조건 </a:t>
            </a:r>
            <a:r>
              <a:rPr lang="en-US" altLang="ko-KR" dirty="0"/>
              <a:t>MAX</a:t>
            </a:r>
            <a:r>
              <a:rPr lang="ko-KR" altLang="en-US" dirty="0"/>
              <a:t>가 이김을 알고 항복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41D0031-0B56-4CE8-AB6C-E18152DA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Tic-Tac-Toe </a:t>
            </a:r>
            <a:r>
              <a:rPr lang="ko-KR" altLang="en-US" dirty="0"/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520859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 err="1"/>
              <a:t>알파베타</a:t>
            </a:r>
            <a:r>
              <a:rPr lang="ko-KR" altLang="en-US" dirty="0"/>
              <a:t> 절단 기법</a:t>
            </a:r>
            <a:r>
              <a:rPr lang="en-US" altLang="ko-KR" dirty="0"/>
              <a:t>(</a:t>
            </a:r>
            <a:r>
              <a:rPr lang="en-US" altLang="ko-KR" dirty="0" err="1"/>
              <a:t>Alpha_Betaq</a:t>
            </a:r>
            <a:r>
              <a:rPr lang="en-US" altLang="ko-KR" dirty="0"/>
              <a:t> Pruning)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상태 공간 중 탐색에 고려하지 않아도 최종 결과에 영향을 미치지 않는 노드들을 절단하여 탐색공간을 줄이는 기법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생성되어야 할 트리의 가지 수와 정적 평가의 횟수를 줄이는 프로시저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훨씬 적은 탐색을 하고 최상의 행동을 찾는다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트리의 마지막 레벨까지 따라가 보지 않고 어떤 경로가 나쁜가를 알아낼 수 있다</a:t>
            </a:r>
            <a:r>
              <a:rPr lang="en-US" altLang="ko-KR" dirty="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이것을 위해 탐색 전반에 걸쳐 절단</a:t>
            </a:r>
            <a:r>
              <a:rPr lang="en-US" altLang="ko-KR" dirty="0"/>
              <a:t>(cutting)</a:t>
            </a:r>
            <a:r>
              <a:rPr lang="ko-KR" altLang="en-US" dirty="0"/>
              <a:t>가 이루어 짐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알파절단</a:t>
            </a:r>
            <a:r>
              <a:rPr lang="en-US" altLang="ko-KR" dirty="0"/>
              <a:t>(Alpha Cutoff)</a:t>
            </a:r>
          </a:p>
          <a:p>
            <a:pPr lvl="2">
              <a:lnSpc>
                <a:spcPct val="80000"/>
              </a:lnSpc>
            </a:pPr>
            <a:r>
              <a:rPr lang="en-US" altLang="ko-KR" dirty="0"/>
              <a:t>MAX </a:t>
            </a:r>
            <a:r>
              <a:rPr lang="ko-KR" altLang="en-US" dirty="0"/>
              <a:t>노드를 절단한 경우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베타절단</a:t>
            </a:r>
            <a:r>
              <a:rPr lang="en-US" altLang="ko-KR" dirty="0"/>
              <a:t>(Beta Cutoff)</a:t>
            </a:r>
          </a:p>
          <a:p>
            <a:pPr lvl="2">
              <a:lnSpc>
                <a:spcPct val="80000"/>
              </a:lnSpc>
            </a:pPr>
            <a:r>
              <a:rPr lang="en-US" altLang="ko-KR" dirty="0"/>
              <a:t>MIN </a:t>
            </a:r>
            <a:r>
              <a:rPr lang="ko-KR" altLang="en-US" dirty="0"/>
              <a:t>노드를 절단한 경우</a:t>
            </a:r>
          </a:p>
          <a:p>
            <a:pPr>
              <a:lnSpc>
                <a:spcPct val="80000"/>
              </a:lnSpc>
            </a:pP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0B78544-DE3A-4A46-9FA6-2161817F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Tic-Tac-Toe </a:t>
            </a:r>
            <a:r>
              <a:rPr lang="ko-KR" altLang="en-US" dirty="0"/>
              <a:t>게임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9AEB786-2A3B-5646-AF98-E053D0264739}"/>
                  </a:ext>
                </a:extLst>
              </p14:cNvPr>
              <p14:cNvContentPartPr/>
              <p14:nvPr/>
            </p14:nvContentPartPr>
            <p14:xfrm>
              <a:off x="1697505" y="2121960"/>
              <a:ext cx="5572440" cy="1962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9AEB786-2A3B-5646-AF98-E053D02647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8865" y="2113320"/>
                <a:ext cx="5590080" cy="21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681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 err="1"/>
              <a:t>알파베타</a:t>
            </a:r>
            <a:r>
              <a:rPr lang="ko-KR" altLang="en-US" dirty="0"/>
              <a:t> 절단 기법</a:t>
            </a:r>
            <a:r>
              <a:rPr lang="en-US" altLang="ko-KR" dirty="0"/>
              <a:t>(</a:t>
            </a:r>
            <a:r>
              <a:rPr lang="en-US" altLang="ko-KR" dirty="0" err="1"/>
              <a:t>Alpha_Beta</a:t>
            </a:r>
            <a:r>
              <a:rPr lang="en-US" altLang="ko-KR" dirty="0"/>
              <a:t> Pruning)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평가함수 </a:t>
            </a:r>
            <a:r>
              <a:rPr lang="en-US" altLang="ko-KR" dirty="0"/>
              <a:t>: (100A + 10B + C) - (100D + 10E + F)</a:t>
            </a:r>
          </a:p>
          <a:p>
            <a:pPr lvl="1">
              <a:lnSpc>
                <a:spcPct val="80000"/>
              </a:lnSpc>
            </a:pPr>
            <a:r>
              <a:rPr lang="ko-KR" altLang="en-US" dirty="0" err="1"/>
              <a:t>게임트리</a:t>
            </a:r>
            <a:endParaRPr lang="ko-KR" altLang="en-US" dirty="0"/>
          </a:p>
        </p:txBody>
      </p:sp>
      <p:grpSp>
        <p:nvGrpSpPr>
          <p:cNvPr id="24" name="Group 2">
            <a:extLst>
              <a:ext uri="{FF2B5EF4-FFF2-40B4-BE49-F238E27FC236}">
                <a16:creationId xmlns:a16="http://schemas.microsoft.com/office/drawing/2014/main" id="{CAC4AD22-4FA7-4AAD-979E-F66CB7A0C0D0}"/>
              </a:ext>
            </a:extLst>
          </p:cNvPr>
          <p:cNvGrpSpPr>
            <a:grpSpLocks/>
          </p:cNvGrpSpPr>
          <p:nvPr/>
        </p:nvGrpSpPr>
        <p:grpSpPr bwMode="auto">
          <a:xfrm>
            <a:off x="2279651" y="2492375"/>
            <a:ext cx="5908675" cy="3005138"/>
            <a:chOff x="1296" y="1824"/>
            <a:chExt cx="4032" cy="1893"/>
          </a:xfrm>
        </p:grpSpPr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D78466BD-E3BF-4822-A292-8A601F235A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2448"/>
              <a:ext cx="384" cy="384"/>
              <a:chOff x="1728" y="240"/>
              <a:chExt cx="288" cy="288"/>
            </a:xfrm>
          </p:grpSpPr>
          <p:sp>
            <p:nvSpPr>
              <p:cNvPr id="123" name="Rectangle 4">
                <a:extLst>
                  <a:ext uri="{FF2B5EF4-FFF2-40B4-BE49-F238E27FC236}">
                    <a16:creationId xmlns:a16="http://schemas.microsoft.com/office/drawing/2014/main" id="{41238C70-A45E-425C-A344-3F4D8A2C5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124" name="Rectangle 5">
                <a:extLst>
                  <a:ext uri="{FF2B5EF4-FFF2-40B4-BE49-F238E27FC236}">
                    <a16:creationId xmlns:a16="http://schemas.microsoft.com/office/drawing/2014/main" id="{1EA27225-2878-48B3-AFBE-3FB0CC5FB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125" name="Rectangle 6">
                <a:extLst>
                  <a:ext uri="{FF2B5EF4-FFF2-40B4-BE49-F238E27FC236}">
                    <a16:creationId xmlns:a16="http://schemas.microsoft.com/office/drawing/2014/main" id="{5FDA395A-1F1D-4279-8121-9C73485B3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O</a:t>
                </a:r>
              </a:p>
            </p:txBody>
          </p:sp>
          <p:sp>
            <p:nvSpPr>
              <p:cNvPr id="126" name="Rectangle 7">
                <a:extLst>
                  <a:ext uri="{FF2B5EF4-FFF2-40B4-BE49-F238E27FC236}">
                    <a16:creationId xmlns:a16="http://schemas.microsoft.com/office/drawing/2014/main" id="{4972463F-54AB-4AA5-85F4-5EA63421B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O</a:t>
                </a:r>
              </a:p>
            </p:txBody>
          </p:sp>
          <p:sp>
            <p:nvSpPr>
              <p:cNvPr id="127" name="Rectangle 8">
                <a:extLst>
                  <a:ext uri="{FF2B5EF4-FFF2-40B4-BE49-F238E27FC236}">
                    <a16:creationId xmlns:a16="http://schemas.microsoft.com/office/drawing/2014/main" id="{27CD9432-B685-4304-92C6-E258A3370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O</a:t>
                </a:r>
              </a:p>
            </p:txBody>
          </p:sp>
          <p:sp>
            <p:nvSpPr>
              <p:cNvPr id="128" name="Rectangle 9">
                <a:extLst>
                  <a:ext uri="{FF2B5EF4-FFF2-40B4-BE49-F238E27FC236}">
                    <a16:creationId xmlns:a16="http://schemas.microsoft.com/office/drawing/2014/main" id="{BC29E8BD-DBB4-407D-A34F-CF93DF9B7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 </a:t>
                </a:r>
              </a:p>
            </p:txBody>
          </p:sp>
          <p:sp>
            <p:nvSpPr>
              <p:cNvPr id="129" name="Rectangle 10">
                <a:extLst>
                  <a:ext uri="{FF2B5EF4-FFF2-40B4-BE49-F238E27FC236}">
                    <a16:creationId xmlns:a16="http://schemas.microsoft.com/office/drawing/2014/main" id="{EF237653-E4F8-4207-A541-9E317850E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130" name="Rectangle 11">
                <a:extLst>
                  <a:ext uri="{FF2B5EF4-FFF2-40B4-BE49-F238E27FC236}">
                    <a16:creationId xmlns:a16="http://schemas.microsoft.com/office/drawing/2014/main" id="{E14AF292-AF74-4C33-93F8-B408ECD0C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1200" b="1"/>
              </a:p>
            </p:txBody>
          </p:sp>
          <p:sp>
            <p:nvSpPr>
              <p:cNvPr id="131" name="Rectangle 12">
                <a:extLst>
                  <a:ext uri="{FF2B5EF4-FFF2-40B4-BE49-F238E27FC236}">
                    <a16:creationId xmlns:a16="http://schemas.microsoft.com/office/drawing/2014/main" id="{BA7C39F7-4C58-45D1-880C-14D7D0233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 </a:t>
                </a:r>
              </a:p>
            </p:txBody>
          </p:sp>
        </p:grpSp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3A377594-7F69-4632-8AB0-4CC5811BB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544"/>
              <a:ext cx="165" cy="165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>
                  <a:latin typeface="Times New Roman" panose="02020603050405020304" pitchFamily="18" charset="0"/>
                  <a:ea typeface="돋움" panose="020B0600000101010101" pitchFamily="50" charset="-127"/>
                </a:rPr>
                <a:t>1</a:t>
              </a: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943BE6F3-E1DD-4A5A-82AE-E0B830D72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552"/>
              <a:ext cx="165" cy="165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>
                  <a:latin typeface="Times New Roman" panose="02020603050405020304" pitchFamily="18" charset="0"/>
                  <a:ea typeface="돋움" panose="020B0600000101010101" pitchFamily="50" charset="-127"/>
                </a:rPr>
                <a:t>1</a:t>
              </a: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8ACEA59C-D22C-4C1B-B609-0A9C07A2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552"/>
              <a:ext cx="165" cy="165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>
                  <a:latin typeface="Times New Roman" panose="02020603050405020304" pitchFamily="18" charset="0"/>
                  <a:ea typeface="돋움" panose="020B0600000101010101" pitchFamily="50" charset="-127"/>
                </a:rPr>
                <a:t>-1</a:t>
              </a:r>
            </a:p>
          </p:txBody>
        </p:sp>
        <p:sp>
          <p:nvSpPr>
            <p:cNvPr id="29" name="Oval 16">
              <a:extLst>
                <a:ext uri="{FF2B5EF4-FFF2-40B4-BE49-F238E27FC236}">
                  <a16:creationId xmlns:a16="http://schemas.microsoft.com/office/drawing/2014/main" id="{15A14F9D-C1A7-457A-8FA6-742F27903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52"/>
              <a:ext cx="165" cy="165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>
                  <a:latin typeface="Times New Roman" panose="02020603050405020304" pitchFamily="18" charset="0"/>
                  <a:ea typeface="돋움" panose="020B0600000101010101" pitchFamily="50" charset="-127"/>
                </a:rPr>
                <a:t>0</a:t>
              </a:r>
            </a:p>
          </p:txBody>
        </p:sp>
        <p:grpSp>
          <p:nvGrpSpPr>
            <p:cNvPr id="30" name="Group 17">
              <a:extLst>
                <a:ext uri="{FF2B5EF4-FFF2-40B4-BE49-F238E27FC236}">
                  <a16:creationId xmlns:a16="http://schemas.microsoft.com/office/drawing/2014/main" id="{EA29F266-9A55-4BB5-A0B1-84A4D060E9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3120"/>
              <a:ext cx="384" cy="384"/>
              <a:chOff x="1728" y="240"/>
              <a:chExt cx="288" cy="288"/>
            </a:xfrm>
          </p:grpSpPr>
          <p:sp>
            <p:nvSpPr>
              <p:cNvPr id="114" name="Rectangle 18">
                <a:extLst>
                  <a:ext uri="{FF2B5EF4-FFF2-40B4-BE49-F238E27FC236}">
                    <a16:creationId xmlns:a16="http://schemas.microsoft.com/office/drawing/2014/main" id="{3B5146E9-4DE9-4636-9A6A-4B013A85E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115" name="Rectangle 19">
                <a:extLst>
                  <a:ext uri="{FF2B5EF4-FFF2-40B4-BE49-F238E27FC236}">
                    <a16:creationId xmlns:a16="http://schemas.microsoft.com/office/drawing/2014/main" id="{AAE276AD-3990-4CD2-A7C4-CA4D07849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116" name="Rectangle 20">
                <a:extLst>
                  <a:ext uri="{FF2B5EF4-FFF2-40B4-BE49-F238E27FC236}">
                    <a16:creationId xmlns:a16="http://schemas.microsoft.com/office/drawing/2014/main" id="{FA8DC99E-B5A8-49B5-A025-CDB9E7530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O</a:t>
                </a:r>
              </a:p>
            </p:txBody>
          </p:sp>
          <p:sp>
            <p:nvSpPr>
              <p:cNvPr id="117" name="Rectangle 21">
                <a:extLst>
                  <a:ext uri="{FF2B5EF4-FFF2-40B4-BE49-F238E27FC236}">
                    <a16:creationId xmlns:a16="http://schemas.microsoft.com/office/drawing/2014/main" id="{2379A1B4-72F8-46AA-A97A-73B25BEA0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O</a:t>
                </a:r>
              </a:p>
            </p:txBody>
          </p:sp>
          <p:sp>
            <p:nvSpPr>
              <p:cNvPr id="118" name="Rectangle 22">
                <a:extLst>
                  <a:ext uri="{FF2B5EF4-FFF2-40B4-BE49-F238E27FC236}">
                    <a16:creationId xmlns:a16="http://schemas.microsoft.com/office/drawing/2014/main" id="{3D371534-1E81-47B5-9798-AEC789985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O</a:t>
                </a:r>
              </a:p>
            </p:txBody>
          </p:sp>
          <p:sp>
            <p:nvSpPr>
              <p:cNvPr id="119" name="Rectangle 23">
                <a:extLst>
                  <a:ext uri="{FF2B5EF4-FFF2-40B4-BE49-F238E27FC236}">
                    <a16:creationId xmlns:a16="http://schemas.microsoft.com/office/drawing/2014/main" id="{F1394509-C48B-42F1-A8D7-141A8135F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 </a:t>
                </a:r>
              </a:p>
            </p:txBody>
          </p:sp>
          <p:sp>
            <p:nvSpPr>
              <p:cNvPr id="120" name="Rectangle 24">
                <a:extLst>
                  <a:ext uri="{FF2B5EF4-FFF2-40B4-BE49-F238E27FC236}">
                    <a16:creationId xmlns:a16="http://schemas.microsoft.com/office/drawing/2014/main" id="{38889C6A-D499-489F-AFDC-583EC12AB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121" name="Rectangle 25">
                <a:extLst>
                  <a:ext uri="{FF2B5EF4-FFF2-40B4-BE49-F238E27FC236}">
                    <a16:creationId xmlns:a16="http://schemas.microsoft.com/office/drawing/2014/main" id="{CBAE5B36-AA5B-4920-B673-744B02641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1200" b="1"/>
              </a:p>
            </p:txBody>
          </p:sp>
          <p:sp>
            <p:nvSpPr>
              <p:cNvPr id="122" name="Rectangle 26">
                <a:extLst>
                  <a:ext uri="{FF2B5EF4-FFF2-40B4-BE49-F238E27FC236}">
                    <a16:creationId xmlns:a16="http://schemas.microsoft.com/office/drawing/2014/main" id="{CCC392EF-4200-4550-AF02-8F078623C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</p:grp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7DF82CB9-9246-44E2-8CEF-2FE315D5B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120"/>
              <a:ext cx="128" cy="12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X</a:t>
              </a:r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18C63ECB-327E-4772-9CCA-8514B86D9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3120"/>
              <a:ext cx="128" cy="12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X</a:t>
              </a:r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8A044D07-9F7B-4937-9F4F-152D4D25B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3120"/>
              <a:ext cx="128" cy="12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O</a:t>
              </a: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30B1B534-25F8-476C-A17A-7BA4EA033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48"/>
              <a:ext cx="128" cy="12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O</a:t>
              </a:r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73A3C93C-6E2D-44DB-8C7B-3BD491A1E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3248"/>
              <a:ext cx="128" cy="12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O</a:t>
              </a:r>
            </a:p>
          </p:txBody>
        </p:sp>
        <p:sp>
          <p:nvSpPr>
            <p:cNvPr id="36" name="Rectangle 32">
              <a:extLst>
                <a:ext uri="{FF2B5EF4-FFF2-40B4-BE49-F238E27FC236}">
                  <a16:creationId xmlns:a16="http://schemas.microsoft.com/office/drawing/2014/main" id="{9ADD6053-800C-46EB-85A8-D183A15AC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3248"/>
              <a:ext cx="128" cy="12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 </a:t>
              </a:r>
            </a:p>
          </p:txBody>
        </p:sp>
        <p:sp>
          <p:nvSpPr>
            <p:cNvPr id="37" name="Rectangle 33">
              <a:extLst>
                <a:ext uri="{FF2B5EF4-FFF2-40B4-BE49-F238E27FC236}">
                  <a16:creationId xmlns:a16="http://schemas.microsoft.com/office/drawing/2014/main" id="{BBBF24C4-99F1-40FD-A4F7-F08BCAC22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76"/>
              <a:ext cx="128" cy="12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X</a:t>
              </a:r>
            </a:p>
          </p:txBody>
        </p:sp>
        <p:sp>
          <p:nvSpPr>
            <p:cNvPr id="38" name="Rectangle 34">
              <a:extLst>
                <a:ext uri="{FF2B5EF4-FFF2-40B4-BE49-F238E27FC236}">
                  <a16:creationId xmlns:a16="http://schemas.microsoft.com/office/drawing/2014/main" id="{9F59C22C-D06C-40D2-879E-28CA44DA3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3376"/>
              <a:ext cx="128" cy="12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X</a:t>
              </a:r>
            </a:p>
          </p:txBody>
        </p:sp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id="{6C13F0F5-E032-4C40-8E1B-0E66E30C3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3376"/>
              <a:ext cx="128" cy="12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 </a:t>
              </a:r>
            </a:p>
          </p:txBody>
        </p:sp>
        <p:grpSp>
          <p:nvGrpSpPr>
            <p:cNvPr id="40" name="Group 36">
              <a:extLst>
                <a:ext uri="{FF2B5EF4-FFF2-40B4-BE49-F238E27FC236}">
                  <a16:creationId xmlns:a16="http://schemas.microsoft.com/office/drawing/2014/main" id="{002FB1CC-AB11-4962-A4DC-AE6158B64A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120"/>
              <a:ext cx="384" cy="384"/>
              <a:chOff x="1728" y="240"/>
              <a:chExt cx="288" cy="288"/>
            </a:xfrm>
          </p:grpSpPr>
          <p:sp>
            <p:nvSpPr>
              <p:cNvPr id="105" name="Rectangle 37">
                <a:extLst>
                  <a:ext uri="{FF2B5EF4-FFF2-40B4-BE49-F238E27FC236}">
                    <a16:creationId xmlns:a16="http://schemas.microsoft.com/office/drawing/2014/main" id="{4783C379-E3E2-445B-9670-2DE2BE6C6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106" name="Rectangle 38">
                <a:extLst>
                  <a:ext uri="{FF2B5EF4-FFF2-40B4-BE49-F238E27FC236}">
                    <a16:creationId xmlns:a16="http://schemas.microsoft.com/office/drawing/2014/main" id="{9527D9E2-2C00-4C79-9778-46580629F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107" name="Rectangle 39">
                <a:extLst>
                  <a:ext uri="{FF2B5EF4-FFF2-40B4-BE49-F238E27FC236}">
                    <a16:creationId xmlns:a16="http://schemas.microsoft.com/office/drawing/2014/main" id="{C7ED1E6C-7975-43EA-AFAE-E4CE25ABD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O</a:t>
                </a:r>
              </a:p>
            </p:txBody>
          </p:sp>
          <p:sp>
            <p:nvSpPr>
              <p:cNvPr id="108" name="Rectangle 40">
                <a:extLst>
                  <a:ext uri="{FF2B5EF4-FFF2-40B4-BE49-F238E27FC236}">
                    <a16:creationId xmlns:a16="http://schemas.microsoft.com/office/drawing/2014/main" id="{BE3E75DB-F6CB-4E54-8B26-CA285D740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O</a:t>
                </a:r>
              </a:p>
            </p:txBody>
          </p:sp>
          <p:sp>
            <p:nvSpPr>
              <p:cNvPr id="109" name="Rectangle 41">
                <a:extLst>
                  <a:ext uri="{FF2B5EF4-FFF2-40B4-BE49-F238E27FC236}">
                    <a16:creationId xmlns:a16="http://schemas.microsoft.com/office/drawing/2014/main" id="{D7DE6E27-2A98-4495-8E31-29FDAE9D3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O</a:t>
                </a:r>
              </a:p>
            </p:txBody>
          </p:sp>
          <p:sp>
            <p:nvSpPr>
              <p:cNvPr id="110" name="Rectangle 42">
                <a:extLst>
                  <a:ext uri="{FF2B5EF4-FFF2-40B4-BE49-F238E27FC236}">
                    <a16:creationId xmlns:a16="http://schemas.microsoft.com/office/drawing/2014/main" id="{DBFC8F7C-9C0C-4805-96D1-A59BAF329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111" name="Rectangle 43">
                <a:extLst>
                  <a:ext uri="{FF2B5EF4-FFF2-40B4-BE49-F238E27FC236}">
                    <a16:creationId xmlns:a16="http://schemas.microsoft.com/office/drawing/2014/main" id="{049F51F4-607C-4416-9CB1-21B1C4E26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112" name="Rectangle 44">
                <a:extLst>
                  <a:ext uri="{FF2B5EF4-FFF2-40B4-BE49-F238E27FC236}">
                    <a16:creationId xmlns:a16="http://schemas.microsoft.com/office/drawing/2014/main" id="{0F1EBE59-B80A-4B2F-81D6-8774F8191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1200" b="1"/>
              </a:p>
            </p:txBody>
          </p:sp>
          <p:sp>
            <p:nvSpPr>
              <p:cNvPr id="113" name="Rectangle 45">
                <a:extLst>
                  <a:ext uri="{FF2B5EF4-FFF2-40B4-BE49-F238E27FC236}">
                    <a16:creationId xmlns:a16="http://schemas.microsoft.com/office/drawing/2014/main" id="{55BB5941-0889-4A48-9517-4BF33EEF7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 </a:t>
                </a:r>
              </a:p>
            </p:txBody>
          </p:sp>
        </p:grpSp>
        <p:grpSp>
          <p:nvGrpSpPr>
            <p:cNvPr id="41" name="Group 46">
              <a:extLst>
                <a:ext uri="{FF2B5EF4-FFF2-40B4-BE49-F238E27FC236}">
                  <a16:creationId xmlns:a16="http://schemas.microsoft.com/office/drawing/2014/main" id="{B992ACFA-67AD-440E-92E0-CFABDD72FB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824"/>
              <a:ext cx="384" cy="384"/>
              <a:chOff x="1728" y="240"/>
              <a:chExt cx="288" cy="288"/>
            </a:xfrm>
          </p:grpSpPr>
          <p:sp>
            <p:nvSpPr>
              <p:cNvPr id="96" name="Rectangle 47">
                <a:extLst>
                  <a:ext uri="{FF2B5EF4-FFF2-40B4-BE49-F238E27FC236}">
                    <a16:creationId xmlns:a16="http://schemas.microsoft.com/office/drawing/2014/main" id="{1AD0F210-4116-4DE9-A19F-1B8A3CBB6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97" name="Rectangle 48">
                <a:extLst>
                  <a:ext uri="{FF2B5EF4-FFF2-40B4-BE49-F238E27FC236}">
                    <a16:creationId xmlns:a16="http://schemas.microsoft.com/office/drawing/2014/main" id="{E563DC7A-E75E-42C6-8949-972F3BA3C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98" name="Rectangle 49">
                <a:extLst>
                  <a:ext uri="{FF2B5EF4-FFF2-40B4-BE49-F238E27FC236}">
                    <a16:creationId xmlns:a16="http://schemas.microsoft.com/office/drawing/2014/main" id="{5DE2DCB4-F121-4672-8C87-3FDDDE4EC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O</a:t>
                </a:r>
              </a:p>
            </p:txBody>
          </p:sp>
          <p:sp>
            <p:nvSpPr>
              <p:cNvPr id="99" name="Rectangle 50">
                <a:extLst>
                  <a:ext uri="{FF2B5EF4-FFF2-40B4-BE49-F238E27FC236}">
                    <a16:creationId xmlns:a16="http://schemas.microsoft.com/office/drawing/2014/main" id="{0D6616AA-B2DA-4C4F-9D8F-5D5FE06F7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 </a:t>
                </a:r>
              </a:p>
            </p:txBody>
          </p:sp>
          <p:sp>
            <p:nvSpPr>
              <p:cNvPr id="100" name="Rectangle 51">
                <a:extLst>
                  <a:ext uri="{FF2B5EF4-FFF2-40B4-BE49-F238E27FC236}">
                    <a16:creationId xmlns:a16="http://schemas.microsoft.com/office/drawing/2014/main" id="{51DF22BA-D1C8-4DA9-8EE8-0E4F1F0CF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O</a:t>
                </a:r>
              </a:p>
            </p:txBody>
          </p:sp>
          <p:sp>
            <p:nvSpPr>
              <p:cNvPr id="101" name="Rectangle 52">
                <a:extLst>
                  <a:ext uri="{FF2B5EF4-FFF2-40B4-BE49-F238E27FC236}">
                    <a16:creationId xmlns:a16="http://schemas.microsoft.com/office/drawing/2014/main" id="{E91A9E24-156A-4A0D-A4D1-0C28DE081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 </a:t>
                </a:r>
              </a:p>
            </p:txBody>
          </p:sp>
          <p:sp>
            <p:nvSpPr>
              <p:cNvPr id="102" name="Rectangle 53">
                <a:extLst>
                  <a:ext uri="{FF2B5EF4-FFF2-40B4-BE49-F238E27FC236}">
                    <a16:creationId xmlns:a16="http://schemas.microsoft.com/office/drawing/2014/main" id="{62F6EF39-8975-4627-9E6B-DD48F37DE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103" name="Rectangle 54">
                <a:extLst>
                  <a:ext uri="{FF2B5EF4-FFF2-40B4-BE49-F238E27FC236}">
                    <a16:creationId xmlns:a16="http://schemas.microsoft.com/office/drawing/2014/main" id="{7B14B971-9BC6-4526-A201-04BE5D04D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1200" b="1"/>
              </a:p>
            </p:txBody>
          </p:sp>
          <p:sp>
            <p:nvSpPr>
              <p:cNvPr id="104" name="Rectangle 55">
                <a:extLst>
                  <a:ext uri="{FF2B5EF4-FFF2-40B4-BE49-F238E27FC236}">
                    <a16:creationId xmlns:a16="http://schemas.microsoft.com/office/drawing/2014/main" id="{1DEDEC7B-1753-4337-8722-406F7412D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 </a:t>
                </a:r>
              </a:p>
            </p:txBody>
          </p:sp>
        </p:grpSp>
        <p:sp>
          <p:nvSpPr>
            <p:cNvPr id="42" name="Oval 56">
              <a:extLst>
                <a:ext uri="{FF2B5EF4-FFF2-40B4-BE49-F238E27FC236}">
                  <a16:creationId xmlns:a16="http://schemas.microsoft.com/office/drawing/2014/main" id="{960BA4E6-5C97-4003-87DE-624868387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968"/>
              <a:ext cx="165" cy="165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>
                  <a:latin typeface="Times New Roman" panose="02020603050405020304" pitchFamily="18" charset="0"/>
                  <a:ea typeface="돋움" panose="020B0600000101010101" pitchFamily="50" charset="-127"/>
                </a:rPr>
                <a:t>1</a:t>
              </a:r>
            </a:p>
          </p:txBody>
        </p:sp>
        <p:sp>
          <p:nvSpPr>
            <p:cNvPr id="43" name="Line 57">
              <a:extLst>
                <a:ext uri="{FF2B5EF4-FFF2-40B4-BE49-F238E27FC236}">
                  <a16:creationId xmlns:a16="http://schemas.microsoft.com/office/drawing/2014/main" id="{DC0E29CF-37B8-45A4-9E99-E514B9723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208"/>
              <a:ext cx="768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Line 58">
              <a:extLst>
                <a:ext uri="{FF2B5EF4-FFF2-40B4-BE49-F238E27FC236}">
                  <a16:creationId xmlns:a16="http://schemas.microsoft.com/office/drawing/2014/main" id="{ECC37EB1-033C-40BD-9B94-0B5D67E0E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Line 59">
              <a:extLst>
                <a:ext uri="{FF2B5EF4-FFF2-40B4-BE49-F238E27FC236}">
                  <a16:creationId xmlns:a16="http://schemas.microsoft.com/office/drawing/2014/main" id="{75F22980-D611-4690-B79A-5DB60844A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832"/>
              <a:ext cx="528" cy="28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60">
              <a:extLst>
                <a:ext uri="{FF2B5EF4-FFF2-40B4-BE49-F238E27FC236}">
                  <a16:creationId xmlns:a16="http://schemas.microsoft.com/office/drawing/2014/main" id="{71DA6EF7-BADE-4E87-BF08-00416E057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32"/>
              <a:ext cx="528" cy="28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A687A1BD-589F-4500-B91F-447B51FA2D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448"/>
              <a:ext cx="384" cy="384"/>
              <a:chOff x="1728" y="240"/>
              <a:chExt cx="288" cy="288"/>
            </a:xfrm>
          </p:grpSpPr>
          <p:sp>
            <p:nvSpPr>
              <p:cNvPr id="87" name="Rectangle 62">
                <a:extLst>
                  <a:ext uri="{FF2B5EF4-FFF2-40B4-BE49-F238E27FC236}">
                    <a16:creationId xmlns:a16="http://schemas.microsoft.com/office/drawing/2014/main" id="{7921CD99-6B8E-4991-B6E6-376BD305A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88" name="Rectangle 63">
                <a:extLst>
                  <a:ext uri="{FF2B5EF4-FFF2-40B4-BE49-F238E27FC236}">
                    <a16:creationId xmlns:a16="http://schemas.microsoft.com/office/drawing/2014/main" id="{7E737CA5-2FF7-461A-A0C9-2A06B26BD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89" name="Rectangle 64">
                <a:extLst>
                  <a:ext uri="{FF2B5EF4-FFF2-40B4-BE49-F238E27FC236}">
                    <a16:creationId xmlns:a16="http://schemas.microsoft.com/office/drawing/2014/main" id="{AF19CE19-689A-4435-ADDF-31FA2677B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O</a:t>
                </a:r>
              </a:p>
            </p:txBody>
          </p:sp>
          <p:sp>
            <p:nvSpPr>
              <p:cNvPr id="90" name="Rectangle 65">
                <a:extLst>
                  <a:ext uri="{FF2B5EF4-FFF2-40B4-BE49-F238E27FC236}">
                    <a16:creationId xmlns:a16="http://schemas.microsoft.com/office/drawing/2014/main" id="{92345308-587F-4935-85C8-4A6BC5854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1200" b="1"/>
              </a:p>
            </p:txBody>
          </p:sp>
          <p:sp>
            <p:nvSpPr>
              <p:cNvPr id="91" name="Rectangle 66">
                <a:extLst>
                  <a:ext uri="{FF2B5EF4-FFF2-40B4-BE49-F238E27FC236}">
                    <a16:creationId xmlns:a16="http://schemas.microsoft.com/office/drawing/2014/main" id="{BEFA0C13-3B34-448B-9DDE-E5AA028AB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O</a:t>
                </a:r>
              </a:p>
            </p:txBody>
          </p:sp>
          <p:sp>
            <p:nvSpPr>
              <p:cNvPr id="92" name="Rectangle 67">
                <a:extLst>
                  <a:ext uri="{FF2B5EF4-FFF2-40B4-BE49-F238E27FC236}">
                    <a16:creationId xmlns:a16="http://schemas.microsoft.com/office/drawing/2014/main" id="{5640725D-26EE-49AC-9B42-29EEE3D25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O</a:t>
                </a:r>
              </a:p>
            </p:txBody>
          </p:sp>
          <p:sp>
            <p:nvSpPr>
              <p:cNvPr id="93" name="Rectangle 68">
                <a:extLst>
                  <a:ext uri="{FF2B5EF4-FFF2-40B4-BE49-F238E27FC236}">
                    <a16:creationId xmlns:a16="http://schemas.microsoft.com/office/drawing/2014/main" id="{5D9B0444-D6E7-4F47-ADF1-0CE6A3EBC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94" name="Rectangle 69">
                <a:extLst>
                  <a:ext uri="{FF2B5EF4-FFF2-40B4-BE49-F238E27FC236}">
                    <a16:creationId xmlns:a16="http://schemas.microsoft.com/office/drawing/2014/main" id="{1C735068-3B6B-429A-8FD5-5BEF00356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1200" b="1"/>
              </a:p>
            </p:txBody>
          </p:sp>
          <p:sp>
            <p:nvSpPr>
              <p:cNvPr id="95" name="Rectangle 70">
                <a:extLst>
                  <a:ext uri="{FF2B5EF4-FFF2-40B4-BE49-F238E27FC236}">
                    <a16:creationId xmlns:a16="http://schemas.microsoft.com/office/drawing/2014/main" id="{2F029273-6A2F-4437-8A59-601FD7FF5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 </a:t>
                </a:r>
              </a:p>
            </p:txBody>
          </p:sp>
        </p:grpSp>
        <p:sp>
          <p:nvSpPr>
            <p:cNvPr id="48" name="Oval 71">
              <a:extLst>
                <a:ext uri="{FF2B5EF4-FFF2-40B4-BE49-F238E27FC236}">
                  <a16:creationId xmlns:a16="http://schemas.microsoft.com/office/drawing/2014/main" id="{064D2967-710F-4E8D-86E6-21F18AFCF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544"/>
              <a:ext cx="165" cy="165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>
                  <a:latin typeface="Times New Roman" panose="02020603050405020304" pitchFamily="18" charset="0"/>
                  <a:ea typeface="돋움" panose="020B0600000101010101" pitchFamily="50" charset="-127"/>
                </a:rPr>
                <a:t>91</a:t>
              </a:r>
            </a:p>
          </p:txBody>
        </p:sp>
        <p:sp>
          <p:nvSpPr>
            <p:cNvPr id="49" name="Oval 72">
              <a:extLst>
                <a:ext uri="{FF2B5EF4-FFF2-40B4-BE49-F238E27FC236}">
                  <a16:creationId xmlns:a16="http://schemas.microsoft.com/office/drawing/2014/main" id="{E260D7DD-B299-4EF5-8C36-83368B6E9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552"/>
              <a:ext cx="165" cy="165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>
                  <a:latin typeface="Times New Roman" panose="02020603050405020304" pitchFamily="18" charset="0"/>
                  <a:ea typeface="돋움" panose="020B0600000101010101" pitchFamily="50" charset="-127"/>
                </a:rPr>
                <a:t>91</a:t>
              </a:r>
            </a:p>
          </p:txBody>
        </p:sp>
        <p:sp>
          <p:nvSpPr>
            <p:cNvPr id="50" name="Oval 73">
              <a:extLst>
                <a:ext uri="{FF2B5EF4-FFF2-40B4-BE49-F238E27FC236}">
                  <a16:creationId xmlns:a16="http://schemas.microsoft.com/office/drawing/2014/main" id="{02361D91-F2A4-412D-99B5-018505DA7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165" cy="165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>
                  <a:latin typeface="Times New Roman" panose="02020603050405020304" pitchFamily="18" charset="0"/>
                  <a:ea typeface="돋움" panose="020B0600000101010101" pitchFamily="50" charset="-127"/>
                </a:rPr>
                <a:t>0</a:t>
              </a:r>
            </a:p>
          </p:txBody>
        </p:sp>
        <p:sp>
          <p:nvSpPr>
            <p:cNvPr id="51" name="Oval 74">
              <a:extLst>
                <a:ext uri="{FF2B5EF4-FFF2-40B4-BE49-F238E27FC236}">
                  <a16:creationId xmlns:a16="http://schemas.microsoft.com/office/drawing/2014/main" id="{001BF415-8EF3-4A66-BA86-BBDD33C9B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552"/>
              <a:ext cx="165" cy="165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>
                  <a:latin typeface="Times New Roman" panose="02020603050405020304" pitchFamily="18" charset="0"/>
                  <a:ea typeface="돋움" panose="020B0600000101010101" pitchFamily="50" charset="-127"/>
                </a:rPr>
                <a:t>10</a:t>
              </a:r>
            </a:p>
          </p:txBody>
        </p:sp>
        <p:grpSp>
          <p:nvGrpSpPr>
            <p:cNvPr id="52" name="Group 75">
              <a:extLst>
                <a:ext uri="{FF2B5EF4-FFF2-40B4-BE49-F238E27FC236}">
                  <a16:creationId xmlns:a16="http://schemas.microsoft.com/office/drawing/2014/main" id="{0FDBA047-86C1-4EAF-8D97-1C69AE455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120"/>
              <a:ext cx="384" cy="384"/>
              <a:chOff x="1728" y="240"/>
              <a:chExt cx="288" cy="288"/>
            </a:xfrm>
          </p:grpSpPr>
          <p:sp>
            <p:nvSpPr>
              <p:cNvPr id="78" name="Rectangle 76">
                <a:extLst>
                  <a:ext uri="{FF2B5EF4-FFF2-40B4-BE49-F238E27FC236}">
                    <a16:creationId xmlns:a16="http://schemas.microsoft.com/office/drawing/2014/main" id="{3D3CBE1A-94E3-4F29-89FA-F87B729D7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79" name="Rectangle 77">
                <a:extLst>
                  <a:ext uri="{FF2B5EF4-FFF2-40B4-BE49-F238E27FC236}">
                    <a16:creationId xmlns:a16="http://schemas.microsoft.com/office/drawing/2014/main" id="{283CA9DE-B72F-4E4F-9FFB-5535CA281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80" name="Rectangle 78">
                <a:extLst>
                  <a:ext uri="{FF2B5EF4-FFF2-40B4-BE49-F238E27FC236}">
                    <a16:creationId xmlns:a16="http://schemas.microsoft.com/office/drawing/2014/main" id="{3E6AF2A2-46C6-4CDE-9A97-BA4D00190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O</a:t>
                </a:r>
              </a:p>
            </p:txBody>
          </p:sp>
          <p:sp>
            <p:nvSpPr>
              <p:cNvPr id="81" name="Rectangle 79">
                <a:extLst>
                  <a:ext uri="{FF2B5EF4-FFF2-40B4-BE49-F238E27FC236}">
                    <a16:creationId xmlns:a16="http://schemas.microsoft.com/office/drawing/2014/main" id="{30890434-1207-4766-84E5-23B0BFB66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1200" b="1"/>
              </a:p>
            </p:txBody>
          </p:sp>
          <p:sp>
            <p:nvSpPr>
              <p:cNvPr id="82" name="Rectangle 80">
                <a:extLst>
                  <a:ext uri="{FF2B5EF4-FFF2-40B4-BE49-F238E27FC236}">
                    <a16:creationId xmlns:a16="http://schemas.microsoft.com/office/drawing/2014/main" id="{682992D2-0B01-472C-BA0A-519AB5163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O</a:t>
                </a:r>
              </a:p>
            </p:txBody>
          </p:sp>
          <p:sp>
            <p:nvSpPr>
              <p:cNvPr id="83" name="Rectangle 81">
                <a:extLst>
                  <a:ext uri="{FF2B5EF4-FFF2-40B4-BE49-F238E27FC236}">
                    <a16:creationId xmlns:a16="http://schemas.microsoft.com/office/drawing/2014/main" id="{741BED6B-3B6B-4893-9706-DABD05A03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O</a:t>
                </a:r>
              </a:p>
            </p:txBody>
          </p:sp>
          <p:sp>
            <p:nvSpPr>
              <p:cNvPr id="84" name="Rectangle 82">
                <a:extLst>
                  <a:ext uri="{FF2B5EF4-FFF2-40B4-BE49-F238E27FC236}">
                    <a16:creationId xmlns:a16="http://schemas.microsoft.com/office/drawing/2014/main" id="{973DDEFE-3412-4FCB-811D-94AA48E3C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85" name="Rectangle 83">
                <a:extLst>
                  <a:ext uri="{FF2B5EF4-FFF2-40B4-BE49-F238E27FC236}">
                    <a16:creationId xmlns:a16="http://schemas.microsoft.com/office/drawing/2014/main" id="{998D015A-141C-4CC7-8FD5-C8B59BC5D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1200" b="1"/>
              </a:p>
            </p:txBody>
          </p:sp>
          <p:sp>
            <p:nvSpPr>
              <p:cNvPr id="86" name="Rectangle 84">
                <a:extLst>
                  <a:ext uri="{FF2B5EF4-FFF2-40B4-BE49-F238E27FC236}">
                    <a16:creationId xmlns:a16="http://schemas.microsoft.com/office/drawing/2014/main" id="{43F0B264-9D5B-4847-B056-D9DDA6DB5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</p:grpSp>
        <p:sp>
          <p:nvSpPr>
            <p:cNvPr id="53" name="Rectangle 85">
              <a:extLst>
                <a:ext uri="{FF2B5EF4-FFF2-40B4-BE49-F238E27FC236}">
                  <a16:creationId xmlns:a16="http://schemas.microsoft.com/office/drawing/2014/main" id="{A89E8383-202C-4E16-AE08-0087C1196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20"/>
              <a:ext cx="128" cy="12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X</a:t>
              </a:r>
            </a:p>
          </p:txBody>
        </p:sp>
        <p:sp>
          <p:nvSpPr>
            <p:cNvPr id="54" name="Rectangle 86">
              <a:extLst>
                <a:ext uri="{FF2B5EF4-FFF2-40B4-BE49-F238E27FC236}">
                  <a16:creationId xmlns:a16="http://schemas.microsoft.com/office/drawing/2014/main" id="{95E8D986-51EC-45B7-B436-F3AF50716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3120"/>
              <a:ext cx="128" cy="12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X</a:t>
              </a:r>
            </a:p>
          </p:txBody>
        </p:sp>
        <p:sp>
          <p:nvSpPr>
            <p:cNvPr id="55" name="Rectangle 87">
              <a:extLst>
                <a:ext uri="{FF2B5EF4-FFF2-40B4-BE49-F238E27FC236}">
                  <a16:creationId xmlns:a16="http://schemas.microsoft.com/office/drawing/2014/main" id="{4B78152D-CE05-4EF4-B57A-EE5C4C667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3120"/>
              <a:ext cx="128" cy="12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O</a:t>
              </a:r>
            </a:p>
          </p:txBody>
        </p:sp>
        <p:sp>
          <p:nvSpPr>
            <p:cNvPr id="56" name="Rectangle 88">
              <a:extLst>
                <a:ext uri="{FF2B5EF4-FFF2-40B4-BE49-F238E27FC236}">
                  <a16:creationId xmlns:a16="http://schemas.microsoft.com/office/drawing/2014/main" id="{83967782-A017-4E57-88C8-E58B62164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248"/>
              <a:ext cx="128" cy="12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 </a:t>
              </a:r>
            </a:p>
          </p:txBody>
        </p:sp>
        <p:sp>
          <p:nvSpPr>
            <p:cNvPr id="57" name="Rectangle 89">
              <a:extLst>
                <a:ext uri="{FF2B5EF4-FFF2-40B4-BE49-F238E27FC236}">
                  <a16:creationId xmlns:a16="http://schemas.microsoft.com/office/drawing/2014/main" id="{A7486BA1-939B-448C-9F44-79C79B0FA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3248"/>
              <a:ext cx="128" cy="12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O</a:t>
              </a:r>
            </a:p>
          </p:txBody>
        </p:sp>
        <p:sp>
          <p:nvSpPr>
            <p:cNvPr id="58" name="Rectangle 90">
              <a:extLst>
                <a:ext uri="{FF2B5EF4-FFF2-40B4-BE49-F238E27FC236}">
                  <a16:creationId xmlns:a16="http://schemas.microsoft.com/office/drawing/2014/main" id="{6AF50A8C-67F0-4250-977E-4420FC4A6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3248"/>
              <a:ext cx="128" cy="12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O</a:t>
              </a:r>
            </a:p>
          </p:txBody>
        </p:sp>
        <p:sp>
          <p:nvSpPr>
            <p:cNvPr id="59" name="Rectangle 91">
              <a:extLst>
                <a:ext uri="{FF2B5EF4-FFF2-40B4-BE49-F238E27FC236}">
                  <a16:creationId xmlns:a16="http://schemas.microsoft.com/office/drawing/2014/main" id="{AECB0D08-3774-49FE-AE95-3546E0695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376"/>
              <a:ext cx="128" cy="12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X</a:t>
              </a:r>
            </a:p>
          </p:txBody>
        </p:sp>
        <p:sp>
          <p:nvSpPr>
            <p:cNvPr id="60" name="Rectangle 92">
              <a:extLst>
                <a:ext uri="{FF2B5EF4-FFF2-40B4-BE49-F238E27FC236}">
                  <a16:creationId xmlns:a16="http://schemas.microsoft.com/office/drawing/2014/main" id="{203CB6A4-7AA7-40C5-9BDF-1FE5770DF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3376"/>
              <a:ext cx="128" cy="12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X</a:t>
              </a:r>
            </a:p>
          </p:txBody>
        </p:sp>
        <p:sp>
          <p:nvSpPr>
            <p:cNvPr id="61" name="Rectangle 93">
              <a:extLst>
                <a:ext uri="{FF2B5EF4-FFF2-40B4-BE49-F238E27FC236}">
                  <a16:creationId xmlns:a16="http://schemas.microsoft.com/office/drawing/2014/main" id="{94615561-829D-4029-8E70-AA2EABE10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3376"/>
              <a:ext cx="128" cy="12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 </a:t>
              </a:r>
            </a:p>
          </p:txBody>
        </p:sp>
        <p:grpSp>
          <p:nvGrpSpPr>
            <p:cNvPr id="62" name="Group 94">
              <a:extLst>
                <a:ext uri="{FF2B5EF4-FFF2-40B4-BE49-F238E27FC236}">
                  <a16:creationId xmlns:a16="http://schemas.microsoft.com/office/drawing/2014/main" id="{0AAF7E98-755C-4688-9D02-E003896B3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3120"/>
              <a:ext cx="384" cy="384"/>
              <a:chOff x="1728" y="240"/>
              <a:chExt cx="288" cy="288"/>
            </a:xfrm>
          </p:grpSpPr>
          <p:sp>
            <p:nvSpPr>
              <p:cNvPr id="69" name="Rectangle 95">
                <a:extLst>
                  <a:ext uri="{FF2B5EF4-FFF2-40B4-BE49-F238E27FC236}">
                    <a16:creationId xmlns:a16="http://schemas.microsoft.com/office/drawing/2014/main" id="{19F23F75-05FD-47CD-B905-3B449AAE8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70" name="Rectangle 96">
                <a:extLst>
                  <a:ext uri="{FF2B5EF4-FFF2-40B4-BE49-F238E27FC236}">
                    <a16:creationId xmlns:a16="http://schemas.microsoft.com/office/drawing/2014/main" id="{E956D0CB-B64E-4683-977C-2AFF15331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71" name="Rectangle 97">
                <a:extLst>
                  <a:ext uri="{FF2B5EF4-FFF2-40B4-BE49-F238E27FC236}">
                    <a16:creationId xmlns:a16="http://schemas.microsoft.com/office/drawing/2014/main" id="{19B27C8B-39CD-4569-A22E-3B357399D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O</a:t>
                </a:r>
              </a:p>
            </p:txBody>
          </p:sp>
          <p:sp>
            <p:nvSpPr>
              <p:cNvPr id="72" name="Rectangle 98">
                <a:extLst>
                  <a:ext uri="{FF2B5EF4-FFF2-40B4-BE49-F238E27FC236}">
                    <a16:creationId xmlns:a16="http://schemas.microsoft.com/office/drawing/2014/main" id="{0B31263E-FD0A-448D-9919-96FF9771A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73" name="Rectangle 99">
                <a:extLst>
                  <a:ext uri="{FF2B5EF4-FFF2-40B4-BE49-F238E27FC236}">
                    <a16:creationId xmlns:a16="http://schemas.microsoft.com/office/drawing/2014/main" id="{BA0BC012-60D3-4820-9428-F97E811FE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O</a:t>
                </a:r>
              </a:p>
            </p:txBody>
          </p:sp>
          <p:sp>
            <p:nvSpPr>
              <p:cNvPr id="74" name="Rectangle 100">
                <a:extLst>
                  <a:ext uri="{FF2B5EF4-FFF2-40B4-BE49-F238E27FC236}">
                    <a16:creationId xmlns:a16="http://schemas.microsoft.com/office/drawing/2014/main" id="{8E1F3735-89B9-42AD-8242-55723F95C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O</a:t>
                </a:r>
              </a:p>
            </p:txBody>
          </p:sp>
          <p:sp>
            <p:nvSpPr>
              <p:cNvPr id="75" name="Rectangle 101">
                <a:extLst>
                  <a:ext uri="{FF2B5EF4-FFF2-40B4-BE49-F238E27FC236}">
                    <a16:creationId xmlns:a16="http://schemas.microsoft.com/office/drawing/2014/main" id="{84A433CB-C597-472D-860C-171E7870B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76" name="Rectangle 102">
                <a:extLst>
                  <a:ext uri="{FF2B5EF4-FFF2-40B4-BE49-F238E27FC236}">
                    <a16:creationId xmlns:a16="http://schemas.microsoft.com/office/drawing/2014/main" id="{A969FAF1-F975-462B-91CF-0C4C40CE1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1200" b="1"/>
              </a:p>
            </p:txBody>
          </p:sp>
          <p:sp>
            <p:nvSpPr>
              <p:cNvPr id="77" name="Rectangle 103">
                <a:extLst>
                  <a:ext uri="{FF2B5EF4-FFF2-40B4-BE49-F238E27FC236}">
                    <a16:creationId xmlns:a16="http://schemas.microsoft.com/office/drawing/2014/main" id="{C5A4E52D-94CE-448C-9CEF-C5E6D503B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 </a:t>
                </a:r>
              </a:p>
            </p:txBody>
          </p:sp>
        </p:grpSp>
        <p:sp>
          <p:nvSpPr>
            <p:cNvPr id="63" name="Line 104">
              <a:extLst>
                <a:ext uri="{FF2B5EF4-FFF2-40B4-BE49-F238E27FC236}">
                  <a16:creationId xmlns:a16="http://schemas.microsoft.com/office/drawing/2014/main" id="{3744FBE2-D647-496A-9A7B-4ED255417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832"/>
              <a:ext cx="0" cy="28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105">
              <a:extLst>
                <a:ext uri="{FF2B5EF4-FFF2-40B4-BE49-F238E27FC236}">
                  <a16:creationId xmlns:a16="http://schemas.microsoft.com/office/drawing/2014/main" id="{4D6A383A-5415-40C5-B74D-E45042D430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832"/>
              <a:ext cx="528" cy="28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106">
              <a:extLst>
                <a:ext uri="{FF2B5EF4-FFF2-40B4-BE49-F238E27FC236}">
                  <a16:creationId xmlns:a16="http://schemas.microsoft.com/office/drawing/2014/main" id="{F488D3FE-9810-40F5-85E5-9CD1E256D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832"/>
              <a:ext cx="528" cy="28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Line 107">
              <a:extLst>
                <a:ext uri="{FF2B5EF4-FFF2-40B4-BE49-F238E27FC236}">
                  <a16:creationId xmlns:a16="http://schemas.microsoft.com/office/drawing/2014/main" id="{C5D41D3A-3B31-4BBF-A2E8-16C0A643F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208"/>
              <a:ext cx="864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Line 108">
              <a:extLst>
                <a:ext uri="{FF2B5EF4-FFF2-40B4-BE49-F238E27FC236}">
                  <a16:creationId xmlns:a16="http://schemas.microsoft.com/office/drawing/2014/main" id="{98E4AA82-789B-414E-BD5E-3D04888BC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208"/>
              <a:ext cx="2016" cy="28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Line 109">
              <a:extLst>
                <a:ext uri="{FF2B5EF4-FFF2-40B4-BE49-F238E27FC236}">
                  <a16:creationId xmlns:a16="http://schemas.microsoft.com/office/drawing/2014/main" id="{14451C64-DEE4-40DF-8860-3FFBC5D47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208"/>
              <a:ext cx="2544" cy="28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2" name="제목 1">
            <a:extLst>
              <a:ext uri="{FF2B5EF4-FFF2-40B4-BE49-F238E27FC236}">
                <a16:creationId xmlns:a16="http://schemas.microsoft.com/office/drawing/2014/main" id="{0779A9FD-B8AB-461C-A31A-29F49F50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Tic-Tac-Toe </a:t>
            </a:r>
            <a:r>
              <a:rPr lang="ko-KR" altLang="en-US" dirty="0"/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50561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E68BC-1F1F-44CD-BED0-CE127F6D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Tic-Tac-Toe </a:t>
            </a:r>
            <a:r>
              <a:rPr lang="ko-KR" altLang="en-US" dirty="0"/>
              <a:t>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49CDB-4DED-41CA-8BD3-B2FB80F3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</a:t>
            </a:r>
          </a:p>
          <a:p>
            <a:pPr lvl="1"/>
            <a:r>
              <a:rPr lang="ko-KR" altLang="en-US" dirty="0"/>
              <a:t>기계의 지능을 조사하기에 적합</a:t>
            </a:r>
          </a:p>
          <a:p>
            <a:pPr lvl="1"/>
            <a:r>
              <a:rPr lang="ko-KR" altLang="en-US" dirty="0"/>
              <a:t>이유</a:t>
            </a:r>
          </a:p>
          <a:p>
            <a:pPr lvl="2"/>
            <a:r>
              <a:rPr lang="ko-KR" altLang="en-US" dirty="0"/>
              <a:t>게임은 이기고 지는 것을 쉽게 알아 날 수 있는 구조화된 작업</a:t>
            </a:r>
          </a:p>
          <a:p>
            <a:pPr lvl="2"/>
            <a:r>
              <a:rPr lang="ko-KR" altLang="en-US" dirty="0"/>
              <a:t>게임은 많은 양의 지식을 필요로 하지 않고</a:t>
            </a:r>
            <a:r>
              <a:rPr lang="en-US" altLang="ko-KR" dirty="0"/>
              <a:t>,</a:t>
            </a:r>
            <a:r>
              <a:rPr lang="ko-KR" altLang="en-US" dirty="0"/>
              <a:t>게임은 출발 상태로부터 승리의 상태를 찾는 탐색에 의해 해결될 있다고 생각 됨</a:t>
            </a:r>
          </a:p>
          <a:p>
            <a:pPr lvl="3"/>
            <a:r>
              <a:rPr lang="ko-KR" altLang="en-US" dirty="0"/>
              <a:t>두 번째 이유는 단순한 게임을 제외한 어느 게임에도 적용되지 못함</a:t>
            </a:r>
          </a:p>
          <a:p>
            <a:pPr lvl="3"/>
            <a:r>
              <a:rPr lang="ko-KR" altLang="en-US" dirty="0"/>
              <a:t>경험적 탐색 방법이 필요</a:t>
            </a:r>
            <a:endParaRPr lang="en-US" altLang="ko-KR" dirty="0"/>
          </a:p>
          <a:p>
            <a:pPr lvl="3"/>
            <a:endParaRPr lang="ko-KR" altLang="en-US" dirty="0"/>
          </a:p>
          <a:p>
            <a:pPr lvl="1"/>
            <a:r>
              <a:rPr lang="ko-KR" altLang="en-US" dirty="0"/>
              <a:t>탐색과정의 기본적인 기법</a:t>
            </a:r>
          </a:p>
          <a:p>
            <a:pPr lvl="2"/>
            <a:r>
              <a:rPr lang="ko-KR" altLang="en-US" dirty="0"/>
              <a:t>해답의 생성과 테스트</a:t>
            </a:r>
          </a:p>
          <a:p>
            <a:pPr lvl="2"/>
            <a:r>
              <a:rPr lang="ko-KR" altLang="en-US" dirty="0"/>
              <a:t>해답의 생성과정을 이용하여 탐색 공간 내에서 개개의 움직임을 만들고 테스트 과정에 의해 각 움직임의 가치를 평가하여 가장 유망한 움직임을 선택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76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49CDB-4DED-41CA-8BD3-B2FB80F3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Zero Sum Game</a:t>
            </a:r>
          </a:p>
          <a:p>
            <a:r>
              <a:rPr lang="ko-KR" altLang="en-US" sz="1800" dirty="0"/>
              <a:t>게임은 </a:t>
            </a:r>
            <a:r>
              <a:rPr lang="en-US" altLang="ko-KR" sz="1800" dirty="0"/>
              <a:t>8-</a:t>
            </a:r>
            <a:r>
              <a:rPr lang="ko-KR" altLang="en-US" sz="1800" dirty="0"/>
              <a:t>퍼즐게임처럼 한 사람이 하는 게임도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상대가 있는 게임도 많다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상대가 있는 게임은 상대의 의도 까지를 고려해야 하기 때문에 일반적으로 혼자 하는 게임보다 더욱 복잡하다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대부분의 게임은 제한된 시간 내에 모든 상태를 전부 탐색 할 수 없으므로 탐색공간을 줄여야 하는데 휴리스틱을 잘 활용하면 탐색공간을 크게 줄일 수 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1E127EE-AC3D-4C0B-8058-2EE73265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Tic-Tac-Toe </a:t>
            </a:r>
            <a:r>
              <a:rPr lang="ko-KR" altLang="en-US" dirty="0"/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375875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탐색을 기초로 한  문제 풀이 프로그램의 효율성 향상 기법</a:t>
            </a:r>
          </a:p>
          <a:p>
            <a:pPr lvl="1"/>
            <a:r>
              <a:rPr lang="ko-KR" altLang="en-US" dirty="0"/>
              <a:t>적절한 움직임</a:t>
            </a:r>
            <a:r>
              <a:rPr lang="en-US" altLang="ko-KR" dirty="0"/>
              <a:t>(</a:t>
            </a:r>
            <a:r>
              <a:rPr lang="ko-KR" altLang="en-US" dirty="0"/>
              <a:t>경로</a:t>
            </a:r>
            <a:r>
              <a:rPr lang="en-US" altLang="ko-KR" dirty="0"/>
              <a:t>)</a:t>
            </a:r>
            <a:r>
              <a:rPr lang="ko-KR" altLang="en-US" dirty="0"/>
              <a:t>만을 만들도록 해답의 생성 과정을 향상</a:t>
            </a:r>
          </a:p>
          <a:p>
            <a:pPr lvl="1"/>
            <a:r>
              <a:rPr lang="ko-KR" altLang="en-US" dirty="0"/>
              <a:t>최적 움직임을 먼저 찾아 먼저 조사하기 위해</a:t>
            </a:r>
            <a:r>
              <a:rPr lang="en-US" altLang="ko-KR" dirty="0"/>
              <a:t>, </a:t>
            </a:r>
            <a:r>
              <a:rPr lang="ko-KR" altLang="en-US" dirty="0"/>
              <a:t>테스트 과정을 향상시킴</a:t>
            </a:r>
          </a:p>
          <a:p>
            <a:pPr lvl="1"/>
            <a:r>
              <a:rPr lang="ko-KR" altLang="en-US" dirty="0"/>
              <a:t>이길 가능성이 있는 이동을 만들어 내는 과정</a:t>
            </a:r>
            <a:r>
              <a:rPr lang="en-US" altLang="ko-KR" dirty="0"/>
              <a:t>(plausible move generator)</a:t>
            </a:r>
            <a:r>
              <a:rPr lang="ko-KR" altLang="en-US" dirty="0"/>
              <a:t>을 사용</a:t>
            </a:r>
          </a:p>
          <a:p>
            <a:pPr lvl="1"/>
            <a:r>
              <a:rPr lang="ko-KR" altLang="en-US" dirty="0"/>
              <a:t>유망한 몇 개의 움직임만을 선택하기 위해 경험적 지식 사용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각 움직임의 가치를 평가하기 위해 필요한 시간 증가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신뢰도가 높은 결과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전체적인 시스템의 수행 능력을 향상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D0F101A-A3DF-42E9-8C7D-11384416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Tic-Tac-Toe </a:t>
            </a:r>
            <a:r>
              <a:rPr lang="ko-KR" altLang="en-US" dirty="0"/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204799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문제 풀이를 위해 탐색과정을 사용할 때 이상적인 방법</a:t>
            </a:r>
          </a:p>
          <a:p>
            <a:pPr>
              <a:lnSpc>
                <a:spcPct val="80000"/>
              </a:lnSpc>
            </a:pPr>
            <a:r>
              <a:rPr lang="ko-KR" altLang="en-US" dirty="0"/>
              <a:t>목표상태에 도달할 때까지 움직임을 만들어내는 것</a:t>
            </a:r>
          </a:p>
          <a:p>
            <a:pPr>
              <a:lnSpc>
                <a:spcPct val="80000"/>
              </a:lnSpc>
            </a:pPr>
            <a:r>
              <a:rPr lang="ko-KR" altLang="en-US" dirty="0"/>
              <a:t>게임 프로그램의 목표상태 </a:t>
            </a:r>
            <a:r>
              <a:rPr lang="en-US" altLang="ko-KR" dirty="0"/>
              <a:t>: </a:t>
            </a:r>
            <a:r>
              <a:rPr lang="ko-KR" altLang="en-US" dirty="0"/>
              <a:t>승리</a:t>
            </a:r>
          </a:p>
          <a:p>
            <a:pPr>
              <a:lnSpc>
                <a:spcPct val="80000"/>
              </a:lnSpc>
            </a:pPr>
            <a:r>
              <a:rPr lang="ko-KR" altLang="en-US" dirty="0"/>
              <a:t>최적 움직임의 선택을 위해 정적 평가함수</a:t>
            </a:r>
            <a:r>
              <a:rPr lang="en-US" altLang="ko-KR" dirty="0"/>
              <a:t>(static evaluation function) </a:t>
            </a:r>
            <a:r>
              <a:rPr lang="ko-KR" altLang="en-US" dirty="0"/>
              <a:t>사용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효율적인 정적 평가 함수를 만드는 것이 어려우므로 가능한 한 게임 트리의 많은 레벨에 대해 평가 함수를 적용하는 것이 좋다</a:t>
            </a:r>
            <a:r>
              <a:rPr lang="en-US" altLang="ko-KR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MINIMAX </a:t>
            </a:r>
            <a:r>
              <a:rPr lang="ko-KR" altLang="en-US" dirty="0"/>
              <a:t>프로시저</a:t>
            </a:r>
            <a:r>
              <a:rPr lang="en-US" altLang="ko-KR" dirty="0"/>
              <a:t>, ALPHA-BETA </a:t>
            </a:r>
            <a:r>
              <a:rPr lang="ko-KR" altLang="en-US" dirty="0"/>
              <a:t>프로시저 </a:t>
            </a:r>
            <a:r>
              <a:rPr lang="en-US" altLang="ko-KR" dirty="0"/>
              <a:t>: </a:t>
            </a:r>
            <a:r>
              <a:rPr lang="ko-KR" altLang="en-US" dirty="0"/>
              <a:t>게임 트리에서 사용하는 방법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BCFBDC-E7DB-4611-984F-C5A0BD10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Tic-Tac-Toe </a:t>
            </a:r>
            <a:r>
              <a:rPr lang="ko-KR" altLang="en-US" dirty="0"/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214856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MINIMAX </a:t>
            </a:r>
            <a:r>
              <a:rPr lang="ko-KR" altLang="en-US" dirty="0"/>
              <a:t>기법</a:t>
            </a:r>
          </a:p>
          <a:p>
            <a:pPr lvl="1"/>
            <a:r>
              <a:rPr lang="ko-KR" altLang="en-US" dirty="0"/>
              <a:t>가정</a:t>
            </a:r>
          </a:p>
          <a:p>
            <a:pPr lvl="1"/>
            <a:r>
              <a:rPr lang="ko-KR" altLang="en-US" dirty="0"/>
              <a:t>게임에서 판의 상황에 관한 모든 판단을 하나의 </a:t>
            </a:r>
            <a:r>
              <a:rPr lang="ko-KR" altLang="en-US" dirty="0" err="1"/>
              <a:t>평가값으로</a:t>
            </a:r>
            <a:r>
              <a:rPr lang="ko-KR" altLang="en-US" dirty="0"/>
              <a:t> 변환하는 상황 분석기</a:t>
            </a:r>
            <a:r>
              <a:rPr lang="en-US" altLang="ko-KR" dirty="0"/>
              <a:t>(situation analyzer)</a:t>
            </a:r>
            <a:r>
              <a:rPr lang="ko-KR" altLang="en-US" dirty="0"/>
              <a:t>를 갖고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양수 값 </a:t>
            </a:r>
            <a:r>
              <a:rPr lang="en-US" altLang="ko-KR" dirty="0"/>
              <a:t>: </a:t>
            </a:r>
            <a:r>
              <a:rPr lang="ko-KR" altLang="en-US" dirty="0"/>
              <a:t>한 경기자가 유리함을 나타냄</a:t>
            </a:r>
          </a:p>
          <a:p>
            <a:pPr lvl="1"/>
            <a:r>
              <a:rPr lang="ko-KR" altLang="en-US" dirty="0"/>
              <a:t>음수 값 </a:t>
            </a:r>
            <a:r>
              <a:rPr lang="en-US" altLang="ko-KR" dirty="0"/>
              <a:t>: </a:t>
            </a:r>
            <a:r>
              <a:rPr lang="ko-KR" altLang="en-US" dirty="0"/>
              <a:t>상대 경기자가 유리함을 나타냄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Tic-Tac-Toe </a:t>
            </a:r>
            <a:r>
              <a:rPr lang="ko-KR" altLang="en-US" dirty="0"/>
              <a:t>게임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3BD9ACC-7AE6-4478-88F8-7DD63012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Tic-Tac-Toe </a:t>
            </a:r>
            <a:r>
              <a:rPr lang="ko-KR" altLang="en-US" dirty="0"/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423556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/>
              <a:t>Tic-Tac-Toe </a:t>
            </a:r>
            <a:r>
              <a:rPr lang="ko-KR" altLang="en-US" dirty="0"/>
              <a:t>게임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설정</a:t>
            </a:r>
          </a:p>
          <a:p>
            <a:pPr lvl="2">
              <a:lnSpc>
                <a:spcPct val="80000"/>
              </a:lnSpc>
            </a:pPr>
            <a:r>
              <a:rPr lang="en-US" altLang="ko-KR" dirty="0"/>
              <a:t>max : x</a:t>
            </a:r>
          </a:p>
          <a:p>
            <a:pPr lvl="2">
              <a:lnSpc>
                <a:spcPct val="80000"/>
              </a:lnSpc>
            </a:pPr>
            <a:r>
              <a:rPr lang="en-US" altLang="ko-KR" dirty="0"/>
              <a:t>min : o</a:t>
            </a:r>
          </a:p>
          <a:p>
            <a:pPr lvl="2">
              <a:lnSpc>
                <a:spcPct val="80000"/>
              </a:lnSpc>
            </a:pPr>
            <a:r>
              <a:rPr lang="en-US" altLang="ko-KR" dirty="0"/>
              <a:t>MAX </a:t>
            </a:r>
            <a:r>
              <a:rPr lang="ko-KR" altLang="en-US" dirty="0"/>
              <a:t>가 먼저 시작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깊이 제한이 </a:t>
            </a:r>
            <a:r>
              <a:rPr lang="en-US" altLang="ko-KR" dirty="0"/>
              <a:t>2 </a:t>
            </a:r>
            <a:r>
              <a:rPr lang="ko-KR" altLang="en-US" dirty="0"/>
              <a:t>인 경우</a:t>
            </a:r>
            <a:r>
              <a:rPr lang="en-US" altLang="ko-KR" dirty="0"/>
              <a:t>, </a:t>
            </a:r>
            <a:r>
              <a:rPr lang="ko-KR" altLang="en-US" dirty="0"/>
              <a:t>레벨 </a:t>
            </a:r>
            <a:r>
              <a:rPr lang="en-US" altLang="ko-KR" dirty="0"/>
              <a:t>2 </a:t>
            </a:r>
            <a:r>
              <a:rPr lang="ko-KR" altLang="en-US" dirty="0"/>
              <a:t>의 모든 노드가 생성될 때까지 너비우선 탐색을 수행한 다음</a:t>
            </a:r>
            <a:r>
              <a:rPr lang="en-US" altLang="ko-KR" dirty="0"/>
              <a:t>, </a:t>
            </a:r>
            <a:r>
              <a:rPr lang="ko-KR" altLang="en-US" dirty="0"/>
              <a:t>이들 노드에 대하여 정적 평가 함수를 적용 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상태  </a:t>
            </a:r>
            <a:r>
              <a:rPr lang="en-US" altLang="ko-KR" dirty="0"/>
              <a:t>p </a:t>
            </a:r>
            <a:r>
              <a:rPr lang="ko-KR" altLang="en-US" dirty="0"/>
              <a:t>에 대한 평가 함수 </a:t>
            </a:r>
            <a:r>
              <a:rPr lang="en-US" altLang="ko-KR" dirty="0"/>
              <a:t>e(p)</a:t>
            </a:r>
          </a:p>
          <a:p>
            <a:pPr>
              <a:lnSpc>
                <a:spcPct val="80000"/>
              </a:lnSpc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71E9DB-ECD4-452B-A33E-61AD953F4202}"/>
              </a:ext>
            </a:extLst>
          </p:cNvPr>
          <p:cNvSpPr/>
          <p:nvPr/>
        </p:nvSpPr>
        <p:spPr>
          <a:xfrm>
            <a:off x="1307468" y="3818964"/>
            <a:ext cx="9160550" cy="169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ko-KR" altLang="en-US" dirty="0"/>
              <a:t>만일 </a:t>
            </a:r>
            <a:r>
              <a:rPr lang="en-US" altLang="ko-KR" dirty="0"/>
              <a:t>p </a:t>
            </a:r>
            <a:r>
              <a:rPr lang="ko-KR" altLang="en-US" dirty="0"/>
              <a:t>가 양쪽 모두에게 이기는 상태가 아니라면</a:t>
            </a:r>
            <a:r>
              <a:rPr lang="en-US" altLang="ko-KR" dirty="0"/>
              <a:t>,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e(p)  = (MAX </a:t>
            </a:r>
            <a:r>
              <a:rPr lang="ko-KR" altLang="en-US" dirty="0"/>
              <a:t>에게 가능한 행</a:t>
            </a:r>
            <a:r>
              <a:rPr lang="en-US" altLang="ko-KR" dirty="0"/>
              <a:t>, </a:t>
            </a:r>
            <a:r>
              <a:rPr lang="ko-KR" altLang="en-US" dirty="0"/>
              <a:t>열</a:t>
            </a:r>
            <a:r>
              <a:rPr lang="en-US" altLang="ko-KR" dirty="0"/>
              <a:t>, </a:t>
            </a:r>
            <a:r>
              <a:rPr lang="ko-KR" altLang="en-US" dirty="0"/>
              <a:t>대각선의 수</a:t>
            </a:r>
            <a:r>
              <a:rPr lang="en-US" altLang="ko-KR" dirty="0"/>
              <a:t>) - (MIN </a:t>
            </a:r>
            <a:r>
              <a:rPr lang="ko-KR" altLang="en-US" dirty="0"/>
              <a:t>에게 가능한 행</a:t>
            </a:r>
            <a:r>
              <a:rPr lang="en-US" altLang="ko-KR" dirty="0"/>
              <a:t>, </a:t>
            </a:r>
            <a:r>
              <a:rPr lang="ko-KR" altLang="en-US" dirty="0"/>
              <a:t>열</a:t>
            </a:r>
            <a:r>
              <a:rPr lang="en-US" altLang="ko-KR" dirty="0"/>
              <a:t>, </a:t>
            </a:r>
            <a:r>
              <a:rPr lang="ko-KR" altLang="en-US" dirty="0"/>
              <a:t>대각선의 수</a:t>
            </a:r>
            <a:r>
              <a:rPr lang="en-US" altLang="ko-KR" dirty="0"/>
              <a:t>)</a:t>
            </a:r>
          </a:p>
          <a:p>
            <a:pPr>
              <a:lnSpc>
                <a:spcPct val="80000"/>
              </a:lnSpc>
            </a:pPr>
            <a:r>
              <a:rPr lang="ko-KR" altLang="en-US" dirty="0"/>
              <a:t>만일 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en-US" altLang="ko-KR" dirty="0"/>
              <a:t>MAX </a:t>
            </a:r>
            <a:r>
              <a:rPr lang="ko-KR" altLang="en-US" dirty="0"/>
              <a:t>가 이기는 상태라면</a:t>
            </a:r>
            <a:r>
              <a:rPr lang="en-US" altLang="ko-KR" dirty="0"/>
              <a:t>, 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        e(p) = ∞  (∞  </a:t>
            </a:r>
            <a:r>
              <a:rPr lang="ko-KR" altLang="en-US" dirty="0"/>
              <a:t>는 아주 큰 양수를 의미함</a:t>
            </a:r>
            <a:r>
              <a:rPr lang="en-US" altLang="ko-KR" dirty="0"/>
              <a:t>)</a:t>
            </a:r>
          </a:p>
          <a:p>
            <a:pPr>
              <a:lnSpc>
                <a:spcPct val="80000"/>
              </a:lnSpc>
            </a:pPr>
            <a:r>
              <a:rPr lang="ko-KR" altLang="en-US" dirty="0"/>
              <a:t>만일 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en-US" altLang="ko-KR" dirty="0"/>
              <a:t>MIN </a:t>
            </a:r>
            <a:r>
              <a:rPr lang="ko-KR" altLang="en-US" dirty="0"/>
              <a:t>이 이기는 상태라면</a:t>
            </a:r>
            <a:r>
              <a:rPr lang="en-US" altLang="ko-KR" dirty="0"/>
              <a:t>, 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	    e(p) = - ∞ (-∞  </a:t>
            </a:r>
            <a:r>
              <a:rPr lang="ko-KR" altLang="en-US" dirty="0"/>
              <a:t>는 아주 큰 음수를 의미함</a:t>
            </a:r>
            <a:r>
              <a:rPr lang="en-US" altLang="ko-KR" dirty="0"/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2B15D33-E339-45AD-970A-D532AB07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Tic-Tac-Toe </a:t>
            </a:r>
            <a:r>
              <a:rPr lang="ko-KR" altLang="en-US" dirty="0"/>
              <a:t>게임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68240B-185C-C336-5CAE-2371ED938004}"/>
              </a:ext>
            </a:extLst>
          </p:cNvPr>
          <p:cNvGrpSpPr/>
          <p:nvPr/>
        </p:nvGrpSpPr>
        <p:grpSpPr>
          <a:xfrm>
            <a:off x="9549825" y="2852400"/>
            <a:ext cx="82440" cy="45000"/>
            <a:chOff x="9549825" y="2852400"/>
            <a:chExt cx="82440" cy="4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0F2F8B2E-A969-FCFA-0427-96A735CF3F48}"/>
                    </a:ext>
                  </a:extLst>
                </p14:cNvPr>
                <p14:cNvContentPartPr/>
                <p14:nvPr/>
              </p14:nvContentPartPr>
              <p14:xfrm>
                <a:off x="9631905" y="2852400"/>
                <a:ext cx="360" cy="36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0F2F8B2E-A969-FCFA-0427-96A735CF3F4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22905" y="2843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6EE3C033-0D02-1F03-571E-610A844216CF}"/>
                    </a:ext>
                  </a:extLst>
                </p14:cNvPr>
                <p14:cNvContentPartPr/>
                <p14:nvPr/>
              </p14:nvContentPartPr>
              <p14:xfrm>
                <a:off x="9549825" y="2852400"/>
                <a:ext cx="82440" cy="450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6EE3C033-0D02-1F03-571E-610A844216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40825" y="2843400"/>
                  <a:ext cx="10008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3F80B56-E544-9CCB-4409-68DD9C707C57}"/>
                  </a:ext>
                </a:extLst>
              </p14:cNvPr>
              <p14:cNvContentPartPr/>
              <p14:nvPr/>
            </p14:nvContentPartPr>
            <p14:xfrm>
              <a:off x="9536505" y="3128160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3F80B56-E544-9CCB-4409-68DD9C707C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865" y="311952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872CB573-0C84-5B23-385A-B46289229682}"/>
              </a:ext>
            </a:extLst>
          </p:cNvPr>
          <p:cNvGrpSpPr/>
          <p:nvPr/>
        </p:nvGrpSpPr>
        <p:grpSpPr>
          <a:xfrm>
            <a:off x="6111465" y="3587880"/>
            <a:ext cx="1382400" cy="886680"/>
            <a:chOff x="6111465" y="3587880"/>
            <a:chExt cx="1382400" cy="88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50F1F715-8EA9-4495-6EB7-50AD4C45C51E}"/>
                    </a:ext>
                  </a:extLst>
                </p14:cNvPr>
                <p14:cNvContentPartPr/>
                <p14:nvPr/>
              </p14:nvContentPartPr>
              <p14:xfrm>
                <a:off x="6111465" y="4159560"/>
                <a:ext cx="347760" cy="3150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50F1F715-8EA9-4495-6EB7-50AD4C45C5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02465" y="4150560"/>
                  <a:ext cx="3654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C84A5C6-94E4-46DB-5FFA-B78968E1F528}"/>
                    </a:ext>
                  </a:extLst>
                </p14:cNvPr>
                <p14:cNvContentPartPr/>
                <p14:nvPr/>
              </p14:nvContentPartPr>
              <p14:xfrm>
                <a:off x="6422865" y="3980280"/>
                <a:ext cx="389880" cy="2304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C84A5C6-94E4-46DB-5FFA-B78968E1F52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13865" y="3971640"/>
                  <a:ext cx="407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C273273A-3C5D-FFD7-DA63-7AEE1A5925F0}"/>
                    </a:ext>
                  </a:extLst>
                </p14:cNvPr>
                <p14:cNvContentPartPr/>
                <p14:nvPr/>
              </p14:nvContentPartPr>
              <p14:xfrm>
                <a:off x="6653265" y="3854640"/>
                <a:ext cx="149400" cy="2696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C273273A-3C5D-FFD7-DA63-7AEE1A5925F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44625" y="3846000"/>
                  <a:ext cx="167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EE352E9-C6D6-5EFD-50DA-A920BA357338}"/>
                    </a:ext>
                  </a:extLst>
                </p14:cNvPr>
                <p14:cNvContentPartPr/>
                <p14:nvPr/>
              </p14:nvContentPartPr>
              <p14:xfrm>
                <a:off x="6903825" y="3653040"/>
                <a:ext cx="177840" cy="2754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EE352E9-C6D6-5EFD-50DA-A920BA35733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94825" y="3644400"/>
                  <a:ext cx="1954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7EFB59B-576D-FA88-8746-32EB0F6B4CA0}"/>
                    </a:ext>
                  </a:extLst>
                </p14:cNvPr>
                <p14:cNvContentPartPr/>
                <p14:nvPr/>
              </p14:nvContentPartPr>
              <p14:xfrm>
                <a:off x="6927945" y="3679680"/>
                <a:ext cx="181080" cy="2278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7EFB59B-576D-FA88-8746-32EB0F6B4CA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19305" y="3670680"/>
                  <a:ext cx="1987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8B55A37-EB60-724B-5EC2-FEEDAF2E61D9}"/>
                    </a:ext>
                  </a:extLst>
                </p14:cNvPr>
                <p14:cNvContentPartPr/>
                <p14:nvPr/>
              </p14:nvContentPartPr>
              <p14:xfrm>
                <a:off x="7124865" y="3629280"/>
                <a:ext cx="174240" cy="2977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8B55A37-EB60-724B-5EC2-FEEDAF2E61D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16225" y="3620640"/>
                  <a:ext cx="1918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3264073-474B-31EF-4F23-7F944F2E8F24}"/>
                    </a:ext>
                  </a:extLst>
                </p14:cNvPr>
                <p14:cNvContentPartPr/>
                <p14:nvPr/>
              </p14:nvContentPartPr>
              <p14:xfrm>
                <a:off x="7296945" y="3587880"/>
                <a:ext cx="126000" cy="2991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3264073-474B-31EF-4F23-7F944F2E8F2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88305" y="3579240"/>
                  <a:ext cx="1436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C2E36A6-BBA7-B499-CC6C-D84F46AE7D18}"/>
                    </a:ext>
                  </a:extLst>
                </p14:cNvPr>
                <p14:cNvContentPartPr/>
                <p14:nvPr/>
              </p14:nvContentPartPr>
              <p14:xfrm>
                <a:off x="7448505" y="3604080"/>
                <a:ext cx="45360" cy="2595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C2E36A6-BBA7-B499-CC6C-D84F46AE7D1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39865" y="3595440"/>
                  <a:ext cx="63000" cy="27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DFB332BC-2CEA-E5BE-821C-7C80FA6123B5}"/>
                  </a:ext>
                </a:extLst>
              </p14:cNvPr>
              <p14:cNvContentPartPr/>
              <p14:nvPr/>
            </p14:nvContentPartPr>
            <p14:xfrm>
              <a:off x="7672065" y="3811080"/>
              <a:ext cx="34920" cy="864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DFB332BC-2CEA-E5BE-821C-7C80FA6123B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63425" y="3802440"/>
                <a:ext cx="525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46FA6714-46C9-0155-0243-EC8E1520180B}"/>
                  </a:ext>
                </a:extLst>
              </p14:cNvPr>
              <p14:cNvContentPartPr/>
              <p14:nvPr/>
            </p14:nvContentPartPr>
            <p14:xfrm>
              <a:off x="2677065" y="4505880"/>
              <a:ext cx="309240" cy="36072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46FA6714-46C9-0155-0243-EC8E1520180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68425" y="4496880"/>
                <a:ext cx="326880" cy="37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C64B6C52-9DED-6DBC-41CC-747A6247547B}"/>
              </a:ext>
            </a:extLst>
          </p:cNvPr>
          <p:cNvGrpSpPr/>
          <p:nvPr/>
        </p:nvGrpSpPr>
        <p:grpSpPr>
          <a:xfrm>
            <a:off x="3253785" y="5037600"/>
            <a:ext cx="570960" cy="737280"/>
            <a:chOff x="3253785" y="5037600"/>
            <a:chExt cx="570960" cy="73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39DA5A4-BE70-D6E0-F224-D8888E5CD9EE}"/>
                    </a:ext>
                  </a:extLst>
                </p14:cNvPr>
                <p14:cNvContentPartPr/>
                <p14:nvPr/>
              </p14:nvContentPartPr>
              <p14:xfrm>
                <a:off x="3253785" y="5037600"/>
                <a:ext cx="533880" cy="3182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39DA5A4-BE70-D6E0-F224-D8888E5CD9E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44785" y="5028600"/>
                  <a:ext cx="5515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B12365B-3905-C0EF-A41E-AF929BA663C4}"/>
                    </a:ext>
                  </a:extLst>
                </p14:cNvPr>
                <p14:cNvContentPartPr/>
                <p14:nvPr/>
              </p14:nvContentPartPr>
              <p14:xfrm>
                <a:off x="3354225" y="5517840"/>
                <a:ext cx="148320" cy="1558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B12365B-3905-C0EF-A41E-AF929BA663C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5225" y="5509200"/>
                  <a:ext cx="165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6A16062-B62A-0867-9886-AF1E6421C6E3}"/>
                    </a:ext>
                  </a:extLst>
                </p14:cNvPr>
                <p14:cNvContentPartPr/>
                <p14:nvPr/>
              </p14:nvContentPartPr>
              <p14:xfrm>
                <a:off x="3437025" y="5662560"/>
                <a:ext cx="106560" cy="1123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6A16062-B62A-0867-9886-AF1E6421C6E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28385" y="5653560"/>
                  <a:ext cx="124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22ABCFB4-AD26-693A-1DEF-3A182FEB2229}"/>
                    </a:ext>
                  </a:extLst>
                </p14:cNvPr>
                <p14:cNvContentPartPr/>
                <p14:nvPr/>
              </p14:nvContentPartPr>
              <p14:xfrm>
                <a:off x="3535305" y="5458800"/>
                <a:ext cx="84960" cy="1555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22ABCFB4-AD26-693A-1DEF-3A182FEB222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26305" y="5450160"/>
                  <a:ext cx="102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04CF004-3B98-E4C8-B0C0-574DBFC980D7}"/>
                    </a:ext>
                  </a:extLst>
                </p14:cNvPr>
                <p14:cNvContentPartPr/>
                <p14:nvPr/>
              </p14:nvContentPartPr>
              <p14:xfrm>
                <a:off x="3544665" y="5620080"/>
                <a:ext cx="280080" cy="1274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04CF004-3B98-E4C8-B0C0-574DBFC980D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35665" y="5611080"/>
                  <a:ext cx="297720" cy="14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521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ct 3">
            <a:extLst>
              <a:ext uri="{FF2B5EF4-FFF2-40B4-BE49-F238E27FC236}">
                <a16:creationId xmlns:a16="http://schemas.microsoft.com/office/drawing/2014/main" id="{D9BBD281-3512-4C81-A21D-C02777005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755154"/>
              </p:ext>
            </p:extLst>
          </p:nvPr>
        </p:nvGraphicFramePr>
        <p:xfrm>
          <a:off x="1208089" y="1196975"/>
          <a:ext cx="7705725" cy="52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6066667" imgH="4105848" progId="Paint.Picture">
                  <p:embed/>
                </p:oleObj>
              </mc:Choice>
              <mc:Fallback>
                <p:oleObj name="비트맵 이미지" r:id="rId2" imgW="6066667" imgH="4105848" progId="Paint.Picture">
                  <p:embed/>
                  <p:pic>
                    <p:nvPicPr>
                      <p:cNvPr id="49" name="Object 3">
                        <a:extLst>
                          <a:ext uri="{FF2B5EF4-FFF2-40B4-BE49-F238E27FC236}">
                            <a16:creationId xmlns:a16="http://schemas.microsoft.com/office/drawing/2014/main" id="{D9BBD281-3512-4C81-A21D-C02777005D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9" y="1196975"/>
                        <a:ext cx="7705725" cy="521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10ADB3A-1A5B-418B-82A4-63E86CDC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Tic-Tac-Toe </a:t>
            </a:r>
            <a:r>
              <a:rPr lang="ko-KR" altLang="en-US" dirty="0"/>
              <a:t>게임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31A98D8-D4E7-431A-66E5-2E304757D8CB}"/>
              </a:ext>
            </a:extLst>
          </p:cNvPr>
          <p:cNvGrpSpPr/>
          <p:nvPr/>
        </p:nvGrpSpPr>
        <p:grpSpPr>
          <a:xfrm>
            <a:off x="1438305" y="4246710"/>
            <a:ext cx="623880" cy="580320"/>
            <a:chOff x="1438305" y="4246710"/>
            <a:chExt cx="623880" cy="5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18CC50C6-BC19-415C-D6F7-59DFA130DA2F}"/>
                    </a:ext>
                  </a:extLst>
                </p14:cNvPr>
                <p14:cNvContentPartPr/>
                <p14:nvPr/>
              </p14:nvContentPartPr>
              <p14:xfrm>
                <a:off x="1438305" y="4246710"/>
                <a:ext cx="518040" cy="53136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18CC50C6-BC19-415C-D6F7-59DFA130DA2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29305" y="4237710"/>
                  <a:ext cx="53568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C09BA952-6C74-8A18-3158-08DCAE0D2B47}"/>
                    </a:ext>
                  </a:extLst>
                </p14:cNvPr>
                <p14:cNvContentPartPr/>
                <p14:nvPr/>
              </p14:nvContentPartPr>
              <p14:xfrm>
                <a:off x="1455585" y="4799670"/>
                <a:ext cx="606600" cy="2736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C09BA952-6C74-8A18-3158-08DCAE0D2B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46945" y="4791030"/>
                  <a:ext cx="62424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6C74F7A-CA37-9677-ED08-B675A99F0BEA}"/>
              </a:ext>
            </a:extLst>
          </p:cNvPr>
          <p:cNvGrpSpPr/>
          <p:nvPr/>
        </p:nvGrpSpPr>
        <p:grpSpPr>
          <a:xfrm>
            <a:off x="1129425" y="3871230"/>
            <a:ext cx="432360" cy="216000"/>
            <a:chOff x="1129425" y="3871230"/>
            <a:chExt cx="43236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38331599-3D38-F53F-A35F-8BC9C589E793}"/>
                    </a:ext>
                  </a:extLst>
                </p14:cNvPr>
                <p14:cNvContentPartPr/>
                <p14:nvPr/>
              </p14:nvContentPartPr>
              <p14:xfrm>
                <a:off x="1190265" y="3916950"/>
                <a:ext cx="81360" cy="1702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38331599-3D38-F53F-A35F-8BC9C589E7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1265" y="3907950"/>
                  <a:ext cx="99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800C0A9-3050-81C9-DDCB-B7E029B7653F}"/>
                    </a:ext>
                  </a:extLst>
                </p14:cNvPr>
                <p14:cNvContentPartPr/>
                <p14:nvPr/>
              </p14:nvContentPartPr>
              <p14:xfrm>
                <a:off x="1129425" y="3934230"/>
                <a:ext cx="115560" cy="1375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800C0A9-3050-81C9-DDCB-B7E029B765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20785" y="3925590"/>
                  <a:ext cx="133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4BEE990-5FF7-256C-06FE-1ADE59287424}"/>
                    </a:ext>
                  </a:extLst>
                </p14:cNvPr>
                <p14:cNvContentPartPr/>
                <p14:nvPr/>
              </p14:nvContentPartPr>
              <p14:xfrm>
                <a:off x="1322025" y="3936390"/>
                <a:ext cx="66240" cy="259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4BEE990-5FF7-256C-06FE-1ADE5928742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13025" y="3927750"/>
                  <a:ext cx="83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70F7D53-845B-39A8-47FF-49AD2FC58990}"/>
                    </a:ext>
                  </a:extLst>
                </p14:cNvPr>
                <p14:cNvContentPartPr/>
                <p14:nvPr/>
              </p14:nvContentPartPr>
              <p14:xfrm>
                <a:off x="1328145" y="3993630"/>
                <a:ext cx="93600" cy="316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70F7D53-845B-39A8-47FF-49AD2FC589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19505" y="3984990"/>
                  <a:ext cx="111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9C4012A-7EA2-B93A-FFB5-730A84C5C0FD}"/>
                    </a:ext>
                  </a:extLst>
                </p14:cNvPr>
                <p14:cNvContentPartPr/>
                <p14:nvPr/>
              </p14:nvContentPartPr>
              <p14:xfrm>
                <a:off x="1413465" y="3871230"/>
                <a:ext cx="148320" cy="1526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9C4012A-7EA2-B93A-FFB5-730A84C5C0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04825" y="3862590"/>
                  <a:ext cx="16596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8F5F481-1834-8FCE-7957-713765FBB63B}"/>
              </a:ext>
            </a:extLst>
          </p:cNvPr>
          <p:cNvGrpSpPr/>
          <p:nvPr/>
        </p:nvGrpSpPr>
        <p:grpSpPr>
          <a:xfrm>
            <a:off x="1840425" y="3815430"/>
            <a:ext cx="349920" cy="229680"/>
            <a:chOff x="1840425" y="3815430"/>
            <a:chExt cx="34992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2807F36-91A0-91CD-9E36-DE154C13838D}"/>
                    </a:ext>
                  </a:extLst>
                </p14:cNvPr>
                <p14:cNvContentPartPr/>
                <p14:nvPr/>
              </p14:nvContentPartPr>
              <p14:xfrm>
                <a:off x="1840425" y="3908310"/>
                <a:ext cx="100800" cy="1368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2807F36-91A0-91CD-9E36-DE154C1383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31785" y="3899310"/>
                  <a:ext cx="118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2E02637-3045-CEAB-93FC-F28E43489D79}"/>
                    </a:ext>
                  </a:extLst>
                </p14:cNvPr>
                <p14:cNvContentPartPr/>
                <p14:nvPr/>
              </p14:nvContentPartPr>
              <p14:xfrm>
                <a:off x="1972905" y="3894270"/>
                <a:ext cx="77400" cy="151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2E02637-3045-CEAB-93FC-F28E43489D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63905" y="3885630"/>
                  <a:ext cx="95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F12FDEE-88EE-02D0-FBC5-52B81C723ACE}"/>
                    </a:ext>
                  </a:extLst>
                </p14:cNvPr>
                <p14:cNvContentPartPr/>
                <p14:nvPr/>
              </p14:nvContentPartPr>
              <p14:xfrm>
                <a:off x="1989105" y="3815430"/>
                <a:ext cx="201240" cy="2030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F12FDEE-88EE-02D0-FBC5-52B81C723A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80105" y="3806430"/>
                  <a:ext cx="21888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125DFAC-AADD-E43A-A7A3-8237044D3010}"/>
              </a:ext>
            </a:extLst>
          </p:cNvPr>
          <p:cNvGrpSpPr/>
          <p:nvPr/>
        </p:nvGrpSpPr>
        <p:grpSpPr>
          <a:xfrm>
            <a:off x="1942665" y="4204950"/>
            <a:ext cx="105480" cy="353520"/>
            <a:chOff x="1942665" y="4204950"/>
            <a:chExt cx="10548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548F6E6-959B-5306-420F-6DB75A8AFD75}"/>
                    </a:ext>
                  </a:extLst>
                </p14:cNvPr>
                <p14:cNvContentPartPr/>
                <p14:nvPr/>
              </p14:nvContentPartPr>
              <p14:xfrm>
                <a:off x="1978665" y="4204950"/>
                <a:ext cx="17640" cy="3376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548F6E6-959B-5306-420F-6DB75A8AFD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70025" y="4195950"/>
                  <a:ext cx="352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CEEDAC3-119F-2EB7-2136-33B8E537491E}"/>
                    </a:ext>
                  </a:extLst>
                </p14:cNvPr>
                <p14:cNvContentPartPr/>
                <p14:nvPr/>
              </p14:nvContentPartPr>
              <p14:xfrm>
                <a:off x="1942665" y="4469550"/>
                <a:ext cx="105480" cy="889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CEEDAC3-119F-2EB7-2136-33B8E53749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33665" y="4460550"/>
                  <a:ext cx="12312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875FBCD8-8252-4282-E7F7-6F39FE7CA79F}"/>
                  </a:ext>
                </a:extLst>
              </p14:cNvPr>
              <p14:cNvContentPartPr/>
              <p14:nvPr/>
            </p14:nvContentPartPr>
            <p14:xfrm>
              <a:off x="1567185" y="5294280"/>
              <a:ext cx="469800" cy="4719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875FBCD8-8252-4282-E7F7-6F39FE7CA7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58185" y="5285640"/>
                <a:ext cx="48744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8CD76A88-AC23-247C-99F9-159AEC9146F1}"/>
                  </a:ext>
                </a:extLst>
              </p14:cNvPr>
              <p14:cNvContentPartPr/>
              <p14:nvPr/>
            </p14:nvContentPartPr>
            <p14:xfrm>
              <a:off x="5376345" y="4211400"/>
              <a:ext cx="594000" cy="3456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8CD76A88-AC23-247C-99F9-159AEC9146F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67705" y="4202400"/>
                <a:ext cx="61164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6C2623EB-72D1-AD4F-8108-DBC93084A435}"/>
              </a:ext>
            </a:extLst>
          </p:cNvPr>
          <p:cNvGrpSpPr/>
          <p:nvPr/>
        </p:nvGrpSpPr>
        <p:grpSpPr>
          <a:xfrm>
            <a:off x="5364465" y="5241000"/>
            <a:ext cx="924840" cy="512640"/>
            <a:chOff x="5364465" y="5241000"/>
            <a:chExt cx="924840" cy="51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3B0CEDA-6B0A-3AEA-6970-5955AD9E13C3}"/>
                    </a:ext>
                  </a:extLst>
                </p14:cNvPr>
                <p14:cNvContentPartPr/>
                <p14:nvPr/>
              </p14:nvContentPartPr>
              <p14:xfrm>
                <a:off x="5364465" y="5353320"/>
                <a:ext cx="167760" cy="1598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3B0CEDA-6B0A-3AEA-6970-5955AD9E13C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55825" y="5344320"/>
                  <a:ext cx="185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68944E7-1F3B-2D51-4F81-94B2ADF64F26}"/>
                    </a:ext>
                  </a:extLst>
                </p14:cNvPr>
                <p14:cNvContentPartPr/>
                <p14:nvPr/>
              </p14:nvContentPartPr>
              <p14:xfrm>
                <a:off x="5497305" y="5290680"/>
                <a:ext cx="74160" cy="1299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68944E7-1F3B-2D51-4F81-94B2ADF64F2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88305" y="5281680"/>
                  <a:ext cx="91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AE0EF197-722F-331F-C453-66B7DC4AF270}"/>
                    </a:ext>
                  </a:extLst>
                </p14:cNvPr>
                <p14:cNvContentPartPr/>
                <p14:nvPr/>
              </p14:nvContentPartPr>
              <p14:xfrm>
                <a:off x="5588025" y="5241000"/>
                <a:ext cx="99360" cy="1976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AE0EF197-722F-331F-C453-66B7DC4AF27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79025" y="5232360"/>
                  <a:ext cx="1170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658F3F5-962F-12BD-C52D-6CAFC5145A65}"/>
                    </a:ext>
                  </a:extLst>
                </p14:cNvPr>
                <p14:cNvContentPartPr/>
                <p14:nvPr/>
              </p14:nvContentPartPr>
              <p14:xfrm>
                <a:off x="5762625" y="5309760"/>
                <a:ext cx="57240" cy="1069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658F3F5-962F-12BD-C52D-6CAFC5145A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53625" y="5300760"/>
                  <a:ext cx="74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886F280B-F3D0-FF5A-155C-3C4CCA085EAD}"/>
                    </a:ext>
                  </a:extLst>
                </p14:cNvPr>
                <p14:cNvContentPartPr/>
                <p14:nvPr/>
              </p14:nvContentPartPr>
              <p14:xfrm>
                <a:off x="5872785" y="5300400"/>
                <a:ext cx="46440" cy="1220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86F280B-F3D0-FF5A-155C-3C4CCA085E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64145" y="5291400"/>
                  <a:ext cx="640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6AAD17D-9F52-C98B-21E6-1CBD53B9786E}"/>
                    </a:ext>
                  </a:extLst>
                </p14:cNvPr>
                <p14:cNvContentPartPr/>
                <p14:nvPr/>
              </p14:nvContentPartPr>
              <p14:xfrm>
                <a:off x="5622945" y="5636280"/>
                <a:ext cx="88560" cy="1000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6AAD17D-9F52-C98B-21E6-1CBD53B978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14305" y="5627280"/>
                  <a:ext cx="106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417B804E-DA5C-8289-01C1-719FA2AD3857}"/>
                    </a:ext>
                  </a:extLst>
                </p14:cNvPr>
                <p14:cNvContentPartPr/>
                <p14:nvPr/>
              </p14:nvContentPartPr>
              <p14:xfrm>
                <a:off x="5692785" y="5608920"/>
                <a:ext cx="156600" cy="1447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417B804E-DA5C-8289-01C1-719FA2AD385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84145" y="5599920"/>
                  <a:ext cx="174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2052B12-AF69-7180-BC3E-2B91438047D3}"/>
                    </a:ext>
                  </a:extLst>
                </p14:cNvPr>
                <p14:cNvContentPartPr/>
                <p14:nvPr/>
              </p14:nvContentPartPr>
              <p14:xfrm>
                <a:off x="5845785" y="5587320"/>
                <a:ext cx="86400" cy="586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2052B12-AF69-7180-BC3E-2B91438047D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37145" y="5578320"/>
                  <a:ext cx="1040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DE4971E-0EE2-5C94-6277-C69E4CBCC422}"/>
                    </a:ext>
                  </a:extLst>
                </p14:cNvPr>
                <p14:cNvContentPartPr/>
                <p14:nvPr/>
              </p14:nvContentPartPr>
              <p14:xfrm>
                <a:off x="5903385" y="5533680"/>
                <a:ext cx="73440" cy="1216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DE4971E-0EE2-5C94-6277-C69E4CBCC4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94385" y="5525040"/>
                  <a:ext cx="91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6D76A81-D56B-F256-8FDE-E97D558326EA}"/>
                    </a:ext>
                  </a:extLst>
                </p14:cNvPr>
                <p14:cNvContentPartPr/>
                <p14:nvPr/>
              </p14:nvContentPartPr>
              <p14:xfrm>
                <a:off x="5908785" y="5680200"/>
                <a:ext cx="112320" cy="597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6D76A81-D56B-F256-8FDE-E97D558326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99785" y="5671560"/>
                  <a:ext cx="129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0271F82-6CBD-59E1-399D-93C43FC6B24B}"/>
                    </a:ext>
                  </a:extLst>
                </p14:cNvPr>
                <p14:cNvContentPartPr/>
                <p14:nvPr/>
              </p14:nvContentPartPr>
              <p14:xfrm>
                <a:off x="5964225" y="5496960"/>
                <a:ext cx="92520" cy="878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0271F82-6CBD-59E1-399D-93C43FC6B2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55585" y="5488320"/>
                  <a:ext cx="110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480203B-28EC-57A8-5FE9-DE9512331FCA}"/>
                    </a:ext>
                  </a:extLst>
                </p14:cNvPr>
                <p14:cNvContentPartPr/>
                <p14:nvPr/>
              </p14:nvContentPartPr>
              <p14:xfrm>
                <a:off x="5987985" y="5553840"/>
                <a:ext cx="127080" cy="489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480203B-28EC-57A8-5FE9-DE9512331F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9345" y="5545200"/>
                  <a:ext cx="144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4FEAD42-C057-8183-52C6-337A0356B4CF}"/>
                    </a:ext>
                  </a:extLst>
                </p14:cNvPr>
                <p14:cNvContentPartPr/>
                <p14:nvPr/>
              </p14:nvContentPartPr>
              <p14:xfrm>
                <a:off x="6058905" y="5606400"/>
                <a:ext cx="230400" cy="828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4FEAD42-C057-8183-52C6-337A0356B4C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50265" y="5597760"/>
                  <a:ext cx="24804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570224F-3F4F-CFAB-F1B4-9C5B569AB5F9}"/>
              </a:ext>
            </a:extLst>
          </p:cNvPr>
          <p:cNvGrpSpPr/>
          <p:nvPr/>
        </p:nvGrpSpPr>
        <p:grpSpPr>
          <a:xfrm>
            <a:off x="6279945" y="4205280"/>
            <a:ext cx="610200" cy="560520"/>
            <a:chOff x="6279945" y="4205280"/>
            <a:chExt cx="610200" cy="5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611B7C89-DA70-9119-B675-0EEB4228D803}"/>
                    </a:ext>
                  </a:extLst>
                </p14:cNvPr>
                <p14:cNvContentPartPr/>
                <p14:nvPr/>
              </p14:nvContentPartPr>
              <p14:xfrm>
                <a:off x="6279945" y="4270080"/>
                <a:ext cx="29880" cy="4957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611B7C89-DA70-9119-B675-0EEB4228D80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71305" y="4261080"/>
                  <a:ext cx="475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A4302EA4-2F42-D0B6-882E-E2957FF61ED5}"/>
                    </a:ext>
                  </a:extLst>
                </p14:cNvPr>
                <p14:cNvContentPartPr/>
                <p14:nvPr/>
              </p14:nvContentPartPr>
              <p14:xfrm>
                <a:off x="6323505" y="4511640"/>
                <a:ext cx="461880" cy="608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A4302EA4-2F42-D0B6-882E-E2957FF61ED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14505" y="4503000"/>
                  <a:ext cx="479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E3A4C257-7EC1-56D4-C343-841F2695330D}"/>
                    </a:ext>
                  </a:extLst>
                </p14:cNvPr>
                <p14:cNvContentPartPr/>
                <p14:nvPr/>
              </p14:nvContentPartPr>
              <p14:xfrm>
                <a:off x="6340425" y="4205280"/>
                <a:ext cx="549720" cy="5558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E3A4C257-7EC1-56D4-C343-841F2695330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31425" y="4196280"/>
                  <a:ext cx="567360" cy="57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82B6A92-013E-B9B0-C5FC-21E24F14C541}"/>
              </a:ext>
            </a:extLst>
          </p:cNvPr>
          <p:cNvGrpSpPr/>
          <p:nvPr/>
        </p:nvGrpSpPr>
        <p:grpSpPr>
          <a:xfrm>
            <a:off x="6107505" y="4772640"/>
            <a:ext cx="387000" cy="481680"/>
            <a:chOff x="6107505" y="4772640"/>
            <a:chExt cx="387000" cy="4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15A6C17-AC30-86E4-FFDA-A9E6533BEE96}"/>
                    </a:ext>
                  </a:extLst>
                </p14:cNvPr>
                <p14:cNvContentPartPr/>
                <p14:nvPr/>
              </p14:nvContentPartPr>
              <p14:xfrm>
                <a:off x="6257625" y="4967760"/>
                <a:ext cx="236880" cy="2865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15A6C17-AC30-86E4-FFDA-A9E6533BEE9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48625" y="4958760"/>
                  <a:ext cx="2545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60D7FB8-54D1-C84A-7CB7-BB3D4FE86A40}"/>
                    </a:ext>
                  </a:extLst>
                </p14:cNvPr>
                <p14:cNvContentPartPr/>
                <p14:nvPr/>
              </p14:nvContentPartPr>
              <p14:xfrm>
                <a:off x="6163305" y="4804320"/>
                <a:ext cx="136800" cy="2415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60D7FB8-54D1-C84A-7CB7-BB3D4FE86A4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54305" y="4795680"/>
                  <a:ext cx="1544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FC7E1A0-290C-EEBC-9C48-ECDB28BDEA01}"/>
                    </a:ext>
                  </a:extLst>
                </p14:cNvPr>
                <p14:cNvContentPartPr/>
                <p14:nvPr/>
              </p14:nvContentPartPr>
              <p14:xfrm>
                <a:off x="6107505" y="4772640"/>
                <a:ext cx="109080" cy="1047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FC7E1A0-290C-EEBC-9C48-ECDB28BDEA0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98865" y="4763640"/>
                  <a:ext cx="1267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866B710-36C8-203F-5A37-32829920922E}"/>
              </a:ext>
            </a:extLst>
          </p:cNvPr>
          <p:cNvGrpSpPr/>
          <p:nvPr/>
        </p:nvGrpSpPr>
        <p:grpSpPr>
          <a:xfrm>
            <a:off x="7163385" y="4171440"/>
            <a:ext cx="579600" cy="512640"/>
            <a:chOff x="7163385" y="4171440"/>
            <a:chExt cx="579600" cy="51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CE3AD057-57F7-E0CA-C829-D0110870D15D}"/>
                    </a:ext>
                  </a:extLst>
                </p14:cNvPr>
                <p14:cNvContentPartPr/>
                <p14:nvPr/>
              </p14:nvContentPartPr>
              <p14:xfrm>
                <a:off x="7203345" y="4171440"/>
                <a:ext cx="69120" cy="5126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CE3AD057-57F7-E0CA-C829-D0110870D15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94705" y="4162440"/>
                  <a:ext cx="8676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E3954CAE-77AF-0518-658E-83D85677A531}"/>
                    </a:ext>
                  </a:extLst>
                </p14:cNvPr>
                <p14:cNvContentPartPr/>
                <p14:nvPr/>
              </p14:nvContentPartPr>
              <p14:xfrm>
                <a:off x="7163385" y="4491840"/>
                <a:ext cx="579600" cy="644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E3954CAE-77AF-0518-658E-83D85677A53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54385" y="4483200"/>
                  <a:ext cx="59724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724ED3D-C1C4-E6C2-BC4A-0EEFB76B93FE}"/>
              </a:ext>
            </a:extLst>
          </p:cNvPr>
          <p:cNvGrpSpPr/>
          <p:nvPr/>
        </p:nvGrpSpPr>
        <p:grpSpPr>
          <a:xfrm>
            <a:off x="7093185" y="4805400"/>
            <a:ext cx="313560" cy="486720"/>
            <a:chOff x="7093185" y="4805400"/>
            <a:chExt cx="313560" cy="48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DA124A2A-B212-8BDA-8741-7828D49B41ED}"/>
                    </a:ext>
                  </a:extLst>
                </p14:cNvPr>
                <p14:cNvContentPartPr/>
                <p14:nvPr/>
              </p14:nvContentPartPr>
              <p14:xfrm>
                <a:off x="7150065" y="4999080"/>
                <a:ext cx="256680" cy="2930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DA124A2A-B212-8BDA-8741-7828D49B41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41425" y="4990080"/>
                  <a:ext cx="2743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6B90C1E5-1BD9-1274-90E5-F4B05ECF13D2}"/>
                    </a:ext>
                  </a:extLst>
                </p14:cNvPr>
                <p14:cNvContentPartPr/>
                <p14:nvPr/>
              </p14:nvContentPartPr>
              <p14:xfrm>
                <a:off x="7129185" y="4834920"/>
                <a:ext cx="53280" cy="21852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6B90C1E5-1BD9-1274-90E5-F4B05ECF13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20545" y="4825920"/>
                  <a:ext cx="709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265009F-B714-9DA1-7E70-92DD6470FA81}"/>
                    </a:ext>
                  </a:extLst>
                </p14:cNvPr>
                <p14:cNvContentPartPr/>
                <p14:nvPr/>
              </p14:nvContentPartPr>
              <p14:xfrm>
                <a:off x="7093185" y="4805400"/>
                <a:ext cx="90720" cy="608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265009F-B714-9DA1-7E70-92DD6470FA8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84185" y="4796760"/>
                  <a:ext cx="10836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BCB3D5F-9091-1B38-1F88-BFD7C70CC6A7}"/>
              </a:ext>
            </a:extLst>
          </p:cNvPr>
          <p:cNvGrpSpPr/>
          <p:nvPr/>
        </p:nvGrpSpPr>
        <p:grpSpPr>
          <a:xfrm>
            <a:off x="8042505" y="4191240"/>
            <a:ext cx="607320" cy="844200"/>
            <a:chOff x="8042505" y="4191240"/>
            <a:chExt cx="607320" cy="84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5A89209-B143-CF90-AEF6-1C6FBDA38C6B}"/>
                    </a:ext>
                  </a:extLst>
                </p14:cNvPr>
                <p14:cNvContentPartPr/>
                <p14:nvPr/>
              </p14:nvContentPartPr>
              <p14:xfrm>
                <a:off x="8055465" y="4280160"/>
                <a:ext cx="24480" cy="5158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5A89209-B143-CF90-AEF6-1C6FBDA38C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46825" y="4271520"/>
                  <a:ext cx="4212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228A1AAF-07E2-83BE-5CA3-53C6E38B7B7A}"/>
                    </a:ext>
                  </a:extLst>
                </p14:cNvPr>
                <p14:cNvContentPartPr/>
                <p14:nvPr/>
              </p14:nvContentPartPr>
              <p14:xfrm>
                <a:off x="8059785" y="4191240"/>
                <a:ext cx="552240" cy="5929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228A1AAF-07E2-83BE-5CA3-53C6E38B7B7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50785" y="4182240"/>
                  <a:ext cx="56988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5C9107F4-DB99-280F-15BF-5F977ECD8ED2}"/>
                    </a:ext>
                  </a:extLst>
                </p14:cNvPr>
                <p14:cNvContentPartPr/>
                <p14:nvPr/>
              </p14:nvContentPartPr>
              <p14:xfrm>
                <a:off x="8118825" y="4761840"/>
                <a:ext cx="531000" cy="741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5C9107F4-DB99-280F-15BF-5F977ECD8ED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09825" y="4753200"/>
                  <a:ext cx="5486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7A422AB-5366-343E-6785-EF051BF8FB15}"/>
                    </a:ext>
                  </a:extLst>
                </p14:cNvPr>
                <p14:cNvContentPartPr/>
                <p14:nvPr/>
              </p14:nvContentPartPr>
              <p14:xfrm>
                <a:off x="8096865" y="4849320"/>
                <a:ext cx="41040" cy="15876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37A422AB-5366-343E-6785-EF051BF8FB1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87865" y="4840320"/>
                  <a:ext cx="58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02D88422-E2C8-323B-2640-58D9EF5F56FD}"/>
                    </a:ext>
                  </a:extLst>
                </p14:cNvPr>
                <p14:cNvContentPartPr/>
                <p14:nvPr/>
              </p14:nvContentPartPr>
              <p14:xfrm>
                <a:off x="8042505" y="4950120"/>
                <a:ext cx="85320" cy="8532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02D88422-E2C8-323B-2640-58D9EF5F56F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33505" y="4941120"/>
                  <a:ext cx="102960" cy="10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024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Tic-Tac-Toe </a:t>
            </a:r>
            <a:r>
              <a:rPr lang="ko-KR" altLang="en-US" dirty="0"/>
              <a:t>게임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만일  </a:t>
            </a:r>
            <a:r>
              <a:rPr lang="en-US" altLang="ko-KR" dirty="0"/>
              <a:t>p </a:t>
            </a:r>
            <a:r>
              <a:rPr lang="ko-KR" altLang="en-US" dirty="0"/>
              <a:t>가 다음과 같다면</a:t>
            </a:r>
            <a:r>
              <a:rPr lang="en-US" altLang="ko-KR" dirty="0"/>
              <a:t>,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3C3B9BD-B607-4B6C-BAAC-A2FF01B5BB39}"/>
              </a:ext>
            </a:extLst>
          </p:cNvPr>
          <p:cNvGrpSpPr>
            <a:grpSpLocks/>
          </p:cNvGrpSpPr>
          <p:nvPr/>
        </p:nvGrpSpPr>
        <p:grpSpPr bwMode="auto">
          <a:xfrm>
            <a:off x="2505075" y="2276475"/>
            <a:ext cx="1295400" cy="1081088"/>
            <a:chOff x="1338" y="1434"/>
            <a:chExt cx="816" cy="681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2985CDDF-4B84-497D-82FA-0421E293E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661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5ED1B1DB-DA87-41F2-AA64-BB174AB7A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480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E884161C-B155-4E46-AE69-DD094A420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480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0C43175-ABC9-440F-83FB-1802CA664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1661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90F06021-9FA5-4168-81AF-A4E82661E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1434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1742B72D-32D7-4F03-A2F6-9DD31ACB2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93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" name="Text Box 11">
            <a:extLst>
              <a:ext uri="{FF2B5EF4-FFF2-40B4-BE49-F238E27FC236}">
                <a16:creationId xmlns:a16="http://schemas.microsoft.com/office/drawing/2014/main" id="{AF5BCA97-88BC-4FF3-B25F-B421A62B6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6" y="2636838"/>
            <a:ext cx="2809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Tahoma" panose="020B0604030504040204" pitchFamily="34" charset="0"/>
              </a:rPr>
              <a:t>e(p) = 6 </a:t>
            </a:r>
            <a:r>
              <a:rPr lang="en-US" altLang="ko-KR" sz="1800">
                <a:latin typeface="Times New Roman" panose="02020603050405020304" pitchFamily="18" charset="0"/>
              </a:rPr>
              <a:t>–</a:t>
            </a:r>
            <a:r>
              <a:rPr lang="en-US" altLang="ko-KR" sz="1800">
                <a:latin typeface="Tahoma" panose="020B0604030504040204" pitchFamily="34" charset="0"/>
              </a:rPr>
              <a:t> 4 =2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84AF25EE-5099-4134-8879-61837C62D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3644901"/>
            <a:ext cx="5761038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 dirty="0"/>
              <a:t>◈</a:t>
            </a:r>
            <a:r>
              <a:rPr lang="en-US" altLang="ko-KR" sz="1800" dirty="0">
                <a:latin typeface="Tahoma" panose="020B0604030504040204" pitchFamily="34" charset="0"/>
              </a:rPr>
              <a:t> </a:t>
            </a:r>
            <a:r>
              <a:rPr lang="ko-KR" altLang="en-US" sz="1800" dirty="0">
                <a:latin typeface="Tahoma" panose="020B0604030504040204" pitchFamily="34" charset="0"/>
              </a:rPr>
              <a:t>깊이 </a:t>
            </a:r>
            <a:r>
              <a:rPr lang="en-US" altLang="ko-KR" sz="1800" dirty="0">
                <a:latin typeface="Tahoma" panose="020B0604030504040204" pitchFamily="34" charset="0"/>
              </a:rPr>
              <a:t>2</a:t>
            </a:r>
            <a:r>
              <a:rPr lang="ko-KR" altLang="en-US" sz="1800" dirty="0">
                <a:latin typeface="Tahoma" panose="020B0604030504040204" pitchFamily="34" charset="0"/>
              </a:rPr>
              <a:t>까지 탐색했을 때 생성되는 트리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800" dirty="0">
                <a:latin typeface="Tahoma" panose="020B0604030504040204" pitchFamily="34" charset="0"/>
              </a:rPr>
              <a:t>◈ 정적 평가 값 </a:t>
            </a:r>
            <a:r>
              <a:rPr lang="en-US" altLang="ko-KR" sz="1800" dirty="0">
                <a:latin typeface="Tahoma" panose="020B0604030504040204" pitchFamily="34" charset="0"/>
              </a:rPr>
              <a:t>: </a:t>
            </a:r>
            <a:r>
              <a:rPr lang="ko-KR" altLang="en-US" sz="1800" dirty="0" err="1">
                <a:latin typeface="Tahoma" panose="020B0604030504040204" pitchFamily="34" charset="0"/>
              </a:rPr>
              <a:t>단말노드의</a:t>
            </a:r>
            <a:r>
              <a:rPr lang="ko-KR" altLang="en-US" sz="1800" dirty="0">
                <a:latin typeface="Tahoma" panose="020B0604030504040204" pitchFamily="34" charset="0"/>
              </a:rPr>
              <a:t> 오른쪽에 표시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800" dirty="0">
                <a:latin typeface="Tahoma" panose="020B0604030504040204" pitchFamily="34" charset="0"/>
              </a:rPr>
              <a:t>◈ 전달된 값 </a:t>
            </a:r>
            <a:r>
              <a:rPr lang="en-US" altLang="ko-KR" sz="1800" dirty="0">
                <a:latin typeface="Tahoma" panose="020B0604030504040204" pitchFamily="34" charset="0"/>
              </a:rPr>
              <a:t>: </a:t>
            </a:r>
            <a:r>
              <a:rPr lang="ko-KR" altLang="en-US" sz="1800" dirty="0">
                <a:latin typeface="Tahoma" panose="020B0604030504040204" pitchFamily="34" charset="0"/>
              </a:rPr>
              <a:t>동그라미 안에 표시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64B3CC19-DE65-4FA8-9D75-9AF63320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Tic-Tac-Toe </a:t>
            </a:r>
            <a:r>
              <a:rPr lang="ko-KR" altLang="en-US" dirty="0"/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334038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784</Words>
  <Application>Microsoft Office PowerPoint</Application>
  <PresentationFormat>와이드스크린</PresentationFormat>
  <Paragraphs>199</Paragraphs>
  <Slides>17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굴림</vt:lpstr>
      <vt:lpstr>맑은 고딕</vt:lpstr>
      <vt:lpstr>Arial</vt:lpstr>
      <vt:lpstr>Tahoma</vt:lpstr>
      <vt:lpstr>Times New Roman</vt:lpstr>
      <vt:lpstr>Wingdings</vt:lpstr>
      <vt:lpstr>Office 테마</vt:lpstr>
      <vt:lpstr>비트맵 이미지</vt:lpstr>
      <vt:lpstr>인공 지능 Artificial Intelligence</vt:lpstr>
      <vt:lpstr>Tic-Tac-Toe 게임</vt:lpstr>
      <vt:lpstr>Tic-Tac-Toe 게임</vt:lpstr>
      <vt:lpstr>Tic-Tac-Toe 게임</vt:lpstr>
      <vt:lpstr>Tic-Tac-Toe 게임</vt:lpstr>
      <vt:lpstr>Tic-Tac-Toe 게임</vt:lpstr>
      <vt:lpstr>Tic-Tac-Toe 게임</vt:lpstr>
      <vt:lpstr>Tic-Tac-Toe 게임</vt:lpstr>
      <vt:lpstr>Tic-Tac-Toe 게임</vt:lpstr>
      <vt:lpstr>Tic-Tac-Toe 게임</vt:lpstr>
      <vt:lpstr>Tic-Tac-Toe 게임</vt:lpstr>
      <vt:lpstr>Tic-Tac-Toe 게임</vt:lpstr>
      <vt:lpstr>Tic-Tac-Toe 게임</vt:lpstr>
      <vt:lpstr>Tic-Tac-Toe 게임</vt:lpstr>
      <vt:lpstr>Tic-Tac-Toe 게임</vt:lpstr>
      <vt:lpstr>Tic-Tac-Toe 게임</vt:lpstr>
      <vt:lpstr>Tic-Tac-Toe 게임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Baek-Gyoon Sung</dc:creator>
  <cp:lastModifiedBy>최신호</cp:lastModifiedBy>
  <cp:revision>75</cp:revision>
  <dcterms:created xsi:type="dcterms:W3CDTF">2021-02-14T04:48:10Z</dcterms:created>
  <dcterms:modified xsi:type="dcterms:W3CDTF">2023-03-23T06:12:08Z</dcterms:modified>
</cp:coreProperties>
</file>