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6547" y="548575"/>
            <a:ext cx="13005260" cy="37278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9401" y="3979439"/>
            <a:ext cx="2821490" cy="751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6540" y="9024759"/>
            <a:ext cx="15872633" cy="123397"/>
            <a:chOff x="1206540" y="9024759"/>
            <a:chExt cx="15872633" cy="12339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6540" y="9024759"/>
              <a:ext cx="15872633" cy="1233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20763" y="5350452"/>
            <a:ext cx="11307043" cy="3943601"/>
            <a:chOff x="5820763" y="5350452"/>
            <a:chExt cx="11307043" cy="394360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0763" y="5350452"/>
              <a:ext cx="11307043" cy="39436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14967" y="-1654651"/>
            <a:ext cx="10859981" cy="147053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71909" y="-3110463"/>
            <a:ext cx="17510371" cy="195807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33848" y="-1568271"/>
            <a:ext cx="9672880" cy="1451725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9401" y="8241944"/>
            <a:ext cx="2047176" cy="6491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6540" y="9024759"/>
            <a:ext cx="15872633" cy="123397"/>
            <a:chOff x="1206540" y="9024759"/>
            <a:chExt cx="15872633" cy="12339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6540" y="9024759"/>
              <a:ext cx="15872633" cy="1233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639" y="648283"/>
            <a:ext cx="5335435" cy="14123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6540" y="1900296"/>
            <a:ext cx="15872633" cy="123397"/>
            <a:chOff x="1206540" y="1900296"/>
            <a:chExt cx="15872633" cy="123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540" y="1900296"/>
              <a:ext cx="15872633" cy="1233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07745" y="2983271"/>
            <a:ext cx="6171429" cy="6171429"/>
            <a:chOff x="10907745" y="2983271"/>
            <a:chExt cx="6171429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07745" y="2983271"/>
              <a:ext cx="6171429" cy="61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7973" y="2914706"/>
            <a:ext cx="1104288" cy="7943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0830" y="3674954"/>
            <a:ext cx="9226824" cy="27351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641" y="648282"/>
            <a:ext cx="7469921" cy="1458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6540" y="1900296"/>
            <a:ext cx="15872633" cy="123397"/>
            <a:chOff x="1206540" y="1900296"/>
            <a:chExt cx="15872633" cy="123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540" y="1900296"/>
              <a:ext cx="15872633" cy="12339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7973" y="2914707"/>
            <a:ext cx="9148821" cy="8229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641" y="648282"/>
            <a:ext cx="7469921" cy="1458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6540" y="1900296"/>
            <a:ext cx="15872633" cy="123397"/>
            <a:chOff x="1206540" y="1900296"/>
            <a:chExt cx="15872633" cy="123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540" y="1900296"/>
              <a:ext cx="15872633" cy="1233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07865" y="2155619"/>
            <a:ext cx="10869983" cy="7894476"/>
            <a:chOff x="3707865" y="2155619"/>
            <a:chExt cx="10869983" cy="78944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7865" y="2155619"/>
              <a:ext cx="10869983" cy="78944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99392" y="5163810"/>
            <a:ext cx="1743465" cy="1426286"/>
            <a:chOff x="7399392" y="5163810"/>
            <a:chExt cx="1743465" cy="1426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9392" y="5163810"/>
              <a:ext cx="1743465" cy="1426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2452762"/>
            <a:ext cx="6171429" cy="2619619"/>
            <a:chOff x="9142857" y="2452762"/>
            <a:chExt cx="6171429" cy="26196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2452762"/>
              <a:ext cx="6171429" cy="261961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38009" y="3037355"/>
            <a:ext cx="4200192" cy="15532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641" y="648282"/>
            <a:ext cx="7469921" cy="1458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6540" y="1900296"/>
            <a:ext cx="15872633" cy="123397"/>
            <a:chOff x="1206540" y="1900296"/>
            <a:chExt cx="15872633" cy="123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540" y="1900296"/>
              <a:ext cx="15872633" cy="1233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07865" y="2155619"/>
            <a:ext cx="10869983" cy="7894476"/>
            <a:chOff x="3707865" y="2155619"/>
            <a:chExt cx="10869983" cy="78944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7865" y="2155619"/>
              <a:ext cx="10869983" cy="78944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60000" y="5709714"/>
            <a:ext cx="3024000" cy="1426286"/>
            <a:chOff x="10560000" y="5709714"/>
            <a:chExt cx="3024000" cy="1426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0000" y="5709714"/>
              <a:ext cx="3024000" cy="1426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05714" y="3090095"/>
            <a:ext cx="4256317" cy="2619619"/>
            <a:chOff x="12205714" y="3090095"/>
            <a:chExt cx="4256317" cy="26196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05714" y="3090095"/>
              <a:ext cx="4256317" cy="261961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86167" y="3731545"/>
            <a:ext cx="3509659" cy="1608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641" y="648282"/>
            <a:ext cx="7469921" cy="1458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6540" y="1900296"/>
            <a:ext cx="15872633" cy="123397"/>
            <a:chOff x="1206540" y="1900296"/>
            <a:chExt cx="15872633" cy="123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540" y="1900296"/>
              <a:ext cx="15872633" cy="1233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07865" y="2155619"/>
            <a:ext cx="10869983" cy="7894476"/>
            <a:chOff x="3707865" y="2155619"/>
            <a:chExt cx="10869983" cy="78944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7865" y="2155619"/>
              <a:ext cx="10869983" cy="78944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07865" y="3510857"/>
            <a:ext cx="10869983" cy="3072000"/>
            <a:chOff x="3707865" y="3510857"/>
            <a:chExt cx="10869983" cy="30720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7865" y="3510857"/>
              <a:ext cx="10869983" cy="3072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641" y="648282"/>
            <a:ext cx="7469921" cy="1458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6540" y="1900296"/>
            <a:ext cx="15872633" cy="123397"/>
            <a:chOff x="1206540" y="1900296"/>
            <a:chExt cx="15872633" cy="123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540" y="1900296"/>
              <a:ext cx="15872633" cy="1233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6543" y="2325788"/>
            <a:ext cx="15872631" cy="1863185"/>
            <a:chOff x="1206543" y="2325788"/>
            <a:chExt cx="15872631" cy="18631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6543" y="2325788"/>
              <a:ext cx="15872631" cy="18631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7865" y="1838977"/>
            <a:ext cx="10869983" cy="8527761"/>
            <a:chOff x="3707865" y="1838977"/>
            <a:chExt cx="10869983" cy="85277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7865" y="1838977"/>
              <a:ext cx="10869983" cy="85277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641" y="648282"/>
            <a:ext cx="7469921" cy="14584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06540" y="1900296"/>
            <a:ext cx="15872633" cy="123397"/>
            <a:chOff x="1206540" y="1900296"/>
            <a:chExt cx="15872633" cy="12339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6540" y="1900296"/>
              <a:ext cx="15872633" cy="1233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07865" y="2793143"/>
            <a:ext cx="10869983" cy="841143"/>
            <a:chOff x="3707865" y="2793143"/>
            <a:chExt cx="10869983" cy="841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7865" y="2793143"/>
              <a:ext cx="10869983" cy="841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22857" y="3483238"/>
            <a:ext cx="4256317" cy="2619619"/>
            <a:chOff x="12822857" y="3483238"/>
            <a:chExt cx="4256317" cy="26196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22857" y="3483238"/>
              <a:ext cx="4256317" cy="261961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03310" y="4010402"/>
            <a:ext cx="3318506" cy="16081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7865" y="2167709"/>
            <a:ext cx="10869983" cy="8384415"/>
            <a:chOff x="3707865" y="2167709"/>
            <a:chExt cx="10869983" cy="83844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7865" y="2167709"/>
              <a:ext cx="10869983" cy="838441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641" y="648282"/>
            <a:ext cx="7469921" cy="14584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06540" y="1900296"/>
            <a:ext cx="15872633" cy="123397"/>
            <a:chOff x="1206540" y="1900296"/>
            <a:chExt cx="15872633" cy="12339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6540" y="1900296"/>
              <a:ext cx="15872633" cy="1233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2022-12-05T01:16:46Z</dcterms:created>
  <dcterms:modified xsi:type="dcterms:W3CDTF">2022-12-05T01:16:46Z</dcterms:modified>
</cp:coreProperties>
</file>