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notesSlides/notesSlide7.xml" ContentType="application/vnd.openxmlformats-officedocument.presentationml.notesSlide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8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0" r:id="rId17"/>
    <p:sldId id="273" r:id="rId18"/>
    <p:sldId id="274" r:id="rId19"/>
    <p:sldId id="275" r:id="rId20"/>
    <p:sldId id="282" r:id="rId21"/>
    <p:sldId id="287" r:id="rId22"/>
    <p:sldId id="285" r:id="rId23"/>
    <p:sldId id="286" r:id="rId24"/>
    <p:sldId id="276" r:id="rId25"/>
    <p:sldId id="277" r:id="rId26"/>
    <p:sldId id="278" r:id="rId27"/>
    <p:sldId id="279" r:id="rId28"/>
    <p:sldId id="281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한컴 고딕" panose="02000500000000000000" pitchFamily="2" charset="-127"/>
      <p:regular r:id="rId38"/>
      <p:bold r:id="rId39"/>
    </p:embeddedFont>
    <p:embeddedFont>
      <p:font typeface="한컴산뜻돋움" panose="02000000000000000000" pitchFamily="2" charset="-127"/>
      <p:regular r:id="rId40"/>
      <p:bold r:id="rId41"/>
    </p:embeddedFont>
    <p:embeddedFont>
      <p:font typeface="함초롬바탕 확장B" panose="02020603000000000000" pitchFamily="18" charset="-127"/>
      <p:regular r:id="rId42"/>
      <p:bold r:id="rId43"/>
    </p:embeddedFont>
    <p:embeddedFont>
      <p:font typeface="휴먼모음T" panose="02030504000101010101" pitchFamily="18" charset="-127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84A2A-B0D7-457F-9A6A-5D1AA28CF7E9}" v="24" dt="2022-06-12T22:46:12.196"/>
    <p1510:client id="{EF73D76F-A6FC-4123-938E-EA8CAA79A384}" v="50" dt="2022-06-12T23:39:58.37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3869" autoAdjust="0"/>
  </p:normalViewPr>
  <p:slideViewPr>
    <p:cSldViewPr snapToGrid="0">
      <p:cViewPr>
        <p:scale>
          <a:sx n="96" d="100"/>
          <a:sy n="96" d="100"/>
        </p:scale>
        <p:origin x="92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406678184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540909922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540909922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3FA4FFF4-BDE0-4AA1-840E-2B8BEA673852}"/>
    <pc:docChg chg="custSel addSld delSld modSld">
      <pc:chgData name="Song Seokil" userId="55e21934b449b532" providerId="LiveId" clId="{3FA4FFF4-BDE0-4AA1-840E-2B8BEA673852}" dt="2022-05-01T23:10:31.441" v="5" actId="27636"/>
      <pc:docMkLst>
        <pc:docMk/>
      </pc:docMkLst>
      <pc:sldChg chg="modSp mod">
        <pc:chgData name="Song Seokil" userId="55e21934b449b532" providerId="LiveId" clId="{3FA4FFF4-BDE0-4AA1-840E-2B8BEA673852}" dt="2022-05-01T23:10:06.062" v="0"/>
        <pc:sldMkLst>
          <pc:docMk/>
          <pc:sldMk cId="1202290180" sldId="256"/>
        </pc:sldMkLst>
        <pc:spChg chg="mod">
          <ac:chgData name="Song Seokil" userId="55e21934b449b532" providerId="LiveId" clId="{3FA4FFF4-BDE0-4AA1-840E-2B8BEA673852}" dt="2022-05-01T23:10:06.062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2" creationId="{829B7A89-5D75-CE70-CB15-291A2C94D8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3" creationId="{5D535880-678C-3869-6174-C6E781D738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" creationId="{AADE1B8D-2BB0-1693-2045-1719285C901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5" creationId="{05AA1BBF-02A3-6AAF-F2AC-1FE4A2160CC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6" creationId="{D4CB7962-0012-A9DB-2AC5-A034FF4D217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2" creationId="{ECF58C21-0E70-D342-B7F9-8AB451635D0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3" creationId="{192E6911-25D4-EBDA-C3E5-DB15645EFE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4" creationId="{684CA2D3-CE45-CAA3-0A1B-76A8A8D279C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2" creationId="{6750E3C6-198E-2BFE-EECA-10E903DBED8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3" creationId="{507FBBB7-EFE4-1D78-C6DE-E4162686CDC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4" creationId="{C8E92778-AD5E-61E5-6335-042F8AD341D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2" creationId="{5C076146-D59B-3581-8999-B66BAA4063C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3" creationId="{0FC18AFD-1FFB-CCD2-BE7A-0B56A03D916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4" creationId="{C44D0B96-9D01-30C7-4386-6E6568F89A6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5" creationId="{444C56D7-698C-5EF8-E6A1-3EC2118903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6" creationId="{FD3A2872-6EBE-CBC7-C421-C394D9A119B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2" creationId="{F66CC719-2549-F72B-F6C8-19091A9CBB8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3" creationId="{1C9A98B3-4C25-2091-A705-9AC4E4F9586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4" creationId="{2961C7C3-97BA-2E57-7FBE-5F363F1ED83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5" creationId="{2BBE6B11-FA26-4354-29B2-ED9659447A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6" creationId="{ADE4B192-5B5C-790B-4501-709B32618DE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2" creationId="{770FFFDF-6A14-A6A3-2949-1B00090447E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3" creationId="{9EB54FCB-B7C3-FF58-AB9E-AB39253D58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4" creationId="{9B648EDD-0D23-A4EF-7822-BCB94F3E37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5" creationId="{350A2C3B-B6BE-C43E-5291-15D829C3322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1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2" creationId="{8C540C69-FC16-478A-8A11-64C916CB7F8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3" creationId="{49E2197B-949A-D678-5D17-A9CC03466E5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4" creationId="{669CA3C3-96C9-0703-261A-F4E3003FCEB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5" creationId="{D730056C-675B-55D7-9B2F-06482630A3F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6" creationId="{2A9CE8BC-2532-A359-122E-1581B947359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2" creationId="{C5001AC4-12C8-4BBA-E598-EB2BC529F62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3" creationId="{F0740CCA-A853-742F-F906-1760B398103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4" creationId="{7E3FF605-D97A-DB1E-CD48-D333A35B37D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2" creationId="{2BC57CA1-BA2F-87FD-6941-FE0B97E0CDB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3" creationId="{A0536852-9945-6870-700F-6D3938C98A2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4" creationId="{351D40A9-B381-72D4-436E-E9371E42CA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5" creationId="{FD0BC14B-692F-FD10-BF7F-A47F5153C28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6" creationId="{17254321-0880-492F-E5CB-B469B05702B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29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2" creationId="{57FCF64B-AF93-6BDC-30FB-8FC59A572D8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3" creationId="{F6682CE4-02E6-18D7-A76B-24A57ECC0A2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4" creationId="{90E7FD05-5D60-4942-0C5D-08445D1E25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5" creationId="{76953133-A046-491A-D8D8-BA87F1007FA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7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2" creationId="{48B879CB-0041-5ED3-8E1E-A137F5A9E5D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3" creationId="{9A83A112-694D-EB1B-2D10-27FB942DAF7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4" creationId="{CCACC2F1-6091-1486-AA5F-5EEE312355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5" creationId="{CA0FBCC2-28F3-716E-ED80-E0D086C41E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6" creationId="{8339BB49-4F19-BADF-800A-12516823C5A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2" creationId="{25BC5B26-04EC-FF91-82F0-1B4ADF334FF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3" creationId="{C2EB01B3-6AB3-5FFA-D5FA-965204BD646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4" creationId="{057EDE9C-69CA-7BE4-1860-8924973D42F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5" creationId="{00F2375D-31F8-F3CE-D97F-AE44B265F28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6" creationId="{A21DB7E6-1516-F7F1-4895-F59713A3C31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2" creationId="{FA48A88F-FA28-F7BB-CE7F-43663C8F29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3" creationId="{3F74B9F7-4343-4853-F8B0-A46CDCDB6E4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4" creationId="{A3941EBC-7838-E5B0-7DEF-FA6CEC73DE3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5" creationId="{37059EA4-2025-7418-EC17-16A075304B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9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2" creationId="{9B7D762A-BCD8-2D65-319A-8C219BE7093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3" creationId="{8A379EFA-61DD-B29C-1B2E-D6A2622E610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4" creationId="{5BC35D74-E34B-B750-68E8-F07D7365501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5" creationId="{5DFE1A4C-619A-E168-D48F-74F684DC6E1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6" creationId="{D453D83C-26B6-F68B-230C-3C95D979957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4066781840" sldId="30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2" creationId="{FBB60D07-A211-F897-61C0-2B81A9DFF0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3" creationId="{44289714-8FB6-21A1-6C86-101B03BA2BA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4" creationId="{81CDF78B-0899-A03A-2D71-5C73AADE6FC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1843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1843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4066781840" sldId="304"/>
            <ac:spMk id="1843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2" creationId="{89F6C489-0216-9237-EFEC-B35FCDA8AE9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3" creationId="{9B8F5A47-10FA-05DE-D7EE-182D44714D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4" creationId="{E4FEED47-3FB8-94F3-014A-8687A94BF53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6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" creationId="{B887E6B5-2168-2904-C770-3FFB147022D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3" creationId="{8E3BD132-D9E9-EFE6-1008-505A7FE26F4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4" creationId="{61F2475A-9E59-7407-1224-9EAC1842143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5" creationId="{A9C7B792-6636-3139-5285-A6102CBBE50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5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" creationId="{7EA71818-688A-AB33-9675-6177316411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3" creationId="{731D79EB-19D5-E1C6-D14A-F4BCEB13557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4" creationId="{2318359A-3F78-96D8-95C3-6E017B17E6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5" creationId="{3E1E4703-69F6-3C9C-DDD9-437593921FD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6" creationId="{A2A49ABA-FAA8-EE2D-4E34-4C78D8F2839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" creationId="{4B9CD52D-F22D-A96C-A3EF-9E029297EA9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3" creationId="{E9626783-02A5-12AC-9CCF-59D96F4CDE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4" creationId="{DC397C5C-58B7-C3E4-12A0-95650A393C7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5" creationId="{16E1C70F-399B-8774-DACC-E33DD4C7209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6" creationId="{9E8C03AF-A46A-C4CA-F9F5-4233BA8DFB2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" creationId="{DAE7A1A8-0314-EB95-3DB0-10DC003DE30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3" creationId="{228F3000-11A9-29D8-725D-03C8268A257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4" creationId="{0A4F82E4-B060-AF71-9F2B-40BD2099F771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" creationId="{CEE289AD-D12F-C3AC-2364-1238857C7E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3" creationId="{01EBDD40-0C3A-0F94-08A7-70A82FCFEB2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4" creationId="{3810E217-2D4F-4636-7299-4FEB874481B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80" creationId="{00000000-0000-0000-0000-000000000000}"/>
          </ac:spMkLst>
        </pc:spChg>
      </pc:sldChg>
      <pc:sldChg chg="addSp delSp modSp add mod">
        <pc:chgData name="Song Seokil" userId="55e21934b449b532" providerId="LiveId" clId="{3FA4FFF4-BDE0-4AA1-840E-2B8BEA673852}" dt="2022-05-01T23:10:31.441" v="5" actId="27636"/>
        <pc:sldMkLst>
          <pc:docMk/>
          <pc:sldMk cId="0" sldId="31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" creationId="{C1E5EE63-BF6F-37CC-53A3-7F69ADF8DAB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3" creationId="{7D32FCD6-08B0-A96B-1AD8-97054E40994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4" creationId="{FA883DB6-B201-DF95-FE03-40496294CD2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5" creationId="{3E47941B-798A-3AE3-A934-B9C928B2D83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6" creationId="{451C0B3E-915B-F242-4C35-2E537D8AD02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441" v="5" actId="27636"/>
          <ac:spMkLst>
            <pc:docMk/>
            <pc:sldMk cId="0" sldId="311"/>
            <ac:spMk id="2560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" creationId="{5D4F3C22-6794-B318-2644-ACEE0C207FD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3" creationId="{FDC35D5D-AD05-89FC-95F7-6EF9BE0C8CD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4" creationId="{366E2D84-D1D8-AEEB-AF56-12993D7968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5" creationId="{FD52804B-0419-ACD4-8EB5-C88D4BF8DBB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6" creationId="{2F90398F-95F4-78CA-6AA4-88D2BD1E3B4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3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" creationId="{2D301C24-04A0-8294-EA8C-7BF48980A51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3" creationId="{DF8DAE89-876A-B040-BAAF-214566B4DC5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4" creationId="{07746169-7297-DC10-2BC0-E03732E4303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2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" creationId="{FE9B52E8-21C5-5DAF-6C7A-7DAC9BF587F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3" creationId="{36440236-5922-5F0E-AF2F-B9926F9365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4" creationId="{6FC40A84-F8CB-CB5A-8301-9AF4FC3453E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5" creationId="{8434B9D2-58A0-9BF6-33D5-60E5E502149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6" creationId="{901DC709-6BEF-C9C2-C4A6-A2DB824EBCC5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8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" creationId="{4B17AD41-B1B8-13B8-4ECF-B87F5D04DC5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3" creationId="{D8C394C7-F9C7-1F54-BC25-091C32556D7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4" creationId="{0DE57FF6-EA2D-F413-1174-93C9F047C3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700" creationId="{00000000-0000-0000-0000-000000000000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3540909922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3540909922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90D84A2A-B0D7-457F-9A6A-5D1AA28CF7E9}"/>
    <pc:docChg chg="undo redo custSel addSld delSld modSld">
      <pc:chgData name="Song Seokil" userId="55e21934b449b532" providerId="LiveId" clId="{90D84A2A-B0D7-457F-9A6A-5D1AA28CF7E9}" dt="2022-06-12T22:46:49.139" v="286" actId="3064"/>
      <pc:docMkLst>
        <pc:docMk/>
      </pc:docMkLst>
      <pc:sldChg chg="modSp mod">
        <pc:chgData name="Song Seokil" userId="55e21934b449b532" providerId="LiveId" clId="{90D84A2A-B0D7-457F-9A6A-5D1AA28CF7E9}" dt="2022-05-29T16:08:08.677" v="0"/>
        <pc:sldMkLst>
          <pc:docMk/>
          <pc:sldMk cId="1202290180" sldId="256"/>
        </pc:sldMkLst>
        <pc:spChg chg="mod">
          <ac:chgData name="Song Seokil" userId="55e21934b449b532" providerId="LiveId" clId="{90D84A2A-B0D7-457F-9A6A-5D1AA28CF7E9}" dt="2022-05-29T16:08:08.677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58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2" creationId="{1647F2B3-882A-0529-46E6-534EAF43A11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3" creationId="{C6200BA5-9E6A-704D-6FD1-D6DB115E092F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" creationId="{12860901-C275-C0A3-A948-5A1E5D77C3E5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5" creationId="{0A24CAD4-D48C-BA38-80DC-F5107EB04F5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6" creationId="{54096068-4E1C-88BE-D2D0-4E9EE6AD2464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09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099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10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10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8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59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2" creationId="{F5448E01-E654-1162-E9B6-5A3F14E108E7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3" creationId="{954DD444-DFC8-2B56-9FA1-EB3FC2D2FFD5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4" creationId="{DF677F7D-C341-0523-2855-27A22840BB62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512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512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59"/>
            <ac:spMk id="5124" creationId="{00000000-0000-0000-0000-000000000000}"/>
          </ac:spMkLst>
        </pc:spChg>
      </pc:sldChg>
      <pc:sldChg chg="addSp delSp modSp add del mod">
        <pc:chgData name="Song Seokil" userId="55e21934b449b532" providerId="LiveId" clId="{90D84A2A-B0D7-457F-9A6A-5D1AA28CF7E9}" dt="2022-05-29T16:09:22.446" v="7" actId="1076"/>
        <pc:sldMkLst>
          <pc:docMk/>
          <pc:sldMk cId="0" sldId="260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2" creationId="{00E337A9-95E2-6923-D097-8AC6144335C1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3" creationId="{7D3D8A55-3324-97CA-DFD8-D13164173243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4" creationId="{A53F7429-988F-F510-2DD9-55557B52BDAD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6146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6147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0"/>
            <ac:spMk id="614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9:22.446" v="7" actId="1076"/>
          <ac:spMkLst>
            <pc:docMk/>
            <pc:sldMk cId="0" sldId="260"/>
            <ac:spMk id="6149" creationId="{00000000-0000-0000-0000-000000000000}"/>
          </ac:spMkLst>
        </pc:spChg>
      </pc:sldChg>
      <pc:sldChg chg="addSp delSp modSp add">
        <pc:chgData name="Song Seokil" userId="55e21934b449b532" providerId="LiveId" clId="{90D84A2A-B0D7-457F-9A6A-5D1AA28CF7E9}" dt="2022-05-29T16:08:43.105" v="3"/>
        <pc:sldMkLst>
          <pc:docMk/>
          <pc:sldMk cId="0" sldId="261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2" creationId="{8BAEE859-1C92-37FC-2649-5472BC164AB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3" creationId="{B6225318-88FC-5953-BBDD-6FD5504BFCE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4" creationId="{18A22458-D034-5906-BFFD-12BFCC367233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1"/>
            <ac:spMk id="7172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62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2" creationId="{678B67CA-203A-3669-995F-D7795EC9D712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3" creationId="{6ED45FEA-204C-4509-C42A-1A0195F937C5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4" creationId="{D59EBA6B-205D-F2D3-2817-ED6382D74575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819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819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2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63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2" creationId="{782F9322-958E-FAF6-E50D-E846A77D6907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3" creationId="{54E60B3F-1E03-0198-EB89-E5E5B9EEBF86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4" creationId="{4D8914E5-F0E7-8EBE-3400-E3F892F3242D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5" creationId="{EF353619-4E8B-4D98-CA7E-03FB80D70D71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8" creationId="{812A9ABC-526B-7B1A-C7F8-D05F713FC6A3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921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922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922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3"/>
            <ac:spMk id="9222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64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2" creationId="{2A9C8684-ED1B-9AC2-6151-5788485CE1C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3" creationId="{D75FC7DC-5D43-3AAB-C06E-29C69C72105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4" creationId="{339C08AD-FC97-47C9-3CB5-F48A304EC9FA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1024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1024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64"/>
            <ac:spMk id="10244" creationId="{00000000-0000-0000-0000-000000000000}"/>
          </ac:spMkLst>
        </pc:spChg>
      </pc:sldChg>
      <pc:sldChg chg="del">
        <pc:chgData name="Song Seokil" userId="55e21934b449b532" providerId="LiveId" clId="{90D84A2A-B0D7-457F-9A6A-5D1AA28CF7E9}" dt="2022-05-29T16:08:22.986" v="1" actId="47"/>
        <pc:sldMkLst>
          <pc:docMk/>
          <pc:sldMk cId="0" sldId="265"/>
        </pc:sldMkLst>
      </pc:sldChg>
      <pc:sldChg chg="addSp delSp modSp add del mod modClrScheme chgLayout">
        <pc:chgData name="Song Seokil" userId="55e21934b449b532" providerId="LiveId" clId="{90D84A2A-B0D7-457F-9A6A-5D1AA28CF7E9}" dt="2022-05-29T23:33:54.016" v="8" actId="700"/>
        <pc:sldMkLst>
          <pc:docMk/>
          <pc:sldMk cId="0" sldId="266"/>
        </pc:sldMkLst>
        <pc:spChg chg="add del mod">
          <ac:chgData name="Song Seokil" userId="55e21934b449b532" providerId="LiveId" clId="{90D84A2A-B0D7-457F-9A6A-5D1AA28CF7E9}" dt="2022-05-29T23:33:54.016" v="8" actId="700"/>
          <ac:spMkLst>
            <pc:docMk/>
            <pc:sldMk cId="0" sldId="266"/>
            <ac:spMk id="2" creationId="{AB5599F7-B64A-DF3E-FBC5-1E149FCEFDB7}"/>
          </ac:spMkLst>
        </pc:spChg>
        <pc:spChg chg="add del mod">
          <ac:chgData name="Song Seokil" userId="55e21934b449b532" providerId="LiveId" clId="{90D84A2A-B0D7-457F-9A6A-5D1AA28CF7E9}" dt="2022-05-29T23:33:54.016" v="8" actId="700"/>
          <ac:spMkLst>
            <pc:docMk/>
            <pc:sldMk cId="0" sldId="266"/>
            <ac:spMk id="3" creationId="{B699A4B0-BF2C-C531-13F6-D1FE64B091CB}"/>
          </ac:spMkLst>
        </pc:spChg>
        <pc:spChg chg="add del mod">
          <ac:chgData name="Song Seokil" userId="55e21934b449b532" providerId="LiveId" clId="{90D84A2A-B0D7-457F-9A6A-5D1AA28CF7E9}" dt="2022-05-29T23:33:54.016" v="8" actId="700"/>
          <ac:spMkLst>
            <pc:docMk/>
            <pc:sldMk cId="0" sldId="266"/>
            <ac:spMk id="4" creationId="{827B8035-94FD-D086-27F3-8EA49365BB48}"/>
          </ac:spMkLst>
        </pc:spChg>
        <pc:spChg chg="add del mod">
          <ac:chgData name="Song Seokil" userId="55e21934b449b532" providerId="LiveId" clId="{90D84A2A-B0D7-457F-9A6A-5D1AA28CF7E9}" dt="2022-05-29T23:33:54.016" v="8" actId="700"/>
          <ac:spMkLst>
            <pc:docMk/>
            <pc:sldMk cId="0" sldId="266"/>
            <ac:spMk id="5" creationId="{322EDDE6-A64D-1022-189B-860CE21FCB13}"/>
          </ac:spMkLst>
        </pc:spChg>
      </pc:sldChg>
      <pc:sldChg chg="del">
        <pc:chgData name="Song Seokil" userId="55e21934b449b532" providerId="LiveId" clId="{90D84A2A-B0D7-457F-9A6A-5D1AA28CF7E9}" dt="2022-05-29T16:08:22.986" v="1" actId="47"/>
        <pc:sldMkLst>
          <pc:docMk/>
          <pc:sldMk cId="0" sldId="267"/>
        </pc:sldMkLst>
      </pc:sldChg>
      <pc:sldChg chg="addSp delSp modSp add del mod modClrScheme chgLayout">
        <pc:chgData name="Song Seokil" userId="55e21934b449b532" providerId="LiveId" clId="{90D84A2A-B0D7-457F-9A6A-5D1AA28CF7E9}" dt="2022-05-29T23:34:02.319" v="9" actId="700"/>
        <pc:sldMkLst>
          <pc:docMk/>
          <pc:sldMk cId="0" sldId="268"/>
        </pc:sldMkLst>
        <pc:spChg chg="add del mod">
          <ac:chgData name="Song Seokil" userId="55e21934b449b532" providerId="LiveId" clId="{90D84A2A-B0D7-457F-9A6A-5D1AA28CF7E9}" dt="2022-05-29T23:34:02.319" v="9" actId="700"/>
          <ac:spMkLst>
            <pc:docMk/>
            <pc:sldMk cId="0" sldId="268"/>
            <ac:spMk id="2" creationId="{FA66BD45-0D91-0A73-8601-D3231D748F0A}"/>
          </ac:spMkLst>
        </pc:spChg>
        <pc:spChg chg="add del mod">
          <ac:chgData name="Song Seokil" userId="55e21934b449b532" providerId="LiveId" clId="{90D84A2A-B0D7-457F-9A6A-5D1AA28CF7E9}" dt="2022-05-29T23:34:02.319" v="9" actId="700"/>
          <ac:spMkLst>
            <pc:docMk/>
            <pc:sldMk cId="0" sldId="268"/>
            <ac:spMk id="3" creationId="{C667AB8B-35DA-8E74-2598-A0006200404F}"/>
          </ac:spMkLst>
        </pc:spChg>
        <pc:spChg chg="add del mod">
          <ac:chgData name="Song Seokil" userId="55e21934b449b532" providerId="LiveId" clId="{90D84A2A-B0D7-457F-9A6A-5D1AA28CF7E9}" dt="2022-05-29T23:34:02.319" v="9" actId="700"/>
          <ac:spMkLst>
            <pc:docMk/>
            <pc:sldMk cId="0" sldId="268"/>
            <ac:spMk id="4" creationId="{1220BE4B-CF93-D22C-959C-6936FDE95667}"/>
          </ac:spMkLst>
        </pc:spChg>
        <pc:spChg chg="add del mod">
          <ac:chgData name="Song Seokil" userId="55e21934b449b532" providerId="LiveId" clId="{90D84A2A-B0D7-457F-9A6A-5D1AA28CF7E9}" dt="2022-05-29T23:34:02.319" v="9" actId="700"/>
          <ac:spMkLst>
            <pc:docMk/>
            <pc:sldMk cId="0" sldId="268"/>
            <ac:spMk id="5" creationId="{5587BB39-CF15-83BD-07A1-A85040E31E74}"/>
          </ac:spMkLst>
        </pc:spChg>
      </pc:sldChg>
      <pc:sldChg chg="addSp delSp modSp add del mod modClrScheme chgLayout">
        <pc:chgData name="Song Seokil" userId="55e21934b449b532" providerId="LiveId" clId="{90D84A2A-B0D7-457F-9A6A-5D1AA28CF7E9}" dt="2022-05-29T23:34:09.056" v="10" actId="700"/>
        <pc:sldMkLst>
          <pc:docMk/>
          <pc:sldMk cId="0" sldId="269"/>
        </pc:sldMkLst>
        <pc:spChg chg="add del mod">
          <ac:chgData name="Song Seokil" userId="55e21934b449b532" providerId="LiveId" clId="{90D84A2A-B0D7-457F-9A6A-5D1AA28CF7E9}" dt="2022-05-29T23:34:09.056" v="10" actId="700"/>
          <ac:spMkLst>
            <pc:docMk/>
            <pc:sldMk cId="0" sldId="269"/>
            <ac:spMk id="2" creationId="{C1E700AE-A1E5-359F-3A3D-0DA2CE33155D}"/>
          </ac:spMkLst>
        </pc:spChg>
        <pc:spChg chg="add del mod">
          <ac:chgData name="Song Seokil" userId="55e21934b449b532" providerId="LiveId" clId="{90D84A2A-B0D7-457F-9A6A-5D1AA28CF7E9}" dt="2022-05-29T23:34:09.056" v="10" actId="700"/>
          <ac:spMkLst>
            <pc:docMk/>
            <pc:sldMk cId="0" sldId="269"/>
            <ac:spMk id="3" creationId="{FD8116CD-4C03-CA8E-87EE-1F6641B32A48}"/>
          </ac:spMkLst>
        </pc:spChg>
        <pc:spChg chg="add del mod">
          <ac:chgData name="Song Seokil" userId="55e21934b449b532" providerId="LiveId" clId="{90D84A2A-B0D7-457F-9A6A-5D1AA28CF7E9}" dt="2022-05-29T23:34:09.056" v="10" actId="700"/>
          <ac:spMkLst>
            <pc:docMk/>
            <pc:sldMk cId="0" sldId="269"/>
            <ac:spMk id="4" creationId="{AF4679C6-72C3-A5E9-FC6E-0F6323E26F09}"/>
          </ac:spMkLst>
        </pc:spChg>
        <pc:spChg chg="add del mod">
          <ac:chgData name="Song Seokil" userId="55e21934b449b532" providerId="LiveId" clId="{90D84A2A-B0D7-457F-9A6A-5D1AA28CF7E9}" dt="2022-05-29T23:34:09.056" v="10" actId="700"/>
          <ac:spMkLst>
            <pc:docMk/>
            <pc:sldMk cId="0" sldId="269"/>
            <ac:spMk id="5" creationId="{817E23D7-043A-B304-2F20-05BDA7E04E8D}"/>
          </ac:spMkLst>
        </pc:spChg>
      </pc:sldChg>
      <pc:sldChg chg="addSp delSp modSp add del mod modClrScheme chgLayout">
        <pc:chgData name="Song Seokil" userId="55e21934b449b532" providerId="LiveId" clId="{90D84A2A-B0D7-457F-9A6A-5D1AA28CF7E9}" dt="2022-05-29T23:34:13.960" v="11" actId="700"/>
        <pc:sldMkLst>
          <pc:docMk/>
          <pc:sldMk cId="0" sldId="270"/>
        </pc:sldMkLst>
        <pc:spChg chg="add del mod">
          <ac:chgData name="Song Seokil" userId="55e21934b449b532" providerId="LiveId" clId="{90D84A2A-B0D7-457F-9A6A-5D1AA28CF7E9}" dt="2022-05-29T23:34:13.960" v="11" actId="700"/>
          <ac:spMkLst>
            <pc:docMk/>
            <pc:sldMk cId="0" sldId="270"/>
            <ac:spMk id="2" creationId="{AA4DBEE3-A2AA-9F1A-9654-FB337E3CC9B4}"/>
          </ac:spMkLst>
        </pc:spChg>
        <pc:spChg chg="add del mod">
          <ac:chgData name="Song Seokil" userId="55e21934b449b532" providerId="LiveId" clId="{90D84A2A-B0D7-457F-9A6A-5D1AA28CF7E9}" dt="2022-05-29T23:34:13.960" v="11" actId="700"/>
          <ac:spMkLst>
            <pc:docMk/>
            <pc:sldMk cId="0" sldId="270"/>
            <ac:spMk id="3" creationId="{755C906E-1A5F-113B-2178-A4E6C4B2B9AB}"/>
          </ac:spMkLst>
        </pc:spChg>
        <pc:spChg chg="add del mod">
          <ac:chgData name="Song Seokil" userId="55e21934b449b532" providerId="LiveId" clId="{90D84A2A-B0D7-457F-9A6A-5D1AA28CF7E9}" dt="2022-05-29T23:34:13.960" v="11" actId="700"/>
          <ac:spMkLst>
            <pc:docMk/>
            <pc:sldMk cId="0" sldId="270"/>
            <ac:spMk id="4" creationId="{DDA24ECD-6C4B-6A7E-48A6-A044FD299BA6}"/>
          </ac:spMkLst>
        </pc:spChg>
        <pc:spChg chg="add del mod">
          <ac:chgData name="Song Seokil" userId="55e21934b449b532" providerId="LiveId" clId="{90D84A2A-B0D7-457F-9A6A-5D1AA28CF7E9}" dt="2022-05-29T23:34:13.960" v="11" actId="700"/>
          <ac:spMkLst>
            <pc:docMk/>
            <pc:sldMk cId="0" sldId="270"/>
            <ac:spMk id="5" creationId="{E333F61A-C09B-3580-7F48-C8D3AD18D55F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71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1"/>
            <ac:spMk id="2" creationId="{69DA9335-0670-978F-CE5F-9AE2939D9633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1"/>
            <ac:spMk id="3" creationId="{8CE76FA4-FCAF-0356-E085-FF845FD48B64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1"/>
            <ac:spMk id="1536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1"/>
            <ac:spMk id="15363" creationId="{00000000-0000-0000-0000-000000000000}"/>
          </ac:spMkLst>
        </pc:spChg>
      </pc:sldChg>
      <pc:sldChg chg="addSp delSp modSp add del mod modClrScheme chgLayout">
        <pc:chgData name="Song Seokil" userId="55e21934b449b532" providerId="LiveId" clId="{90D84A2A-B0D7-457F-9A6A-5D1AA28CF7E9}" dt="2022-05-29T23:34:20.035" v="12" actId="700"/>
        <pc:sldMkLst>
          <pc:docMk/>
          <pc:sldMk cId="0" sldId="272"/>
        </pc:sldMkLst>
        <pc:spChg chg="add del mod">
          <ac:chgData name="Song Seokil" userId="55e21934b449b532" providerId="LiveId" clId="{90D84A2A-B0D7-457F-9A6A-5D1AA28CF7E9}" dt="2022-05-29T23:34:20.035" v="12" actId="700"/>
          <ac:spMkLst>
            <pc:docMk/>
            <pc:sldMk cId="0" sldId="272"/>
            <ac:spMk id="2" creationId="{57F8CB7B-CC1D-E7F2-40C3-B3E4A5EB18AC}"/>
          </ac:spMkLst>
        </pc:spChg>
        <pc:spChg chg="add del mod">
          <ac:chgData name="Song Seokil" userId="55e21934b449b532" providerId="LiveId" clId="{90D84A2A-B0D7-457F-9A6A-5D1AA28CF7E9}" dt="2022-05-29T23:34:20.035" v="12" actId="700"/>
          <ac:spMkLst>
            <pc:docMk/>
            <pc:sldMk cId="0" sldId="272"/>
            <ac:spMk id="3" creationId="{1E89605A-65A5-C36E-DA75-EBC03CB3952B}"/>
          </ac:spMkLst>
        </pc:spChg>
        <pc:spChg chg="add del mod">
          <ac:chgData name="Song Seokil" userId="55e21934b449b532" providerId="LiveId" clId="{90D84A2A-B0D7-457F-9A6A-5D1AA28CF7E9}" dt="2022-05-29T23:34:20.035" v="12" actId="700"/>
          <ac:spMkLst>
            <pc:docMk/>
            <pc:sldMk cId="0" sldId="272"/>
            <ac:spMk id="4" creationId="{3328CAB2-424E-BB44-57A0-CE5B681D7E27}"/>
          </ac:spMkLst>
        </pc:spChg>
        <pc:spChg chg="add del mod">
          <ac:chgData name="Song Seokil" userId="55e21934b449b532" providerId="LiveId" clId="{90D84A2A-B0D7-457F-9A6A-5D1AA28CF7E9}" dt="2022-05-29T23:34:20.035" v="12" actId="700"/>
          <ac:spMkLst>
            <pc:docMk/>
            <pc:sldMk cId="0" sldId="272"/>
            <ac:spMk id="5" creationId="{0FB1DA6A-2743-8DC1-0AE2-E2C01F293B24}"/>
          </ac:spMkLst>
        </pc:spChg>
      </pc:sldChg>
      <pc:sldChg chg="addSp delSp modSp add del mod modClrScheme chgLayout">
        <pc:chgData name="Song Seokil" userId="55e21934b449b532" providerId="LiveId" clId="{90D84A2A-B0D7-457F-9A6A-5D1AA28CF7E9}" dt="2022-05-29T23:34:24.698" v="13" actId="700"/>
        <pc:sldMkLst>
          <pc:docMk/>
          <pc:sldMk cId="0" sldId="273"/>
        </pc:sldMkLst>
        <pc:spChg chg="add del mod">
          <ac:chgData name="Song Seokil" userId="55e21934b449b532" providerId="LiveId" clId="{90D84A2A-B0D7-457F-9A6A-5D1AA28CF7E9}" dt="2022-05-29T23:34:24.698" v="13" actId="700"/>
          <ac:spMkLst>
            <pc:docMk/>
            <pc:sldMk cId="0" sldId="273"/>
            <ac:spMk id="2" creationId="{A5444412-E7C8-6C5C-DAE2-600060EC1E00}"/>
          </ac:spMkLst>
        </pc:spChg>
        <pc:spChg chg="add del mod">
          <ac:chgData name="Song Seokil" userId="55e21934b449b532" providerId="LiveId" clId="{90D84A2A-B0D7-457F-9A6A-5D1AA28CF7E9}" dt="2022-05-29T23:34:24.698" v="13" actId="700"/>
          <ac:spMkLst>
            <pc:docMk/>
            <pc:sldMk cId="0" sldId="273"/>
            <ac:spMk id="3" creationId="{BA8564FB-1815-DC5C-2E0B-CF3995D8CB7F}"/>
          </ac:spMkLst>
        </pc:spChg>
        <pc:spChg chg="add del mod">
          <ac:chgData name="Song Seokil" userId="55e21934b449b532" providerId="LiveId" clId="{90D84A2A-B0D7-457F-9A6A-5D1AA28CF7E9}" dt="2022-05-29T23:34:24.698" v="13" actId="700"/>
          <ac:spMkLst>
            <pc:docMk/>
            <pc:sldMk cId="0" sldId="273"/>
            <ac:spMk id="4" creationId="{8FF391A1-429B-C71C-8EAC-8E24BE659654}"/>
          </ac:spMkLst>
        </pc:spChg>
        <pc:spChg chg="add del mod">
          <ac:chgData name="Song Seokil" userId="55e21934b449b532" providerId="LiveId" clId="{90D84A2A-B0D7-457F-9A6A-5D1AA28CF7E9}" dt="2022-05-29T23:34:24.698" v="13" actId="700"/>
          <ac:spMkLst>
            <pc:docMk/>
            <pc:sldMk cId="0" sldId="273"/>
            <ac:spMk id="5" creationId="{AFFAC2C6-5F9E-566F-CB77-9ACC8A346ACB}"/>
          </ac:spMkLst>
        </pc:spChg>
      </pc:sldChg>
      <pc:sldChg chg="addSp delSp modSp add del mod modClrScheme chgLayout">
        <pc:chgData name="Song Seokil" userId="55e21934b449b532" providerId="LiveId" clId="{90D84A2A-B0D7-457F-9A6A-5D1AA28CF7E9}" dt="2022-05-29T23:34:28.331" v="14" actId="700"/>
        <pc:sldMkLst>
          <pc:docMk/>
          <pc:sldMk cId="0" sldId="274"/>
        </pc:sldMkLst>
        <pc:spChg chg="add del mod">
          <ac:chgData name="Song Seokil" userId="55e21934b449b532" providerId="LiveId" clId="{90D84A2A-B0D7-457F-9A6A-5D1AA28CF7E9}" dt="2022-05-29T23:34:28.331" v="14" actId="700"/>
          <ac:spMkLst>
            <pc:docMk/>
            <pc:sldMk cId="0" sldId="274"/>
            <ac:spMk id="2" creationId="{B95F4614-32A3-D0B9-0C61-3DCBDC1207F4}"/>
          </ac:spMkLst>
        </pc:spChg>
        <pc:spChg chg="add del mod">
          <ac:chgData name="Song Seokil" userId="55e21934b449b532" providerId="LiveId" clId="{90D84A2A-B0D7-457F-9A6A-5D1AA28CF7E9}" dt="2022-05-29T23:34:28.331" v="14" actId="700"/>
          <ac:spMkLst>
            <pc:docMk/>
            <pc:sldMk cId="0" sldId="274"/>
            <ac:spMk id="3" creationId="{62D0A579-9045-D834-9662-DFFEE2BA6FF9}"/>
          </ac:spMkLst>
        </pc:spChg>
        <pc:spChg chg="add del mod">
          <ac:chgData name="Song Seokil" userId="55e21934b449b532" providerId="LiveId" clId="{90D84A2A-B0D7-457F-9A6A-5D1AA28CF7E9}" dt="2022-05-29T23:34:28.331" v="14" actId="700"/>
          <ac:spMkLst>
            <pc:docMk/>
            <pc:sldMk cId="0" sldId="274"/>
            <ac:spMk id="4" creationId="{208F52DC-8FE6-A1D4-4815-37148C8AB4CB}"/>
          </ac:spMkLst>
        </pc:spChg>
        <pc:spChg chg="add del mod">
          <ac:chgData name="Song Seokil" userId="55e21934b449b532" providerId="LiveId" clId="{90D84A2A-B0D7-457F-9A6A-5D1AA28CF7E9}" dt="2022-05-29T23:34:28.331" v="14" actId="700"/>
          <ac:spMkLst>
            <pc:docMk/>
            <pc:sldMk cId="0" sldId="274"/>
            <ac:spMk id="5" creationId="{3D09B459-9293-9D51-4336-FD76A3D105C8}"/>
          </ac:spMkLst>
        </pc:spChg>
      </pc:sldChg>
      <pc:sldChg chg="addSp delSp modSp add del mod">
        <pc:chgData name="Song Seokil" userId="55e21934b449b532" providerId="LiveId" clId="{90D84A2A-B0D7-457F-9A6A-5D1AA28CF7E9}" dt="2022-05-29T23:37:26.349" v="15" actId="6549"/>
        <pc:sldMkLst>
          <pc:docMk/>
          <pc:sldMk cId="0" sldId="275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5"/>
            <ac:spMk id="2" creationId="{CFB17ED3-302C-F312-D6A6-D99DB64F5FB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5"/>
            <ac:spMk id="3" creationId="{28634D37-EA8A-0AEF-936F-9AEE65B40D76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5"/>
            <ac:spMk id="19458" creationId="{00000000-0000-0000-0000-000000000000}"/>
          </ac:spMkLst>
        </pc:spChg>
        <pc:spChg chg="mod">
          <ac:chgData name="Song Seokil" userId="55e21934b449b532" providerId="LiveId" clId="{90D84A2A-B0D7-457F-9A6A-5D1AA28CF7E9}" dt="2022-05-29T23:37:26.349" v="15" actId="6549"/>
          <ac:spMkLst>
            <pc:docMk/>
            <pc:sldMk cId="0" sldId="275"/>
            <ac:spMk id="19459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76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" creationId="{0212EDE9-BA15-C1D6-8A8E-1BBD27E70AD0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3" creationId="{F8EA418C-9601-6986-C173-6E56F9A1EA1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4" creationId="{7BF259A8-4DCB-EBB8-FAE8-4CA9A712FD67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5" creationId="{9DF161E6-4FEF-4682-D0C6-5824135BFCA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6" creationId="{69F75692-6CF1-7745-4B99-74C57B0EA45A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048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048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048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048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6"/>
            <ac:spMk id="20486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77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2" creationId="{1DAE74A7-9696-7C9F-BAAF-E55ADE89EF9F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3" creationId="{5C7DEFE7-1912-7B25-4474-24073A44D161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4" creationId="{B0769D60-C254-5DC7-0D78-186630BC446C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21506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21507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7"/>
            <ac:spMk id="21508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78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2" creationId="{93CCBB24-2938-A397-57F5-B1E634BA9D4F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3" creationId="{7BAEAA41-C1C3-1F7C-F4F4-E63C49E326D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4" creationId="{225DAB3E-4CF1-20C4-654A-D3425BC90D35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2253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2253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8"/>
            <ac:spMk id="22532" creationId="{00000000-0000-0000-0000-000000000000}"/>
          </ac:spMkLst>
        </pc:spChg>
      </pc:sldChg>
      <pc:sldChg chg="addSp delSp modSp add del mod">
        <pc:chgData name="Song Seokil" userId="55e21934b449b532" providerId="LiveId" clId="{90D84A2A-B0D7-457F-9A6A-5D1AA28CF7E9}" dt="2022-06-12T14:08:00.536" v="21" actId="20577"/>
        <pc:sldMkLst>
          <pc:docMk/>
          <pc:sldMk cId="0" sldId="279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" creationId="{4E6E0878-9BA6-8135-346A-1D6FCE52C26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3" creationId="{21DF8717-5414-01C7-CD9B-F0C6A864B479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4" creationId="{B2F46C8E-6396-F953-8532-E52BCA70AB55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5" creationId="{871F031B-7FD1-EA1E-31E5-1542FFC7740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6" creationId="{52C80B4D-3016-7A50-7BBC-9A11E9F246C8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355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355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3556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3557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79"/>
            <ac:spMk id="23558" creationId="{00000000-0000-0000-0000-000000000000}"/>
          </ac:spMkLst>
        </pc:spChg>
        <pc:graphicFrameChg chg="modGraphic">
          <ac:chgData name="Song Seokil" userId="55e21934b449b532" providerId="LiveId" clId="{90D84A2A-B0D7-457F-9A6A-5D1AA28CF7E9}" dt="2022-06-12T14:08:00.536" v="21" actId="20577"/>
          <ac:graphicFrameMkLst>
            <pc:docMk/>
            <pc:sldMk cId="0" sldId="279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80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2" creationId="{4E3E1DB5-33F7-993F-AEA7-9785B8C5B0B9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3" creationId="{F62DDA49-4607-FFE8-4A5B-705E0C346A69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4" creationId="{BA205243-0FA9-282B-A40E-59C4DDD7A78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5" creationId="{7F153BE7-1524-2685-7170-9A2468204F1F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2457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24579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2458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0"/>
            <ac:spMk id="24581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81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" creationId="{349AB5C8-FA28-766A-4339-8C838ABE4E98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3" creationId="{3D4B7C5C-0FDA-3ECD-1073-65560166E7A0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4" creationId="{AD3723FD-72C4-2EAE-0F16-923F4B8B98B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5" creationId="{F1D85942-78E6-F023-C0F6-E11FAE3BA9DF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6" creationId="{1F071D5B-1312-EF10-17FC-C6E7D573E47E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560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560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560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560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1"/>
            <ac:spMk id="25606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82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" creationId="{F3BB15E8-DFD3-DF53-638F-357A5DAD937A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3" creationId="{E868DF66-D20E-FF53-A5B1-9DA56F9B3D2E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4" creationId="{9922F2FE-6C1D-B310-B271-7DB18814A04F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5" creationId="{03E5A217-0D4F-0238-FCD7-BBE99AEE90D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6" creationId="{759E873D-09EE-5881-5E2A-F6C2DAC717C5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6626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6627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662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6629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2"/>
            <ac:spMk id="26630" creationId="{00000000-0000-0000-0000-000000000000}"/>
          </ac:spMkLst>
        </pc:spChg>
      </pc:sldChg>
      <pc:sldChg chg="addSp delSp modSp add del">
        <pc:chgData name="Song Seokil" userId="55e21934b449b532" providerId="LiveId" clId="{90D84A2A-B0D7-457F-9A6A-5D1AA28CF7E9}" dt="2022-05-29T16:08:43.105" v="3"/>
        <pc:sldMkLst>
          <pc:docMk/>
          <pc:sldMk cId="0" sldId="283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" creationId="{0C96D0FE-309F-A42D-E5AC-1947A46D0995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3" creationId="{4CBB1F97-225E-59DE-FDE0-8E994C2AC3B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4" creationId="{985134A0-D3BD-0FBD-D1BC-3E06601AB180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5" creationId="{3680F1D7-3233-DF13-DA4E-DEBB70D0C56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6" creationId="{EF767521-9586-A266-3C9C-A089C83AF2B4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765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765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765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765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3"/>
            <ac:spMk id="27654" creationId="{00000000-0000-0000-0000-000000000000}"/>
          </ac:spMkLst>
        </pc:spChg>
      </pc:sldChg>
      <pc:sldChg chg="del">
        <pc:chgData name="Song Seokil" userId="55e21934b449b532" providerId="LiveId" clId="{90D84A2A-B0D7-457F-9A6A-5D1AA28CF7E9}" dt="2022-05-29T16:08:22.986" v="1" actId="47"/>
        <pc:sldMkLst>
          <pc:docMk/>
          <pc:sldMk cId="0" sldId="284"/>
        </pc:sldMkLst>
      </pc:sldChg>
      <pc:sldChg chg="addSp delSp modSp add mod modClrScheme chgLayout">
        <pc:chgData name="Song Seokil" userId="55e21934b449b532" providerId="LiveId" clId="{90D84A2A-B0D7-457F-9A6A-5D1AA28CF7E9}" dt="2022-05-29T23:53:59.115" v="18" actId="700"/>
        <pc:sldMkLst>
          <pc:docMk/>
          <pc:sldMk cId="0" sldId="285"/>
        </pc:sldMkLst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5"/>
            <ac:spMk id="2" creationId="{D252E430-56B3-7918-1AE7-9F905BB7B74C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5"/>
            <ac:spMk id="3" creationId="{9893478D-3751-6090-BAB6-777CE0CD29A8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5"/>
            <ac:spMk id="4" creationId="{39C6FEBC-5AF4-AAFC-3506-FFDCA6DEB789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5"/>
            <ac:spMk id="5" creationId="{838EFD27-64BB-A210-BD1D-FD92010DEE2F}"/>
          </ac:spMkLst>
        </pc:spChg>
      </pc:sldChg>
      <pc:sldChg chg="del">
        <pc:chgData name="Song Seokil" userId="55e21934b449b532" providerId="LiveId" clId="{90D84A2A-B0D7-457F-9A6A-5D1AA28CF7E9}" dt="2022-05-29T16:08:22.986" v="1" actId="47"/>
        <pc:sldMkLst>
          <pc:docMk/>
          <pc:sldMk cId="3540909922" sldId="285"/>
        </pc:sldMkLst>
      </pc:sldChg>
      <pc:sldChg chg="addSp delSp modSp add mod modClrScheme chgLayout">
        <pc:chgData name="Song Seokil" userId="55e21934b449b532" providerId="LiveId" clId="{90D84A2A-B0D7-457F-9A6A-5D1AA28CF7E9}" dt="2022-05-29T23:53:59.115" v="18" actId="700"/>
        <pc:sldMkLst>
          <pc:docMk/>
          <pc:sldMk cId="0" sldId="286"/>
        </pc:sldMkLst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6"/>
            <ac:spMk id="2" creationId="{42F06F49-A2EE-7C48-C2B5-5716B0E703A3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6"/>
            <ac:spMk id="3" creationId="{4166D357-737B-CF57-4D9F-4693216A6938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6"/>
            <ac:spMk id="4" creationId="{547F3C68-3C50-42EF-6491-315F15E2D4B1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6"/>
            <ac:spMk id="5" creationId="{4DE53055-3DE6-3D9F-A360-D614AC3C24E9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6-12T22:33:06.400" v="202" actId="207"/>
        <pc:sldMkLst>
          <pc:docMk/>
          <pc:sldMk cId="0" sldId="287"/>
        </pc:sldMkLst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7"/>
            <ac:spMk id="2" creationId="{7D904E5A-ED75-A085-1711-F114E42B04F4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7"/>
            <ac:spMk id="3" creationId="{3B78CDE8-9F00-FF66-8C43-AB0AF4C67CA5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7"/>
            <ac:spMk id="4" creationId="{59D2CA35-29E4-B9D1-694B-14E833C571E5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7"/>
            <ac:spMk id="5" creationId="{4FD9685B-150C-DE90-DB54-7591A6757DBA}"/>
          </ac:spMkLst>
        </pc:spChg>
        <pc:spChg chg="mod">
          <ac:chgData name="Song Seokil" userId="55e21934b449b532" providerId="LiveId" clId="{90D84A2A-B0D7-457F-9A6A-5D1AA28CF7E9}" dt="2022-06-12T22:33:06.400" v="202" actId="207"/>
          <ac:spMkLst>
            <pc:docMk/>
            <pc:sldMk cId="0" sldId="287"/>
            <ac:spMk id="30722" creationId="{00000000-0000-0000-0000-000000000000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59.115" v="18" actId="700"/>
        <pc:sldMkLst>
          <pc:docMk/>
          <pc:sldMk cId="0" sldId="288"/>
        </pc:sldMkLst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8"/>
            <ac:spMk id="2" creationId="{D2C5E90F-3F23-ABF6-0D6E-0F2CFFB0F3DF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8"/>
            <ac:spMk id="3" creationId="{31856CA2-0DE2-0A52-FAF2-D12B3F6A5EB3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8"/>
            <ac:spMk id="4" creationId="{AE8BF113-8F70-1F7C-31A9-FD82B33B1A19}"/>
          </ac:spMkLst>
        </pc:spChg>
        <pc:spChg chg="add del mod">
          <ac:chgData name="Song Seokil" userId="55e21934b449b532" providerId="LiveId" clId="{90D84A2A-B0D7-457F-9A6A-5D1AA28CF7E9}" dt="2022-05-29T23:53:59.115" v="18" actId="700"/>
          <ac:spMkLst>
            <pc:docMk/>
            <pc:sldMk cId="0" sldId="288"/>
            <ac:spMk id="5" creationId="{2D8FC61E-D08A-0615-8A8D-D3AFB172D3C8}"/>
          </ac:spMkLst>
        </pc:spChg>
      </pc:sldChg>
      <pc:sldChg chg="addSp delSp modSp add mod">
        <pc:chgData name="Song Seokil" userId="55e21934b449b532" providerId="LiveId" clId="{90D84A2A-B0D7-457F-9A6A-5D1AA28CF7E9}" dt="2022-06-12T22:36:49.181" v="211" actId="207"/>
        <pc:sldMkLst>
          <pc:docMk/>
          <pc:sldMk cId="0" sldId="289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9"/>
            <ac:spMk id="2" creationId="{80689CDB-E240-4B4D-A84A-65B0AFF17406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89"/>
            <ac:spMk id="3" creationId="{5AAB887D-A930-961F-E7FF-A67829D99EC6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89"/>
            <ac:spMk id="32770" creationId="{00000000-0000-0000-0000-000000000000}"/>
          </ac:spMkLst>
        </pc:spChg>
        <pc:spChg chg="mod">
          <ac:chgData name="Song Seokil" userId="55e21934b449b532" providerId="LiveId" clId="{90D84A2A-B0D7-457F-9A6A-5D1AA28CF7E9}" dt="2022-06-12T22:36:49.181" v="211" actId="207"/>
          <ac:spMkLst>
            <pc:docMk/>
            <pc:sldMk cId="0" sldId="289"/>
            <ac:spMk id="32771" creationId="{00000000-0000-0000-0000-000000000000}"/>
          </ac:spMkLst>
        </pc:spChg>
      </pc:sldChg>
      <pc:sldChg chg="addSp delSp modSp add">
        <pc:chgData name="Song Seokil" userId="55e21934b449b532" providerId="LiveId" clId="{90D84A2A-B0D7-457F-9A6A-5D1AA28CF7E9}" dt="2022-05-29T16:08:43.105" v="3"/>
        <pc:sldMkLst>
          <pc:docMk/>
          <pc:sldMk cId="0" sldId="290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2" creationId="{54BE9C23-260C-BD53-C56F-98659B72E967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" creationId="{92DD6D68-03DA-6B50-FB28-C0CC8801DF49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4" creationId="{F01BA847-DE1D-583A-5F2E-429C6C2987C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5" creationId="{AE57E4B7-3563-8197-DA3B-1EB57758EE12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6" creationId="{72719762-4B06-E98D-33AC-B2D5FDFCB1C3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379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379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3796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3797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0"/>
            <ac:spMk id="33798" creationId="{00000000-0000-0000-0000-000000000000}"/>
          </ac:spMkLst>
        </pc:spChg>
      </pc:sldChg>
      <pc:sldChg chg="addSp delSp modSp add">
        <pc:chgData name="Song Seokil" userId="55e21934b449b532" providerId="LiveId" clId="{90D84A2A-B0D7-457F-9A6A-5D1AA28CF7E9}" dt="2022-05-29T16:08:43.105" v="3"/>
        <pc:sldMkLst>
          <pc:docMk/>
          <pc:sldMk cId="0" sldId="291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2" creationId="{981E9DD4-E343-57CB-5EC6-BA2A3F91644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" creationId="{6D07A259-78FC-B4C5-16AA-A9829D89B678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4" creationId="{88761805-D3BF-D7C5-3D29-E5AC533E0D7C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5" creationId="{CCB564FA-C9E7-9818-5E1F-44CB002696DA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6" creationId="{D1D2B91F-B9F3-34CC-64B7-D485F14A41D2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481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4819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482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482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1"/>
            <ac:spMk id="34822" creationId="{00000000-0000-0000-0000-000000000000}"/>
          </ac:spMkLst>
        </pc:spChg>
      </pc:sldChg>
      <pc:sldChg chg="addSp delSp modSp add">
        <pc:chgData name="Song Seokil" userId="55e21934b449b532" providerId="LiveId" clId="{90D84A2A-B0D7-457F-9A6A-5D1AA28CF7E9}" dt="2022-05-29T16:08:43.105" v="3"/>
        <pc:sldMkLst>
          <pc:docMk/>
          <pc:sldMk cId="0" sldId="292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2" creationId="{3982262C-DC33-19EE-4556-75E470B7C9D3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" creationId="{9BF769BD-E6B4-0CB5-1995-71049122745B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4" creationId="{8A3A33CF-3859-DE7D-68AF-A3A6F9A71026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5" creationId="{C22445E4-8FC9-51D2-9D8E-123FF5577154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6" creationId="{F166A08F-F451-C9E6-15D0-8F18D663DB7B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9938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9939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9940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9941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2"/>
            <ac:spMk id="39942" creationId="{00000000-0000-0000-0000-000000000000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52.299" v="17" actId="700"/>
        <pc:sldMkLst>
          <pc:docMk/>
          <pc:sldMk cId="0" sldId="293"/>
        </pc:sldMkLst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3"/>
            <ac:spMk id="2" creationId="{91EB8043-9EA2-A2D2-ECDD-D8BDFF09004D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3"/>
            <ac:spMk id="3" creationId="{075FFA5F-AE15-5AB0-9242-0524A0D4D5AD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3"/>
            <ac:spMk id="4" creationId="{BBBAF8AE-9E74-ACDE-8E5E-5E3AD6A0BFA0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3"/>
            <ac:spMk id="5" creationId="{2643BCA0-AA0B-6157-B240-9874B007C92F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6-12T22:45:38.095" v="267" actId="3064"/>
        <pc:sldMkLst>
          <pc:docMk/>
          <pc:sldMk cId="0" sldId="294"/>
        </pc:sldMkLst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4"/>
            <ac:spMk id="2" creationId="{195ACFD2-A4F8-53E9-AEE8-FE649E66BAAC}"/>
          </ac:spMkLst>
        </pc:spChg>
        <pc:spChg chg="add mod">
          <ac:chgData name="Song Seokil" userId="55e21934b449b532" providerId="LiveId" clId="{90D84A2A-B0D7-457F-9A6A-5D1AA28CF7E9}" dt="2022-06-12T22:45:19.342" v="261" actId="1076"/>
          <ac:spMkLst>
            <pc:docMk/>
            <pc:sldMk cId="0" sldId="294"/>
            <ac:spMk id="2" creationId="{47508929-1331-9EEC-8E85-C98D7004FA15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4"/>
            <ac:spMk id="3" creationId="{BFA2F497-36C8-5FE4-0479-5DD4D0145FBC}"/>
          </ac:spMkLst>
        </pc:spChg>
        <pc:spChg chg="add mod">
          <ac:chgData name="Song Seokil" userId="55e21934b449b532" providerId="LiveId" clId="{90D84A2A-B0D7-457F-9A6A-5D1AA28CF7E9}" dt="2022-06-12T22:45:19.342" v="261" actId="1076"/>
          <ac:spMkLst>
            <pc:docMk/>
            <pc:sldMk cId="0" sldId="294"/>
            <ac:spMk id="4" creationId="{98F324E0-E7F3-6E15-138C-35D964A8F568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4"/>
            <ac:spMk id="4" creationId="{F989D641-59BD-DC08-80FB-B9D8921EA518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4"/>
            <ac:spMk id="5" creationId="{2C15738D-A78B-AB20-E89C-4FEA60F7C41F}"/>
          </ac:spMkLst>
        </pc:spChg>
        <pc:spChg chg="add mod">
          <ac:chgData name="Song Seokil" userId="55e21934b449b532" providerId="LiveId" clId="{90D84A2A-B0D7-457F-9A6A-5D1AA28CF7E9}" dt="2022-06-12T22:45:19.342" v="261" actId="1076"/>
          <ac:spMkLst>
            <pc:docMk/>
            <pc:sldMk cId="0" sldId="294"/>
            <ac:spMk id="5" creationId="{FFDE7F31-764D-F00F-8FC6-2DBB7FAD860A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6" creationId="{52374C80-C55F-F09A-70C0-24F4F0712C80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7" creationId="{562A410C-ADB7-0A93-0699-032EAEB5FCD1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8" creationId="{5A37838F-0CC1-B916-28C0-08FD51F97C24}"/>
          </ac:spMkLst>
        </pc:spChg>
        <pc:spChg chg="add del mod">
          <ac:chgData name="Song Seokil" userId="55e21934b449b532" providerId="LiveId" clId="{90D84A2A-B0D7-457F-9A6A-5D1AA28CF7E9}" dt="2022-06-12T22:43:47.001" v="219" actId="478"/>
          <ac:spMkLst>
            <pc:docMk/>
            <pc:sldMk cId="0" sldId="294"/>
            <ac:spMk id="9" creationId="{0669B752-C780-1D20-7639-F1C1324C8460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10" creationId="{506F88D0-D7FF-F2FC-2A12-2D48779A4BDA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11" creationId="{358A0BB4-B952-9C76-37AA-86F396F878AE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12" creationId="{7F29BECF-4C05-20CA-509C-1134C2F5CC61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13" creationId="{BB429C4C-1AE1-73FA-50B1-9F0E44D06739}"/>
          </ac:spMkLst>
        </pc:spChg>
        <pc:spChg chg="add del mod">
          <ac:chgData name="Song Seokil" userId="55e21934b449b532" providerId="LiveId" clId="{90D84A2A-B0D7-457F-9A6A-5D1AA28CF7E9}" dt="2022-06-12T22:43:45.495" v="217" actId="478"/>
          <ac:spMkLst>
            <pc:docMk/>
            <pc:sldMk cId="0" sldId="294"/>
            <ac:spMk id="15" creationId="{7D91B7E6-334C-969E-1BD0-DC34CBCBEBBE}"/>
          </ac:spMkLst>
        </pc:spChg>
        <pc:spChg chg="add mod ord">
          <ac:chgData name="Song Seokil" userId="55e21934b449b532" providerId="LiveId" clId="{90D84A2A-B0D7-457F-9A6A-5D1AA28CF7E9}" dt="2022-06-12T22:45:38.095" v="267" actId="3064"/>
          <ac:spMkLst>
            <pc:docMk/>
            <pc:sldMk cId="0" sldId="294"/>
            <ac:spMk id="17" creationId="{F23F8083-543B-D333-316F-C5EBDC9FCE0D}"/>
          </ac:spMkLst>
        </pc:spChg>
        <pc:spChg chg="add mod">
          <ac:chgData name="Song Seokil" userId="55e21934b449b532" providerId="LiveId" clId="{90D84A2A-B0D7-457F-9A6A-5D1AA28CF7E9}" dt="2022-06-12T22:45:19.342" v="261" actId="1076"/>
          <ac:spMkLst>
            <pc:docMk/>
            <pc:sldMk cId="0" sldId="294"/>
            <ac:spMk id="19" creationId="{3A066AB9-5B1D-23E5-63D0-81C2AC7B0543}"/>
          </ac:spMkLst>
        </pc:spChg>
        <pc:spChg chg="mod">
          <ac:chgData name="Song Seokil" userId="55e21934b449b532" providerId="LiveId" clId="{90D84A2A-B0D7-457F-9A6A-5D1AA28CF7E9}" dt="2022-06-12T22:40:40.811" v="213" actId="113"/>
          <ac:spMkLst>
            <pc:docMk/>
            <pc:sldMk cId="0" sldId="294"/>
            <ac:spMk id="36866" creationId="{00000000-0000-0000-0000-000000000000}"/>
          </ac:spMkLst>
        </pc:spChg>
        <pc:cxnChg chg="add del mod">
          <ac:chgData name="Song Seokil" userId="55e21934b449b532" providerId="LiveId" clId="{90D84A2A-B0D7-457F-9A6A-5D1AA28CF7E9}" dt="2022-06-12T22:43:45.495" v="217" actId="478"/>
          <ac:cxnSpMkLst>
            <pc:docMk/>
            <pc:sldMk cId="0" sldId="294"/>
            <ac:cxnSpMk id="14" creationId="{0D5432F4-4713-B30D-E2D7-2309034EE08F}"/>
          </ac:cxnSpMkLst>
        </pc:cxnChg>
        <pc:cxnChg chg="add del mod">
          <ac:chgData name="Song Seokil" userId="55e21934b449b532" providerId="LiveId" clId="{90D84A2A-B0D7-457F-9A6A-5D1AA28CF7E9}" dt="2022-06-12T22:43:45.495" v="217" actId="478"/>
          <ac:cxnSpMkLst>
            <pc:docMk/>
            <pc:sldMk cId="0" sldId="294"/>
            <ac:cxnSpMk id="16" creationId="{4E09DB2A-E33B-DA0F-D506-6997659628BE}"/>
          </ac:cxnSpMkLst>
        </pc:cxnChg>
      </pc:sldChg>
      <pc:sldChg chg="addSp delSp modSp add mod modClrScheme chgLayout">
        <pc:chgData name="Song Seokil" userId="55e21934b449b532" providerId="LiveId" clId="{90D84A2A-B0D7-457F-9A6A-5D1AA28CF7E9}" dt="2022-05-29T23:53:52.299" v="17" actId="700"/>
        <pc:sldMkLst>
          <pc:docMk/>
          <pc:sldMk cId="0" sldId="295"/>
        </pc:sldMkLst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5"/>
            <ac:spMk id="2" creationId="{D6DD346C-7BE9-5009-B237-2D2885BC28D5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5"/>
            <ac:spMk id="3" creationId="{7BF00D36-2A67-92F7-3DCE-0464983DE31F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5"/>
            <ac:spMk id="4" creationId="{D35C333E-2AF7-4A08-6D7A-7B2FBDBF0FB5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5"/>
            <ac:spMk id="5" creationId="{FF14B619-82E2-66A9-8D0B-E79883BCEFFE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6-12T22:46:49.139" v="286" actId="3064"/>
        <pc:sldMkLst>
          <pc:docMk/>
          <pc:sldMk cId="0" sldId="296"/>
        </pc:sldMkLst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6"/>
            <ac:spMk id="2" creationId="{19DDBDAD-3DD5-55E7-C7B3-6BD5DEAA9FFF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6"/>
            <ac:spMk id="3" creationId="{FFB26AC8-A90D-F75E-0282-D9F9DFB35B8E}"/>
          </ac:spMkLst>
        </pc:spChg>
        <pc:spChg chg="add mod">
          <ac:chgData name="Song Seokil" userId="55e21934b449b532" providerId="LiveId" clId="{90D84A2A-B0D7-457F-9A6A-5D1AA28CF7E9}" dt="2022-06-12T22:46:17.041" v="269" actId="1076"/>
          <ac:spMkLst>
            <pc:docMk/>
            <pc:sldMk cId="0" sldId="296"/>
            <ac:spMk id="4" creationId="{524218C2-BB4B-C31B-0BAA-6581ABDB8908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6"/>
            <ac:spMk id="4" creationId="{CA0EECD4-5D69-79F8-4E86-095818CC17FC}"/>
          </ac:spMkLst>
        </pc:spChg>
        <pc:spChg chg="add mod">
          <ac:chgData name="Song Seokil" userId="55e21934b449b532" providerId="LiveId" clId="{90D84A2A-B0D7-457F-9A6A-5D1AA28CF7E9}" dt="2022-06-12T22:46:49.139" v="286" actId="3064"/>
          <ac:spMkLst>
            <pc:docMk/>
            <pc:sldMk cId="0" sldId="296"/>
            <ac:spMk id="5" creationId="{3F6A1F85-DD70-B006-91DC-1C0C31C24B4F}"/>
          </ac:spMkLst>
        </pc:spChg>
        <pc:spChg chg="add del mod">
          <ac:chgData name="Song Seokil" userId="55e21934b449b532" providerId="LiveId" clId="{90D84A2A-B0D7-457F-9A6A-5D1AA28CF7E9}" dt="2022-05-29T23:53:52.299" v="17" actId="700"/>
          <ac:spMkLst>
            <pc:docMk/>
            <pc:sldMk cId="0" sldId="296"/>
            <ac:spMk id="5" creationId="{7AA360FB-AE96-9566-EC74-FB11E932B7BC}"/>
          </ac:spMkLst>
        </pc:spChg>
        <pc:spChg chg="add mod">
          <ac:chgData name="Song Seokil" userId="55e21934b449b532" providerId="LiveId" clId="{90D84A2A-B0D7-457F-9A6A-5D1AA28CF7E9}" dt="2022-06-12T22:46:17.041" v="269" actId="1076"/>
          <ac:spMkLst>
            <pc:docMk/>
            <pc:sldMk cId="0" sldId="296"/>
            <ac:spMk id="6" creationId="{A28B6832-6307-24EA-23F8-80CCCB4EE58C}"/>
          </ac:spMkLst>
        </pc:spChg>
        <pc:spChg chg="add mod">
          <ac:chgData name="Song Seokil" userId="55e21934b449b532" providerId="LiveId" clId="{90D84A2A-B0D7-457F-9A6A-5D1AA28CF7E9}" dt="2022-06-12T22:46:17.041" v="269" actId="1076"/>
          <ac:spMkLst>
            <pc:docMk/>
            <pc:sldMk cId="0" sldId="296"/>
            <ac:spMk id="7" creationId="{3D59430F-1B75-2539-DEF1-525BF60ADB77}"/>
          </ac:spMkLst>
        </pc:spChg>
        <pc:spChg chg="add mod">
          <ac:chgData name="Song Seokil" userId="55e21934b449b532" providerId="LiveId" clId="{90D84A2A-B0D7-457F-9A6A-5D1AA28CF7E9}" dt="2022-06-12T22:46:34.636" v="275" actId="1076"/>
          <ac:spMkLst>
            <pc:docMk/>
            <pc:sldMk cId="0" sldId="296"/>
            <ac:spMk id="8" creationId="{2A107878-EE46-E03E-6F0A-C82E0961F46A}"/>
          </ac:spMkLst>
        </pc:spChg>
      </pc:sldChg>
      <pc:sldChg chg="addSp delSp modSp add">
        <pc:chgData name="Song Seokil" userId="55e21934b449b532" providerId="LiveId" clId="{90D84A2A-B0D7-457F-9A6A-5D1AA28CF7E9}" dt="2022-05-29T16:08:43.105" v="3"/>
        <pc:sldMkLst>
          <pc:docMk/>
          <pc:sldMk cId="0" sldId="297"/>
        </pc:sldMkLst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2" creationId="{F76C693C-A146-F72A-800F-16668B8C57F7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3" creationId="{7E7D8C23-02D3-00A4-61A6-E2827BC8E743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" creationId="{C18D3F7D-E2E9-AD40-EC5D-143D202D1C1E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5" creationId="{F6CAE772-B97F-4900-D8A8-20F7F8DF6D1E}"/>
          </ac:spMkLst>
        </pc:spChg>
        <pc:spChg chg="add del 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6" creationId="{BBB91F7C-4202-00EC-72DE-1B419EB9BDBB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0962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0963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0964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0965" creationId="{00000000-0000-0000-0000-000000000000}"/>
          </ac:spMkLst>
        </pc:spChg>
        <pc:spChg chg="mod">
          <ac:chgData name="Song Seokil" userId="55e21934b449b532" providerId="LiveId" clId="{90D84A2A-B0D7-457F-9A6A-5D1AA28CF7E9}" dt="2022-05-29T16:08:43.105" v="3"/>
          <ac:spMkLst>
            <pc:docMk/>
            <pc:sldMk cId="0" sldId="297"/>
            <ac:spMk id="40966" creationId="{00000000-0000-0000-0000-000000000000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44.712" v="16" actId="700"/>
        <pc:sldMkLst>
          <pc:docMk/>
          <pc:sldMk cId="0" sldId="299"/>
        </pc:sldMkLst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299"/>
            <ac:spMk id="2" creationId="{B0DB982C-16A2-8D88-669D-719AEE727429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299"/>
            <ac:spMk id="3" creationId="{C713E4FA-D0E6-9585-0C76-B6A4B9B0272C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299"/>
            <ac:spMk id="4" creationId="{753A64F0-9D53-0F67-CE30-19D7C37D83B3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299"/>
            <ac:spMk id="5" creationId="{D4340692-E03F-AEBA-273E-13FB07C21288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44.712" v="16" actId="700"/>
        <pc:sldMkLst>
          <pc:docMk/>
          <pc:sldMk cId="0" sldId="300"/>
        </pc:sldMkLst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0"/>
            <ac:spMk id="2" creationId="{1648F214-2107-913B-8F6A-749C8702143E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0"/>
            <ac:spMk id="3" creationId="{EEB60F1B-507B-A5EC-5742-2D113309DFA3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0"/>
            <ac:spMk id="4" creationId="{2587FA97-A798-C598-650D-FA8447C577AD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0"/>
            <ac:spMk id="5" creationId="{15CDF3F4-81AE-1F8B-B9AF-A33A8565B3DE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44.712" v="16" actId="700"/>
        <pc:sldMkLst>
          <pc:docMk/>
          <pc:sldMk cId="0" sldId="301"/>
        </pc:sldMkLst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1"/>
            <ac:spMk id="2" creationId="{801D7479-491C-96EB-32D7-5A7E8184C000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1"/>
            <ac:spMk id="3" creationId="{498DA75E-4A25-F4F2-C976-6BE8BBE327D8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1"/>
            <ac:spMk id="4" creationId="{725D16E8-25F5-6A0B-7528-2747A377D4D6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1"/>
            <ac:spMk id="5" creationId="{D9AF52B6-5013-187E-37C1-7BFEE1E0F9DB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44.712" v="16" actId="700"/>
        <pc:sldMkLst>
          <pc:docMk/>
          <pc:sldMk cId="0" sldId="302"/>
        </pc:sldMkLst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2"/>
            <ac:spMk id="2" creationId="{3DCF3317-9359-BEA3-0BED-4097D3A57320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2"/>
            <ac:spMk id="3" creationId="{7DEC3425-8BD8-3BAD-9594-3BD4A5C31B97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2"/>
            <ac:spMk id="4" creationId="{0FD40EDE-1698-28E2-A428-106AE8382D62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2"/>
            <ac:spMk id="5" creationId="{6199B015-EDD0-6764-3E96-434C57B69F3E}"/>
          </ac:spMkLst>
        </pc:spChg>
      </pc:sldChg>
      <pc:sldChg chg="addSp delSp modSp add mod modClrScheme chgLayout">
        <pc:chgData name="Song Seokil" userId="55e21934b449b532" providerId="LiveId" clId="{90D84A2A-B0D7-457F-9A6A-5D1AA28CF7E9}" dt="2022-05-29T23:53:44.712" v="16" actId="700"/>
        <pc:sldMkLst>
          <pc:docMk/>
          <pc:sldMk cId="0" sldId="303"/>
        </pc:sldMkLst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3"/>
            <ac:spMk id="2" creationId="{AFB6B93F-5FEA-677A-F403-97926ADE726D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3"/>
            <ac:spMk id="3" creationId="{D4B71D62-0A56-3964-25C2-9F715E53088F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3"/>
            <ac:spMk id="4" creationId="{0F26F39D-EB31-B739-0A6E-6FD92766BE36}"/>
          </ac:spMkLst>
        </pc:spChg>
        <pc:spChg chg="add del mod">
          <ac:chgData name="Song Seokil" userId="55e21934b449b532" providerId="LiveId" clId="{90D84A2A-B0D7-457F-9A6A-5D1AA28CF7E9}" dt="2022-05-29T23:53:44.712" v="16" actId="700"/>
          <ac:spMkLst>
            <pc:docMk/>
            <pc:sldMk cId="0" sldId="303"/>
            <ac:spMk id="5" creationId="{868B277F-9B95-72E9-E0D6-2AACD4C52EAD}"/>
          </ac:spMkLst>
        </pc:spChg>
      </pc:sldChg>
      <pc:sldChg chg="addSp delSp modSp new mod modClrScheme chgLayout">
        <pc:chgData name="Song Seokil" userId="55e21934b449b532" providerId="LiveId" clId="{90D84A2A-B0D7-457F-9A6A-5D1AA28CF7E9}" dt="2022-06-12T22:12:15.221" v="198" actId="478"/>
        <pc:sldMkLst>
          <pc:docMk/>
          <pc:sldMk cId="4066781840" sldId="304"/>
        </pc:sldMkLst>
        <pc:spChg chg="del mod ord">
          <ac:chgData name="Song Seokil" userId="55e21934b449b532" providerId="LiveId" clId="{90D84A2A-B0D7-457F-9A6A-5D1AA28CF7E9}" dt="2022-06-12T18:54:57.498" v="23" actId="700"/>
          <ac:spMkLst>
            <pc:docMk/>
            <pc:sldMk cId="4066781840" sldId="304"/>
            <ac:spMk id="2" creationId="{B499AD8F-C065-6BF5-C682-EAA2A3C78860}"/>
          </ac:spMkLst>
        </pc:spChg>
        <pc:spChg chg="del">
          <ac:chgData name="Song Seokil" userId="55e21934b449b532" providerId="LiveId" clId="{90D84A2A-B0D7-457F-9A6A-5D1AA28CF7E9}" dt="2022-06-12T18:54:57.498" v="23" actId="700"/>
          <ac:spMkLst>
            <pc:docMk/>
            <pc:sldMk cId="4066781840" sldId="304"/>
            <ac:spMk id="3" creationId="{94D35801-494E-4E25-3559-0A874C4C8ABA}"/>
          </ac:spMkLst>
        </pc:spChg>
        <pc:spChg chg="mod ord">
          <ac:chgData name="Song Seokil" userId="55e21934b449b532" providerId="LiveId" clId="{90D84A2A-B0D7-457F-9A6A-5D1AA28CF7E9}" dt="2022-06-12T19:05:18.058" v="153" actId="700"/>
          <ac:spMkLst>
            <pc:docMk/>
            <pc:sldMk cId="4066781840" sldId="304"/>
            <ac:spMk id="4" creationId="{3046CDC9-7F35-A620-501B-A8B108EB917B}"/>
          </ac:spMkLst>
        </pc:spChg>
        <pc:spChg chg="add del mod ord">
          <ac:chgData name="Song Seokil" userId="55e21934b449b532" providerId="LiveId" clId="{90D84A2A-B0D7-457F-9A6A-5D1AA28CF7E9}" dt="2022-06-12T19:05:18.058" v="153" actId="700"/>
          <ac:spMkLst>
            <pc:docMk/>
            <pc:sldMk cId="4066781840" sldId="304"/>
            <ac:spMk id="5" creationId="{95B23E81-DA23-8CF1-125A-539DDA82C2AF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6" creationId="{563AFD58-24EF-83F1-1FB7-D587B7CBD0C0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7" creationId="{9CA2B7A6-5FB8-9F10-F499-6D0B4A8371C1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8" creationId="{B7E3E062-FF7B-E93D-4CB6-CDF9EB0CC669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9" creationId="{E7D776C3-107C-F4A3-7FC2-034AC58F4269}"/>
          </ac:spMkLst>
        </pc:spChg>
        <pc:spChg chg="add mod ord">
          <ac:chgData name="Song Seokil" userId="55e21934b449b532" providerId="LiveId" clId="{90D84A2A-B0D7-457F-9A6A-5D1AA28CF7E9}" dt="2022-06-12T22:12:06.810" v="194" actId="207"/>
          <ac:spMkLst>
            <pc:docMk/>
            <pc:sldMk cId="4066781840" sldId="304"/>
            <ac:spMk id="10" creationId="{BEE0307D-872D-CE69-51EC-67ACA4DA2392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11" creationId="{59B7C0F0-3E29-79D0-0B74-16E3C6A962D1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12" creationId="{64ECC2FE-465F-7936-DC34-A17EA3EEEF68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13" creationId="{CB349EBA-4C08-7485-6A3F-9C2507275F61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14" creationId="{811D3318-B8B1-7BFC-6418-E60E28CE2CB1}"/>
          </ac:spMkLst>
        </pc:spChg>
        <pc:spChg chg="add mod">
          <ac:chgData name="Song Seokil" userId="55e21934b449b532" providerId="LiveId" clId="{90D84A2A-B0D7-457F-9A6A-5D1AA28CF7E9}" dt="2022-06-12T19:14:27.915" v="164" actId="14100"/>
          <ac:spMkLst>
            <pc:docMk/>
            <pc:sldMk cId="4066781840" sldId="304"/>
            <ac:spMk id="15" creationId="{F218BBF4-8E7C-5F1C-BDD8-43A3769D2DD9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18" creationId="{DC7901F5-FAB8-6D14-7F97-62BE0C7A7D42}"/>
          </ac:spMkLst>
        </pc:spChg>
        <pc:spChg chg="add mod">
          <ac:chgData name="Song Seokil" userId="55e21934b449b532" providerId="LiveId" clId="{90D84A2A-B0D7-457F-9A6A-5D1AA28CF7E9}" dt="2022-06-12T19:14:09.294" v="156" actId="1076"/>
          <ac:spMkLst>
            <pc:docMk/>
            <pc:sldMk cId="4066781840" sldId="304"/>
            <ac:spMk id="19" creationId="{DF111CCE-ACB3-115F-3877-CD5596BE1870}"/>
          </ac:spMkLst>
        </pc:spChg>
        <pc:spChg chg="add mod">
          <ac:chgData name="Song Seokil" userId="55e21934b449b532" providerId="LiveId" clId="{90D84A2A-B0D7-457F-9A6A-5D1AA28CF7E9}" dt="2022-06-12T19:05:28.173" v="154" actId="1076"/>
          <ac:spMkLst>
            <pc:docMk/>
            <pc:sldMk cId="4066781840" sldId="304"/>
            <ac:spMk id="22" creationId="{8A4CDF40-6EF0-2EE4-B28C-9830BA47ED31}"/>
          </ac:spMkLst>
        </pc:spChg>
        <pc:spChg chg="add mod">
          <ac:chgData name="Song Seokil" userId="55e21934b449b532" providerId="LiveId" clId="{90D84A2A-B0D7-457F-9A6A-5D1AA28CF7E9}" dt="2022-06-12T22:12:07.315" v="195" actId="207"/>
          <ac:spMkLst>
            <pc:docMk/>
            <pc:sldMk cId="4066781840" sldId="304"/>
            <ac:spMk id="24" creationId="{A38CB161-FB2C-AA34-FE75-0246C60ABDCF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25" creationId="{39FAB6E5-7364-D4D4-E58C-2573A0C5E6B6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26" creationId="{1D8866FE-A69D-1D5C-0F77-6ADE030741C4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27" creationId="{3911080B-586C-5F70-9116-AF6CFEB12EAB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28" creationId="{C516621C-4AE0-49D8-384D-C9164BB352C8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29" creationId="{AAE9699E-9F14-57B8-36A5-59FC080FAE83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30" creationId="{3EAE8910-8E9A-8BC9-1AC1-943FC0F0684C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31" creationId="{B582C628-3924-F8F1-71B5-CBA3EEC450BC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32" creationId="{7675CD0C-38B3-D243-3BF2-8785F6F920DB}"/>
          </ac:spMkLst>
        </pc:spChg>
        <pc:spChg chg="add mod">
          <ac:chgData name="Song Seokil" userId="55e21934b449b532" providerId="LiveId" clId="{90D84A2A-B0D7-457F-9A6A-5D1AA28CF7E9}" dt="2022-06-12T19:14:27.915" v="164" actId="14100"/>
          <ac:spMkLst>
            <pc:docMk/>
            <pc:sldMk cId="4066781840" sldId="304"/>
            <ac:spMk id="33" creationId="{49A0BC92-A145-52F5-36CD-8E2E90FC3C03}"/>
          </ac:spMkLst>
        </pc:spChg>
        <pc:spChg chg="add del mod">
          <ac:chgData name="Song Seokil" userId="55e21934b449b532" providerId="LiveId" clId="{90D84A2A-B0D7-457F-9A6A-5D1AA28CF7E9}" dt="2022-06-12T22:06:12.869" v="184" actId="478"/>
          <ac:spMkLst>
            <pc:docMk/>
            <pc:sldMk cId="4066781840" sldId="304"/>
            <ac:spMk id="35" creationId="{BCD82AE3-BE9D-D20A-2620-21B5136E3111}"/>
          </ac:spMkLst>
        </pc:spChg>
        <pc:spChg chg="add mod">
          <ac:chgData name="Song Seokil" userId="55e21934b449b532" providerId="LiveId" clId="{90D84A2A-B0D7-457F-9A6A-5D1AA28CF7E9}" dt="2022-06-12T19:14:19.626" v="157" actId="1076"/>
          <ac:spMkLst>
            <pc:docMk/>
            <pc:sldMk cId="4066781840" sldId="304"/>
            <ac:spMk id="36" creationId="{F253EA37-12C3-ED25-B8F3-F343732082AF}"/>
          </ac:spMkLst>
        </pc:spChg>
        <pc:spChg chg="add mod">
          <ac:chgData name="Song Seokil" userId="55e21934b449b532" providerId="LiveId" clId="{90D84A2A-B0D7-457F-9A6A-5D1AA28CF7E9}" dt="2022-06-12T19:14:00.393" v="155" actId="571"/>
          <ac:spMkLst>
            <pc:docMk/>
            <pc:sldMk cId="4066781840" sldId="304"/>
            <ac:spMk id="38" creationId="{6938B913-7851-DA7E-70A3-C788C784A594}"/>
          </ac:spMkLst>
        </pc:spChg>
        <pc:spChg chg="add mod">
          <ac:chgData name="Song Seokil" userId="55e21934b449b532" providerId="LiveId" clId="{90D84A2A-B0D7-457F-9A6A-5D1AA28CF7E9}" dt="2022-06-12T19:14:30.326" v="165" actId="571"/>
          <ac:spMkLst>
            <pc:docMk/>
            <pc:sldMk cId="4066781840" sldId="304"/>
            <ac:spMk id="43" creationId="{5B18C1EF-6CBC-C097-9A39-3E6A9E6255E6}"/>
          </ac:spMkLst>
        </pc:spChg>
        <pc:spChg chg="add mod">
          <ac:chgData name="Song Seokil" userId="55e21934b449b532" providerId="LiveId" clId="{90D84A2A-B0D7-457F-9A6A-5D1AA28CF7E9}" dt="2022-06-12T22:05:58.095" v="183" actId="1076"/>
          <ac:spMkLst>
            <pc:docMk/>
            <pc:sldMk cId="4066781840" sldId="304"/>
            <ac:spMk id="56" creationId="{93F3C44B-2BBA-6D18-EABC-962D168BD776}"/>
          </ac:spMkLst>
        </pc:spChg>
        <pc:cxnChg chg="add mod">
          <ac:chgData name="Song Seokil" userId="55e21934b449b532" providerId="LiveId" clId="{90D84A2A-B0D7-457F-9A6A-5D1AA28CF7E9}" dt="2022-06-12T19:14:27.915" v="164" actId="14100"/>
          <ac:cxnSpMkLst>
            <pc:docMk/>
            <pc:sldMk cId="4066781840" sldId="304"/>
            <ac:cxnSpMk id="17" creationId="{5A36001A-01EE-F2E6-D385-43E0573436B3}"/>
          </ac:cxnSpMkLst>
        </pc:cxnChg>
        <pc:cxnChg chg="add mod">
          <ac:chgData name="Song Seokil" userId="55e21934b449b532" providerId="LiveId" clId="{90D84A2A-B0D7-457F-9A6A-5D1AA28CF7E9}" dt="2022-06-12T19:14:09.294" v="156" actId="1076"/>
          <ac:cxnSpMkLst>
            <pc:docMk/>
            <pc:sldMk cId="4066781840" sldId="304"/>
            <ac:cxnSpMk id="21" creationId="{1A7E7807-59DF-38D8-46CA-A2355450B285}"/>
          </ac:cxnSpMkLst>
        </pc:cxnChg>
        <pc:cxnChg chg="add mod">
          <ac:chgData name="Song Seokil" userId="55e21934b449b532" providerId="LiveId" clId="{90D84A2A-B0D7-457F-9A6A-5D1AA28CF7E9}" dt="2022-06-12T19:05:28.173" v="154" actId="1076"/>
          <ac:cxnSpMkLst>
            <pc:docMk/>
            <pc:sldMk cId="4066781840" sldId="304"/>
            <ac:cxnSpMk id="23" creationId="{BACAFF1F-D74D-94AB-6D28-91C8C89F8BF5}"/>
          </ac:cxnSpMkLst>
        </pc:cxnChg>
        <pc:cxnChg chg="add mod">
          <ac:chgData name="Song Seokil" userId="55e21934b449b532" providerId="LiveId" clId="{90D84A2A-B0D7-457F-9A6A-5D1AA28CF7E9}" dt="2022-06-12T19:14:27.915" v="164" actId="14100"/>
          <ac:cxnSpMkLst>
            <pc:docMk/>
            <pc:sldMk cId="4066781840" sldId="304"/>
            <ac:cxnSpMk id="34" creationId="{B90A8945-E34A-30C8-0501-C407CE82D96F}"/>
          </ac:cxnSpMkLst>
        </pc:cxnChg>
        <pc:cxnChg chg="add mod">
          <ac:chgData name="Song Seokil" userId="55e21934b449b532" providerId="LiveId" clId="{90D84A2A-B0D7-457F-9A6A-5D1AA28CF7E9}" dt="2022-06-12T19:14:19.626" v="157" actId="1076"/>
          <ac:cxnSpMkLst>
            <pc:docMk/>
            <pc:sldMk cId="4066781840" sldId="304"/>
            <ac:cxnSpMk id="37" creationId="{BFADB04C-A9F6-F354-3FFC-06E8E66A4977}"/>
          </ac:cxnSpMkLst>
        </pc:cxnChg>
        <pc:cxnChg chg="add mod">
          <ac:chgData name="Song Seokil" userId="55e21934b449b532" providerId="LiveId" clId="{90D84A2A-B0D7-457F-9A6A-5D1AA28CF7E9}" dt="2022-06-12T19:14:00.393" v="155" actId="571"/>
          <ac:cxnSpMkLst>
            <pc:docMk/>
            <pc:sldMk cId="4066781840" sldId="304"/>
            <ac:cxnSpMk id="39" creationId="{7339F7DF-F117-092B-0CC3-AF6C17EAEB29}"/>
          </ac:cxnSpMkLst>
        </pc:cxnChg>
        <pc:cxnChg chg="add mod">
          <ac:chgData name="Song Seokil" userId="55e21934b449b532" providerId="LiveId" clId="{90D84A2A-B0D7-457F-9A6A-5D1AA28CF7E9}" dt="2022-06-12T19:14:42.767" v="168" actId="14100"/>
          <ac:cxnSpMkLst>
            <pc:docMk/>
            <pc:sldMk cId="4066781840" sldId="304"/>
            <ac:cxnSpMk id="42" creationId="{CF1BCBAD-8231-9E3A-93C2-CB07697FFC14}"/>
          </ac:cxnSpMkLst>
        </pc:cxnChg>
        <pc:cxnChg chg="add mod">
          <ac:chgData name="Song Seokil" userId="55e21934b449b532" providerId="LiveId" clId="{90D84A2A-B0D7-457F-9A6A-5D1AA28CF7E9}" dt="2022-06-12T19:14:47.693" v="171" actId="14100"/>
          <ac:cxnSpMkLst>
            <pc:docMk/>
            <pc:sldMk cId="4066781840" sldId="304"/>
            <ac:cxnSpMk id="46" creationId="{B9750FFD-4C85-D852-04E4-A72942FE7E12}"/>
          </ac:cxnSpMkLst>
        </pc:cxnChg>
        <pc:cxnChg chg="add mod">
          <ac:chgData name="Song Seokil" userId="55e21934b449b532" providerId="LiveId" clId="{90D84A2A-B0D7-457F-9A6A-5D1AA28CF7E9}" dt="2022-06-12T19:14:58.420" v="174" actId="14100"/>
          <ac:cxnSpMkLst>
            <pc:docMk/>
            <pc:sldMk cId="4066781840" sldId="304"/>
            <ac:cxnSpMk id="49" creationId="{E683ABEE-06C9-B6F8-73AF-EF9D2605DB1D}"/>
          </ac:cxnSpMkLst>
        </pc:cxnChg>
        <pc:cxnChg chg="add del mod">
          <ac:chgData name="Song Seokil" userId="55e21934b449b532" providerId="LiveId" clId="{90D84A2A-B0D7-457F-9A6A-5D1AA28CF7E9}" dt="2022-06-12T22:12:15.221" v="198" actId="478"/>
          <ac:cxnSpMkLst>
            <pc:docMk/>
            <pc:sldMk cId="4066781840" sldId="304"/>
            <ac:cxnSpMk id="57" creationId="{014F5FDF-F80F-2D2C-31C2-AB27A840BA07}"/>
          </ac:cxnSpMkLst>
        </pc:cxnChg>
        <pc:cxnChg chg="add del mod">
          <ac:chgData name="Song Seokil" userId="55e21934b449b532" providerId="LiveId" clId="{90D84A2A-B0D7-457F-9A6A-5D1AA28CF7E9}" dt="2022-06-12T22:12:06.571" v="193" actId="478"/>
          <ac:cxnSpMkLst>
            <pc:docMk/>
            <pc:sldMk cId="4066781840" sldId="304"/>
            <ac:cxnSpMk id="62" creationId="{BB3BC04D-259F-53F5-2F99-86227499C4AB}"/>
          </ac:cxnSpMkLst>
        </pc:cxnChg>
        <pc:cxnChg chg="add mod">
          <ac:chgData name="Song Seokil" userId="55e21934b449b532" providerId="LiveId" clId="{90D84A2A-B0D7-457F-9A6A-5D1AA28CF7E9}" dt="2022-06-12T22:12:11.527" v="197" actId="208"/>
          <ac:cxnSpMkLst>
            <pc:docMk/>
            <pc:sldMk cId="4066781840" sldId="304"/>
            <ac:cxnSpMk id="63" creationId="{09D5D4D4-1BEC-4857-1C60-DBA6DE1721BB}"/>
          </ac:cxnSpMkLst>
        </pc:cxnChg>
      </pc:sldChg>
    </pc:docChg>
  </pc:docChgLst>
  <pc:docChgLst>
    <pc:chgData name="Song Seokil" userId="55e21934b449b532" providerId="LiveId" clId="{2BF3FDA6-7BAD-4F73-84D3-0943AD1EB6A4}"/>
    <pc:docChg chg="addSld delSld modSld">
      <pc:chgData name="Song Seokil" userId="55e21934b449b532" providerId="LiveId" clId="{2BF3FDA6-7BAD-4F73-84D3-0943AD1EB6A4}" dt="2022-05-22T23:12:19.722" v="126" actId="6549"/>
      <pc:docMkLst>
        <pc:docMk/>
      </pc:docMkLst>
      <pc:sldChg chg="modSp mod">
        <pc:chgData name="Song Seokil" userId="55e21934b449b532" providerId="LiveId" clId="{2BF3FDA6-7BAD-4F73-84D3-0943AD1EB6A4}" dt="2022-05-22T22:30:03.485" v="0"/>
        <pc:sldMkLst>
          <pc:docMk/>
          <pc:sldMk cId="1202290180" sldId="256"/>
        </pc:sldMkLst>
        <pc:spChg chg="mod">
          <ac:chgData name="Song Seokil" userId="55e21934b449b532" providerId="LiveId" clId="{2BF3FDA6-7BAD-4F73-84D3-0943AD1EB6A4}" dt="2022-05-22T22:30:03.485" v="0"/>
          <ac:spMkLst>
            <pc:docMk/>
            <pc:sldMk cId="1202290180" sldId="256"/>
            <ac:spMk id="2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0:29.366" v="3" actId="1076"/>
        <pc:sldMkLst>
          <pc:docMk/>
          <pc:sldMk cId="0" sldId="258"/>
        </pc:sldMkLst>
        <pc:graphicFrameChg chg="mod">
          <ac:chgData name="Song Seokil" userId="55e21934b449b532" providerId="LiveId" clId="{2BF3FDA6-7BAD-4F73-84D3-0943AD1EB6A4}" dt="2022-05-22T22:30:29.366" v="3" actId="1076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modSp add del">
        <pc:chgData name="Song Seokil" userId="55e21934b449b532" providerId="LiveId" clId="{2BF3FDA6-7BAD-4F73-84D3-0943AD1EB6A4}" dt="2022-05-22T22:32:13.557" v="7" actId="1076"/>
        <pc:sldMkLst>
          <pc:docMk/>
          <pc:sldMk cId="0" sldId="259"/>
        </pc:sldMkLst>
        <pc:spChg chg="mod">
          <ac:chgData name="Song Seokil" userId="55e21934b449b532" providerId="LiveId" clId="{2BF3FDA6-7BAD-4F73-84D3-0943AD1EB6A4}" dt="2022-05-22T22:32:13.557" v="7" actId="1076"/>
          <ac:spMkLst>
            <pc:docMk/>
            <pc:sldMk cId="0" sldId="259"/>
            <ac:spMk id="5125" creationId="{00000000-0000-0000-0000-000000000000}"/>
          </ac:spMkLst>
        </pc:spChg>
      </pc:sldChg>
      <pc:sldChg chg="modSp add del">
        <pc:chgData name="Song Seokil" userId="55e21934b449b532" providerId="LiveId" clId="{2BF3FDA6-7BAD-4F73-84D3-0943AD1EB6A4}" dt="2022-05-22T22:31:57.286" v="5" actId="1076"/>
        <pc:sldMkLst>
          <pc:docMk/>
          <pc:sldMk cId="0" sldId="260"/>
        </pc:sldMkLst>
        <pc:spChg chg="mod">
          <ac:chgData name="Song Seokil" userId="55e21934b449b532" providerId="LiveId" clId="{2BF3FDA6-7BAD-4F73-84D3-0943AD1EB6A4}" dt="2022-05-22T22:31:57.286" v="5" actId="1076"/>
          <ac:spMkLst>
            <pc:docMk/>
            <pc:sldMk cId="0" sldId="260"/>
            <ac:spMk id="6149" creationId="{00000000-0000-0000-0000-000000000000}"/>
          </ac:spMkLst>
        </pc:spChg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61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2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3"/>
        </pc:sldMkLst>
      </pc:sldChg>
      <pc:sldChg chg="addSp modSp add del mod">
        <pc:chgData name="Song Seokil" userId="55e21934b449b532" providerId="LiveId" clId="{2BF3FDA6-7BAD-4F73-84D3-0943AD1EB6A4}" dt="2022-05-22T22:43:42.752" v="103" actId="1076"/>
        <pc:sldMkLst>
          <pc:docMk/>
          <pc:sldMk cId="0" sldId="264"/>
        </pc:sldMkLst>
        <pc:spChg chg="mod">
          <ac:chgData name="Song Seokil" userId="55e21934b449b532" providerId="LiveId" clId="{2BF3FDA6-7BAD-4F73-84D3-0943AD1EB6A4}" dt="2022-05-22T22:39:35.812" v="99" actId="6549"/>
          <ac:spMkLst>
            <pc:docMk/>
            <pc:sldMk cId="0" sldId="264"/>
            <ac:spMk id="9219" creationId="{00000000-0000-0000-0000-000000000000}"/>
          </ac:spMkLst>
        </pc:spChg>
        <pc:picChg chg="add mod">
          <ac:chgData name="Song Seokil" userId="55e21934b449b532" providerId="LiveId" clId="{2BF3FDA6-7BAD-4F73-84D3-0943AD1EB6A4}" dt="2022-05-22T22:43:42.752" v="103" actId="1076"/>
          <ac:picMkLst>
            <pc:docMk/>
            <pc:sldMk cId="0" sldId="264"/>
            <ac:picMk id="3" creationId="{A44D0942-BC97-C3AD-D951-76674E5640C1}"/>
          </ac:picMkLst>
        </pc:pic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5"/>
        </pc:sldMkLst>
      </pc:sldChg>
      <pc:sldChg chg="modSp add del mod">
        <pc:chgData name="Song Seokil" userId="55e21934b449b532" providerId="LiveId" clId="{2BF3FDA6-7BAD-4F73-84D3-0943AD1EB6A4}" dt="2022-05-22T22:49:35.515" v="115" actId="20577"/>
        <pc:sldMkLst>
          <pc:docMk/>
          <pc:sldMk cId="0" sldId="266"/>
        </pc:sldMkLst>
        <pc:spChg chg="mod">
          <ac:chgData name="Song Seokil" userId="55e21934b449b532" providerId="LiveId" clId="{2BF3FDA6-7BAD-4F73-84D3-0943AD1EB6A4}" dt="2022-05-22T22:49:35.515" v="115" actId="20577"/>
          <ac:spMkLst>
            <pc:docMk/>
            <pc:sldMk cId="0" sldId="266"/>
            <ac:spMk id="11269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3:55.365" v="9" actId="6549"/>
        <pc:sldMkLst>
          <pc:docMk/>
          <pc:sldMk cId="0" sldId="267"/>
        </pc:sldMkLst>
        <pc:spChg chg="mod">
          <ac:chgData name="Song Seokil" userId="55e21934b449b532" providerId="LiveId" clId="{2BF3FDA6-7BAD-4F73-84D3-0943AD1EB6A4}" dt="2022-05-22T22:33:55.365" v="9" actId="6549"/>
          <ac:spMkLst>
            <pc:docMk/>
            <pc:sldMk cId="0" sldId="267"/>
            <ac:spMk id="12291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4:04.014" v="10" actId="404"/>
        <pc:sldMkLst>
          <pc:docMk/>
          <pc:sldMk cId="0" sldId="268"/>
        </pc:sldMkLst>
        <pc:spChg chg="mod">
          <ac:chgData name="Song Seokil" userId="55e21934b449b532" providerId="LiveId" clId="{2BF3FDA6-7BAD-4F73-84D3-0943AD1EB6A4}" dt="2022-05-22T22:34:04.014" v="10" actId="404"/>
          <ac:spMkLst>
            <pc:docMk/>
            <pc:sldMk cId="0" sldId="268"/>
            <ac:spMk id="13315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3:12:19.722" v="126" actId="6549"/>
        <pc:sldMkLst>
          <pc:docMk/>
          <pc:sldMk cId="0" sldId="269"/>
        </pc:sldMkLst>
        <pc:spChg chg="mod">
          <ac:chgData name="Song Seokil" userId="55e21934b449b532" providerId="LiveId" clId="{2BF3FDA6-7BAD-4F73-84D3-0943AD1EB6A4}" dt="2022-05-22T23:12:19.722" v="126" actId="6549"/>
          <ac:spMkLst>
            <pc:docMk/>
            <pc:sldMk cId="0" sldId="269"/>
            <ac:spMk id="14339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0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1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2"/>
        </pc:sldMkLst>
      </pc:sldChg>
      <pc:sldChg chg="modSp add del mod">
        <pc:chgData name="Song Seokil" userId="55e21934b449b532" providerId="LiveId" clId="{2BF3FDA6-7BAD-4F73-84D3-0943AD1EB6A4}" dt="2022-05-22T22:34:43.299" v="24" actId="6549"/>
        <pc:sldMkLst>
          <pc:docMk/>
          <pc:sldMk cId="0" sldId="273"/>
        </pc:sldMkLst>
        <pc:spChg chg="mod">
          <ac:chgData name="Song Seokil" userId="55e21934b449b532" providerId="LiveId" clId="{2BF3FDA6-7BAD-4F73-84D3-0943AD1EB6A4}" dt="2022-05-22T22:34:43.299" v="24" actId="6549"/>
          <ac:spMkLst>
            <pc:docMk/>
            <pc:sldMk cId="0" sldId="273"/>
            <ac:spMk id="18435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4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5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6"/>
        </pc:sldMkLst>
      </pc:sldChg>
      <pc:sldChg chg="modSp add del mod">
        <pc:chgData name="Song Seokil" userId="55e21934b449b532" providerId="LiveId" clId="{2BF3FDA6-7BAD-4F73-84D3-0943AD1EB6A4}" dt="2022-05-22T22:35:13.238" v="27" actId="14734"/>
        <pc:sldMkLst>
          <pc:docMk/>
          <pc:sldMk cId="0" sldId="277"/>
        </pc:sldMkLst>
        <pc:spChg chg="mod">
          <ac:chgData name="Song Seokil" userId="55e21934b449b532" providerId="LiveId" clId="{2BF3FDA6-7BAD-4F73-84D3-0943AD1EB6A4}" dt="2022-05-22T22:35:05.882" v="26" actId="6549"/>
          <ac:spMkLst>
            <pc:docMk/>
            <pc:sldMk cId="0" sldId="277"/>
            <ac:spMk id="22531" creationId="{00000000-0000-0000-0000-000000000000}"/>
          </ac:spMkLst>
        </pc:spChg>
        <pc:graphicFrameChg chg="modGraphic">
          <ac:chgData name="Song Seokil" userId="55e21934b449b532" providerId="LiveId" clId="{2BF3FDA6-7BAD-4F73-84D3-0943AD1EB6A4}" dt="2022-05-22T22:35:13.238" v="27" actId="14734"/>
          <ac:graphicFrameMkLst>
            <pc:docMk/>
            <pc:sldMk cId="0" sldId="277"/>
            <ac:graphicFrameMk id="7" creationId="{00000000-0000-0000-0000-000000000000}"/>
          </ac:graphicFrameMkLst>
        </pc:graphicFrame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8"/>
        </pc:sldMkLst>
      </pc:sldChg>
      <pc:sldChg chg="modSp add del mod">
        <pc:chgData name="Song Seokil" userId="55e21934b449b532" providerId="LiveId" clId="{2BF3FDA6-7BAD-4F73-84D3-0943AD1EB6A4}" dt="2022-05-22T22:35:30.615" v="36" actId="6549"/>
        <pc:sldMkLst>
          <pc:docMk/>
          <pc:sldMk cId="0" sldId="279"/>
        </pc:sldMkLst>
        <pc:spChg chg="mod">
          <ac:chgData name="Song Seokil" userId="55e21934b449b532" providerId="LiveId" clId="{2BF3FDA6-7BAD-4F73-84D3-0943AD1EB6A4}" dt="2022-05-22T22:35:30.615" v="36" actId="6549"/>
          <ac:spMkLst>
            <pc:docMk/>
            <pc:sldMk cId="0" sldId="279"/>
            <ac:spMk id="24579" creationId="{00000000-0000-0000-0000-000000000000}"/>
          </ac:spMkLst>
        </pc:spChg>
      </pc:sldChg>
      <pc:sldChg chg="modSp add del">
        <pc:chgData name="Song Seokil" userId="55e21934b449b532" providerId="LiveId" clId="{2BF3FDA6-7BAD-4F73-84D3-0943AD1EB6A4}" dt="2022-05-22T22:35:44.291" v="37" actId="1076"/>
        <pc:sldMkLst>
          <pc:docMk/>
          <pc:sldMk cId="0" sldId="280"/>
        </pc:sldMkLst>
        <pc:spChg chg="mod">
          <ac:chgData name="Song Seokil" userId="55e21934b449b532" providerId="LiveId" clId="{2BF3FDA6-7BAD-4F73-84D3-0943AD1EB6A4}" dt="2022-05-22T22:35:44.291" v="37" actId="1076"/>
          <ac:spMkLst>
            <pc:docMk/>
            <pc:sldMk cId="0" sldId="280"/>
            <ac:spMk id="25605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8:45.494" v="97" actId="1076"/>
        <pc:sldMkLst>
          <pc:docMk/>
          <pc:sldMk cId="0" sldId="281"/>
        </pc:sldMkLst>
        <pc:spChg chg="mod">
          <ac:chgData name="Song Seokil" userId="55e21934b449b532" providerId="LiveId" clId="{2BF3FDA6-7BAD-4F73-84D3-0943AD1EB6A4}" dt="2022-05-22T22:38:45.494" v="97" actId="1076"/>
          <ac:spMkLst>
            <pc:docMk/>
            <pc:sldMk cId="0" sldId="281"/>
            <ac:spMk id="26630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6:29.996" v="93" actId="20577"/>
        <pc:sldMkLst>
          <pc:docMk/>
          <pc:sldMk cId="0" sldId="282"/>
        </pc:sldMkLst>
        <pc:spChg chg="mod">
          <ac:chgData name="Song Seokil" userId="55e21934b449b532" providerId="LiveId" clId="{2BF3FDA6-7BAD-4F73-84D3-0943AD1EB6A4}" dt="2022-05-22T22:36:29.996" v="93" actId="20577"/>
          <ac:spMkLst>
            <pc:docMk/>
            <pc:sldMk cId="0" sldId="282"/>
            <ac:spMk id="27651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83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84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3540909922" sldId="285"/>
        </pc:sldMkLst>
        <pc:spChg chg="del">
          <ac:chgData name="Song Seokil" userId="55e21934b449b532" providerId="LiveId" clId="{2BF3FDA6-7BAD-4F73-84D3-0943AD1EB6A4}" dt="2022-05-22T22:47:45.953" v="105" actId="22"/>
          <ac:spMkLst>
            <pc:docMk/>
            <pc:sldMk cId="3540909922" sldId="285"/>
            <ac:spMk id="3" creationId="{BD72C779-90CA-AD20-D182-0E2EC9991DF5}"/>
          </ac:spMkLst>
        </pc:spChg>
        <pc:picChg chg="add mod ord">
          <ac:chgData name="Song Seokil" userId="55e21934b449b532" providerId="LiveId" clId="{2BF3FDA6-7BAD-4F73-84D3-0943AD1EB6A4}" dt="2022-05-22T22:49:06.003" v="108" actId="14100"/>
          <ac:picMkLst>
            <pc:docMk/>
            <pc:sldMk cId="3540909922" sldId="285"/>
            <ac:picMk id="6" creationId="{74A8486D-5DDD-2B75-3E99-1D41C4A82A65}"/>
          </ac:picMkLst>
        </pc:picChg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6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7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8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9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90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91"/>
        </pc:sldMkLst>
      </pc:sldChg>
    </pc:docChg>
  </pc:docChgLst>
  <pc:docChgLst>
    <pc:chgData name="Song Seokil" userId="55e21934b449b532" providerId="LiveId" clId="{B50D222E-F566-48FD-BDD5-78F29F0C1B97}"/>
    <pc:docChg chg="custSel addSld delSld modSld">
      <pc:chgData name="Song Seokil" userId="55e21934b449b532" providerId="LiveId" clId="{B50D222E-F566-48FD-BDD5-78F29F0C1B97}" dt="2022-05-15T23:45:15.006" v="59" actId="6549"/>
      <pc:docMkLst>
        <pc:docMk/>
      </pc:docMkLst>
      <pc:sldChg chg="modSp mod">
        <pc:chgData name="Song Seokil" userId="55e21934b449b532" providerId="LiveId" clId="{B50D222E-F566-48FD-BDD5-78F29F0C1B97}" dt="2022-05-15T23:00:47.051" v="1" actId="20577"/>
        <pc:sldMkLst>
          <pc:docMk/>
          <pc:sldMk cId="1202290180" sldId="256"/>
        </pc:sldMkLst>
        <pc:spChg chg="mod">
          <ac:chgData name="Song Seokil" userId="55e21934b449b532" providerId="LiveId" clId="{B50D222E-F566-48FD-BDD5-78F29F0C1B97}" dt="2022-05-15T23:00:47.051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1"/>
        </pc:sldMkLst>
      </pc:sldChg>
      <pc:sldChg chg="modSp add mod">
        <pc:chgData name="Song Seokil" userId="55e21934b449b532" providerId="LiveId" clId="{B50D222E-F566-48FD-BDD5-78F29F0C1B97}" dt="2022-05-15T23:03:35.898" v="40" actId="113"/>
        <pc:sldMkLst>
          <pc:docMk/>
          <pc:sldMk cId="0" sldId="262"/>
        </pc:sldMkLst>
        <pc:spChg chg="mod">
          <ac:chgData name="Song Seokil" userId="55e21934b449b532" providerId="LiveId" clId="{B50D222E-F566-48FD-BDD5-78F29F0C1B97}" dt="2022-05-15T23:01:40.603" v="8" actId="6549"/>
          <ac:spMkLst>
            <pc:docMk/>
            <pc:sldMk cId="0" sldId="262"/>
            <ac:spMk id="8195" creationId="{00000000-0000-0000-0000-000000000000}"/>
          </ac:spMkLst>
        </pc:spChg>
        <pc:graphicFrameChg chg="mod modGraphic">
          <ac:chgData name="Song Seokil" userId="55e21934b449b532" providerId="LiveId" clId="{B50D222E-F566-48FD-BDD5-78F29F0C1B97}" dt="2022-05-15T23:03:35.898" v="40" actId="113"/>
          <ac:graphicFrameMkLst>
            <pc:docMk/>
            <pc:sldMk cId="0" sldId="262"/>
            <ac:graphicFrameMk id="7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4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5"/>
        </pc:sldMkLst>
      </pc:sldChg>
      <pc:sldChg chg="modSp add mod">
        <pc:chgData name="Song Seokil" userId="55e21934b449b532" providerId="LiveId" clId="{B50D222E-F566-48FD-BDD5-78F29F0C1B97}" dt="2022-05-15T23:12:59.339" v="42" actId="6549"/>
        <pc:sldMkLst>
          <pc:docMk/>
          <pc:sldMk cId="0" sldId="266"/>
        </pc:sldMkLst>
        <pc:spChg chg="mod">
          <ac:chgData name="Song Seokil" userId="55e21934b449b532" providerId="LiveId" clId="{B50D222E-F566-48FD-BDD5-78F29F0C1B97}" dt="2022-05-15T23:12:59.339" v="42" actId="6549"/>
          <ac:spMkLst>
            <pc:docMk/>
            <pc:sldMk cId="0" sldId="266"/>
            <ac:spMk id="12291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1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2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4"/>
        </pc:sldMkLst>
      </pc:sldChg>
      <pc:sldChg chg="modSp add mod">
        <pc:chgData name="Song Seokil" userId="55e21934b449b532" providerId="LiveId" clId="{B50D222E-F566-48FD-BDD5-78F29F0C1B97}" dt="2022-05-15T23:30:07.368" v="50" actId="113"/>
        <pc:sldMkLst>
          <pc:docMk/>
          <pc:sldMk cId="0" sldId="275"/>
        </pc:sldMkLst>
        <pc:spChg chg="mod">
          <ac:chgData name="Song Seokil" userId="55e21934b449b532" providerId="LiveId" clId="{B50D222E-F566-48FD-BDD5-78F29F0C1B97}" dt="2022-05-15T23:29:44.597" v="48" actId="6549"/>
          <ac:spMkLst>
            <pc:docMk/>
            <pc:sldMk cId="0" sldId="275"/>
            <ac:spMk id="21507" creationId="{00000000-0000-0000-0000-000000000000}"/>
          </ac:spMkLst>
        </pc:spChg>
        <pc:spChg chg="mod">
          <ac:chgData name="Song Seokil" userId="55e21934b449b532" providerId="LiveId" clId="{B50D222E-F566-48FD-BDD5-78F29F0C1B97}" dt="2022-05-15T23:30:07.368" v="50" actId="113"/>
          <ac:spMkLst>
            <pc:docMk/>
            <pc:sldMk cId="0" sldId="275"/>
            <ac:spMk id="21511" creationId="{00000000-0000-0000-0000-000000000000}"/>
          </ac:spMkLst>
        </pc:spChg>
        <pc:graphicFrameChg chg="mod">
          <ac:chgData name="Song Seokil" userId="55e21934b449b532" providerId="LiveId" clId="{B50D222E-F566-48FD-BDD5-78F29F0C1B97}" dt="2022-05-15T23:30:04.745" v="49" actId="1076"/>
          <ac:graphicFrameMkLst>
            <pc:docMk/>
            <pc:sldMk cId="0" sldId="275"/>
            <ac:graphicFrameMk id="13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1"/>
        </pc:sldMkLst>
      </pc:sldChg>
      <pc:sldChg chg="modSp add mod">
        <pc:chgData name="Song Seokil" userId="55e21934b449b532" providerId="LiveId" clId="{B50D222E-F566-48FD-BDD5-78F29F0C1B97}" dt="2022-05-15T23:44:30.299" v="53" actId="6549"/>
        <pc:sldMkLst>
          <pc:docMk/>
          <pc:sldMk cId="0" sldId="282"/>
        </pc:sldMkLst>
        <pc:spChg chg="mod">
          <ac:chgData name="Song Seokil" userId="55e21934b449b532" providerId="LiveId" clId="{B50D222E-F566-48FD-BDD5-78F29F0C1B97}" dt="2022-05-15T23:44:30.299" v="53" actId="6549"/>
          <ac:spMkLst>
            <pc:docMk/>
            <pc:sldMk cId="0" sldId="282"/>
            <ac:spMk id="28678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3"/>
        </pc:sldMkLst>
      </pc:sldChg>
      <pc:sldChg chg="modSp add mod">
        <pc:chgData name="Song Seokil" userId="55e21934b449b532" providerId="LiveId" clId="{B50D222E-F566-48FD-BDD5-78F29F0C1B97}" dt="2022-05-15T23:44:39.850" v="56" actId="6549"/>
        <pc:sldMkLst>
          <pc:docMk/>
          <pc:sldMk cId="0" sldId="284"/>
        </pc:sldMkLst>
        <pc:spChg chg="mod">
          <ac:chgData name="Song Seokil" userId="55e21934b449b532" providerId="LiveId" clId="{B50D222E-F566-48FD-BDD5-78F29F0C1B97}" dt="2022-05-15T23:44:39.850" v="56" actId="6549"/>
          <ac:spMkLst>
            <pc:docMk/>
            <pc:sldMk cId="0" sldId="284"/>
            <ac:spMk id="30725" creationId="{00000000-0000-0000-0000-000000000000}"/>
          </ac:spMkLst>
        </pc:spChg>
      </pc:sldChg>
      <pc:sldChg chg="modSp add mod">
        <pc:chgData name="Song Seokil" userId="55e21934b449b532" providerId="LiveId" clId="{B50D222E-F566-48FD-BDD5-78F29F0C1B97}" dt="2022-05-15T23:45:15.006" v="59" actId="6549"/>
        <pc:sldMkLst>
          <pc:docMk/>
          <pc:sldMk cId="3540909922" sldId="285"/>
        </pc:sldMkLst>
        <pc:spChg chg="mod">
          <ac:chgData name="Song Seokil" userId="55e21934b449b532" providerId="LiveId" clId="{B50D222E-F566-48FD-BDD5-78F29F0C1B97}" dt="2022-05-15T23:45:15.006" v="59" actId="6549"/>
          <ac:spMkLst>
            <pc:docMk/>
            <pc:sldMk cId="3540909922" sldId="285"/>
            <ac:spMk id="31749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9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0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4066781840" sldId="30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5"/>
        </pc:sldMkLst>
      </pc:sldChg>
    </pc:docChg>
  </pc:docChgLst>
  <pc:docChgLst>
    <pc:chgData name="Song Seokil" userId="55e21934b449b532" providerId="LiveId" clId="{95DC5F54-7CDB-4B93-AE39-BD45D4AAA7AE}"/>
    <pc:docChg chg="custSel addSld delSld modSld">
      <pc:chgData name="Song Seokil" userId="55e21934b449b532" providerId="LiveId" clId="{95DC5F54-7CDB-4B93-AE39-BD45D4AAA7AE}" dt="2022-05-01T23:08:43.698" v="45" actId="1076"/>
      <pc:docMkLst>
        <pc:docMk/>
      </pc:docMkLst>
      <pc:sldChg chg="modSp mod">
        <pc:chgData name="Song Seokil" userId="55e21934b449b532" providerId="LiveId" clId="{95DC5F54-7CDB-4B93-AE39-BD45D4AAA7AE}" dt="2022-05-01T22:58:38.158" v="0"/>
        <pc:sldMkLst>
          <pc:docMk/>
          <pc:sldMk cId="1202290180" sldId="256"/>
        </pc:sldMkLst>
        <pc:spChg chg="mod">
          <ac:chgData name="Song Seokil" userId="55e21934b449b532" providerId="LiveId" clId="{95DC5F54-7CDB-4B93-AE39-BD45D4AAA7AE}" dt="2022-05-01T22:58:38.158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2" creationId="{532F576C-0FAB-B458-BCE3-BA522A7558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3" creationId="{DB22DE80-701E-67C3-F6DA-D7D2C7114E8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" creationId="{F9309512-711D-5358-EF58-997686808F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5" creationId="{05E7B57F-3D48-8B3D-7E2E-EDD832C7F47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6" creationId="{C1BE3611-89EF-F7AF-16FF-7EA9FC3393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2" creationId="{A62168C2-B7EF-8DCC-8D40-D7DF25F9608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3" creationId="{97EDD5A4-753B-94AB-46EB-320961D77B3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4" creationId="{A34B61AF-E2DB-ADD0-E124-D0BA383D35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" creationId="{C54BA92F-5458-536F-C0D3-A1C34A3BD19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6" creationId="{3005B58D-6AF5-CEDD-C952-7769D5BEF42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6" creationId="{00000000-0000-0000-0000-000000000000}"/>
          </ac:spMkLst>
        </pc:spChg>
      </pc:sldChg>
      <pc:sldChg chg="addSp delSp modSp add mod">
        <pc:chgData name="Song Seokil" userId="55e21934b449b532" providerId="LiveId" clId="{95DC5F54-7CDB-4B93-AE39-BD45D4AAA7AE}" dt="2022-05-01T22:59:42.889" v="14" actId="1076"/>
        <pc:sldMkLst>
          <pc:docMk/>
          <pc:sldMk cId="0" sldId="29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2" creationId="{F9295F8A-7B9B-307B-5E1B-02C2C67CC7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3" creationId="{7BC2F589-A56B-F84C-0BCC-B9177288F76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4" creationId="{F8C6E3F9-C438-68BE-F051-CAED2A5EF3F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5" creationId="{45E11CB6-F58D-832A-B986-5F9B70D4513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" creationId="{9E76E0A9-4605-B23B-35D5-0031AED93A95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38.464" v="13" actId="6549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50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2:59:35.036" v="12" actId="113"/>
          <ac:graphicFrameMkLst>
            <pc:docMk/>
            <pc:sldMk cId="0" sldId="292"/>
            <ac:graphicFrameMk id="7" creationId="{00000000-0000-0000-0000-000000000000}"/>
          </ac:graphicFrameMkLst>
        </pc:graphicFrameChg>
        <pc:graphicFrameChg chg="mod modGraphic">
          <ac:chgData name="Song Seokil" userId="55e21934b449b532" providerId="LiveId" clId="{95DC5F54-7CDB-4B93-AE39-BD45D4AAA7AE}" dt="2022-05-01T22:59:42.889" v="14" actId="1076"/>
          <ac:graphicFrameMkLst>
            <pc:docMk/>
            <pc:sldMk cId="0" sldId="292"/>
            <ac:graphicFrameMk id="8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2:59:54.513" v="17" actId="1076"/>
        <pc:sldMkLst>
          <pc:docMk/>
          <pc:sldMk cId="0" sldId="29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2" creationId="{3699C761-D790-6631-85E5-8D17A8BE918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3" creationId="{E407C643-FE28-39A3-E850-92469A70647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4" creationId="{9B22CA45-4C7A-95E2-4C5A-18ED609577D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5" creationId="{03FF080B-E593-1C95-D227-164C6932255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6" creationId="{077B6F16-55CF-2506-B849-FE72CBD71CD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4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2:59:54.513" v="17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4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2" creationId="{D879189B-2474-4623-6B27-DE2F33009E5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3" creationId="{01D478F2-A544-F38B-748B-4212E3D00D5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4" creationId="{D7AD6223-ED50-4D61-9CFB-BCA87295BFA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5" creationId="{B829766F-E013-DD86-3CCE-167DF5FE77A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6" creationId="{914813FE-8DF9-33E0-35C7-133F92B4823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5:17.988" v="35" actId="6549"/>
        <pc:sldMkLst>
          <pc:docMk/>
          <pc:sldMk cId="0" sldId="295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2" creationId="{446E7AC9-A947-A9BD-1A7E-FFD7AC1E189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3" creationId="{096AA1BF-4619-39B8-1B2B-3241C9A0D43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4" creationId="{A8430FEF-D109-9CB0-3D48-20F7277E4A1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5" creationId="{9A2A90CC-281A-3D9B-2372-7BD9A43AB454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6" creationId="{85301A4A-32BE-1590-9693-99435260F0DA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5:17.988" v="35" actId="6549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2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3:00:49.821" v="22" actId="1076"/>
          <ac:graphicFrameMkLst>
            <pc:docMk/>
            <pc:sldMk cId="0" sldId="295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0:59.268" v="23" actId="113"/>
        <pc:sldMkLst>
          <pc:docMk/>
          <pc:sldMk cId="0" sldId="296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2" creationId="{40214877-4486-B947-4972-9F31C8EE6CA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3" creationId="{90B69C1D-EB9D-2F45-716A-87DF9301B7B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4" creationId="{FBB7C53D-F7CF-5C52-8F31-2D481F9EC53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5" creationId="{A5B2C73C-E74C-D0FF-C1DB-42FE1A255B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6" creationId="{43CDEA2C-C415-5CF8-F99F-A686B57EAE0E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6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3:00:59.268" v="23" actId="113"/>
          <ac:graphicFrameMkLst>
            <pc:docMk/>
            <pc:sldMk cId="0" sldId="296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3:18.106" v="29" actId="15"/>
        <pc:sldMkLst>
          <pc:docMk/>
          <pc:sldMk cId="0" sldId="297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2" creationId="{37BA6FDE-FEFD-812A-D65D-84C709C6ADC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3" creationId="{FCD07039-89EF-06B0-42B9-0230642D7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4" creationId="{FB3411EF-EA8E-38E9-DA24-F12558B14C0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5" creationId="{973199BB-6D9A-B343-FD80-DD8862DAD42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6" creationId="{795159E9-8D9E-C15D-B92B-E6F861A4E008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18.106" v="29" actId="15"/>
          <ac:spMkLst>
            <pc:docMk/>
            <pc:sldMk cId="0" sldId="297"/>
            <ac:spMk id="1229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4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3:04:40.838" v="32" actId="1076"/>
        <pc:sldMkLst>
          <pc:docMk/>
          <pc:sldMk cId="0" sldId="298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2" creationId="{F385CD34-6CAB-399B-F296-6BAB3DF7401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3" creationId="{AF8B6975-E288-04D4-4B7B-245712368CE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4" creationId="{8D1BA4EA-7133-9433-84CF-DB8616D42C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5" creationId="{8D3D31B5-173F-E367-27DE-60719E9C324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6" creationId="{B44E2DD9-996D-4BC3-E9A8-9C7E4D960F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4:40.838" v="32" actId="1076"/>
          <ac:spMkLst>
            <pc:docMk/>
            <pc:sldMk cId="0" sldId="298"/>
            <ac:spMk id="13319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299"/>
        </pc:sldMkLst>
      </pc:sldChg>
      <pc:sldChg chg="addSp delSp modSp add del mod">
        <pc:chgData name="Song Seokil" userId="55e21934b449b532" providerId="LiveId" clId="{95DC5F54-7CDB-4B93-AE39-BD45D4AAA7AE}" dt="2022-05-01T23:06:28.434" v="41" actId="5793"/>
        <pc:sldMkLst>
          <pc:docMk/>
          <pc:sldMk cId="0" sldId="30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2" creationId="{316C0036-57B5-CBEA-B676-0B9B3E97436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3" creationId="{85FFE5F8-6DCD-D6D5-D01B-9F070CCB145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4" creationId="{560AD243-0ECA-4710-97BC-5B840D59BCB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5" creationId="{844F0552-DDEC-8F4B-E75D-98C3913FF68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6" creationId="{1CB98F6A-582C-C5E8-6515-E293039503E7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6:28.434" v="41" actId="5793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30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2" creationId="{6C1CA85F-C6D0-C947-613F-D5176CF3A11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3" creationId="{C67C082C-1778-40B7-2CC6-DC27C0668D4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4" creationId="{BC7C672A-382E-C5D3-64D9-C21E529CB91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5" creationId="{2C1C8034-7026-F6D8-0EB2-F1431951A7B4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5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8:43.698" v="45" actId="1076"/>
        <pc:sldMkLst>
          <pc:docMk/>
          <pc:sldMk cId="0" sldId="30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2" creationId="{2266E984-ACC8-2E22-FE60-97079F4F76C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3" creationId="{64990B50-00AF-3994-F98C-97796B29D72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4" creationId="{94D22322-164F-41D0-30F8-C23DA6D96D7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5" creationId="{2D0F0958-2C49-00F9-AA86-49BF5E82D0E3}"/>
          </ac:spMkLst>
        </pc:spChg>
        <pc:spChg chg="mod">
          <ac:chgData name="Song Seokil" userId="55e21934b449b532" providerId="LiveId" clId="{95DC5F54-7CDB-4B93-AE39-BD45D4AAA7AE}" dt="2022-05-01T23:08:43.698" v="45" actId="1076"/>
          <ac:spMkLst>
            <pc:docMk/>
            <pc:sldMk cId="0" sldId="302"/>
            <ac:spMk id="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9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8:38.875" v="44" actId="14100"/>
          <ac:spMkLst>
            <pc:docMk/>
            <pc:sldMk cId="0" sldId="302"/>
            <ac:spMk id="16391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3:04.990" v="28" actId="403"/>
        <pc:sldMkLst>
          <pc:docMk/>
          <pc:sldMk cId="0" sldId="30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2" creationId="{7CD8E020-54CE-949F-21F1-16E000264E3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3" creationId="{A9240944-210C-2735-0425-4BBCB89504F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4" creationId="{D4E65544-8A43-70F5-1E9B-EC10985F0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5" creationId="{768142E6-1089-F013-807D-D0405F9C7E3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6" creationId="{BB165367-540E-0BA7-87DB-0D6BE1776C0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6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2:32.608" v="24" actId="15"/>
          <ac:spMkLst>
            <pc:docMk/>
            <pc:sldMk cId="0" sldId="303"/>
            <ac:spMk id="1126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04.990" v="28" actId="403"/>
          <ac:spMkLst>
            <pc:docMk/>
            <pc:sldMk cId="0" sldId="303"/>
            <ac:spMk id="11271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4066781840" sldId="304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5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6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7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2470415538" sldId="308"/>
        </pc:sldMkLst>
      </pc:sld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540909922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406678184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2470415538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EF73D76F-A6FC-4123-938E-EA8CAA79A384}"/>
    <pc:docChg chg="undo redo custSel addSld delSld modSld">
      <pc:chgData name="Song Seokil" userId="55e21934b449b532" providerId="LiveId" clId="{EF73D76F-A6FC-4123-938E-EA8CAA79A384}" dt="2022-06-12T23:41:10.498" v="284" actId="404"/>
      <pc:docMkLst>
        <pc:docMk/>
      </pc:docMkLst>
      <pc:sldChg chg="modSp mod">
        <pc:chgData name="Song Seokil" userId="55e21934b449b532" providerId="LiveId" clId="{EF73D76F-A6FC-4123-938E-EA8CAA79A384}" dt="2022-06-12T22:57:21.829" v="0"/>
        <pc:sldMkLst>
          <pc:docMk/>
          <pc:sldMk cId="1202290180" sldId="256"/>
        </pc:sldMkLst>
        <pc:spChg chg="mod">
          <ac:chgData name="Song Seokil" userId="55e21934b449b532" providerId="LiveId" clId="{EF73D76F-A6FC-4123-938E-EA8CAA79A384}" dt="2022-06-12T22:57:21.829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58"/>
        </pc:sldMkLst>
      </pc:sldChg>
      <pc:sldChg chg="addSp delSp modSp add del mod">
        <pc:chgData name="Song Seokil" userId="55e21934b449b532" providerId="LiveId" clId="{EF73D76F-A6FC-4123-938E-EA8CAA79A384}" dt="2022-06-12T22:58:26.137" v="46"/>
        <pc:sldMkLst>
          <pc:docMk/>
          <pc:sldMk cId="0" sldId="259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2" creationId="{8F49E0D4-0C52-70FB-6128-E6C76231153A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3" creationId="{DCE49A07-3A59-BC18-E1E0-9B5F6268E36C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4" creationId="{F344B538-5DC6-559A-1477-9B70E6D633C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5" creationId="{C85A8F0C-87F3-C616-551A-C6EE64A574B9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6" creationId="{DD677280-75B0-6078-A046-B4B5DC2F30FB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5122" creationId="{8A1065A5-D79C-4CE7-AB8D-4C8638835E72}"/>
          </ac:spMkLst>
        </pc:spChg>
        <pc:spChg chg="mod">
          <ac:chgData name="Song Seokil" userId="55e21934b449b532" providerId="LiveId" clId="{EF73D76F-A6FC-4123-938E-EA8CAA79A384}" dt="2022-06-12T22:58:26.137" v="46"/>
          <ac:spMkLst>
            <pc:docMk/>
            <pc:sldMk cId="0" sldId="259"/>
            <ac:spMk id="5123" creationId="{483AF8D5-21BA-4DF2-A81A-4B1095898991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5124" creationId="{68292324-004B-4039-A873-C5982E11DEA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5125" creationId="{4175C208-D96C-4BD9-92BD-DCBCF944875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59"/>
            <ac:spMk id="5126" creationId="{BEA64A51-997F-4F40-907A-510BA96402BE}"/>
          </ac:spMkLst>
        </pc:spChg>
      </pc:sldChg>
      <pc:sldChg chg="addSp delSp modSp add del mod">
        <pc:chgData name="Song Seokil" userId="55e21934b449b532" providerId="LiveId" clId="{EF73D76F-A6FC-4123-938E-EA8CAA79A384}" dt="2022-06-12T23:10:20.039" v="98"/>
        <pc:sldMkLst>
          <pc:docMk/>
          <pc:sldMk cId="0" sldId="260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2" creationId="{BE7F71A8-4141-36AF-A545-0916C3BBBB9B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3" creationId="{6250940D-6164-9FA1-F35B-B4A93718407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4" creationId="{570A23A3-9AEA-0CB6-525B-728D60CA444A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5" creationId="{1F590E4D-BCEB-3D2C-1694-0AF5B2C3FEBF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6" creationId="{9BF1B4FF-7247-9DF4-52CE-4E4D0EAE3DED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6146" creationId="{5764ABCC-579C-4A3C-8DE8-E8B828BEEF48}"/>
          </ac:spMkLst>
        </pc:spChg>
        <pc:spChg chg="mod">
          <ac:chgData name="Song Seokil" userId="55e21934b449b532" providerId="LiveId" clId="{EF73D76F-A6FC-4123-938E-EA8CAA79A384}" dt="2022-06-12T23:10:20.039" v="98"/>
          <ac:spMkLst>
            <pc:docMk/>
            <pc:sldMk cId="0" sldId="260"/>
            <ac:spMk id="6147" creationId="{954B6EDB-8A2F-488B-81AD-15BDB85E4EAF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6148" creationId="{0357EF52-450C-4C10-BCCE-C902FC77D78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6149" creationId="{8A57F5F6-E7B8-4DE1-BE02-B32D1E5F3AB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0"/>
            <ac:spMk id="6150" creationId="{DE525F5E-E2AC-482F-A481-9F81DFB26B1B}"/>
          </ac:spMkLst>
        </pc:spChg>
      </pc:sldChg>
      <pc:sldChg chg="addSp delSp modSp add del">
        <pc:chgData name="Song Seokil" userId="55e21934b449b532" providerId="LiveId" clId="{EF73D76F-A6FC-4123-938E-EA8CAA79A384}" dt="2022-06-12T23:00:06.311" v="48" actId="1076"/>
        <pc:sldMkLst>
          <pc:docMk/>
          <pc:sldMk cId="0" sldId="261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2" creationId="{A90680A9-4656-4F88-BE53-EC1125FF3A9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3" creationId="{2F78BA68-C9A9-6AB8-28DA-FE0910AF94F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4" creationId="{842630E9-8D32-8FD1-5409-CBEF5D799E0A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5" creationId="{6D8E6846-E555-B450-4409-72EBBD96532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6" creationId="{2A1388BA-2EBF-8E00-FBB7-07DD9A19B6D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7170" creationId="{F42FA1A9-3AF3-4C85-AB93-2FD81B083D0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7171" creationId="{BBA5994C-E4E0-47BA-9968-A4B71584452C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7172" creationId="{C01A4F3E-B5CA-4DE6-8525-75E09CCCB534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7173" creationId="{CA30E249-A7D8-461A-B54A-EB632660DB9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1"/>
            <ac:spMk id="7174" creationId="{28C0EC19-A68D-4CB1-A02E-551D92FA1E00}"/>
          </ac:spMkLst>
        </pc:spChg>
        <pc:picChg chg="mod">
          <ac:chgData name="Song Seokil" userId="55e21934b449b532" providerId="LiveId" clId="{EF73D76F-A6FC-4123-938E-EA8CAA79A384}" dt="2022-06-12T23:00:06.311" v="48" actId="1076"/>
          <ac:picMkLst>
            <pc:docMk/>
            <pc:sldMk cId="0" sldId="261"/>
            <ac:picMk id="7175" creationId="{ABA7776E-21A7-4CE7-BABE-24C644A4C124}"/>
          </ac:picMkLst>
        </pc:picChg>
      </pc:sldChg>
      <pc:sldChg chg="addSp delSp modSp add del">
        <pc:chgData name="Song Seokil" userId="55e21934b449b532" providerId="LiveId" clId="{EF73D76F-A6FC-4123-938E-EA8CAA79A384}" dt="2022-06-12T23:00:16.874" v="52" actId="1076"/>
        <pc:sldMkLst>
          <pc:docMk/>
          <pc:sldMk cId="0" sldId="262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2" creationId="{CB32C2CB-FC13-4F7D-7212-B90F5DE76B88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3" creationId="{16B64263-BEEB-CB71-8D69-1C07F0108F20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4" creationId="{AB9F26A5-22C7-E613-6901-FD936FAB8B01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5" creationId="{BE2380A6-33C8-114B-6B17-205127375D55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6" creationId="{900F9BF6-ECB8-B7B0-04C4-1189BECFF75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8194" creationId="{769498E8-9482-4B41-8B07-7B4EBD57291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8195" creationId="{5A000882-235E-4C15-BAAA-48812353883F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8196" creationId="{305D2A7A-DDD6-4640-86BD-E723FC67F701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8197" creationId="{CA7D9988-F6ED-4F61-8164-D47136A6A84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2"/>
            <ac:spMk id="8198" creationId="{9F3DC16E-4386-457A-95B8-E466A5C11472}"/>
          </ac:spMkLst>
        </pc:spChg>
        <pc:picChg chg="mod">
          <ac:chgData name="Song Seokil" userId="55e21934b449b532" providerId="LiveId" clId="{EF73D76F-A6FC-4123-938E-EA8CAA79A384}" dt="2022-06-12T23:00:16.874" v="52" actId="1076"/>
          <ac:picMkLst>
            <pc:docMk/>
            <pc:sldMk cId="0" sldId="262"/>
            <ac:picMk id="8199" creationId="{467647E1-0A00-4EF6-8797-727B5D6C3EF3}"/>
          </ac:picMkLst>
        </pc:picChg>
      </pc:sldChg>
      <pc:sldChg chg="addSp delSp modSp add del mod">
        <pc:chgData name="Song Seokil" userId="55e21934b449b532" providerId="LiveId" clId="{EF73D76F-A6FC-4123-938E-EA8CAA79A384}" dt="2022-06-12T23:04:21.616" v="62" actId="6549"/>
        <pc:sldMkLst>
          <pc:docMk/>
          <pc:sldMk cId="0" sldId="263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2" creationId="{5344139D-C61C-6968-7EE2-54995E99DF8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3" creationId="{5BD63C6E-401D-DDAE-95CE-63D266418349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4" creationId="{424AD5CB-15FF-DB5F-7DA7-1B6B0975606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5" creationId="{5BB272AC-2B60-738F-D648-213566FCB427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6" creationId="{A1B427BD-862D-5A8E-AE77-C9D569AD133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9218" creationId="{DACD8A70-D96F-48AA-A909-14A405ED0EB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9219" creationId="{72B2639D-7998-4694-A242-01F16F3A7B10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9220" creationId="{0AFD0B0E-1006-4CD4-92F1-0C53CA5EFD4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9221" creationId="{D22DA71F-695A-400B-852C-A7C9EB717A4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3"/>
            <ac:spMk id="9225" creationId="{2490A7D8-8D62-4217-8968-FBB2000B97EC}"/>
          </ac:spMkLst>
        </pc:spChg>
        <pc:spChg chg="mod">
          <ac:chgData name="Song Seokil" userId="55e21934b449b532" providerId="LiveId" clId="{EF73D76F-A6FC-4123-938E-EA8CAA79A384}" dt="2022-06-12T23:04:21.616" v="62" actId="6549"/>
          <ac:spMkLst>
            <pc:docMk/>
            <pc:sldMk cId="0" sldId="263"/>
            <ac:spMk id="199685" creationId="{0EFBC1DC-9943-4123-A929-0E4E7F5FF7F5}"/>
          </ac:spMkLst>
        </pc:sp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64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2" creationId="{0EF6A7A8-CFB1-8420-FABE-A47394C1AA12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3" creationId="{0C7EF79A-0C24-0968-8558-6FF0C2B519A2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" creationId="{6932DD7A-CF9C-689C-203A-CB76A809B4F0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5" creationId="{934DCE07-96BE-6C6B-D6BB-65B150E3156C}"/>
          </ac:spMkLst>
        </pc:spChg>
        <pc:spChg chg="add 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6" creationId="{1E6B8BAB-AE7B-6D51-B09B-A9BB40C3A892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098" creationId="{41CDD161-7601-4786-BB85-FE9133C5CD02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099" creationId="{FB7371ED-DE5D-49B4-9064-5889971F9D9C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100" creationId="{F764736D-ECAF-4CFE-8A70-6D167EEA08DE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101" creationId="{C9221621-FAD2-460A-9251-5D04AB1F0E94}"/>
          </ac:spMkLst>
        </pc:spChg>
        <pc:spChg chg="del">
          <ac:chgData name="Song Seokil" userId="55e21934b449b532" providerId="LiveId" clId="{EF73D76F-A6FC-4123-938E-EA8CAA79A384}" dt="2022-06-12T22:57:45.749" v="9"/>
          <ac:spMkLst>
            <pc:docMk/>
            <pc:sldMk cId="0" sldId="264"/>
            <ac:spMk id="4102" creationId="{FC7F0E09-FEE6-49BC-93F9-83EBBE1F3484}"/>
          </ac:spMkLst>
        </pc:spChg>
      </pc:sldChg>
      <pc:sldChg chg="addSp delSp modSp add mod">
        <pc:chgData name="Song Seokil" userId="55e21934b449b532" providerId="LiveId" clId="{EF73D76F-A6FC-4123-938E-EA8CAA79A384}" dt="2022-06-12T23:10:05.877" v="90"/>
        <pc:sldMkLst>
          <pc:docMk/>
          <pc:sldMk cId="0" sldId="265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2" creationId="{6F284694-231F-3777-FBD9-79F46E0C3479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3" creationId="{7E86ECA8-CB6F-5599-BB04-08FE283ECFE5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4" creationId="{A6829E15-D430-DCCA-0D5C-4CCE9AB2CCE1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5" creationId="{A3F0B827-C63B-D99F-DF75-079E6ADA9712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6" creationId="{DDEEAE1D-6F5A-9397-F94B-6F998D5A604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10242" creationId="{5B2F48FF-027B-441A-A8DD-8D542FF8F2ED}"/>
          </ac:spMkLst>
        </pc:spChg>
        <pc:spChg chg="mod">
          <ac:chgData name="Song Seokil" userId="55e21934b449b532" providerId="LiveId" clId="{EF73D76F-A6FC-4123-938E-EA8CAA79A384}" dt="2022-06-12T23:05:14.153" v="69" actId="207"/>
          <ac:spMkLst>
            <pc:docMk/>
            <pc:sldMk cId="0" sldId="265"/>
            <ac:spMk id="10243" creationId="{2150E6C7-9192-4038-B423-80F24CD89039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10244" creationId="{6B060EB3-1968-4A93-8635-1416CF87908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10245" creationId="{4A5B262C-4011-4620-8965-F547C4DB337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5"/>
            <ac:spMk id="10246" creationId="{848FF4C2-A2C5-4934-857A-725B8636F7E6}"/>
          </ac:spMkLst>
        </pc:spChg>
        <pc:graphicFrameChg chg="mod modGraphic">
          <ac:chgData name="Song Seokil" userId="55e21934b449b532" providerId="LiveId" clId="{EF73D76F-A6FC-4123-938E-EA8CAA79A384}" dt="2022-06-12T23:10:05.877" v="90"/>
          <ac:graphicFrameMkLst>
            <pc:docMk/>
            <pc:sldMk cId="0" sldId="265"/>
            <ac:graphicFrameMk id="7" creationId="{E70C5FE0-2242-41E7-9685-6466759027B0}"/>
          </ac:graphicFrameMkLst>
        </pc:graphicFrameChg>
      </pc:sldChg>
      <pc:sldChg chg="addSp delSp modSp add del mod">
        <pc:chgData name="Song Seokil" userId="55e21934b449b532" providerId="LiveId" clId="{EF73D76F-A6FC-4123-938E-EA8CAA79A384}" dt="2022-06-12T23:17:13.994" v="113" actId="20577"/>
        <pc:sldMkLst>
          <pc:docMk/>
          <pc:sldMk cId="0" sldId="266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2" creationId="{540D6639-FC8D-1EC6-EE37-C6C714A3C4C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3" creationId="{1BE0A68B-8C8E-15A0-1EA2-CE8C7D0D5C3F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4" creationId="{F0564444-E559-9B3D-E5C1-2F52E4C1BCB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5" creationId="{F3D263DC-BAB3-69EB-7077-6E001B2E041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6" creationId="{9E693C7E-E1D1-82FD-D798-90B2A6BD656B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11266" creationId="{5D567D5E-EE56-4C21-A5DC-5953D506B8FA}"/>
          </ac:spMkLst>
        </pc:spChg>
        <pc:spChg chg="mod">
          <ac:chgData name="Song Seokil" userId="55e21934b449b532" providerId="LiveId" clId="{EF73D76F-A6FC-4123-938E-EA8CAA79A384}" dt="2022-06-12T23:17:13.994" v="113" actId="20577"/>
          <ac:spMkLst>
            <pc:docMk/>
            <pc:sldMk cId="0" sldId="266"/>
            <ac:spMk id="11267" creationId="{689C2BFD-5D88-4BA0-875F-A360208F73A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11268" creationId="{83888B0F-40AE-45CC-BA89-D231C955E00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11269" creationId="{4D6E1466-F90A-4916-A858-9CEB0550182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6"/>
            <ac:spMk id="11270" creationId="{402729A6-21B1-419F-B20A-C382E0C56B3E}"/>
          </ac:spMkLst>
        </pc:spChg>
      </pc:sldChg>
      <pc:sldChg chg="addSp delSp modSp add mod">
        <pc:chgData name="Song Seokil" userId="55e21934b449b532" providerId="LiveId" clId="{EF73D76F-A6FC-4123-938E-EA8CAA79A384}" dt="2022-06-12T23:34:17.933" v="196" actId="207"/>
        <pc:sldMkLst>
          <pc:docMk/>
          <pc:sldMk cId="0" sldId="267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2" creationId="{6F552F2F-1519-B253-42A6-89516D98FEE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3" creationId="{93A8EF4D-78C8-FC7F-1C36-5688CF9BA94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4" creationId="{53449D0E-DC34-A6A4-72D8-5CC8FBCC194D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12290" creationId="{9A1FFD61-DF90-4AC3-9E20-29F705E8032C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12291" creationId="{00E6EA3A-2835-40AF-9AF1-4C6CAA8FC615}"/>
          </ac:spMkLst>
        </pc:spChg>
        <pc:spChg chg="mod">
          <ac:chgData name="Song Seokil" userId="55e21934b449b532" providerId="LiveId" clId="{EF73D76F-A6FC-4123-938E-EA8CAA79A384}" dt="2022-06-12T23:34:17.933" v="196" actId="207"/>
          <ac:spMkLst>
            <pc:docMk/>
            <pc:sldMk cId="0" sldId="267"/>
            <ac:spMk id="12292" creationId="{A4E5CC6C-BA55-4670-8690-729C9ABE2B5E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7"/>
            <ac:spMk id="12293" creationId="{02B053A9-169E-430D-9DD4-725F523BCF0C}"/>
          </ac:spMkLst>
        </pc:sp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68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2" creationId="{6273F1F4-DF02-32E5-7DD5-4C59832BD6B5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3" creationId="{FF8A1386-7BED-B760-B71F-E38283DF0C00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4" creationId="{6ACF7F39-541E-6D63-5FDE-20D62AD947D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5" creationId="{90C1C827-5DBA-F1ED-5BC1-E0741916D65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6" creationId="{847FA417-56FC-93A9-E2EA-CD7AAC61C41F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13314" creationId="{308F26AB-2D8A-472B-8BB5-FEA1600C1AE2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13315" creationId="{DFBA4E69-689F-4AF5-9859-1832CB6F910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13316" creationId="{2E22DA4B-2390-4365-B7B7-3EE5031443A1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13317" creationId="{E1EE2EF5-07A1-4554-87D0-A3459F59478A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8"/>
            <ac:spMk id="13318" creationId="{EC66C43D-D5AF-4005-814C-2F6C9DDC525E}"/>
          </ac:spMkLst>
        </pc:sp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69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2" creationId="{6CBCEEE2-DBA5-F6DC-E91A-0F38D85F7DA4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3" creationId="{17BE67D4-8D8F-7847-CAC1-FD74870ED04F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4" creationId="{E9CB91EA-D83A-5DF1-9F96-44F034226FF7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5" creationId="{EE12A193-D77A-B056-4C39-B894C33807D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6" creationId="{6940C163-B9B6-0379-B562-0ADE8B51384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14338" creationId="{C620A1F3-A790-44D2-A31E-7877FA69C20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14339" creationId="{67239C84-FD42-4B10-B520-0308304BF679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14340" creationId="{A7AD8D0A-4648-4304-9AF7-F21525CC975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14341" creationId="{8585686A-00B0-4735-B22E-CFB089FD095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69"/>
            <ac:spMk id="14342" creationId="{3B41CCB1-9489-4635-B857-654E2828B0B1}"/>
          </ac:spMkLst>
        </pc:spChg>
      </pc:sldChg>
      <pc:sldChg chg="addSp delSp modSp add del mod">
        <pc:chgData name="Song Seokil" userId="55e21934b449b532" providerId="LiveId" clId="{EF73D76F-A6FC-4123-938E-EA8CAA79A384}" dt="2022-06-12T23:19:24.776" v="149" actId="20577"/>
        <pc:sldMkLst>
          <pc:docMk/>
          <pc:sldMk cId="0" sldId="270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2" creationId="{0EF98FF3-4ECA-47C4-022C-C41C4CD5802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3" creationId="{52315331-4D98-DEBE-9F3E-ED45D734FC1E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4" creationId="{E1B8A602-7382-7EDC-CDAD-FD7C528D210B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5" creationId="{519C6B2E-AEBE-3130-9462-62067A2D4E24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6" creationId="{B6B001AD-45C8-BD9F-A8D9-17BADD6B06A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15362" creationId="{87F81D9F-96EC-4915-806A-89E9E56BC201}"/>
          </ac:spMkLst>
        </pc:spChg>
        <pc:spChg chg="mod">
          <ac:chgData name="Song Seokil" userId="55e21934b449b532" providerId="LiveId" clId="{EF73D76F-A6FC-4123-938E-EA8CAA79A384}" dt="2022-06-12T23:19:24.776" v="149" actId="20577"/>
          <ac:spMkLst>
            <pc:docMk/>
            <pc:sldMk cId="0" sldId="270"/>
            <ac:spMk id="15363" creationId="{423BA20A-C08B-4D0B-B9FD-31498637B880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15364" creationId="{9F8A702A-DB34-4D93-AA04-64F1E882D6AD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15365" creationId="{D5260486-3C68-403D-AF68-51F56097A091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0"/>
            <ac:spMk id="15366" creationId="{95A96ABE-CFC4-4D1A-8937-A9BCAB4C8D04}"/>
          </ac:spMkLst>
        </pc:spChg>
      </pc:sldChg>
      <pc:sldChg chg="addSp delSp modSp add del mod">
        <pc:chgData name="Song Seokil" userId="55e21934b449b532" providerId="LiveId" clId="{EF73D76F-A6FC-4123-938E-EA8CAA79A384}" dt="2022-06-12T23:34:06.693" v="195" actId="207"/>
        <pc:sldMkLst>
          <pc:docMk/>
          <pc:sldMk cId="0" sldId="271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2" creationId="{4BE469EE-0ED5-A82F-6106-48C388E6B714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3" creationId="{C873D995-795C-DE67-07C4-2F822301E352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4" creationId="{F1F1C8B4-24BB-549E-474A-FC2B13A11549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16386" creationId="{EF3FF743-05C9-41A8-AD05-E53002D4720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16387" creationId="{FFB73534-4872-479A-B88D-1877746E2516}"/>
          </ac:spMkLst>
        </pc:spChg>
        <pc:spChg chg="mod">
          <ac:chgData name="Song Seokil" userId="55e21934b449b532" providerId="LiveId" clId="{EF73D76F-A6FC-4123-938E-EA8CAA79A384}" dt="2022-06-12T23:34:06.693" v="195" actId="207"/>
          <ac:spMkLst>
            <pc:docMk/>
            <pc:sldMk cId="0" sldId="271"/>
            <ac:spMk id="16388" creationId="{A4109A7B-1488-4864-86F7-92A5FBAE140E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1"/>
            <ac:spMk id="16389" creationId="{AB74D1A9-D9DA-4575-BAE0-121FC64EDD9D}"/>
          </ac:spMkLst>
        </pc:spChg>
        <pc:spChg chg="mod">
          <ac:chgData name="Song Seokil" userId="55e21934b449b532" providerId="LiveId" clId="{EF73D76F-A6FC-4123-938E-EA8CAA79A384}" dt="2022-06-12T23:27:35.330" v="168" actId="20577"/>
          <ac:spMkLst>
            <pc:docMk/>
            <pc:sldMk cId="0" sldId="271"/>
            <ac:spMk id="16390" creationId="{F53069B7-41B7-4C43-9EB9-6B0395873A21}"/>
          </ac:spMkLst>
        </pc:spChg>
      </pc:sldChg>
      <pc:sldChg chg="addSp delSp modSp add del mod">
        <pc:chgData name="Song Seokil" userId="55e21934b449b532" providerId="LiveId" clId="{EF73D76F-A6FC-4123-938E-EA8CAA79A384}" dt="2022-06-12T23:33:58.104" v="191" actId="113"/>
        <pc:sldMkLst>
          <pc:docMk/>
          <pc:sldMk cId="0" sldId="272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2" creationId="{7C7D59C1-0436-2B23-FB23-328F03E2A3A2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3" creationId="{83D1EF57-FD39-B610-0DAF-B55B648E6BC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4" creationId="{DE51002B-CDEA-C99F-81B0-CAC98F2B430C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17410" creationId="{70CD0BB6-B2B6-41BB-AC09-E15830611B70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17411" creationId="{EEC8AFAF-16AC-4978-906C-8A320340F7CD}"/>
          </ac:spMkLst>
        </pc:spChg>
        <pc:spChg chg="mod">
          <ac:chgData name="Song Seokil" userId="55e21934b449b532" providerId="LiveId" clId="{EF73D76F-A6FC-4123-938E-EA8CAA79A384}" dt="2022-06-12T23:33:58.104" v="191" actId="113"/>
          <ac:spMkLst>
            <pc:docMk/>
            <pc:sldMk cId="0" sldId="272"/>
            <ac:spMk id="17412" creationId="{87C1819A-7B23-4E0A-A8BF-AF86C40C2D2A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2"/>
            <ac:spMk id="17413" creationId="{A1E0ED83-F720-4314-BD68-2D9F56BE3C4F}"/>
          </ac:spMkLst>
        </pc:spChg>
      </pc:sldChg>
      <pc:sldChg chg="addSp delSp modSp add del mod">
        <pc:chgData name="Song Seokil" userId="55e21934b449b532" providerId="LiveId" clId="{EF73D76F-A6FC-4123-938E-EA8CAA79A384}" dt="2022-06-12T23:33:35.658" v="189" actId="113"/>
        <pc:sldMkLst>
          <pc:docMk/>
          <pc:sldMk cId="0" sldId="273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2" creationId="{EEC8E310-AC13-EDB3-2B13-22CFBDED046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3" creationId="{6470EB4F-29DB-5319-862E-F788C9B6911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4" creationId="{B1C874CF-89B9-2D80-B9DF-07971F9C34F8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19458" creationId="{479062C3-0CD1-4F97-8BFA-A9704FA5887B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19459" creationId="{CE37BEB9-BE21-4577-9AE0-1D0A737D1148}"/>
          </ac:spMkLst>
        </pc:spChg>
        <pc:spChg chg="mod">
          <ac:chgData name="Song Seokil" userId="55e21934b449b532" providerId="LiveId" clId="{EF73D76F-A6FC-4123-938E-EA8CAA79A384}" dt="2022-06-12T23:33:35.658" v="189" actId="113"/>
          <ac:spMkLst>
            <pc:docMk/>
            <pc:sldMk cId="0" sldId="273"/>
            <ac:spMk id="19460" creationId="{401981E1-40EB-46A1-9CAB-BCEE423A257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3"/>
            <ac:spMk id="19461" creationId="{548383F2-674B-4D3A-AE01-3F66E1BA1905}"/>
          </ac:spMkLst>
        </pc:spChg>
      </pc:sldChg>
      <pc:sldChg chg="addSp delSp modSp add del mod">
        <pc:chgData name="Song Seokil" userId="55e21934b449b532" providerId="LiveId" clId="{EF73D76F-A6FC-4123-938E-EA8CAA79A384}" dt="2022-06-12T23:35:05.818" v="204" actId="113"/>
        <pc:sldMkLst>
          <pc:docMk/>
          <pc:sldMk cId="0" sldId="274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2" creationId="{40FAA03A-5957-6908-8B3E-F23F0C86EFE6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3" creationId="{68D5CCD6-B78D-45E4-D754-04EB468BE62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4" creationId="{50A35148-9EDC-C066-66DF-2817121BF3FA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20482" creationId="{4D8AB253-D61C-40F6-8AE8-EC0F570776CB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20483" creationId="{67EE8058-835A-4E35-BE91-180AD602D85C}"/>
          </ac:spMkLst>
        </pc:spChg>
        <pc:spChg chg="mod">
          <ac:chgData name="Song Seokil" userId="55e21934b449b532" providerId="LiveId" clId="{EF73D76F-A6FC-4123-938E-EA8CAA79A384}" dt="2022-06-12T23:35:05.818" v="204" actId="113"/>
          <ac:spMkLst>
            <pc:docMk/>
            <pc:sldMk cId="0" sldId="274"/>
            <ac:spMk id="20484" creationId="{454766FA-AA49-4D93-BF34-60EF3ECDFC63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4"/>
            <ac:spMk id="20485" creationId="{9B6CE7D2-D42E-4C9B-8B60-2680885BC0A3}"/>
          </ac:spMkLst>
        </pc:spChg>
      </pc:sldChg>
      <pc:sldChg chg="addSp delSp modSp add del mod">
        <pc:chgData name="Song Seokil" userId="55e21934b449b532" providerId="LiveId" clId="{EF73D76F-A6FC-4123-938E-EA8CAA79A384}" dt="2022-06-12T23:35:24.640" v="208" actId="113"/>
        <pc:sldMkLst>
          <pc:docMk/>
          <pc:sldMk cId="0" sldId="275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2" creationId="{7901561E-5FBA-8533-D487-48F10A15FBE4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3" creationId="{940A41E1-D64E-BCEE-7BCF-3B0D1CFCBEA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4" creationId="{6C2A97A0-2DB7-B420-4198-F1B48C131DB9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21506" creationId="{123B5928-83E2-4946-A3AC-CE16669E23A4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21507" creationId="{25587466-6682-41F2-985C-783122457880}"/>
          </ac:spMkLst>
        </pc:spChg>
        <pc:spChg chg="mod">
          <ac:chgData name="Song Seokil" userId="55e21934b449b532" providerId="LiveId" clId="{EF73D76F-A6FC-4123-938E-EA8CAA79A384}" dt="2022-06-12T23:35:24.640" v="208" actId="113"/>
          <ac:spMkLst>
            <pc:docMk/>
            <pc:sldMk cId="0" sldId="275"/>
            <ac:spMk id="21508" creationId="{DB951733-246A-48F1-902D-F6D3E02CDA4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75"/>
            <ac:spMk id="21509" creationId="{4C6990B2-B87F-47DC-BC1D-CCE564944A17}"/>
          </ac:spMkLst>
        </pc:spChg>
      </pc:sldChg>
      <pc:sldChg chg="addSp delSp modSp add del mod modClrScheme chgLayout">
        <pc:chgData name="Song Seokil" userId="55e21934b449b532" providerId="LiveId" clId="{EF73D76F-A6FC-4123-938E-EA8CAA79A384}" dt="2022-06-12T23:39:03.949" v="250" actId="207"/>
        <pc:sldMkLst>
          <pc:docMk/>
          <pc:sldMk cId="0" sldId="276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6"/>
            <ac:spMk id="2" creationId="{FEB6F7F2-2118-57CB-F880-FA08BE22C51B}"/>
          </ac:spMkLst>
        </pc:spChg>
        <pc:spChg chg="add del mod ord">
          <ac:chgData name="Song Seokil" userId="55e21934b449b532" providerId="LiveId" clId="{EF73D76F-A6FC-4123-938E-EA8CAA79A384}" dt="2022-06-12T23:36:48.231" v="209" actId="700"/>
          <ac:spMkLst>
            <pc:docMk/>
            <pc:sldMk cId="0" sldId="276"/>
            <ac:spMk id="3" creationId="{561066CC-4884-B699-CCE9-E26155AD2DDA}"/>
          </ac:spMkLst>
        </pc:spChg>
        <pc:spChg chg="add del mod">
          <ac:chgData name="Song Seokil" userId="55e21934b449b532" providerId="LiveId" clId="{EF73D76F-A6FC-4123-938E-EA8CAA79A384}" dt="2022-06-12T23:36:48.231" v="209" actId="700"/>
          <ac:spMkLst>
            <pc:docMk/>
            <pc:sldMk cId="0" sldId="276"/>
            <ac:spMk id="4" creationId="{A8EED8C1-5CD4-5AEC-8448-9ECE3CE330A3}"/>
          </ac:spMkLst>
        </pc:spChg>
        <pc:spChg chg="add del mod">
          <ac:chgData name="Song Seokil" userId="55e21934b449b532" providerId="LiveId" clId="{EF73D76F-A6FC-4123-938E-EA8CAA79A384}" dt="2022-06-12T23:36:48.231" v="209" actId="700"/>
          <ac:spMkLst>
            <pc:docMk/>
            <pc:sldMk cId="0" sldId="276"/>
            <ac:spMk id="5" creationId="{98D576B9-225C-9CA1-D502-4C57103020E1}"/>
          </ac:spMkLst>
        </pc:spChg>
        <pc:spChg chg="add del mod ord">
          <ac:chgData name="Song Seokil" userId="55e21934b449b532" providerId="LiveId" clId="{EF73D76F-A6FC-4123-938E-EA8CAA79A384}" dt="2022-06-12T23:36:54.243" v="210" actId="700"/>
          <ac:spMkLst>
            <pc:docMk/>
            <pc:sldMk cId="0" sldId="276"/>
            <ac:spMk id="6" creationId="{701C182A-E07A-0794-579D-0CD2685357BA}"/>
          </ac:spMkLst>
        </pc:spChg>
        <pc:spChg chg="add mod">
          <ac:chgData name="Song Seokil" userId="55e21934b449b532" providerId="LiveId" clId="{EF73D76F-A6FC-4123-938E-EA8CAA79A384}" dt="2022-06-12T23:39:03.949" v="250" actId="207"/>
          <ac:spMkLst>
            <pc:docMk/>
            <pc:sldMk cId="0" sldId="276"/>
            <ac:spMk id="13" creationId="{356840F6-F4B1-D394-4DC6-BE3AB07606C7}"/>
          </ac:spMkLst>
        </pc:spChg>
        <pc:spChg chg="del mod ord">
          <ac:chgData name="Song Seokil" userId="55e21934b449b532" providerId="LiveId" clId="{EF73D76F-A6FC-4123-938E-EA8CAA79A384}" dt="2022-06-12T23:37:37.234" v="228" actId="478"/>
          <ac:spMkLst>
            <pc:docMk/>
            <pc:sldMk cId="0" sldId="276"/>
            <ac:spMk id="26626" creationId="{88FEA9C1-9EFE-4A02-9A42-FD91840F635C}"/>
          </ac:spMkLst>
        </pc:spChg>
        <pc:spChg chg="del mod">
          <ac:chgData name="Song Seokil" userId="55e21934b449b532" providerId="LiveId" clId="{EF73D76F-A6FC-4123-938E-EA8CAA79A384}" dt="2022-06-12T23:37:08.998" v="214" actId="478"/>
          <ac:spMkLst>
            <pc:docMk/>
            <pc:sldMk cId="0" sldId="276"/>
            <ac:spMk id="26628" creationId="{837D34FB-C3B7-4B22-9185-A6EBC7ECCBA7}"/>
          </ac:spMkLst>
        </pc:spChg>
        <pc:spChg chg="del">
          <ac:chgData name="Song Seokil" userId="55e21934b449b532" providerId="LiveId" clId="{EF73D76F-A6FC-4123-938E-EA8CAA79A384}" dt="2022-06-12T23:37:00.798" v="211" actId="478"/>
          <ac:spMkLst>
            <pc:docMk/>
            <pc:sldMk cId="0" sldId="276"/>
            <ac:spMk id="26629" creationId="{856AD57B-F178-402D-B2F2-BDE0D078D238}"/>
          </ac:spMkLst>
        </pc:spChg>
        <pc:spChg chg="mod">
          <ac:chgData name="Song Seokil" userId="55e21934b449b532" providerId="LiveId" clId="{EF73D76F-A6FC-4123-938E-EA8CAA79A384}" dt="2022-06-12T23:37:13.414" v="215" actId="1076"/>
          <ac:spMkLst>
            <pc:docMk/>
            <pc:sldMk cId="0" sldId="276"/>
            <ac:spMk id="26630" creationId="{6BFF3D76-DDB0-4B86-AE90-4D3B4E975AA4}"/>
          </ac:spMkLst>
        </pc:spChg>
        <pc:picChg chg="del">
          <ac:chgData name="Song Seokil" userId="55e21934b449b532" providerId="LiveId" clId="{EF73D76F-A6FC-4123-938E-EA8CAA79A384}" dt="2022-06-12T23:37:07.957" v="212" actId="478"/>
          <ac:picMkLst>
            <pc:docMk/>
            <pc:sldMk cId="0" sldId="276"/>
            <ac:picMk id="26627" creationId="{D8A5ECC8-2AB0-4FEA-B3CD-9ADBD0A63817}"/>
          </ac:picMkLst>
        </pc:picChg>
      </pc:sldChg>
      <pc:sldChg chg="addSp delSp modSp add del mod modClrScheme chgLayout">
        <pc:chgData name="Song Seokil" userId="55e21934b449b532" providerId="LiveId" clId="{EF73D76F-A6FC-4123-938E-EA8CAA79A384}" dt="2022-06-12T23:38:25.863" v="242" actId="2711"/>
        <pc:sldMkLst>
          <pc:docMk/>
          <pc:sldMk cId="0" sldId="277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7"/>
            <ac:spMk id="2" creationId="{7CC03A9C-4641-A35E-0788-7BB1D59C1231}"/>
          </ac:spMkLst>
        </pc:spChg>
        <pc:spChg chg="add del mod">
          <ac:chgData name="Song Seokil" userId="55e21934b449b532" providerId="LiveId" clId="{EF73D76F-A6FC-4123-938E-EA8CAA79A384}" dt="2022-06-12T23:37:56.810" v="236" actId="700"/>
          <ac:spMkLst>
            <pc:docMk/>
            <pc:sldMk cId="0" sldId="277"/>
            <ac:spMk id="3" creationId="{DF70A614-829B-2E02-2F0B-FB5826CB6EE0}"/>
          </ac:spMkLst>
        </pc:spChg>
        <pc:spChg chg="add del mod">
          <ac:chgData name="Song Seokil" userId="55e21934b449b532" providerId="LiveId" clId="{EF73D76F-A6FC-4123-938E-EA8CAA79A384}" dt="2022-06-12T23:37:56.810" v="236" actId="700"/>
          <ac:spMkLst>
            <pc:docMk/>
            <pc:sldMk cId="0" sldId="277"/>
            <ac:spMk id="4" creationId="{4F1CA206-BE58-CD38-C39B-967844C2014E}"/>
          </ac:spMkLst>
        </pc:spChg>
        <pc:spChg chg="add del mod">
          <ac:chgData name="Song Seokil" userId="55e21934b449b532" providerId="LiveId" clId="{EF73D76F-A6FC-4123-938E-EA8CAA79A384}" dt="2022-06-12T23:37:56.810" v="236" actId="700"/>
          <ac:spMkLst>
            <pc:docMk/>
            <pc:sldMk cId="0" sldId="277"/>
            <ac:spMk id="5" creationId="{5EEA165C-A17A-98FA-D51C-4C1877FF0944}"/>
          </ac:spMkLst>
        </pc:spChg>
        <pc:spChg chg="add mod">
          <ac:chgData name="Song Seokil" userId="55e21934b449b532" providerId="LiveId" clId="{EF73D76F-A6FC-4123-938E-EA8CAA79A384}" dt="2022-06-12T23:38:25.863" v="242" actId="2711"/>
          <ac:spMkLst>
            <pc:docMk/>
            <pc:sldMk cId="0" sldId="277"/>
            <ac:spMk id="9" creationId="{9440AD8F-891B-CB16-1A6B-9C860028930C}"/>
          </ac:spMkLst>
        </pc:spChg>
        <pc:spChg chg="del mod">
          <ac:chgData name="Song Seokil" userId="55e21934b449b532" providerId="LiveId" clId="{EF73D76F-A6FC-4123-938E-EA8CAA79A384}" dt="2022-06-12T23:37:56.810" v="236" actId="700"/>
          <ac:spMkLst>
            <pc:docMk/>
            <pc:sldMk cId="0" sldId="277"/>
            <ac:spMk id="27650" creationId="{5D1E66DA-9897-48D1-A7B3-095C177BB772}"/>
          </ac:spMkLst>
        </pc:spChg>
        <pc:spChg chg="del">
          <ac:chgData name="Song Seokil" userId="55e21934b449b532" providerId="LiveId" clId="{EF73D76F-A6FC-4123-938E-EA8CAA79A384}" dt="2022-06-12T23:38:09.636" v="241" actId="478"/>
          <ac:spMkLst>
            <pc:docMk/>
            <pc:sldMk cId="0" sldId="277"/>
            <ac:spMk id="27651" creationId="{AE1D6DAA-D14E-465C-A99A-0F944B257A08}"/>
          </ac:spMkLst>
        </pc:spChg>
      </pc:sldChg>
      <pc:sldChg chg="addSp delSp modSp add del mod modClrScheme chgLayout">
        <pc:chgData name="Song Seokil" userId="55e21934b449b532" providerId="LiveId" clId="{EF73D76F-A6FC-4123-938E-EA8CAA79A384}" dt="2022-06-12T23:40:57.964" v="277" actId="1076"/>
        <pc:sldMkLst>
          <pc:docMk/>
          <pc:sldMk cId="0" sldId="278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8"/>
            <ac:spMk id="2" creationId="{52894F93-1B74-8BD2-8DC3-09CF533DE57F}"/>
          </ac:spMkLst>
        </pc:spChg>
        <pc:spChg chg="add del mod">
          <ac:chgData name="Song Seokil" userId="55e21934b449b532" providerId="LiveId" clId="{EF73D76F-A6FC-4123-938E-EA8CAA79A384}" dt="2022-06-12T23:40:45.066" v="271" actId="700"/>
          <ac:spMkLst>
            <pc:docMk/>
            <pc:sldMk cId="0" sldId="278"/>
            <ac:spMk id="3" creationId="{D82C8CE5-A927-6A3E-0CEE-ED7450892980}"/>
          </ac:spMkLst>
        </pc:spChg>
        <pc:spChg chg="add del mod">
          <ac:chgData name="Song Seokil" userId="55e21934b449b532" providerId="LiveId" clId="{EF73D76F-A6FC-4123-938E-EA8CAA79A384}" dt="2022-06-12T23:40:45.066" v="271" actId="700"/>
          <ac:spMkLst>
            <pc:docMk/>
            <pc:sldMk cId="0" sldId="278"/>
            <ac:spMk id="4" creationId="{145A29DE-85FB-DC41-3F84-F2C1BE36CBD0}"/>
          </ac:spMkLst>
        </pc:spChg>
        <pc:spChg chg="add del mod">
          <ac:chgData name="Song Seokil" userId="55e21934b449b532" providerId="LiveId" clId="{EF73D76F-A6FC-4123-938E-EA8CAA79A384}" dt="2022-06-12T23:40:45.066" v="271" actId="700"/>
          <ac:spMkLst>
            <pc:docMk/>
            <pc:sldMk cId="0" sldId="278"/>
            <ac:spMk id="5" creationId="{8896F749-5412-DC03-C776-A1E8342FA017}"/>
          </ac:spMkLst>
        </pc:spChg>
        <pc:spChg chg="add mod">
          <ac:chgData name="Song Seokil" userId="55e21934b449b532" providerId="LiveId" clId="{EF73D76F-A6FC-4123-938E-EA8CAA79A384}" dt="2022-06-12T23:40:57.964" v="277" actId="1076"/>
          <ac:spMkLst>
            <pc:docMk/>
            <pc:sldMk cId="0" sldId="278"/>
            <ac:spMk id="9" creationId="{F8696744-B1B9-484A-EBF0-C032BBE4AB45}"/>
          </ac:spMkLst>
        </pc:spChg>
        <pc:spChg chg="del mod">
          <ac:chgData name="Song Seokil" userId="55e21934b449b532" providerId="LiveId" clId="{EF73D76F-A6FC-4123-938E-EA8CAA79A384}" dt="2022-06-12T23:40:45.066" v="271" actId="700"/>
          <ac:spMkLst>
            <pc:docMk/>
            <pc:sldMk cId="0" sldId="278"/>
            <ac:spMk id="28674" creationId="{1ECED7CF-3A7F-4DBE-9319-43632938DBDC}"/>
          </ac:spMkLst>
        </pc:spChg>
      </pc:sldChg>
      <pc:sldChg chg="addSp delSp modSp add del mod modClrScheme chgLayout">
        <pc:chgData name="Song Seokil" userId="55e21934b449b532" providerId="LiveId" clId="{EF73D76F-A6FC-4123-938E-EA8CAA79A384}" dt="2022-06-12T23:41:10.498" v="284" actId="404"/>
        <pc:sldMkLst>
          <pc:docMk/>
          <pc:sldMk cId="0" sldId="279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79"/>
            <ac:spMk id="2" creationId="{DA544E5F-34D7-0D31-0F76-B03223F58F9F}"/>
          </ac:spMkLst>
        </pc:spChg>
        <pc:spChg chg="add del mod">
          <ac:chgData name="Song Seokil" userId="55e21934b449b532" providerId="LiveId" clId="{EF73D76F-A6FC-4123-938E-EA8CAA79A384}" dt="2022-06-12T23:41:03.738" v="280" actId="700"/>
          <ac:spMkLst>
            <pc:docMk/>
            <pc:sldMk cId="0" sldId="279"/>
            <ac:spMk id="3" creationId="{891CCA62-B8D0-814D-3205-51BD86AC2D16}"/>
          </ac:spMkLst>
        </pc:spChg>
        <pc:spChg chg="add del mod">
          <ac:chgData name="Song Seokil" userId="55e21934b449b532" providerId="LiveId" clId="{EF73D76F-A6FC-4123-938E-EA8CAA79A384}" dt="2022-06-12T23:41:03.738" v="280" actId="700"/>
          <ac:spMkLst>
            <pc:docMk/>
            <pc:sldMk cId="0" sldId="279"/>
            <ac:spMk id="4" creationId="{A2563C72-8A76-E6B1-2030-7CBEA9085F26}"/>
          </ac:spMkLst>
        </pc:spChg>
        <pc:spChg chg="add del mod">
          <ac:chgData name="Song Seokil" userId="55e21934b449b532" providerId="LiveId" clId="{EF73D76F-A6FC-4123-938E-EA8CAA79A384}" dt="2022-06-12T23:41:03.738" v="280" actId="700"/>
          <ac:spMkLst>
            <pc:docMk/>
            <pc:sldMk cId="0" sldId="279"/>
            <ac:spMk id="5" creationId="{D1E09FCB-B50A-016F-4F5F-699F1A8E5055}"/>
          </ac:spMkLst>
        </pc:spChg>
        <pc:spChg chg="add mod">
          <ac:chgData name="Song Seokil" userId="55e21934b449b532" providerId="LiveId" clId="{EF73D76F-A6FC-4123-938E-EA8CAA79A384}" dt="2022-06-12T23:41:10.498" v="284" actId="404"/>
          <ac:spMkLst>
            <pc:docMk/>
            <pc:sldMk cId="0" sldId="279"/>
            <ac:spMk id="8" creationId="{A11FE531-3AF7-F8A3-83F1-477019409A7B}"/>
          </ac:spMkLst>
        </pc:spChg>
        <pc:spChg chg="del mod">
          <ac:chgData name="Song Seokil" userId="55e21934b449b532" providerId="LiveId" clId="{EF73D76F-A6FC-4123-938E-EA8CAA79A384}" dt="2022-06-12T23:41:03.738" v="280" actId="700"/>
          <ac:spMkLst>
            <pc:docMk/>
            <pc:sldMk cId="0" sldId="279"/>
            <ac:spMk id="29698" creationId="{B9D65D72-C1F8-49C9-ADC7-C3AE03913B9D}"/>
          </ac:spMkLst>
        </pc:spChg>
      </pc:sldChg>
      <pc:sldChg chg="addSp delSp modSp add del mod">
        <pc:chgData name="Song Seokil" userId="55e21934b449b532" providerId="LiveId" clId="{EF73D76F-A6FC-4123-938E-EA8CAA79A384}" dt="2022-06-12T23:30:39.929" v="184" actId="207"/>
        <pc:sldMkLst>
          <pc:docMk/>
          <pc:sldMk cId="0" sldId="280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2" creationId="{3C560711-5411-7F5D-8BE4-6B584CF7A92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3" creationId="{231A9346-115C-2918-7013-5E7D24C434B9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4" creationId="{9EC35CD7-D1A3-8E32-7496-4E8A9842B6BF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18434" creationId="{C7339F30-4C6E-42C9-8E98-A47BDF6D94D7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18435" creationId="{029E310A-8C56-49E4-9121-3FBD60858A0D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0"/>
            <ac:spMk id="18436" creationId="{906BD42C-4003-4EBB-939E-11313C72227E}"/>
          </ac:spMkLst>
        </pc:spChg>
        <pc:spChg chg="mod">
          <ac:chgData name="Song Seokil" userId="55e21934b449b532" providerId="LiveId" clId="{EF73D76F-A6FC-4123-938E-EA8CAA79A384}" dt="2022-06-12T23:30:39.929" v="184" actId="207"/>
          <ac:spMkLst>
            <pc:docMk/>
            <pc:sldMk cId="0" sldId="280"/>
            <ac:spMk id="18437" creationId="{16EC3021-AF4B-4D32-B4C4-6A525A02A820}"/>
          </ac:spMkLst>
        </pc:spChg>
      </pc:sldChg>
      <pc:sldChg chg="addSp delSp modSp add del mod">
        <pc:chgData name="Song Seokil" userId="55e21934b449b532" providerId="LiveId" clId="{EF73D76F-A6FC-4123-938E-EA8CAA79A384}" dt="2022-06-12T23:39:59.297" v="268" actId="6549"/>
        <pc:sldMkLst>
          <pc:docMk/>
          <pc:sldMk cId="0" sldId="281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1"/>
            <ac:spMk id="2" creationId="{F01CE130-038B-4AE6-676D-8DA762948D6A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1"/>
            <ac:spMk id="3" creationId="{32C35E47-F026-8528-EAF0-CA29B75CB40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1"/>
            <ac:spMk id="30722" creationId="{287401B7-D075-434F-A630-8300B8BF5588}"/>
          </ac:spMkLst>
        </pc:spChg>
        <pc:spChg chg="mod">
          <ac:chgData name="Song Seokil" userId="55e21934b449b532" providerId="LiveId" clId="{EF73D76F-A6FC-4123-938E-EA8CAA79A384}" dt="2022-06-12T23:39:59.297" v="268" actId="6549"/>
          <ac:spMkLst>
            <pc:docMk/>
            <pc:sldMk cId="0" sldId="281"/>
            <ac:spMk id="30723" creationId="{69BC2508-D76A-4A56-8A9C-FDA7F1FE17D5}"/>
          </ac:spMkLst>
        </pc:spChg>
        <pc:graphicFrameChg chg="mod">
          <ac:chgData name="Song Seokil" userId="55e21934b449b532" providerId="LiveId" clId="{EF73D76F-A6FC-4123-938E-EA8CAA79A384}" dt="2022-06-12T23:39:48.919" v="258" actId="1076"/>
          <ac:graphicFrameMkLst>
            <pc:docMk/>
            <pc:sldMk cId="0" sldId="281"/>
            <ac:graphicFrameMk id="15364" creationId="{BE928309-CE9D-48C5-B704-8476C32C7FA8}"/>
          </ac:graphicFrameMkLst>
        </pc:graphicFrame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82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2"/>
            <ac:spMk id="2" creationId="{6F8B961F-4CF8-B2A4-CCAE-AA7863C91D7A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2"/>
            <ac:spMk id="3" creationId="{C05B9D2E-80E4-BE4F-6E10-B5D72C301A20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2"/>
            <ac:spMk id="22530" creationId="{F17CF91D-CB2B-4546-8CFE-14F6B90719C5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2"/>
            <ac:spMk id="22531" creationId="{962AC327-A366-4262-9DB4-A59758CAD0A3}"/>
          </ac:spMkLst>
        </pc:spChg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83"/>
        </pc:sldMkLst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85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5"/>
            <ac:spMk id="2" creationId="{5BDDBA52-B610-781B-7BE2-5E41E408B9D3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5"/>
            <ac:spMk id="3" creationId="{CFF034E2-5477-5874-1436-C129795CEB46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5"/>
            <ac:spMk id="24578" creationId="{370DE863-1B54-4F6F-A745-55D2B8FF310B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5"/>
            <ac:spMk id="24579" creationId="{A6458EE4-CCE2-4A0F-B348-768A30FAA4B1}"/>
          </ac:spMkLst>
        </pc:sp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86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6"/>
            <ac:spMk id="2" creationId="{0B9BE166-7BE0-3AC6-AA03-4055ACB04B04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6"/>
            <ac:spMk id="3" creationId="{916D8D2B-4BDA-602E-ED91-F1BE1438C342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6"/>
            <ac:spMk id="25602" creationId="{832869EB-F840-4D8B-B2F7-0BB622FF602D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6"/>
            <ac:spMk id="25603" creationId="{7B784906-7792-4643-8E2C-FD8504673DC8}"/>
          </ac:spMkLst>
        </pc:spChg>
      </pc:sldChg>
      <pc:sldChg chg="addSp delSp modSp add del">
        <pc:chgData name="Song Seokil" userId="55e21934b449b532" providerId="LiveId" clId="{EF73D76F-A6FC-4123-938E-EA8CAA79A384}" dt="2022-06-12T22:57:45.749" v="9"/>
        <pc:sldMkLst>
          <pc:docMk/>
          <pc:sldMk cId="0" sldId="287"/>
        </pc:sldMkLst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7"/>
            <ac:spMk id="2" creationId="{7E83E93D-77AC-DF6A-AD54-D8A708FD51CD}"/>
          </ac:spMkLst>
        </pc:spChg>
        <pc:spChg chg="add del mod">
          <ac:chgData name="Song Seokil" userId="55e21934b449b532" providerId="LiveId" clId="{EF73D76F-A6FC-4123-938E-EA8CAA79A384}" dt="2022-06-12T22:57:45.749" v="9"/>
          <ac:spMkLst>
            <pc:docMk/>
            <pc:sldMk cId="0" sldId="287"/>
            <ac:spMk id="3" creationId="{E2429CAC-E8C8-E242-18B7-DA0A6C092E51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7"/>
            <ac:spMk id="23554" creationId="{88BE7E3F-6426-4823-8474-58CBC374EC60}"/>
          </ac:spMkLst>
        </pc:spChg>
        <pc:spChg chg="mod">
          <ac:chgData name="Song Seokil" userId="55e21934b449b532" providerId="LiveId" clId="{EF73D76F-A6FC-4123-938E-EA8CAA79A384}" dt="2022-06-12T22:57:45.749" v="9"/>
          <ac:spMkLst>
            <pc:docMk/>
            <pc:sldMk cId="0" sldId="287"/>
            <ac:spMk id="23555" creationId="{4EB00942-4088-40A4-AADF-CCF1573F750D}"/>
          </ac:spMkLst>
        </pc:spChg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88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89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0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1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2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3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4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5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6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7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299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300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301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302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0" sldId="303"/>
        </pc:sldMkLst>
      </pc:sldChg>
      <pc:sldChg chg="del">
        <pc:chgData name="Song Seokil" userId="55e21934b449b532" providerId="LiveId" clId="{EF73D76F-A6FC-4123-938E-EA8CAA79A384}" dt="2022-06-12T22:57:31.022" v="1" actId="47"/>
        <pc:sldMkLst>
          <pc:docMk/>
          <pc:sldMk cId="4066781840" sldId="304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540909922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1:1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3801 0 0,'-7'8'1461'0'0,"0"0"-1"0"0,1 0 1 0 0,0 0 0 0 0,0 1 0 0 0,-4 9 0 0 0,3-3 5 0 0,0 0 0 0 0,-6 25 0 0 0,2 5-399 0 0,-6 62 1 0 0,6-31-44 0 0,-118 743-39 0 0,103-585-745 0 0,6 360 1 0 0,35-361-123 0 0,10 0 1 0 0,107 441 0 0 0,-85-480 259 0 0,26 239 1 0 0,-67-368-156 0 0,0 4-68 0 0,3 0-1 0 0,28 105 1 0 0,-35-167-131 0 0,0 1-1 0 0,1-1 1 0 0,0 0-1 0 0,1 0 1 0 0,4 7 0 0 0,-7-13-102 0 0,-1 0 0 0 0,1 0 0 0 0,0 0 0 0 0,-1-1 0 0 0,1 1 0 0 0,0 0 0 0 0,0 0 0 0 0,0-1 0 0 0,0 1 0 0 0,0 0 0 0 0,-1-1 0 0 0,1 1 0 0 0,0-1 0 0 0,0 1 0 0 0,0-1 0 0 0,1 0 0 0 0,-1 1 0 0 0,1-1 0 0 0,-1 0-175 0 0,1 0 0 0 0,-1-1-1 0 0,0 1 1 0 0,0 0 0 0 0,0-1 0 0 0,0 1-1 0 0,1-1 1 0 0,-1 0 0 0 0,0 1 0 0 0,0-1 0 0 0,0 0-1 0 0,0 1 1 0 0,0-1 0 0 0,-1 0 0 0 0,1 0 0 0 0,0 0-1 0 0,0 0 1 0 0,0 0 0 0 0,-1 0 0 0 0,2-2 0 0 0,0 0-680 0 0,-1 0 1 0 0,1 0 0 0 0,-1 0-1 0 0,0 0 1 0 0,0-1-1 0 0,0 1 1 0 0,0 0 0 0 0,0-4-1 0 0,2-18-4830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5769 0 0,'99'13'11333'0'0,"0"-10"-8039"0"0,-91-4-3105 0 0,-1 1 0 0 0,0 1-1 0 0,1-1 1 0 0,-1 1 0 0 0,0 1-1 0 0,0-1 1 0 0,13 6 0 0 0,-18-7-128 0 0,0 1 0 0 0,-1 0-1 0 0,0 0 1 0 0,1-1 0 0 0,-1 1 0 0 0,0 0 0 0 0,1 0 0 0 0,-1 0 0 0 0,0 1 0 0 0,0-1 0 0 0,0 0 0 0 0,0 0 0 0 0,0 1 0 0 0,0-1 0 0 0,0 0 0 0 0,0 1 0 0 0,0-1 0 0 0,-1 1 0 0 0,1-1 0 0 0,-1 1 0 0 0,1-1 0 0 0,-1 1 0 0 0,0 0 0 0 0,1-1 0 0 0,-1 1 0 0 0,0-1 0 0 0,0 1 0 0 0,0 0 0 0 0,0-1 0 0 0,0 1 0 0 0,-1 0 0 0 0,1-1-1 0 0,0 1 1 0 0,-1-1 0 0 0,1 1 0 0 0,-1-1 0 0 0,0 1 0 0 0,1-1 0 0 0,-1 1 0 0 0,-2 2 0 0 0,-2 4 63 0 0,0 1 0 0 0,-1-1 0 0 0,0 0 0 0 0,-1 0 0 0 0,0-1 0 0 0,0 0-1 0 0,0 0 1 0 0,-1-1 0 0 0,-14 10 0 0 0,15-11-489 0 0,0-1 0 0 0,0-1 0 0 0,-1 1 0 0 0,1-1 0 0 0,-1 0 0 0 0,1-1 0 0 0,-13 3 0 0 0,52-8-18181 0 0,-20 5 15464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8090 0 0,'6'-2'664'0'0,"-1"0"0"0"0,1 0 0 0 0,-1 0 0 0 0,1 1 0 0 0,-1 0 0 0 0,1 0 0 0 0,0 1 0 0 0,-1-1 1 0 0,1 1-1 0 0,8 1 0 0 0,59 12 2255 0 0,-59-9-2668 0 0,-12-4-205 0 0,1 1-1 0 0,-1 0 0 0 0,0-1 1 0 0,0 1-1 0 0,0 0 0 0 0,0 0 1 0 0,0 0-1 0 0,0 1 0 0 0,0-1 1 0 0,0 0-1 0 0,-1 1 0 0 0,1-1 1 0 0,0 1-1 0 0,-1 0 0 0 0,1-1 0 0 0,-1 1 1 0 0,0 0-1 0 0,0 0 0 0 0,1 0 1 0 0,0 3-1 0 0,0-1-39 0 0,-1 1-1 0 0,0-1 1 0 0,0 1-1 0 0,0-1 1 0 0,-1 1-1 0 0,1-1 1 0 0,-1 1-1 0 0,0-1 1 0 0,-1 1-1 0 0,0 4 1 0 0,0 0-348 0 0,-1-1 0 0 0,0 0 1 0 0,0 0-1 0 0,-1 0 0 0 0,-4 9 1 0 0,4-12-332 0 0,1-1 0 0 0,-1 1 1 0 0,0-1-1 0 0,0 0 0 0 0,0 0 1 0 0,0 0-1 0 0,-8 7 1 0 0,9-10 183 0 0,0 1 0 0 0,-1-1 0 0 0,1 0 0 0 0,0 0 1 0 0,-1 0-1 0 0,1 0 0 0 0,-1 0 0 0 0,1-1 0 0 0,-1 1 0 0 0,1-1 1 0 0,-1 1-1 0 0,-3-1 0 0 0,1 1-447 0 0,-4 1-2496 0 0</inkml:trace>
  <inkml:trace contextRef="#ctx0" brushRef="#br0" timeOffset="1">29 153 5009 0 0,'2'3'7086'0'0,"4"8"-3595"0"0,14 37-581 0 0,-17-35-2768 0 0,5 27 715 0 0,-7-38-1033 0 0,-1 0 1 0 0,0-1-1 0 0,0 1 1 0 0,0 0 0 0 0,0 0-1 0 0,0 0 1 0 0,0 0-1 0 0,-1-1 1 0 0,1 1-1 0 0,-1 0 1 0 0,1 0-1 0 0,-1 0 1 0 0,1-1 0 0 0,-1 1-1 0 0,0 0 1 0 0,0-1-1 0 0,-2 3 1 0 0,7-13-2076 0 0,-4 8 2247 0 0,1 0 1 0 0,-1-1-1 0 0,0 1 0 0 0,1 0 0 0 0,-1 0 0 0 0,0 0 0 0 0,1 0 0 0 0,-1 0 0 0 0,1 0 1 0 0,0 1-1 0 0,-1-1 0 0 0,1 0 0 0 0,0 0 0 0 0,0 0 0 0 0,-1 0 0 0 0,2 0 0 0 0,6-3-12 0 0,0 1-1 0 0,0 0 0 0 0,0 0 0 0 0,0 1 0 0 0,0 0 0 0 0,1 0 1 0 0,-1 1-1 0 0,1 0 0 0 0,9 0 0 0 0,25-3-71 0 0,-26 1-193 0 0,-13 3-280 0 0,-1 0 0 0 0,1 0 0 0 0,-1-1 0 0 0,1 0 0 0 0,-1 1 0 0 0,1-1 0 0 0,-1-1 1 0 0,0 1-1 0 0,6-3 0 0 0,-8 3 439 0 0,-1 1 0 0 0,1-1 0 0 0,-1 0 1 0 0,0 1-1 0 0,1-1 0 0 0,-1 0 0 0 0,0 1 1 0 0,0-1-1 0 0,1 0 0 0 0,-1 1 0 0 0,0-1 1 0 0,0 0-1 0 0,0 0 0 0 0,0 1 0 0 0,0-1 1 0 0,0 0-1 0 0,0 0 0 0 0,0 1 0 0 0,0-1 0 0 0,0 0 1 0 0,0 1-1 0 0,-1-1 0 0 0,1 0 0 0 0,0 0 1 0 0,0 1-1 0 0,-1-1 0 0 0,1 0 0 0 0,0 1 1 0 0,-1-1-1 0 0,-1-3-629 0 0,2-7-1855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3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 5689 0 0,'5'-7'7798'0'0,"0"25"-4557"0"0,1 37-1641 0 0,-6-50-1039 0 0,2 9-159 0 0,0 13 492 0 0,8 33-1 0 0,-9-54-832 0 0,0 1 0 0 0,1-1-1 0 0,0 0 1 0 0,0 0 0 0 0,1-1-1 0 0,0 1 1 0 0,0 0-1 0 0,0-1 1 0 0,1 1 0 0 0,0-1-1 0 0,5 6 1 0 0,-9-11-97 0 0,1 1 1 0 0,0 0-1 0 0,0 0 0 0 0,0-1 0 0 0,0 1 1 0 0,0 0-1 0 0,-1-1 0 0 0,1 1 0 0 0,0-1 1 0 0,0 1-1 0 0,0-1 0 0 0,1 0 0 0 0,-1 1 1 0 0,0-1-1 0 0,0 0 0 0 0,0 0 0 0 0,0 0 1 0 0,1 0-1 0 0,-1 0-172 0 0,0 0 1 0 0,-1 0 0 0 0,1 0-1 0 0,0-1 1 0 0,-1 1 0 0 0,1 0-1 0 0,-1-1 1 0 0,1 1 0 0 0,0 0-1 0 0,-1-1 1 0 0,1 1 0 0 0,-1-1-1 0 0,1 1 1 0 0,-1-1 0 0 0,1 1-1 0 0,-1-1 1 0 0,0 0 0 0 0,1 1-1 0 0,-1-1 1 0 0,1-1 0 0 0,0 0-518 0 0,0 0 0 0 0,-1 0 0 0 0,1 0 0 0 0,-1 0 0 0 0,1 0 0 0 0,-1 0 0 0 0,0 0 0 0 0,0-1 0 0 0,0 1 0 0 0,0 0 0 0 0,0 0 1 0 0,-1 0-1 0 0,1 0 0 0 0,-1 0 0 0 0,1 0 0 0 0,-2-4 0 0 0,-2-1-2556 0 0</inkml:trace>
  <inkml:trace contextRef="#ctx0" brushRef="#br0" timeOffset="1">25 239 6345 0 0,'-2'2'876'0'0,"0"0"-1"0"0,0 1 1 0 0,0-1-1 0 0,0 1 1 0 0,0-1 0 0 0,1 1-1 0 0,-1-1 1 0 0,1 1-1 0 0,-1 0 1 0 0,1 0-1 0 0,0 0 1 0 0,-1 5-1 0 0,1-2-133 0 0,0 1 0 0 0,1-1-1 0 0,-1 1 1 0 0,1-1 0 0 0,2 13-1 0 0,-1-10-555 0 0,1 0 1 0 0,0 0-1 0 0,1 0 0 0 0,-1 0 0 0 0,2 0 0 0 0,0 0 1 0 0,0-1-1 0 0,8 13 0 0 0,-11-19-243 0 0,0 0 0 0 0,1 0 0 0 0,-1-1 0 0 0,1 1 0 0 0,-1 0 0 0 0,1-1-1 0 0,0 1 1 0 0,0-1 0 0 0,0 0 0 0 0,-1 1 0 0 0,1-1 0 0 0,1 0 0 0 0,-1 0 0 0 0,0 0 0 0 0,0-1 0 0 0,0 1 0 0 0,0 0-1 0 0,1-1 1 0 0,-1 1 0 0 0,0-1 0 0 0,0 0 0 0 0,1 0 0 0 0,-1 0 0 0 0,0 0 0 0 0,1 0 0 0 0,-1-1 0 0 0,0 1 0 0 0,0-1-1 0 0,1 1 1 0 0,1-2 0 0 0,6-2-1923 0 0,-1-1 0 0 0,1 0 0 0 0,-1 0-1 0 0,-1-1 1 0 0,11-8 0 0 0,-14 10 209 0 0,13-8-4059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3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53 460 12099 0 0,'0'-6'8940'0'0,"9"-16"-6839"0"0,16-29-2164 0 0,55-57-587 0 0,-58 82-698 0 0,-2-1-1 0 0,-1 0 0 0 0,-1-2 1 0 0,-1 0-1 0 0,18-43 0 0 0,-34 70 1073 0 0,-1 1-1 0 0,1-1 1 0 0,0 0-1 0 0,-1 1 1 0 0,0-1-1 0 0,1 0 1 0 0,-1 0-1 0 0,0 0 1 0 0,0 1-1 0 0,0-1 1 0 0,0 0-1 0 0,0 0 1 0 0,0 1-1 0 0,-1-1 1 0 0,1 0-1 0 0,0 0 1 0 0,-1 1 0 0 0,0-1-1 0 0,1 0 1 0 0,-1 1-1 0 0,0-1 1 0 0,0 0-1 0 0,0 1 1 0 0,0 0-1 0 0,0-1 1 0 0,0 1-1 0 0,0-1 1 0 0,-1 1-1 0 0,1 0 1 0 0,0 0-1 0 0,-3-2 1 0 0,-8-7-3676 0 0</inkml:trace>
  <inkml:trace contextRef="#ctx0" brushRef="#br0" timeOffset="1">0 28 10730 0 0,'18'28'3952'0'0,"28"34"0"0"0,27 18-382 0 0,90 65-5775 0 0,-112-103-52 0 0,-44-36 1002 0 0,6 5-1872 0 0,-6-2-2697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 4705 0 0,'-5'-12'6640'0'0,"-1"40"-5077"0"0,4 36-1349 0 0,-1-25-316 0 0,1 0-1 0 0,3 0 1 0 0,1 0 0 0 0,12 68 0 0 0,-15-118-329 0 0,1 1 0 0 0,0 0 0 0 0,0 0 0 0 0,1-1 0 0 0,2-11 0 0 0,-3 17 470 0 0,1 0 0 0 0,0 0 0 0 0,0 0-1 0 0,1 1 1 0 0,-1-1 0 0 0,1 0 0 0 0,0 0 0 0 0,0 1 0 0 0,1 0 0 0 0,-1-1 0 0 0,1 1-1 0 0,0 0 1 0 0,0 0 0 0 0,1 0 0 0 0,-1 1 0 0 0,1-1 0 0 0,0 1 0 0 0,0 0-1 0 0,7-5 1 0 0,-6 6-14 0 0,0 0 0 0 0,1 0-1 0 0,-1 1 1 0 0,1 0 0 0 0,-1 0-1 0 0,1 0 1 0 0,0 0 0 0 0,-1 1-1 0 0,1 0 1 0 0,0 0 0 0 0,-1 1-1 0 0,1 0 1 0 0,0 0 0 0 0,-1 0-1 0 0,1 0 1 0 0,-1 1 0 0 0,0 0-1 0 0,1 0 1 0 0,-1 1 0 0 0,0-1-1 0 0,0 1 1 0 0,0 0 0 0 0,5 5-1 0 0,2 1-409 0 0,-1 1 0 0 0,0 0-1 0 0,-1 0 1 0 0,-1 1 0 0 0,1 0 0 0 0,-2 1 0 0 0,1 0-1 0 0,6 14 1 0 0,-4 2-3114 0 0,-1-11 575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2809 0 0,'-2'1'190'0'0,"2"0"0"0"0,-1 0 1 0 0,0 0-1 0 0,0 0 1 0 0,0 0-1 0 0,0 0 0 0 0,1 0 1 0 0,-1 0-1 0 0,0 1 1 0 0,1-1-1 0 0,-1 0 0 0 0,1 0 1 0 0,-1 1-1 0 0,1-1 1 0 0,0 0-1 0 0,0 1 0 0 0,-1-1 1 0 0,1 0-1 0 0,0 1 1 0 0,0-1-1 0 0,0 0 0 0 0,0 1 1 0 0,1-1-1 0 0,-1 1 0 0 0,0-1 1 0 0,1 0-1 0 0,-1 0 1 0 0,1 1-1 0 0,-1-1 0 0 0,1 0 1 0 0,-1 0-1 0 0,1 1 1 0 0,0-1-1 0 0,0 0 0 0 0,1 1 1 0 0,4 7 211 0 0,0-1 0 0 0,1 0-1 0 0,14 11 1 0 0,-8-6 268 0 0,-2 5-203 0 0,-11-18-466 0 0,0 0 0 0 0,0 1 0 0 0,0-1 0 0 0,0 0 0 0 0,0 0 0 0 0,-1 1 0 0 0,1-1 0 0 0,0 0 0 0 0,0 0 0 0 0,0 1 0 0 0,0-1 0 0 0,-1 0 0 0 0,1 0 0 0 0,0 1 0 0 0,0-1 1 0 0,0 0-1 0 0,-1 0 0 0 0,1 0 0 0 0,0 0 0 0 0,0 0 0 0 0,-1 1 0 0 0,1-1 0 0 0,0 0 0 0 0,0 0 0 0 0,-1 0 0 0 0,1 0 0 0 0,0 0 0 0 0,0 0 0 0 0,-1 0 0 0 0,1 0 0 0 0,0 0 0 0 0,0 0 0 0 0,-1 0 0 0 0,1 0 0 0 0,0 0 0 0 0,-1 0 0 0 0,1 0 0 0 0,-43-9-515 0 0,19 3 294 0 0,23 11 637 0 0,8 4-41 0 0,11 6 192 0 0,-9-10-463 0 0,0-1-1 0 0,1 0 1 0 0,0 0-1 0 0,0-1 0 0 0,0 0 1 0 0,0-1-1 0 0,1 0 1 0 0,-1 0-1 0 0,1-1 0 0 0,-1-1 1 0 0,1 0-1 0 0,-1 0 1 0 0,1-1-1 0 0,10-2 0 0 0,2-1-675 0 0,37-12-1 0 0,19-11-6056 0 0,-78 26 6484 0 0,9-2-4324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5217 0 0,'-1'-1'142'0'0,"1"0"-1"0"0,-1 0 1 0 0,1 0 0 0 0,0 0-1 0 0,-1 0 1 0 0,1 0 0 0 0,0 0-1 0 0,0 0 1 0 0,-1 0 0 0 0,1 0-1 0 0,0 0 1 0 0,0 0 0 0 0,0 0-1 0 0,0 0 1 0 0,1 0 0 0 0,-1 0-1 0 0,0 0 1 0 0,0 0 0 0 0,1 0-1 0 0,-1 0 1 0 0,0 0 0 0 0,1 0-1 0 0,-1 0 1 0 0,1 0 0 0 0,-1 0-1 0 0,1 0 1 0 0,-1 0 0 0 0,1 1-1 0 0,0-1 1 0 0,0 0 0 0 0,-1 0-1 0 0,1 1 1 0 0,0-1 0 0 0,0 0-1 0 0,0 1 1 0 0,0-1 0 0 0,-1 1-1 0 0,1-1 1 0 0,0 1 0 0 0,0 0-1 0 0,0-1 1 0 0,0 1-1 0 0,0 0 1 0 0,0 0 0 0 0,0 0-1 0 0,2-1 1 0 0,6 0 99 0 0,1 1 0 0 0,0-1 1 0 0,-1 2-1 0 0,13 0 0 0 0,-2 1-12 0 0,46-4 384 0 0,-47 0-245 0 0,1 1 1 0 0,-1 1-1 0 0,0 1 0 0 0,31 5 1 0 0,-47-6-313 0 0,0 1 1 0 0,0 0 0 0 0,0 0 0 0 0,-1 1 0 0 0,1-1-1 0 0,-1 1 1 0 0,1-1 0 0 0,-1 1 0 0 0,1 0-1 0 0,-1 0 1 0 0,0 0 0 0 0,0 0 0 0 0,0 0 0 0 0,0 0-1 0 0,0 0 1 0 0,-1 1 0 0 0,1-1 0 0 0,-1 1 0 0 0,1 0-1 0 0,1 3 1 0 0,-2-1-127 0 0,1 1 0 0 0,-1-1-1 0 0,1 1 1 0 0,-1-1 0 0 0,-1 1 0 0 0,1 0 0 0 0,-1-1-1 0 0,0 1 1 0 0,-1 0 0 0 0,-1 9 0 0 0,1-10-209 0 0,0 0 0 0 0,0 0-1 0 0,-1 1 1 0 0,0-1 0 0 0,0-1 0 0 0,0 1 0 0 0,0 0 0 0 0,-1 0 0 0 0,0-1 0 0 0,0 1 0 0 0,-5 4 0 0 0,6-7-33 0 0,0 0 1 0 0,0 0 0 0 0,-1 0-1 0 0,1 0 1 0 0,0-1-1 0 0,-1 1 1 0 0,0-1 0 0 0,1 1-1 0 0,-1-1 1 0 0,0 0 0 0 0,1 0-1 0 0,-1 0 1 0 0,0-1 0 0 0,0 1-1 0 0,0-1 1 0 0,0 1 0 0 0,0-1-1 0 0,0 0 1 0 0,0 0 0 0 0,-5-1-1 0 0,-15-4-1788 0 0,2 0-873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76 311 3289 0 0,'-14'-2'248'0'0,"10"2"-44"0"0,-1-1 0 0 0,1 0 1 0 0,-1 1-1 0 0,1-1 0 0 0,0-1 1 0 0,-1 1-1 0 0,1-1 0 0 0,0 1 1 0 0,0-1-1 0 0,0-1 1 0 0,0 1-1 0 0,-6-5 0 0 0,10 6-99 0 0,0 1-1 0 0,0-1 0 0 0,0 1 0 0 0,-1-1 0 0 0,1 1 1 0 0,0-1-1 0 0,0 0 0 0 0,0 1 0 0 0,0-1 0 0 0,0 1 1 0 0,0-1-1 0 0,0 1 0 0 0,0-1 0 0 0,0 0 0 0 0,0 1 1 0 0,1-1-1 0 0,-1 1 0 0 0,0-1 0 0 0,0 1 0 0 0,0-1 1 0 0,1 1-1 0 0,-1-1 0 0 0,0 1 0 0 0,1-1 0 0 0,-1 1 1 0 0,0-1-1 0 0,1 1 0 0 0,-1-1 0 0 0,1 1 0 0 0,-1 0 1 0 0,1-1-1 0 0,-1 1 0 0 0,1 0 0 0 0,-1-1 0 0 0,1 1 1 0 0,-1 0-1 0 0,1 0 0 0 0,-1-1 0 0 0,1 1 0 0 0,-1 0 1 0 0,1 0-1 0 0,0 0 0 0 0,-1 0 0 0 0,1 0 0 0 0,31-10 1598 0 0,-29 9-1499 0 0,40-8 907 0 0,50-3-1 0 0,-67 9-1041 0 0,-19 1-175 0 0,0 0 0 0 0,0 0 0 0 0,0 0 0 0 0,0-1 1 0 0,-1 0-1 0 0,1 0 0 0 0,-1-1 0 0 0,1 0 0 0 0,-1 0 0 0 0,9-9 0 0 0,22-13-323 0 0,-34 25 414 0 0,-1 0-1 0 0,0 0 0 0 0,0-1 1 0 0,0 0-1 0 0,0 1 0 0 0,0-1 0 0 0,0 0 1 0 0,0 0-1 0 0,-1 0 0 0 0,1 0 1 0 0,-1 0-1 0 0,1 0 0 0 0,-1 0 1 0 0,0 0-1 0 0,0-1 0 0 0,0 1 1 0 0,0-1-1 0 0,0 1 0 0 0,-1 0 1 0 0,1-1-1 0 0,0-5 0 0 0,-1 0-194 0 0,-1 0-1 0 0,1 0 1 0 0,-2 0-1 0 0,1 0 0 0 0,-4-11 1 0 0,-2-12 238 0 0,8 28 1466 0 0,5 10-549 0 0,5 11 50 0 0,0 12-272 0 0,6 34 1 0 0,-13-44-1080 0 0,2 0 0 0 0,0-1 0 0 0,1 1-1 0 0,0-1 1 0 0,16 26 0 0 0,-23-44 153 0 0,1 0-1 0 0,-1 0 0 0 0,1-1 0 0 0,-1 1 0 0 0,1 0 1 0 0,-1-1-1 0 0,1 1 0 0 0,-1-1 0 0 0,1 1 0 0 0,0-1 0 0 0,-1 1 1 0 0,1-1-1 0 0,0 1 0 0 0,-1-1 0 0 0,1 0 0 0 0,0 1 1 0 0,0-1-1 0 0,0 1 0 0 0,0-2 25 0 0,-1 1 0 0 0,1 0 0 0 0,-1 0 0 0 0,0 0 0 0 0,1-1 1 0 0,-1 1-1 0 0,1 0 0 0 0,-1 0 0 0 0,0-1 0 0 0,1 1 0 0 0,-1 0 0 0 0,0 0 0 0 0,0-1 1 0 0,1 1-1 0 0,-1 0 0 0 0,0-1 0 0 0,0 1 0 0 0,1-1 0 0 0,-1 1 0 0 0,0 0 0 0 0,0-1 1 0 0,0 1-1 0 0,0-1 0 0 0,1 1 0 0 0,-1-1 0 0 0,0 1 0 0 0,0 0 0 0 0,0-1 0 0 0,0 1 0 0 0,0-1 1 0 0,0 1-1 0 0,0-1 0 0 0,-1 0 0 0 0,2-9-2989 0 0</inkml:trace>
  <inkml:trace contextRef="#ctx0" brushRef="#br0" timeOffset="1">461 7 3209 0 0,'-1'-1'1003'0'0,"1"1"-877"0"0,0 0-1 0 0,0 0 1 0 0,0 0-1 0 0,0-1 1 0 0,0 1-1 0 0,0 0 1 0 0,2-4 3512 0 0,-2 4-3513 0 0,0 0 1 0 0,0 0-1 0 0,0 0 1 0 0,1 0-1 0 0,-1 0 1 0 0,0 0-1 0 0,0-1 0 0 0,0 1 1 0 0,0 0-1 0 0,0 0 1 0 0,1 0-1 0 0,-1 0 1 0 0,0 0-1 0 0,0 0 1 0 0,0 0-1 0 0,0 0 1 0 0,1 1-1 0 0,-1-1 0 0 0,8 13 2408 0 0,7 20-1956 0 0,31 80-254 0 0,-7-17-5034 0 0,-38-96 4600 0 0,-1 1 0 0 0,0-1 0 0 0,1 0 0 0 0,-1 1 0 0 0,0-1 0 0 0,1 1-1 0 0,-1-1 1 0 0,0 1 0 0 0,0-1 0 0 0,0 1 0 0 0,1-1 0 0 0,-1 1 0 0 0,0-1 0 0 0,0 1 0 0 0,0 0 0 0 0,0-1 0 0 0,0 1-1 0 0,0-1 1 0 0,0 1 0 0 0,0-1 0 0 0,0 1 0 0 0,0-1 0 0 0,0 1 0 0 0,0-1 0 0 0,-1 1 0 0 0,1-1 0 0 0,0 1 0 0 0,0-1-1 0 0,-1 1 1 0 0,1-1 0 0 0,0 1 0 0 0,-1 0 0 0 0,-2 3-1935 0 0,3 8-1196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 7282 0 0,'-3'-1'380'0'0,"0"0"0"0"0,-1 0 1 0 0,1 1-1 0 0,0 0 1 0 0,-1 0-1 0 0,1 0 0 0 0,0 0 1 0 0,-1 0-1 0 0,1 1 1 0 0,0-1-1 0 0,-1 1 1 0 0,1 0-1 0 0,0 0 0 0 0,0 0 1 0 0,0 0-1 0 0,0 1 1 0 0,0-1-1 0 0,-5 4 1 0 0,3 0-293 0 0,0-1 1 0 0,1 1-1 0 0,0 0 1 0 0,-1 0 0 0 0,1 0-1 0 0,1 1 1 0 0,-1 0 0 0 0,-3 9-1 0 0,7-15-108 0 0,0 0-1 0 0,0 0 1 0 0,1 1 0 0 0,-1-1-1 0 0,0 0 1 0 0,0 0-1 0 0,1 0 1 0 0,-1 0 0 0 0,0 0-1 0 0,1 0 1 0 0,-1 0-1 0 0,0 1 1 0 0,0-1 0 0 0,1 0-1 0 0,-1 0 1 0 0,0 0-1 0 0,1 0 1 0 0,-1 0 0 0 0,0-1-1 0 0,1 1 1 0 0,-1 0-1 0 0,0 0 1 0 0,0 0-1 0 0,1 0 1 0 0,-1 0 0 0 0,0 0-1 0 0,1 0 1 0 0,-1 0-1 0 0,0-1 1 0 0,0 1 0 0 0,1 0-1 0 0,-1 0 1 0 0,0 0-1 0 0,0-1 1 0 0,0 1 0 0 0,1 0-1 0 0,-1 0 1 0 0,0-1-1 0 0,15-7-310 0 0,0-7 209 0 0,-9 9 123 0 0,0 1 0 0 0,0-1 0 0 0,1 1-1 0 0,0 0 1 0 0,9-5 0 0 0,-12 8 17 0 0,-1 1 0 0 0,1 0-1 0 0,0 0 1 0 0,0 0 0 0 0,0 0 0 0 0,0 1 0 0 0,0-1-1 0 0,0 1 1 0 0,0 0 0 0 0,0 0 0 0 0,-1 0-1 0 0,1 1 1 0 0,0 0 0 0 0,6 1 0 0 0,10 4-346 0 0,-1 1 1 0 0,-1 0 0 0 0,27 16-1 0 0,19 14-7511 0 0,-50-28 4218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5921 0 0,'4'10'7121'0'0,"9"7"-6060"0"0,-5-7-676 0 0,11 21-94 0 0,-13-20-286 0 0,1 1 0 0 0,0-2 1 0 0,0 1-1 0 0,1-1 0 0 0,1 0 0 0 0,14 13 0 0 0,-35-62-949 0 0,5 20 806 0 0,-18-56-135 0 0,23 68 269 0 0,0-1-1 0 0,1 1 1 0 0,0-1 0 0 0,0 0 0 0 0,1 0-1 0 0,0 1 1 0 0,1-1 0 0 0,0-8 0 0 0,-1 16 11 0 0,1-1 1 0 0,-1 1-1 0 0,0-1 1 0 0,0 0-1 0 0,0 1 1 0 0,1-1-1 0 0,-1 1 1 0 0,0-1-1 0 0,0 1 1 0 0,1-1-1 0 0,-1 1 1 0 0,1-1-1 0 0,-1 1 1 0 0,0-1-1 0 0,1 1 1 0 0,-1-1-1 0 0,1 1 1 0 0,-1-1-1 0 0,1 1 1 0 0,-1 0-1 0 0,1-1 1 0 0,-1 1 0 0 0,1 0-1 0 0,0 0 1 0 0,-1-1-1 0 0,1 1 1 0 0,-1 0-1 0 0,1 0 1 0 0,0 0-1 0 0,0 0 1 0 0,25 5 90 0 0,21 22-63 0 0,-46-26-33 0 0,2 1 6 0 0,1 0 0 0 0,-1 0 0 0 0,0 1 0 0 0,0-1 0 0 0,0 1 0 0 0,0 0 0 0 0,-1 0 0 0 0,1 0 0 0 0,-1 0 0 0 0,0 0 0 0 0,0 0 0 0 0,0 1 0 0 0,0-1 0 0 0,-1 1 0 0 0,1 0 0 0 0,-1-1 0 0 0,0 1 0 0 0,0 0 0 0 0,0 0 0 0 0,0 0 0 0 0,-1-1 0 0 0,0 1 0 0 0,1 0 0 0 0,-2 0 0 0 0,1 0 1 0 0,0 0-1 0 0,-1 0 0 0 0,1 0 0 0 0,-1-1 0 0 0,0 1 0 0 0,-1 0 0 0 0,1 0 0 0 0,-1-1 0 0 0,1 1 0 0 0,-1-1 0 0 0,0 1 0 0 0,0-1 0 0 0,-1 0 0 0 0,-4 5 0 0 0,3-3-36 0 0,0 0 0 0 0,0 0 0 0 0,-1 0 0 0 0,0-1-1 0 0,0 0 1 0 0,-11 7 0 0 0,14-10 21 0 0,1 0-1 0 0,0 0 1 0 0,-1 0 0 0 0,1-1-1 0 0,0 1 1 0 0,-1-1-1 0 0,1 1 1 0 0,-1-1 0 0 0,1 1-1 0 0,-1-1 1 0 0,1 0 0 0 0,-1 0-1 0 0,0 0 1 0 0,1 0-1 0 0,-1 0 1 0 0,1 0 0 0 0,-1 0-1 0 0,1 0 1 0 0,-1-1-1 0 0,1 1 1 0 0,-1-1 0 0 0,1 1-1 0 0,-1-1 1 0 0,1 1-1 0 0,0-1 1 0 0,-1 0 0 0 0,1 0-1 0 0,0 0 1 0 0,-1 1 0 0 0,1-1-1 0 0,0-1 1 0 0,0 1-1 0 0,0 0 1 0 0,0 0 0 0 0,-1-2-1 0 0,2 3 21 0 0,0 0 0 0 0,0-1 0 0 0,0 1 0 0 0,0-1 0 0 0,0 1 0 0 0,0-1 0 0 0,1 1 0 0 0,-1 0 1 0 0,0-1-1 0 0,0 1 0 0 0,0-1 0 0 0,1 1 0 0 0,-1 0 0 0 0,0-1 0 0 0,0 1 0 0 0,1 0 0 0 0,-1-1 0 0 0,0 1 0 0 0,1 0 0 0 0,-1-1 0 0 0,0 1 0 0 0,1 0 0 0 0,-1 0 0 0 0,1-1 0 0 0,-1 1 0 0 0,0 0 0 0 0,1 0 0 0 0,-1 0 0 0 0,1 0 0 0 0,-1 0 0 0 0,1-1 0 0 0,-1 1 0 0 0,0 0 0 0 0,1 0 0 0 0,-1 0 0 0 0,1 0 0 0 0,0 0 0 0 0,27-6-27 0 0,-19 4 39 0 0,74-21-965 0 0,-25 8-5450 0 0,-44 10 1935 0 0</inkml:trace>
  <inkml:trace contextRef="#ctx0" brushRef="#br0" timeOffset="1">272 21 3105 0 0,'0'-1'138'0'0,"0"1"0"0"0,-1 0 0 0 0,1-1 0 0 0,0 1 0 0 0,0 0 0 0 0,-1-1 1 0 0,1 1-1 0 0,0 0 0 0 0,0-1 0 0 0,-1 1 0 0 0,1 0 0 0 0,0 0 0 0 0,-1-1 1 0 0,1 1-1 0 0,0 0 0 0 0,-1 0 0 0 0,1 0 0 0 0,0-1 0 0 0,-1 1 0 0 0,1 0 0 0 0,-1 0 1 0 0,1 0-1 0 0,0 0 0 0 0,-1 0 0 0 0,1 0 0 0 0,-1 0 0 0 0,1 0 0 0 0,0 0 1 0 0,-1 0-1 0 0,1 0 0 0 0,-1 0 0 0 0,1 0 0 0 0,-1 0 0 0 0,0 14 1942 0 0,11 22-963 0 0,-9-33-1043 0 0,1 1-1 0 0,-1-1 1 0 0,1 0-1 0 0,0 0 1 0 0,0 1-1 0 0,1-1 0 0 0,-1 0 1 0 0,1 0-1 0 0,-1-1 1 0 0,1 1-1 0 0,0-1 1 0 0,0 1-1 0 0,0-1 1 0 0,0 0-1 0 0,0 0 1 0 0,0 0-1 0 0,1 0 0 0 0,5 1 1 0 0,1-1 72 0 0,0 0 0 0 0,0 0 1 0 0,0-1-1 0 0,1-1 0 0 0,13 0 1 0 0,-10 0-171 0 0,-7 1-3061 0 0,-21 0-2388 0 0,4 0 2135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6873 0 0,'1'18'1657'0'0,"3"-1"-545"0"0,3 4-208 0 0,2-7-40 0 0,5-3-215 0 0,1-2-201 0 0,2-3-152 0 0,1-2-136 0 0,2-4-56 0 0,0-2-24 0 0,2 0-32 0 0,0 0-48 0 0,1-2-312 0 0,-1 0-472 0 0,-1-1-657 0 0,-2 0-831 0 0,-3-5-265 0 0,-1 1-1624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 6801 0 0,'-1'-1'356'0'0,"1"1"0"0"0,-1-1 0 0 0,1 1-1 0 0,-1 0 1 0 0,0-1 0 0 0,1 1-1 0 0,-1 0 1 0 0,1-1 0 0 0,-1 1-1 0 0,0 0 1 0 0,1 0 0 0 0,-1-1-1 0 0,0 1 1 0 0,1 0 0 0 0,-1 0 0 0 0,0 0-1 0 0,1 0 1 0 0,-1 0 0 0 0,0 0-1 0 0,1 0 1 0 0,-1 0 0 0 0,0 0-1 0 0,1 0 1 0 0,-1 0 0 0 0,0 1 0 0 0,1-1-1 0 0,-1 0 1 0 0,0 0 0 0 0,1 1-1 0 0,-1-1 1 0 0,1 0 0 0 0,-1 1-1 0 0,1-1 1 0 0,-2 1 0 0 0,-6 24 3427 0 0,3-6-3141 0 0,-85 198 1437 0 0,61-153-2543 0 0,2 1 0 0 0,3 0 1 0 0,-24 106-1 0 0,44-138-2188 0 0,8-14-4665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5553 0 0,'51'-4'4161'0'0,"-40"1"-3790"0"0,-1 0 1 0 0,1 0 0 0 0,-1-1-1 0 0,18-10 1 0 0,67-36 393 0 0,-89 43-361 0 0,-14 5-276 0 0,-16 5-414 0 0,9 2 44 0 0,0 0 0 0 0,1 1 0 0 0,0 0 0 0 0,0 1 0 0 0,-17 11 0 0 0,29-16 254 0 0,0 0 0 0 0,-1-1 0 0 0,1 1 0 0 0,0 0-1 0 0,0 0 1 0 0,0 1 0 0 0,0-1 0 0 0,1 0 0 0 0,-1 1 0 0 0,1-1-1 0 0,-1 1 1 0 0,1-1 0 0 0,0 1 0 0 0,0 0 0 0 0,-1 3-1 0 0,2-4 42 0 0,0 1 0 0 0,0-1 0 0 0,0 1 0 0 0,1-1 0 0 0,-1 1 0 0 0,1-1 0 0 0,-1 0 0 0 0,1 1 0 0 0,0-1 0 0 0,0 0 0 0 0,0 1 1 0 0,0-1-1 0 0,0 0 0 0 0,1 0 0 0 0,-1 0 0 0 0,0 0 0 0 0,1 0 0 0 0,0 0 0 0 0,-1-1 0 0 0,1 1 0 0 0,3 2 0 0 0,-2-1 32 0 0,1 0 1 0 0,0 0 0 0 0,0-1-1 0 0,-1 1 1 0 0,2-1 0 0 0,-1 0-1 0 0,0 0 1 0 0,0 0 0 0 0,1 0-1 0 0,-1-1 1 0 0,1 0-1 0 0,-1 0 1 0 0,1 0 0 0 0,-1 0-1 0 0,1-1 1 0 0,0 0 0 0 0,-1 0-1 0 0,1 0 1 0 0,7-1 0 0 0,3-3 7 0 0,-1 0 0 0 0,1-1 0 0 0,-1 0 0 0 0,22-11 0 0 0,11-5-3 0 0,-33 20-3067 0 0,-14 1 2767 0 0,0 0 0 0 0,0 1 0 0 0,0-1-1 0 0,0 1 1 0 0,0-1 0 0 0,0 0 0 0 0,0 1-1 0 0,0-1 1 0 0,0 1 0 0 0,-1-1 0 0 0,1 0-1 0 0,0 1 1 0 0,0-1 0 0 0,0 0-1 0 0,-1 1 1 0 0,1-1 0 0 0,0 0 0 0 0,-1 0-1 0 0,1 1 1 0 0,0-1 0 0 0,0 0 0 0 0,-1 0-1 0 0,1 1 1 0 0,0-1 0 0 0,-1 0 0 0 0,1 0-1 0 0,-1 0 1 0 0,1 1 0 0 0,0-1 0 0 0,-1 0-1 0 0,1 0 1 0 0,-1 0 0 0 0,-8 6-3310 0 0</inkml:trace>
  <inkml:trace contextRef="#ctx0" brushRef="#br0" timeOffset="1">88 289 7802 0 0,'27'-10'4329'0'0,"16"0"-2086"0"0,4-1-1540 0 0,-27 4-527 0 0,31-9 272 0 0,-47 16-486 0 0,-1-1 0 0 0,1 0 0 0 0,0 1 0 0 0,-1 0 0 0 0,1 0 0 0 0,0 0 0 0 0,0 0 0 0 0,-1 1 1 0 0,1-1-1 0 0,0 1 0 0 0,4 1 0 0 0,-7-1-63 0 0,-1-1 1 0 0,1 0 0 0 0,-1 1-1 0 0,1-1 1 0 0,-1 0-1 0 0,1 1 1 0 0,-1-1-1 0 0,1 1 1 0 0,-1-1 0 0 0,1 1-1 0 0,-1-1 1 0 0,0 1-1 0 0,1-1 1 0 0,-1 1-1 0 0,0-1 1 0 0,0 1-1 0 0,1 0 1 0 0,-1-1 0 0 0,0 1-1 0 0,0-1 1 0 0,0 1-1 0 0,0 0 1 0 0,1-1-1 0 0,-1 1 1 0 0,0-1 0 0 0,0 1-1 0 0,0 0 1 0 0,-1-1-1 0 0,1 1 1 0 0,0 0-1 0 0,0-1 1 0 0,0 1-1 0 0,-1 0 1 0 0,-8 22-4228 0 0,8-21 3676 0 0,-8 15-3895 0 0</inkml:trace>
  <inkml:trace contextRef="#ctx0" brushRef="#br0" timeOffset="2">169 432 4233 0 0,'58'-27'6679'0'0,"-45"21"-6300"0"0,0 1 0 0 0,0 1 0 0 0,1-1 0 0 0,24-2 0 0 0,-36 6-317 0 0,-1 1 1 0 0,1 0 0 0 0,-1 0-1 0 0,1 0 1 0 0,-1 0-1 0 0,1 0 1 0 0,0 0-1 0 0,-1 1 1 0 0,1-1 0 0 0,-1 0-1 0 0,1 1 1 0 0,1 0-1 0 0,-3 0-41 0 0,1-1-1 0 0,-1 0 0 0 0,1 1 0 0 0,-1-1 0 0 0,1 1 0 0 0,-1-1 0 0 0,0 0 1 0 0,1 1-1 0 0,-1-1 0 0 0,0 1 0 0 0,1-1 0 0 0,-1 1 0 0 0,0 0 0 0 0,0-1 1 0 0,1 1-1 0 0,-1-1 0 0 0,0 1 0 0 0,0-1 0 0 0,0 1 0 0 0,0 0 0 0 0,0-1 1 0 0,0 2-1 0 0,-1 2 46 0 0,1 1 0 0 0,-2 0 1 0 0,1 0-1 0 0,-1 0 0 0 0,1-1 0 0 0,-5 8 1 0 0,5-9 21 0 0,-1 0-1 0 0,0 0 1 0 0,1 0 0 0 0,0 0-1 0 0,0 1 1 0 0,0-1 0 0 0,0 0 0 0 0,0 1-1 0 0,1-1 1 0 0,0 1 0 0 0,-1 3 0 0 0,3-4-35 0 0,-1 0 0 0 0,0 0-1 0 0,1 0 1 0 0,0 0 0 0 0,0-1 0 0 0,-1 1 0 0 0,2-1 0 0 0,-1 1 0 0 0,0-1 0 0 0,0 1 0 0 0,1-1 0 0 0,-1 0 0 0 0,1 0 0 0 0,0 0 0 0 0,0-1 0 0 0,-1 1 0 0 0,1-1 0 0 0,0 1-1 0 0,0-1 1 0 0,1 0 0 0 0,-1 0 0 0 0,0-1 0 0 0,0 1 0 0 0,0 0 0 0 0,7-1 0 0 0,-5 1-355 0 0,0-1 0 0 0,1 0 0 0 0,-1-1-1 0 0,0 1 1 0 0,0-1 0 0 0,10-3 0 0 0,-11 3-336 0 0,0-1-1 0 0,-1 1 1 0 0,1-1 0 0 0,-1 0 0 0 0,0 1-1 0 0,1-2 1 0 0,-1 1 0 0 0,0 0-1 0 0,4-4 1 0 0,2-5-2142 0 0,0 1-1183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3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127 125 5697 0 0,'-7'6'1397'0'0,"1"0"-710"0"0,0-1 0 0 0,0 0 0 0 0,-1-1 0 0 0,1 1 0 0 0,-1-1 0 0 0,-12 4 0 0 0,18-7-685 0 0,-1-1 1 0 0,0 1-1 0 0,0-1 1 0 0,0 0-1 0 0,0 0 0 0 0,1 0 1 0 0,-1 0-1 0 0,0 0 0 0 0,0 0 1 0 0,0 0-1 0 0,0-1 1 0 0,1 1-1 0 0,-1-1 0 0 0,0 1 1 0 0,0-1-1 0 0,1 0 1 0 0,-1 0-1 0 0,0 1 0 0 0,1-1 1 0 0,-1 0-1 0 0,1-1 1 0 0,-1 1-1 0 0,1 0 0 0 0,0 0 1 0 0,-1-1-1 0 0,1 1 0 0 0,0 0 1 0 0,0-1-1 0 0,0 0 1 0 0,0 1-1 0 0,0-1 0 0 0,0 1 1 0 0,1-1-1 0 0,-2-2 1 0 0,0 1 34 0 0,1-1 1 0 0,0 0-1 0 0,-1 1 1 0 0,1-1-1 0 0,0 0 0 0 0,1 0 1 0 0,-1 0-1 0 0,1 0 1 0 0,-1 0-1 0 0,1 0 1 0 0,0 0-1 0 0,1 1 1 0 0,-1-1-1 0 0,1 0 1 0 0,0 0-1 0 0,0 0 1 0 0,0 0-1 0 0,0 1 1 0 0,1-1-1 0 0,-1 0 1 0 0,1 1-1 0 0,0-1 1 0 0,0 1-1 0 0,0 0 1 0 0,0 0-1 0 0,1 0 1 0 0,0 0-1 0 0,5-5 1 0 0,-5 5 64 0 0,0 0 0 0 0,1 0 0 0 0,0 0 0 0 0,-1 1 0 0 0,1 0 0 0 0,0 0 0 0 0,0 0 1 0 0,0 0-1 0 0,1 0 0 0 0,-1 1 0 0 0,0 0 0 0 0,0 0 0 0 0,1 0 0 0 0,-1 0 0 0 0,1 1 0 0 0,-1-1 1 0 0,1 1-1 0 0,-1 0 0 0 0,1 1 0 0 0,-1-1 0 0 0,1 1 0 0 0,-1 0 0 0 0,0 0 0 0 0,1 0 1 0 0,4 3-1 0 0,-7-3-9 0 0,0 0 1 0 0,0 0-1 0 0,0 1 0 0 0,1-1 1 0 0,-2 1-1 0 0,1-1 1 0 0,0 1-1 0 0,0 0 0 0 0,0 0 1 0 0,-1-1-1 0 0,1 1 1 0 0,-1 0-1 0 0,0 1 0 0 0,1-1 1 0 0,-1 0-1 0 0,0 0 1 0 0,0 1-1 0 0,0-1 0 0 0,-1 0 1 0 0,1 1-1 0 0,0-1 1 0 0,-1 1-1 0 0,0-1 0 0 0,1 1 1 0 0,-1-1-1 0 0,0 1 1 0 0,-1-1-1 0 0,1 1 1 0 0,0-1-1 0 0,-1 0 0 0 0,1 1 1 0 0,-1-1-1 0 0,0 1 1 0 0,1-1-1 0 0,-1 0 0 0 0,0 1 1 0 0,-1-1-1 0 0,-1 3 1 0 0,1-1-99 0 0,0-1 1 0 0,0 1-1 0 0,0 0 1 0 0,-1-1 0 0 0,1 0-1 0 0,-1 0 1 0 0,0 0 0 0 0,0 0-1 0 0,0 0 1 0 0,0 0-1 0 0,-1-1 1 0 0,1 0 0 0 0,-1 1-1 0 0,1-1 1 0 0,-1-1-1 0 0,0 1 1 0 0,0 0 0 0 0,0-1-1 0 0,0 0 1 0 0,0 0 0 0 0,0 0-1 0 0,-7 0 1 0 0,-4-6-354 0 0,15-4-1228 0 0,1 8 1148 0 0,0-1-1 0 0,0 1 1 0 0,0 0 0 0 0,1 0 0 0 0,-1 0 0 0 0,0 0 0 0 0,0 0 0 0 0,1 0-1 0 0,-1 0 1 0 0,0 0 0 0 0,1 0 0 0 0,-1 1 0 0 0,1-1 0 0 0,-1 1-1 0 0,1-1 1 0 0,1 0 0 0 0,9 0-3160 0 0,2 3-898 0 0</inkml:trace>
  <inkml:trace contextRef="#ctx0" brushRef="#br0" timeOffset="0.03">432 144 16123 0 0,'-3'-8'1809'0'0,"-3"0"-457"0"0,0 0-152 0 0,-1 2-471 0 0,1 2-521 0 0,2 3-432 0 0,-1-1-553 0 0,2 2-783 0 0,-1-2-993 0 0,-23-28-6016 0 0,22 23 2935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62 414 3361 0 0,'-5'1'745'0'0,"1"-1"1"0"0,-1 1-1 0 0,1-1 0 0 0,0 0 1 0 0,-1 0-1 0 0,1 0 1 0 0,-1-1-1 0 0,-4 0 1 0 0,8 0-593 0 0,0 0 0 0 0,0 1 0 0 0,0-1 0 0 0,0 0-1 0 0,0 0 1 0 0,0 0 0 0 0,0 0 0 0 0,0 1 0 0 0,0-1 0 0 0,1 0 0 0 0,-1-1 0 0 0,0 1 0 0 0,0 0 0 0 0,1 0 0 0 0,-1 0 0 0 0,1 0 0 0 0,-1 0 0 0 0,1-1 0 0 0,0 1 0 0 0,-1 0 0 0 0,1-1 0 0 0,0 1 0 0 0,0 0 0 0 0,0 0 0 0 0,0-1 0 0 0,0 1 0 0 0,0 0 0 0 0,0-1 0 0 0,0 1 0 0 0,0 0 0 0 0,1-2 0 0 0,2-17 467 0 0,1 0 1 0 0,0 0-1 0 0,2 0 1 0 0,0 1-1 0 0,18-37 1 0 0,-15 38-584 0 0,1 0 0 0 0,0 1 1 0 0,2 1-1 0 0,0-1 0 0 0,0 2 0 0 0,2 0 1 0 0,-1 0-1 0 0,2 2 0 0 0,0-1 0 0 0,22-13 0 0 0,-2 11-3123 0 0,0-1-8956 0 0,-30 14 9081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36 1864 0 0,'-15'-7'1502'0'0,"-4"-1"1777"0"0,4-1 3827 0 0,23 7-3677 0 0,29-4-2118 0 0,-26 4-1151 0 0,1 1 1 0 0,-1 1 0 0 0,0 0 0 0 0,1 1 0 0 0,20 3 0 0 0,-29-3-136 0 0,0-1 0 0 0,0 1 0 0 0,0 0 1 0 0,0 0-1 0 0,-1 1 0 0 0,1-1 0 0 0,0 1 1 0 0,0-1-1 0 0,-1 1 0 0 0,1 0 0 0 0,-1 0 1 0 0,0 0-1 0 0,1 0 0 0 0,-1 0 0 0 0,0 1 1 0 0,0-1-1 0 0,0 1 0 0 0,-1-1 1 0 0,1 1-1 0 0,0 0 0 0 0,-1-1 0 0 0,0 1 1 0 0,0 0-1 0 0,0 0 0 0 0,1 6 0 0 0,2 13 65 0 0,-2 1 0 0 0,-1 0 0 0 0,-1 0 0 0 0,-4 42 0 0 0,-1-32-3552 0 0,-1-1-3644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41 5305 0 0,'-3'1'446'0'0,"1"0"-1"0"0,0 0 1 0 0,0 1-1 0 0,0-1 1 0 0,-1 1-1 0 0,1 0 1 0 0,1-1-1 0 0,-1 1 1 0 0,0 0-1 0 0,0 0 1 0 0,1 0-1 0 0,-1 1 1 0 0,1-1-1 0 0,0 0 1 0 0,-1 0-1 0 0,0 5 1 0 0,1-4-270 0 0,0 1-1 0 0,0-1 1 0 0,1 1 0 0 0,0-1 0 0 0,0 0 0 0 0,0 1 0 0 0,0-1 0 0 0,0 1 0 0 0,0-1 0 0 0,1 1 0 0 0,1 4 0 0 0,0-1-188 0 0,1-1 0 0 0,-1 0 1 0 0,1 0-1 0 0,1 0 0 0 0,-1 0 1 0 0,1 0-1 0 0,0-1 0 0 0,0 0 1 0 0,0 0-1 0 0,1 0 0 0 0,0 0 1 0 0,10 8-1 0 0,-13-12 12 0 0,0 1 1 0 0,0-1-1 0 0,0 0 1 0 0,0 0-1 0 0,0 0 1 0 0,0 0-1 0 0,0 0 1 0 0,0 0-1 0 0,0-1 1 0 0,0 1-1 0 0,0-1 1 0 0,0 1-1 0 0,1-1 1 0 0,-1 0-1 0 0,0 0 1 0 0,0 0-1 0 0,0 0 0 0 0,1 0 1 0 0,3-1-1 0 0,-5 0 47 0 0,1 0 0 0 0,0 0-1 0 0,0 0 1 0 0,-1 0 0 0 0,1-1-1 0 0,-1 1 1 0 0,1 0 0 0 0,-1-1-1 0 0,1 1 1 0 0,-1-1 0 0 0,0 0-1 0 0,0 1 1 0 0,0-1 0 0 0,0 0-1 0 0,0 0 1 0 0,0 1 0 0 0,1-4-1 0 0,0-4 129 0 0,0 0-1 0 0,0 0 0 0 0,0 0 0 0 0,-1 0 1 0 0,0 0-1 0 0,-1 0 0 0 0,0 0 0 0 0,-2-10 1 0 0,2 13-140 0 0,-2 0 1 0 0,1 0 0 0 0,-1 0 0 0 0,1 0-1 0 0,-2 0 1 0 0,1 1 0 0 0,-1-1 0 0 0,-5-8-1 0 0,6 11-44 0 0,1 1-1 0 0,-1-1 0 0 0,0 1 0 0 0,0 0 0 0 0,0 0 0 0 0,0 0 0 0 0,0 0 1 0 0,-1 1-1 0 0,1-1 0 0 0,0 0 0 0 0,-1 1 0 0 0,1 0 0 0 0,-1-1 0 0 0,0 1 1 0 0,1 0-1 0 0,-1 0 0 0 0,0 1 0 0 0,0-1 0 0 0,0 1 0 0 0,-5-1 0 0 0,7 1-88 0 0,1 0 0 0 0,-1 0 0 0 0,0 0 0 0 0,1-1 0 0 0,-1 1 0 0 0,1 1 0 0 0,-1-1 0 0 0,0 0 0 0 0,1 0 0 0 0,-1 0 0 0 0,1 0 0 0 0,-1 0 0 0 0,0 1 0 0 0,1-1 0 0 0,-1 0 0 0 0,1 0 0 0 0,-1 1 0 0 0,1-1 0 0 0,-1 0 0 0 0,1 1 0 0 0,-1-1 0 0 0,1 1 0 0 0,-1-1 0 0 0,1 0 0 0 0,-1 1 0 0 0,1-1 0 0 0,0 1 0 0 0,-1 0 0 0 0,1-1 0 0 0,0 1 0 0 0,0-1 0 0 0,-1 1 0 0 0,1-1 0 0 0,0 1 0 0 0,0 0 0 0 0,0-1 0 0 0,0 1 0 0 0,-1-1 0 0 0,1 1 0 0 0,0 0 0 0 0,0-1 0 0 0,0 1 0 0 0,0 0 0 0 0,1-1-1 0 0,-1 1 1 0 0,0-1 0 0 0,0 1 0 0 0,0 0 0 0 0,0-1 0 0 0,1 1 0 0 0,-1-1 0 0 0,0 1 0 0 0,1 0 0 0 0,1 3-1063 0 0,0 0 0 0 0,0 0 0 0 0,0-1 0 0 0,0 1 0 0 0,0-1 0 0 0,5 5 0 0 0,2 0-1789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1784 0 0,'7'-14'867'0'0,"4"0"5053"0"0,-11 13-5780 0 0,0 1 0 0 0,1 0 0 0 0,-1 0 0 0 0,0 0 0 0 0,0 0 0 0 0,0 0 0 0 0,1-1 0 0 0,-1 1 0 0 0,0 0 0 0 0,0 0 0 0 0,0 0 0 0 0,1 0 0 0 0,-1 0 0 0 0,0 0 0 0 0,0 0 0 0 0,1 0 0 0 0,-1 0 0 0 0,0 0 0 0 0,0 0 0 0 0,0 0 0 0 0,1 0 0 0 0,-1 0 0 0 0,0 0 0 0 0,0 0 0 0 0,1 0 0 0 0,-1 0 0 0 0,0 0 0 0 0,0 1 0 0 0,0-1 0 0 0,1 0 0 0 0,-1 0 0 0 0,0 0 0 0 0,0 0 0 0 0,0 0 0 0 0,0 1 0 0 0,1-1 0 0 0,-1 0 0 0 0,0 0 0 0 0,0 0 0 0 0,6 20 2605 0 0,2 56-167 0 0,-6-43-2535 0 0,6 31 0 0 0,-6-54-1320 0 0,0 0 0 0 0,1 0 1 0 0,1-1-1 0 0,4 11 0 0 0,-4-13-3851 0 0,-1-16-2132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3841 0 0,'0'-1'237'0'0,"0"1"0"0"0,0 0 0 0 0,1-1 0 0 0,-1 1 0 0 0,0-1 0 0 0,0 1 0 0 0,1 0 0 0 0,-1-1 0 0 0,0 1 0 0 0,1 0 0 0 0,-1-1 0 0 0,1 1 0 0 0,-1 0 0 0 0,0-1 0 0 0,1 1 0 0 0,-1 0 0 0 0,1 0 0 0 0,-1 0 0 0 0,1-1 0 0 0,-1 1 0 0 0,0 0 0 0 0,1 0 0 0 0,-1 0 0 0 0,1 0 0 0 0,-1 0 0 0 0,1 0 0 0 0,-1 0 0 0 0,1 0 0 0 0,-1 0 0 0 0,1 0 0 0 0,-1 0 0 0 0,1 0 0 0 0,-1 0 0 0 0,1 0 0 0 0,-1 1 0 0 0,1-1 0 0 0,-1 0 0 0 0,1 1 0 0 0,29 7 1132 0 0,-20-4-828 0 0,17-1-382 0 0,-24-3-170 0 0,0 0 0 0 0,0 0 1 0 0,0 0-1 0 0,0 1 0 0 0,0-1 0 0 0,0 1 1 0 0,0 0-1 0 0,0 0 0 0 0,3 2 0 0 0,-5-2-19 0 0,0 0-1 0 0,0 0 0 0 0,0 0 1 0 0,0 0-1 0 0,-1 0 0 0 0,1 0 1 0 0,0 0-1 0 0,-1 1 0 0 0,1-1 1 0 0,0 0-1 0 0,-1 1 0 0 0,0-1 1 0 0,1 0-1 0 0,-1 1 1 0 0,0-1-1 0 0,1 0 0 0 0,-1 1 1 0 0,0-1-1 0 0,0 0 0 0 0,0 1 1 0 0,0-1-1 0 0,-1 1 0 0 0,1-1 1 0 0,0 0-1 0 0,-1 3 0 0 0,-25 78-2318 0 0,26-84 2353 0 0,0 1 0 0 0,0-1 0 0 0,0 0 0 0 0,0 1 0 0 0,1-1 0 0 0,-1 1 0 0 0,1-1 0 0 0,-1 1 0 0 0,1-1 0 0 0,-1 1 0 0 0,1-1 0 0 0,0 1 0 0 0,0 0 0 0 0,0-1 0 0 0,0 1 0 0 0,0 0 0 0 0,0 0 0 0 0,0 0 0 0 0,0 0 0 0 0,0 0 0 0 0,1 0 0 0 0,-1 0 0 0 0,0 0 0 0 0,1 0 0 0 0,-1 0 0 0 0,0 1 0 0 0,1-1 0 0 0,-1 0 0 0 0,1 1 0 0 0,-1 0 1 0 0,1-1-1 0 0,0 1 0 0 0,-1 0 0 0 0,1 0 0 0 0,-1 0 0 0 0,1 0 0 0 0,0 0 0 0 0,-1 0 0 0 0,1 0 0 0 0,-1 0 0 0 0,1 1 0 0 0,-1-1 0 0 0,3 1 0 0 0,-1-1-26 0 0,-1 1-1 0 0,1-2 1 0 0,0 1 0 0 0,0 0 0 0 0,-1 0 0 0 0,1-1-1 0 0,0 0 1 0 0,-1 1 0 0 0,1-1 0 0 0,-1 0-1 0 0,1 0 1 0 0,-1-1 0 0 0,4-1 0 0 0,16-14-8648 0 0,-23 9 7621 0 0,1 7 727 0 0,0-2-1010 0 0</inkml:trace>
  <inkml:trace contextRef="#ctx0" brushRef="#br0" timeOffset="1">222 55 1992 0 0,'0'-4'317'0'0,"2"-26"1707"0"0,-3 29-1695 0 0,1 0 0 0 0,0 0 0 0 0,0 0 0 0 0,1 0 0 0 0,-1 1 0 0 0,0-1 0 0 0,0 0 0 0 0,0 0 0 0 0,0 0 0 0 0,1 1 0 0 0,-1-1 0 0 0,0 0 0 0 0,1 0 0 0 0,-1 1 0 0 0,1-1 0 0 0,-1 0 0 0 0,1 0 0 0 0,-1 1 1 0 0,1-1-1 0 0,-1 1 0 0 0,1-1 0 0 0,0 0 0 0 0,-1 1 0 0 0,1-1 0 0 0,0 1 0 0 0,-1 0 0 0 0,1-1 0 0 0,1 0 0 0 0,-1 2-116 0 0,0 0 1 0 0,-1-1-1 0 0,1 1 1 0 0,0 0-1 0 0,0-1 0 0 0,-1 1 1 0 0,1 0-1 0 0,0 0 1 0 0,-1 0-1 0 0,1-1 1 0 0,-1 1-1 0 0,1 0 0 0 0,-1 0 1 0 0,0 0-1 0 0,1 0 1 0 0,-1 0-1 0 0,0 0 0 0 0,0 0 1 0 0,0 0-1 0 0,1 0 1 0 0,-1 0-1 0 0,0 2 1 0 0,3 27 449 0 0,-3-27-467 0 0,3 30-222 0 0,1 45-862 0 0,-10-30-9163 0 0,0-37 4940 0 0,3-8 2440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 3481 0 0,'0'0'382'0'0,"-1"-1"1"0"0,0 1 0 0 0,1 0 0 0 0,-1-1-1 0 0,0 1 1 0 0,0 0 0 0 0,0-1-1 0 0,0 1 1 0 0,1 0 0 0 0,-1 0-1 0 0,0 0 1 0 0,0 0 0 0 0,0 0-1 0 0,0 0 1 0 0,1 0 0 0 0,-1 0 0 0 0,0 0-1 0 0,0 0 1 0 0,0 1 0 0 0,-1-1-1 0 0,-13 14 3619 0 0,-7 34-3243 0 0,11-21-1729 0 0,-3-13-3152 0 0,13-14 4049 0 0,1 0 0 0 0,0 0 0 0 0,0 0 0 0 0,0 1 0 0 0,-1-1 0 0 0,1 0 0 0 0,0 0 1 0 0,0 0-1 0 0,-1 0 0 0 0,1 0 0 0 0,0-1 0 0 0,0 1 0 0 0,0 0 0 0 0,-1 0 0 0 0,1 0 1 0 0,0 0-1 0 0,0 0 0 0 0,-1 0 0 0 0,1 0 0 0 0,0 0 0 0 0,0 0 0 0 0,0 0 0 0 0,0-1 1 0 0,-1 1-1 0 0,1 0 0 0 0,0 0 0 0 0,0 0 0 0 0,0 0 0 0 0,0-1 0 0 0,-1 1 0 0 0,1 0 1 0 0,0 0-1 0 0,0 0 0 0 0,0-1 0 0 0,0 1 0 0 0,0 0 0 0 0,0 0 0 0 0,0-1 0 0 0,0 1 1 0 0,-1-2 142 0 0,1 1 1 0 0,0-1 0 0 0,0 0 0 0 0,0 1-1 0 0,1-1 1 0 0,-1 1 0 0 0,0-1 0 0 0,1 0 0 0 0,-1 1-1 0 0,1-1 1 0 0,-1 1 0 0 0,1-1 0 0 0,0 1-1 0 0,-1-1 1 0 0,1 1 0 0 0,0 0 0 0 0,0-1 0 0 0,0 1-1 0 0,2-2 1 0 0,0 0 130 0 0,1 1 0 0 0,-1-1-1 0 0,1 1 1 0 0,0 0 0 0 0,0 0 0 0 0,-1 0-1 0 0,1 0 1 0 0,0 1 0 0 0,1 0 0 0 0,-1 0-1 0 0,0 0 1 0 0,0 0 0 0 0,0 1 0 0 0,1-1-1 0 0,-1 1 1 0 0,0 0 0 0 0,0 1 0 0 0,1-1-1 0 0,7 2 1 0 0,37 11-1304 0 0,-8 4-4034 0 0,-33-15 2668 0 0,-1-2-635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9202 0 0,'2'2'599'0'0,"0"0"-1"0"0,0 0 1 0 0,0 0 0 0 0,0 0 0 0 0,0-1 0 0 0,0 1-1 0 0,0 0 1 0 0,1-1 0 0 0,3 2 0 0 0,30 10 1252 0 0,-19-9-1747 0 0,0-1 0 0 0,20 1 0 0 0,-18-3-1504 0 0,-31-2-2662 0 0,-17 0-27 0 0,14 1 4283 0 0,10 0-137 0 0,0 0 0 0 0,0 1 0 0 0,0-1 0 0 0,0 1 0 0 0,0 0 0 0 0,0 1 0 0 0,0-1 0 0 0,0 1 0 0 0,-8 4 0 0 0,11-5 63 0 0,1 0 0 0 0,-1 1 0 0 0,1-1 0 0 0,0 0 1 0 0,-1 1-1 0 0,1-1 0 0 0,0 1 0 0 0,0-1 0 0 0,0 1 0 0 0,0-1 0 0 0,0 1 0 0 0,0 0 0 0 0,1-1 1 0 0,-1 1-1 0 0,0 0 0 0 0,1 0 0 0 0,-1 0 0 0 0,1-1 0 0 0,0 1 0 0 0,0 0 0 0 0,0 0 0 0 0,0 0 0 0 0,0 0 1 0 0,0 0-1 0 0,0 0 0 0 0,0-1 0 0 0,1 1 0 0 0,-1 0 0 0 0,1 0 0 0 0,0 2 0 0 0,0-1-18 0 0,0 1 0 0 0,0-1 0 0 0,0 1 0 0 0,1-1 0 0 0,-1 0 0 0 0,1 1-1 0 0,0-1 1 0 0,0 0 0 0 0,0 0 0 0 0,0 0 0 0 0,1 0 0 0 0,-1-1 0 0 0,1 1 0 0 0,0-1 0 0 0,-1 1-1 0 0,6 2 1 0 0,0-1-352 0 0,-1-1 0 0 0,1-1 0 0 0,0 0-1 0 0,0 0 1 0 0,16 2 0 0 0,-12-2-457 0 0,-12-2 711 0 0,1 0 1 0 0,0 0-1 0 0,0 0 0 0 0,0 1 0 0 0,0-1 0 0 0,-1 0 1 0 0,1 0-1 0 0,0 1 0 0 0,0-1 0 0 0,0 0 1 0 0,-1 1-1 0 0,1-1 0 0 0,0 1 0 0 0,0-1 0 0 0,-1 1 1 0 0,1-1-1 0 0,-1 1 0 0 0,1-1 0 0 0,0 1 0 0 0,-1 0 1 0 0,1-1-1 0 0,-1 1 0 0 0,1 0 0 0 0,-1-1 1 0 0,0 1-1 0 0,1 0 0 0 0,-1 0 0 0 0,1 1 0 0 0,-1 0 75 0 0,0-1 0 0 0,0 1-1 0 0,0 0 1 0 0,-1 0 0 0 0,1-1-1 0 0,0 1 1 0 0,-1 0 0 0 0,1-1-1 0 0,-1 1 1 0 0,0 0 0 0 0,0-1-1 0 0,1 1 1 0 0,-3 1 0 0 0,0 2 96 0 0,0 0 0 0 0,-1-1 0 0 0,1 1 0 0 0,-1-1 0 0 0,-1 0-1 0 0,1 0 1 0 0,-9 7 0 0 0,-73 27 624 0 0,123-29 1471 0 0,-18-8-2519 0 0,0 0 0 0 0,-1-2 1 0 0,29-3-1 0 0,-13-3-3674 0 0,-2-5-3832 0 0,-18 6 4027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7434 0 0,'16'-2'7616'0'0,"4"-4"-5723"0"0,26-4-2135 0 0,-36 9-215 0 0,38-1-30 0 0,-25 6-1688 0 0,-6 5-3291 0 0,-29-12 26 0 0,-27 8 5550 0 0,34-4 334 0 0,1 1 0 0 0,-1 0 0 0 0,1 0 0 0 0,-1 0 0 0 0,1 1 1 0 0,0-1-1 0 0,0 1 0 0 0,0 0 0 0 0,0 0 0 0 0,0 1 0 0 0,1-1 0 0 0,-1 1 0 0 0,1 0 1 0 0,0 0-1 0 0,0 0 0 0 0,1 0 0 0 0,-1 0 0 0 0,1 1 0 0 0,0-1 0 0 0,0 1 0 0 0,0-1 0 0 0,1 1 1 0 0,0 0-1 0 0,0 0 0 0 0,-1 5 0 0 0,0 1-201 0 0,1-1-1 0 0,0 1 1 0 0,0 0 0 0 0,2 18 0 0 0,0-20-728 0 0,1 1 0 0 0,0 0 0 0 0,0-1 1 0 0,6 17-1 0 0,-8-25 204 0 0,1 0 1 0 0,-1 1-1 0 0,0-1 1 0 0,1 0-1 0 0,-1 0 1 0 0,1 0-1 0 0,-1 0 1 0 0,1 0-1 0 0,-1 0 1 0 0,1 0-1 0 0,0 0 1 0 0,0 0 0 0 0,-1 0-1 0 0,1 0 1 0 0,0 0-1 0 0,0-1 1 0 0,0 1-1 0 0,0 0 1 0 0,0 0-1 0 0,0-1 1 0 0,0 1-1 0 0,0-1 1 0 0,0 1-1 0 0,0-1 1 0 0,0 1-1 0 0,1-1 1 0 0,-1 0-1 0 0,2 1 1 0 0,-1-2 94 0 0,0 0 1 0 0,0 0 0 0 0,0 0 0 0 0,0 0-1 0 0,0 0 1 0 0,0 0 0 0 0,-1 0 0 0 0,1-1-1 0 0,0 1 1 0 0,-1-1 0 0 0,1 1 0 0 0,-1-1-1 0 0,0 1 1 0 0,1-1 0 0 0,0-2-1 0 0,8-8-1198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3505 0 0,'4'1'14142'0'0,"0"13"-10402"0"0,1 19-3198 0 0,1 45 404 0 0,11 106 361 0 0,-11-146-2162 0 0,1 0-1 0 0,21 63 0 0 0,-18-78-3477 0 0,2-14-5531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30 1408 0 0,'-1'-13'-140'0'0,"-1"-4"6737"0"0,2 39-1770 0 0,0 13-3873 0 0,-5 37-1 0 0,-7-19-2197 0 0,10-47 471 0 0,0 0 1 0 0,-1-1-1 0 0,1 1 0 0 0,-1-1 0 0 0,0 0 0 0 0,-5 6 1 0 0,7-9 566 0 0,-1-1 1 0 0,1 0 0 0 0,0 0-1 0 0,0 0 1 0 0,0 0 0 0 0,-1 0-1 0 0,1 0 1 0 0,0 0 0 0 0,-1-1-1 0 0,1 1 1 0 0,-1-1 0 0 0,1 1 0 0 0,-1-1-1 0 0,1 1 1 0 0,-1-1 0 0 0,1 0-1 0 0,-1 1 1 0 0,0-1 0 0 0,1 0-1 0 0,-1 0 1 0 0,1 0 0 0 0,-1 0-1 0 0,1-1 1 0 0,-1 1 0 0 0,0 0-1 0 0,1-1 1 0 0,-2 0 0 0 0,1 1 378 0 0,1-1-1 0 0,-1 0 1 0 0,0 0 0 0 0,1 0 0 0 0,-1 0 0 0 0,1 0-1 0 0,-1 0 1 0 0,1 0 0 0 0,0 0 0 0 0,-1-1 0 0 0,1 1-1 0 0,0 0 1 0 0,0-1 0 0 0,0 1 0 0 0,0-1 0 0 0,0 1-1 0 0,0-1 1 0 0,0 0 0 0 0,1 1 0 0 0,-1-1 0 0 0,0 0-1 0 0,1 0 1 0 0,-1-2 0 0 0,1 4 56 0 0,1-1 0 0 0,-1 1 0 0 0,1-1-1 0 0,-1 0 1 0 0,0 1 0 0 0,1 0 0 0 0,-1-1 0 0 0,1 1 0 0 0,-1-1 0 0 0,1 1 0 0 0,-1-1-1 0 0,1 1 1 0 0,-1 0 0 0 0,1 0 0 0 0,-1-1 0 0 0,1 1 0 0 0,0 0 0 0 0,-1 0 0 0 0,1-1-1 0 0,0 1 1 0 0,-1 0 0 0 0,1 0 0 0 0,-1 0 0 0 0,1 0 0 0 0,0 0 0 0 0,-1 0-1 0 0,1 0 1 0 0,0 0 0 0 0,-1 0 0 0 0,1 1 0 0 0,0-1 0 0 0,0 0 0 0 0,30 4 281 0 0,-25-4-56 0 0,30 6-342 0 0,26 1-1963 0 0,-24-9-7321 0 0,-30 0 6134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3785 0 0,'-8'30'8048'0'0,"7"21"-4294"0"0,-2 1-3294 0 0,2-39-681 0 0,-5 24-1346 0 0,-3-19-2858 0 0,13-29 1350 0 0,5-10 3039 0 0,-5 17 145 0 0,0 0 1 0 0,1 1-1 0 0,-1-1 0 0 0,1 1 1 0 0,0 0-1 0 0,0 0 1 0 0,0 1-1 0 0,0-1 1 0 0,0 1-1 0 0,7-1 0 0 0,2-1-1144 0 0,0 0 0 0 0,26-1 0 0 0,-30 2-1317 0 0,-6 1 491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 4601 0 0,'-2'-1'391'0'0,"1"1"0"0"0,-1 0-1 0 0,1 0 1 0 0,0-1 0 0 0,-1 1 0 0 0,1 0 0 0 0,-1 0 0 0 0,1 0-1 0 0,-1 0 1 0 0,1 1 0 0 0,-1-1 0 0 0,1 0 0 0 0,-1 1-1 0 0,1-1 1 0 0,-1 1 0 0 0,1-1 0 0 0,0 1 0 0 0,-1 0 0 0 0,1-1-1 0 0,0 1 1 0 0,0 0 0 0 0,-1 0 0 0 0,1 0 0 0 0,0 0 0 0 0,-1 2-1 0 0,0-1 17 0 0,0 1 1 0 0,1 0-1 0 0,-1 0 0 0 0,1 1 0 0 0,0-1 0 0 0,0 0 0 0 0,0 0 1 0 0,0 1-1 0 0,0-1 0 0 0,0 6 0 0 0,1 5-16 0 0,0 0 0 0 0,0-1 0 0 0,2 1 0 0 0,4 20 1 0 0,-4-22-334 0 0,2-1 0 0 0,0 0 0 0 0,0-1 0 0 0,6 12 0 0 0,-9-20-66 0 0,1 1 0 0 0,-1-1 0 0 0,0 1 1 0 0,1-1-1 0 0,0 1 0 0 0,-1-1 0 0 0,1 0 0 0 0,0 0 0 0 0,0 0 0 0 0,0 0 0 0 0,0 0 1 0 0,1 0-1 0 0,-1-1 0 0 0,0 1 0 0 0,1-1 0 0 0,-1 0 0 0 0,1 1 0 0 0,0-1 1 0 0,-1 0-1 0 0,1-1 0 0 0,5 2 0 0 0,-6-2-15 0 0,0-1 1 0 0,0 1-1 0 0,0-1 0 0 0,0 1 1 0 0,0-1-1 0 0,-1 0 0 0 0,1 0 1 0 0,0 0-1 0 0,0 0 1 0 0,0 0-1 0 0,-1 0 0 0 0,1 0 1 0 0,-1-1-1 0 0,1 1 0 0 0,-1-1 1 0 0,1 1-1 0 0,-1-1 1 0 0,0 1-1 0 0,0-1 0 0 0,0 0 1 0 0,0 0-1 0 0,0 1 0 0 0,0-1 1 0 0,0 0-1 0 0,-1 0 0 0 0,1 0 1 0 0,0 0-1 0 0,-1 0 1 0 0,0 0-1 0 0,1-3 0 0 0,0-3-135 0 0,1-1-1 0 0,-2 0 1 0 0,1 0-1 0 0,-1 0 1 0 0,-2-14 0 0 0,1 16-26 0 0,0 0 0 0 0,-1-1 0 0 0,-1 1 1 0 0,1 0-1 0 0,-7-13 0 0 0,7 17 116 0 0,1 0 0 0 0,-1 1 0 0 0,0-1 0 0 0,0 0-1 0 0,0 0 1 0 0,0 1 0 0 0,-1 0 0 0 0,1-1 0 0 0,-1 1 0 0 0,1 0 0 0 0,-1 0 0 0 0,0 0-1 0 0,0 0 1 0 0,0 1 0 0 0,-4-3 0 0 0,6 4 23 0 0,1 0 1 0 0,-1 0-1 0 0,0 0 0 0 0,1-1 1 0 0,-1 1-1 0 0,0 0 0 0 0,1 0 0 0 0,-1 0 1 0 0,0 0-1 0 0,1 0 0 0 0,-1 0 1 0 0,0 0-1 0 0,0 0 0 0 0,1 0 1 0 0,-1 1-1 0 0,0-1 0 0 0,1 0 0 0 0,-1 0 1 0 0,0 1-1 0 0,1-1 0 0 0,-1 0 1 0 0,1 1-1 0 0,-1-1 0 0 0,0 0 1 0 0,1 1-1 0 0,-1-1 0 0 0,1 1 0 0 0,-1-1 1 0 0,1 1-1 0 0,0-1 0 0 0,-1 1 1 0 0,1 0-1 0 0,-1-1 0 0 0,1 1 0 0 0,0-1 1 0 0,-1 1-1 0 0,1 1 0 0 0,-5 28-5813 0 0,4-17 1350 0 0,-2-5 776 0 0</inkml:trace>
  <inkml:trace contextRef="#ctx0" brushRef="#br0" timeOffset="1">208 12 5145 0 0,'-1'12'11421'0'0,"-1"11"-7033"0"0,-5 75-5787 0 0,6-92 1265 0 0,-6 30-3497 0 0,7-32 2678 0 0,-2 0 0 0 0,1 0 0 0 0,0 0-1 0 0,-1-1 1 0 0,1 1 0 0 0,-1-1 0 0 0,0 1-1 0 0,0-1 1 0 0,-1 1 0 0 0,1-1 0 0 0,-4 4 0 0 0,-4 2-2423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3321 0 0,'9'-7'6782'0'0,"7"2"-3415"0"0,20 1-1740 0 0,-27 3-1191 0 0,-7 1-427 0 0,0 0-1 0 0,1 0 1 0 0,-1-1 0 0 0,0 1 0 0 0,0 1 0 0 0,0-1 0 0 0,1 0 0 0 0,-1 0 0 0 0,0 1 0 0 0,0-1-1 0 0,0 1 1 0 0,0 0 0 0 0,1 0 0 0 0,-1 0 0 0 0,0 0 0 0 0,-1 0 0 0 0,1 0 0 0 0,4 3 0 0 0,-5-3-49 0 0,-1 1 0 0 0,1-1 0 0 0,0 1 0 0 0,0-1 1 0 0,-1 1-1 0 0,1-1 0 0 0,-1 1 0 0 0,1 0 1 0 0,-1-1-1 0 0,0 1 0 0 0,0 0 0 0 0,1-1 0 0 0,-1 1 1 0 0,0 0-1 0 0,-1-1 0 0 0,1 1 0 0 0,0 0 0 0 0,0-1 1 0 0,-1 1-1 0 0,1 0 0 0 0,-1-1 0 0 0,1 1 0 0 0,-1-1 1 0 0,0 1-1 0 0,-1 1 0 0 0,-5 12-26 0 0,4-10 205 0 0,0 1 0 0 0,0-1 0 0 0,1 1 0 0 0,0 0 0 0 0,0 0 0 0 0,-2 10 0 0 0,4-15-113 0 0,0 0 0 0 0,0 0 0 0 0,0 0 0 0 0,0 0 0 0 0,0 0 0 0 0,0 0-1 0 0,1 0 1 0 0,-1 0 0 0 0,0 0 0 0 0,0 0 0 0 0,1 0 0 0 0,-1 0 0 0 0,1-1-1 0 0,-1 1 1 0 0,1 0 0 0 0,-1 0 0 0 0,1 0 0 0 0,1 1 0 0 0,-1-1-24 0 0,1 0 0 0 0,0 0 1 0 0,-1 0-1 0 0,1 0 0 0 0,0 0 1 0 0,-1-1-1 0 0,1 1 0 0 0,0-1 0 0 0,0 1 1 0 0,0-1-1 0 0,0 1 0 0 0,-1-1 1 0 0,5 0-1 0 0,22-3-1742 0 0,-22 2 713 0 0,0-1 0 0 0,-1 0 0 0 0,0-1 0 0 0,1 1 0 0 0,-1-1 1 0 0,0 0-1 0 0,0 0 0 0 0,-1-1 0 0 0,6-4 0 0 0,4-5-2086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8090 0 0,'14'-1'7849'0'0,"2"-2"-3723"0"0,24-2-3304 0 0,-38 6-803 0 0,0-1-1 0 0,0 0 0 0 0,0 1 1 0 0,0 0-1 0 0,1-1 1 0 0,-1 1-1 0 0,0 0 1 0 0,0 0-1 0 0,0 0 1 0 0,-1 0-1 0 0,1 1 1 0 0,0-1-1 0 0,0 0 0 0 0,0 1 1 0 0,-1-1-1 0 0,1 1 1 0 0,1 2-1 0 0,0 0 12 0 0,-1 0 1 0 0,0 0-1 0 0,0 0 0 0 0,0 0 0 0 0,0 1 0 0 0,-1-1 0 0 0,0 0 0 0 0,0 1 1 0 0,0-1-1 0 0,0 1 0 0 0,-1 0 0 0 0,0-1 0 0 0,0 6 0 0 0,-8 65-848 0 0,3-38-677 0 0,2 1-2297 0 0,3-1-5413 0 0,0-25 4482 0 0</inkml:trace>
  <inkml:trace contextRef="#ctx0" brushRef="#br0" timeOffset="1">223 5 6273 0 0,'6'-4'8744'0'0,"-5"4"-8576"0"0,3 13 3128 0 0,-2 17-1914 0 0,-3-17-1370 0 0,1 110-361 0 0,4-83-3767 0 0,3-3-4200 0 0,-4-32 5035 0 0,-1 2 132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 5665 0 0,'-9'-18'7055'0'0,"9"18"-6944"0"0,-1 0-1 0 0,1 0 1 0 0,0 0-1 0 0,0 0 1 0 0,0-1-1 0 0,-1 1 1 0 0,1 0-1 0 0,0 0 1 0 0,0 0-1 0 0,-1 0 1 0 0,1 0-1 0 0,0 0 1 0 0,0 0-1 0 0,-1 0 0 0 0,1 0 1 0 0,0 0-1 0 0,0 0 1 0 0,-1 0-1 0 0,1 1 1 0 0,0-1-1 0 0,0 0 1 0 0,-1 0-1 0 0,1 0 1 0 0,0 0-1 0 0,0 0 1 0 0,0 0-1 0 0,-1 0 1 0 0,1 1-1 0 0,0-1 1 0 0,0 0-1 0 0,0 0 1 0 0,-1 0-1 0 0,1 1 1 0 0,0-1-1 0 0,0 0 0 0 0,0 0 1 0 0,0 1-1 0 0,-13 34 1391 0 0,4 19-2458 0 0,4-17-2477 0 0,5-37 3394 0 0,6-4-2043 0 0,37-25 3598 0 0,-38 27-1335 0 0,0 0-1 0 0,1 1 1 0 0,-1 0-1 0 0,0-1 0 0 0,1 2 1 0 0,0-1-1 0 0,10 1 1 0 0,-14 0-321 0 0,0 0 1 0 0,0 0-1 0 0,1 0 1 0 0,-1 1 0 0 0,0-1-1 0 0,0 1 1 0 0,0-1-1 0 0,0 1 1 0 0,0 0-1 0 0,0 0 1 0 0,2 1-1 0 0,-4-2-169 0 0,1 1 0 0 0,-1 0 0 0 0,1-1 0 0 0,0 1 0 0 0,-1 0 0 0 0,1-1-1 0 0,-1 1 1 0 0,1 0 0 0 0,-1 0 0 0 0,0-1 0 0 0,1 1 0 0 0,-1 0 0 0 0,0 0-1 0 0,1 0 1 0 0,-1-1 0 0 0,0 1 0 0 0,0 0 0 0 0,0 0 0 0 0,0 0-1 0 0,0 0 1 0 0,0 0 0 0 0,0 0 0 0 0,0-1 0 0 0,0 1 0 0 0,0 0 0 0 0,0 0-1 0 0,-1 1 1 0 0,-2 5-3136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6745 0 0,'9'-6'7476'0'0,"11"-2"-4704"0"0,-4 1-1988 0 0,-14 5-789 0 0,8-3 271 0 0,0 1 1 0 0,0-1-1 0 0,12-2 0 0 0,-21 6-335 0 0,1 1 0 0 0,-1-1-1 0 0,1 1 1 0 0,0 0-1 0 0,-1 0 1 0 0,1 0 0 0 0,-1 0-1 0 0,1 0 1 0 0,0 0-1 0 0,-1 0 1 0 0,1 0 0 0 0,-1 1-1 0 0,3 0 1 0 0,-3-1-64 0 0,-1 1 0 0 0,1-1-1 0 0,-1 1 1 0 0,1-1 0 0 0,0 1 0 0 0,-1-1 0 0 0,1 1 0 0 0,-1 0 0 0 0,1-1-1 0 0,-1 1 1 0 0,0 0 0 0 0,1-1 0 0 0,-1 1 0 0 0,0 0 0 0 0,0 0-1 0 0,1-1 1 0 0,-1 1 0 0 0,0 0 0 0 0,0 0 0 0 0,0 0 0 0 0,0-1-1 0 0,0 1 1 0 0,0 0 0 0 0,0 0 0 0 0,0 0 0 0 0,0-1 0 0 0,0 1-1 0 0,-1 1 1 0 0,0 1-865 0 0,0 1-1 0 0,0-1 0 0 0,-1 0 1 0 0,1 0-1 0 0,-1 0 1 0 0,0 0-1 0 0,0 0 0 0 0,0 0 1 0 0,0-1-1 0 0,-5 5 0 0 0,-3 3-1444 0 0</inkml:trace>
  <inkml:trace contextRef="#ctx0" brushRef="#br0" timeOffset="1">31 128 3081 0 0,'2'2'264'0'0,"0"-1"1"0"0,0 0-1 0 0,1 0 1 0 0,-1 0-1 0 0,0 0 1 0 0,1 0-1 0 0,-1 0 1 0 0,1-1 0 0 0,-1 1-1 0 0,1-1 1 0 0,-1 0-1 0 0,1 0 1 0 0,0 0-1 0 0,-1 0 1 0 0,1 0-1 0 0,-1 0 1 0 0,4-1-1 0 0,2-2 1574 0 0,0 1 0 0 0,0-2 0 0 0,15-7 0 0 0,12-5 828 0 0,-61 61-4026 0 0,25-44 1400 0 0,0 1 0 0 0,1 0 1 0 0,-1 0-1 0 0,0-1 1 0 0,1 1-1 0 0,-1 0 0 0 0,1 0 1 0 0,0 0-1 0 0,-1 0 0 0 0,1 0 1 0 0,0 0-1 0 0,0 0 1 0 0,0 0-1 0 0,1 0 0 0 0,-1-1 1 0 0,0 1-1 0 0,1 0 1 0 0,-1 0-1 0 0,1 0 0 0 0,0 0 1 0 0,-1-1-1 0 0,1 1 1 0 0,0 0-1 0 0,2 2 0 0 0,-2-3-46 0 0,0 0-1 0 0,1 0 0 0 0,-1-1 1 0 0,1 1-1 0 0,0 0 0 0 0,-1 0 1 0 0,1-1-1 0 0,0 1 0 0 0,-1-1 1 0 0,1 0-1 0 0,0 1 0 0 0,-1-1 1 0 0,1 0-1 0 0,0 0 0 0 0,0 0 1 0 0,-1 0-1 0 0,1 0 0 0 0,0-1 1 0 0,0 1-1 0 0,-1 0 0 0 0,1-1 0 0 0,0 1 1 0 0,-1-1-1 0 0,1 0 0 0 0,-1 0 1 0 0,1 1-1 0 0,1-3 0 0 0,2 1-739 0 0,-1 0 0 0 0,0-1 0 0 0,0 1 0 0 0,0-1 0 0 0,-1 0 0 0 0,1-1 0 0 0,-1 1 0 0 0,1 0 1 0 0,-1-1-1 0 0,0 0 0 0 0,-1 0 0 0 0,1 0 0 0 0,-1 0 0 0 0,1 0 0 0 0,-1 0 0 0 0,0-1 0 0 0,-1 1 0 0 0,2-5 0 0 0,3-8-1779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10146 0 0,'8'3'9837'0'0,"14"0"-6448"0"0,6 1-3300 0 0,-26-4-87 0 0,-1 1 0 0 0,1-1-1 0 0,0 1 1 0 0,0 0 0 0 0,-1-1 0 0 0,1 1-1 0 0,-1 0 1 0 0,1 0 0 0 0,-1 0 0 0 0,1 1 0 0 0,-1-1-1 0 0,1 0 1 0 0,-1 0 0 0 0,0 1 0 0 0,0-1-1 0 0,0 1 1 0 0,1-1 0 0 0,-2 1 0 0 0,1-1 0 0 0,0 1-1 0 0,0 0 1 0 0,1 3 0 0 0,-2-2-81 0 0,1 1 0 0 0,-1-1 0 0 0,0 0 1 0 0,0 1-1 0 0,0-1 0 0 0,-1 1 0 0 0,1-1 0 0 0,-1 0 0 0 0,0 1 0 0 0,0-1 1 0 0,-2 5-1 0 0,-4 7-824 0 0,-1-1 1 0 0,0 1-1 0 0,-19 24 0 0 0,21-31 665 0 0,-3 6-404 0 0,30-17 1108 0 0,-2-2-282 0 0,0 1 0 0 0,30-3 1 0 0,-12 8-7321 0 0,-26-3-244 0 0,-5 0 3756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7850 0 0,'0'31'8482'0'0,"0"0"-4232"0"0,-4 112-3996 0 0,4-142-301 0 0,0 1 0 0 0,0-1-1 0 0,-1 0 1 0 0,1 1-1 0 0,1-1 1 0 0,-1 1-1 0 0,0-1 1 0 0,0 0 0 0 0,0 1-1 0 0,1-1 1 0 0,-1 1-1 0 0,1-1 1 0 0,0 2-1 0 0,-1-3 41 0 0,1 0-1 0 0,-1 0 1 0 0,0 1 0 0 0,1-1-1 0 0,-1 0 1 0 0,0 0-1 0 0,1 0 1 0 0,-1 0-1 0 0,0 0 1 0 0,1 0-1 0 0,-1 0 1 0 0,0 0-1 0 0,1 0 1 0 0,-1 0 0 0 0,0 0-1 0 0,1 0 1 0 0,-1 0-1 0 0,0-1 1 0 0,0 1-1 0 0,1 0 1 0 0,-1 0-1 0 0,0 0 1 0 0,1 0-1 0 0,-1 0 1 0 0,0-1 0 0 0,0 1-1 0 0,1 0 1 0 0,-1 0-1 0 0,0 0 1 0 0,0-1-1 0 0,1 1 1 0 0,-1 0-1 0 0,0-1 1 0 0,0 1-1 0 0,27-39 147 0 0,-17 24-11 0 0,-8 12-186 0 0,0 1 1 0 0,1-1 0 0 0,-1 1-1 0 0,0-1 1 0 0,1 1-1 0 0,-1 0 1 0 0,1 0 0 0 0,3-2-1 0 0,8 4-3892 0 0,-13 0 3293 0 0,0 1 0 0 0,0 0 1 0 0,-1-1-1 0 0,1 1 1 0 0,0 0-1 0 0,0 0 0 0 0,0 0 1 0 0,-1-1-1 0 0,1 1 0 0 0,0 0 1 0 0,-1 0-1 0 0,1 0 1 0 0,-1 0-1 0 0,2 2 0 0 0,1 8-3916 0 0</inkml:trace>
  <inkml:trace contextRef="#ctx0" brushRef="#br0" timeOffset="1">175 252 13131 0 0,'3'-3'6305'0'0,"0"0"-5105"0"0,-1 2-391 0 0,-1 1-329 0 0,1 1-136 0 0,-2 2-304 0 0,1 0-360 0 0,1 1-769 0 0,-1 1-1423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 8106 0 0,'-8'-12'3200'0'0,"0"1"2575"0"0,6 26-3615 0 0,36 217-1620 0 0,-34-232-539 0 0,-6-24-472 0 0,-10-48 56 0 0,15 66 420 0 0,1 1 0 0 0,-1 0 0 0 0,1-1 0 0 0,0 1 0 0 0,0-1-1 0 0,1 1 1 0 0,0-1 0 0 0,0 1 0 0 0,0 0 0 0 0,1 0 0 0 0,2-8 0 0 0,-3 12-4 0 0,-1 0 0 0 0,1 0 0 0 0,0 0 1 0 0,0 0-1 0 0,-1 0 0 0 0,1 0 0 0 0,0 0 0 0 0,0 0 1 0 0,0 0-1 0 0,0 0 0 0 0,0 0 0 0 0,0 1 0 0 0,0-1 1 0 0,0 0-1 0 0,1 1 0 0 0,-1-1 0 0 0,0 1 0 0 0,0-1 1 0 0,0 1-1 0 0,1 0 0 0 0,-1 0 0 0 0,2-1 0 0 0,0 1 2 0 0,0 0 0 0 0,0 1 0 0 0,0-1 0 0 0,0 1 0 0 0,0-1 0 0 0,0 1 0 0 0,-1 0 0 0 0,1 0 0 0 0,4 2 0 0 0,1 1-44 0 0,1 1-1 0 0,-1 1 1 0 0,0-1 0 0 0,-1 1-1 0 0,8 8 1 0 0,-5-2 347 0 0,1 14-7251 0 0,-11-25 6586 0 0,1 0-1 0 0,-1 0 1 0 0,0-1 0 0 0,0 1-1 0 0,0 0 1 0 0,0 0-1 0 0,0 0 1 0 0,0 0 0 0 0,0 0-1 0 0,0 0 1 0 0,0 0 0 0 0,0 0-1 0 0,-1 0 1 0 0,1 0 0 0 0,0 0-1 0 0,-1 0 1 0 0,1 0 0 0 0,0 0-1 0 0,-1-1 1 0 0,1 1-1 0 0,-2 1 1 0 0,1-1 272 0 0,0 0-1 0 0,0-1 0 0 0,0 1 1 0 0,0-1-1 0 0,0 1 1 0 0,0-1-1 0 0,0 1 1 0 0,-6-4 6328 0 0,7 3-6123 0 0,11-3 2773 0 0,29 11-428 0 0,-31-5-2152 0 0,1-1 1 0 0,0 0-1 0 0,0 0 0 0 0,0-1 0 0 0,0-1 0 0 0,14 0 1 0 0,-21-1-287 0 0,-1 1-1 0 0,1-1 1 0 0,0 0 0 0 0,-1 0 0 0 0,1 0 0 0 0,-1 0 0 0 0,0 0-1 0 0,1-1 1 0 0,-1 1 0 0 0,0-1 0 0 0,0 1 0 0 0,0-1 0 0 0,0 0-1 0 0,0 0 1 0 0,0 0 0 0 0,0 0 0 0 0,-1 0 0 0 0,1 0 0 0 0,-1 0-1 0 0,1-1 1 0 0,-1 1 0 0 0,0 0 0 0 0,0-1 0 0 0,0 1 0 0 0,0-1 0 0 0,0 0-1 0 0,-1 1 1 0 0,1-1 0 0 0,-1-3 0 0 0,1 4-54 0 0,-1 0 0 0 0,1-1 0 0 0,-1 1 0 0 0,0 0 0 0 0,1 0 0 0 0,-1 0 0 0 0,0-1 0 0 0,-1 1 0 0 0,1 0 0 0 0,0 0 0 0 0,-1 0 0 0 0,1 0 0 0 0,-1 0 0 0 0,1-1 0 0 0,-1 1 0 0 0,0 0 0 0 0,0 0 0 0 0,0 1 0 0 0,0-1 0 0 0,0 0 0 0 0,-1 0 0 0 0,1 0 0 0 0,-1 1 0 0 0,1-1 0 0 0,-1 1 0 0 0,1-1 0 0 0,-1 1 0 0 0,0-1 0 0 0,0 1-1 0 0,1 0 1 0 0,-1 0 0 0 0,0 0 0 0 0,0 0 0 0 0,0 0 0 0 0,0 1 0 0 0,-1-1 0 0 0,1 1 0 0 0,0-1 0 0 0,0 1 0 0 0,0 0 0 0 0,-3-1 0 0 0,1 1 80 0 0,0 0-1 0 0,-1 0 1 0 0,1 0 0 0 0,0 1-1 0 0,0-1 1 0 0,0 1-1 0 0,0 0 1 0 0,0 0-1 0 0,0 1 1 0 0,0-1-1 0 0,1 1 1 0 0,-1 0-1 0 0,0 0 1 0 0,1 0-1 0 0,-1 0 1 0 0,1 1 0 0 0,0-1-1 0 0,0 1 1 0 0,0 0-1 0 0,0 0 1 0 0,-4 5-1 0 0,4-2 59 0 0,-1-1 0 0 0,2 1-1 0 0,-1-1 1 0 0,1 1 0 0 0,0 0 0 0 0,0 0-1 0 0,0 0 1 0 0,1 0 0 0 0,0 0-1 0 0,0 0 1 0 0,1 0 0 0 0,0 1 0 0 0,0 5-1 0 0,0-9-85 0 0,1 0 0 0 0,0 0 1 0 0,-1-1-1 0 0,1 1 0 0 0,0 0 0 0 0,0-1 0 0 0,1 1 0 0 0,-1 0 0 0 0,0-1 0 0 0,1 0 0 0 0,0 1 0 0 0,-1-1 0 0 0,1 0 0 0 0,0 0 1 0 0,0 0-1 0 0,0 0 0 0 0,1 0 0 0 0,-1 0 0 0 0,0-1 0 0 0,1 1 0 0 0,-1-1 0 0 0,1 0 0 0 0,-1 1 0 0 0,1-1 0 0 0,0 0 1 0 0,-1 0-1 0 0,1-1 0 0 0,0 1 0 0 0,0-1 0 0 0,2 1 0 0 0,5 0-89 0 0,-1 0 1 0 0,1-1-1 0 0,17 0 0 0 0,-20-1-600 0 0,0 0 0 0 0,0-1 0 0 0,0 0 0 0 0,-1 0 0 0 0,11-4 0 0 0,-12 4-39 0 0,0-1 1 0 0,-1 0-1 0 0,1 0 0 0 0,-1 0 0 0 0,1 0 0 0 0,-1-1 0 0 0,0 0 0 0 0,-1 0 1 0 0,1 0-1 0 0,0 0 0 0 0,-1 0 0 0 0,0-1 0 0 0,0 1 0 0 0,-1-1 0 0 0,1 0 0 0 0,-1 0 1 0 0,3-8-1 0 0,-3 8 742 0 0,6-24-1116 0 0,-7 28 1272 0 0,-1 0-1 0 0,0 1 1 0 0,1-1-1 0 0,-1 0 0 0 0,0 0 1 0 0,0 0-1 0 0,0 1 1 0 0,0-1-1 0 0,0 0 0 0 0,1 0 1 0 0,-2 0-1 0 0,1 0 0 0 0,0 1 1 0 0,0-1-1 0 0,0 0 1 0 0,0 0-1 0 0,0 0 0 0 0,-1 1 1 0 0,1-1-1 0 0,0 0 1 0 0,-1 0-1 0 0,1 1 0 0 0,-1-1 1 0 0,1 0-1 0 0,-1 0 1 0 0,-1 1 233 0 0,1 0 1 0 0,-1 0 0 0 0,1 0 0 0 0,-1 0 0 0 0,1 1 0 0 0,-1-1 0 0 0,1 1 0 0 0,-1-1 0 0 0,1 1 0 0 0,0 0 0 0 0,-1-1 0 0 0,1 1 0 0 0,0 0 0 0 0,-1 0-1 0 0,1 0 1 0 0,0 0 0 0 0,-2 2 0 0 0,-19 19 1813 0 0,15-14-1730 0 0,1 0 0 0 0,0 1 0 0 0,0-1 0 0 0,-5 13-1 0 0,10-20-479 0 0,0 1 1 0 0,0 0-1 0 0,0 0 0 0 0,0-1 0 0 0,0 1 0 0 0,0 0 0 0 0,1 0 0 0 0,-1 0 0 0 0,1 0 0 0 0,-1 0 0 0 0,1 0 1 0 0,0 0-1 0 0,0 0 0 0 0,0 0 0 0 0,0 0 0 0 0,0 0 0 0 0,1 0 0 0 0,-1 0 0 0 0,0 0 0 0 0,1 0 1 0 0,-1 0-1 0 0,1-1 0 0 0,0 1 0 0 0,0 0 0 0 0,0 0 0 0 0,0 0 0 0 0,0-1 0 0 0,2 4 0 0 0,-2-4-31 0 0,1-1 0 0 0,-1 1 0 0 0,0-1-1 0 0,1 1 1 0 0,-1-1 0 0 0,0 1 0 0 0,1-1 0 0 0,-1 0-1 0 0,1 1 1 0 0,-1-1 0 0 0,0 0 0 0 0,1 0-1 0 0,-1 0 1 0 0,1 0 0 0 0,-1 0 0 0 0,1-1-1 0 0,-1 1 1 0 0,0 0 0 0 0,1-1 0 0 0,-1 1-1 0 0,0-1 1 0 0,1 1 0 0 0,-1-1 0 0 0,0 0 0 0 0,0 1-1 0 0,1-1 1 0 0,-1 0 0 0 0,0 0 0 0 0,0 0-1 0 0,0 0 1 0 0,0 0 0 0 0,0 0 0 0 0,0 0-1 0 0,1-2 1 0 0,3-3 5 0 0,0 0-1 0 0,-1-1 1 0 0,1 1 0 0 0,6-14-1 0 0,4-20-3 0 0,-12 30-16 0 0,0 0 0 0 0,1 0 0 0 0,1 0-1 0 0,0 1 1 0 0,10-16 0 0 0,-14 24 21 0 0,-1 1 0 0 0,0 0 0 0 0,0 0 0 0 0,1-1 0 0 0,-1 1 0 0 0,0 0 0 0 0,1 0 0 0 0,-1 0 0 0 0,0 0-1 0 0,1 0 1 0 0,-1-1 0 0 0,0 1 0 0 0,1 0 0 0 0,-1 0 0 0 0,0 0 0 0 0,1 0 0 0 0,-1 0 0 0 0,0 0 0 0 0,1 0 0 0 0,-1 0 0 0 0,1 0 0 0 0,-1 0 0 0 0,0 0 0 0 0,1 0 0 0 0,-1 0 0 0 0,0 1 0 0 0,1-1 0 0 0,-1 0 0 0 0,0 0 0 0 0,1 0 0 0 0,-1 0 0 0 0,0 1 0 0 0,0-1 0 0 0,1 0 0 0 0,-1 0 0 0 0,0 0 0 0 0,0 1 0 0 0,1-1 0 0 0,-1 0 0 0 0,0 1 0 0 0,0-1 0 0 0,1 0 0 0 0,-1 0 0 0 0,0 1 0 0 0,0-1 0 0 0,0 0 0 0 0,0 1 0 0 0,0-1 0 0 0,0 0 0 0 0,1 1 0 0 0,-1-1-1 0 0,0 0 1 0 0,0 1 0 0 0,0-1 0 0 0,0 1 0 0 0,0-1 0 0 0,-1 1 0 0 0,9 27 376 0 0,-7-23-297 0 0,6 29 195 0 0,-5-23-355 0 0,-1 0 0 0 0,1 0 0 0 0,1-1 0 0 0,0 1 0 0 0,1-1 0 0 0,0 0 0 0 0,0 0 0 0 0,1 0 0 0 0,6 9 0 0 0,-10-19-157 0 0,-1 1 1 0 0,0-1-1 0 0,1 0 0 0 0,-1 0 1 0 0,1 1-1 0 0,-1-1 0 0 0,0 0 1 0 0,1 0-1 0 0,-1 1 1 0 0,1-1-1 0 0,-1 0 0 0 0,1 0 1 0 0,-1 0-1 0 0,1 0 1 0 0,-1 0-1 0 0,0 0 0 0 0,1 0 1 0 0,-1 0-1 0 0,1 0 0 0 0,-1 0 1 0 0,1 0-1 0 0,-1 0 1 0 0,1 0-1 0 0,-1 0 0 0 0,1 0 1 0 0,-1 0-1 0 0,1-1 1 0 0,-1 1-1 0 0,0 0 0 0 0,1 0 1 0 0,-1-1-1 0 0,1 1 0 0 0,-1 0 1 0 0,0 0-1 0 0,1-1 1 0 0,-1 1-1 0 0,0 0 0 0 0,1-1 1 0 0,-1 1-1 0 0,0-1 1 0 0,1 1-1 0 0,-1 0 0 0 0,0-1 1 0 0,0 1-1 0 0,0-1 0 0 0,1 1 1 0 0,-1-1-1 0 0,0 0 1 0 0,6-13-4402 0 0,-5 0 3318 0 0,-7-12-250 0 0,9 6 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7434 0 0,'1'-1'361'0'0,"-1"1"0"0"0,0-1 0 0 0,0 0 1 0 0,0 0-1 0 0,1 0 0 0 0,-1 0 1 0 0,0 0-1 0 0,1 1 0 0 0,-1-1 0 0 0,1 0 1 0 0,-1 0-1 0 0,1 1 0 0 0,-1-1 1 0 0,1 0-1 0 0,-1 1 0 0 0,1-1 0 0 0,0 0 1 0 0,-1 1-1 0 0,1-1 0 0 0,0 1 1 0 0,0-1-1 0 0,-1 1 0 0 0,1 0 0 0 0,0-1 1 0 0,0 1-1 0 0,1-1 0 0 0,-1 2-104 0 0,0-1 0 0 0,0 1 0 0 0,0-1 1 0 0,0 1-1 0 0,0-1 0 0 0,0 1 0 0 0,0 0 0 0 0,0-1 0 0 0,-1 1 0 0 0,1 0 0 0 0,0 0 0 0 0,0-1 0 0 0,-1 1 0 0 0,1 0 0 0 0,0 0 0 0 0,-1 0 0 0 0,2 2 0 0 0,20 54 1514 0 0,-21-51-1619 0 0,38 151 924 0 0,-5-16-1950 0 0,-25-113-1977 0 0,15 34-1 0 0,-23-59 2352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 3393 0 0,'16'-25'15284'0'0,"-16"40"-13546"0"0,-2 0-1469 0 0,-8 50 365 0 0,9-60-893 0 0,0-1 1 0 0,0 0 0 0 0,-1 0-1 0 0,1 0 1 0 0,-1 0 0 0 0,0 0-1 0 0,0 0 1 0 0,-1 0-1 0 0,1 0 1 0 0,-1-1 0 0 0,-5 7-1 0 0,5-9-151 0 0,0 1-1 0 0,-1 0 1 0 0,1-1-1 0 0,-1 1 0 0 0,1-1 1 0 0,-1 0-1 0 0,1 0 1 0 0,-1-1-1 0 0,0 1 1 0 0,1-1-1 0 0,-1 0 1 0 0,0 0-1 0 0,0 0 0 0 0,1 0 1 0 0,-1 0-1 0 0,0-1 1 0 0,-6-2-1 0 0,-34 1-57 0 0,42 2 616 0 0,0 0 1 0 0,0 1-1 0 0,0 0 0 0 0,-1-1 1 0 0,1 1-1 0 0,0 0 0 0 0,0 0 0 0 0,0 0 1 0 0,0 0-1 0 0,1 0 0 0 0,-1 0 0 0 0,0 1 1 0 0,0-1-1 0 0,1 1 0 0 0,-1-1 1 0 0,0 1-1 0 0,-1 3 0 0 0,1-2 130 0 0,0 1 1 0 0,0-1-1 0 0,0 1 0 0 0,1-1 1 0 0,0 1-1 0 0,-1 0 0 0 0,1 0 1 0 0,1 0-1 0 0,-1-1 0 0 0,1 1 1 0 0,-1 0-1 0 0,1 0 0 0 0,0 0 1 0 0,0 0-1 0 0,1 0 0 0 0,-1 0 1 0 0,1 0-1 0 0,0-1 0 0 0,0 1 1 0 0,0 0-1 0 0,1 0 1 0 0,-1-1-1 0 0,1 1 0 0 0,0-1 1 0 0,2 5-1 0 0,-2-5-237 0 0,0 0 1 0 0,0 0-1 0 0,1 0 1 0 0,-1-1-1 0 0,1 1 1 0 0,-1 0-1 0 0,1-1 1 0 0,0 0-1 0 0,0 1 1 0 0,0-1 0 0 0,0 0-1 0 0,0-1 1 0 0,1 1-1 0 0,-1-1 1 0 0,0 1-1 0 0,1-1 1 0 0,-1 0-1 0 0,1 0 1 0 0,-1 0-1 0 0,1-1 1 0 0,0 1-1 0 0,-1-1 1 0 0,1 0-1 0 0,0 0 1 0 0,-1 0-1 0 0,1-1 1 0 0,3 0-1 0 0,3-2-353 0 0,-1 0-1 0 0,0 0 1 0 0,-1-1-1 0 0,1-1 1 0 0,-1 1-1 0 0,14-11 1 0 0,22-20-6841 0 0,-21 16 187 0 0,-12 11 3069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54 5841 0 0,'9'-13'3532'0'0,"-7"10"-2562"0"0,0 0 1 0 0,0 0 0 0 0,0 0 0 0 0,0 0-1 0 0,-1 0 1 0 0,1 0 0 0 0,-1 0 0 0 0,1-1-1 0 0,-1 1 1 0 0,1-7 0 0 0,-10 29 2968 0 0,1-4-3558 0 0,-36 132 1342 0 0,32-70-4112 0 0,10-2-9353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3057 0 0,'11'12'9450'0'0,"-3"8"-5246"0"0,1 22-1967 0 0,-8-38-1774 0 0,6 42 239 0 0,-5-29-640 0 0,0-1 1 0 0,1 1-1 0 0,1-1 0 0 0,1 0 1 0 0,7 18-1 0 0,-12-34-67 0 0,0 1 0 0 0,0-1 0 0 0,0 0 0 0 0,0 0 0 0 0,0 0 0 0 0,0 0 0 0 0,0 0 0 0 0,0 0 0 0 0,0 1 0 0 0,0-1 0 0 0,0 0 0 0 0,0 0 0 0 0,0 0 0 0 0,0 0 0 0 0,0 0 0 0 0,1 0 1 0 0,-1 0-1 0 0,0 1 0 0 0,0-1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1 0 0,0-1-1 0 0,0 1 0 0 0,0 0 0 0 0,0 0 0 0 0,5-11-206 0 0,2-22-34 0 0,-6 28 209 0 0,4-25-51 0 0,-4 21 32 0 0,0 1 0 0 0,0-1-1 0 0,1 1 1 0 0,0 0-1 0 0,1 0 1 0 0,-1 0-1 0 0,1 0 1 0 0,1 0-1 0 0,0 0 1 0 0,0 1 0 0 0,5-8-1 0 0,-8 15 69 0 0,-1 1 0 0 0,1-1-1 0 0,-1 0 1 0 0,1 0 0 0 0,-1 0 0 0 0,1 0-1 0 0,-1 1 1 0 0,0-1 0 0 0,1 0 0 0 0,-1 1-1 0 0,1-1 1 0 0,-1 0 0 0 0,0 1 0 0 0,1-1-1 0 0,-1 0 1 0 0,0 1 0 0 0,1-1 0 0 0,-1 1 0 0 0,0-1-1 0 0,0 1 1 0 0,1-1 0 0 0,-1 0 0 0 0,0 1-1 0 0,0-1 1 0 0,0 1 0 0 0,0-1 0 0 0,0 1-1 0 0,0 0 1 0 0,8 20 84 0 0,-7-20-76 0 0,12 53 197 0 0,-11-42-152 0 0,1-1 1 0 0,0 1 0 0 0,1 0-1 0 0,0-1 1 0 0,6 12 0 0 0,-10-23-48 0 0,0 1 0 0 0,0-1 0 0 0,0 0 0 0 0,0 1 0 0 0,1-1 0 0 0,-1 1 0 0 0,0-1 1 0 0,0 1-1 0 0,1-1 0 0 0,-1 0 0 0 0,0 1 0 0 0,1-1 0 0 0,-1 0 0 0 0,0 1 0 0 0,1-1 0 0 0,-1 0 0 0 0,1 0 1 0 0,-1 1-1 0 0,0-1 0 0 0,1 0 0 0 0,-1 0 0 0 0,1 1 0 0 0,-1-1 0 0 0,1 0 0 0 0,-1 0 0 0 0,1 0 1 0 0,-1 0-1 0 0,1 0 0 0 0,-1 0 0 0 0,1 0 0 0 0,8-12 280 0 0,2-28-153 0 0,-10 34-128 0 0,3-16-1267 0 0,10-38 3872 0 0,0 33-6541 0 0,-13 25 2607 0 0,1 0 1 0 0,0 0-1 0 0,-1 0 1 0 0,1 1-1 0 0,0-1 1 0 0,0 0-1 0 0,0 1 1 0 0,0-1-1 0 0,3 0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5977 0 0,'2'2'8900'0'0,"8"14"-4894"0"0,-4 10-2493 0 0,3 40 0 0 0,-5 26-2854 0 0,-4-106 547 0 0,2 1-1 0 0,4-26 0 0 0,-5 35 765 0 0,0 0 1 0 0,0-1-1 0 0,0 1 0 0 0,1 0 0 0 0,-1 0 0 0 0,1 0 0 0 0,0 0 0 0 0,0 0 0 0 0,1 1 0 0 0,-1-1 0 0 0,1 1 0 0 0,0-1 0 0 0,4-3 0 0 0,8 2-2776 0 0,-15 5 2392 0 0,1 0 1 0 0,-1 0-1 0 0,1 0 1 0 0,0 0-1 0 0,-1 0 0 0 0,1 0 1 0 0,-1 0-1 0 0,1-1 1 0 0,-1 1-1 0 0,1 0 1 0 0,-1 0-1 0 0,1 0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63 7914 0 0,'0'-11'3488'0'0,"-1"2"-935"0"0,0-2-297 0 0,1 0-495 0 0,-1 5-737 0 0,1 0-536 0 0,0 2-312 0 0,-1 1-144 0 0,1 2-304 0 0,1 2-592 0 0,2 5-3809 0 0,-1-1 808 0 0,-1 2 248 0 0,0 5 1145 0 0,1 1-633 0 0</inkml:trace>
  <inkml:trace contextRef="#ctx0" brushRef="#br0" timeOffset="1">55 223 4353 0 0,'3'31'9130'0'0,"3"0"-4368"0"0,3 16-2563 0 0,-9-42-1746 0 0,4 21-2367 0 0,6-53-14152 0 0,-9 18 13701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3921 0 0,'1'0'853'0'0,"0"-1"0"0"0,0 0 1 0 0,0 0-1 0 0,0 1 0 0 0,1-1 1 0 0,-1 0-1 0 0,0 1 0 0 0,0-1 1 0 0,1 1-1 0 0,-1 0 0 0 0,0-1 1 0 0,3 1-1 0 0,34 1 2234 0 0,-11 0-3427 0 0,-9-5 667 0 0,1-6-6626 0 0,-18 9 5817 0 0,-1 0 1 0 0,1 0-1 0 0,0 0 0 0 0,-1 0 1 0 0,1 0-1 0 0,-1 0 0 0 0,1 0 1 0 0,-1 0-1 0 0,1 0 1 0 0,-1 0-1 0 0,0 0 0 0 0,0 0 1 0 0,0 0-1 0 0,1 0 0 0 0,-1-2 1 0 0,-4-15-1694 0 0,3 12 691 0 0</inkml:trace>
  <inkml:trace contextRef="#ctx0" brushRef="#br0" timeOffset="1">78 0 3081 0 0,'-13'2'10872'0'0,"13"-1"-10561"0"0,-6 17 4699 0 0,7 27-2632 0 0,-1-41-1843 0 0,3 31 77 0 0,12 59 1 0 0,-3-52-2955 0 0,5-5-3946 0 0,-8-26-2725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6473 0 0,'13'-4'8546'0'0,"15"9"-6233"0"0,-14-2-1436 0 0,-9-2-841 0 0,0-1 0 0 0,0 0-1 0 0,0-1 1 0 0,0 1 0 0 0,0-1 0 0 0,0 0-1 0 0,0 0 1 0 0,-1-1 0 0 0,1 1 0 0 0,0-1-1 0 0,-1 0 1 0 0,8-4 0 0 0,-11 5-108 0 0,0 0 0 0 0,1 0 0 0 0,-1 0 0 0 0,0 0 0 0 0,0 0 0 0 0,0-1 0 0 0,0 1 0 0 0,0 0 0 0 0,0-1 0 0 0,0 1 0 0 0,0 0 0 0 0,0-1 0 0 0,0 1 0 0 0,-1-1 0 0 0,1 1 0 0 0,-1-1 0 0 0,1 1 1 0 0,-1-1-1 0 0,0 0 0 0 0,1 1 0 0 0,-1-1 0 0 0,0 0 0 0 0,0 1 0 0 0,0-1 0 0 0,0 1 0 0 0,-1-1 0 0 0,1 0 0 0 0,0 1 0 0 0,-1-1 0 0 0,1 1 0 0 0,-1-1 0 0 0,1 1 0 0 0,-1-1 0 0 0,0 1 0 0 0,0-1 0 0 0,0 1 0 0 0,1-1 0 0 0,-1 1 0 0 0,-1 0 0 0 0,1 0 0 0 0,-2-3 0 0 0,2 3 71 0 0,0-1-1 0 0,0 1 0 0 0,0-1 1 0 0,0 1-1 0 0,0 0 0 0 0,-1-1 0 0 0,1 1 1 0 0,0 0-1 0 0,-1 0 0 0 0,1 0 1 0 0,0 0-1 0 0,-1 0 0 0 0,0 0 1 0 0,1 0-1 0 0,-1 0 0 0 0,0 1 0 0 0,1-1 1 0 0,-1 0-1 0 0,0 1 0 0 0,1 0 1 0 0,-1-1-1 0 0,0 1 0 0 0,0 0 1 0 0,0 0-1 0 0,1 0 0 0 0,-1 0 0 0 0,0 0 1 0 0,0 1-1 0 0,0-1 0 0 0,1 0 1 0 0,-1 1-1 0 0,0-1 0 0 0,1 1 1 0 0,-1 0-1 0 0,0-1 0 0 0,1 1 1 0 0,-1 0-1 0 0,1 0 0 0 0,-1 0 0 0 0,1 0 1 0 0,-2 2-1 0 0,0 0 300 0 0,-1 1 0 0 0,1 0 0 0 0,0 0 0 0 0,0 0 0 0 0,1 0 0 0 0,-1 1 0 0 0,1-1 0 0 0,0 1 0 0 0,0-1 0 0 0,1 1 0 0 0,-1 0 0 0 0,1 0 0 0 0,-1 9 0 0 0,1-4-72 0 0,1 0 0 0 0,0 0-1 0 0,1 0 1 0 0,0 0 0 0 0,1 0 0 0 0,0 0-1 0 0,0 0 1 0 0,7 15 0 0 0,-7-21-322 0 0,-1-1 1 0 0,1 1 0 0 0,0-1-1 0 0,0 0 1 0 0,1 1 0 0 0,-1-1-1 0 0,1 0 1 0 0,-1-1 0 0 0,1 1 0 0 0,0 0-1 0 0,4 2 1 0 0,-5-3-250 0 0,1-1 0 0 0,-1 0 0 0 0,1 0 0 0 0,-1 0 0 0 0,1 0 0 0 0,-1-1 0 0 0,1 1 0 0 0,0 0 0 0 0,0-1 1 0 0,-1 0-1 0 0,1 0 0 0 0,0 0 0 0 0,-1 0 0 0 0,1 0 0 0 0,0 0 0 0 0,0-1 0 0 0,4-1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2593 0 0,'-1'1'720'0'0,"0"3"104"0"0,1 2 152 0 0,0 2 120 0 0,2 1-119 0 0,-1 4-265 0 0,0 2-240 0 0,0 2-184 0 0,1 3-152 0 0,-1 0-64 0 0,1-1-136 0 0,-1-3-424 0 0,0-4-664 0 0,0 0-601 0 0,1-2 201 0 0,-7-5-329 0 0,6 0 185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31 9402 0 0,'-9'-3'1265'0'0,"-19"-7"5957"0"0,28 10-7161 0 0,0 0 1 0 0,0 0-1 0 0,0 0 1 0 0,0 0-1 0 0,-1 0 1 0 0,1 0-1 0 0,0 0 0 0 0,0 0 1 0 0,0-1-1 0 0,0 1 1 0 0,0 0-1 0 0,0 0 1 0 0,-1 0-1 0 0,1 0 1 0 0,0 0-1 0 0,0 0 1 0 0,0-1-1 0 0,0 1 0 0 0,0 0 1 0 0,0 0-1 0 0,0 0 1 0 0,0 0-1 0 0,0 0 1 0 0,0-1-1 0 0,0 1 1 0 0,0 0-1 0 0,0 0 1 0 0,0 0-1 0 0,0 0 0 0 0,0-1 1 0 0,0 1-1 0 0,0 0 1 0 0,0 0-1 0 0,0 0 1 0 0,0 0-1 0 0,0 0 1 0 0,0-1-1 0 0,0 1 0 0 0,0 0 1 0 0,0 0-1 0 0,0 0 1 0 0,0 0-1 0 0,0 0 1 0 0,1-1-1 0 0,-1 1 1 0 0,17-6 377 0 0,-7 4-390 0 0,0 0-1 0 0,1 1 0 0 0,-1 1 1 0 0,1 0-1 0 0,-1 0 0 0 0,20 4 1 0 0,-25-3-5 0 0,-1-1 0 0 0,0 1 1 0 0,0 0-1 0 0,0 0 0 0 0,0 0 0 0 0,0 1 1 0 0,0 0-1 0 0,-1-1 0 0 0,1 1 0 0 0,0 1 1 0 0,-1-1-1 0 0,0 0 0 0 0,1 1 1 0 0,-1 0-1 0 0,0 0 0 0 0,0 0 0 0 0,0 0 1 0 0,-1 0-1 0 0,1 0 0 0 0,1 5 0 0 0,-2-3 45 0 0,-1-1 0 0 0,0 1 0 0 0,-1 0 0 0 0,1 1-1 0 0,-1-1 1 0 0,0 0 0 0 0,0 0 0 0 0,-1 0 0 0 0,1 0 0 0 0,-1 0-1 0 0,-2 7 1 0 0,-3 23-2319 0 0,6-32 1098 0 0,0 1 0 0 0,0 0 1 0 0,0-1-1 0 0,1 1 0 0 0,-1-1 1 0 0,1 1-1 0 0,1 5 0 0 0,0-3-3325 0 0,0 1-995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6057 0 0,'-2'2'11167'0'0,"0"17"-8164"0"0,0 26-2571 0 0,2-4-192 0 0,1 45-2348 0 0,5-102-2102 0 0,-2 7 4214 0 0,1 1 0 0 0,0-1 0 0 0,0 1 0 0 0,1 0 0 0 0,9-9-1 0 0,-11 14-178 0 0,1 0-1 0 0,-1 1 0 0 0,1-1 0 0 0,0 1 0 0 0,0 0 0 0 0,0 0 0 0 0,0 1 0 0 0,0 0 0 0 0,1 0 0 0 0,9-1 0 0 0,27-7-8019 0 0,-31 5 4825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3841 0 0,'0'-5'877'0'0,"-1"0"0"0"0,1 0 0 0 0,0 1 0 0 0,1-1 0 0 0,-1 0 0 0 0,1 0 0 0 0,0 1 1 0 0,0-1-1 0 0,0 0 0 0 0,1 1 0 0 0,0-1 0 0 0,0 1 0 0 0,0 0 0 0 0,4-7 0 0 0,-4 9-437 0 0,0 0 0 0 0,0 0 0 0 0,0 0-1 0 0,0 0 1 0 0,0 0 0 0 0,1 1 0 0 0,-1-1-1 0 0,0 1 1 0 0,1-1 0 0 0,4-1 0 0 0,-3 2-291 0 0,1 0 0 0 0,-1 0 0 0 0,1 0-1 0 0,0 0 1 0 0,-1 1 0 0 0,1 0 0 0 0,7 0 0 0 0,-3 1-33 0 0,1 0-1 0 0,-1 1 0 0 0,0 0 0 0 0,0 0 1 0 0,0 1-1 0 0,0 1 0 0 0,-1-1 0 0 0,1 1 1 0 0,-1 1-1 0 0,0-1 0 0 0,0 1 1 0 0,0 1-1 0 0,-1-1 0 0 0,0 2 0 0 0,7 6 1 0 0,-13-12-90 0 0,0 0 0 0 0,0 1 1 0 0,0-1-1 0 0,-1 0 1 0 0,1 0-1 0 0,0 0 0 0 0,-1 0 1 0 0,1 1-1 0 0,-1-1 0 0 0,1 0 1 0 0,-1 1-1 0 0,0-1 1 0 0,0 0-1 0 0,1 0 0 0 0,-1 1 1 0 0,0-1-1 0 0,0 1 1 0 0,0-1-1 0 0,0 0 0 0 0,-1 1 1 0 0,1-1-1 0 0,0 0 0 0 0,-1 2 1 0 0,-1 0 13 0 0,1 1 0 0 0,-1-1 0 0 0,1 0 0 0 0,-1 0 0 0 0,0-1 0 0 0,-1 1 0 0 0,1 0 0 0 0,0-1 0 0 0,-4 3 0 0 0,-3 3-15 0 0,-1 0 1 0 0,-1-1-1 0 0,1-1 0 0 0,-13 7 1 0 0,15-10-186 0 0,0 0 0 0 0,0-1 0 0 0,0 0 1 0 0,0 0-1 0 0,-13 1 0 0 0,12-2-793 0 0,0 0 0 0 0,-1 1-1 0 0,-13 5 1 0 0,-3 8-11696 0 0,19-7 6488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 5145 0 0,'0'0'320'0'0,"-1"0"0"0"0,0 0 0 0 0,1-1 1 0 0,-1 1-1 0 0,0 0 0 0 0,1 0 0 0 0,-1 0 0 0 0,0 0 0 0 0,1 0 0 0 0,-1 0 0 0 0,0 0 1 0 0,1 0-1 0 0,-1 0 0 0 0,0 0 0 0 0,0 0 0 0 0,1 0 0 0 0,-1 1 0 0 0,1-1 0 0 0,-1 0 0 0 0,0 1 1 0 0,1-1-1 0 0,-1 0 0 0 0,0 1 0 0 0,1-1 0 0 0,-1 0 0 0 0,1 1 0 0 0,-1-1 0 0 0,1 1 1 0 0,-1-1-1 0 0,1 1 0 0 0,-1 0 0 0 0,0 1 9 0 0,0 0 0 0 0,0 1 1 0 0,0-1-1 0 0,0 0 0 0 0,1 1 0 0 0,-1-1 1 0 0,1 1-1 0 0,-1-1 0 0 0,1 4 0 0 0,0 4-119 0 0,0 0-1 0 0,1 1 0 0 0,3 15 1 0 0,-4-24-191 0 0,1 1 0 0 0,-1-1 0 0 0,1 1 0 0 0,0-1 0 0 0,0 1 0 0 0,0-1 0 0 0,0 0 0 0 0,1 1 0 0 0,-1-1 0 0 0,1 0 0 0 0,-1 0 0 0 0,1 0 0 0 0,0 0 0 0 0,0 0 0 0 0,-1 0 0 0 0,1 0 0 0 0,1-1 0 0 0,-1 1 0 0 0,0-1 0 0 0,0 0 0 0 0,1 1 0 0 0,-1-1 0 0 0,0 0 0 0 0,1 0 0 0 0,-1-1 0 0 0,1 1 0 0 0,0 0 0 0 0,-1-1 0 0 0,1 1 1 0 0,-1-1-1 0 0,1 0 0 0 0,0 0 0 0 0,-1 0 0 0 0,6-1 0 0 0,2-1-585 0 0,1 0 0 0 0,-1 0 1 0 0,0-1-1 0 0,0 0 0 0 0,0-1 1 0 0,0 0-1 0 0,14-9 0 0 0</inkml:trace>
  <inkml:trace contextRef="#ctx0" brushRef="#br0" timeOffset="1">1 218 11354 0 0,'6'5'2569'0'0,"2"0"-769"0"0,4 0-327 0 0,2-1-337 0 0,-1-1-472 0 0,5-1-272 0 0,0-1-152 0 0,3 0-112 0 0,0 1-88 0 0,2-1-64 0 0,-2 1-304 0 0,-3 1-592 0 0,-3 1-888 0 0,-2-1-1249 0 0,-4 0-1328 0 0,-3-2 960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6681 0 0,'1'4'680'0'0,"-1"-1"0"0"0,1 1 0 0 0,0 0 0 0 0,0-1 0 0 0,1 1 0 0 0,-1-1 0 0 0,1 1 0 0 0,-1-1 0 0 0,1 1 0 0 0,4 4 0 0 0,-4-6-396 0 0,1 1-1 0 0,-1 0 1 0 0,1 0 0 0 0,0-1 0 0 0,-1 1 0 0 0,1-1 0 0 0,1 0 0 0 0,-1 0 0 0 0,0 0 0 0 0,4 1 0 0 0,-5-2-233 0 0,0 0 0 0 0,1 0 0 0 0,-1-1 0 0 0,0 1 0 0 0,1-1 0 0 0,-1 1 0 0 0,0-1 1 0 0,1 0-1 0 0,-1 0 0 0 0,0 0 0 0 0,1 0 0 0 0,-1-1 0 0 0,1 1 0 0 0,-1-1 0 0 0,0 1 0 0 0,1-1 1 0 0,-1 0-1 0 0,0 0 0 0 0,0 0 0 0 0,0 0 0 0 0,0 0 0 0 0,0 0 0 0 0,0 0 0 0 0,0-1 0 0 0,0 1 1 0 0,0-1-1 0 0,0 0 0 0 0,-1 1 0 0 0,1-1 0 0 0,-1 0 0 0 0,1 0 0 0 0,-1 0 0 0 0,0 0 0 0 0,0 0 1 0 0,0 0-1 0 0,1-3 0 0 0,-1 1 9 0 0,0 1 0 0 0,0 0 0 0 0,-1-1 0 0 0,1 1 0 0 0,-1-1 0 0 0,0 1 0 0 0,0-1 0 0 0,0 1 1 0 0,0-1-1 0 0,-1 1 0 0 0,0 0 0 0 0,1-1 0 0 0,-1 1 0 0 0,0-1 0 0 0,-1 1 0 0 0,1 0 0 0 0,0 0 0 0 0,-1 0 0 0 0,0 0 0 0 0,0 0 1 0 0,0 0-1 0 0,-2-2 0 0 0,3 3-43 0 0,-1 0 0 0 0,1 1 1 0 0,0-1-1 0 0,0 1 0 0 0,-1-1 1 0 0,1 1-1 0 0,-1 0 0 0 0,1 0 1 0 0,-1-1-1 0 0,1 1 0 0 0,-1 0 1 0 0,0 0-1 0 0,0 1 0 0 0,1-1 1 0 0,-1 0-1 0 0,0 0 0 0 0,0 1 1 0 0,0-1-1 0 0,0 1 0 0 0,0 0 1 0 0,0 0-1 0 0,0 0 0 0 0,0 0 1 0 0,0 0-1 0 0,0 0 0 0 0,0 0 1 0 0,1 0-1 0 0,-1 1 0 0 0,0-1 1 0 0,0 1-1 0 0,0-1 0 0 0,0 1 1 0 0,0 0-1 0 0,1 0 0 0 0,-1 0 1 0 0,0 0-1 0 0,1 0 0 0 0,-1 0 1 0 0,-1 2-1 0 0,2-2-237 0 0,-1 1 0 0 0,1-1 0 0 0,0 0 0 0 0,0 1 0 0 0,0-1 0 0 0,1 1 0 0 0,-1-1 0 0 0,0 1 0 0 0,0 0 0 0 0,1-1 0 0 0,-1 1 0 0 0,1 0 0 0 0,0 0 0 0 0,-1-1 0 0 0,1 1 1 0 0,0 2-1 0 0,0-1-1196 0 0,0 0 1 0 0,0 1 0 0 0,1-1-1 0 0,-1 0 1 0 0,1 1 0 0 0,0-1-1 0 0,2 5 1 0 0,1 1-3245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3:5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9434 0 0,'2'-5'5873'0'0,"3"2"-2480"0"0,-2 1-1265 0 0,0 2-567 0 0,-2 2-617 0 0,-1 1-496 0 0,0 1-272 0 0,0 0-120 0 0,0 0-208 0 0,2 0-400 0 0,0 0-816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15 10794 0 0,'22'-5'1808'0'0,"40"-2"-1"0"0,-29 5-1613 0 0,1 1-1 0 0,-1 2 1 0 0,0 1-1 0 0,0 2 1 0 0,45 11-1 0 0,-71-13-162 0 0,0 1 0 0 0,0 1 0 0 0,0-1 0 0 0,0 1-1 0 0,-1 0 1 0 0,1 0 0 0 0,-1 1 0 0 0,0 0 0 0 0,0 0 0 0 0,-1 0 0 0 0,0 1 0 0 0,0 0-1 0 0,0 0 1 0 0,0 0 0 0 0,-1 1 0 0 0,0 0 0 0 0,-1-1 0 0 0,1 1 0 0 0,-1 0 0 0 0,0 1 0 0 0,-1-1-1 0 0,2 10 1 0 0,3 16 30 0 0,-1 0 0 0 0,-2 1 0 0 0,-1 59 0 0 0,-2-79-53 0 0,32 612 53 0 0,-29-593-15 0 0,0-8 56 0 0,-1-1 1 0 0,-1 0-1 0 0,-2 1 0 0 0,0-1 1 0 0,-5 37-1 0 0,4-59-57 0 0,1 0 0 0 0,-1 0 0 0 0,0 0 1 0 0,0 0-1 0 0,0 0 0 0 0,0 0 0 0 0,0 0 0 0 0,0-1 0 0 0,0 1 0 0 0,-1 0 1 0 0,1-1-1 0 0,-1 1 0 0 0,1-1 0 0 0,-1 1 0 0 0,1-1 0 0 0,-1 0 0 0 0,0 1 1 0 0,0-1-1 0 0,0 0 0 0 0,0 0 0 0 0,0-1 0 0 0,0 1 0 0 0,0 0 0 0 0,0-1 1 0 0,0 1-1 0 0,0-1 0 0 0,0 1 0 0 0,0-1 0 0 0,-2 0 0 0 0,-10 1 160 0 0,1-2-1 0 0,0 1 0 0 0,-25-5 1 0 0,3 0-138 0 0,-68 4 115 0 0,-128 16 0 0 0,-48 0 54 0 0,247-16-219 0 0,-101 3 36 0 0,112-1-59 0 0,1 2 1 0 0,-1 0-1 0 0,1 1 0 0 0,-27 9 1 0 0,43-11-134 0 0,0 0 1 0 0,0 0 0 0 0,0 0 0 0 0,0 0 0 0 0,0 1 0 0 0,1 0 0 0 0,-1 0-1 0 0,1 0 1 0 0,-1 0 0 0 0,-3 5 0 0 0,6-7-93 0 0,0 0 0 0 0,0 0 0 0 0,1 1-1 0 0,-1-1 1 0 0,0 0 0 0 0,1 1 0 0 0,-1-1 0 0 0,1 0 0 0 0,-1 1-1 0 0,1-1 1 0 0,0 1 0 0 0,0-1 0 0 0,0 0 0 0 0,-1 1 0 0 0,2 1-1 0 0,-1-2-171 0 0,0 1 0 0 0,1-1-1 0 0,-1 1 1 0 0,1-1 0 0 0,-1 0-1 0 0,1 1 1 0 0,0-1 0 0 0,-1 0-1 0 0,1 1 1 0 0,0-1 0 0 0,0 0-1 0 0,0 0 1 0 0,0 0-1 0 0,0 0 1 0 0,0 0 0 0 0,0 0-1 0 0,3 1 1 0 0,11 7-4811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 8090 0 0,'-9'1'3453'0'0,"30"-6"-1318"0"0,37-6-146 0 0,25 5-324 0 0,122 7 0 0 0,-76 1-1249 0 0,522 37 1134 0 0,-554-29-1034 0 0,174 29 1115 0 0,-260-35-1723 0 0,-25-3-2090 0 0,-7 1-5083 0 0,12 0-77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344 286 3689 0 0,'-10'-5'708'0'0,"-3"-2"831"0"0,-1 0 0 0 0,1 1-1 0 0,-1 1 1 0 0,-23-6 0 0 0,33 10-1232 0 0,-1 1 1 0 0,1-1 0 0 0,-1 1-1 0 0,0 0 1 0 0,1 0-1 0 0,-1 1 1 0 0,1-1 0 0 0,-1 1-1 0 0,1 0 1 0 0,0 0-1 0 0,-1 1 1 0 0,1-1-1 0 0,0 1 1 0 0,0 0 0 0 0,0 0-1 0 0,0 0 1 0 0,0 1-1 0 0,0-1 1 0 0,-5 5 0 0 0,-4 6-47 0 0,0 1 0 0 0,0 0 0 0 0,2 1 0 0 0,-1 0 0 0 0,2 1 0 0 0,0 0 0 0 0,1 1 0 0 0,-12 29 1 0 0,13-24-161 0 0,1-1 1 0 0,0 1 0 0 0,2 1 0 0 0,1-1 0 0 0,0 1 0 0 0,0 42 0 0 0,4-42-86 0 0,2 0 0 0 0,0 1 0 0 0,1-1 0 0 0,2 0 0 0 0,0 0-1 0 0,2 0 1 0 0,0-1 0 0 0,17 35 0 0 0,-17-46-11 0 0,-1 1-1 0 0,1-1 1 0 0,1-1-1 0 0,0 1 0 0 0,0-1 1 0 0,1-1-1 0 0,0 0 1 0 0,1 0-1 0 0,0 0 1 0 0,0-1-1 0 0,1-1 0 0 0,0 0 1 0 0,1 0-1 0 0,-1-1 1 0 0,1-1-1 0 0,24 8 1 0 0,7-2-28 0 0,1-2 1 0 0,0-3 0 0 0,0-1 0 0 0,63-1 0 0 0,-20-6-45 0 0,113-19-1 0 0,-167 16 32 0 0,0-1 1 0 0,1-1-1 0 0,-2-2 0 0 0,44-18 0 0 0,-65 22 33 0 0,0-1 1 0 0,0 0-1 0 0,-1 0 1 0 0,1-1-1 0 0,-2 0 0 0 0,1-1 1 0 0,-1 0-1 0 0,0 0 0 0 0,0-1 1 0 0,-1-1-1 0 0,-1 1 0 0 0,1-1 1 0 0,-2 0-1 0 0,1-1 0 0 0,6-15 1 0 0,-4 1 5 0 0,-1 0-1 0 0,-1 0 1 0 0,-1-1 0 0 0,-2 0 0 0 0,0 0-1 0 0,-2 0 1 0 0,0 0 0 0 0,-2 0-1 0 0,-1-1 1 0 0,-8-43 0 0 0,3 34 32 0 0,-2 0-1 0 0,-2 1 1 0 0,-1 0-1 0 0,-2 1 1 0 0,-1 0-1 0 0,-1 1 1 0 0,-23-35 0 0 0,27 51 7 0 0,0 0 0 0 0,-2 1 1 0 0,0 0-1 0 0,0 1 0 0 0,-2 1 1 0 0,0 0-1 0 0,-1 1 0 0 0,-24-17 1 0 0,27 23 16 0 0,1 0 0 0 0,-1 1 0 0 0,0 1 1 0 0,0 0-1 0 0,-1 0 0 0 0,1 1 0 0 0,-1 1 1 0 0,0 0-1 0 0,0 1 0 0 0,0 1 1 0 0,0 0-1 0 0,-1 1 0 0 0,-13 1 0 0 0,-48 10-125 0 0,0 4-1 0 0,-88 29 0 0 0,151-41-184 0 0,-1 1-1 0 0,1 1 1 0 0,0 0-1 0 0,1 1 1 0 0,-15 9-1 0 0,23-12-106 0 0,0 0 0 0 0,1 0 0 0 0,-1 0 0 0 0,1 1 0 0 0,-1-1 0 0 0,1 1 0 0 0,-4 7 0 0 0,4-8-271 0 0,1 1 0 0 0,1 0 0 0 0,-1 0 0 0 0,1 0 0 0 0,-1 0 0 0 0,1 0 0 0 0,0 0 0 0 0,1 0 0 0 0,-1 9 0 0 0,1-13 508 0 0,0 1 0 0 0,0-1-1 0 0,0 1 1 0 0,0-1 0 0 0,0 1 0 0 0,0-1 0 0 0,0 1 0 0 0,0-1 0 0 0,0 1 0 0 0,0-1-1 0 0,0 1 1 0 0,0-1 0 0 0,0 1 0 0 0,0-1 0 0 0,0 1 0 0 0,0-1 0 0 0,-1 1 0 0 0,1-1-1 0 0,0 1 1 0 0,0-1 0 0 0,-1 0 0 0 0,1 1 0 0 0,0-1 0 0 0,0 0 0 0 0,-1 1-1 0 0,1-1 1 0 0,-1 1 0 0 0,1-1 0 0 0,0 0 0 0 0,-1 0 0 0 0,1 1 0 0 0,-1-1 0 0 0,1 0-1 0 0,0 0 1 0 0,-1 1 0 0 0,1-1 0 0 0,-1 0 0 0 0,1 0 0 0 0,-2 0 0 0 0,-6 4-2382 0 0,8-3 2304 0 0,0-1 1 0 0,-1 1-1 0 0,1 0 1 0 0,0 0 0 0 0,0 0-1 0 0,0-1 1 0 0,0 1-1 0 0,0 0 1 0 0,0 0-1 0 0,0 0 1 0 0,0-1 0 0 0,0 1-1 0 0,0 0 1 0 0,0 0-1 0 0,0 0 1 0 0,1 0 0 0 0,-1 0-1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23 5873 0 0,'-37'-23'9076'0'0,"35"35"-5031"0"0,2 13-3023 0 0,3 54-968 0 0,23 140 0 0 0,-25-213-648 0 0,9 31-1284 0 0,0-21-1399 0 0,-9-15 2842 0 0,0 0 0 0 0,-1-1 1 0 0,1 1-1 0 0,0-1 0 0 0,0 1 0 0 0,0-1 0 0 0,-1 1 0 0 0,1-1 1 0 0,0 0-1 0 0,0 1 0 0 0,0-1 0 0 0,0 0 0 0 0,0 0 0 0 0,0 1 0 0 0,0-1 1 0 0,1 0-1 0 0,11 1-3971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11602 0 0,'-1'0'195'0'0,"0"1"0"0"0,0-1-1 0 0,0 0 1 0 0,0 1-1 0 0,0 0 1 0 0,1-1 0 0 0,-1 1-1 0 0,0-1 1 0 0,0 1-1 0 0,0 0 1 0 0,1 0 0 0 0,-1-1-1 0 0,1 1 1 0 0,-1 0-1 0 0,0 0 1 0 0,1 0-1 0 0,-1 0 1 0 0,1 0 0 0 0,0-1-1 0 0,-1 1 1 0 0,1 0-1 0 0,0 0 1 0 0,-1 0 0 0 0,1 0-1 0 0,0 0 1 0 0,0 0-1 0 0,0 0 1 0 0,0 0 0 0 0,0 0-1 0 0,0 0 1 0 0,0 0-1 0 0,1 2 1 0 0,2 44 400 0 0,-2-37-279 0 0,1 13-305 0 0,12 86 552 0 0,-12-96-870 0 0,1 0 0 0 0,1-1-1 0 0,0 1 1 0 0,0-1 0 0 0,2 0 0 0 0,7 14-1 0 0,-5-18-2995 0 0,-7-16-758 0 0,-2 4 3399 0 0,0 1-1 0 0,0 0 0 0 0,0 0 0 0 0,0-1 0 0 0,0 1 0 0 0,0 0 1 0 0,-4-4-1 0 0,-14-14-930 0 0,11 4-706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 3377 0 0,'-1'0'196'0'0,"0"-1"0"0"0,1 1 0 0 0,-1-1 0 0 0,1 0-1 0 0,-1 1 1 0 0,1-1 0 0 0,-1 0 0 0 0,1 0 0 0 0,0 1 0 0 0,-1-1 0 0 0,1 0 0 0 0,0 0 0 0 0,0 1 0 0 0,-1-1 0 0 0,1 0 0 0 0,0 0 0 0 0,0 0 0 0 0,0 0 0 0 0,0 1 0 0 0,0-1 0 0 0,0 0 0 0 0,0 0 0 0 0,0 0 0 0 0,1 0 0 0 0,-1 1 0 0 0,0-1-1 0 0,0 0 1 0 0,1 0 0 0 0,-1 1 0 0 0,0-1 0 0 0,1 0 0 0 0,-1 0 0 0 0,1 1 0 0 0,0-2 0 0 0,2 1 100 0 0,-1 0-1 0 0,1 0 1 0 0,0 0-1 0 0,0 0 1 0 0,-1 0-1 0 0,1 1 1 0 0,0-1-1 0 0,0 1 1 0 0,0 0-1 0 0,3 0 1 0 0,4 1-31 0 0,0 0 0 0 0,0 0 0 0 0,0 1 1 0 0,0 0-1 0 0,0 1 0 0 0,0 0 0 0 0,-1 1 1 0 0,1 0-1 0 0,-1 0 0 0 0,0 1 0 0 0,0 0 1 0 0,-1 0-1 0 0,0 1 0 0 0,0 1 0 0 0,0-1 1 0 0,0 1-1 0 0,-1 0 0 0 0,7 10 0 0 0,-13-15-211 0 0,0 0 0 0 0,-1 0 0 0 0,1 0-1 0 0,-1 0 1 0 0,1 0 0 0 0,-1 0 0 0 0,0 0-1 0 0,0 0 1 0 0,0 0 0 0 0,0 0 0 0 0,0 0 0 0 0,0 0-1 0 0,-1 0 1 0 0,1 0 0 0 0,-1 0 0 0 0,1 0-1 0 0,-1 0 1 0 0,0 0 0 0 0,1 0 0 0 0,-1 0 0 0 0,0-1-1 0 0,0 1 1 0 0,-1 0 0 0 0,1-1 0 0 0,0 1-1 0 0,0-1 1 0 0,-1 1 0 0 0,1-1 0 0 0,-1 1 0 0 0,0-1-1 0 0,1 0 1 0 0,-3 2 0 0 0,-5 3 0 0 0,0 1-1 0 0,-1-2 1 0 0,0 1 0 0 0,-15 6-1 0 0,15-9-210 0 0,1 0 0 0 0,-1-1 0 0 0,0 0 0 0 0,0-1 0 0 0,-18 1 0 0 0,-15 2-1907 0 0,42-3 1846 0 0,1-1 0 0 0,-1 0 0 0 0,1 0 0 0 0,-1 1-1 0 0,1-1 1 0 0,-1 0 0 0 0,1 0 0 0 0,-1 1 0 0 0,1-1 0 0 0,0 1-1 0 0,-1-1 1 0 0,1 0 0 0 0,-1 1 0 0 0,1-1 0 0 0,0 1-1 0 0,-1-1 1 0 0,1 1 0 0 0,0-1 0 0 0,0 1 0 0 0,-1-1-1 0 0,1 1 1 0 0,0 0 0 0 0,0-1 0 0 0,0 1 0 0 0,0-1 0 0 0,0 1-1 0 0,-1-1 1 0 0,1 1 0 0 0,0 0 0 0 0,0-1 0 0 0,1 1-1 0 0,-1-1 1 0 0,0 1 0 0 0,0-1 0 0 0,0 1 0 0 0,0 0 0 0 0,1 0-1 0 0,1 6-5723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 4705 0 0,'-15'0'605'0'0,"-5"8"11837"0"0,20-9-12354 0 0,20 2 1520 0 0,131 3-417 0 0,-114-1-1466 0 0,1-2 1 0 0,-1-1-1 0 0,0-1 1 0 0,0-3-1 0 0,38-7 1 0 0,-73 10 340 0 0,24-8-5393 0 0,-26 9 4966 0 0,1-1 0 0 0,0 1 0 0 0,-1-1 0 0 0,1 1 1 0 0,0-1-1 0 0,-1 1 0 0 0,1-1 0 0 0,0 0 0 0 0,-1 1 0 0 0,1-1 1 0 0,-1 0-1 0 0,1 1 0 0 0,-1-1 0 0 0,0 0 0 0 0,1 0 0 0 0,-1 1 1 0 0,0-1-1 0 0,1 0 0 0 0,-1 0 0 0 0,0 0 0 0 0,0 1 0 0 0,0-1 1 0 0,0 0-1 0 0,0 0 0 0 0,0 0 0 0 0,0 0 0 0 0,0-1 0 0 0,-1-5-2386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7:3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31 2809 0 0,'-12'-9'457'0'0,"8"6"731"0"0,0 0 0 0 0,1 1 0 0 0,-1-1 1 0 0,0 1-1 0 0,0 0 0 0 0,0 0 0 0 0,-6-2 0 0 0,8 3-844 0 0,0 1 0 0 0,0 0-1 0 0,0 0 1 0 0,0 0 0 0 0,1 0 0 0 0,-1 1 0 0 0,0-1-1 0 0,0 0 1 0 0,0 1 0 0 0,1-1 0 0 0,-1 1-1 0 0,0 0 1 0 0,1-1 0 0 0,-1 1 0 0 0,0 0-1 0 0,1 0 1 0 0,-1 0 0 0 0,1 0 0 0 0,-1 0-1 0 0,1 1 1 0 0,0-1 0 0 0,-2 3 0 0 0,-24 24 532 0 0,1 2 0 0 0,2 0 1 0 0,-35 58-1 0 0,36-48-803 0 0,3 0 0 0 0,1 2 0 0 0,2 0 0 0 0,2 1 0 0 0,-14 64 0 0 0,28-95-84 0 0,-1 1-1 0 0,1 0 1 0 0,1 0-1 0 0,1 0 0 0 0,0 0 1 0 0,0 0-1 0 0,1-1 1 0 0,1 1-1 0 0,0 0 1 0 0,1-1-1 0 0,0 0 1 0 0,1 0-1 0 0,0 0 1 0 0,1-1-1 0 0,0 1 0 0 0,1-1 1 0 0,9 12-1 0 0,11 11-870 0 0,1-1-1 0 0,2-2 1 0 0,60 51-1 0 0,-89-82 829 0 0,41 32-3414 0 0,-39-30 2798 0 0,1-1 1 0 0,-1 1-1 0 0,0-1 1 0 0,0 0 0 0 0,0 0-1 0 0,1 0 1 0 0,6 1-1 0 0,-10-2 561 0 0,1 0 0 0 0,-1 0 0 0 0,1 0-1 0 0,-1 0 1 0 0,1-1 0 0 0,-1 1 0 0 0,1 0 0 0 0,-1 0-1 0 0,1 0 1 0 0,-1 0 0 0 0,1 0 0 0 0,-1-1 0 0 0,1 1-1 0 0,-1 0 1 0 0,1 0 0 0 0,-1-1 0 0 0,0 1-1 0 0,1 0 1 0 0,-1-1 0 0 0,1 1 0 0 0,-1-1 0 0 0,0 1-1 0 0,1 0 1 0 0,-1-1 0 0 0,0 1 0 0 0,0-1 0 0 0,1 1-1 0 0,-1-1 1 0 0,0 1 0 0 0,0-1 0 0 0,0 1 0 0 0,1-1-1 0 0,-1 1 1 0 0,0-1 0 0 0,0 1 0 0 0,0-1 0 0 0,0 1-1 0 0,0-1 1 0 0,0 1 0 0 0,0-1 0 0 0,0 1 0 0 0,0-1-1 0 0,0 1 1 0 0,-1-1 0 0 0,1 1 0 0 0,0-1-1 0 0,0 1 1 0 0,0-1 0 0 0,-1 0 0 0 0,1-7-1123 0 0,7-8-2657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3297 0 0,'14'7'6748'0'0,"29"14"981"0"0,-28-14-7040 0 0,-1 2-1 0 0,0 0 0 0 0,19 16 1 0 0,-29-21-724 0 0,1 0 0 0 0,-1 1 0 0 0,1-1-1 0 0,-1 1 1 0 0,-1 0 0 0 0,1 0 0 0 0,-1 1 0 0 0,0-1 0 0 0,4 10 0 0 0,-6-11 184 0 0,0 0 1 0 0,0 0-1 0 0,0 0 0 0 0,-1 0 1 0 0,1 0-1 0 0,-1 0 0 0 0,0 0 1 0 0,0 0-1 0 0,-1 0 0 0 0,1 0 1 0 0,-1 0-1 0 0,0-1 0 0 0,0 1 1 0 0,0 0-1 0 0,0 0 0 0 0,-4 6 1 0 0,-2 3 9 0 0,-1 0 0 0 0,0-1 0 0 0,0 0 0 0 0,-1-1 0 0 0,-1 0 0 0 0,-20 18 1 0 0,1-5-224 0 0,-46 28 0 0 0,63-40-2300 0 0,21-11-4257 0 0,14-5-966 0 0,-11 1 6145 0 0,9-3-2758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7482 0 0,'3'-2'9417'0'0,"-3"2"-9254"0"0,15 4 2386 0 0,16 7-2044 0 0,13 3 229 0 0,-27-9-255 0 0,-1 0 1 0 0,0 1 0 0 0,29 15 0 0 0,-43-19-407 0 0,1 0 1 0 0,0 0 0 0 0,-1 0-1 0 0,0 1 1 0 0,1-1-1 0 0,-1 1 1 0 0,0-1-1 0 0,0 1 1 0 0,-1 0 0 0 0,1 0-1 0 0,0-1 1 0 0,-1 1-1 0 0,0 0 1 0 0,2 6-1 0 0,-1-2 19 0 0,-1 0 0 0 0,0 0 0 0 0,0 0-1 0 0,0 0 1 0 0,-1 0 0 0 0,-1 11-1 0 0,-1-3-532 0 0,0-1 0 0 0,-1 1-1 0 0,0-1 1 0 0,-2 0-1 0 0,0 0 1 0 0,-7 15 0 0 0,-1-7-3087 0 0,11-20 2761 0 0,1 1-1 0 0,-1-1 1 0 0,0 0 0 0 0,0-1 0 0 0,0 1 0 0 0,0 0 0 0 0,0-1 0 0 0,0 1 0 0 0,-1-1 0 0 0,1 1 0 0 0,0-1-1 0 0,-4 1 1 0 0,-10 2-4780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8770 0 0,'30'-6'10080'0'0,"0"3"-6459"0"0,37-8-2427 0 0,-57 9-1242 0 0,8-4 270 0 0,1 2 0 0 0,24-4 0 0 0,-39 8-411 0 0,0-1-1 0 0,0 1 0 0 0,0 0 1 0 0,1 0-1 0 0,-1 0 0 0 0,0 1 0 0 0,0 0 1 0 0,0-1-1 0 0,0 1 0 0 0,0 1 0 0 0,0-1 1 0 0,0 0-1 0 0,0 1 0 0 0,0 0 0 0 0,-1 0 1 0 0,7 4-1 0 0,-10-5-145 0 0,1 0 0 0 0,0 0 1 0 0,-1 0-1 0 0,1 0 0 0 0,0 0 1 0 0,-1-1-1 0 0,1 1 0 0 0,-1 0 0 0 0,0 0 1 0 0,1 1-1 0 0,-1-1 0 0 0,0 0 1 0 0,0 0-1 0 0,1 0 0 0 0,-1 0 1 0 0,0 0-1 0 0,0 0 0 0 0,0 0 0 0 0,0 0 1 0 0,0 0-1 0 0,-1 0 0 0 0,1 0 1 0 0,0 0-1 0 0,0 1 0 0 0,-1-1 1 0 0,1 0-1 0 0,-1 0 0 0 0,1 0 0 0 0,-1-1 1 0 0,1 1-1 0 0,-1 0 0 0 0,0 0 1 0 0,1 0-1 0 0,-1 0 0 0 0,0 0 0 0 0,0-1 1 0 0,-1 2-1 0 0,-32 27-5267 0 0,17-18 3657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1352 0 0,'-15'7'2449'0'0,"-8"13"13162"0"0,52-19-14213 0 0,28-1-918 0 0,8 0-1535 0 0,-23-5-2894 0 0,-41 5 3644 0 0,0 0-1 0 0,0 0 0 0 0,1 0 1 0 0,-1-1-1 0 0,0 1 1 0 0,0 0-1 0 0,0-1 0 0 0,0 1 1 0 0,1-1-1 0 0,-1 0 1 0 0,0 1-1 0 0,0-1 0 0 0,0 0 1 0 0,0 0-1 0 0,-1 1 1 0 0,3-3-1 0 0,-3 3 167 0 0,0-1 0 0 0,0 1 0 0 0,1-1 0 0 0,-1 1 0 0 0,0-1 0 0 0,0 1 0 0 0,0-1 0 0 0,0 1 0 0 0,0-1 0 0 0,0 1 0 0 0,0-1 0 0 0,0 0 1 0 0,0 1-1 0 0,0-1 0 0 0,0 1 0 0 0,0-1 0 0 0,0 1 0 0 0,0-1 0 0 0,-1 1 0 0 0,1-1 0 0 0,0 1 0 0 0,0-1 0 0 0,0 1 0 0 0,-1-1 0 0 0,1 0 0 0 0,-2 0 177 0 0,1 0 0 0 0,0-1 0 0 0,0 1 0 0 0,-1 0 1 0 0,1 0-1 0 0,-1 0 0 0 0,1 0 0 0 0,-1 0 0 0 0,1 0 0 0 0,-1 0 0 0 0,1 0 0 0 0,-1 1 0 0 0,0-1 1 0 0,0 1-1 0 0,1-1 0 0 0,-1 1 0 0 0,0-1 0 0 0,0 1 0 0 0,1 0 0 0 0,-1 0 0 0 0,-2 0 0 0 0,0 1 298 0 0,0 0 0 0 0,0 1 0 0 0,1-1 0 0 0,-1 1 0 0 0,0 0-1 0 0,1 0 1 0 0,-1 0 0 0 0,1 0 0 0 0,0 1 0 0 0,0-1 0 0 0,0 1 0 0 0,0 0-1 0 0,0 0 1 0 0,1 0 0 0 0,-1 0 0 0 0,1 0 0 0 0,-1 1 0 0 0,1-1-1 0 0,1 1 1 0 0,-1 0 0 0 0,-2 6 0 0 0,-3 7-690 0 0,1-1 0 0 0,1 2 1 0 0,-5 25-1 0 0,9-33-1089 0 0,-2 2-4135 0 0,2-11 5480 0 0,1-1 0 0 0,0 0 0 0 0,-1 0 0 0 0,1 0 0 0 0,0 0 0 0 0,0 0 0 0 0,-1 0 0 0 0,1 0 0 0 0,0 0 0 0 0,-1 0 0 0 0,1 0 0 0 0,0-1 0 0 0,0 1 0 0 0,-1 0 0 0 0,1 0 0 0 0,0 0 0 0 0,0 0 0 0 0,-1 0 0 0 0,1 0 0 0 0,0-1 0 0 0,0 1 0 0 0,-1 0 0 0 0,1 0 0 0 0,0 0 0 0 0,0-1 0 0 0,0 1 0 0 0,-1 0 0 0 0,1 0 0 0 0,0 0 0 0 0,0-1 0 0 0,0 1 0 0 0,0 0 0 0 0,0 0 0 0 0,-1-1 0 0 0,1 0 0 0 0</inkml:trace>
  <inkml:trace contextRef="#ctx0" brushRef="#br0" timeOffset="1">193 0 5009 0 0,'4'3'3009'0'0,"0"4"151"0"0,0 5-415 0 0,-1 4-409 0 0,-4 3-527 0 0,0 4-545 0 0,1 3-392 0 0,-1 1-304 0 0,0 0-207 0 0,1-3-169 0 0,1-1-200 0 0,1-4-281 0 0,1-2-399 0 0,1-2-808 0 0,0-3-1177 0 0,1-3-1567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27 10434 0 0,'0'0'208'0'0,"-1"-1"-1"0"0,1 1 0 0 0,-1-1 0 0 0,1 1 1 0 0,0-1-1 0 0,-1 1 0 0 0,1-1 1 0 0,-1 0-1 0 0,1 1 0 0 0,0-1 0 0 0,0 0 1 0 0,0 1-1 0 0,-1-1 0 0 0,1 0 1 0 0,0 1-1 0 0,0-1 0 0 0,0 0 1 0 0,0 1-1 0 0,0-1 0 0 0,0 0 0 0 0,0 0 1 0 0,0 1-1 0 0,0-1 0 0 0,1 0 1 0 0,-1 1-1 0 0,0-1 0 0 0,0 0 0 0 0,0 1 1 0 0,1-2-1 0 0,1 1-27 0 0,-1 0 0 0 0,0 1 0 0 0,0-1 0 0 0,0 0 0 0 0,1 1 0 0 0,-1-1 0 0 0,0 1 0 0 0,0-1 0 0 0,1 1 0 0 0,-1 0 0 0 0,1-1 0 0 0,-1 1 0 0 0,0 0 0 0 0,2 0 0 0 0,53 5 966 0 0,-52-4-875 0 0,23 2 47 0 0,-14-2-196 0 0,1 1-1 0 0,-1 0 1 0 0,0 1 0 0 0,23 9 0 0 0,-35-12-105 0 0,-1 0 0 0 0,1 0 0 0 0,-1 0 0 0 0,1 0 1 0 0,-1 1-1 0 0,1-1 0 0 0,-1 0 0 0 0,0 0 0 0 0,1 1 1 0 0,-1-1-1 0 0,1 0 0 0 0,-1 1 0 0 0,0-1 0 0 0,1 0 1 0 0,-1 1-1 0 0,0-1 0 0 0,1 1 0 0 0,-1-1 0 0 0,0 0 1 0 0,0 1-1 0 0,0-1 0 0 0,1 1 0 0 0,-1-1 0 0 0,0 1 1 0 0,0-1-1 0 0,0 1 0 0 0,0-1 0 0 0,0 1 0 0 0,0-1 1 0 0,0 1-1 0 0,0-1 0 0 0,0 1 0 0 0,-11 13 180 0 0,-26 8-315 0 0,34-21 101 0 0,-63 24-365 0 0,51-20 331 0 0,1 0 0 0 0,-1 1 1 0 0,1 0-1 0 0,0 1 0 0 0,-22 15 0 0 0,35-21 56 0 0,1-1-1 0 0,-1 1 0 0 0,0-1 1 0 0,1 1-1 0 0,-1-1 1 0 0,1 1-1 0 0,-1-1 0 0 0,1 1 1 0 0,-1 0-1 0 0,1-1 1 0 0,-1 1-1 0 0,1 0 0 0 0,-1-1 1 0 0,1 1-1 0 0,0 0 1 0 0,-1-1-1 0 0,1 1 0 0 0,0 0 1 0 0,0 0-1 0 0,0-1 0 0 0,0 1 1 0 0,0 0-1 0 0,-1 0 1 0 0,1 0-1 0 0,0-1 0 0 0,1 1 1 0 0,-1 1-1 0 0,0-1-1 0 0,1 0 1 0 0,0 0-1 0 0,-1 0 0 0 0,1 0 1 0 0,0 0-1 0 0,0 0 0 0 0,0 0 0 0 0,0 0 1 0 0,0 0-1 0 0,0 0 0 0 0,0 0 1 0 0,0-1-1 0 0,0 1 0 0 0,2 0 0 0 0,3 2-5 0 0,1 0 0 0 0,-1-1 0 0 0,0 0-1 0 0,1 0 1 0 0,8 0 0 0 0,-1-1 3 0 0,0-1 1 0 0,0-1-1 0 0,0 0 0 0 0,0-1 1 0 0,0-1-1 0 0,23-7 0 0 0,-21 5-597 0 0,1 1-1 0 0,-1 1 1 0 0,34-2-1 0 0,-50 5 476 0 0,0 0 0 0 0,1 0 0 0 0,-1 0 0 0 0,0-1 0 0 0,0 1-1 0 0,1 0 1 0 0,-1 0 0 0 0,0 0 0 0 0,0 0 0 0 0,0 0 0 0 0,1 0-1 0 0,-1 0 1 0 0,0 1 0 0 0,0-1 0 0 0,1 0 0 0 0,-1 0 0 0 0,0 0-1 0 0,0 0 1 0 0,1 0 0 0 0,-1 0 0 0 0,0 0 0 0 0,0 0 0 0 0,0 1-1 0 0,1-1 1 0 0,-1 0 0 0 0,0 0 0 0 0,0 0 0 0 0,0 0 0 0 0,0 1-1 0 0,0-1 1 0 0,1 0 0 0 0,-1 0 0 0 0,0 0 0 0 0,0 1 0 0 0,0-1-1 0 0,0 0 1 0 0,0 0 0 0 0,0 0 0 0 0,0 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7938 0 0,'5'3'899'0'0,"-1"-1"1"0"0,0-1 0 0 0,1 1-1 0 0,-1 0 1 0 0,1-1-1 0 0,0 0 1 0 0,-1 0 0 0 0,1-1-1 0 0,0 1 1 0 0,-1-1 0 0 0,7 0-1 0 0,56-10 1374 0 0,-8 2-1458 0 0,-19 12-675 0 0,-22 5-2253 0 0,-17-9 1834 0 0,-1 1 0 0 0,1-1-1 0 0,-1 1 1 0 0,0-1 0 0 0,1 1-1 0 0,-1 0 1 0 0,0-1 0 0 0,1 1-1 0 0,-1-1 1 0 0,0 1 0 0 0,0 0-1 0 0,0-1 1 0 0,1 1 0 0 0,-1 0-1 0 0,0-1 1 0 0,0 1 0 0 0,0 0-1 0 0,0-1 1 0 0,0 1-1 0 0,0 0 1 0 0,0-1 0 0 0,0 1-1 0 0,-1 0 1 0 0,1-1 0 0 0,0 2-1 0 0,-5 4-4151 0 0,-6-1-1034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6113 0 0,'33'1'11236'0'0,"46"5"-7875"0"0,-79-6-3343 0 0,0 0-1 0 0,0 0 1 0 0,1 0 0 0 0,-1 0 0 0 0,0 0-1 0 0,0 0 1 0 0,1 1 0 0 0,-1-1 0 0 0,0 0-1 0 0,0 0 1 0 0,1 0 0 0 0,-1 0 0 0 0,0 0-1 0 0,0 0 1 0 0,1 0 0 0 0,-1 1 0 0 0,0-1-1 0 0,0 0 1 0 0,0 0 0 0 0,1 0 0 0 0,-1 0-1 0 0,0 1 1 0 0,0-1 0 0 0,0 0 0 0 0,0 0-1 0 0,0 1 1 0 0,1-1 0 0 0,-1 0 0 0 0,0 0-1 0 0,0 1 1 0 0,0-1 0 0 0,0 0 0 0 0,0 0 0 0 0,0 1-1 0 0,0-1 1 0 0,0 0 0 0 0,0 0 0 0 0,0 1-1 0 0,0-1 1 0 0,-7 12 346 0 0,-15 9-104 0 0,21-20-239 0 0,-2 2-10 0 0,-1 0 0 0 0,1 0 1 0 0,-1 1-1 0 0,1-1 0 0 0,0 1 0 0 0,0 0 1 0 0,1 0-1 0 0,-1 0 0 0 0,1 0 0 0 0,0 0 1 0 0,0 1-1 0 0,0-1 0 0 0,1 1 0 0 0,-2 7 1 0 0,3-10-13 0 0,-1 0 0 0 0,2 1 0 0 0,-1-1 0 0 0,0 0 0 0 0,0 0 0 0 0,1 0 0 0 0,-1 1 1 0 0,1-1-1 0 0,0 0 0 0 0,-1 0 0 0 0,1 0 0 0 0,0 0 0 0 0,0 0 0 0 0,1 0 0 0 0,-1 0 0 0 0,0-1 1 0 0,1 1-1 0 0,-1 0 0 0 0,1-1 0 0 0,-1 1 0 0 0,1-1 0 0 0,0 1 0 0 0,-1-1 0 0 0,1 0 0 0 0,0 0 1 0 0,0 1-1 0 0,0-1 0 0 0,0-1 0 0 0,0 1 0 0 0,0 0 0 0 0,0 0 0 0 0,1-1 0 0 0,2 1 0 0 0,4 1-294 0 0,-1 0-1 0 0,1-1 1 0 0,-1 0 0 0 0,1-1-1 0 0,0 0 1 0 0,-1 0-1 0 0,17-3 1 0 0,-9 0-2592 0 0,0-1-1 0 0,0-1 1 0 0,19-7 0 0 0,-8 1-2883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 9794 0 0,'-2'1'1042'0'0,"1"1"0"0"0,-1 0 0 0 0,1 0 0 0 0,0 0 0 0 0,0 0 0 0 0,0 0 0 0 0,0 0 0 0 0,0 1 0 0 0,0-1 0 0 0,0 5 0 0 0,-2 28 2056 0 0,12 32-2651 0 0,15 56-844 0 0,-47-181-3656 0 0,18 40 3860 0 0,1-1 0 0 0,1 1 0 0 0,-1-22 1 0 0,3 34 194 0 0,1 0 1 0 0,0 0-1 0 0,1 0 1 0 0,-1 0 0 0 0,1 0-1 0 0,0 0 1 0 0,0 0-1 0 0,1 0 1 0 0,0 0 0 0 0,0 0-1 0 0,0 1 1 0 0,1-1 0 0 0,5-8-1 0 0,-6 13 35 0 0,-1-1-1 0 0,1 0 0 0 0,-1 1 1 0 0,1-1-1 0 0,0 1 0 0 0,-1 0 1 0 0,1-1-1 0 0,0 1 0 0 0,0 0 1 0 0,0 0-1 0 0,0 0 0 0 0,0 0 1 0 0,0 1-1 0 0,0-1 0 0 0,1 1 1 0 0,-1-1-1 0 0,0 1 0 0 0,0 0 1 0 0,0-1-1 0 0,1 1 0 0 0,-1 0 1 0 0,0 1-1 0 0,0-1 0 0 0,0 0 1 0 0,1 1-1 0 0,-1-1 0 0 0,0 1 1 0 0,0-1-1 0 0,0 1 0 0 0,0 0 1 0 0,0 0-1 0 0,0 0 0 0 0,0 0 1 0 0,0 1-1 0 0,0-1 0 0 0,-1 0 1 0 0,3 3-1 0 0,0-1 27 0 0,0 0 0 0 0,0 0 0 0 0,-1 1 0 0 0,1-1 0 0 0,-1 1 0 0 0,0 0 0 0 0,0 0 0 0 0,-1 0 0 0 0,1 0 0 0 0,-1 1 1 0 0,0-1-1 0 0,0 1 0 0 0,0-1 0 0 0,0 1 0 0 0,-1 0 0 0 0,1 6 0 0 0,-2-5-7 0 0,0 0 1 0 0,-1-1 0 0 0,1 1-1 0 0,-1 0 1 0 0,-1 0 0 0 0,1-1-1 0 0,-1 1 1 0 0,0-1 0 0 0,0 1-1 0 0,-1-1 1 0 0,0 0 0 0 0,0 0-1 0 0,-6 9 1 0 0,-4 1 5 0 0,0 0 0 0 0,-26 21 0 0 0,27-25-102 0 0,12-11 33 0 0,0 0 1 0 0,0 0-1 0 0,0 0 1 0 0,-1 0 0 0 0,1 0-1 0 0,0 0 1 0 0,0 1-1 0 0,0-1 1 0 0,-1 0 0 0 0,1 0-1 0 0,0 0 1 0 0,0 0-1 0 0,0 1 1 0 0,0-1-1 0 0,0 0 1 0 0,0 0 0 0 0,-1 0-1 0 0,1 1 1 0 0,0-1-1 0 0,0 0 1 0 0,0 0 0 0 0,0 1-1 0 0,0-1 1 0 0,0 0-1 0 0,0 0 1 0 0,0 1 0 0 0,0-1-1 0 0,0 0 1 0 0,0 0-1 0 0,0 1 1 0 0,0-1 0 0 0,0 0-1 0 0,0 0 1 0 0,0 1-1 0 0,0-1 1 0 0,0 0-1 0 0,1 0 1 0 0,-1 0 0 0 0,0 1-1 0 0,0-1 1 0 0,0 0-1 0 0,0 0 1 0 0,0 0 0 0 0,1 1-1 0 0,-1-1 1 0 0,0 0-1 0 0,0 0 1 0 0,18 6-76 0 0,25-3 122 0 0,-40-3-53 0 0,-1 0 5 0 0,16 1-608 0 0,0-1 1 0 0,-1-1-1 0 0,35-5 0 0 0,-47 4-63 0 0,0 1 0 0 0,0-1 0 0 0,0 0-1 0 0,0 0 1 0 0,-1 0 0 0 0,1 0 0 0 0,7-6 0 0 0,-9 5-137 0 0,-1 1-1 0 0,1-1 1 0 0,-1 1 0 0 0,1-1 0 0 0,-1 0 0 0 0,0 0-1 0 0,0 0 1 0 0,0 0 0 0 0,-1 0 0 0 0,1 0 0 0 0,-1 0-1 0 0,2-6 1 0 0,1-7-2314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6913 0 0,'-9'0'9750'0'0,"8"1"-9389"0"0,-6 10 3884 0 0,1 21-3384 0 0,4-23 90 0 0,0 2-819 0 0,1 0 0 0 0,0 1 1 0 0,0-1-1 0 0,1 0 0 0 0,2 23 0 0 0,-1-31-158 0 0,-1 0-1 0 0,1-1 1 0 0,0 1 0 0 0,0 0-1 0 0,0-1 1 0 0,0 1 0 0 0,0-1-1 0 0,0 0 1 0 0,0 1-1 0 0,1-1 1 0 0,-1 0 0 0 0,1 0-1 0 0,3 3 1 0 0,-4-4-8 0 0,1 0 0 0 0,0 0 0 0 0,0 0-1 0 0,-1 0 1 0 0,1 0 0 0 0,0-1 0 0 0,0 1 0 0 0,0-1 0 0 0,0 1 0 0 0,-1-1 0 0 0,1 0-1 0 0,0 1 1 0 0,0-1 0 0 0,0 0 0 0 0,0 0 0 0 0,0-1 0 0 0,0 1 0 0 0,0 0 0 0 0,0-1-1 0 0,0 1 1 0 0,2-2 0 0 0,20-8-691 0 0,-23 9 338 0 0,1 1 0 0 0,-1-1-1 0 0,0 0 1 0 0,0 1-1 0 0,0-1 1 0 0,0 0-1 0 0,0 0 1 0 0,0 0-1 0 0,0 1 1 0 0,-1-1-1 0 0,1 0 1 0 0,0 0-1 0 0,0 0 1 0 0,-1 0 0 0 0,1 0-1 0 0,0-1 1 0 0,0-1-1 0 0,-18-3-13219 0 0</inkml:trace>
  <inkml:trace contextRef="#ctx0" brushRef="#br0" timeOffset="1">20 297 9314 0 0,'-5'14'1261'0'0,"1"0"0"0"0,1 1 1 0 0,0-1-1 0 0,1 1 0 0 0,1 0 0 0 0,0 0 1 0 0,1 0-1 0 0,2 15 0 0 0,-2-26-1234 0 0,1-1 0 0 0,-1 1 0 0 0,1 0 0 0 0,0-1 0 0 0,0 1 0 0 0,1-1 0 0 0,-1 1 1 0 0,1-1-1 0 0,0 1 0 0 0,0-1 0 0 0,0 0 0 0 0,0 0 0 0 0,0 0 0 0 0,1 0 0 0 0,-1-1 0 0 0,1 1 0 0 0,0 0 0 0 0,0-1 0 0 0,0 0 0 0 0,0 0 0 0 0,0 0 0 0 0,0 0 0 0 0,1 0 0 0 0,-1-1 0 0 0,1 1 0 0 0,-1-1 0 0 0,1 0 1 0 0,0 0-1 0 0,-1 0 0 0 0,1-1 0 0 0,0 1 0 0 0,-1-1 0 0 0,1 0 0 0 0,0 0 0 0 0,0 0 0 0 0,7-2 0 0 0,-1 1-542 0 0,1-1 0 0 0,0 0 0 0 0,-1-1 0 0 0,0 0 0 0 0,0 0 0 0 0,0-1 1 0 0,13-7-1 0 0,-12 5-1080 0 0,0-1 0 0 0,-1 0 0 0 0,13-12 1 0 0,-21 17 1219 0 0,0 0-1 0 0,0 0 1 0 0,0 0 0 0 0,0-1 0 0 0,0 1 0 0 0,-1-1 0 0 0,0 1 0 0 0,1-1-1 0 0,-1 0 1 0 0,0 1 0 0 0,0-1 0 0 0,0 0 0 0 0,0 0 0 0 0,0-3 0 0 0,1-5-713 0 0,10-15-2397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4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35 13987 0 0,'2'-1'645'0'0,"1"-1"0"0"0,0 1 0 0 0,-1 0 0 0 0,1 0 0 0 0,0 0 0 0 0,0 0 0 0 0,0 1 0 0 0,3-1 0 0 0,45 0 1511 0 0,-14 1-1565 0 0,-22-1-471 0 0,-9 2-101 0 0,0-2 0 0 0,0 1 0 0 0,0-1 0 0 0,-1 1-1 0 0,1-2 1 0 0,0 1 0 0 0,0-1 0 0 0,7-2 0 0 0,-13 4-33 0 0,0-1 0 0 0,0 1 0 0 0,0 0 0 0 0,0 0 0 0 0,0 0 0 0 0,1 0 0 0 0,-1 0 1 0 0,0 0-1 0 0,0 0 0 0 0,0 0 0 0 0,0 0 0 0 0,0 0 0 0 0,0 0 0 0 0,0-1 0 0 0,0 1 0 0 0,0 0 0 0 0,0 0 0 0 0,0 0 0 0 0,1 0 1 0 0,-1 0-1 0 0,0 0 0 0 0,0 0 0 0 0,0-1 0 0 0,0 1 0 0 0,0 0 0 0 0,0 0 0 0 0,0 0 0 0 0,0 0 0 0 0,0 0 0 0 0,0 0 0 0 0,0-1 1 0 0,0 1-1 0 0,0 0 0 0 0,0 0 0 0 0,0 0 0 0 0,-1 0 0 0 0,1 0 0 0 0,0 0 0 0 0,0 0 0 0 0,0-1 0 0 0,0 1 0 0 0,0 0 0 0 0,0 0 1 0 0,0 0-1 0 0,0 0 0 0 0,0 0 0 0 0,0 0 0 0 0,0 0 0 0 0,0 0 0 0 0,-1 0 0 0 0,1 0 0 0 0,0-1 0 0 0,0 1 0 0 0,0 0 1 0 0,0 0-1 0 0,0 0 0 0 0,0 0 0 0 0,0 0 0 0 0,-1 0 0 0 0,1 0 0 0 0,-13-4-639 0 0,-16 0-264 0 0,20 5 841 0 0,-1-1 0 0 0,0 2 0 0 0,1-1 1 0 0,0 1-1 0 0,-1 1 0 0 0,1 0 0 0 0,0 0 1 0 0,0 1-1 0 0,0 0 0 0 0,1 0 0 0 0,-15 11 1 0 0,19-13 173 0 0,0 1 0 0 0,0 0 0 0 0,1 0 0 0 0,0 0 0 0 0,-1 1 0 0 0,1-1 0 0 0,0 1-1 0 0,0 0 1 0 0,1 0 0 0 0,-1 0 0 0 0,1 0 0 0 0,0 0 0 0 0,0 0 0 0 0,0 1 0 0 0,1-1 0 0 0,-1 1 0 0 0,1-1 0 0 0,0 1 0 0 0,1-1 0 0 0,-1 1 0 0 0,1 0 0 0 0,0-1 0 0 0,0 1 0 0 0,0 0 0 0 0,0 0 0 0 0,2 5 0 0 0,0-7-55 0 0,-1 1 0 0 0,1 0 0 0 0,0-1 0 0 0,0 1 0 0 0,0-1 0 0 0,1 0 1 0 0,-1 0-1 0 0,1 0 0 0 0,0 0 0 0 0,0 0 0 0 0,0-1 0 0 0,0 1 0 0 0,0-1 0 0 0,0 0 0 0 0,1 0 0 0 0,-1 0 0 0 0,1 0 0 0 0,0-1 0 0 0,-1 1 0 0 0,1-1 0 0 0,0 0 0 0 0,4 1 1 0 0,9 2 22 0 0,-1-1 0 0 0,1 0 1 0 0,30 0-1 0 0,-11-2-219 0 0,31 0-14 0 0,-23-1-3550 0 0,-56-1-4628 0 0,-1-2 4712 0 0,-15-1 323 0 0,1 4 137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2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20 2369 0 0,'-2'-2'644'0'0,"1"1"1"0"0,-1-1 0 0 0,1 1 0 0 0,-1-1 0 0 0,0 1-1 0 0,1 0 1 0 0,-1-1 0 0 0,0 1 0 0 0,0 0 0 0 0,0 0-1 0 0,0 0 1 0 0,0 1 0 0 0,0-1 0 0 0,-1 0 0 0 0,1 1-1 0 0,0 0 1 0 0,0-1 0 0 0,0 1 0 0 0,-1 0 0 0 0,1 0-1 0 0,0 0 1 0 0,-3 1 0 0 0,-6 0 579 0 0,0 1 0 0 0,1 1-1 0 0,-16 5 1 0 0,-3 1-672 0 0,2-2-464 0 0,0 1 0 0 0,1 2 0 0 0,0 1 0 0 0,0 0 0 0 0,1 2-1 0 0,1 1 1 0 0,0 1 0 0 0,1 1 0 0 0,1 1 0 0 0,0 1 0 0 0,-37 40 0 0 0,37-31-140 0 0,1 0 0 0 0,1 2 0 0 0,1 0 1 0 0,2 1-1 0 0,1 1 0 0 0,1 0 1 0 0,2 1-1 0 0,1 1 0 0 0,-10 44 1 0 0,10-21 11 0 0,2 0 1 0 0,3 1 0 0 0,3 0 0 0 0,2 0 0 0 0,2 1 0 0 0,3-1 0 0 0,2 0 0 0 0,3-1 0 0 0,2 1-1 0 0,3-2 1 0 0,2 0 0 0 0,3 0 0 0 0,2-1 0 0 0,28 51 0 0 0,45 75 213 0 0,-72-144-19 0 0,2-1 0 0 0,49 58 0 0 0,-61-82-120 0 0,0 0 1 0 0,1-1 0 0 0,-1 0 0 0 0,2-1-1 0 0,17 10 1 0 0,12-1-4875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4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9322 0 0,'6'4'878'0'0,"-1"-1"-1"0"0,1 0 1 0 0,-1 0-1 0 0,1-1 1 0 0,0 1 0 0 0,0-1-1 0 0,0-1 1 0 0,0 1-1 0 0,1-1 1 0 0,7 1-1 0 0,4-2 222 0 0,0 0-1 0 0,22-3 0 0 0,-28 1-1001 0 0,0 1-1 0 0,-1 0 1 0 0,1 1-1 0 0,0 0 1 0 0,0 1-1 0 0,0 0 1 0 0,17 5-1 0 0,-6 5-546 0 0,-23-10 218 0 0,1-1-1 0 0,-1 0 1 0 0,1 1 0 0 0,-1-1 0 0 0,0 0-1 0 0,0 1 1 0 0,1-1 0 0 0,-1 1-1 0 0,0-1 1 0 0,0 1 0 0 0,1-1 0 0 0,-1 1-1 0 0,0-1 1 0 0,0 1 0 0 0,0-1 0 0 0,0 1-1 0 0,0-1 1 0 0,0 1 0 0 0,0-1 0 0 0,0 1-1 0 0,0-1 1 0 0,0 1 0 0 0,0-1-1 0 0,0 1 1 0 0,0 0 0 0 0,-1 1-555 0 0,-1 0 0 0 0,1 0 0 0 0,-1 0 0 0 0,0 0 0 0 0,1-1 0 0 0,-1 1 0 0 0,0 0 1 0 0,0-1-1 0 0,0 1 0 0 0,0-1 0 0 0,0 0 0 0 0,-1 1 0 0 0,1-1 0 0 0,-3 1 0 0 0,-15 8-2970 0 0</inkml:trace>
  <inkml:trace contextRef="#ctx0" brushRef="#br0" timeOffset="1">82 174 4433 0 0,'53'-5'8005'0'0,"23"-14"-3498"0"0,-111 63-2677 0 0,32-38-1628 0 0,1-1 1 0 0,-1 1 0 0 0,1 0-1 0 0,0 0 1 0 0,0 0 0 0 0,1 0-1 0 0,0 0 1 0 0,0 0 0 0 0,0 1 0 0 0,1-1-1 0 0,0 0 1 0 0,1 10 0 0 0,-1-13-199 0 0,0 0 0 0 0,0 0 0 0 0,1 0 0 0 0,0 0 1 0 0,-1 0-1 0 0,1 0 0 0 0,0 0 0 0 0,0 0 0 0 0,1 0 1 0 0,-1 0-1 0 0,0 0 0 0 0,1-1 0 0 0,0 1 1 0 0,0-1-1 0 0,0 1 0 0 0,0-1 0 0 0,0 0 0 0 0,0 1 1 0 0,0-1-1 0 0,1 0 0 0 0,-1-1 0 0 0,1 1 0 0 0,0 0 1 0 0,-1-1-1 0 0,1 1 0 0 0,5 1 0 0 0,-6-3-285 0 0,0 1 0 0 0,0-1 0 0 0,1 0 0 0 0,-1 0 0 0 0,0 0 0 0 0,0 0 0 0 0,0 0 0 0 0,0 0 0 0 0,4-1 0 0 0,-3 0-528 0 0,0 0 0 0 0,-1 0 0 0 0,1-1 0 0 0,-1 1 0 0 0,1 0-1 0 0,-1-1 1 0 0,0 0 0 0 0,0 0 0 0 0,0 1 0 0 0,1-1 0 0 0,-2 0 0 0 0,1-1 0 0 0,0 1 0 0 0,0 0 0 0 0,-1 0 0 0 0,1-1 0 0 0,-1 1 0 0 0,2-4 0 0 0,2-5-1708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4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2833 0 0,'-1'9'11257'0'0,"4"14"-8035"0"0,-2-15-1759 0 0,-1-4-928 0 0,0-1-333 0 0,0 1 0 0 0,0-1 1 0 0,0 0-1 0 0,0 0 1 0 0,1 0-1 0 0,-1 0 1 0 0,1 0-1 0 0,0 0 1 0 0,0 0-1 0 0,2 5 1 0 0,7-38-194 0 0,-6 18-20 0 0,1 0 0 0 0,0 0 0 0 0,1 0 0 0 0,0 1 1 0 0,0 0-1 0 0,10-11 0 0 0,-12 18 9 0 0,-1-1 1 0 0,1 1 0 0 0,0 0-1 0 0,0 0 1 0 0,0 0 0 0 0,1 0-1 0 0,0 1 1 0 0,-1 0 0 0 0,1 0 0 0 0,0 0-1 0 0,1 1 1 0 0,-1-1 0 0 0,0 1-1 0 0,1 1 1 0 0,9-3 0 0 0,-14 4 11 0 0,-1-1 0 0 0,1 1 1 0 0,0 0-1 0 0,-1 0 1 0 0,1 0-1 0 0,0 0 0 0 0,-1 0 1 0 0,1 0-1 0 0,-1 0 1 0 0,1 1-1 0 0,0-1 1 0 0,-1 0-1 0 0,1 0 0 0 0,-1 0 1 0 0,1 1-1 0 0,0-1 1 0 0,-1 0-1 0 0,1 0 0 0 0,-1 1 1 0 0,1-1-1 0 0,-1 1 1 0 0,1-1-1 0 0,-1 0 1 0 0,1 1-1 0 0,-1-1 0 0 0,0 1 1 0 0,1-1-1 0 0,-1 1 1 0 0,0-1-1 0 0,1 1 0 0 0,-1 0 1 0 0,1 23 281 0 0,-17 23 161 0 0,4-26-291 0 0,-1-1 0 0 0,-27 33 0 0 0,-2 3-1162 0 0,131-61-2922 0 0,-68 7-590 0 0,-1 0 0 0 0,38 9 1 0 0,-28-3 875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5:4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11098 0 0,'3'2'2753'0'0,"1"-1"-625"0"0,-2 0-455 0 0,-1 1-657 0 0,-2-3-360 0 0,-1 1-360 0 0,0 0-320 0 0,2 1-400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61 6529 0 0,'-2'2'214'0'0,"0"-1"-1"0"0,1 1 1 0 0,-1 0-1 0 0,0 0 1 0 0,1 1-1 0 0,-1-1 1 0 0,1 0 0 0 0,0 0-1 0 0,0 1 1 0 0,0-1-1 0 0,0 1 1 0 0,0-1-1 0 0,0 1 1 0 0,1-1-1 0 0,-1 1 1 0 0,1-1-1 0 0,0 1 1 0 0,-1 0-1 0 0,1-1 1 0 0,0 1-1 0 0,1-1 1 0 0,-1 1-1 0 0,0 0 1 0 0,2 4-1 0 0,3 7 227 0 0,-1-1-1 0 0,2 0 1 0 0,11 21-1 0 0,2 7-100 0 0,-15-31-272 0 0,1 3-15 0 0,0 0 0 0 0,-1 0 0 0 0,-1 1 0 0 0,0 0 0 0 0,2 16 0 0 0,-16-75-776 0 0,3 16 511 0 0,5 12 136 0 0,-17-98-353 0 0,19 104 432 0 0,1 0-1 0 0,0 0 1 0 0,0 0-1 0 0,1-1 0 0 0,0 1 1 0 0,1 0-1 0 0,0 0 1 0 0,5-12-1 0 0,-7 21 22 0 0,1 1 1 0 0,-1-1-1 0 0,1 1 1 0 0,0-1-1 0 0,-1 1 0 0 0,1-1 1 0 0,0 1-1 0 0,0-1 0 0 0,0 1 1 0 0,0 0-1 0 0,0-1 0 0 0,1 1 1 0 0,-1 0-1 0 0,0 0 0 0 0,0 0 1 0 0,1 0-1 0 0,-1 0 0 0 0,1 0 1 0 0,-1 0-1 0 0,1 1 1 0 0,-1-1-1 0 0,4 0 0 0 0,-3 0 3 0 0,0 1 1 0 0,1 0-1 0 0,-1 1 0 0 0,1-1 0 0 0,-1 0 1 0 0,0 1-1 0 0,1-1 0 0 0,-1 1 0 0 0,0 0 0 0 0,0 0 1 0 0,0 0-1 0 0,1 0 0 0 0,-1 0 0 0 0,2 2 1 0 0,8 6 39 0 0,-1 0 1 0 0,0 1 0 0 0,0 0 0 0 0,10 13 0 0 0,-18-19-68 0 0,11 12 61 0 0,0 1 1 0 0,-1 0-1 0 0,-1 1 0 0 0,-1 0 0 0 0,17 37 0 0 0,-25-48-36 0 0,-1 0-1 0 0,0 0 1 0 0,0 0-1 0 0,-1 1 1 0 0,1-1-1 0 0,-2 0 1 0 0,1 1-1 0 0,-1-1 1 0 0,-1 8-1 0 0,1-10-23 0 0,-1 0 0 0 0,0 0-1 0 0,-1-1 1 0 0,1 1-1 0 0,-1-1 1 0 0,0 1 0 0 0,0-1-1 0 0,0 1 1 0 0,-1-1-1 0 0,1 0 1 0 0,-1 0-1 0 0,0-1 1 0 0,0 1 0 0 0,-1 0-1 0 0,-3 3 1 0 0,3-5-3 0 0,0 1-1 0 0,1-1 1 0 0,-1 0 0 0 0,0 0 0 0 0,0 0-1 0 0,0 0 1 0 0,0-1 0 0 0,-1 1 0 0 0,1-1-1 0 0,0 0 1 0 0,-1-1 0 0 0,1 1 0 0 0,-1-1-1 0 0,1 0 1 0 0,0 0 0 0 0,-1 0 0 0 0,1 0-1 0 0,-1-1 1 0 0,1 0 0 0 0,0 0 0 0 0,0 0-1 0 0,-1 0 1 0 0,1-1 0 0 0,0 0 0 0 0,0 1-1 0 0,0-2 1 0 0,0 1 0 0 0,1 0 0 0 0,-7-6-1 0 0,9 8 17 0 0,1 0-1 0 0,0 0 1 0 0,0-1-1 0 0,0 1 0 0 0,-1 0 1 0 0,1 0-1 0 0,0 0 0 0 0,0-1 1 0 0,0 1-1 0 0,-1 0 1 0 0,1 0-1 0 0,0 0 0 0 0,0-1 1 0 0,0 1-1 0 0,0 0 0 0 0,0 0 1 0 0,0-1-1 0 0,0 1 1 0 0,-1 0-1 0 0,1 0 0 0 0,0-1 1 0 0,0 1-1 0 0,0 0 0 0 0,0-1 1 0 0,0 1-1 0 0,0 0 1 0 0,0 0-1 0 0,0-1 0 0 0,0 1 1 0 0,1 0-1 0 0,-1 0 0 0 0,0-1 1 0 0,0 1-1 0 0,0 0 1 0 0,0-1-1 0 0,11-1 243 0 0,15 5-52 0 0,-25-3-192 0 0,33 7-115 0 0,-17-3-103 0 0,1-1 0 0 0,24 2-1 0 0,-36-5-741 0 0,0 0 0 0 0,-1-1 0 0 0,1 1 0 0 0,0-1 0 0 0,0-1 0 0 0,9-2 0 0 0,-2-1-4320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7786 0 0,'5'4'928'0'0,"2"-1"-112"0"0,2 0 168 0 0,3-2-40 0 0,-1-2-319 0 0,3-2-281 0 0,1-3-176 0 0,1 0-80 0 0,0-1-152 0 0,0 0-88 0 0,-1 2-152 0 0,-1-1-449 0 0,-4 1-511 0 0,-1 0-512 0 0,-2-2-337 0 0,-1-1 329 0 0,-1 2-1449 0 0</inkml:trace>
  <inkml:trace contextRef="#ctx0" brushRef="#br0" timeOffset="1">178 21 4073 0 0,'-17'-19'4171'0'0,"17"19"-4048"0"0,-1 0 0 0 0,1 0-1 0 0,0 0 1 0 0,-1-1-1 0 0,1 1 1 0 0,0 0 0 0 0,0 0-1 0 0,-1 0 1 0 0,1 0-1 0 0,0 0 1 0 0,-1 0 0 0 0,1 0-1 0 0,0 0 1 0 0,-1 0-1 0 0,1 0 1 0 0,0 0 0 0 0,-1 0-1 0 0,1 0 1 0 0,0 0-1 0 0,-1 0 1 0 0,1 0 0 0 0,0 1-1 0 0,0-1 1 0 0,-1 0-1 0 0,1 0 1 0 0,0 0 0 0 0,-1 0-1 0 0,1 1 1 0 0,0-1-1 0 0,0 0 1 0 0,0 0 0 0 0,-1 0-1 0 0,1 1 1 0 0,0-1-1 0 0,-1 1 1 0 0,0 3 329 0 0,-1 0 1 0 0,1 0 0 0 0,0 0-1 0 0,0 0 1 0 0,1 0-1 0 0,-1 1 1 0 0,1 8-1 0 0,-2 42-143 0 0,9 92-1 0 0,3-80-3858 0 0,4 1-4690 0 0,-8-43 4279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29 6857 0 0,'-2'1'441'0'0,"0"0"0"0"0,0 0 0 0 0,0 0-1 0 0,0 0 1 0 0,0 0 0 0 0,0 1-1 0 0,0-1 1 0 0,1 1 0 0 0,-1-1-1 0 0,0 1 1 0 0,1 0 0 0 0,-1-1 0 0 0,1 1-1 0 0,-1 0 1 0 0,1 0 0 0 0,0 0-1 0 0,0 0 1 0 0,-1 4 0 0 0,0-2-306 0 0,1 0-1 0 0,-1 1 1 0 0,1-1 0 0 0,1 0 0 0 0,-1 1-1 0 0,0-1 1 0 0,1 1 0 0 0,0-1-1 0 0,1 5 1 0 0,-1-9-139 0 0,0 1 0 0 0,0-1 1 0 0,0 0-1 0 0,0 0 0 0 0,0 0 0 0 0,0 0 0 0 0,0 0 0 0 0,0 1 1 0 0,0-1-1 0 0,0 0 0 0 0,0 0 0 0 0,0 0 0 0 0,0 0 0 0 0,0 0 0 0 0,0 0 1 0 0,0 1-1 0 0,0-1 0 0 0,0 0 0 0 0,0 0 0 0 0,1 0 0 0 0,-1 0 0 0 0,0 0 1 0 0,0 0-1 0 0,0 0 0 0 0,0 0 0 0 0,0 1 0 0 0,0-1 0 0 0,0 0 1 0 0,1 0-1 0 0,-1 0 0 0 0,0 0 0 0 0,0 0 0 0 0,0 0 0 0 0,0 0 0 0 0,0 0 1 0 0,1 0-1 0 0,-1 0 0 0 0,0 0 0 0 0,0 0 0 0 0,0 0 0 0 0,0 0 0 0 0,0 0 1 0 0,1 0-1 0 0,-1 0 0 0 0,0 0 0 0 0,0 0 0 0 0,0 0 0 0 0,0 0 0 0 0,0 0 1 0 0,1 0-1 0 0,-1-1 0 0 0,0 1 0 0 0,0 0 0 0 0,0 0 0 0 0,0 0 1 0 0,0 0-1 0 0,0 0 0 0 0,12-11-175 0 0,7-14-27 0 0,-13 16 159 0 0,0 0 0 0 0,1 0-1 0 0,0 1 1 0 0,0 0 0 0 0,14-12 0 0 0,-20 19 53 0 0,0-1 0 0 0,0 1 1 0 0,0 0-1 0 0,1 0 0 0 0,-1 0 1 0 0,0 1-1 0 0,1-1 1 0 0,-1 0-1 0 0,0 0 0 0 0,1 1 1 0 0,-1-1-1 0 0,1 0 0 0 0,-1 1 1 0 0,1 0-1 0 0,-1-1 0 0 0,1 1 1 0 0,-1 0-1 0 0,1 0 1 0 0,-1 0-1 0 0,1 0 0 0 0,0 0 1 0 0,-1 0-1 0 0,1 0 0 0 0,-1 1 1 0 0,1-1-1 0 0,-1 0 0 0 0,1 1 1 0 0,-1-1-1 0 0,1 1 1 0 0,-1 0-1 0 0,0-1 0 0 0,1 1 1 0 0,-1 0-1 0 0,0 0 0 0 0,1 0 1 0 0,-1 0-1 0 0,0 0 0 0 0,0 0 1 0 0,0 0-1 0 0,0 1 0 0 0,0-1 1 0 0,0 0-1 0 0,0 0 1 0 0,-1 1-1 0 0,1-1 0 0 0,0 1 1 0 0,-1-1-1 0 0,1 1 0 0 0,0 1 1 0 0,0 2 33 0 0,1 1-1 0 0,-1-1 1 0 0,0 0 0 0 0,-1 1 0 0 0,1-1-1 0 0,-1 0 1 0 0,0 1 0 0 0,-1-1 0 0 0,1 1-1 0 0,-1-1 1 0 0,0 0 0 0 0,0 1 0 0 0,-1-1-1 0 0,0 0 1 0 0,1 0 0 0 0,-2 0 0 0 0,-4 9-1 0 0,5-11-19 0 0,1 0 1 0 0,-1 0-1 0 0,1-1 0 0 0,-1 1 0 0 0,0 0 0 0 0,0-1 1 0 0,-1 1-1 0 0,1-1 0 0 0,0 0 0 0 0,-1 0 0 0 0,0 0 1 0 0,1 0-1 0 0,-1 0 0 0 0,0 0 0 0 0,0-1 0 0 0,0 1 1 0 0,0-1-1 0 0,0 0 0 0 0,0 0 0 0 0,0 0 0 0 0,0-1 1 0 0,-1 1-1 0 0,1-1 0 0 0,0 1 0 0 0,-1-1 0 0 0,1 0 1 0 0,0 0-1 0 0,0-1 0 0 0,-1 1 0 0 0,-2-1 0 0 0,-7-8 729 0 0,15 6-118 0 0,7 4-452 0 0,61 24-366 0 0,-1 0-2404 0 0,-59-22 1207 0 0,0-1 0 0 0,0 0 0 0 0,0-1-1 0 0,1 0 1 0 0,10 0 0 0 0,1-2-3813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11090 0 0,'13'12'408'0'0,"-1"0"-1"0"0,2-1 1 0 0,0 0-1 0 0,0-1 0 0 0,1-1 1 0 0,0 0-1 0 0,0-1 1 0 0,1-1-1 0 0,33 11 1 0 0,-6 1-1327 0 0,-41-17 371 0 0,0-1 0 0 0,0 0-1 0 0,0 1 1 0 0,0-1 0 0 0,-1 1 0 0 0,1 0-1 0 0,0-1 1 0 0,-1 1 0 0 0,1 0-1 0 0,1 3 1 0 0,-3-5 440 0 0,-1 0 0 0 0,1 0 0 0 0,0 0-1 0 0,0 0 1 0 0,0 1 0 0 0,0-1 0 0 0,-1 0 0 0 0,1 0 0 0 0,0 0 0 0 0,0 0-1 0 0,0 0 1 0 0,-1 0 0 0 0,1 1 0 0 0,0-1 0 0 0,0 0 0 0 0,0 0-1 0 0,-1 0 1 0 0,1 0 0 0 0,0 0 0 0 0,0 0 0 0 0,-1 0 0 0 0,1 0-1 0 0,0 0 1 0 0,0 0 0 0 0,-1 0 0 0 0,1 0 0 0 0,0 0 0 0 0,0 0 0 0 0,0-1-1 0 0,-1 1 1 0 0,1 0 0 0 0,0 0 0 0 0,0 0 0 0 0,0 0 0 0 0,-1 0-1 0 0,1 0 1 0 0,0-1 0 0 0,0 1 0 0 0,-1 0 0 0 0,-1-1-799 0 0,-5 3-1555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7338 0 0,'-1'2'269'0'0,"1"0"0"0"0,0-1 0 0 0,0 1 0 0 0,0 0 0 0 0,0-1 0 0 0,0 1 1 0 0,1 0-1 0 0,-1-1 0 0 0,0 1 0 0 0,1-1 0 0 0,-1 1 0 0 0,1 0 0 0 0,0-1 1 0 0,-1 1-1 0 0,1-1 0 0 0,0 0 0 0 0,0 1 0 0 0,1 1 0 0 0,2 1 74 0 0,-1-1 1 0 0,0 0-1 0 0,1 0 0 0 0,-1 0 1 0 0,1 0-1 0 0,7 3 0 0 0,3 1 253 0 0,1 0 0 0 0,27 7 0 0 0,22-2-191 0 0,-51-11-228 0 0,0 1 0 0 0,0 0 0 0 0,22 8-1 0 0,-36-8-134 0 0,-1 0-1 0 0,0-1 0 0 0,0 1 0 0 0,0 0 0 0 0,0-1 0 0 0,0 1 0 0 0,-1-1 0 0 0,1 1 0 0 0,-4 0 0 0 0,-8 5-315 0 0,-1 0 1 0 0,0-2-1 0 0,0 0 0 0 0,-18 4 0 0 0,24-7 109 0 0,0-1-1 0 0,0 1 0 0 0,0-2 1 0 0,0 1-1 0 0,0-1 1 0 0,0-1-1 0 0,0 1 1 0 0,-16-5-1 0 0,77 1 1272 0 0,-51 4-1123 0 0,18-1 207 0 0,0 1 1 0 0,-1 0-1 0 0,33 7 1 0 0,-46-6-315 0 0,0 0-1 0 0,0 0 0 0 0,-1 1 1 0 0,1 0-1 0 0,-1 0 1 0 0,0 0-1 0 0,1 0 1 0 0,6 6-1 0 0,-9-6-159 0 0,0 0-1 0 0,0 0 0 0 0,-1 0 1 0 0,1 0-1 0 0,0 0 0 0 0,-1 0 1 0 0,0 0-1 0 0,1 0 1 0 0,-1 1-1 0 0,0-1 0 0 0,0 1 1 0 0,0-1-1 0 0,-1 1 0 0 0,1-1 1 0 0,-1 1-1 0 0,1-1 1 0 0,-1 5-1 0 0,0-5-106 0 0,0 0 0 0 0,0 0-1 0 0,0 0 1 0 0,-1 0 0 0 0,1 0 0 0 0,0 0-1 0 0,-1 0 1 0 0,0 0 0 0 0,0 0 0 0 0,1-1 0 0 0,-1 1-1 0 0,0 0 1 0 0,0 0 0 0 0,-1-1 0 0 0,1 1-1 0 0,-2 2 1 0 0,-6 7-2599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 3641 0 0,'-27'11'7931'0'0,"41"-15"-6676"0"0,22-13-62 0 0,-21 10-963 0 0,-1 1 0 0 0,1 0 1 0 0,20-5-1 0 0,-32 11-214 0 0,1-1 0 0 0,-1 0 0 0 0,1 1 0 0 0,-1-1 1 0 0,1 1-1 0 0,0 0 0 0 0,-1 1 0 0 0,1-1 0 0 0,-1 0 0 0 0,1 1 0 0 0,-1 0 0 0 0,1 0 0 0 0,-1 0 1 0 0,1 0-1 0 0,-1 1 0 0 0,0-1 0 0 0,1 1 0 0 0,-1 0 0 0 0,4 3 0 0 0,-5-3-138 0 0,-1-1 0 0 0,0 1 0 0 0,1 0 0 0 0,-1 0 0 0 0,0 0-1 0 0,0 0 1 0 0,0 0 0 0 0,-1 0 0 0 0,1 0 0 0 0,0 1 0 0 0,-1-1 0 0 0,1 0 0 0 0,-1 0-1 0 0,0 1 1 0 0,0-1 0 0 0,0 0 0 0 0,0 0 0 0 0,0 1 0 0 0,0-1 0 0 0,-1 0-1 0 0,1 0 1 0 0,-1 0 0 0 0,1 1 0 0 0,-1-1 0 0 0,0 0 0 0 0,0 0 0 0 0,0 0 0 0 0,-2 3-1 0 0,-2 6-1953 0 0,-2 0-1 0 0,1 0 0 0 0,-14 15 0 0 0,13-17 3813 0 0,1 0 0 0 0,0 0-1 0 0,0 0 1 0 0,-9 19 0 0 0,14-23-1095 0 0,-1 0 0 0 0,1 0 1 0 0,-1 1-1 0 0,1-1 0 0 0,1 0 0 0 0,-1 7 0 0 0,4 19-572 0 0,9-79-533 0 0,-9 34 579 0 0,0 0-1 0 0,0 0 1 0 0,2 1 0 0 0,-1-1 0 0 0,10-16-1 0 0,-13 27-47 0 0,1 0 1 0 0,-1 0-1 0 0,1 0 0 0 0,-1 0 0 0 0,1 1 1 0 0,0-1-1 0 0,0 0 0 0 0,0 1 1 0 0,1 0-1 0 0,-1-1 0 0 0,0 1 0 0 0,1 0 1 0 0,0 0-1 0 0,-1 0 0 0 0,1 1 0 0 0,0-1 1 0 0,0 1-1 0 0,0 0 0 0 0,0-1 0 0 0,0 1 1 0 0,0 0-1 0 0,1 1 0 0 0,-1-1 0 0 0,0 1 1 0 0,0-1-1 0 0,1 1 0 0 0,-1 0 1 0 0,0 0-1 0 0,5 1 0 0 0,-7-1 19 0 0,1 1 1 0 0,0-1-1 0 0,-1 1 0 0 0,1 0 0 0 0,-1 0 1 0 0,0-1-1 0 0,1 1 0 0 0,-1 0 0 0 0,1 0 1 0 0,-1 0-1 0 0,0 0 0 0 0,0 1 0 0 0,0-1 1 0 0,0 0-1 0 0,0 0 0 0 0,0 1 0 0 0,0-1 1 0 0,0 0-1 0 0,0 1 0 0 0,-1-1 0 0 0,1 1 1 0 0,0 0-1 0 0,-1-1 0 0 0,1 1 1 0 0,-1-1-1 0 0,0 1 0 0 0,0 0 0 0 0,1-1 1 0 0,-1 1-1 0 0,0-1 0 0 0,0 1 0 0 0,-1 0 1 0 0,1-1-1 0 0,0 1 0 0 0,0 0 0 0 0,-1-1 1 0 0,0 3-1 0 0,-1 2 1 0 0,1 0 0 0 0,-1 0 1 0 0,-1-1-1 0 0,1 1 0 0 0,-1-1 1 0 0,1 0-1 0 0,-1 1 0 0 0,-8 8 1 0 0,8-11-102 0 0,-1 0 0 0 0,0 0 1 0 0,1 0-1 0 0,-1-1 0 0 0,0 1 0 0 0,0-1 1 0 0,-1 0-1 0 0,1-1 0 0 0,0 1 1 0 0,-6 1-1 0 0,3-1-293 0 0,34 22-5158 0 0,9-2-1927 0 0,-15-9 1120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14091 0 0,'2'-2'2841'0'0,"5"0"2504"0"0,-7 4-4609 0 0,1 0-344 0 0,-2 0-208 0 0,2 1-144 0 0,-1-1-8 0 0,0-1-128 0 0,0 0-280 0 0,1 0-520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2985 0 0,'-4'20'7591'0'0,"3"-17"-7425"0"0,0 0 0 0 0,0-1 0 0 0,1 1 0 0 0,-1 0 0 0 0,1 0 0 0 0,-1 0 0 0 0,1 0-1 0 0,0 0 1 0 0,0-1 0 0 0,1 1 0 0 0,-1 0 0 0 0,0 0 0 0 0,1 0 0 0 0,0 0 0 0 0,1 3 0 0 0,18 46 81 0 0,-16-43-90 0 0,6 14-318 0 0,21 48 481 0 0,-5-28-3232 0 0,-32-66-4389 0 0,6 23 7183 0 0,-3-11-2289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 11843 0 0,'-182'51'1088'0'0,"28"-10"830"0"0,147-39-1846 0 0,0 0 1 0 0,0 1 0 0 0,1 0 0 0 0,-1 1 0 0 0,1-1 0 0 0,-1 1 0 0 0,1 0 0 0 0,0 1 0 0 0,1-1 0 0 0,-8 9 0 0 0,10-10-37 0 0,1 0 1 0 0,0 0-1 0 0,0 1 1 0 0,0-1-1 0 0,0 1 1 0 0,1-1-1 0 0,-1 1 1 0 0,1 0-1 0 0,0 0 0 0 0,0-1 1 0 0,1 1-1 0 0,-1 0 1 0 0,1 0-1 0 0,0 0 1 0 0,0 0-1 0 0,0 0 1 0 0,0 0-1 0 0,1 0 1 0 0,-1 0-1 0 0,1 0 0 0 0,1 4 1 0 0,2 1 12 0 0,-1 0 1 0 0,1-1-1 0 0,1 0 1 0 0,-1 1-1 0 0,1-2 1 0 0,1 1-1 0 0,0 0 1 0 0,0-1-1 0 0,0 0 1 0 0,1-1-1 0 0,0 1 1 0 0,0-1-1 0 0,0-1 1 0 0,1 1-1 0 0,0-1 1 0 0,11 5-1 0 0,15 7 86 0 0,0-2-1 0 0,60 18 0 0 0,-63-24-128 0 0,0 0 0 0 0,1-3 0 0 0,0 0 0 0 0,0-2 0 0 0,0-2 0 0 0,53-1 0 0 0,-69-2 12 0 0,0-1 0 0 0,-1 0 0 0 0,1-1 0 0 0,-1-1 0 0 0,0 0 0 0 0,0-1 0 0 0,0-1 0 0 0,-1 0 0 0 0,1-1 0 0 0,-2 0 1 0 0,1-1-1 0 0,-1-1 0 0 0,0 0 0 0 0,-1-1 0 0 0,19-19 0 0 0,-27 25 18 0 0,0 0-1 0 0,0-1 1 0 0,-1 1 0 0 0,0-1 0 0 0,0 0-1 0 0,0 0 1 0 0,-1-1 0 0 0,1 1 0 0 0,-1 0-1 0 0,0-1 1 0 0,-1 1 0 0 0,0-1 0 0 0,1 0-1 0 0,-2 1 1 0 0,1-1 0 0 0,-1-10 0 0 0,0 11 2 0 0,-1 0 0 0 0,0 1 0 0 0,0-1 0 0 0,-1 1 0 0 0,0-1 1 0 0,1 1-1 0 0,-1-1 0 0 0,-1 1 0 0 0,1 0 0 0 0,-1 0 1 0 0,1 0-1 0 0,-1 0 0 0 0,0 0 0 0 0,-1 1 0 0 0,1-1 1 0 0,-1 1-1 0 0,1 0 0 0 0,-1 0 0 0 0,0 0 0 0 0,-6-3 0 0 0,-15-7 44 0 0,0 1 0 0 0,-1 1 0 0 0,0 1 0 0 0,-51-11 0 0 0,-112-13 87 0 0,155 30-200 0 0,-56-2 0 0 0,81 6-192 0 0,0 1 0 0 0,0-1 0 0 0,0 1-1 0 0,0 1 1 0 0,1-1 0 0 0,-1 2 0 0 0,0-1 0 0 0,1 1-1 0 0,-1 0 1 0 0,1 1 0 0 0,-12 7 0 0 0,16-8-383 0 0,1 0 1 0 0,0 0 0 0 0,0 0 0 0 0,0 0 0 0 0,1 1-1 0 0,-1-1 1 0 0,1 1 0 0 0,-1 0 0 0 0,1-1 0 0 0,1 1-1 0 0,-1 0 1 0 0,0 0 0 0 0,1 0 0 0 0,0 0 0 0 0,-1 7-1 0 0,0 11-4529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7354 0 0,'2'-2'2508'0'0,"-2"2"-2376"0"0,0 0 0 0 0,1 0 1 0 0,-1-1-1 0 0,0 1 0 0 0,0 0 0 0 0,0 0 0 0 0,0 0 0 0 0,1 0 0 0 0,-1 0 0 0 0,0 0 0 0 0,0 0 0 0 0,0 0 0 0 0,0 0 0 0 0,1 0 0 0 0,-1 0 0 0 0,0 0 0 0 0,2 2 1849 0 0,-1-2-1849 0 0,7 13 2475 0 0,3 20-1125 0 0,2 43-600 0 0,-3 0 0 0 0,0 134 0 0 0,-6-74-682 0 0,-3-118-189 0 0,14 184 166 0 0,-9-156-204 0 0,1 0 0 0 0,19 59 0 0 0,-26-104-32 0 0,13 34-215 0 0,-13-33 86 0 0,1-1-1 0 0,-1 0 1 0 0,1 1 0 0 0,-1-1-1 0 0,1 0 1 0 0,0 0-1 0 0,0 1 1 0 0,-1-1-1 0 0,1 0 1 0 0,0 0 0 0 0,0 0-1 0 0,0 0 1 0 0,0 0-1 0 0,0 0 1 0 0,0 0-1 0 0,0-1 1 0 0,0 1 0 0 0,1 0-1 0 0,-1 0 1 0 0,0-1-1 0 0,0 1 1 0 0,3 0 0 0 0,-3-2-101 0 0,0 1 0 0 0,-1 0 1 0 0,1-1-1 0 0,0 1 1 0 0,-1-1-1 0 0,1 0 1 0 0,-1 1-1 0 0,1-1 1 0 0,0 1-1 0 0,-1-1 1 0 0,1 0-1 0 0,-1 1 1 0 0,0-1-1 0 0,1 0 1 0 0,-1 0-1 0 0,0 1 1 0 0,1-1-1 0 0,-1 0 1 0 0,0 0-1 0 0,0 0 1 0 0,0 0-1 0 0,1 1 0 0 0,-1-1 1 0 0,0 0-1 0 0,0 0 1 0 0,-1-1-1 0 0,2-3-1161 0 0,4-14-3665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4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8802 0 0,'-15'149'6029'0'0,"13"78"-3330"0"0,3-64-2122 0 0,7 495-503 0 0,-2-609-363 0 0,0 21-4791 0 0,-11-76-6 0 0,-12-13 1838 0 0,10 8-254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3465 0 0,'-1'1'145'0'0,"0"-1"0"0"0,0 1 0 0 0,0-1 0 0 0,0 1 1 0 0,0-1-1 0 0,0 1 0 0 0,1-1 0 0 0,-1 1 0 0 0,0 0 1 0 0,1 0-1 0 0,-1-1 0 0 0,0 1 0 0 0,1 0 0 0 0,-1 0 0 0 0,1 0 1 0 0,-1 0-1 0 0,1 0 0 0 0,-1 0 0 0 0,1-1 0 0 0,0 1 0 0 0,0 0 1 0 0,-1 0-1 0 0,1 0 0 0 0,0 0 0 0 0,0 0 0 0 0,0 0 1 0 0,0 0-1 0 0,0 0 0 0 0,0 0 0 0 0,0 0 0 0 0,0 0 0 0 0,1 2 1 0 0,8 38 2099 0 0,-8-37-1933 0 0,44 131 2229 0 0,11 44-1004 0 0,-53-166-1370 0 0,13 57 701 0 0,3-1 0 0 0,36 86 0 0 0,-55-155-834 0 0,0 0-1 0 0,0 1 1 0 0,0-1-1 0 0,0 0 1 0 0,0 0-1 0 0,0 1 1 0 0,0-1-1 0 0,0 0 1 0 0,0 0-1 0 0,0 0 1 0 0,0 1-1 0 0,0-1 1 0 0,0 0-1 0 0,0 0 1 0 0,0 0-1 0 0,0 1 0 0 0,0-1 1 0 0,1 0-1 0 0,-1 0 1 0 0,0 0-1 0 0,0 1 1 0 0,0-1-1 0 0,0 0 1 0 0,0 0-1 0 0,1 0 1 0 0,-1 0-1 0 0,0 1 1 0 0,0-1-1 0 0,0 0 1 0 0,1 0-1 0 0,-1 0 1 0 0,0 0-1 0 0,0 0 1 0 0,0 0-1 0 0,1 0 0 0 0,-1 0 1 0 0,0 0-1 0 0,0 0 1 0 0,1 0-1 0 0,-1 0 1 0 0,0 0-1 0 0,0 0 1 0 0,0 0-1 0 0,1 0 1 0 0,-1 0-1 0 0,0 0 1 0 0,0 0-1 0 0,1 0 1 0 0,-1 0-1 0 0,0 0 1 0 0,0 0-1 0 0,0 0 1 0 0,1 0-1 0 0,-1-1 0 0 0,0 1 25 0 0,1 0 0 0 0,-1 0-1 0 0,1-1 1 0 0,-1 1-1 0 0,1 0 1 0 0,-1 0 0 0 0,1 0-1 0 0,-1-1 1 0 0,1 1-1 0 0,-1 0 1 0 0,1 0 0 0 0,-1 0-1 0 0,1 0 1 0 0,-1 0-1 0 0,1 0 1 0 0,-1 0 0 0 0,1 0-1 0 0,-1 0 1 0 0,1 1-1 0 0,-1-1 1 0 0,1 0-1 0 0,-1 0 1 0 0,1 0 0 0 0,-1 1-1 0 0,1-1 1 0 0,-1 0-1 0 0,1 0 1 0 0,-1 1 0 0 0,1 0-1 0 0,11 5 22 0 0,1 0 0 0 0,0-1 0 0 0,0-1-1 0 0,0 0 1 0 0,0 0 0 0 0,1-2 0 0 0,-1 1-1 0 0,1-2 1 0 0,18 1 0 0 0,19 3 67 0 0,-40-4-124 0 0,58 9 89 0 0,99 1 0 0 0,-148-11-110 0 0,-1-1 1 0 0,1 0-1 0 0,-1-2 0 0 0,1 0 1 0 0,-1-1-1 0 0,0-1 0 0 0,-1-1 1 0 0,1-1-1 0 0,-1 0 0 0 0,18-11 0 0 0,-28 14-76 0 0,-1-1 0 0 0,1-1 0 0 0,-1 1-1 0 0,0-1 1 0 0,-1 0 0 0 0,1-1 0 0 0,-1 1-1 0 0,10-16 1 0 0,-14 18-446 0 0,1-1 0 0 0,-1 0 0 0 0,0 0 0 0 0,0 0 0 0 0,0 0 0 0 0,1-9 0 0 0,-2 8-667 0 0,0 1-1 0 0,-1 0 0 0 0,0-1 1 0 0,0 1-1 0 0,0-1 0 0 0,-1 1 0 0 0,-1-7 1 0 0,-4-9-4585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5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6849 0 0,'0'1'95'0'0,"-1"-1"0"0"0,1 1-1 0 0,0-1 1 0 0,-1 0 0 0 0,1 1 0 0 0,0-1-1 0 0,0 1 1 0 0,-1-1 0 0 0,1 1-1 0 0,0-1 1 0 0,0 1 0 0 0,0-1-1 0 0,0 1 1 0 0,-1-1 0 0 0,1 1-1 0 0,0-1 1 0 0,0 1 0 0 0,0-1-1 0 0,0 1 1 0 0,0-1 0 0 0,0 1-1 0 0,1-1 1 0 0,-1 1 0 0 0,0-1-1 0 0,0 1 1 0 0,0-1 0 0 0,0 1-1 0 0,0-1 1 0 0,1 1 0 0 0,13 4 2095 0 0,-1-1-1682 0 0,423 134 3542 0 0,-422-133-3972 0 0,0-1 1 0 0,21 11-1 0 0,-30-13-259 0 0,0 1 0 0 0,-1 0 0 0 0,1 0-1 0 0,-1 0 1 0 0,1 0 0 0 0,-1 1 0 0 0,0-1 0 0 0,0 1 0 0 0,-1 0 0 0 0,4 5-1 0 0,-6-8-48 0 0,-1-1 0 0 0,1 1-1 0 0,-1-1 1 0 0,1 1 0 0 0,-1-1-1 0 0,0 1 1 0 0,1 0 0 0 0,-1-1-1 0 0,0 1 1 0 0,0-1 0 0 0,0 1-1 0 0,1 0 1 0 0,-1-1 0 0 0,0 1-1 0 0,0 0 1 0 0,0-1 0 0 0,0 1-1 0 0,0 0 1 0 0,0-1-1 0 0,0 1 1 0 0,0 0 0 0 0,0-1-1 0 0,0 1 1 0 0,-1 0 0 0 0,1-1-1 0 0,0 1 1 0 0,0-1 0 0 0,-1 1-1 0 0,1 0 1 0 0,0-1 0 0 0,-1 1-1 0 0,1-1 1 0 0,0 1 0 0 0,-1-1-1 0 0,1 1 1 0 0,-1-1 0 0 0,1 1-1 0 0,-1-1 1 0 0,0 1 0 0 0,-4 4-3701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8:5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7618 0 0,'-2'2'460'0'0,"1"1"0"0"0,-1 0 0 0 0,1 1 0 0 0,-1-1 0 0 0,1 0 0 0 0,0 0 0 0 0,0 1 0 0 0,0-1 0 0 0,1 0 1 0 0,-1 1-1 0 0,1-1 0 0 0,-1 1 0 0 0,1-1 0 0 0,1 1 0 0 0,-1-1 0 0 0,1 6 0 0 0,1-3-170 0 0,0 1 0 0 0,0-1 1 0 0,1 0-1 0 0,-1 0 0 0 0,1 0 0 0 0,1 0 0 0 0,-1-1 0 0 0,6 7 0 0 0,4 4-79 0 0,2-1 0 0 0,0 0 0 0 0,0-1 0 0 0,28 19 0 0 0,-37-29-177 0 0,-1-1 183 0 0,0 1-1 0 0,0-1 1 0 0,0 1 0 0 0,-1 1 0 0 0,1-1-1 0 0,6 9 1 0 0,-10-12-179 0 0,-1 0-1 0 0,1 1 1 0 0,0-1 0 0 0,-1 1-1 0 0,1-1 1 0 0,-1 1 0 0 0,0-1-1 0 0,1 1 1 0 0,-1-1 0 0 0,0 1-1 0 0,0-1 1 0 0,0 1-1 0 0,0-1 1 0 0,0 1 0 0 0,0 0-1 0 0,-1-1 1 0 0,1 1 0 0 0,0-1-1 0 0,-1 1 1 0 0,1-1-1 0 0,-1 1 1 0 0,0-1 0 0 0,1 0-1 0 0,-1 1 1 0 0,0-1 0 0 0,0 0-1 0 0,0 1 1 0 0,0-1-1 0 0,0 0 1 0 0,0 0 0 0 0,0 0-1 0 0,-2 1 1 0 0,-11 10 87 0 0,0-1-1 0 0,0-1 1 0 0,-1 0 0 0 0,0-1-1 0 0,-19 8 1 0 0,20-11-304 0 0,0 2 1 0 0,0-1-1 0 0,0 2 0 0 0,1 0 1 0 0,1 0-1 0 0,-23 22 0 0 0,24-14-2696 0 0,8-4-3257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1225 2873 0 0,'0'1'-104'0'0,"-4"10"-180"0"0,1 1 5070 0 0,6-28 2207 0 0,12-66-5813 0 0,-3 0-1 0 0,2-127 0 0 0,-30-166-976 0 0,-7 198 36 0 0,2 35 50 0 0,17 112-178 0 0,-4-41 72 0 0,8 67-178 0 0,0-1 0 0 0,1 0 0 0 0,-1 0 0 0 0,1 0 0 0 0,-1 0 1 0 0,2 1-1 0 0,-1-1 0 0 0,0 0 0 0 0,1 1 0 0 0,0-1 0 0 0,3-5 0 0 0,-4 9-24 0 0,-1 1 0 0 0,0 0-1 0 0,1 0 1 0 0,-1 0 0 0 0,0 0 0 0 0,0-1-1 0 0,1 1 1 0 0,-1 0 0 0 0,0 0 0 0 0,1 0 0 0 0,-1 0-1 0 0,0 0 1 0 0,1 0 0 0 0,-1 0 0 0 0,1 0-1 0 0,-1 0 1 0 0,0 0 0 0 0,1 0 0 0 0,-1 0 0 0 0,0 0-1 0 0,1 0 1 0 0,-1 0 0 0 0,0 0 0 0 0,1 1-1 0 0,-1-1 1 0 0,0 0 0 0 0,0 0 0 0 0,1 0 0 0 0,-1 1-1 0 0,0-1 1 0 0,1 0 0 0 0,-1 0 0 0 0,0 0-1 0 0,0 1 1 0 0,1-1 0 0 0,-1 0 0 0 0,0 1 0 0 0,0-1-1 0 0,0 0 1 0 0,0 0 0 0 0,1 1 0 0 0,-1-1-1 0 0,0 0 1 0 0,0 1 0 0 0,0-1 0 0 0,0 0 0 0 0,0 1-1 0 0,13 22-3302 0 0,-9-15-7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33 3681 0 0,'-20'41'1771'0'0,"13"-26"-677"0"0,-1 1 0 0 0,2-1-1 0 0,-5 18 1 0 0,10-33-1052 0 0,1 1-1 0 0,0-1 0 0 0,0 0 0 0 0,0 0 0 0 0,0 0 0 0 0,0 0 0 0 0,0 0 0 0 0,0 0 0 0 0,0 0 0 0 0,0 1 0 0 0,0-1 1 0 0,-1 0-1 0 0,1 0 0 0 0,0 0 0 0 0,0 0 0 0 0,0 0 0 0 0,0 1 0 0 0,0-1 0 0 0,0 0 0 0 0,0 0 0 0 0,0 0 0 0 0,0 0 1 0 0,0 0-1 0 0,0 1 0 0 0,0-1 0 0 0,0 0 0 0 0,0 0 0 0 0,0 0 0 0 0,0 0 0 0 0,1 0 0 0 0,-1 0 0 0 0,0 1 0 0 0,0-1 1 0 0,0 0-1 0 0,0 0 0 0 0,0 0 0 0 0,0 0 0 0 0,0 0 0 0 0,0 0 0 0 0,0 0 0 0 0,0 1 0 0 0,1-1 0 0 0,-1 0 1 0 0,0 0-1 0 0,0 0 0 0 0,0 0 0 0 0,0 0 0 0 0,0 0 0 0 0,0 0 0 0 0,1 0 0 0 0,-1 0 0 0 0,0 0 0 0 0,0 0 0 0 0,0 0 1 0 0,0 0-1 0 0,0 0 0 0 0,1 0 0 0 0,-1 0 0 0 0,0 0 0 0 0,0 0 0 0 0,0 0 0 0 0,12-8 1228 0 0,10-14-513 0 0,12-26-108 0 0,-29 38-500 0 0,1 1 0 0 0,1-1 1 0 0,-1 1-1 0 0,2 1 0 0 0,-1 0 0 0 0,1 0 1 0 0,12-10-1 0 0,-20 18-148 0 0,0 0 0 0 0,0 0 1 0 0,0 0-1 0 0,0 0 0 0 0,0 0 0 0 0,1 0 0 0 0,-1 0 1 0 0,0 0-1 0 0,0 0 0 0 0,0 0 0 0 0,0 0 0 0 0,0 0 0 0 0,0 0 1 0 0,1 0-1 0 0,-1 0 0 0 0,0 0 0 0 0,0 0 0 0 0,0 0 0 0 0,0 0 1 0 0,0 0-1 0 0,0 0 0 0 0,0 0 0 0 0,1 0 0 0 0,-1 0 0 0 0,0 0 1 0 0,0 0-1 0 0,0 0 0 0 0,0 0 0 0 0,0 0 0 0 0,0 1 0 0 0,0-1 1 0 0,0 0-1 0 0,0 0 0 0 0,1 0 0 0 0,-1 0 0 0 0,0 0 0 0 0,0 0 1 0 0,0 0-1 0 0,0 0 0 0 0,0 0 0 0 0,0 1 0 0 0,0-1 0 0 0,0 0 1 0 0,0 0-1 0 0,0 0 0 0 0,0 0 0 0 0,0 0 0 0 0,0 0 1 0 0,0 1-1 0 0,0-1 0 0 0,0 0 0 0 0,0 0 0 0 0,1 13-903 0 0,-4 16-4066 0 0,3-26 3243 0 0,0 1-852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53 115 2841 0 0,'-4'4'610'0'0,"-1"0"-73"0"0,1-1 0 0 0,0 1 0 0 0,0 0-1 0 0,0 1 1 0 0,1-1 0 0 0,-1 0 0 0 0,1 1 0 0 0,0 0 0 0 0,1 0 0 0 0,-1 0-1 0 0,1 0 1 0 0,0 0 0 0 0,0 0 0 0 0,-2 11 0 0 0,4-16-486 0 0,1 0 0 0 0,-1 0 0 0 0,0 0 0 0 0,1 0 0 0 0,-1 0 0 0 0,0 0 0 0 0,0 0 0 0 0,1 0 0 0 0,-1 0 0 0 0,0 0 0 0 0,1 0 0 0 0,-1 0 0 0 0,0 0 0 0 0,0 0 0 0 0,1 0 0 0 0,-1 0 0 0 0,0-1 0 0 0,1 1 0 0 0,-1 0 0 0 0,0 0 0 0 0,0 0 0 0 0,0 0 0 0 0,1-1 0 0 0,-1 1 0 0 0,0 0 0 0 0,0 0 0 0 0,1 0 0 0 0,-1-1 0 0 0,0 1 0 0 0,0 0 0 0 0,0 0 0 0 0,0-1 0 0 0,0 1 0 0 0,1 0 0 0 0,-1 0 0 0 0,0-1 0 0 0,0 1 0 0 0,0 0 0 0 0,0-1 0 0 0,0 1 0 0 0,0-1 0 0 0,11-14 577 0 0,2-11-134 0 0,-4 9-286 0 0,0-1 0 0 0,1 2 0 0 0,0-1 0 0 0,21-22 0 0 0,-28 35-183 0 0,1 0 1 0 0,0 0-1 0 0,1 0 0 0 0,-1 1 1 0 0,1 0-1 0 0,0 0 0 0 0,-1 0 1 0 0,1 1-1 0 0,0-1 0 0 0,1 1 0 0 0,-1 0 1 0 0,0 1-1 0 0,1-1 0 0 0,-1 1 1 0 0,1 0-1 0 0,-1 1 0 0 0,1-1 1 0 0,-1 1-1 0 0,1 0 0 0 0,9 1 0 0 0,98 5 1581 0 0,-108-5-1547 0 0,0 0-1 0 0,-1 0 0 0 0,1 0 1 0 0,-1 1-1 0 0,1 0 0 0 0,-1 0 1 0 0,0 0-1 0 0,0 0 0 0 0,1 0 1 0 0,-2 1-1 0 0,1 0 1 0 0,0 0-1 0 0,0 0 0 0 0,-1 0 1 0 0,0 0-1 0 0,0 1 0 0 0,0 0 1 0 0,3 4-1 0 0,6 11 4 0 0,0 0-1 0 0,14 33 1 0 0,-14-27 6 0 0,1 1-247 0 0,0-2-1 0 0,2 1 1 0 0,30 36 0 0 0,-34-49-2285 0 0,0-1-1 0 0,16 14 1 0 0,-14-15-4236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83 6185 0 0,'-3'1'323'0'0,"-1"-1"0"0"0,1 0-1 0 0,-1 1 1 0 0,1-1-1 0 0,-1-1 1 0 0,1 1-1 0 0,-1 0 1 0 0,1-1 0 0 0,-1 0-1 0 0,1 0 1 0 0,-1 0-1 0 0,-5-3 1 0 0,7 4-212 0 0,1-1-1 0 0,0 0 1 0 0,0 0-1 0 0,0 0 1 0 0,0 0-1 0 0,0 0 1 0 0,0 0-1 0 0,0 0 1 0 0,0 0-1 0 0,1 0 1 0 0,-1 0-1 0 0,0 0 1 0 0,1-1-1 0 0,-1 1 1 0 0,1 0-1 0 0,-1 0 1 0 0,1-1 0 0 0,-1 1-1 0 0,1 0 1 0 0,0-1-1 0 0,0 1 1 0 0,0-1-1 0 0,0 1 1 0 0,0 0-1 0 0,0-1 1 0 0,0 1-1 0 0,0 0 1 0 0,0-1-1 0 0,1 1 1 0 0,-1 0-1 0 0,1-1 1 0 0,-1 1-1 0 0,1 0 1 0 0,-1 0 0 0 0,1-1-1 0 0,0 1 1 0 0,0-1-1 0 0,1-1-30 0 0,-1 1 0 0 0,1 0 0 0 0,0 0-1 0 0,0 0 1 0 0,0 0 0 0 0,0 0 0 0 0,0 0-1 0 0,0 1 1 0 0,1-1 0 0 0,-1 1 0 0 0,0 0 0 0 0,1-1-1 0 0,-1 1 1 0 0,1 0 0 0 0,-1 0 0 0 0,1 1 0 0 0,0-1-1 0 0,-1 0 1 0 0,1 1 0 0 0,0 0 0 0 0,0-1 0 0 0,-1 1-1 0 0,1 0 1 0 0,0 1 0 0 0,0-1 0 0 0,-1 0 0 0 0,1 1-1 0 0,2 0 1 0 0,8 2-11 0 0,0 0 1 0 0,0 1-1 0 0,0 0 0 0 0,15 8 1 0 0,-14-5-33 0 0,14 6 120 0 0,0 0 0 0 0,1-2-1 0 0,48 12 1 0 0,-76-22-145 0 0,0-1 1 0 0,-1 1-1 0 0,1-1 0 0 0,0 1 1 0 0,-1-1-1 0 0,1 1 1 0 0,-1 0-1 0 0,1-1 0 0 0,-1 1 1 0 0,1 0-1 0 0,-1-1 1 0 0,0 1-1 0 0,1 0 0 0 0,-1 0 1 0 0,0-1-1 0 0,1 1 1 0 0,-1 0-1 0 0,0 0 0 0 0,0 0 1 0 0,0-1-1 0 0,0 1 1 0 0,0 0-1 0 0,0 0 0 0 0,0 0 1 0 0,0 0-1 0 0,0-1 0 0 0,0 1 1 0 0,0 0-1 0 0,-1 0 1 0 0,1 0-1 0 0,-1 0 0 0 0,-8 35 37 0 0,7-27-18 0 0,-5 16-124 0 0,3-12-278 0 0,1 0-1 0 0,0 0 1 0 0,0 0-1 0 0,1 0 1 0 0,1 0-1 0 0,0 0 1 0 0,2 24-1 0 0,4-27-2194 0 0,1-8-2593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53 1800 0 0,'-28'-19'5271'0'0,"23"15"-4905"0"0,1 1 1 0 0,-1-1-1 0 0,1 1 0 0 0,-1 0 1 0 0,0 1-1 0 0,0-1 1 0 0,-1 1-1 0 0,1 0 0 0 0,0 0 1 0 0,-1 1-1 0 0,1-1 1 0 0,-1 1-1 0 0,0 0 0 0 0,-5 1 1 0 0,6-1-295 0 0,0 1 0 0 0,0 0 0 0 0,0 1 0 0 0,1-1 0 0 0,-1 1 0 0 0,0 0 0 0 0,1 0 1 0 0,-1 0-1 0 0,0 1 0 0 0,-6 3 0 0 0,9-4-43 0 0,1 1 0 0 0,-1-1 1 0 0,1 1-1 0 0,-1-1 0 0 0,1 1 0 0 0,-1 0 1 0 0,1 0-1 0 0,0 0 0 0 0,0 0 0 0 0,0 0 1 0 0,0 0-1 0 0,0 0 0 0 0,1 0 0 0 0,-1 0 1 0 0,0 0-1 0 0,1 0 0 0 0,0 0 0 0 0,-1 1 1 0 0,1-1-1 0 0,0 0 0 0 0,0 0 0 0 0,0 0 1 0 0,1 1-1 0 0,0 3 0 0 0,-1 0-50 0 0,1-1 1 0 0,0 1-1 0 0,0-1 0 0 0,1 1 1 0 0,-1-1-1 0 0,1 1 0 0 0,1-1 1 0 0,-1 0-1 0 0,1 0 0 0 0,-1 0 1 0 0,1 0-1 0 0,1 0 0 0 0,5 6 1 0 0,-7-9 4 0 0,0-1 1 0 0,0 1 0 0 0,1 0 0 0 0,-1-1-1 0 0,0 0 1 0 0,1 1 0 0 0,-1-1 0 0 0,1 0-1 0 0,-1-1 1 0 0,1 1 0 0 0,0 0 0 0 0,-1-1-1 0 0,1 1 1 0 0,0-1 0 0 0,0 0 0 0 0,-1 0-1 0 0,1 0 1 0 0,0 0 0 0 0,0 0 0 0 0,-1-1-1 0 0,1 1 1 0 0,0-1 0 0 0,-1 0 0 0 0,1 1-1 0 0,0-1 1 0 0,-1-1 0 0 0,1 1 0 0 0,-1 0-1 0 0,5-4 1 0 0,55-40-7288 0 0,-56 40 5964 0 0,6-4-1915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26 4417 0 0,'-7'-1'1000'0'0,"4"1"-555"0"0,0-1 0 0 0,0 1-1 0 0,0-1 1 0 0,1 1 0 0 0,-1-1-1 0 0,0 0 1 0 0,0 0 0 0 0,1-1-1 0 0,-1 1 1 0 0,1-1 0 0 0,-1 1-1 0 0,1-1 1 0 0,-4-3-1 0 0,9 4-94 0 0,0 0 0 0 0,1 0 0 0 0,-1 0 0 0 0,1 0 0 0 0,-1 0 0 0 0,1 1 0 0 0,5-1 0 0 0,21 3 25 0 0,0 2 1 0 0,44 9-1 0 0,-36-5-629 0 0,-20-1-1913 0 0,-18-6 1906 0 0,1-1-1 0 0,-1 1 0 0 0,1-1 1 0 0,-1 1-1 0 0,1 0 0 0 0,-1-1 1 0 0,1 1-1 0 0,-1 0 1 0 0,0-1-1 0 0,1 1 0 0 0,-1 0 1 0 0,0-1-1 0 0,0 1 0 0 0,1 0 1 0 0,-1 0-1 0 0,0-1 1 0 0,0 1-1 0 0,0 0 0 0 0,0 0 1 0 0,0-1-1 0 0,0 1 0 0 0,0 0 1 0 0,0 1-1 0 0,-2 5-4005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07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 5297 0 0,'-9'4'7589'0'0,"28"6"-4848"0"0,42 13-2458 0 0,-52-20 317 0 0,6 2-465 0 0,-1 0-1 0 0,1-1 1 0 0,1-1-1 0 0,29 4 1 0 0,-40-7-142 0 0,0 0 0 0 0,-1 0 0 0 0,1 0 0 0 0,-1-1-1 0 0,1 0 1 0 0,-1 0 0 0 0,1 0 0 0 0,-1 0 0 0 0,0 0 0 0 0,1-1 0 0 0,-1 0 0 0 0,0 0-1 0 0,0 0 1 0 0,0-1 0 0 0,0 1 0 0 0,-1-1 0 0 0,1 0 0 0 0,-1 0 0 0 0,1 0 0 0 0,-1 0-1 0 0,4-6 1 0 0,-18 10-1658 0 0,-13 7 987 0 0,16-5 453 0 0,-37 3-104 0 0,39-6 437 0 0,1 0 1 0 0,-1 1-1 0 0,0-1 0 0 0,0 2 0 0 0,-9 2 1 0 0,13-3-52 0 0,0 0 0 0 0,0 0 1 0 0,0 0-1 0 0,0 0 0 0 0,0 1 1 0 0,1-1-1 0 0,-1 0 0 0 0,0 1 0 0 0,1 0 1 0 0,-1-1-1 0 0,1 1 0 0 0,0 0 1 0 0,-1 0-1 0 0,1 0 0 0 0,0 0 1 0 0,0 0-1 0 0,0 0 0 0 0,0 0 0 0 0,0 3 1 0 0,-4 10 61 0 0,1 1 0 0 0,-3 26 0 0 0,6-37-127 0 0,1 0 0 0 0,-1-1 1 0 0,1 1-1 0 0,0 0 0 0 0,1 0 1 0 0,-1-1-1 0 0,1 1 0 0 0,0 0 1 0 0,0-1-1 0 0,0 1 0 0 0,1-1 0 0 0,-1 1 1 0 0,5 6-1 0 0,-5-10-82 0 0,0 0-1 0 0,-1 0 0 0 0,1 0 1 0 0,0-1-1 0 0,0 1 1 0 0,-1 0-1 0 0,1-1 1 0 0,0 1-1 0 0,0 0 1 0 0,0-1-1 0 0,0 0 1 0 0,0 1-1 0 0,0-1 0 0 0,0 1 1 0 0,0-1-1 0 0,0 0 1 0 0,0 0-1 0 0,0 1 1 0 0,0-1-1 0 0,0 0 1 0 0,0 0-1 0 0,0 0 0 0 0,0 0 1 0 0,0-1-1 0 0,0 1 1 0 0,0 0-1 0 0,0 0 1 0 0,0 0-1 0 0,0-1 1 0 0,0 1-1 0 0,0-1 0 0 0,0 1 1 0 0,0-1-1 0 0,0 1 1 0 0,0-1-1 0 0,0 1 1 0 0,-1-1-1 0 0,1 0 1 0 0,0 1-1 0 0,0-1 0 0 0,0-1 1 0 0,4-3-824 0 0,0 0-1 0 0,-1 0 1 0 0,1 0 0 0 0,-1 0 0 0 0,3-7-1 0 0,6-10-3417 0 0</inkml:trace>
  <inkml:trace contextRef="#ctx0" brushRef="#br0" timeOffset="1">274 1 5121 0 0,'-1'0'183'0'0,"0"0"0"0"0,1 0 0 0 0,-1 0 0 0 0,1 0 0 0 0,-1 0 0 0 0,1 0 0 0 0,-1 0 0 0 0,0 0 0 0 0,1 0 1 0 0,-1 0-1 0 0,1 0 0 0 0,-1 0 0 0 0,1 0 0 0 0,-1 1 0 0 0,1-1 0 0 0,-1 0 0 0 0,0 0 0 0 0,1 1 0 0 0,0-1 0 0 0,-1 0 0 0 0,1 1 0 0 0,-1-1 0 0 0,1 0 0 0 0,-1 1 0 0 0,1-1 0 0 0,0 1 0 0 0,-1-1 0 0 0,1 1 0 0 0,-1-1 0 0 0,1 0 0 0 0,0 1 0 0 0,0 0 0 0 0,-1-1 1 0 0,1 1-1 0 0,0-1 0 0 0,0 1 0 0 0,0-1 0 0 0,0 1 0 0 0,-1 0 0 0 0,-8 29 1008 0 0,8-27-846 0 0,-4 17 433 0 0,-4 39 0 0 0,8-51-720 0 0,0 0 0 0 0,1 1-1 0 0,1-1 1 0 0,-1 0 0 0 0,1 1-1 0 0,1-1 1 0 0,3 13 0 0 0,-5-20-152 0 0,1 1 0 0 0,-1-1 0 0 0,1 0 1 0 0,0 1-1 0 0,-1-1 0 0 0,1 0 0 0 0,0 0 1 0 0,0 1-1 0 0,0-1 0 0 0,0 0 0 0 0,0 0 0 0 0,0 0 1 0 0,0 0-1 0 0,0 0 0 0 0,1 0 0 0 0,-1-1 1 0 0,0 1-1 0 0,1 0 0 0 0,-1-1 0 0 0,0 1 1 0 0,1-1-1 0 0,1 1 0 0 0,-2-1-313 0 0,0 1 1 0 0,1-1-1 0 0,-1 0 0 0 0,0 0 0 0 0,0-1 1 0 0,1 1-1 0 0,-1 0 0 0 0,0 0 0 0 0,0-1 1 0 0,0 1-1 0 0,1 0 0 0 0,-1-1 0 0 0,0 1 1 0 0,0-1-1 0 0,0 0 0 0 0,0 1 0 0 0,2-2 1 0 0,7-9-4433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1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5 1928 0 0,'-1'0'209'0'0,"0"-1"-1"0"0,1 1 0 0 0,-1-1 0 0 0,0 1 0 0 0,0-1 0 0 0,0 1 0 0 0,1 0 0 0 0,-1-1 0 0 0,0 1 1 0 0,0 0-1 0 0,0 0 0 0 0,0 0 0 0 0,0 0 0 0 0,1-1 0 0 0,-1 1 0 0 0,0 0 0 0 0,0 0 1 0 0,0 1-1 0 0,0-1 0 0 0,0 0 0 0 0,0 0 0 0 0,1 0 0 0 0,-1 1 0 0 0,0-1 0 0 0,-1 1 0 0 0,-7 21 2291 0 0,5-8-2418 0 0,-11 50 1240 0 0,2 1-1 0 0,4 0 0 0 0,-2 73 0 0 0,-18 121 217 0 0,-4-119-566 0 0,-88 235 0 0 0,-90 121 82 0 0,161-392-947 0 0,22-49 29 0 0,-40 116-1 0 0,63-155-100 0 0,-4 10 27 0 0,2 1 0 0 0,1 0 0 0 0,-3 32 0 0 0,8-51-56 0 0,1 0 1 0 0,0 0-1 0 0,0 0 0 0 0,1 0 1 0 0,0 0-1 0 0,0 0 0 0 0,1 0 0 0 0,0-1 1 0 0,1 1-1 0 0,-1 0 0 0 0,1-1 1 0 0,1 0-1 0 0,0 0 0 0 0,0 0 0 0 0,7 10 1 0 0,-4-8-1 0 0,0 1 0 0 0,1-1 0 0 0,0-1 0 0 0,0 0 0 0 0,1 0 0 0 0,0 0 0 0 0,0-1 0 0 0,1 0 0 0 0,0-1 0 0 0,0 0 0 0 0,1-1 0 0 0,-1 0 0 0 0,1-1 0 0 0,0 0 0 0 0,16 4 0 0 0,24 1-1 0 0,101 21 30 0 0,-127-22-26 0 0,40 18 0 0 0,-46-18-3 0 0,0 0 1 0 0,1-1-1 0 0,34 8 1 0 0,-32-17-710 0 0,-21 2 346 0 0,-1 0 1 0 0,1-1-1 0 0,0 1 1 0 0,-1 0-1 0 0,1-1 1 0 0,-1 1-1 0 0,1 0 1 0 0,-1-1-1 0 0,1 1 1 0 0,-1-1-1 0 0,1 1 1 0 0,-1-1-1 0 0,0 1 1 0 0,1-1 0 0 0,-1 1-1 0 0,0-1 1 0 0,1 1-1 0 0,-1-1 1 0 0,0 1-1 0 0,1-2 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53 6665 0 0,'-1'-16'1021'0'0,"1"13"-651"0"0,0 0 0 0 0,0 0 0 0 0,0-1 0 0 0,0 1 0 0 0,-1 0-1 0 0,0 0 1 0 0,1 0 0 0 0,-3-5 0 0 0,3 8-321 0 0,0 0 0 0 0,-1-1 0 0 0,1 1 0 0 0,0 0 1 0 0,0 0-1 0 0,-1-1 0 0 0,1 1 0 0 0,0 0 0 0 0,-1 0 0 0 0,1 0 1 0 0,0-1-1 0 0,0 1 0 0 0,-1 0 0 0 0,1 0 0 0 0,-1 0 0 0 0,1 0 1 0 0,0 0-1 0 0,-1 0 0 0 0,1 0 0 0 0,0-1 0 0 0,-1 1 0 0 0,1 0 0 0 0,0 0 1 0 0,-1 0-1 0 0,1 1 0 0 0,0-1 0 0 0,-1 0 0 0 0,0 0 0 0 0,-18 12 762 0 0,12-5-629 0 0,1 1 0 0 0,-1 0 0 0 0,1 0 0 0 0,1 0 0 0 0,-1 1 0 0 0,2 0 0 0 0,-1 0 0 0 0,1 0 0 0 0,-5 17 1 0 0,-2 12 347 0 0,-6 43 0 0 0,15-72-413 0 0,0 7-61 0 0,1 0 0 0 0,0-1 0 0 0,1 1 0 0 0,1 0 1 0 0,1 0-1 0 0,0 0 0 0 0,1 0 0 0 0,0-1 0 0 0,1 1 0 0 0,1-1 1 0 0,12 26-1 0 0,-13-32-300 0 0,1 1 0 0 0,0-1 0 0 0,1 1 1 0 0,-1-2-1 0 0,2 1 0 0 0,-1-1 0 0 0,1 1 0 0 0,0-2 1 0 0,1 1-1 0 0,0-1 0 0 0,0 0 0 0 0,1-1 0 0 0,-1 0 1 0 0,2 0-1 0 0,-1-1 0 0 0,0 0 0 0 0,1-1 0 0 0,14 5 1 0 0,-18-8-428 0 0,-1 0 1 0 0,1-1 0 0 0,-1 1-1 0 0,1-1 1 0 0,-1 0 0 0 0,1-1-1 0 0,8-1 1 0 0,11-3-3938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7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 9874 0 0,'-14'-13'2170'0'0,"18"12"-490"0"0,29 19 202 0 0,-14-7-1738 0 0,19 4 180 0 0,-27-11-165 0 0,-1-1-1 0 0,-1 2 1 0 0,1-1-1 0 0,-1 1 1 0 0,12 8-1 0 0,-18-10-96 0 0,-1-1 0 0 0,1 1-1 0 0,-1-1 1 0 0,1 1-1 0 0,-1 0 1 0 0,0 0-1 0 0,0 0 1 0 0,0 0 0 0 0,-1 1-1 0 0,1-1 1 0 0,-1 0-1 0 0,1 1 1 0 0,-1-1 0 0 0,0 1-1 0 0,-1-1 1 0 0,1 1-1 0 0,-1 0 1 0 0,1-1 0 0 0,-1 7-1 0 0,-1 2 46 0 0,-1 1 0 0 0,0-1 0 0 0,0 0 0 0 0,-1 0 0 0 0,-1 0 0 0 0,-5 12 0 0 0,4-11-1041 0 0,0 0-1 0 0,1 0 1 0 0,1 0 0 0 0,-2 18 0 0 0,4-31 845 0 0,1 0 0 0 0,0 0 0 0 0,0 0-1 0 0,0 0 1 0 0,0 0 0 0 0,0 1 0 0 0,0-1 0 0 0,0 0 0 0 0,0 0-1 0 0,0 0 1 0 0,0 0 0 0 0,-1 0 0 0 0,1 1 0 0 0,0-1 0 0 0,0 0-1 0 0,0 0 1 0 0,0 0 0 0 0,0 0 0 0 0,0 1 0 0 0,0-1 0 0 0,0 0-1 0 0,0 0 1 0 0,0 0 0 0 0,0 0 0 0 0,1 1 0 0 0,-1-1 0 0 0,0 0 0 0 0,0 0-1 0 0,0 0 1 0 0,0 0 0 0 0,0 0 0 0 0,0 1 0 0 0,0-1 0 0 0,0 0-1 0 0,0 0 1 0 0,0 0 0 0 0,1 0 0 0 0,-1 0 0 0 0,0 0 0 0 0,0 0-1 0 0,0 1 1 0 0,0-1 0 0 0,0 0 0 0 0,0 0 0 0 0,1 0 0 0 0,-1 0-1 0 0,0 0 1 0 0,0 0 0 0 0,0 0 0 0 0,0 0 0 0 0,1 0 0 0 0,-1 0-1 0 0,7-9-2991 0 0,5-14-545 0 0,-5 6 1340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72 2008 0 0,'5'-49'5417'0'0,"0"27"420"0"0,-5 26-2251 0 0,1 45-3630 0 0,-3-1 1 0 0,-2 1 0 0 0,-16 74-1 0 0,28-132-169 0 0,0-1 0 0 0,1 2 0 0 0,0-1 0 0 0,1 1-1 0 0,12-8 1 0 0,-20 15 216 0 0,0-1 0 0 0,1 1 0 0 0,-1 0-1 0 0,0 0 1 0 0,1 0 0 0 0,-1 0 0 0 0,1 0 0 0 0,-1 1-1 0 0,1-1 1 0 0,-1 1 0 0 0,1 0 0 0 0,-1-1 0 0 0,1 1-1 0 0,0 0 1 0 0,-1 0 0 0 0,1 1 0 0 0,-1-1-1 0 0,1 1 1 0 0,0-1 0 0 0,-1 1 0 0 0,0 0 0 0 0,1 0-1 0 0,-1 0 1 0 0,1 0 0 0 0,-1 0 0 0 0,0 0 0 0 0,0 1-1 0 0,0-1 1 0 0,0 1 0 0 0,0 0 0 0 0,0 0 0 0 0,2 2-1 0 0,-2-2-238 0 0,-1 0 0 0 0,1 1-1 0 0,-1-1 1 0 0,0 0 0 0 0,0 1-1 0 0,0 0 1 0 0,0-1 0 0 0,-1 1-1 0 0,1-1 1 0 0,0 1 0 0 0,-1 0-1 0 0,0-1 1 0 0,0 4 0 0 0,0-4-29 0 0,0-1 1 0 0,0 0 0 0 0,-1 1-1 0 0,1-1 1 0 0,-1 0-1 0 0,1 1 1 0 0,-1-1 0 0 0,1 0-1 0 0,-1 0 1 0 0,0 0 0 0 0,1 0-1 0 0,-1 1 1 0 0,0-1 0 0 0,0 0-1 0 0,0 0 1 0 0,0 0 0 0 0,0-1-1 0 0,0 1 1 0 0,0 0 0 0 0,0 0-1 0 0,-1 0 1 0 0,1-1-1 0 0,0 1 1 0 0,0-1 0 0 0,-1 1-1 0 0,1-1 1 0 0,0 1 0 0 0,0-1-1 0 0,-1 0 1 0 0,1 0 0 0 0,-1 1-1 0 0,1-1 1 0 0,0 0 0 0 0,-1 0-1 0 0,-2-1 1 0 0,-8 4-1822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3153 0 0,'-6'1'779'0'0,"0"1"1"0"0,0 0 0 0 0,0 1 0 0 0,0-1 0 0 0,0 1-1 0 0,1 1 1 0 0,-1-1 0 0 0,1 1 0 0 0,0-1-1 0 0,-8 9 1 0 0,12-11-590 0 0,0 0 1 0 0,0 0-1 0 0,0 1 0 0 0,0-1 0 0 0,0 1 0 0 0,1-1 1 0 0,-1 0-1 0 0,0 1 0 0 0,1-1 0 0 0,-1 1 0 0 0,1 0 1 0 0,-1-1-1 0 0,1 1 0 0 0,0-1 0 0 0,0 1 0 0 0,0 0 1 0 0,0-1-1 0 0,0 3 0 0 0,0-1-124 0 0,1-1 1 0 0,0 0-1 0 0,0 0 1 0 0,0 0-1 0 0,0 0 1 0 0,1 0-1 0 0,-1 0 1 0 0,0 0-1 0 0,1 0 1 0 0,-1 0-1 0 0,1 0 1 0 0,0-1-1 0 0,0 1 1 0 0,-1-1-1 0 0,1 1 1 0 0,4 1-1 0 0,-1 0-103 0 0,0 0-1 0 0,0 0 0 0 0,1-1 1 0 0,0 1-1 0 0,-1-1 0 0 0,1-1 1 0 0,0 1-1 0 0,0-1 0 0 0,0 0 1 0 0,0 0-1 0 0,0-1 1 0 0,0 0-1 0 0,0 0 0 0 0,11-1 1 0 0,-6-1-996 0 0,-1-1 0 0 0,1 0 1 0 0,-1 0-1 0 0,0-1 0 0 0,0 0 1 0 0,-1 0-1 0 0,15-10 0 0 0,-3 1-3918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9298 0 0,'-11'5'2141'0'0,"13"-1"-299"0"0,24 0 361 0 0,-14-2-2134 0 0,12 0 98 0 0,-1 0 1 0 0,1-1 0 0 0,38-5-1 0 0,10 1-2996 0 0,-118-1-1771 0 0,36 2 4522 0 0,0 1-1 0 0,0 1 0 0 0,-1-1 1 0 0,-19 3-1 0 0,27-1 293 0 0,-1 0 1 0 0,1 0-1 0 0,0 0 0 0 0,-1 0 1 0 0,1 1-1 0 0,0-1 0 0 0,0 1 1 0 0,0 0-1 0 0,0 0 0 0 0,0 0 1 0 0,1 0-1 0 0,-1 0 0 0 0,0 1 1 0 0,1-1-1 0 0,0 1 0 0 0,-1-1 1 0 0,1 1-1 0 0,-3 6 0 0 0,0 0 115 0 0,1 1 1 0 0,1-1-1 0 0,-1 1 0 0 0,1-1 0 0 0,1 1 0 0 0,0 0 0 0 0,0 0 0 0 0,0 20 0 0 0,1-22-351 0 0,1 0-1 0 0,1 0 0 0 0,-1-1 1 0 0,1 1-1 0 0,1 0 1 0 0,0-1-1 0 0,0 1 1 0 0,0-1-1 0 0,1 0 1 0 0,-1 0-1 0 0,2 0 0 0 0,5 10 1 0 0,-8-16-50 0 0,0 1 1 0 0,0-1-1 0 0,0 0 1 0 0,-1 0-1 0 0,1 0 1 0 0,1 1-1 0 0,-1-1 0 0 0,0 0 1 0 0,0-1-1 0 0,0 1 1 0 0,0 0-1 0 0,1 0 1 0 0,-1 0-1 0 0,0-1 1 0 0,1 1-1 0 0,-1-1 1 0 0,1 1-1 0 0,-1-1 0 0 0,1 1 1 0 0,-1-1-1 0 0,0 0 1 0 0,1 0-1 0 0,2 0 1 0 0,-2 0-26 0 0,0-1 1 0 0,0 0 0 0 0,0 1-1 0 0,0-1 1 0 0,0 0 0 0 0,0 0-1 0 0,0 0 1 0 0,0-1 0 0 0,0 1-1 0 0,-1 0 1 0 0,1-1 0 0 0,0 1-1 0 0,-1-1 1 0 0,2-2 0 0 0,4-4-210 0 0,-1-1 0 0 0,0 0 0 0 0,-1-1 0 0 0,0 1 1 0 0,5-14-1 0 0,-9 20 273 0 0,19-60-579 0 0,-18 57 715 0 0,0-1-1 0 0,-1 1 0 0 0,0 0 0 0 0,0-1 0 0 0,-1 1 0 0 0,0 0 0 0 0,0-1 0 0 0,-1-6 1 0 0,-2 19 440 0 0,0-1 1 0 0,0 1 0 0 0,0-1 0 0 0,-2 13 0 0 0,-62 154-115 0 0,64-166-462 0 0,0-1-13 0 0,1 0 0 0 0,-1-1-1 0 0,0 1 1 0 0,0-1 0 0 0,-1 0 0 0 0,-6 7 0 0 0,9-10 51 0 0,1 0 0 0 0,-1-1 0 0 0,1 1 0 0 0,-1-1 0 0 0,1 1 0 0 0,-1 0 0 0 0,0-1 0 0 0,1 0 0 0 0,-1 1 0 0 0,0-1 0 0 0,0 1 0 0 0,1-1 0 0 0,-1 0 0 0 0,0 1 0 0 0,0-1 0 0 0,0 0 0 0 0,1 0 1 0 0,-1 0-1 0 0,0 0 0 0 0,0 0 0 0 0,0 0 0 0 0,0 0 0 0 0,1 0 0 0 0,-1 0 0 0 0,0 0 0 0 0,0 0 0 0 0,0 0 0 0 0,0 0 0 0 0,1-1 0 0 0,-1 1 0 0 0,0 0 0 0 0,0-1 0 0 0,1 1 0 0 0,-1-1 0 0 0,0 1 0 0 0,1 0 0 0 0,-1-1 0 0 0,0 0 0 0 0,1 1 0 0 0,-1-1 0 0 0,1 1 0 0 0,-1-1 0 0 0,1 0 1 0 0,-1 1-1 0 0,1-1 0 0 0,-1 0 0 0 0,1 0 0 0 0,0 1 0 0 0,-1-1 0 0 0,1 0 0 0 0,0 0 0 0 0,-1-1 0 0 0,1 1 23 0 0,0 0 0 0 0,0 1-1 0 0,0-1 1 0 0,-1 0 0 0 0,1 0 0 0 0,0 0 0 0 0,0 0 0 0 0,0 1-1 0 0,1-1 1 0 0,-1 0 0 0 0,0 0 0 0 0,0 0 0 0 0,0 0 0 0 0,1 1 0 0 0,-1-1-1 0 0,0 0 1 0 0,1 0 0 0 0,-1 0 0 0 0,0 1 0 0 0,1-1 0 0 0,-1 0-1 0 0,1 1 1 0 0,-1-1 0 0 0,1 0 0 0 0,0 1 0 0 0,-1-1 0 0 0,1 1 0 0 0,0-1-1 0 0,-1 1 1 0 0,1-1 0 0 0,0 1 0 0 0,0-1 0 0 0,-1 1 0 0 0,1 0-1 0 0,0 0 1 0 0,0-1 0 0 0,0 1 0 0 0,-1 0 0 0 0,1 0 0 0 0,1 0 0 0 0,45-8 80 0 0,-34 7-119 0 0,13-3-293 0 0,33-7-1337 0 0,-24-3-4021 0 0,-23 0 2110 0 0,-9 6 1025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33 2897 0 0,'12'-32'10657'0'0,"-12"32"-10594"0"0,-1 20 1441 0 0,-6 28-879 0 0,2-22-511 0 0,2 0-1 0 0,0 32 1 0 0,3-51-123 0 0,0 0 1 0 0,1 0 0 0 0,0 0-1 0 0,0 0 1 0 0,0 0-1 0 0,1 0 1 0 0,0 0 0 0 0,1-1-1 0 0,-1 1 1 0 0,1-1 0 0 0,1 1-1 0 0,7 10 1 0 0,-10-16 5 0 0,-1 1 0 0 0,1-1 0 0 0,0 0 0 0 0,1 1 0 0 0,-1-1 0 0 0,0 0 0 0 0,0 0 0 0 0,0 0-1 0 0,1 0 1 0 0,-1 0 0 0 0,0 0 0 0 0,1-1 0 0 0,-1 1 0 0 0,1 0 0 0 0,-1-1 0 0 0,1 1 0 0 0,-1-1 0 0 0,1 1 0 0 0,0-1 0 0 0,-1 0 0 0 0,1 0 0 0 0,-1 0-1 0 0,1 0 1 0 0,0 0 0 0 0,2 0 0 0 0,0-1-30 0 0,0-1 0 0 0,1 0 0 0 0,-1 0 0 0 0,0 0-1 0 0,0 0 1 0 0,0-1 0 0 0,4-3 0 0 0,15-9-2085 0 0,-31 18-3966 0 0,0-3 4507 0 0,-1-1 272 0 0,-1 6-2076 0 0</inkml:trace>
  <inkml:trace contextRef="#ctx0" brushRef="#br0" timeOffset="1">16 405 9618 0 0,'-1'1'347'0'0,"-1"1"1"0"0,1 0-1 0 0,-1 0 1 0 0,1 0-1 0 0,-1 1 1 0 0,1-1-1 0 0,0 0 0 0 0,0 0 1 0 0,0 1-1 0 0,1-1 1 0 0,-1 0-1 0 0,0 1 1 0 0,1-1-1 0 0,0 1 0 0 0,-1-1 1 0 0,1 1-1 0 0,0-1 1 0 0,0 1-1 0 0,0-1 1 0 0,1 5-1 0 0,1-3-204 0 0,-1 0-1 0 0,1 0 1 0 0,0 0-1 0 0,0-1 1 0 0,0 1-1 0 0,0 0 1 0 0,1-1 0 0 0,-1 0-1 0 0,1 1 1 0 0,0-1-1 0 0,4 4 1 0 0,3 0-678 0 0,-1 1 0 0 0,2-1 0 0 0,-1-1 0 0 0,1 0 0 0 0,-1 0-1 0 0,2-1 1 0 0,19 7 0 0 0,18-4-6770 0 0,-34-7 2602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3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11098 0 0,'-8'0'1561'0'0,"-2"1"-377"0"0,0 2-112 0 0,1 1-184 0 0,1-1-344 0 0,1 3-279 0 0,4 1-193 0 0,0 0-64 0 0,2 3-272 0 0,2 1-473 0 0,2 0-599 0 0,0 0-880 0 0,3-4-857 0 0,2-1-2888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3937 0 0,'-10'8'5342'0'0,"-7"9"-1872"0"0,5-5-1936 0 0,7-6-1219 0 0,-1 0 0 0 0,1 0 0 0 0,1 0 0 0 0,-1 0 0 0 0,1 1 0 0 0,0 0-1 0 0,-5 11 1 0 0,9-17-315 0 0,-1 0 1 0 0,0 1-1 0 0,1-1 0 0 0,-1 0 0 0 0,1 1 0 0 0,-1-1 0 0 0,1 1 0 0 0,0-1 0 0 0,0 1 0 0 0,-1-1 0 0 0,1 1 0 0 0,0-1 0 0 0,0 1 1 0 0,1-1-1 0 0,-1 1 0 0 0,0-1 0 0 0,0 1 0 0 0,1-1 0 0 0,-1 1 0 0 0,1-1 0 0 0,-1 1 0 0 0,1-1 0 0 0,0 0 0 0 0,-1 1 0 0 0,1-1 1 0 0,0 0-1 0 0,0 0 0 0 0,0 1 0 0 0,0-1 0 0 0,0 0 0 0 0,0 0 0 0 0,0 0 0 0 0,1 0 0 0 0,-1 0 0 0 0,0-1 0 0 0,0 1 0 0 0,1 0 1 0 0,-1-1-1 0 0,1 1 0 0 0,-1 0 0 0 0,0-1 0 0 0,1 0 0 0 0,-1 1 0 0 0,1-1 0 0 0,2 0 0 0 0,-2 1 1 0 0,-1-1-1 0 0,0 0 0 0 0,0-1 0 0 0,0 1 1 0 0,1 0-1 0 0,-1 0 0 0 0,0 0 0 0 0,0-1 1 0 0,0 1-1 0 0,1-1 0 0 0,-1 1 1 0 0,0-1-1 0 0,0 1 0 0 0,0-1 0 0 0,0 0 1 0 0,0 1-1 0 0,0-1 0 0 0,0 0 0 0 0,0 0 1 0 0,0 0-1 0 0,-1 0 0 0 0,1 0 1 0 0,0 0-1 0 0,0 0 0 0 0,-1 0 0 0 0,1 0 1 0 0,-1 0-1 0 0,1 0 0 0 0,-1 0 0 0 0,1 0 1 0 0,-1-1-1 0 0,0 1 0 0 0,1-2 0 0 0,8-49-41 0 0,-8 38 29 0 0,0 9 9 0 0,-1 0-5 0 0,1 0 1 0 0,-1 1-1 0 0,1-1 1 0 0,1 0-1 0 0,-1 1 1 0 0,1-1-1 0 0,-1 0 1 0 0,1 1-1 0 0,5-8 1 0 0,-6 11 4 0 0,0 1 1 0 0,0 0-1 0 0,0 0 1 0 0,-1 0-1 0 0,1 0 1 0 0,0 1-1 0 0,0-1 1 0 0,0 0-1 0 0,-1 0 1 0 0,1 0 0 0 0,0 1-1 0 0,0-1 1 0 0,-1 0-1 0 0,1 1 1 0 0,0-1-1 0 0,0 0 1 0 0,-1 1-1 0 0,1-1 1 0 0,0 1-1 0 0,-1 0 1 0 0,1-1 0 0 0,-1 1-1 0 0,1-1 1 0 0,-1 1-1 0 0,2 1 1 0 0,18 20 111 0 0,-19-20-86 0 0,11 14 145 0 0,-1 0 1 0 0,11 23 0 0 0,-14-24-215 0 0,1 0 0 0 0,1 0 0 0 0,14 16 0 0 0,-15-24-1581 0 0,-5-12-2568 0 0,-6-17-2149 0 0,-3 9 2852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43 6737 0 0,'-1'-2'447'0'0,"0"-1"0"0"0,0 1 0 0 0,1 0 0 0 0,-1 0 0 0 0,1 0 0 0 0,0-1 0 0 0,0 1 0 0 0,0 0 0 0 0,0 0 0 0 0,0-1 0 0 0,0 1 0 0 0,0 0 0 0 0,1 0 0 0 0,-1 0 0 0 0,1-1 0 0 0,0 1 0 0 0,1-3 0 0 0,-6 40 2358 0 0,-12 34-2776 0 0,-26 72 0 0 0,18-63-3321 0 0,56-163-475 0 0,-28 75 3813 0 0,1 0-1 0 0,0 1 0 0 0,1-1 1 0 0,0 1-1 0 0,0 1 1 0 0,13-15-1 0 0,-17 22 5 0 0,-1 1 0 0 0,0-1 0 0 0,1 0-1 0 0,-1 0 1 0 0,1 1 0 0 0,-1-1 0 0 0,1 1 0 0 0,-1-1 0 0 0,1 1 0 0 0,-1 0-1 0 0,1-1 1 0 0,-1 1 0 0 0,1 0 0 0 0,-1 0 0 0 0,1 0 0 0 0,-1 0-1 0 0,1 0 1 0 0,0 1 0 0 0,-1-1 0 0 0,1 0 0 0 0,-1 1 0 0 0,1-1 0 0 0,-1 1-1 0 0,0 0 1 0 0,1-1 0 0 0,-1 1 0 0 0,1 0 0 0 0,-1 0 0 0 0,0 0 0 0 0,0 0-1 0 0,0 0 1 0 0,1 0 0 0 0,-1 0 0 0 0,0 0 0 0 0,1 2 0 0 0,7 6 159 0 0,0 2 0 0 0,-1-1 0 0 0,8 14 1 0 0,-9-14-168 0 0,24 38 128 0 0,14 17-3993 0 0,-45-65 3726 0 0,0 1-1 0 0,0-1 1 0 0,0 0-1 0 0,0 0 1 0 0,0 1-1 0 0,0-1 1 0 0,1 0-1 0 0,-1 0 1 0 0,0 0-1 0 0,0 1 1 0 0,0-1 0 0 0,0 0-1 0 0,1 0 1 0 0,-1 0-1 0 0,0 1 1 0 0,0-1-1 0 0,1 0 1 0 0,-1 0-1 0 0,0 0 1 0 0,0 0-1 0 0,0 0 1 0 0,1 0-1 0 0,-1 0 1 0 0,0 1-1 0 0,0-1 1 0 0,1 0 0 0 0,-1 0-1 0 0,0 0 1 0 0,1 0-1 0 0,-1 0 1 0 0,0 0-1 0 0,0 0 1 0 0,1 0-1 0 0,-1 0 1 0 0,0-1-1 0 0,0 1 1 0 0,1 0-1 0 0,-1 0 1 0 0,0 0 0 0 0,0 0-1 0 0,1 0 1 0 0,-1 0-1 0 0,0 0 1 0 0,0-1-1 0 0,0 1 1 0 0,1 0-1 0 0,-1 0 1 0 0,0 0-1 0 0,0 0 1 0 0,0-1-1 0 0,1 1 1 0 0,-1 0-1 0 0,0 0 1 0 0,0-1 0 0 0,0 1-1 0 0,0 0 1 0 0,0 0-1 0 0,0-1 1 0 0,1 1-1 0 0,2-9-2788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7802 0 0,'-3'2'5360'0'0,"1"8"-3515"0"0,-1 15-1959 0 0,3-21 624 0 0,-6 73-88 0 0,-5 57-2808 0 0,7-108-939 0 0,-10 34-1 0 0,7-42 1223 0 0,0-2-1110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 4169 0 0,'-3'-3'640'0'0,"1"1"0"0"0,-1 0 0 0 0,1 0 0 0 0,-1 0 0 0 0,0 1 0 0 0,0-1 0 0 0,0 0 0 0 0,0 1 0 0 0,0 0 0 0 0,0 0 0 0 0,0 0 0 0 0,-5-1 0 0 0,10 7 2002 0 0,18 14-2124 0 0,-7-11-503 0 0,0 0 1 0 0,1-1 0 0 0,0-1 0 0 0,1 0-1 0 0,-1-1 1 0 0,21 4 0 0 0,22 9 204 0 0,-56-18-192 0 0,0 0 0 0 0,0 0-1 0 0,0 1 1 0 0,0-1-1 0 0,0 0 1 0 0,0 1 0 0 0,0-1-1 0 0,-1 1 1 0 0,1-1-1 0 0,0 1 1 0 0,0 0 0 0 0,0-1-1 0 0,-1 1 1 0 0,1 0-1 0 0,0-1 1 0 0,-1 1 0 0 0,1 0-1 0 0,-1 0 1 0 0,1-1-1 0 0,-1 1 1 0 0,1 0 0 0 0,0 2-1 0 0,-1-2 4 0 0,0-1-1 0 0,0 1 1 0 0,-1 0-1 0 0,1 0 1 0 0,0 0-1 0 0,0 0 1 0 0,-1 0-1 0 0,1 0 1 0 0,-1-1-1 0 0,1 1 1 0 0,-1 0-1 0 0,1 0 1 0 0,-1-1-1 0 0,1 1 1 0 0,-1 0-1 0 0,0-1 1 0 0,1 1-1 0 0,-1 0 1 0 0,-1 0-1 0 0,-6 5 129 0 0,0-1 0 0 0,-1 0-1 0 0,-13 6 1 0 0,14-7-214 0 0,-18 7 114 0 0,19-9-83 0 0,-1 1 1 0 0,1 0-1 0 0,0 1 0 0 0,0 0 1 0 0,0 0-1 0 0,-6 6 0 0 0,44-22-535 0 0,-16 8 489 0 0,56-21-1075 0 0,49-18-7467 0 0,-90 28 3654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 8978 0 0,'0'-1'93'0'0,"1"1"1"0"0,-1-1-1 0 0,0 0 1 0 0,1 1 0 0 0,-1-1-1 0 0,1 1 1 0 0,-1-1-1 0 0,1 1 1 0 0,-1-1-1 0 0,1 1 1 0 0,-1-1-1 0 0,1 1 1 0 0,-1-1-1 0 0,1 1 1 0 0,0-1-1 0 0,-1 1 1 0 0,1 0-1 0 0,0-1 1 0 0,-1 1-1 0 0,1 0 1 0 0,0 0-1 0 0,0 0 1 0 0,-1 0-1 0 0,1-1 1 0 0,0 1-1 0 0,0 0 1 0 0,-1 0-1 0 0,1 0 1 0 0,0 1 0 0 0,0-1-1 0 0,-1 0 1 0 0,1 0-1 0 0,0 0 1 0 0,-1 0-1 0 0,1 1 1 0 0,0-1-1 0 0,-1 0 1 0 0,1 1-1 0 0,0-1 1 0 0,-1 0-1 0 0,2 2 1 0 0,32 19 1029 0 0,-28-16-968 0 0,35 19 279 0 0,-32-19-371 0 0,0-1-1 0 0,0 2 1 0 0,0-1-1 0 0,0 1 1 0 0,-1 0-1 0 0,0 1 1 0 0,-1 0-1 0 0,1 0 1 0 0,6 10-1 0 0,-13-15-19 0 0,0 1 0 0 0,0-1 1 0 0,-1 1-1 0 0,1 0 0 0 0,0-1 0 0 0,-1 1 0 0 0,0 0 0 0 0,1-1 0 0 0,-1 1 0 0 0,0 0 0 0 0,-1-1 0 0 0,1 1 0 0 0,0 0 1 0 0,-1 0-1 0 0,1-1 0 0 0,-1 1 0 0 0,0-1 0 0 0,0 1 0 0 0,0-1 0 0 0,0 1 0 0 0,-1-1 0 0 0,1 1 0 0 0,-3 2 0 0 0,-5 8-125 0 0,0-1 0 0 0,-21 21 0 0 0,23-26-59 0 0,-14 15-380 0 0,-34 27 0 0 0,46-42 343 0 0,0-1-1 0 0,0 1 1 0 0,-1-2 0 0 0,0 1 0 0 0,0-1-1 0 0,0-1 1 0 0,-13 4 0 0 0,36-12-660 0 0,28-8 1281 0 0,-20 11-296 0 0,0 2 1 0 0,-1 1-1 0 0,0 0 0 0 0,1 1 1 0 0,21 7-1 0 0,-15-4-1104 0 0,51 6-1 0 0,-77-12 815 0 0,-1 0 1 0 0,1 1-1 0 0,-1-1 1 0 0,0 0-1 0 0,1 0 0 0 0,-1 0 1 0 0,0 0-1 0 0,1 0 1 0 0,-1 1-1 0 0,1-1 0 0 0,-1 0 1 0 0,1 0-1 0 0,-1 0 1 0 0,0 0-1 0 0,1 0 0 0 0,-1 0 1 0 0,1 0-1 0 0,-1-1 1 0 0,1 1-1 0 0,-1 0 0 0 0,0 0 1 0 0,1 0-1 0 0,-1 0 1 0 0,1 0-1 0 0,-1-1 0 0 0,0 1 1 0 0,1 0-1 0 0,-1 0 1 0 0,0-1-1 0 0,1 1 0 0 0,-1 0 1 0 0,0 0-1 0 0,1-1 1 0 0,-1 1-1 0 0,0 0 0 0 0,0-1 1 0 0,0 1-1 0 0,1-1 1 0 0,-1 1-1 0 0,0 0 1 0 0,0-1-1 0 0,0 1 0 0 0,0-1 1 0 0,1 1-1 0 0,-1 0 1 0 0,0-1-1 0 0,0 1 0 0 0,0-1 1 0 0,0 1-1 0 0,0 0 1 0 0,0-1-1 0 0,-3-6-3038 0 0</inkml:trace>
  <inkml:trace contextRef="#ctx0" brushRef="#br0" timeOffset="1">111 212 6913 0 0,'0'-2'1169'0'0,"1"-1"-361"0"0,3 1-64 0 0,1 2-80 0 0,5 0-184 0 0,1 3-192 0 0,3 1-144 0 0,3 0-56 0 0,0 2-80 0 0,2 1-112 0 0,-1-1-240 0 0,2 0-352 0 0,-3-2-352 0 0,-1-3-344 0 0,-4-1-217 0 0,-4-2 121 0 0,-1-3-1761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5449 0 0,'-5'9'1075'0'0,"-1"0"0"0"0,1 0 0 0 0,1 1 1 0 0,0-1-1 0 0,0 1 0 0 0,-3 14 0 0 0,-11 64 169 0 0,14-69-769 0 0,1-3-380 0 0,1-1 1 0 0,1 1 0 0 0,0 25-1 0 0,1-37-252 0 0,0 1 0 0 0,1 0-1 0 0,0-1 1 0 0,0 1 0 0 0,0-1-1 0 0,0 1 1 0 0,1-1 0 0 0,0 1-1 0 0,0-1 1 0 0,0 0-1 0 0,0 0 1 0 0,1 0 0 0 0,-1 0-1 0 0,1 0 1 0 0,0-1 0 0 0,5 6-1 0 0,-7-9 37 0 0,-1 1-1 0 0,1-1 1 0 0,0 1-1 0 0,-1-1 1 0 0,1 1-1 0 0,-1-1 1 0 0,1 0-1 0 0,0 1 1 0 0,-1-1-1 0 0,1 0 1 0 0,0 0-1 0 0,-1 0 1 0 0,1 1-1 0 0,0-1 1 0 0,-1 0-1 0 0,1 0 1 0 0,0 0-1 0 0,0 0 1 0 0,-1 0-1 0 0,1 0 1 0 0,0 0-1 0 0,-1-1 1 0 0,1 1-1 0 0,0 0 0 0 0,0 0 1 0 0,-1 0-1 0 0,1-1 1 0 0,-1 1-1 0 0,1 0 1 0 0,1-1-1 0 0,14-18-3407 0 0,-3 0 24 0 0</inkml:trace>
  <inkml:trace contextRef="#ctx0" brushRef="#br0" timeOffset="1">167 6 7178 0 0,'0'0'180'0'0,"-1"0"1"0"0,0 0 0 0 0,0 0-1 0 0,1 0 1 0 0,-1 0 0 0 0,0 0 0 0 0,0 0-1 0 0,1 0 1 0 0,-1 0 0 0 0,0 1 0 0 0,0-1-1 0 0,1 0 1 0 0,-1 0 0 0 0,0 1 0 0 0,1-1-1 0 0,-1 1 1 0 0,0-1 0 0 0,1 0-1 0 0,-1 1 1 0 0,0-1 0 0 0,1 1 0 0 0,-1-1-1 0 0,1 1 1 0 0,-1 0 0 0 0,1-1 0 0 0,-1 1-1 0 0,1-1 1 0 0,0 1 0 0 0,-1 0 0 0 0,1 0-1 0 0,0-1 1 0 0,-1 1 0 0 0,1 0-1 0 0,0-1 1 0 0,0 2 0 0 0,-10 31 518 0 0,10-29-374 0 0,-5 22-93 0 0,1 0 0 0 0,2 0-1 0 0,0 1 1 0 0,4 40 0 0 0,13 46-6973 0 0,-13-104 3667 0 0,4-3-1114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10130 0 0,'7'6'573'0'0,"1"0"-1"0"0,0-1 0 0 0,1 0 1 0 0,-1-1-1 0 0,1 1 0 0 0,16 4 1 0 0,11 6 149 0 0,-28-11-625 0 0,0 0 0 0 0,1 1 0 0 0,-2 0 0 0 0,1 0 0 0 0,-1 0 0 0 0,0 1 0 0 0,7 7 0 0 0,-12-10-43 0 0,0 0 0 0 0,0-1 1 0 0,0 1-1 0 0,-1 0 0 0 0,1 0 0 0 0,-1 0 0 0 0,0 0 0 0 0,0 0 0 0 0,0 0 1 0 0,0 0-1 0 0,0 1 0 0 0,-1-1 0 0 0,1 0 0 0 0,-1 0 0 0 0,0 1 0 0 0,0-1 0 0 0,-1 0 1 0 0,1 0-1 0 0,0 1 0 0 0,-1-1 0 0 0,0 0 0 0 0,0 0 0 0 0,-2 5 0 0 0,-3 7 49 0 0,-1 0 0 0 0,0 0 0 0 0,-2 0-1 0 0,1-1 1 0 0,-15 17 0 0 0,17-23-207 0 0,-1 0-1 0 0,0-1 1 0 0,0 0 0 0 0,0 0-1 0 0,-1 0 1 0 0,0-1 0 0 0,0 0-1 0 0,-1-1 1 0 0,-17 9 0 0 0,4-11-698 0 0,34 0-81 0 0,182 42 2569 0 0,-158-40-4128 0 0,59 1 0 0 0,-82-7-1023 0 0,-3 0-1870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 8754 0 0,'-1'-11'1504'0'0,"3"4"-480"0"0,1-1-127 0 0,5 5-185 0 0,-1 4-248 0 0,2 3-232 0 0,3 2-112 0 0,1 4-24 0 0,-1-2-48 0 0,2 1-16 0 0,0 0-64 0 0,-1-1-120 0 0,1 1-328 0 0,0-2-616 0 0,-1 1-689 0 0,-2-2-799 0 0,-2-2-2561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9530 0 0,'-3'2'427'0'0,"-1"0"-1"0"0,1 0 1 0 0,0 0 0 0 0,0 1-1 0 0,0-1 1 0 0,0 1-1 0 0,0 0 1 0 0,0 0 0 0 0,1 0-1 0 0,-1 0 1 0 0,1 0 0 0 0,0 1-1 0 0,0-1 1 0 0,0 1-1 0 0,0 0 1 0 0,-1 5 0 0 0,-4 11-178 0 0,-9 39-1 0 0,11-36 233 0 0,-12 47-311 0 0,-14 132-1 0 0,28-159-1745 0 0,2 0 0 0 0,6 52 0 0 0,-1-73-280 0 0,-2-11-4788 0 0,-1-17 3252 0 0</inkml:trace>
  <inkml:trace contextRef="#ctx0" brushRef="#br0" timeOffset="1">109 545 3537 0 0,'-6'5'608'0'0,"1"1"1"0"0,0-1 0 0 0,1 1-1 0 0,-1 0 1 0 0,1 1 0 0 0,0-1-1 0 0,1 1 1 0 0,-1 0-1 0 0,2 0 1 0 0,-1 0 0 0 0,1 0-1 0 0,-1 0 1 0 0,2 0 0 0 0,-1 1-1 0 0,0 13 1 0 0,2-16-490 0 0,-1-1 0 0 0,1 1 0 0 0,0-1 0 0 0,1 1 0 0 0,-1-1 1 0 0,1 1-1 0 0,0-1 0 0 0,0 1 0 0 0,0-1 0 0 0,0 1 0 0 0,1-1 0 0 0,0 0 0 0 0,0 0 1 0 0,0 0-1 0 0,0 0 0 0 0,1 0 0 0 0,0 0 0 0 0,0-1 0 0 0,0 1 0 0 0,0-1 0 0 0,0 0 0 0 0,0 0 1 0 0,1 0-1 0 0,0 0 0 0 0,-1-1 0 0 0,1 1 0 0 0,6 1 0 0 0,-6-2-78 0 0,1 0-1 0 0,0-1 1 0 0,-1 0-1 0 0,1 0 1 0 0,0 0-1 0 0,0-1 1 0 0,0 1-1 0 0,0-1 1 0 0,0 0 0 0 0,-1-1-1 0 0,1 1 1 0 0,0-1-1 0 0,0 0 1 0 0,0 0-1 0 0,-1-1 1 0 0,1 1-1 0 0,0-1 1 0 0,-1 0-1 0 0,1 0 1 0 0,-1 0-1 0 0,0-1 1 0 0,0 0-1 0 0,0 0 1 0 0,0 0-1 0 0,0 0 1 0 0,-1 0 0 0 0,0-1-1 0 0,5-6 1 0 0,0 0-97 0 0,0 0 0 0 0,-1 0 0 0 0,-1-1 0 0 0,0 0 0 0 0,0 0 0 0 0,-1-1 0 0 0,-1 0 0 0 0,0 0 0 0 0,5-24 0 0 0,-8 32-150 0 0,0 0-1 0 0,-1-1 1 0 0,1 1-1 0 0,-1 0 0 0 0,0 0 1 0 0,0-1-1 0 0,-1 1 0 0 0,1 0 1 0 0,-1 0-1 0 0,0-1 1 0 0,0 1-1 0 0,0 0 0 0 0,-1 0 1 0 0,1 0-1 0 0,-1 0 0 0 0,-3-4 1 0 0,2 3-426 0 0,-1 1 0 0 0,-1 0 0 0 0,1 0 1 0 0,-1 0-1 0 0,1 1 0 0 0,-1-1 0 0 0,0 1 0 0 0,0 0 0 0 0,-1 1 1 0 0,1-1-1 0 0,-9-2 0 0 0,-23-7-1994 0 0,4 7-128 0 0</inkml:trace>
  <inkml:trace contextRef="#ctx0" brushRef="#br0" timeOffset="2">102 482 3337 0 0,'-29'16'699'0'0,"12"-7"537"0"0,1 1-1 0 0,-19 14 1 0 0,35-24-1142 0 0,-1 1-1 0 0,1-1 1 0 0,0 0 0 0 0,-1 1-1 0 0,1-1 1 0 0,0 0 0 0 0,-1 1 0 0 0,1-1-1 0 0,0 1 1 0 0,0-1 0 0 0,-1 0-1 0 0,1 1 1 0 0,0-1 0 0 0,0 1-1 0 0,0-1 1 0 0,0 1 0 0 0,0-1 0 0 0,0 1-1 0 0,0-1 1 0 0,0 1 0 0 0,0-1-1 0 0,0 0 1 0 0,0 1 0 0 0,0-1-1 0 0,0 1 1 0 0,0-1 0 0 0,0 1-1 0 0,0-1 1 0 0,0 1 0 0 0,1 0 0 0 0,12 14 1687 0 0,19 5 90 0 0,-16-12-1644 0 0,0-2-1 0 0,0 0 1 0 0,1 0-1 0 0,-1-2 1 0 0,1 0 0 0 0,0-1-1 0 0,21 1 1 0 0,-21-3-730 0 0,0-1 0 0 0,0 0 0 0 0,0-2 0 0 0,20-4 0 0 0,-31 5-368 0 0,-1 0 0 0 0,0-1 0 0 0,0 0 0 0 0,0 0 0 0 0,0-1 0 0 0,7-4 1 0 0,7-5-4231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 12979 0 0,'2'-3'2137'0'0,"3"7"-1327"0"0,2 9-482 0 0,-5-3-316 0 0,-1 0 0 0 0,0 1 1 0 0,-1-1-1 0 0,0 1 0 0 0,0-1 0 0 0,-1 0 0 0 0,0 1 0 0 0,-1-1 0 0 0,-4 12 0 0 0,-5 16-689 0 0,-18 37 0 0 0,23-59 331 0 0,0-2-60 0 0,-12 30-841 0 0,16-41 1137 0 0,1 0-1 0 0,0-1 1 0 0,-1 1 0 0 0,0 0-1 0 0,0-1 1 0 0,0 1 0 0 0,0-1 0 0 0,0 0-1 0 0,0 0 1 0 0,0 0 0 0 0,-4 3-1 0 0,32-39-369 0 0,-21 27 571 0 0,1 1 0 0 0,0 0 0 0 0,0 1 0 0 0,0 0 0 0 0,1 0 0 0 0,-1 0 0 0 0,1 0 0 0 0,0 1 0 0 0,1 1-1 0 0,-1-1 1 0 0,1 1 0 0 0,0 0 0 0 0,10-2 0 0 0,-12 4-43 0 0,-1 1 1 0 0,0-1-1 0 0,1 1 0 0 0,-1 0 0 0 0,1 1 1 0 0,-1-1-1 0 0,1 1 0 0 0,-1 0 0 0 0,0 1 0 0 0,1-1 1 0 0,-1 1-1 0 0,0 0 0 0 0,0 0 0 0 0,0 1 1 0 0,-1-1-1 0 0,1 1 0 0 0,0 0 0 0 0,-1 0 1 0 0,0 1-1 0 0,0-1 0 0 0,4 5 0 0 0,8 13 646 0 0,-12-3-3729 0 0,-4-17 2715 0 0,-1 1 0 0 0,0-1 0 0 0,1 1 0 0 0,-1-1 0 0 0,0 1 1 0 0,0-1-1 0 0,0 0 0 0 0,0 1 0 0 0,0-1 0 0 0,0 0 0 0 0,-1 0 0 0 0,1 0 0 0 0,0 0 1 0 0,-1 0-1 0 0,1 0 0 0 0,-1 0 0 0 0,1 0 0 0 0,-1-1 0 0 0,1 1 0 0 0,-1 0 0 0 0,1-1 1 0 0,-1 1-1 0 0,0-1 0 0 0,-1 1 0 0 0,-33 8-462 0 0,-8 2 3938 0 0,4 7 3448 0 0,39-17-6573 0 0,1-1 0 0 0,-1 0 1 0 0,1 1-1 0 0,0-1 0 0 0,-1 0 1 0 0,1 1-1 0 0,-1-1 0 0 0,1 1 0 0 0,-1-1 1 0 0,1 0-1 0 0,0 1 0 0 0,0-1 0 0 0,-1 1 1 0 0,1-1-1 0 0,0 1 0 0 0,0-1 0 0 0,-1 1 1 0 0,1 0-1 0 0,0-1 0 0 0,0 1 0 0 0,0-1 1 0 0,0 1-1 0 0,0-1 0 0 0,0 1 1 0 0,0 0-1 0 0,0-1 0 0 0,0 1 0 0 0,0-1 1 0 0,0 1-1 0 0,0-1 0 0 0,0 1 0 0 0,0 0 1 0 0,1-1-1 0 0,-1 1 0 0 0,0-1 0 0 0,0 1 1 0 0,1-1-1 0 0,-1 1 0 0 0,0-1 0 0 0,1 1 1 0 0,-1-1-1 0 0,0 0 0 0 0,1 1 1 0 0,-1-1-1 0 0,1 1 0 0 0,-1-1 0 0 0,1 0 1 0 0,-1 1-1 0 0,1-1 0 0 0,-1 0 0 0 0,1 0 1 0 0,0 1-1 0 0,2 1-92 0 0,0 0 0 0 0,-1-1 0 0 0,1 1 0 0 0,0-1 0 0 0,0 0 0 0 0,0 0 0 0 0,1 0 0 0 0,3 1 0 0 0,2-2 40 0 0,0 0 1 0 0,1-1-1 0 0,-1-1 0 0 0,0 1 1 0 0,0-2-1 0 0,16-5 0 0 0,-15 5 92 0 0,-1 0-1 0 0,1 0 1 0 0,-1 1 0 0 0,1 0-1 0 0,13 0 1 0 0,-23 2-92 0 0,0 0 0 0 0,0 0 0 0 0,1 0 0 0 0,-1 0 0 0 0,0 0 0 0 0,0 0 1 0 0,0 0-1 0 0,1 0 0 0 0,-1 0 0 0 0,0 0 0 0 0,0 0 0 0 0,0 0 0 0 0,1 0 0 0 0,-1 0 0 0 0,0 0 0 0 0,0 0 1 0 0,0 0-1 0 0,0 1 0 0 0,1-1 0 0 0,-1 0 0 0 0,0 0 0 0 0,0 0 0 0 0,0 0 0 0 0,0 0 0 0 0,0 1 0 0 0,1-1 1 0 0,-1 0-1 0 0,0 0 0 0 0,0 0 0 0 0,0 0 0 0 0,0 1 0 0 0,0-1 0 0 0,0 0 0 0 0,0 0 0 0 0,0 0 0 0 0,0 1 0 0 0,0-1 1 0 0,0 0-1 0 0,0 0 0 0 0,0 0 0 0 0,0 1 0 0 0,0-1 0 0 0,0 0 0 0 0,0 0 0 0 0,0 1 0 0 0,-6 12-1575 0 0,-13 13-1854 0 0,18-25 3227 0 0,-22 28-3296 0 0,16-4 1018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6401 0 0,'4'-3'7467'0'0,"16"-3"-5224"0"0,25-2-1180 0 0,-38 8-933 0 0,0 1 0 0 0,1-1 0 0 0,-1 1 0 0 0,0 1 0 0 0,0 0 0 0 0,0 0 0 0 0,0 0-1 0 0,0 1 1 0 0,0-1 0 0 0,0 2 0 0 0,-1-1 0 0 0,0 1 0 0 0,8 6 0 0 0,-9-6-263 0 0,0 0 0 0 0,0 0 1 0 0,-1 0-1 0 0,0 1 0 0 0,0 0 1 0 0,6 10-1 0 0,-7-11-541 0 0,-1 1 0 0 0,-1-1 0 0 0,1 0-1 0 0,0 0 1 0 0,-1 1 0 0 0,0-1 0 0 0,0 1 0 0 0,0-1 0 0 0,0 10-1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1:2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15 6849 0 0,'-16'-6'1578'0'0,"14"4"-1098"0"0,-1 1 1 0 0,1 0-1 0 0,0 0 1 0 0,-1 0-1 0 0,1 1 1 0 0,-1-1 0 0 0,1 0-1 0 0,-1 1 1 0 0,-4-1-1 0 0,5 2-273 0 0,1-1 0 0 0,0 1 0 0 0,0-1-1 0 0,-1 1 1 0 0,1 0 0 0 0,0 0 0 0 0,0-1 0 0 0,0 1 0 0 0,0 0-1 0 0,-1 0 1 0 0,1 0 0 0 0,1 0 0 0 0,-1 0 0 0 0,0 0 0 0 0,0 1-1 0 0,0-1 1 0 0,0 0 0 0 0,1 0 0 0 0,-1 1 0 0 0,1-1 0 0 0,-1 0-1 0 0,0 2 1 0 0,-11 28 935 0 0,1 2 0 0 0,1-1-1 0 0,-6 39 1 0 0,-10 104-1190 0 0,23-147 254 0 0,-7 48-225 0 0,5-1-1 0 0,2 1 1 0 0,4 0-1 0 0,3-1 0 0 0,27 149 1 0 0,-29-217-257 0 0,11 44-311 0 0,-12-49 245 0 0,0 0-1 0 0,-1 0 0 0 0,1 0 0 0 0,0 1 0 0 0,0-1 0 0 0,1 0 1 0 0,-1 0-1 0 0,0 0 0 0 0,1-1 0 0 0,-1 1 0 0 0,1 0 0 0 0,-1 0 1 0 0,1-1-1 0 0,0 1 0 0 0,0-1 0 0 0,-1 0 0 0 0,5 3 0 0 0,-6-4 211 0 0,0 0-1 0 0,1 0 1 0 0,-1 1 0 0 0,0-1-1 0 0,0 0 1 0 0,0 0-1 0 0,1 0 1 0 0,-1 0-1 0 0,0 1 1 0 0,0-1 0 0 0,1 0-1 0 0,-1 0 1 0 0,0 0-1 0 0,0 0 1 0 0,1 0-1 0 0,-1 0 1 0 0,0 0 0 0 0,0 0-1 0 0,1 0 1 0 0,-1 0-1 0 0,0 0 1 0 0,1 0-1 0 0,-1 0 1 0 0,0 0 0 0 0,0 0-1 0 0,1 0 1 0 0,-1 0-1 0 0,0 0 1 0 0,0 0-1 0 0,1 0 1 0 0,-1 0 0 0 0,0-1-1 0 0,0 1 1 0 0,1 0-1 0 0,-1 0 1 0 0,0 0-1 0 0,0 0 1 0 0,0-1 0 0 0,1 1-1 0 0,-1 0 1 0 0,0 0-1 0 0,0 0 1 0 0,0-1-1 0 0,0 1 1 0 0,1 0 0 0 0,-1 0-1 0 0,0-1 1 0 0,0 1-1 0 0,0 0 1 0 0,0 0-1 0 0,0-1 1 0 0,0 1 0 0 0,0 0-1 0 0,0 0 1 0 0,0-1-1 0 0,0 1 1 0 0,0 0-1 0 0,0-1 1 0 0,0 1-1 0 0,0 0 1 0 0,0-1 0 0 0,-8-13-2652 0 0,7 12 2441 0 0,0-8-2755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3929 0 0,'51'2'7501'0'0,"1"2"-6381"0"0,15 1-5204 0 0,-66-5 3937 0 0,-1 0 0 0 0,1 0 1 0 0,-1 0-1 0 0,1 0 0 0 0,-1 0 0 0 0,1 0 1 0 0,-1 0-1 0 0,1 0 0 0 0,-1 0 0 0 0,1 0 1 0 0,-1 0-1 0 0,1-1 0 0 0,-1 1 0 0 0,1 0 1 0 0,-1 0-1 0 0,1 0 0 0 0,-1-1 0 0 0,1 1 1 0 0,-1 0-1 0 0,1-1 0 0 0,-1 1 0 0 0,0 0 1 0 0,1-1-1 0 0,0 0 0 0 0,0 0-384 0 0,5-2-2503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1 3185 0 0,'-25'28'6535'0'0,"-1"5"-3324"0"0,-47 79-2445 0 0,51-77 160 0 0,-41 62-364 0 0,4-7-270 0 0,-70 142 1 0 0,109-180-598 0 0,19-48-93 0 0,0-1-1 0 0,1 0 1 0 0,-1 0 0 0 0,1 0 0 0 0,0 0 0 0 0,0 1 0 0 0,0-1-1 0 0,1 6 1 0 0,13-6-8690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6689 0 0,'4'-1'3030'0'0,"6"8"-1800"0"0,6 9-186 0 0,145 195 2983 0 0,62 120-3398 0 0,-223-330-698 0 0,13 15-524 0 0,-13-16 444 0 0,0 1 0 0 0,0-1 0 0 0,0 0 0 0 0,1 1 0 0 0,-1-1 0 0 0,0 0 0 0 0,1 1 0 0 0,-1-1 0 0 0,0 0 0 0 0,1 0 0 0 0,-1 1 0 0 0,0-1 0 0 0,1 0 0 0 0,-1 0 0 0 0,0 1 0 0 0,1-1 0 0 0,-1 0 0 0 0,1 0 0 0 0,-1 0 0 0 0,0 0 0 0 0,1 0 0 0 0,-1 0 0 0 0,1 0 0 0 0,-1 0 0 0 0,0 0 0 0 0,1 0 0 0 0,-1 0 0 0 0,1 0 0 0 0,-1 0 0 0 0,1 0 0 0 0,-1 0 0 0 0,0 0 0 0 0,1 0 0 0 0,-1-1 0 0 0,0 1 0 0 0,1 0 0 0 0,-1 0 0 0 0,1 0 0 0 0,-1-1 0 0 0,1 1 0 0 0,3-8-5872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9:4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7962 0 0,'-7'-18'3457'0'0,"8"18"-3400"0"0,-1 0 0 0 0,0 0 0 0 0,0-1 0 0 0,0 1 0 0 0,0 0 0 0 0,0 0 0 0 0,0 0 0 0 0,0 0 0 0 0,0-1-1 0 0,0 1 1 0 0,0 0 0 0 0,0 0 0 0 0,1 0 0 0 0,-1 0 0 0 0,0 0 0 0 0,0 0 0 0 0,0-1 0 0 0,0 1 0 0 0,0 0 0 0 0,1 0-1 0 0,-1 0 1 0 0,0 0 0 0 0,0 0 0 0 0,0 0 0 0 0,0 0 0 0 0,1 0 0 0 0,-1 0 0 0 0,0 0 0 0 0,0 0 0 0 0,0 0-1 0 0,1 0 1 0 0,-1 0 0 0 0,0 0 0 0 0,0 0 0 0 0,0 0 0 0 0,0 0 0 0 0,1 0 0 0 0,-1 0 0 0 0,0 0 0 0 0,0 0 0 0 0,0 0-1 0 0,0 0 1 0 0,1 0 0 0 0,-1 1 0 0 0,3 0 166 0 0,0 0-1 0 0,0 1 0 0 0,-1 0 1 0 0,1 0-1 0 0,0 0 1 0 0,-1 0-1 0 0,0 0 1 0 0,4 4-1 0 0,8 11 3 0 0,0 2 0 0 0,-2 0 0 0 0,0 0 0 0 0,-1 1 0 0 0,-1 1 0 0 0,-1 0 0 0 0,-1 0 0 0 0,-1 1 0 0 0,0 0 0 0 0,3 26 0 0 0,-3-7-101 0 0,-3 1 1 0 0,-1 0-1 0 0,-1 0 0 0 0,-8 68 1 0 0,-9-9-302 0 0,-5 0 1 0 0,-39 114 0 0 0,44-160-1058 0 0,11-44 443 0 0,-2 11-1366 0 0,3-7-3683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1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58 5057 0 0,'-18'-9'2199'0'0,"15"7"-1584"0"0,0 0 0 0 0,-1 0 0 0 0,0 1 0 0 0,1-1 0 0 0,-1 1 0 0 0,0 0 0 0 0,-5-1 0 0 0,40 0 2027 0 0,62-11 0 0 0,-61 7-2540 0 0,0 1 0 0 0,35 0 0 0 0,-23 3-60 0 0,-31 1-201 0 0,1 0-1 0 0,0 1 1 0 0,0 0 0 0 0,-1 1-1 0 0,1 1 1 0 0,22 5 0 0 0,-37-7 41 0 0,1 0 0 0 0,0 0 0 0 0,-1 0 0 0 0,1 0-1 0 0,0 0 1 0 0,-1 0 0 0 0,1 1 0 0 0,0-1 0 0 0,-1 0 0 0 0,1 0 0 0 0,0 0 0 0 0,-1 1 0 0 0,1-1 0 0 0,0 0 0 0 0,0 0-1 0 0,-1 1 1 0 0,1-1 0 0 0,0 0 0 0 0,0 0 0 0 0,0 1 0 0 0,-1-1 0 0 0,1 0 0 0 0,0 1 0 0 0,0-1 0 0 0,0 0 0 0 0,0 1-1 0 0,0-1 1 0 0,0 0 0 0 0,-1 1 0 0 0,1-1 0 0 0,0 0 0 0 0,0 1 0 0 0,0-1 0 0 0,0 0 0 0 0,0 1 0 0 0,0-1 0 0 0,1 0-1 0 0,-1 1 1 0 0,0-1 0 0 0,0 0 0 0 0,0 1 0 0 0,0-1 0 0 0,0 0 0 0 0,0 1 0 0 0,1-1 0 0 0,-1 0 0 0 0,0 1 0 0 0,0-1-1 0 0,0 0 1 0 0,1 0 0 0 0,-1 1 0 0 0,0-1 0 0 0,0 0 0 0 0,1 0 0 0 0,-1 1 0 0 0,0-1 0 0 0,1 0 0 0 0,-1 0 0 0 0,0 0-1 0 0,1 0 1 0 0,-1 1 0 0 0,0-1 0 0 0,1 0 0 0 0,-1 0 0 0 0,1 0 0 0 0,-29 9-4711 0 0,11-8 1951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1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3329 0 0,'-3'6'904'0'0,"1"-1"0"0"0,0 1 0 0 0,0 0-1 0 0,1 0 1 0 0,-1 1 0 0 0,1-1 0 0 0,1 0 0 0 0,-1 9 0 0 0,1-3-158 0 0,1 0-1 0 0,1 0 1 0 0,4 22 0 0 0,1-12-699 0 0,0 0 0 0 0,1-1 0 0 0,1 0 0 0 0,13 21 0 0 0,-21-40-236 0 0,1 0 0 0 0,-1 0 0 0 0,0 0 0 0 0,1 0 0 0 0,-1-1 1 0 0,1 1-1 0 0,0 0 0 0 0,0-1 0 0 0,-1 1 0 0 0,1-1 0 0 0,0 0 0 0 0,0 0 0 0 0,0 0 1 0 0,5 2-1 0 0,-7-3 46 0 0,1 0 0 0 0,-1 0 0 0 0,1 1-1 0 0,-1-1 1 0 0,1 0 0 0 0,-1 0 0 0 0,1 0 0 0 0,-1 0 0 0 0,1-1 0 0 0,-1 1 0 0 0,1 0 0 0 0,-1 0 0 0 0,1 0 0 0 0,-1 0 0 0 0,1 0 0 0 0,-1-1 0 0 0,1 1-1 0 0,-1 0 1 0 0,0 0 0 0 0,1-1 0 0 0,-1 1 0 0 0,1 0 0 0 0,-1-1 0 0 0,0 1 0 0 0,1 0 0 0 0,-1-1 0 0 0,1-1-114 0 0,0 1 1 0 0,0-1 0 0 0,-1 1-1 0 0,1-1 1 0 0,-1 1 0 0 0,0-1-1 0 0,1 0 1 0 0,-1 1-1 0 0,0-1 1 0 0,0 0 0 0 0,0 1-1 0 0,0-4 1 0 0,-3-20-1830 0 0,3 1 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1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30 2361 0 0,'1'-25'4343'0'0,"4"20"-1568"0"0,7 14-697 0 0,-7-2-1922 0 0,1 1 0 0 0,-1-1 0 0 0,-1 1-1 0 0,1 0 1 0 0,-1 0 0 0 0,-1 1 0 0 0,1-1 0 0 0,-2 1-1 0 0,1 0 1 0 0,-1 0 0 0 0,0 0 0 0 0,0 11 0 0 0,-1-15-184 0 0,-1 1 0 0 0,0-1 0 0 0,0 0 0 0 0,-1 1 0 0 0,1-1 0 0 0,-1 0 0 0 0,-1 0 0 0 0,1 0 0 0 0,0 0 0 0 0,-1 0 0 0 0,0 0 0 0 0,-1 0 0 0 0,1 0 0 0 0,-1-1 0 0 0,1 1 0 0 0,-1-1 0 0 0,-1 1 0 0 0,1-1 0 0 0,-1 0 0 0 0,1-1 0 0 0,-1 1 0 0 0,-5 3 0 0 0,3-3 44 0 0,-1 0 1 0 0,0-1-1 0 0,0 1 1 0 0,0-1-1 0 0,0-1 1 0 0,-1 1-1 0 0,1-1 1 0 0,-1 0-1 0 0,1-1 1 0 0,-10 1-1 0 0,17-2 8 0 0,0 0-1 0 0,0 0 0 0 0,0 0 1 0 0,0 0-1 0 0,0 0 1 0 0,0 0-1 0 0,0 0 1 0 0,-1 0-1 0 0,1 0 0 0 0,0 0 1 0 0,0 0-1 0 0,0 0 1 0 0,0 0-1 0 0,0 0 1 0 0,0 0-1 0 0,0 1 0 0 0,0-1 1 0 0,0 0-1 0 0,0 0 1 0 0,0 0-1 0 0,0 0 0 0 0,-1 0 1 0 0,1 0-1 0 0,0 0 1 0 0,0 0-1 0 0,0 0 1 0 0,0 1-1 0 0,0-1 0 0 0,0 0 1 0 0,0 0-1 0 0,0 0 1 0 0,0 0-1 0 0,0 0 1 0 0,0 0-1 0 0,0 0 0 0 0,0 0 1 0 0,0 1-1 0 0,0-1 1 0 0,0 0-1 0 0,0 0 1 0 0,0 0-1 0 0,0 0 0 0 0,0 0 1 0 0,1 0-1 0 0,-1 0 1 0 0,0 0-1 0 0,0 1 1 0 0,0-1-1 0 0,0 0 0 0 0,0 0 1 0 0,0 0-1 0 0,0 0 1 0 0,0 0-1 0 0,0 0 1 0 0,0 0-1 0 0,0 0 0 0 0,0 0 1 0 0,1 0-1 0 0,-1 0 1 0 0,0 0-1 0 0,0 0 0 0 0,0 0 1 0 0,0 0-1 0 0,0 0 1 0 0,0 0-1 0 0,0 1 1 0 0,13 8 940 0 0,14 9 148 0 0,-21-15-1014 0 0,-1 0 1 0 0,1 0-1 0 0,0 0 0 0 0,0-1 0 0 0,0 0 0 0 0,1 0 1 0 0,-1 0-1 0 0,0-1 0 0 0,1 0 0 0 0,-1-1 0 0 0,1 1 1 0 0,-1-1-1 0 0,1 0 0 0 0,-1-1 0 0 0,9-1 0 0 0,-8 0-761 0 0,1 0 0 0 0,-1-1 1 0 0,-1 0-1 0 0,1 0 0 0 0,0-1 0 0 0,-1 0 0 0 0,0 0 0 0 0,8-7 0 0 0,-1-9-5957 0 0,-6 10 2445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5585 0 0,'2'31'8788'0'0,"0"19"-6117"0"0,8 111-4024 0 0,-10-161 1336 0 0,0 0 0 0 0,0 0-1 0 0,0 0 1 0 0,0-1 0 0 0,0 1 0 0 0,0 0-1 0 0,0 0 1 0 0,1 0 0 0 0,-1 0-1 0 0,0 0 1 0 0,0 0 0 0 0,0 0 0 0 0,0 0-1 0 0,0 0 1 0 0,0 0 0 0 0,0 0-1 0 0,1 0 1 0 0,-1 0 0 0 0,0 0-1 0 0,0 0 1 0 0,0 0 0 0 0,0 0 0 0 0,0 0-1 0 0,0 0 1 0 0,1 0 0 0 0,-1 0-1 0 0,0 0 1 0 0,0 0 0 0 0,0 0 0 0 0,0 0-1 0 0,0 0 1 0 0,0 1 0 0 0,0-1-1 0 0,1 0 1 0 0,-1 0 0 0 0,0 0-1 0 0,0 0 1 0 0,0 0 0 0 0,0 0 0 0 0,0 0-1 0 0,0 0 1 0 0,0 0 0 0 0,0 1-1 0 0,0-1 1 0 0,0 0 0 0 0,0 0-1 0 0,9-23-63 0 0,8-18 251 0 0,-15 37-157 0 0,1 0 1 0 0,0 1-1 0 0,1-1 0 0 0,-1 1 0 0 0,1-1 0 0 0,-1 1 1 0 0,1 0-1 0 0,0 0 0 0 0,0 1 0 0 0,0-1 1 0 0,6-2-1 0 0,1 1-1027 0 0,0 1 0 0 0,1-1 1 0 0,13-1-1 0 0,-15 3-646 0 0,0-1-1420 0 0,1-2-1267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50 5553 0 0,'-2'0'350'0'0,"0"1"0"0"0,0-1 0 0 0,0 1-1 0 0,0 0 1 0 0,0 0 0 0 0,1 0 0 0 0,-1 0-1 0 0,0 0 1 0 0,0 0 0 0 0,0 0 0 0 0,1 1 0 0 0,-1-1-1 0 0,1 1 1 0 0,-1-1 0 0 0,1 1 0 0 0,0 0-1 0 0,-1-1 1 0 0,1 1 0 0 0,0 0 0 0 0,-1 2 0 0 0,1-1-91 0 0,1 0 0 0 0,-1 0 1 0 0,0 0-1 0 0,1 0 0 0 0,0 1 1 0 0,0-1-1 0 0,0 0 1 0 0,0 0-1 0 0,0 0 0 0 0,0 0 1 0 0,1 0-1 0 0,1 5 0 0 0,0-1-133 0 0,1 1-1 0 0,0-1 0 0 0,0 0 0 0 0,1 1 0 0 0,0-1 1 0 0,0-1-1 0 0,0 1 0 0 0,1-1 0 0 0,0 0 1 0 0,6 6-1 0 0,-3-5-110 0 0,0-1-1 0 0,0-1 1 0 0,0 0 0 0 0,1 0-1 0 0,18 8 1 0 0,-25-12-12 0 0,1 0-1 0 0,0-1 1 0 0,0 1-1 0 0,-1 0 1 0 0,1-1 0 0 0,0 0-1 0 0,0 0 1 0 0,-1 1-1 0 0,1-2 1 0 0,0 1-1 0 0,4-1 1 0 0,-5 1 3 0 0,-1-1-1 0 0,0 1 1 0 0,1-1-1 0 0,-1 0 1 0 0,0 1-1 0 0,0-1 1 0 0,0 0-1 0 0,0 0 1 0 0,1 0-1 0 0,-1 0 1 0 0,0 0-1 0 0,0 0 1 0 0,-1 0-1 0 0,1 0 1 0 0,0-1 0 0 0,0 1-1 0 0,0 0 1 0 0,-1 0-1 0 0,1-1 1 0 0,-1 1-1 0 0,1 0 1 0 0,-1-1-1 0 0,1-2 1 0 0,-1 0 36 0 0,1-1 0 0 0,-1 0 0 0 0,0 1 0 0 0,-1-1 0 0 0,1 0 1 0 0,-1 1-1 0 0,0-1 0 0 0,0 0 0 0 0,-1 1 0 0 0,1-1 0 0 0,-1 1 0 0 0,0 0 1 0 0,0 0-1 0 0,0 0 0 0 0,-1 0 0 0 0,1 0 0 0 0,-6-6 0 0 0,-4-4 8 0 0,0 1-1 0 0,0 0 1 0 0,-18-14-1 0 0,26 24-68 0 0,-6-6-82 0 0,0 0-1 0 0,-1 1 0 0 0,0 1 1 0 0,0-1-1 0 0,-1 2 0 0 0,0 0 1 0 0,-15-6-1 0 0,27 12 73 0 0,0 0 0 0 0,0 0 1 0 0,0 0-1 0 0,-1 0 0 0 0,1-1 0 0 0,0 1 0 0 0,0 0 1 0 0,-1 0-1 0 0,1 0 0 0 0,0 0 0 0 0,0 0 1 0 0,-1 0-1 0 0,1 0 0 0 0,0 0 0 0 0,0 0 0 0 0,-1 0 1 0 0,1 0-1 0 0,0 0 0 0 0,0 0 0 0 0,0 0 1 0 0,-1 0-1 0 0,1 0 0 0 0,0 1 0 0 0,0-1 0 0 0,-1 0 1 0 0,1 0-1 0 0,0 0 0 0 0,0 0 0 0 0,0 0 1 0 0,-1 0-1 0 0,1 1 0 0 0,0-1 0 0 0,0 0 0 0 0,0 0 1 0 0,0 0-1 0 0,-1 1 0 0 0,1-1 0 0 0,0 0 0 0 0,3 11-792 0 0,12 9-492 0 0,32 26-3443 0 0,-44-43 4235 0 0,1 0 0 0 0,0 0 0 0 0,0-1 0 0 0,0 0 0 0 0,1 1 0 0 0,-1-1 0 0 0,0-1 0 0 0,1 1-1 0 0,-1-1 1 0 0,1 1 0 0 0,8 0 0 0 0,5-1-2077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31 2897 0 0,'6'-19'2436'0'0,"-2"7"5507"0"0,-6 27-3818 0 0,-5 74-3620 0 0,2-13-3262 0 0,4-65 910 0 0,-1 0 0 0 0,-1 0 0 0 0,1 0-1 0 0,-8 16 1 0 0,9-25 1624 0 0,0 0-1 0 0,0-1 0 0 0,0 1 1 0 0,0-1-1 0 0,0 1 1 0 0,0-1-1 0 0,0 0 0 0 0,0 1 1 0 0,-1-1-1 0 0,1 0 1 0 0,-1 0-1 0 0,1 0 0 0 0,-4 2 1 0 0,-12 5 1033 0 0,2-2 4001 0 0,22-7 989 0 0,13 1-3422 0 0,4-1-1679 0 0,-7-2-382 0 0,-14 2-274 0 0,1 0 0 0 0,-1 0 0 0 0,1 1 1 0 0,-1-1-1 0 0,1 1 0 0 0,0 0 0 0 0,-1 0 0 0 0,1 0 0 0 0,-1 0 0 0 0,1 1 0 0 0,0-1 0 0 0,3 2 1 0 0,-6-1-36 0 0,-1 0 1 0 0,0 0 0 0 0,0 0-1 0 0,1-1 1 0 0,-1 1 0 0 0,0 0-1 0 0,0 0 1 0 0,0 0 0 0 0,0 0 0 0 0,0 0-1 0 0,0-1 1 0 0,0 1 0 0 0,0 0-1 0 0,0 0 1 0 0,0 0 0 0 0,-1 0-1 0 0,1-1 1 0 0,0 1 0 0 0,-1 0 0 0 0,1 0-1 0 0,0-1 1 0 0,-1 1 0 0 0,1 0-1 0 0,-2 1 1 0 0,-10 20 23 0 0,12-22-28 0 0,-15 18 27 0 0,12-15-29 0 0,1 0 0 0 0,-1 0 0 0 0,1 0-1 0 0,0 1 1 0 0,0-1 0 0 0,0 1-1 0 0,0-1 1 0 0,-1 5 0 0 0,3-7 1 0 0,0 0 0 0 0,0 0 1 0 0,0 0-1 0 0,0 1 0 0 0,1-1 1 0 0,-1 0-1 0 0,0 0 0 0 0,0 0 1 0 0,1 0-1 0 0,-1 0 0 0 0,1 0 1 0 0,-1 0-1 0 0,1 0 0 0 0,-1 0 1 0 0,1 0-1 0 0,0 0 0 0 0,-1 0 1 0 0,1 0-1 0 0,0 0 0 0 0,0 0 1 0 0,0-1-1 0 0,0 1 0 0 0,-1 0 1 0 0,1-1-1 0 0,0 1 0 0 0,0-1 1 0 0,0 1-1 0 0,1-1 0 0 0,-1 1 1 0 0,0-1-1 0 0,0 0 0 0 0,0 1 1 0 0,1-1-1 0 0,5 2-70 0 0,0 1-1 0 0,-1-2 1 0 0,1 1-1 0 0,0-1 1 0 0,0 0-1 0 0,-1-1 1 0 0,1 1 0 0 0,0-1-1 0 0,12-2 1 0 0,-13 1-465 0 0,-1 0 1 0 0,1-1 0 0 0,-1 1-1 0 0,0-1 1 0 0,7-3-1 0 0,-8 3-386 0 0,-1 0 0 0 0,1 0 0 0 0,-1-1 0 0 0,0 1 0 0 0,1-1 0 0 0,-1 0-1 0 0,4-5 1 0 0,5-7-4101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6825 0 0,'11'4'8769'0'0,"6"4"-6441"0"0,16 6-1727 0 0,-15-10-321 0 0,-13-3-148 0 0,0-1 0 0 0,-1 2-1 0 0,1-1 1 0 0,0 0 0 0 0,-1 1-1 0 0,7 3 1 0 0,-9-4-89 0 0,-1 1 0 0 0,1-1 0 0 0,-1 0 0 0 0,1 1 0 0 0,-1-1 0 0 0,0 1 1 0 0,0-1-1 0 0,1 1 0 0 0,-1-1 0 0 0,0 1 0 0 0,-1 0 0 0 0,1 0 0 0 0,0 0 0 0 0,0-1 0 0 0,-1 1 0 0 0,1 0 0 0 0,-1 0 0 0 0,0 0 1 0 0,0 0-1 0 0,1 3 0 0 0,-1 11 38 0 0,-1 1 1 0 0,0-1 0 0 0,-1 1 0 0 0,-6 22-1 0 0,5-26-385 0 0,0 0-1 0 0,1 0 1 0 0,0 0 0 0 0,1 1-1 0 0,1-1 1 0 0,0 0-1 0 0,1 0 1 0 0,2 14 0 0 0,-3-26 86 0 0,0 1 1 0 0,0-1 0 0 0,1 0 0 0 0,-1 0 0 0 0,0 0 0 0 0,1 0-1 0 0,-1 0 1 0 0,1 0 0 0 0,-1 0 0 0 0,1 0 0 0 0,0 0-1 0 0,-1 0 1 0 0,1 0 0 0 0,0 0 0 0 0,0 0 0 0 0,0 0 0 0 0,-1 0-1 0 0,1-1 1 0 0,0 1 0 0 0,0 0 0 0 0,0-1 0 0 0,0 1-1 0 0,0-1 1 0 0,0 1 0 0 0,0-1 0 0 0,1 1 0 0 0,-1-1 0 0 0,0 0-1 0 0,0 1 1 0 0,0-1 0 0 0,0 0 0 0 0,0 0 0 0 0,3 0 0 0 0,-3 0-7 0 0,0-1 1 0 0,1 1 0 0 0,-1-1 0 0 0,0 1 0 0 0,0-1 0 0 0,0 0 0 0 0,1 1 0 0 0,-1-1-1 0 0,0 0 1 0 0,0 0 0 0 0,0 0 0 0 0,0 0 0 0 0,0 0 0 0 0,-1 0 0 0 0,1 0 0 0 0,0 0-1 0 0,0 0 1 0 0,-1 0 0 0 0,1 0 0 0 0,0 0 0 0 0,-1-1 0 0 0,1 1 0 0 0,-1 0 0 0 0,0-1 0 0 0,1 1-1 0 0,-1 0 1 0 0,0 0 0 0 0,0-1 0 0 0,0-1 0 0 0,-1-20-1053 0 0,7 1-781 0 0</inkml:trace>
  <inkml:trace contextRef="#ctx0" brushRef="#br0" timeOffset="1">277 66 5521 0 0,'0'-21'2437'0'0,"0"15"-1243"0"0,0 0-1 0 0,0 0 0 0 0,-1 0 0 0 0,0 0 1 0 0,-2-8-1 0 0,3 26 4810 0 0,-1 23-5001 0 0,5 13-525 0 0,-2-9-789 0 0,1-1-1 0 0,2 0 1 0 0,2 0-1 0 0,11 37 1 0 0,-17-73-11 0 0,-1 0 0 0 0,1-1 0 0 0,-1 1-1 0 0,1 0 1 0 0,0-1 0 0 0,0 1 0 0 0,-1-1 0 0 0,1 1 0 0 0,1-1 0 0 0,-1 1 0 0 0,0-1 0 0 0,0 1 0 0 0,0-1-1 0 0,1 0 1 0 0,-1 0 0 0 0,1 0 0 0 0,1 2 0 0 0,-2-3 123 0 0,-1 0 0 0 0,1 0 1 0 0,-1 0-1 0 0,1 0 0 0 0,-1 0 0 0 0,0 0 0 0 0,1 0 0 0 0,-1 0 1 0 0,1 0-1 0 0,-1 0 0 0 0,1-1 0 0 0,-1 1 0 0 0,1 0 0 0 0,-1 0 0 0 0,0 0 1 0 0,1 0-1 0 0,-1-1 0 0 0,1 1 0 0 0,-1 0 0 0 0,0 0 0 0 0,1-1 1 0 0,-1 1-1 0 0,0 0 0 0 0,1-1 0 0 0,8-18-3129 0 0,-2-29-128 0 0,-6 39 2968 0 0,2-14-1542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5073 0 0,'-1'0'369'0'0,"0"1"-1"0"0,0 0 1 0 0,0 0 0 0 0,1 0-1 0 0,-1 0 1 0 0,0 0 0 0 0,0 0-1 0 0,0 0 1 0 0,1 0 0 0 0,-1 1-1 0 0,1-1 1 0 0,-1 0 0 0 0,1 0-1 0 0,-1 0 1 0 0,1 1 0 0 0,0-1-1 0 0,0 0 1 0 0,-1 1 0 0 0,1-1-1 0 0,0 0 1 0 0,0 0 0 0 0,0 1-1 0 0,0-1 1 0 0,1 0 0 0 0,-1 3-1 0 0,10 36 1563 0 0,-8-33-1416 0 0,6 24 203 0 0,24 52 1 0 0,-27-72-1238 0 0,1-1 0 0 0,0 1 0 0 0,9 10 0 0 0,-11-16-418 0 0,0-1-1 0 0,0 1 1 0 0,1-1-1 0 0,-1 1 1 0 0,1-1 0 0 0,0-1-1 0 0,7 5 1 0 0,-1-3-2169 0 0,0-2-1002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3857 0 0,'14'-48'5793'0'0,"-10"59"466"0"0,-3 10-4732 0 0,-1-8-898 0 0,0 2-429 0 0,-1-1 0 0 0,0 1 0 0 0,0 0 0 0 0,-2-1-1 0 0,0 1 1 0 0,-9 25 0 0 0,9-38-817 0 0,2-9 318 0 0,1 5 284 0 0,1 1-1 0 0,-1-1 1 0 0,0 1-1 0 0,1-1 1 0 0,-1 1-1 0 0,1-1 1 0 0,-1 1-1 0 0,1-1 1 0 0,0 1 0 0 0,-1-1-1 0 0,3-1 1 0 0,0 0 26 0 0,1 0 1 0 0,0 1 0 0 0,0 0-1 0 0,0 0 1 0 0,0 0-1 0 0,0 0 1 0 0,0 0 0 0 0,0 1-1 0 0,1 0 1 0 0,-1 0 0 0 0,1 0-1 0 0,-1 0 1 0 0,1 1 0 0 0,6 0-1 0 0,7-1 12 0 0,1 2 0 0 0,19 2 1 0 0,-32-2-167 0 0,-1 0 1 0 0,1 0 0 0 0,-1 0 0 0 0,1 0-1 0 0,-1 1 1 0 0,8 3 0 0 0,-11-4-206 0 0,-1 0 1 0 0,0-1 0 0 0,0 1 0 0 0,0 0-1 0 0,0 0 1 0 0,0 0 0 0 0,0 0-1 0 0,0 0 1 0 0,0 1 0 0 0,0-1-1 0 0,0 0 1 0 0,-1 0 0 0 0,1 1-1 0 0,-1-1 1 0 0,1 0 0 0 0,-1 1-1 0 0,1-1 1 0 0,-1 0 0 0 0,1 1-1 0 0,-1-1 1 0 0,0 1 0 0 0,0-1-1 0 0,0 1 1 0 0,0-1 0 0 0,0 0-1 0 0,0 1 1 0 0,0-1 0 0 0,-1 1-1 0 0,0 1 1 0 0,-2 13-4660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8266 0 0,'5'2'886'0'0,"1"-1"0"0"0,0 1 1 0 0,-1-1-1 0 0,1-1 1 0 0,0 1-1 0 0,0-1 0 0 0,8 0 1 0 0,-2-2-239 0 0,0 0 0 0 0,0-1 0 0 0,0-1 0 0 0,15-6 0 0 0,14-4 8 0 0,-39 13-635 0 0,-1 1-1 0 0,1-1 0 0 0,-1 1 0 0 0,1-1 1 0 0,0 1-1 0 0,-1-1 0 0 0,1 1 0 0 0,-1 0 1 0 0,1 0-1 0 0,0 0 0 0 0,-1 0 0 0 0,1 0 1 0 0,0 1-1 0 0,-1-1 0 0 0,1 0 0 0 0,-1 1 1 0 0,1-1-1 0 0,0 1 0 0 0,-1-1 0 0 0,1 1 1 0 0,-1 0-1 0 0,0 0 0 0 0,3 1 0 0 0,-3 0-112 0 0,0-1-1 0 0,0 1 0 0 0,0 0 0 0 0,0-1 0 0 0,0 1 0 0 0,-1 0 0 0 0,1 0 0 0 0,-1 0 0 0 0,1 0 0 0 0,-1-1 0 0 0,1 1 0 0 0,-1 0 0 0 0,0 0 0 0 0,0 0 0 0 0,0 0 0 0 0,0 3 0 0 0,-2 4-648 0 0,1 0 0 0 0,-1 0 1 0 0,0 0-1 0 0,-1-1 0 0 0,0 1 1 0 0,0-1-1 0 0,-7 11 0 0 0,6-12 331 0 0,0-1-1 0 0,-1 0 1 0 0,0 0-1 0 0,0-1 1 0 0,0 0 0 0 0,-1 1-1 0 0,-9 5 1 0 0,-26 13 2592 0 0,82-49 5074 0 0,-34 19-7057 0 0,1 1 0 0 0,0-1 0 0 0,0 2 0 0 0,1-1-1 0 0,-1 1 1 0 0,1 0 0 0 0,0 1 0 0 0,11-3 0 0 0,-19 6-184 0 0,0 0 0 0 0,0 0 0 0 0,0-1 0 0 0,0 1 0 0 0,0 0 0 0 0,0 0 0 0 0,1 0 0 0 0,-1 1 0 0 0,0-1 1 0 0,0 0-1 0 0,0 0 0 0 0,0 0 0 0 0,0 1 0 0 0,0-1 0 0 0,0 1 0 0 0,0-1 0 0 0,0 1 0 0 0,0-1 0 0 0,0 1 1 0 0,-1-1-1 0 0,1 1 0 0 0,0 0 0 0 0,0-1 0 0 0,0 1 0 0 0,-1 0 0 0 0,1 0 0 0 0,0 0 0 0 0,-1 0 0 0 0,1-1 0 0 0,-1 1 1 0 0,1 0-1 0 0,-1 0 0 0 0,1 0 0 0 0,-1 0 0 0 0,0 0 0 0 0,1 0 0 0 0,-1 0 0 0 0,0 1 0 0 0,0-1 0 0 0,0 0 0 0 0,0 0 1 0 0,0 0-1 0 0,0 0 0 0 0,0 1 0 0 0,-1 7 0 0 0,0 0 1 0 0,0 0-1 0 0,-1-1 1 0 0,-3 12 0 0 0,2-8-163 0 0,3-12 148 0 0,0 1 0 0 0,0-1 0 0 0,0 1 0 0 0,0-1 0 0 0,0 1 0 0 0,0-1 0 0 0,0 1 0 0 0,0-1 0 0 0,0 1 0 0 0,0-1 0 0 0,0 1 0 0 0,1-1 0 0 0,-1 1 0 0 0,0-1-1 0 0,0 1 1 0 0,0-1 0 0 0,1 0 0 0 0,-1 1 0 0 0,0-1 0 0 0,1 1 0 0 0,-1-1 0 0 0,0 0 0 0 0,1 1 0 0 0,-1-1 0 0 0,0 0 0 0 0,1 1 0 0 0,-1-1 0 0 0,1 0 0 0 0,0 1-1 0 0,20 5 55 0 0,22-5-50 0 0,-34-1-11 0 0,38-4-2630 0 0,-42 3 1376 0 0,0 0-1 0 0,-1 0 1 0 0,1-1 0 0 0,0 0-1 0 0,-1 1 1 0 0,0-2-1 0 0,8-3 1 0 0,-1 0-3978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7258 0 0,'1'-1'295'0'0,"-1"1"0"0"0,0-1 1 0 0,1 0-1 0 0,-1 1 0 0 0,0-1 1 0 0,1 1-1 0 0,-1-1 1 0 0,1 1-1 0 0,-1-1 0 0 0,1 1 1 0 0,-1-1-1 0 0,1 1 1 0 0,-1 0-1 0 0,1-1 0 0 0,-1 1 1 0 0,1 0-1 0 0,0-1 0 0 0,-1 1 1 0 0,1 0-1 0 0,-1 0 1 0 0,1 0-1 0 0,0-1 0 0 0,21 1 2393 0 0,20 9-1149 0 0,-38-8-1057 0 0,-3-1-387 0 0,1 1 0 0 0,-1-1-1 0 0,1 1 1 0 0,0 0 0 0 0,-1-1 0 0 0,1 1-1 0 0,-1 0 1 0 0,1 0 0 0 0,-1 0 0 0 0,0 0-1 0 0,1 0 1 0 0,-1 0 0 0 0,0 1 0 0 0,0-1 0 0 0,0 0-1 0 0,0 1 1 0 0,0-1 0 0 0,0 0 0 0 0,0 1-1 0 0,0 1 1 0 0,0 0-26 0 0,0 0-1 0 0,0 0 0 0 0,-1 1 1 0 0,1-1-1 0 0,-1 0 0 0 0,0 0 1 0 0,0 0-1 0 0,0 1 1 0 0,0-1-1 0 0,-1 4 0 0 0,-3 8-57 0 0,0 1 1 0 0,-1-1-1 0 0,-12 23 0 0 0,12-26 71 0 0,-14 25-92 0 0,13-27-10 0 0,1-1 1 0 0,0 1 0 0 0,1 0-1 0 0,-5 16 1 0 0,9-26 8 0 0,0 1-1 0 0,0 0 1 0 0,0-1 0 0 0,-1 1 0 0 0,1 0-1 0 0,0 0 1 0 0,0-1 0 0 0,0 1 0 0 0,0 0 0 0 0,0-1-1 0 0,0 1 1 0 0,1 0 0 0 0,-1-1 0 0 0,0 1-1 0 0,0 0 1 0 0,0-1 0 0 0,1 1 0 0 0,-1 0-1 0 0,0-1 1 0 0,1 1 0 0 0,-1 0 0 0 0,0-1-1 0 0,1 1 1 0 0,-1-1 0 0 0,1 1 0 0 0,-1-1-1 0 0,1 1 1 0 0,-1-1 0 0 0,2 1 0 0 0,-1 0-1 0 0,1-1 0 0 0,-1 1 0 0 0,1-1 0 0 0,0 1 0 0 0,-1-1 0 0 0,1 0 0 0 0,0 0 1 0 0,-1 1-1 0 0,1-1 0 0 0,0-1 0 0 0,3 1 0 0 0,0-1-4 0 0,1 0-1 0 0,0 0 1 0 0,-1-1-1 0 0,0 0 1 0 0,1 0 0 0 0,7-4-1 0 0,0-4-893 0 0,1 0-1 0 0,-1-1 1 0 0,15-17 0 0 0,-22 22-683 0 0,-1 0 0 0 0,0-1 0 0 0,0 0 0 0 0,0 0 0 0 0,-1 0 0 0 0,0 0 0 0 0,-1-1 0 0 0,5-13 0 0 0,-3 6-900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5217 0 0,'-7'10'7661'0'0,"4"6"-3801"0"0,6 19-1486 0 0,-3-29-1667 0 0,3 33 622 0 0,-4-29-1221 0 0,2 0 1 0 0,-1 0 0 0 0,1 1 0 0 0,1-1 0 0 0,0 0 0 0 0,0 0 0 0 0,1 0 0 0 0,6 13-1 0 0,-9-22-106 0 0,1-1 0 0 0,-1 1 1 0 0,1 0-1 0 0,-1-1 0 0 0,0 1 0 0 0,1-1 0 0 0,-1 1 0 0 0,1-1 0 0 0,-1 1 0 0 0,1-1 0 0 0,0 1 0 0 0,-1-1 0 0 0,1 0 0 0 0,-1 1 0 0 0,1-1 0 0 0,0 0 0 0 0,-1 0 0 0 0,1 1 0 0 0,0-1 0 0 0,-1 0 0 0 0,1 0 0 0 0,0 0 0 0 0,0 0 0 0 0,-1 0 0 0 0,1 0 0 0 0,0 0 0 0 0,-1 0 0 0 0,1 0 0 0 0,0 0 1 0 0,-1 0-1 0 0,1 0 0 0 0,0-1 0 0 0,-1 1 0 0 0,1 0 0 0 0,0 0 0 0 0,-1-1 0 0 0,1 1 0 0 0,0-1 0 0 0,-1 1 0 0 0,1 0 0 0 0,-1-1 0 0 0,1 1 0 0 0,-1-1 0 0 0,1 1 0 0 0,0-2 0 0 0,29-33 321 0 0,-17 19-316 0 0,-11 14-290 0 0,0 1-1 0 0,-1 0 0 0 0,1-1 0 0 0,0 1 0 0 0,-1 0 0 0 0,1 0 0 0 0,0 1 1 0 0,0-1-1 0 0,0 0 0 0 0,0 1 0 0 0,0-1 0 0 0,3 0 0 0 0,14 3-9279 0 0,-11 2 3274 0 0</inkml:trace>
  <inkml:trace contextRef="#ctx0" brushRef="#br0" timeOffset="1">278 246 12307 0 0,'9'2'4361'0'0,"-1"-2"-2353"0"0,1 0-688 0 0,-3-1-528 0 0,-4-1-407 0 0,1 0-217 0 0,1 0-80 0 0,-1 2-192 0 0,1 0-393 0 0,0 2-799 0 0,2 0-1376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 5457 0 0,'3'-3'8224'0'0,"-5"10"-3382"0"0,-11 27-2160 0 0,-21 47-3319 0 0,17-39 631 0 0,12-27-314 0 0,0-1 0 0 0,-1 0-1 0 0,-1 0 1 0 0,0-1-1 0 0,-1 0 1 0 0,0 0-1 0 0,-1-1 1 0 0,-10 12-1 0 0,12-21-846 0 0,8-9 399 0 0,10-12 287 0 0,-4 11 542 0 0,1 0-1 0 0,0 0 1 0 0,1 1 0 0 0,0 0-1 0 0,0 0 1 0 0,0 1 0 0 0,0 0-1 0 0,1 1 1 0 0,0 0 0 0 0,0 0-1 0 0,15-3 1 0 0,-16 6-212 0 0,-1-1 0 0 0,1 1 0 0 0,-1 1 0 0 0,1 0 1 0 0,0 0-1 0 0,10 2 0 0 0,-13-1-395 0 0,0 0-1 0 0,0 0 1 0 0,0 1 0 0 0,0 0 0 0 0,-1 1-1 0 0,1-1 1 0 0,-1 1 0 0 0,0 0 0 0 0,8 5-1 0 0,-2 4-4471 0 0,-8-7 1813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7842 0 0,'25'57'6333'0'0,"-17"-41"-5729"0"0,0 0 0 0 0,6 20 0 0 0,-13-31-783 0 0,1 0 0 0 0,-1 0 0 0 0,0 0 0 0 0,-1 1 0 0 0,1-1 0 0 0,-1 0 0 0 0,0 0 0 0 0,0 0 0 0 0,-1 1 0 0 0,0-1 0 0 0,-2 9 0 0 0,3-13 44 0 0,0 0 0 0 0,-1 0 0 0 0,1 0 0 0 0,0 0-1 0 0,-1 0 1 0 0,1 0 0 0 0,-1 0 0 0 0,1 0 0 0 0,-1 0 0 0 0,0 0 0 0 0,1-1 0 0 0,-1 1 0 0 0,0 0-1 0 0,1 0 1 0 0,-1-1 0 0 0,0 1 0 0 0,0 0 0 0 0,0-1 0 0 0,0 1 0 0 0,0-1 0 0 0,0 1 0 0 0,0-1-1 0 0,0 1 1 0 0,0-1 0 0 0,0 0 0 0 0,0 0 0 0 0,-1 1 0 0 0,0-1-15 0 0,0 0 0 0 0,0-1 0 0 0,-1 1 1 0 0,1-1-1 0 0,0 1 0 0 0,0-1 0 0 0,0 1 0 0 0,0-1 1 0 0,0 0-1 0 0,0 0 0 0 0,0 0 0 0 0,-3-2 0 0 0,2 1 348 0 0,-1-1 0 0 0,1 1 0 0 0,0-1-1 0 0,0 0 1 0 0,0 0 0 0 0,0 0 0 0 0,0 0-1 0 0,1 0 1 0 0,-1 0 0 0 0,1-1-1 0 0,0 1 1 0 0,0-1 0 0 0,0 0 0 0 0,-1-6-1 0 0,3 10-71 0 0,1 0 0 0 0,-1-1-1 0 0,1 1 1 0 0,-1 0 0 0 0,1-1-1 0 0,-1 1 1 0 0,1 0 0 0 0,-1-1-1 0 0,1 1 1 0 0,-1 0 0 0 0,1 0-1 0 0,-1 0 1 0 0,1 0 0 0 0,0-1-1 0 0,-1 1 1 0 0,1 0 0 0 0,-1 0-1 0 0,1 0 1 0 0,0 0 0 0 0,-1 0-1 0 0,1 1 1 0 0,-1-1 0 0 0,1 0-1 0 0,0 0 1 0 0,-1 0 0 0 0,1 0-1 0 0,-1 1 1 0 0,1-1 0 0 0,0 1-1 0 0,22 5 732 0 0,-9-2-660 0 0,14 6 440 0 0,33 5 0 0 0,-53-13-942 0 0,0-1 0 0 0,-1 0 0 0 0,1-1 0 0 0,0 0 0 0 0,0 0 0 0 0,0 0 0 0 0,-1-1 0 0 0,1 0 0 0 0,12-4 0 0 0,-18 4-271 0 0,1 0 1 0 0,-1 0 0 0 0,0 0 0 0 0,1-1-1 0 0,-1 1 1 0 0,0-1 0 0 0,0 1-1 0 0,0-1 1 0 0,0 0 0 0 0,2-3 0 0 0,7-8-4602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 9538 0 0,'0'-1'144'0'0,"0"1"1"0"0,0 0-1 0 0,-1 0 0 0 0,1 0 0 0 0,0 0 1 0 0,0 0-1 0 0,0-1 0 0 0,0 1 0 0 0,-1 0 1 0 0,1 0-1 0 0,0 0 0 0 0,0-1 0 0 0,0 1 1 0 0,0 0-1 0 0,0 0 0 0 0,-1-1 1 0 0,1 1-1 0 0,0 0 0 0 0,0 0 0 0 0,0 0 1 0 0,0-1-1 0 0,0 1 0 0 0,0 0 0 0 0,0 0 1 0 0,0-1-1 0 0,0 1 0 0 0,0 0 0 0 0,0-1 1 0 0,0 1-1 0 0,0 0 0 0 0,0 0 1 0 0,0 0-1 0 0,0-1 0 0 0,1 1 0 0 0,-1 0 1 0 0,0 0-1 0 0,0-1 0 0 0,0 1 0 0 0,0 0 1 0 0,0 0-1 0 0,1 0 0 0 0,-1-1 0 0 0,0 1 1 0 0,0 0-1 0 0,0 0 0 0 0,1-1 1 0 0,15-3 2005 0 0,19 3-1288 0 0,-25 2-719 0 0,0 0 0 0 0,0 1 1 0 0,0 1-1 0 0,0 0 0 0 0,-1 0 0 0 0,1 0 1 0 0,-1 2-1 0 0,0-1 0 0 0,14 10 0 0 0,-17-10-98 0 0,-1 1-1 0 0,0-1 0 0 0,0 1 0 0 0,-1 0 1 0 0,1 1-1 0 0,-1-1 0 0 0,0 1 0 0 0,-1 0 1 0 0,1 0-1 0 0,-1 0 0 0 0,-1 0 0 0 0,1 1 0 0 0,-1-1 1 0 0,0 1-1 0 0,2 8 0 0 0,0 6-36 0 0,-1 0 0 0 0,0 26-1 0 0,-3-39-437 0 0,0-1 0 0 0,0 0 0 0 0,-1 1 0 0 0,1-1 0 0 0,-2 0 0 0 0,1 0 0 0 0,-1 1 0 0 0,0-1 0 0 0,-1 0 0 0 0,-3 7 0 0 0,5-13 118 0 0,0 0 1 0 0,1 0 0 0 0,-1 0 0 0 0,0 0-1 0 0,0 0 1 0 0,0-1 0 0 0,0 1 0 0 0,1 0-1 0 0,-1-1 1 0 0,0 1 0 0 0,0 0-1 0 0,0-1 1 0 0,-1 1 0 0 0,1-1 0 0 0,0 0-1 0 0,0 1 1 0 0,0-1 0 0 0,0 0 0 0 0,0 0-1 0 0,0 1 1 0 0,-1-1 0 0 0,1 0 0 0 0,0 0-1 0 0,0 0 1 0 0,0 0 0 0 0,0-1 0 0 0,-1 1-1 0 0,1 0 1 0 0,0 0 0 0 0,0-1 0 0 0,0 1-1 0 0,0-1 1 0 0,0 1 0 0 0,0-1 0 0 0,0 1-1 0 0,0-1 1 0 0,-2-1 0 0 0,-12-8-3177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3481 0 0,'-2'2'6984'0'0,"14"1"-3475"0"0,20 0-326 0 0,-19-6-2654 0 0,0 0 1 0 0,0-1-1 0 0,0 0 1 0 0,18-10-1 0 0,24-7-1388 0 0,-48 19 103 0 0,-1 0 1 0 0,1 1-1 0 0,0 0 1 0 0,0 0-1 0 0,-1 1 1 0 0,15 0-1 0 0,-18 1 341 0 0,0-1-1 0 0,0 1 1 0 0,0-1 0 0 0,0 0-1 0 0,0 0 1 0 0,1 0-1 0 0,-1-1 1 0 0,0 1-1 0 0,0-1 1 0 0,0 1 0 0 0,0-1-1 0 0,3-1 1 0 0,-4 0 360 0 0,-1 1 0 0 0,0 0 1 0 0,0-1-1 0 0,0 1 1 0 0,0-1-1 0 0,0 0 0 0 0,0 1 1 0 0,0-1-1 0 0,0 1 0 0 0,-1-1 1 0 0,1 0-1 0 0,0 0 0 0 0,-1 1 1 0 0,0-1-1 0 0,1 0 0 0 0,-1 0 1 0 0,0 0-1 0 0,0 0 0 0 0,0 1 1 0 0,0-1-1 0 0,-1 0 0 0 0,1-3 1 0 0,-1-11 73 0 0,0-20 615 0 0,-2 1-1 0 0,-2 0 0 0 0,-9-46 1666 0 0,19 85-1332 0 0,4 9 516 0 0,-4 5-784 0 0,-1 0 0 0 0,0 0-1 0 0,-1 0 1 0 0,-1 0 0 0 0,-1 0 0 0 0,-1 30 0 0 0,-1-27-1442 0 0,1 0 0 0 0,1-1 0 0 0,1 1 0 0 0,9 35 1 0 0,-4-41-3597 0 0,-7-15 4217 0 0,0 0-1 0 0,0 1 0 0 0,0-1 0 0 0,1 0 1 0 0,-1 0-1 0 0,0 0 0 0 0,0 0 0 0 0,1 1 1 0 0,-1-1-1 0 0,0 0 0 0 0,0 0 0 0 0,1 0 1 0 0,-1 0-1 0 0,0 0 0 0 0,0 0 0 0 0,1 0 1 0 0,-1 0-1 0 0,0 0 0 0 0,0 0 0 0 0,1 0 1 0 0,-1 0-1 0 0,0 0 0 0 0,1 0 1 0 0,-1 0-1 0 0,0 0 0 0 0,0 0 0 0 0,1 0 1 0 0,-1 0-1 0 0,0 0 0 0 0,0 0 0 0 0,1 0 1 0 0,-1 0-1 0 0,0-1 0 0 0,0 1 0 0 0,1 0 1 0 0,-1 0-1 0 0,0 0 0 0 0,0 0 0 0 0,0-1 1 0 0,1 1-1 0 0,-1 0 0 0 0,0 0 0 0 0,0 0 1 0 0,0-1-1 0 0,0 1 0 0 0,1 0 0 0 0,-1 0 1 0 0,0-1-1 0 0,0 1 0 0 0,0 0 0 0 0,0 0 1 0 0,0-1-1 0 0,0 1 0 0 0,0-1 0 0 0,4-7-2520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5761 0 0,'3'9'8348'0'0,"2"14"-6343"0"0,-5-20-1307 0 0,30 197 2221 0 0,-24-132-6490 0 0,-2-1-4481 0 0,-3-46 2569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12723 0 0,'-22'26'7423'0'0,"4"4"-4425"0"0,7-6-3623 0 0,1-1 0 0 0,-8 29 0 0 0,33-63-4508 0 0,60-36 5654 0 0,-64 41-214 0 0,1 0 0 0 0,1 1 1 0 0,-1 1-1 0 0,15-4 0 0 0,-23 7-277 0 0,0 0 1 0 0,0 1-1 0 0,0-1 0 0 0,0 1 0 0 0,0 0 1 0 0,0 1-1 0 0,0-1 0 0 0,0 1 0 0 0,-1-1 0 0 0,1 1 1 0 0,0 0-1 0 0,0 0 0 0 0,0 1 0 0 0,-1-1 1 0 0,1 1-1 0 0,0 0 0 0 0,5 4 0 0 0,-3-2-536 0 0,8 6-2307 0 0,-5-3-2219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7122 0 0,'0'2'385'0'0,"0"-1"0"0"0,-1 0 0 0 0,1 0 0 0 0,0 0 0 0 0,-1 0 0 0 0,1 0 0 0 0,-1 0 0 0 0,1 0 0 0 0,-1 0 0 0 0,1 0 0 0 0,-1 0 0 0 0,0 0 0 0 0,1 0 0 0 0,-1 0 0 0 0,0-1 0 0 0,0 1 0 0 0,0 0 0 0 0,0 0 0 0 0,0-1 0 0 0,0 1 0 0 0,0-1 0 0 0,-1 2 0 0 0,-32 11 2590 0 0,7-1-1827 0 0,26-12-1140 0 0,0 1 0 0 0,-1 0 0 0 0,1 0 0 0 0,0 0-1 0 0,0 0 1 0 0,0 0 0 0 0,0 0 0 0 0,0 0 0 0 0,0 0 0 0 0,0 1-1 0 0,0-1 1 0 0,0 0 0 0 0,0 0 0 0 0,1 1 0 0 0,-1-1 0 0 0,1 1-1 0 0,-1-1 1 0 0,1 1 0 0 0,-1-1 0 0 0,1 1 0 0 0,0-1 0 0 0,0 1-1 0 0,-1-1 1 0 0,1 1 0 0 0,0-1 0 0 0,1 3 0 0 0,0-1-17 0 0,0-1 0 0 0,0 0 1 0 0,0 1-1 0 0,0-1 0 0 0,0 0 1 0 0,1 1-1 0 0,-1-1 0 0 0,1 0 1 0 0,-1 0-1 0 0,1 0 0 0 0,0-1 0 0 0,0 1 1 0 0,0 0-1 0 0,4 2 0 0 0,-4-2-1 0 0,1 0 0 0 0,0 0 0 0 0,0 0 0 0 0,0 0 0 0 0,0-1 0 0 0,0 0 0 0 0,0 1 0 0 0,0-1 0 0 0,1 0-1 0 0,-1 0 1 0 0,0-1 0 0 0,1 1 0 0 0,-1-1 0 0 0,0 0 0 0 0,1 1 0 0 0,-1-2 0 0 0,1 1 0 0 0,-1 0 0 0 0,0-1 0 0 0,1 1-1 0 0,-1-1 1 0 0,0 0 0 0 0,1 0 0 0 0,-1 0 0 0 0,5-3 0 0 0,-2-2-84 0 0,-2 1 0 0 0,1-1 0 0 0,-1 0 0 0 0,0 0 0 0 0,0 0 0 0 0,-1 0 0 0 0,1-1 0 0 0,-1 0 0 0 0,-1 1 0 0 0,0-1 0 0 0,3-10 0 0 0,1-3 50 0 0,-5 28 173 0 0,0 0 1 0 0,0-1 0 0 0,1 1-1 0 0,4 10 1 0 0,-3-8-82 0 0,12 22-871 0 0,-2-20-2906 0 0,4-9-4737 0 0,-10-4 3993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6 5793 0 0,'-17'0'7157'0'0,"0"2"-4015"0"0,-36 7-1844 0 0,48-8-1235 0 0,-1 0-1 0 0,1 1 0 0 0,0-1 0 0 0,-1 1 0 0 0,1 0 0 0 0,0 0 0 0 0,0 1 0 0 0,0 0 1 0 0,0 0-1 0 0,1 0 0 0 0,-9 7 0 0 0,10-6-48 0 0,0-1 0 0 0,0 1 0 0 0,1 0 1 0 0,0 0-1 0 0,-1 0 0 0 0,2 0 0 0 0,-1 0 0 0 0,0 0 0 0 0,1 1 1 0 0,0-1-1 0 0,0 1 0 0 0,0-1 0 0 0,0 1 0 0 0,1-1 0 0 0,0 6 1 0 0,0 1-20 0 0,0 1 0 0 0,1-1 1 0 0,0 1-1 0 0,1-1 0 0 0,1 0 1 0 0,-1 0-1 0 0,8 18 1 0 0,-7-22-40 0 0,0-1 1 0 0,0 0-1 0 0,0 0 1 0 0,1 0-1 0 0,0 0 1 0 0,0 0-1 0 0,0-1 1 0 0,1 1-1 0 0,0-1 1 0 0,0 0 0 0 0,0-1-1 0 0,0 1 1 0 0,12 6-1 0 0,-16-11 28 0 0,-1 1 0 0 0,1-1 0 0 0,0 1 0 0 0,0-1 0 0 0,0 0 0 0 0,0 1 0 0 0,1-1 0 0 0,-1 0 0 0 0,0 1 0 0 0,0-1 0 0 0,0 0 0 0 0,0 0 0 0 0,0 0-1 0 0,0 0 1 0 0,0 0 0 0 0,0 0 0 0 0,0-1 0 0 0,0 1 0 0 0,1 0 0 0 0,-1 0 0 0 0,0-1 0 0 0,0 1 0 0 0,0-1 0 0 0,1 0 0 0 0,0 0 7 0 0,-1-1 0 0 0,1 0 0 0 0,-1 1 0 0 0,1-1 0 0 0,-1 0 0 0 0,0 1 0 0 0,0-1 1 0 0,0 0-1 0 0,0 0 0 0 0,0 0 0 0 0,1-4 0 0 0,2-6 35 0 0,-2 0 0 0 0,1-1 0 0 0,0-18 0 0 0,-2 23-30 0 0,2-21 90 0 0,1 1 1 0 0,1-1-1 0 0,1 1 1 0 0,2 0-1 0 0,16-39 1 0 0,-24 67-72 0 0,0 0 0 0 0,0 0 1 0 0,0-1-1 0 0,0 1 0 0 0,0 0 0 0 0,0 0 1 0 0,0 0-1 0 0,0 0 0 0 0,0 0 0 0 0,1-1 1 0 0,-1 1-1 0 0,0 0 0 0 0,0 0 0 0 0,0 0 1 0 0,0 0-1 0 0,0 0 0 0 0,0 0 0 0 0,0 0 1 0 0,0-1-1 0 0,0 1 0 0 0,0 0 1 0 0,1 0-1 0 0,-1 0 0 0 0,0 0 0 0 0,0 0 1 0 0,0 0-1 0 0,0 0 0 0 0,0 0 0 0 0,0 0 1 0 0,1 0-1 0 0,-1 0 0 0 0,0 0 0 0 0,0 0 1 0 0,0 0-1 0 0,0 0 0 0 0,0 0 0 0 0,1 0 1 0 0,-1 0-1 0 0,0 0 0 0 0,0 0 0 0 0,0 0 1 0 0,0 0-1 0 0,0 0 0 0 0,1 0 0 0 0,-1 0 1 0 0,0 0-1 0 0,0 0 0 0 0,0 0 1 0 0,0 0-1 0 0,0 0 0 0 0,0 0 0 0 0,1 0 1 0 0,-1 0-1 0 0,5 11 520 0 0,2 19 3 0 0,-6-27-469 0 0,6 34-94 0 0,0-4 539 0 0,11 37 0 0 0,3-22-2328 0 0,-17-41 723 0 0,0 0 1 0 0,1-1-1 0 0,0 1 0 0 0,8 7 1 0 0,-13-14 995 0 0,1 1-496 0 0,0 1-1 0 0,0-1 1 0 0,1 0-1 0 0,-1 0 1 0 0,0 0-1 0 0,1 0 1 0 0,-1 0-1 0 0,1 0 1 0 0,-1-1-1 0 0,1 1 1 0 0,1 0-1 0 0,7 1-3905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5745 0 0,'-1'1'574'0'0,"0"-1"0"0"0,0 1 0 0 0,0 0 0 0 0,0 0-1 0 0,0-1 1 0 0,0 1 0 0 0,1 0 0 0 0,-1 0 0 0 0,0 0 0 0 0,1 0 0 0 0,-1 0-1 0 0,0 0 1 0 0,1 0 0 0 0,-1 0 0 0 0,0 2 0 0 0,-3 21 2591 0 0,8 25-2763 0 0,-3-45 7 0 0,35 170 222 0 0,-20-103-499 0 0,-20-75-283 0 0,1 0 1 0 0,-2 1 0 0 0,1-1 0 0 0,0 1 0 0 0,-1 0 0 0 0,1 0 0 0 0,-1 1 0 0 0,0-1-1 0 0,0 1 1 0 0,0 0 0 0 0,0 0 0 0 0,0 1 0 0 0,-10-2 0 0 0,13 3 190 0 0,0 0 0 0 0,0 0 0 0 0,0 1-1 0 0,0-1 1 0 0,0 1 0 0 0,0-1 0 0 0,1 1 0 0 0,-1-1 0 0 0,0 1 0 0 0,0 0 0 0 0,1 0 0 0 0,-1 0 0 0 0,0 0 0 0 0,1 0 0 0 0,-1 1 0 0 0,1-1 0 0 0,-1 0-1 0 0,1 1 1 0 0,0-1 0 0 0,0 1 0 0 0,0-1 0 0 0,-1 1 0 0 0,1 0 0 0 0,1-1 0 0 0,-1 1 0 0 0,-1 3 0 0 0,1-1 25 0 0,0 0 1 0 0,1 0-1 0 0,-1 0 0 0 0,1 0 1 0 0,0 0-1 0 0,0 0 0 0 0,1 0 1 0 0,-1 0-1 0 0,1 0 0 0 0,0 0 1 0 0,0-1-1 0 0,2 8 1 0 0,0-6-11 0 0,-1 1 0 0 0,0-1 0 0 0,1 0 0 0 0,0 0 0 0 0,0 0 0 0 0,1-1 0 0 0,-1 1 0 0 0,1-1 0 0 0,5 5 0 0 0,-7-7-46 0 0,0-1-1 0 0,-1 1 1 0 0,1-1 0 0 0,0 0-1 0 0,1 1 1 0 0,-1-1-1 0 0,0 0 1 0 0,0 0 0 0 0,0 0-1 0 0,1 0 1 0 0,-1-1-1 0 0,0 1 1 0 0,1-1 0 0 0,-1 1-1 0 0,1-1 1 0 0,-1 0 0 0 0,1 0-1 0 0,-1 0 1 0 0,0 0-1 0 0,5-1 1 0 0,-2-1 24 0 0,-1-1-1 0 0,1 0 1 0 0,0 0-1 0 0,-1 0 1 0 0,0 0-1 0 0,1-1 1 0 0,-1 0-1 0 0,-1 0 1 0 0,1 0-1 0 0,-1 0 1 0 0,1-1-1 0 0,3-6 1 0 0,16-19-2063 0 0,14-9-8288 0 0,-26 24 4733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32 5881 0 0,'-6'-8'2343'0'0,"-19"-16"10678"0"0,55 131-12178 0 0,-4-12-350 0 0,8 27-644 0 0,-37-123-49 0 0,0 1 1 0 0,1-1-1 0 0,-1 0 0 0 0,0 0 0 0 0,1 0 1 0 0,-1-1-1 0 0,1 1 0 0 0,-5-4 0 0 0,3 3 186 0 0,0-1-1 0 0,0 1 1 0 0,-1 0-1 0 0,1 0 1 0 0,-1 0-1 0 0,1 0 1 0 0,-1 1-1 0 0,0-1 1 0 0,1 1-1 0 0,-1 1 1 0 0,0-1-1 0 0,0 1 0 0 0,0 0 1 0 0,0 0-1 0 0,-9 1 1 0 0,12-1 28 0 0,0 1 0 0 0,1-1 0 0 0,-1 1 0 0 0,0 0 0 0 0,0 0 0 0 0,0 0 0 0 0,1 0 0 0 0,-1 0 0 0 0,0 0 0 0 0,1 0 0 0 0,-1 0 0 0 0,1 1 0 0 0,0-1 0 0 0,-1 0 0 0 0,1 1 0 0 0,-2 3 0 0 0,1-3 6 0 0,1 1-1 0 0,0 0 1 0 0,0 0-1 0 0,0 0 0 0 0,1-1 1 0 0,-1 1-1 0 0,1 0 1 0 0,0 0-1 0 0,-1 0 1 0 0,1 0-1 0 0,0 0 0 0 0,1 0 1 0 0,-1 0-1 0 0,1 4 1 0 0,0-4-14 0 0,-1 0 0 0 0,0-1 0 0 0,1 1 0 0 0,0 0 0 0 0,0 0 0 0 0,0 0 0 0 0,0-1 0 0 0,0 1 0 0 0,0-1 0 0 0,1 1 1 0 0,-1-1-1 0 0,1 1 0 0 0,-1-1 0 0 0,1 0 0 0 0,0 0 0 0 0,0 1 0 0 0,0-1 0 0 0,1-1 0 0 0,-1 1 0 0 0,0 0 0 0 0,1-1 0 0 0,-1 1 0 0 0,1-1 0 0 0,3 2 0 0 0,-3-2-4 0 0,1-1 0 0 0,0 0 0 0 0,-1 0 0 0 0,1 0 0 0 0,0 0 0 0 0,-1 0 0 0 0,1-1 0 0 0,-1 1 0 0 0,1-1 0 0 0,0 0 0 0 0,-1 0 0 0 0,0 0 0 0 0,1-1 0 0 0,-1 1 0 0 0,0-1 0 0 0,1 0 0 0 0,-1 0 0 0 0,5-5 0 0 0,29-22-68 0 0,-3-5-4418 0 0,-29 28 3324 0 0,-1 0 0 0 0,1 0 0 0 0,-1-1 0 0 0,0 1 0 0 0,0-1-1 0 0,-1 0 1 0 0,1 0 0 0 0,-2-1 0 0 0,1 1 0 0 0,1-9-1 0 0,-1-3-1446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52 2929 0 0,'-1'-1'469'0'0,"1"0"1"0"0,0 0 0 0 0,-1 0-1 0 0,1-1 1 0 0,-1 1 0 0 0,1 0 0 0 0,-1 0-1 0 0,0 0 1 0 0,1 0 0 0 0,-1 1-1 0 0,0-1 1 0 0,0 0 0 0 0,0 0 0 0 0,1 0-1 0 0,-1 0 1 0 0,0 1 0 0 0,-2-2 0 0 0,2 3-154 0 0,1-1 0 0 0,-1 1 0 0 0,1-1 0 0 0,0 1 0 0 0,-1-1 0 0 0,1 1 0 0 0,0 0 0 0 0,-1-1 0 0 0,1 1 1 0 0,0 0-1 0 0,0-1 0 0 0,-1 1 0 0 0,1 0 0 0 0,0-1 0 0 0,0 1 0 0 0,0 0 0 0 0,0-1 0 0 0,0 1 0 0 0,0 0 0 0 0,1 1 1 0 0,0 26 3493 0 0,2-5-3836 0 0,-3-22-118 0 0,2 18 416 0 0,28 158 287 0 0,-31-181-618 0 0,0 0 0 0 0,0-1 1 0 0,0 1-1 0 0,1 0 0 0 0,-1-1 0 0 0,1 1 0 0 0,1 0 1 0 0,-1-1-1 0 0,0 1 0 0 0,1-1 0 0 0,0 1 1 0 0,0 0-1 0 0,0 0 0 0 0,1 0 0 0 0,3-7 1 0 0,-3 6-242 0 0,1 1 0 0 0,1 0 0 0 0,-1 0 1 0 0,0 0-1 0 0,1 1 0 0 0,0-1 1 0 0,0 1-1 0 0,0 0 0 0 0,0 0 1 0 0,1 0-1 0 0,-1 1 0 0 0,1 0 1 0 0,7-3-1 0 0,-6 2-1279 0 0,0-1-1 0 0,1 1 1 0 0,-1-1 0 0 0,8-6-1 0 0,-3 2-292 0 0,-10 7 2126 0 0,0 1-1 0 0,0-1 0 0 0,0 1 1 0 0,1 0-1 0 0,-1 0 0 0 0,0 0 1 0 0,0-1-1 0 0,0 1 0 0 0,0 0 1 0 0,1 0-1 0 0,-1 1 0 0 0,0-1 1 0 0,0 0-1 0 0,0 0 0 0 0,0 1 1 0 0,1-1-1 0 0,-1 0 0 0 0,0 1 1 0 0,0-1-1 0 0,0 1 0 0 0,0-1 1 0 0,1 2-1 0 0,21 5 3000 0 0,-18-8-3160 0 0,-1 0 1 0 0,1 0-1 0 0,0 0 1 0 0,-1 0 0 0 0,1 0-1 0 0,-1-1 1 0 0,1 0 0 0 0,-1 0-1 0 0,0 0 1 0 0,0-1 0 0 0,0 1-1 0 0,0-1 1 0 0,0 0-1 0 0,0 0 1 0 0,-1-1 0 0 0,0 1-1 0 0,1-1 1 0 0,2-4 0 0 0,-4 5-52 0 0,-1 1-1 0 0,0 0 1 0 0,1-1 0 0 0,-1 1 0 0 0,0-1 0 0 0,0 0 0 0 0,-1 1 0 0 0,1-1 0 0 0,-1 0 0 0 0,1 0 0 0 0,-1 1 0 0 0,0-1 0 0 0,0 0 0 0 0,0 0 0 0 0,0 0 0 0 0,0 1 0 0 0,-1-1 0 0 0,1 0 0 0 0,-1 1 0 0 0,0-1 0 0 0,0 0-1 0 0,0 1 1 0 0,0-1 0 0 0,0 1 0 0 0,-1-1 0 0 0,1 1 0 0 0,-1 0 0 0 0,0-1 0 0 0,1 1 0 0 0,-1 0 0 0 0,0 0 0 0 0,-4-3 0 0 0,4 3-4 0 0,0 1 0 0 0,0-1 0 0 0,0 1 0 0 0,0-1 1 0 0,0 1-1 0 0,0 0 0 0 0,-1 0 0 0 0,1 0 0 0 0,0 0 0 0 0,0 0 1 0 0,-1 0-1 0 0,1 1 0 0 0,-1-1 0 0 0,1 1 0 0 0,-1-1 0 0 0,1 1 0 0 0,-1 0 1 0 0,1 0-1 0 0,-1 0 0 0 0,1 1 0 0 0,-1-1 0 0 0,1 1 0 0 0,0-1 0 0 0,-1 1 1 0 0,1 0-1 0 0,0 0 0 0 0,-1 0 0 0 0,1 0 0 0 0,-3 2 0 0 0,1-1 35 0 0,1 1 0 0 0,-1-1-1 0 0,1 1 1 0 0,0 0 0 0 0,0 0 0 0 0,0 0-1 0 0,1 0 1 0 0,-1 1 0 0 0,1-1-1 0 0,-1 1 1 0 0,1 0 0 0 0,0-1 0 0 0,1 1-1 0 0,-1 0 1 0 0,1 0 0 0 0,-2 6-1 0 0,0 6 103 0 0,1 0 0 0 0,1 1 0 0 0,0-1 0 0 0,2 0 0 0 0,0 0-1 0 0,3 21 1 0 0,-2-29-152 0 0,0-1-1 0 0,0 0 0 0 0,0 0 1 0 0,1 0-1 0 0,0 0 1 0 0,0 0-1 0 0,5 7 1 0 0,-6-11-33 0 0,0 0 1 0 0,1 0 0 0 0,0 0 0 0 0,-1 0 0 0 0,1 0 0 0 0,0-1-1 0 0,0 1 1 0 0,1-1 0 0 0,-1 0 0 0 0,0 0 0 0 0,1 0 0 0 0,-1 0-1 0 0,1-1 1 0 0,4 2 0 0 0,-3-1-266 0 0,0-2 0 0 0,0 1 1 0 0,-1 0-1 0 0,1-1 0 0 0,0 0 0 0 0,0 0 0 0 0,0 0 1 0 0,0-1-1 0 0,0 0 0 0 0,-1 0 0 0 0,8-2 0 0 0,-7 2-753 0 0,1-2 0 0 0,-1 1 0 0 0,0 0 0 0 0,1-1 0 0 0,-1 0 0 0 0,0 0 0 0 0,0-1 0 0 0,-1 0 0 0 0,1 1 0 0 0,-1-1 0 0 0,0-1 0 0 0,0 1-1 0 0,0-1 1 0 0,4-7 0 0 0,4-6-2562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2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19 2833 0 0,'-1'-1'531'0'0,"1"0"1"0"0,-1 0-1 0 0,0-1 1 0 0,1 1-1 0 0,-1 0 1 0 0,0 0-1 0 0,0 0 1 0 0,0 0 0 0 0,0 0-1 0 0,0 0 1 0 0,0 0-1 0 0,0 1 1 0 0,0-1-1 0 0,0 0 1 0 0,-1 1-1 0 0,1-1 1 0 0,0 0 0 0 0,0 1-1 0 0,-1 0 1 0 0,1-1-1 0 0,0 1 1 0 0,-3-1-1 0 0,1 1 22 0 0,0 0 0 0 0,0 1 0 0 0,0-1 0 0 0,0 0 0 0 0,0 1 0 0 0,0 0 0 0 0,0 0 0 0 0,0 0 0 0 0,-5 2 0 0 0,-3 4 12 0 0,1-1 0 0 0,-1 1 1 0 0,-16 15-1 0 0,23-19-547 0 0,1-1 0 0 0,1 1-1 0 0,-1 0 1 0 0,0 0 0 0 0,1 0 0 0 0,-1 0 0 0 0,1 0 0 0 0,0 1 0 0 0,0-1-1 0 0,1 1 1 0 0,-1-1 0 0 0,1 1 0 0 0,-1 0 0 0 0,1 0 0 0 0,0-1 0 0 0,0 6-1 0 0,1-4-17 0 0,0-1 0 0 0,0 1 1 0 0,1-1-1 0 0,0 1 0 0 0,0-1 0 0 0,0 0 0 0 0,0 1 0 0 0,1-1 0 0 0,0 0 0 0 0,0 0 0 0 0,0 0 0 0 0,0 0 0 0 0,0 0 0 0 0,4 4 0 0 0,-2-3 0 0 0,0-1 1 0 0,0 1-1 0 0,0 0 0 0 0,0-1 1 0 0,1 0-1 0 0,0 0 0 0 0,0 0 1 0 0,0-1-1 0 0,0 0 0 0 0,1 0 1 0 0,-1 0-1 0 0,1 0 1 0 0,7 2-1 0 0,-9-4 1 0 0,0 0 0 0 0,0-1 0 0 0,1 1 0 0 0,-1-1 0 0 0,0 0 0 0 0,1 0 0 0 0,-1 0 0 0 0,0 0-1 0 0,1-1 1 0 0,-1 0 0 0 0,0 0 0 0 0,0 0 0 0 0,1 0 0 0 0,-1-1 0 0 0,0 1 0 0 0,-1-1 0 0 0,1 0 0 0 0,0-1 0 0 0,6-3 0 0 0,-38 25-5 0 0,2 2-1 0 0,0 1 1 0 0,2 2 0 0 0,-35 40 0 0 0,58-63-73 0 0,1-1 1 0 0,-1 1-1 0 0,1 0 1 0 0,-1-1 0 0 0,1 1-1 0 0,-1 0 1 0 0,1-1-1 0 0,-1 1 1 0 0,1 0-1 0 0,0-1 1 0 0,0 1 0 0 0,-1 0-1 0 0,1 0 1 0 0,0-1-1 0 0,0 1 1 0 0,0 0 0 0 0,0 0-1 0 0,0 0 1 0 0,0-1-1 0 0,0 1 1 0 0,0 0 0 0 0,0 0-1 0 0,0 0 1 0 0,0-1-1 0 0,0 1 1 0 0,1 0-1 0 0,-1 0 1 0 0,0-1 0 0 0,1 1-1 0 0,-1 0 1 0 0,0 0-1 0 0,1-1 1 0 0,-1 1 0 0 0,1-1-1 0 0,-1 1 1 0 0,1 0-1 0 0,-1-1 1 0 0,1 1-1 0 0,-1-1 1 0 0,1 1 0 0 0,0-1-1 0 0,-1 1 1 0 0,1-1-1 0 0,0 0 1 0 0,0 1 0 0 0,-1-1-1 0 0,1 0 1 0 0,0 1-1 0 0,0-1 1 0 0,-1 0 0 0 0,1 0-1 0 0,0 0 1 0 0,1 0-1 0 0,2 1-836 0 0,0 0-1 0 0,0-1 0 0 0,0 1 0 0 0,0-1 0 0 0,0 0 1 0 0,0 0-1 0 0,1-1 0 0 0,-1 1 0 0 0,5-2 0 0 0,7-6-2520 0 0,1-3-1039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30 7682 0 0,'0'-23'7641'0'0,"0"23"-7460"0"0,0 0 0 0 0,0-1 0 0 0,-1 1 0 0 0,1-1 0 0 0,0 1 0 0 0,0 0 0 0 0,-1-1 0 0 0,1 1-1 0 0,0 0 1 0 0,0-1 0 0 0,-1 1 0 0 0,1 0 0 0 0,0-1 0 0 0,-1 1 0 0 0,1 0 0 0 0,-1 0 0 0 0,1-1 0 0 0,0 1 0 0 0,-1 0 0 0 0,1 0 0 0 0,-1 0 0 0 0,1-1 0 0 0,0 1 0 0 0,-1 0 0 0 0,1 0 0 0 0,-1 0-1 0 0,-3 1 1 0 0,1-1 0 0 0,0 1 0 0 0,-1 0 0 0 0,1 0 0 0 0,0 0 0 0 0,0 1 0 0 0,0-1 0 0 0,0 1 0 0 0,0 0 0 0 0,-3 1 0 0 0,-4 3-110 0 0,0 1 0 0 0,1 0 1 0 0,0 0-1 0 0,0 0 0 0 0,-14 17 0 0 0,21-22-78 0 0,0 0-1 0 0,1 1 1 0 0,-1-1 0 0 0,1 0 0 0 0,-1 0 0 0 0,1 1 0 0 0,0-1 0 0 0,0 1 0 0 0,0-1 0 0 0,0 1 0 0 0,1 0 0 0 0,-1-1 0 0 0,1 1 0 0 0,-1 0 0 0 0,1-1 0 0 0,0 1-1 0 0,0 0 1 0 0,0-1 0 0 0,0 1 0 0 0,1 0 0 0 0,-1 0 0 0 0,1-1 0 0 0,0 1 0 0 0,0-1 0 0 0,0 1 0 0 0,0-1 0 0 0,0 1 0 0 0,0-1 0 0 0,0 0 0 0 0,1 1 0 0 0,1 1-1 0 0,4 4 8 0 0,0-1 0 0 0,0-1-1 0 0,0 1 1 0 0,1-1-1 0 0,0-1 1 0 0,0 1-1 0 0,0-1 1 0 0,1-1 0 0 0,-1 1-1 0 0,1-2 1 0 0,0 1-1 0 0,19 4 1 0 0,14 6 84 0 0,-41-13-36 0 0,0-1 0 0 0,0 0 0 0 0,0 1 0 0 0,0-1 0 0 0,0 1 0 0 0,0 0 0 0 0,0-1 0 0 0,0 1 1 0 0,0 0-1 0 0,0-1 0 0 0,-1 1 0 0 0,1 0 0 0 0,0 0 0 0 0,0 0 0 0 0,-1 0 0 0 0,1 0 0 0 0,0 0 0 0 0,-1 0 0 0 0,1 0 0 0 0,-1 0 0 0 0,1 0 0 0 0,-1 0 0 0 0,0 0 0 0 0,1 0 0 0 0,-1 0 0 0 0,0 1 0 0 0,0 1 10 0 0,0-1 0 0 0,-1 1-1 0 0,1-1 1 0 0,-1 1-1 0 0,1-1 1 0 0,-1 1 0 0 0,0-1-1 0 0,0 1 1 0 0,0-1 0 0 0,0 0-1 0 0,-2 3 1 0 0,-2 2-7 0 0,0 0 0 0 0,0-1-1 0 0,0 1 1 0 0,-1-1 0 0 0,0-1 0 0 0,-11 9 0 0 0,9-9-67 0 0,0-1 0 0 0,-1 0 0 0 0,1 0 0 0 0,-1-1 0 0 0,0 0 0 0 0,-11 2 0 0 0,32 1-6223 0 0,11 0-2416 0 0,-10-4 2175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 15307 0 0,'-1'-11'2689'0'0,"1"2"-521"0"0,-2-1-327 0 0,2 2-497 0 0,0 5-512 0 0,-1 1 112 0 0,2 3-984 0 0,1 0-160 0 0,0 1-256 0 0,1-1-392 0 0,1 1-664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25 3481 0 0,'-2'-2'650'0'0,"1"0"1"0"0,-1 0-1 0 0,0 0 1 0 0,0 0-1 0 0,0 1 0 0 0,0-1 1 0 0,0 1-1 0 0,-1-1 1 0 0,1 1-1 0 0,0 0 1 0 0,-1-1-1 0 0,1 1 1 0 0,0 1-1 0 0,-1-1 1 0 0,0 0-1 0 0,-4 0 1 0 0,5 1-390 0 0,0 0 0 0 0,0 0 0 0 0,0 1 0 0 0,0-1 0 0 0,0 1 0 0 0,0 0 0 0 0,0-1 0 0 0,0 1 0 0 0,0 0 0 0 0,0 0 0 0 0,0 0 0 0 0,1 1 0 0 0,-1-1 0 0 0,0 0 0 0 0,1 1 0 0 0,-1-1 0 0 0,1 0 0 0 0,-1 1 0 0 0,1 0 0 0 0,0-1 0 0 0,0 1 0 0 0,-2 3 0 0 0,-3 7 13 0 0,0 0 0 0 0,0 0 1 0 0,1 1-1 0 0,1-1 1 0 0,0 1-1 0 0,1 0 0 0 0,-3 24 1 0 0,-1 100 6 0 0,6-92-171 0 0,0 2-71 0 0,9 93 1 0 0,-7-127-119 0 0,1 0 0 0 0,1 1 0 0 0,1-1 0 0 0,0 0 0 0 0,0 0 0 0 0,1-1 0 0 0,1 1 0 0 0,0-1 0 0 0,1 0 0 0 0,0-1 0 0 0,14 18 0 0 0,-18-26-310 0 0,1 1 0 0 0,-1-1 1 0 0,1 0-1 0 0,0 0 0 0 0,0-1 0 0 0,0 1 0 0 0,0-1 0 0 0,5 2 0 0 0,-8-3-36 0 0,0-1-1 0 0,0 1 1 0 0,1-1 0 0 0,-1 1 0 0 0,0-1 0 0 0,1 0 0 0 0,-1 0-1 0 0,0 1 1 0 0,1-1 0 0 0,-1 0 0 0 0,1 0 0 0 0,-1 0 0 0 0,0 0-1 0 0,1-1 1 0 0,-1 1 0 0 0,0 0 0 0 0,1-1 0 0 0,-1 1 0 0 0,0 0 0 0 0,1-1-1 0 0,-1 0 1 0 0,0 1 0 0 0,0-1 0 0 0,0 0 0 0 0,0 1 0 0 0,1-1-1 0 0,-1 0 1 0 0,0 0 0 0 0,1-2 0 0 0,7-5-3923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68 4961 0 0,'-15'-18'6059'0'0,"14"18"-5826"0"0,1-1 1 0 0,0 1-1 0 0,0-1 0 0 0,-1 1 0 0 0,1-1 1 0 0,0 0-1 0 0,0 1 0 0 0,0-1 1 0 0,0 0-1 0 0,0 1 0 0 0,0-1 1 0 0,0 0-1 0 0,0 1 0 0 0,0-1 1 0 0,0 1-1 0 0,1-1 0 0 0,-1 0 1 0 0,0 1-1 0 0,0-1 0 0 0,0 1 0 0 0,1-2 1 0 0,1 0 54 0 0,1-1 0 0 0,0 1 0 0 0,-1 0 0 0 0,1-1 0 0 0,0 1 0 0 0,0 0 0 0 0,0 1 0 0 0,1-1 0 0 0,5-2 0 0 0,-5 2-208 0 0,0 0 1 0 0,0 0-1 0 0,0 1 0 0 0,0-1 0 0 0,1 1 0 0 0,-1 0 0 0 0,0 0 0 0 0,1 1 0 0 0,-1 0 0 0 0,1-1 0 0 0,-1 1 0 0 0,1 0 1 0 0,-1 1-1 0 0,0-1 0 0 0,1 1 0 0 0,6 2 0 0 0,-7-1-14 0 0,-1 0 0 0 0,0-1-1 0 0,0 1 1 0 0,1 1 0 0 0,-2-1 0 0 0,1 0 0 0 0,0 1 0 0 0,0-1 0 0 0,-1 1-1 0 0,1 0 1 0 0,-1 0 0 0 0,0 0 0 0 0,0 0 0 0 0,0 0 0 0 0,-1 1 0 0 0,1-1 0 0 0,-1 0-1 0 0,1 1 1 0 0,-1-1 0 0 0,1 7 0 0 0,3 14 70 0 0,-2 0 0 0 0,0 1 1 0 0,-2 0-1 0 0,-1-1 0 0 0,-3 33 0 0 0,-1-18-2048 0 0,-10 39 0 0 0,11-66 1264 0 0,-3-2-5363 0 0,-6-23-2179 0 0,8-5 5380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2793 0 0,'4'-14'189'0'0,"-2"6"1291"0"0,1 1 0 0 0,0-1 0 0 0,0 0-1 0 0,9-13 1 0 0,-11 19-1227 0 0,1-1 0 0 0,0 1 0 0 0,0 0 0 0 0,1 0 0 0 0,-1 0 0 0 0,0 0 0 0 0,1 0 0 0 0,-1 1-1 0 0,1-1 1 0 0,-1 1 0 0 0,1-1 0 0 0,0 1 0 0 0,-1 0 0 0 0,1 0 0 0 0,0 0 0 0 0,0 1 0 0 0,5-1 0 0 0,-2 0-272 0 0,0 0-1 0 0,1 1 1 0 0,-1 0-1 0 0,0 0 1 0 0,1 0 0 0 0,-1 1-1 0 0,0 0 1 0 0,0 1 0 0 0,10 2-1 0 0,-15-3-142 0 0,1-1-1 0 0,-1 1 0 0 0,0 0 0 0 0,1-1 0 0 0,-1 1 1 0 0,0 0-1 0 0,0 0 0 0 0,1 0 0 0 0,-1 0 1 0 0,0 0-1 0 0,0 1 0 0 0,0-1 0 0 0,0 0 0 0 0,-1 0 1 0 0,1 1-1 0 0,0-1 0 0 0,1 3 0 0 0,-2-2-210 0 0,1 0 1 0 0,-1 0-1 0 0,0 1 0 0 0,0-1 0 0 0,0 0 1 0 0,0 0-1 0 0,-1 0 0 0 0,1 0 0 0 0,0 0 1 0 0,-1 0-1 0 0,1 1 0 0 0,-1-1 0 0 0,0 0 0 0 0,0 0 1 0 0,0-1-1 0 0,-2 4 0 0 0,-4 9-1305 0 0,-2 1-925 0 0</inkml:trace>
  <inkml:trace contextRef="#ctx0" brushRef="#br0" timeOffset="1">18 129 7066 0 0,'2'-4'5793'0'0,"3"4"-3457"0"0,3 2-519 0 0,4 3-569 0 0,0 1-464 0 0,2 0-336 0 0,2 0-200 0 0,1 0-96 0 0,-1 0-112 0 0,1 0-200 0 0,1-2-488 0 0,-1 0-880 0 0,-2-2-1217 0 0,0-4-1536 0 0,-4-4 672 0 0,0-2-1408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20 3505 0 0,'-2'-2'808'0'0,"0"1"0"0"0,0-1 0 0 0,-1 0 0 0 0,1 0 0 0 0,-1 1 0 0 0,0 0 1 0 0,1-1-1 0 0,-1 1 0 0 0,0 0 0 0 0,-4-1 0 0 0,3 1-270 0 0,-1 1-1 0 0,1-1 1 0 0,0 1 0 0 0,0-1 0 0 0,-1 2-1 0 0,1-1 1 0 0,-6 1 0 0 0,7-1-420 0 0,0 1 0 0 0,0 0 1 0 0,0-1-1 0 0,0 1 0 0 0,1 0 1 0 0,-1 0-1 0 0,0 1 0 0 0,0-1 1 0 0,1 1-1 0 0,-1-1 1 0 0,1 1-1 0 0,-1 0 0 0 0,1 0 1 0 0,0 0-1 0 0,0 0 0 0 0,-1 0 1 0 0,2 0-1 0 0,-1 1 0 0 0,0-1 1 0 0,0 1-1 0 0,1-1 0 0 0,-1 1 1 0 0,-1 5-1 0 0,3-6-128 0 0,-1 0 0 0 0,1 0 0 0 0,-1 0 0 0 0,1 0 1 0 0,0 0-1 0 0,0-1 0 0 0,0 1 0 0 0,0 0 0 0 0,0 0 0 0 0,0 0 0 0 0,1 0 0 0 0,-1 0 0 0 0,1 0 0 0 0,-1 0 0 0 0,1 0 0 0 0,0 0 0 0 0,-1-1 0 0 0,1 1 0 0 0,0 0 1 0 0,0-1-1 0 0,1 1 0 0 0,-1 0 0 0 0,0-1 0 0 0,0 0 0 0 0,1 1 0 0 0,-1-1 0 0 0,1 0 0 0 0,-1 1 0 0 0,1-1 0 0 0,0 0 0 0 0,-1 0 0 0 0,1 0 0 0 0,0-1 0 0 0,0 1 1 0 0,1 0-1 0 0,1 1-13 0 0,1-1 0 0 0,-1 0 0 0 0,0 0-1 0 0,0 0 1 0 0,0 0 0 0 0,1-1 0 0 0,-1 0 0 0 0,0 0 0 0 0,1 0 0 0 0,-1 0 0 0 0,0-1 0 0 0,1 1 0 0 0,-1-1 0 0 0,8-3 0 0 0,13-12-34 0 0,-21 14 55 0 0,-1-1 1 0 0,1 1 0 0 0,-1-1-1 0 0,1 1 1 0 0,0 0 0 0 0,0 1 0 0 0,0-1-1 0 0,6-1 1 0 0,-9 3 8 0 0,-1 1 1 0 0,1-1-1 0 0,0 1 1 0 0,0-1-1 0 0,-1 1 1 0 0,1-1-1 0 0,0 1 1 0 0,-1-1-1 0 0,1 1 1 0 0,-1 0-1 0 0,1-1 1 0 0,-1 1-1 0 0,1 0 1 0 0,-1 0-1 0 0,1-1 1 0 0,-1 1-1 0 0,0 0 1 0 0,1 0-1 0 0,-1 0 0 0 0,0-1 1 0 0,0 1-1 0 0,1 0 1 0 0,-1 0-1 0 0,0 0 1 0 0,0 1-1 0 0,4 24 219 0 0,-2-3-59 0 0,-1 38 0 0 0,-1-54-172 0 0,-1 0 0 0 0,1 0 0 0 0,-1 0 0 0 0,-1-1 0 0 0,1 1 0 0 0,-1 0 0 0 0,-1-1 0 0 0,1 1 0 0 0,-1-1 0 0 0,-4 7 0 0 0,6-11-36 0 0,0-1 0 0 0,-1 0-1 0 0,1 0 1 0 0,0 0 0 0 0,-1 0 0 0 0,1 0 0 0 0,0 0 0 0 0,-1 0-1 0 0,1 0 1 0 0,-1 0 0 0 0,1-1 0 0 0,-1 1 0 0 0,0 0 0 0 0,1-1-1 0 0,-1 0 1 0 0,0 1 0 0 0,1-1 0 0 0,-1 0 0 0 0,0 0 0 0 0,0 0-1 0 0,1 0 1 0 0,-1 0 0 0 0,0 0 0 0 0,1 0 0 0 0,-1-1 0 0 0,0 1-1 0 0,1-1 1 0 0,-1 1 0 0 0,0-1 0 0 0,-2-1 0 0 0,2 1 37 0 0,0 0 0 0 0,1 0 0 0 0,-1 1 0 0 0,0-2-1 0 0,1 1 1 0 0,-1 0 0 0 0,1 0 0 0 0,-1 0 0 0 0,1-1 0 0 0,0 1 0 0 0,0-1 0 0 0,-1 1 0 0 0,1-1 0 0 0,0 1 0 0 0,0-1 0 0 0,0 0 0 0 0,1 1 0 0 0,-1-1 0 0 0,0 0 0 0 0,1 0 0 0 0,-1 0 0 0 0,1 1-1 0 0,-1-1 1 0 0,1 0 0 0 0,0 0 0 0 0,0 0 0 0 0,0-2 0 0 0,1 2 61 0 0,-1 0 0 0 0,1 1 0 0 0,0-1 0 0 0,0 0 0 0 0,0 1 0 0 0,0-1 0 0 0,1 1 0 0 0,-1 0 0 0 0,0-1 0 0 0,1 1 0 0 0,-1 0 0 0 0,0 0 0 0 0,1 0 0 0 0,0 0 0 0 0,-1 0 0 0 0,1 0 0 0 0,0 0 0 0 0,-1 0 0 0 0,1 1 0 0 0,0-1 0 0 0,0 1 0 0 0,-1-1 0 0 0,1 1 0 0 0,3-1 0 0 0,46-3 271 0 0,36 2-1472 0 0,-30-4-8057 0 0,-49 4 5865 0 0,-2 0-961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7778 0 0,'-5'0'4129'0'0,"0"4"-1265"0"0,2 1-655 0 0,1 6-449 0 0,0 1-480 0 0,1 6-432 0 0,1 2-295 0 0,0 3-257 0 0,0 5-152 0 0,1 0-120 0 0,2 2-208 0 0,-1 1-392 0 0,0-1-545 0 0,-1-2-743 0 0,-1-1-865 0 0,-2-4-1128 0 0,-2 0 193 0 0,-2-2-1793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0 351 6729 0 0,'1'4'7809'0'0,"8"-1"-4950"0"0,10 1-1248 0 0,5-3-384 0 0,-17-2-1108 0 0,0 1 0 0 0,0 1 0 0 0,0-1-1 0 0,0 1 1 0 0,0 0 0 0 0,0 1 0 0 0,0-1 0 0 0,-1 1-1 0 0,1 1 1 0 0,0-1 0 0 0,-1 1 0 0 0,8 5-1 0 0,-13-7-110 0 0,-1 0-1 0 0,1 0 0 0 0,-1 0 1 0 0,1 0-1 0 0,-1 0 1 0 0,1 1-1 0 0,-1-1 0 0 0,0 0 1 0 0,1 0-1 0 0,-1 1 1 0 0,0-1-1 0 0,0 0 0 0 0,0 0 1 0 0,0 1-1 0 0,0-1 1 0 0,0 0-1 0 0,0 1 0 0 0,-1-1 1 0 0,1 0-1 0 0,0 0 0 0 0,-1 0 1 0 0,1 1-1 0 0,-1-1 1 0 0,1 0-1 0 0,-1 0 0 0 0,0 0 1 0 0,1 0-1 0 0,-1 0 1 0 0,0 0-1 0 0,-1 1 0 0 0,-26 33-83 0 0,27-34 86 0 0,-11 11-60 0 0,8-9 32 0 0,1 0 0 0 0,-1 0-1 0 0,1 1 1 0 0,0-1 0 0 0,0 1 0 0 0,0 0-1 0 0,-3 6 1 0 0,6-9 16 0 0,0-1-1 0 0,0 1 1 0 0,0 0-1 0 0,-1 0 1 0 0,1-1-1 0 0,0 1 1 0 0,0 0-1 0 0,0 0 1 0 0,0-1-1 0 0,0 1 1 0 0,0 0-1 0 0,0 0 1 0 0,1-1-1 0 0,-1 1 1 0 0,0 0-1 0 0,0-1 1 0 0,0 1-1 0 0,1 0 1 0 0,-1 0-1 0 0,1 0 1 0 0,0 1 0 0 0,1-1 0 0 0,-1 1 0 0 0,1-1 1 0 0,-1 0-1 0 0,1 0 0 0 0,-1 0 0 0 0,1 0 1 0 0,0 0-1 0 0,0 0 0 0 0,-1 0 0 0 0,4 1 1 0 0,1 0-310 0 0,-1-1 0 0 0,1 1 0 0 0,0-1 0 0 0,0 0 1 0 0,-1 0-1 0 0,1-1 0 0 0,0 0 0 0 0,0 0 0 0 0,0 0 1 0 0,-1-1-1 0 0,8-1 0 0 0,-8 1-672 0 0,0-1 0 0 0,0 1 0 0 0,0-1 0 0 0,0-1-1 0 0,0 1 1 0 0,0-1 0 0 0,-1 0 0 0 0,1 0 0 0 0,-1 0 0 0 0,0 0 0 0 0,0-1 0 0 0,4-4-1 0 0,9-10-3082 0 0</inkml:trace>
  <inkml:trace contextRef="#ctx0" brushRef="#br0" timeOffset="1">245 8 15107 0 0,'8'-3'1200'0'0,"2"0"-183"0"0,4 2 119 0 0,2 0-136 0 0,-1 2-352 0 0,1 2-264 0 0,-1-2-168 0 0,0 2-88 0 0,-2 1-72 0 0,-2 0-72 0 0,-1 1-184 0 0,-3 2-408 0 0,-1 0-640 0 0,-4 1-792 0 0,-1 2-873 0 0,-4 1-1032 0 0,-4 1 712 0 0,-2 1-1544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6465 0 0,'9'-5'10924'0'0,"51"-11"-8673"0"0,4 11-1541 0 0,-60 5-692 0 0,-1 0 1 0 0,0 0-1 0 0,1 0 0 0 0,-1 0 0 0 0,0 1 1 0 0,0-1-1 0 0,1 1 0 0 0,-1 0 0 0 0,0 0 1 0 0,0 0-1 0 0,0 1 0 0 0,0-1 0 0 0,0 1 1 0 0,0-1-1 0 0,0 1 0 0 0,4 4 0 0 0,-6-5-19 0 0,-1 0 0 0 0,1 0 0 0 0,-1 0 0 0 0,1 0 0 0 0,-1 0 0 0 0,0 0 0 0 0,1 0 0 0 0,-1 0 0 0 0,0 0 0 0 0,0 0 0 0 0,0 1-1 0 0,0-1 1 0 0,0 0 0 0 0,0 0 0 0 0,0 0 0 0 0,0 0 0 0 0,0 0 0 0 0,-1 0 0 0 0,1 0 0 0 0,0 0 0 0 0,-1 0 0 0 0,1 0 0 0 0,-1 0 0 0 0,1 0-1 0 0,-1 0 1 0 0,1 0 0 0 0,-1 0 0 0 0,0 0 0 0 0,0 0 0 0 0,0 0 0 0 0,-30 30 59 0 0,20-22-4 0 0,3-1 46 0 0,1 0-1 0 0,0 0 1 0 0,1 1 0 0 0,-10 16-1 0 0,14-23-72 0 0,1-1 0 0 0,0 1-1 0 0,0 0 1 0 0,1-1 0 0 0,-1 1 0 0 0,0 0-1 0 0,1-1 1 0 0,-1 1 0 0 0,1 0 0 0 0,-1 0 0 0 0,1 0-1 0 0,0 0 1 0 0,-1-1 0 0 0,1 1 0 0 0,0 0-1 0 0,1 0 1 0 0,-1 0 0 0 0,0 0 0 0 0,0 0-1 0 0,1-1 1 0 0,-1 1 0 0 0,1 0 0 0 0,-1 0 0 0 0,1-1-1 0 0,0 1 1 0 0,0 0 0 0 0,0-1 0 0 0,0 1-1 0 0,0-1 1 0 0,0 1 0 0 0,0-1 0 0 0,1 1-1 0 0,-1-1 1 0 0,0 0 0 0 0,3 2 0 0 0,-2-2-22 0 0,0 0 1 0 0,-1-1-1 0 0,1 1 1 0 0,0-1 0 0 0,-1 1-1 0 0,1-1 1 0 0,0 0-1 0 0,-1 0 1 0 0,1 1-1 0 0,0-1 1 0 0,0-1-1 0 0,-1 1 1 0 0,1 0 0 0 0,0 0-1 0 0,0-1 1 0 0,-1 1-1 0 0,1 0 1 0 0,0-1-1 0 0,-1 0 1 0 0,1 1-1 0 0,-1-1 1 0 0,1 0 0 0 0,-1 0-1 0 0,1 0 1 0 0,-1 0-1 0 0,0 0 1 0 0,1 0-1 0 0,-1-1 1 0 0,0 1-1 0 0,0 0 1 0 0,0-1 0 0 0,0 1-1 0 0,0 0 1 0 0,1-3-1 0 0,4-4 30 0 0,-1 0 1 0 0,0-1-1 0 0,0 1 0 0 0,5-16 0 0 0,-4 8-438 0 0,-1-1-1 0 0,-1 0 0 0 0,0 1 0 0 0,-1-1 0 0 0,-1-1 0 0 0,0-21 0 0 0,-5-8-5197 0 0,-8 0-4897 0 0,8 39 7861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2865 0 0,'2'-1'13844'0'0,"4"19"-9994"0"0,4 26-3332 0 0,-6-12-222 0 0,-4-21-291 0 0,1 0 0 0 0,0 0 1 0 0,1 1-1 0 0,0-1 0 0 0,1 0 1 0 0,1 0-1 0 0,-1-1 0 0 0,2 1 1 0 0,8 16-1 0 0,-12-26-11 0 0,-1-1 0 0 0,1 1 1 0 0,0 0-1 0 0,-1-1 0 0 0,1 1 0 0 0,0 0 0 0 0,0-1 1 0 0,-1 1-1 0 0,1-1 0 0 0,0 1 0 0 0,0-1 1 0 0,0 0-1 0 0,0 1 0 0 0,0-1 0 0 0,0 0 0 0 0,0 1 1 0 0,0-1-1 0 0,0 0 0 0 0,0 0 0 0 0,0 0 1 0 0,0 0-1 0 0,0 0 0 0 0,0 0 0 0 0,1 0 0 0 0,1-1 9 0 0,0 0 0 0 0,0 0 0 0 0,0 0 0 0 0,-1 0 0 0 0,1 0 0 0 0,0-1 0 0 0,4-2 0 0 0,1-2-614 0 0,-1 0 0 0 0,0 0 0 0 0,0 0 0 0 0,8-10 1 0 0,-11 9-1183 0 0,-4 7 1577 0 0,0-1 1 0 0,0 1 0 0 0,0 0-1 0 0,0 0 1 0 0,0-1 0 0 0,0 1-1 0 0,0 0 1 0 0,0 0-1 0 0,0-1 1 0 0,0 1 0 0 0,-19 2-12538 0 0</inkml:trace>
  <inkml:trace contextRef="#ctx0" brushRef="#br0" timeOffset="1">2 378 8850 0 0,'-1'18'2001'0'0,"1"0"1"0"0,1 0-1 0 0,5 34 1 0 0,-5-48-1836 0 0,0 1 0 0 0,0-1 0 0 0,0 1 0 0 0,0-1 0 0 0,1 0 0 0 0,0 0 0 0 0,0 0 0 0 0,0 1 0 0 0,0-2 0 0 0,1 1 0 0 0,-1 0 0 0 0,1 0 0 0 0,0-1 0 0 0,0 0 0 0 0,1 1 0 0 0,-1-1 0 0 0,1 0 0 0 0,-1-1 0 0 0,1 1 0 0 0,7 3 0 0 0,-9-5-129 0 0,0 0 1 0 0,0-1-1 0 0,0 1 1 0 0,-1-1 0 0 0,1 0-1 0 0,0 1 1 0 0,0-1-1 0 0,0 0 1 0 0,0 0 0 0 0,0 0-1 0 0,0 0 1 0 0,0-1-1 0 0,-1 1 1 0 0,1 0 0 0 0,0-1-1 0 0,0 1 1 0 0,0-1-1 0 0,-1 0 1 0 0,1 0-1 0 0,2-1 1 0 0,-1 0 24 0 0,0 0-1 0 0,0-1 1 0 0,0 1 0 0 0,-1-1-1 0 0,1 0 1 0 0,-1 0 0 0 0,0 0-1 0 0,1 0 1 0 0,2-6 0 0 0,-1 0 22 0 0,1-2 1 0 0,-1 1 0 0 0,-1 0 0 0 0,0-1-1 0 0,0 0 1 0 0,1-12 0 0 0,-3 15-250 0 0,0 0 0 0 0,-1 0 0 0 0,0 0 1 0 0,0 0-1 0 0,-1-1 0 0 0,0 1 0 0 0,-1 0 0 0 0,-2-9 1 0 0,3 14-272 0 0,0 0 0 0 0,-1 1 0 0 0,1-1 0 0 0,0 0 1 0 0,-1 1-1 0 0,0-1 0 0 0,0 1 0 0 0,0-1 0 0 0,0 1 1 0 0,-3-3-1 0 0,2 3-289 0 0,1 1 0 0 0,-1-1 0 0 0,1 0-1 0 0,-1 1 1 0 0,0 0 0 0 0,0 0 0 0 0,1 0 0 0 0,-1 0 0 0 0,0 0 0 0 0,0 0 0 0 0,0 1 0 0 0,-4-1-1 0 0,-15 1-3975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5881 0 0,'2'5'2729'0'0,"3"1"151"0"0,2 2-495 0 0,6-2-393 0 0,3-2-479 0 0,1 1-385 0 0,5-2-216 0 0,-1 0-216 0 0,3-1-224 0 0,1-2-160 0 0,1-1-127 0 0,-1-1-145 0 0,0 0-337 0 0,1 1-887 0 0,-2 0-1792 0 0,-2-1-2242 0 0,-3-3-2375 0 0</inkml:trace>
  <inkml:trace contextRef="#ctx0" brushRef="#br0" timeOffset="1">257 13 13907 0 0,'1'-3'2489'0'0,"2"-1"-1881"0"0,2 1-64 0 0,4 0 48 0 0,3 6-160 0 0,2 0-256 0 0,3 3-248 0 0,1 3-432 0 0,0 1-848 0 0,-1 3-1385 0 0,-5-2-1368 0 0,0 0 760 0 0,-4-1-1480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8834 0 0,'63'7'5568'0'0,"-5"0"-5097"0"0,-54-7-458 0 0,4 0 44 0 0,0 0 0 0 0,0 1 0 0 0,0 0-1 0 0,13 3 1 0 0,-21-3-47 0 0,1-1 1 0 0,0 0-1 0 0,0 0 0 0 0,-1 1 0 0 0,1-1 1 0 0,0 1-1 0 0,0-1 0 0 0,-1 0 0 0 0,1 1 0 0 0,0-1 1 0 0,-1 1-1 0 0,1-1 0 0 0,-1 1 0 0 0,1 0 1 0 0,-1-1-1 0 0,1 1 0 0 0,-1 0 0 0 0,1-1 0 0 0,-1 1 1 0 0,0 0-1 0 0,1 1 0 0 0,-1-1 4 0 0,0 1 0 0 0,0-1-1 0 0,0 0 1 0 0,-1 0 0 0 0,1 1 0 0 0,0-1 0 0 0,-1 0-1 0 0,1 0 1 0 0,-1 1 0 0 0,1-1 0 0 0,-1 0-1 0 0,0 0 1 0 0,1 0 0 0 0,-1 0 0 0 0,0 0-1 0 0,0 0 1 0 0,0 0 0 0 0,-1 1 0 0 0,-23 23 313 0 0,17-18 81 0 0,0-1 0 0 0,1 2 0 0 0,0-1 0 0 0,1 1 0 0 0,0 0 0 0 0,-10 17 0 0 0,15-23-319 0 0,1 0-1 0 0,-1 0 0 0 0,0 0 0 0 0,1 0 1 0 0,-1 0-1 0 0,1 1 0 0 0,0-1 0 0 0,0 0 0 0 0,0 0 1 0 0,0 0-1 0 0,0 1 0 0 0,0-1 0 0 0,0 0 0 0 0,1 0 1 0 0,0 3-1 0 0,1-2-40 0 0,-1 0 0 0 0,1 0-1 0 0,0 0 1 0 0,0 0 0 0 0,0 0 0 0 0,0 0 0 0 0,0 0 0 0 0,1-1-1 0 0,-1 1 1 0 0,1-1 0 0 0,0 0 0 0 0,3 3 0 0 0,-4-4-31 0 0,0 1 0 0 0,-1-1 0 0 0,1 0 0 0 0,0 1 0 0 0,0-1 0 0 0,0 0 0 0 0,0 0 0 0 0,0 0 0 0 0,1 0 0 0 0,-1-1 0 0 0,0 1 0 0 0,0 0 0 0 0,0-1 0 0 0,1 0 0 0 0,-1 0 0 0 0,0 1 0 0 0,1-1 0 0 0,-1 0 0 0 0,0-1 0 0 0,0 1 0 0 0,1 0 1 0 0,-1-1-1 0 0,0 1 0 0 0,0-1 0 0 0,0 0 0 0 0,1 0 0 0 0,-1 0 0 0 0,0 0 0 0 0,0 0 0 0 0,3-2 0 0 0,-2-1 11 0 0,0 1 0 0 0,0-1 0 0 0,0 0 0 0 0,0 0 0 0 0,-1 0 0 0 0,1 0 1 0 0,-1 0-1 0 0,0 0 0 0 0,-1-1 0 0 0,1 1 0 0 0,-1-1 0 0 0,1 1 0 0 0,-1-1 0 0 0,0-5 0 0 0,1-7-642 0 0,-1 0 0 0 0,0 0 0 0 0,-2 0 0 0 0,0-1-1 0 0,-6-32 1 0 0,3 31-3361 0 0,-2 0-1 0 0,-12-31 1 0 0,14 23 603 0 0,9 14 4390 0 0,-5 13-667 0 0,0-1-1 0 0,1 1 1 0 0,-1-1 0 0 0,1 1-1 0 0,-1-1 1 0 0,1 1 0 0 0,-1 0 0 0 0,1-1-1 0 0,-1 1 1 0 0,1 0 0 0 0,-1-1-1 0 0,1 1 1 0 0,0 0 0 0 0,-1 0-1 0 0,1 0 1 0 0,-1 0 0 0 0,1-1-1 0 0,0 1 1 0 0,-1 0 0 0 0,2 0-1 0 0,6 5 5935 0 0,-2 7-3488 0 0,1 16-1665 0 0,-6-23-614 0 0,8 54 354 0 0,-8-45-867 0 0,1 0 0 0 0,0 0 0 0 0,1 0 0 0 0,1-1 0 0 0,0 1 0 0 0,6 13 0 0 0,-9-26-15 0 0,0 0 0 0 0,-1 0 0 0 0,1 0 0 0 0,0 0 0 0 0,0 0 0 0 0,0-1-1 0 0,0 1 1 0 0,0 0 0 0 0,0 0 0 0 0,0-1 0 0 0,0 1 0 0 0,0 0 0 0 0,1-1 0 0 0,-1 1 0 0 0,0-1 0 0 0,0 1 0 0 0,1-1 0 0 0,-1 0 0 0 0,0 0 0 0 0,0 0 0 0 0,1 1 0 0 0,-1-1 0 0 0,0 0-1 0 0,1 0 1 0 0,-1-1 0 0 0,0 1 0 0 0,1 0 0 0 0,-1 0 0 0 0,2-1 0 0 0,44-17-106 0 0,-20 7-192 0 0,-26 11 246 0 0,-1 0 0 0 0,1 0 0 0 0,0 0 0 0 0,-1-1 0 0 0,1 1 0 0 0,0 0 0 0 0,0 0 0 0 0,-1 0 0 0 0,1 0 0 0 0,0 0 0 0 0,-1 0 0 0 0,1 1 0 0 0,0-1 0 0 0,0 0 0 0 0,-1 0 0 0 0,1 0 0 0 0,0 1 0 0 0,-1-1 0 0 0,1 0 0 0 0,0 1 0 0 0,-1-1 0 0 0,2 1 0 0 0,-2 0-206 0 0,0-1 0 0 0,1 1 0 0 0,-1-1 0 0 0,0 1 0 0 0,1 0 0 0 0,-1-1 0 0 0,0 1 0 0 0,1 0-1 0 0,-1-1 1 0 0,0 1 0 0 0,0 0 0 0 0,0-1 0 0 0,0 1 0 0 0,0 0 0 0 0,0 0 0 0 0,0-1 0 0 0,0 1 0 0 0,0 0 0 0 0,0-1 0 0 0,0 1 0 0 0,0 0 0 0 0,0-1 0 0 0,-1 1 0 0 0,1 0 0 0 0,0-1 0 0 0,-1 1 0 0 0,1 0 0 0 0,0-1 0 0 0,-1 1 0 0 0,1-1 0 0 0,-1 1 0 0 0,1-1 0 0 0,0 1 0 0 0,-1-1 0 0 0,0 1-1 0 0,1-1 1 0 0,-1 1 0 0 0,1-1 0 0 0,-1 0 0 0 0,1 1 0 0 0,-1-1 0 0 0,0 0 0 0 0,1 1 0 0 0,-1-1 0 0 0,0 0 0 0 0,0 0 0 0 0,-21 1-3086 0 0,21-1 3097 0 0,0 1-1 0 0,0 0 1 0 0,-1-1-1 0 0,1 1 1 0 0,0 0-1 0 0,0-1 1 0 0,0 1-1 0 0,0 0 1 0 0,0 0-1 0 0,0 0 1 0 0,0 0-1 0 0,1 0 1 0 0,-2 1-1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11282 0 0,'6'5'7540'0'0,"7"-3"-5354"0"0,9-2-1519 0 0,-8-2-333 0 0,-9 1-228 0 0,0 1 0 0 0,0-1-1 0 0,0 1 1 0 0,0-1 0 0 0,0 2 0 0 0,6-1 0 0 0,-10 1-99 0 0,0-1 1 0 0,-1 0 0 0 0,1 0-1 0 0,-1 0 1 0 0,1 0 0 0 0,-1 1-1 0 0,0-1 1 0 0,1 0 0 0 0,-1 0-1 0 0,1 1 1 0 0,-1-1 0 0 0,1 0 0 0 0,-1 1-1 0 0,0-1 1 0 0,1 1 0 0 0,-1-1-1 0 0,0 0 1 0 0,1 1 0 0 0,-1-1-1 0 0,0 1 1 0 0,1-1 0 0 0,-1 1-1 0 0,0-1 1 0 0,0 1 0 0 0,1 0-1 0 0,-1 0-3 0 0,-1 1-1 0 0,1 0 1 0 0,0-1-1 0 0,0 1 0 0 0,0-1 1 0 0,-1 1-1 0 0,1-1 1 0 0,-1 1-1 0 0,1-1 0 0 0,-1 0 1 0 0,0 1-1 0 0,1-1 1 0 0,-2 2-1 0 0,1-2-13 0 0,-4 6-20 0 0,1 0 0 0 0,0 1 0 0 0,1-1 0 0 0,0 1 0 0 0,0-1 0 0 0,-3 14 0 0 0,6-20 35 0 0,-1 1 1 0 0,1-1 0 0 0,0 1 0 0 0,0-1 0 0 0,0 1 0 0 0,1 0 0 0 0,-1-1-1 0 0,0 1 1 0 0,0-1 0 0 0,1 1 0 0 0,-1-1 0 0 0,1 1 0 0 0,0-1 0 0 0,-1 1 0 0 0,1-1-1 0 0,1 2 1 0 0,0-1 7 0 0,0 0-1 0 0,0 0 1 0 0,0-1-1 0 0,0 1 0 0 0,0-1 1 0 0,0 0-1 0 0,0 0 1 0 0,0 0-1 0 0,1 0 1 0 0,-1 0-1 0 0,0 0 0 0 0,1 0 1 0 0,4 0-1 0 0,7 2-22 0 0,-1-1 1 0 0,1-1-1 0 0,21 0 0 0 0,4-7-3333 0 0,-35 5 1797 0 0,0 0 1 0 0,0-1-1 0 0,0 1 0 0 0,0-1 0 0 0,-1 0 0 0 0,7-5 0 0 0,2-1-4716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9594 0 0,'-2'-22'9365'0'0,"4"32"-4358"0"0,5 38-3049 0 0,-2 49-1406 0 0,7 87 48 0 0,-8-148-1471 0 0,2 0 0 0 0,1-1 0 0 0,13 36 0 0 0,-19-68 434 0 0,14 37-3278 0 0,-3-21-706 0 0,2-9-4274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11298 0 0,'0'-2'353'0'0,"1"1"0"0"0,-1-1 0 0 0,1 1 0 0 0,-1 0 0 0 0,1 0 0 0 0,0-1 0 0 0,0 1 0 0 0,-1 0 0 0 0,1 0 0 0 0,0 0 0 0 0,0 0 0 0 0,0 0 0 0 0,0 0 0 0 0,0 0 0 0 0,0 0 0 0 0,1 0 0 0 0,-1 0 0 0 0,0 0 0 0 0,0 1 0 0 0,1-1-1 0 0,-1 1 1 0 0,0-1 0 0 0,1 1 0 0 0,1-1 0 0 0,0 1-122 0 0,0-1 0 0 0,0 1-1 0 0,0 1 1 0 0,0-1-1 0 0,0 0 1 0 0,0 1 0 0 0,0 0-1 0 0,0-1 1 0 0,0 1-1 0 0,0 0 1 0 0,3 2 0 0 0,2 1-101 0 0,0 1 1 0 0,0 0 0 0 0,0 0 0 0 0,0 1 0 0 0,-1 0-1 0 0,12 12 1 0 0,-14-12-76 0 0,-1 0-1 0 0,1 1 0 0 0,-1-1 1 0 0,0 1-1 0 0,-1 0 1 0 0,0 0-1 0 0,0 1 1 0 0,0-1-1 0 0,-1 1 1 0 0,0-1-1 0 0,-1 1 0 0 0,2 8 1 0 0,-2 6 21 0 0,-1 1 0 0 0,-5 39 0 0 0,3-38-93 0 0,0 1 0 0 0,2 27 1 0 0,11-27-18 0 0,-10-24 30 0 0,-1-1-1 0 0,0 1 0 0 0,0-1 0 0 0,1 1 0 0 0,-1-1 1 0 0,0 1-1 0 0,0-1 0 0 0,1 1 0 0 0,-1-1 0 0 0,0 1 1 0 0,1-1-1 0 0,-1 1 0 0 0,1-1 0 0 0,-1 0 0 0 0,1 1 1 0 0,-1-1-1 0 0,1 0 0 0 0,-1 1 0 0 0,1-1 0 0 0,-1 0 1 0 0,1 1-1 0 0,-1-1 0 0 0,1 0 0 0 0,0 0 0 0 0,-1 0 1 0 0,1 0-1 0 0,-1 0 0 0 0,1 0 0 0 0,-1 0 0 0 0,1 0 1 0 0,0 0-1 0 0,-1 0 0 0 0,1 0 0 0 0,-1 0 0 0 0,1 0 1 0 0,0 0-1 0 0,-1 0 0 0 0,1 0 0 0 0,-1-1 0 0 0,1 1 1 0 0,0-1-1 0 0,2-7-2454 0 0,-7-19-9701 0 0,3 23 10310 0 0,-1-7-3776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8 133 2865 0 0,'-1'-3'918'0'0,"-6"-27"2482"0"0,9 16 7302 0 0,7 16-4143 0 0,0 9-4519 0 0,3 17-2482 0 0,-11-24 1048 0 0,13 38-217 0 0,-2 0-1 0 0,-2 1 0 0 0,7 61 1 0 0,-11-60-430 0 0,1-1 1 0 0,3 1-1 0 0,19 56 0 0 0,-27-98-28 0 0,10 26-308 0 0,-12-27 327 0 0,1 0-1 0 0,-1 0 1 0 0,0 0-1 0 0,1 0 0 0 0,-1 0 1 0 0,1 0-1 0 0,-1 0 0 0 0,1-1 1 0 0,0 1-1 0 0,-1 0 0 0 0,1 0 1 0 0,0-1-1 0 0,-1 1 0 0 0,1 0 1 0 0,0-1-1 0 0,0 1 0 0 0,0-1 1 0 0,0 1-1 0 0,0-1 0 0 0,-1 1 1 0 0,1-1-1 0 0,2 1 0 0 0,-2-4-56 0 0,-1 1-1 0 0,1 0 1 0 0,-1-1 0 0 0,0 1-1 0 0,1-1 1 0 0,-1 1-1 0 0,0-1 1 0 0,-1 1-1 0 0,1-1 1 0 0,0 1-1 0 0,-1-1 1 0 0,1 1-1 0 0,-2-3 1 0 0,1 1-34 0 0,-15-69-3434 0 0,-4 0 1 0 0,-52-127 0 0 0,43 125 3664 0 0,24 63 777 0 0,1 0 1 0 0,1 0 0 0 0,0-1 0 0 0,-2-20-1 0 0,5 27-447 0 0,-1 0 1 0 0,1 0-1 0 0,1 1 0 0 0,-1-1 0 0 0,1 0 0 0 0,0 0 0 0 0,0 1 1 0 0,1-1-1 0 0,0 0 0 0 0,0 1 0 0 0,0 0 0 0 0,4-8 0 0 0,-5 12-364 0 0,1 0 0 0 0,-1-1-1 0 0,0 1 1 0 0,0 0-1 0 0,1 0 1 0 0,-1 0-1 0 0,1 0 1 0 0,-1 0-1 0 0,1 0 1 0 0,0 1 0 0 0,-1-1-1 0 0,1 0 1 0 0,0 1-1 0 0,-1-1 1 0 0,1 1-1 0 0,0 0 1 0 0,0-1-1 0 0,-1 1 1 0 0,1 0 0 0 0,0 0-1 0 0,0 0 1 0 0,-1 0-1 0 0,1 1 1 0 0,0-1-1 0 0,0 0 1 0 0,-1 1-1 0 0,1-1 1 0 0,2 2 0 0 0,9 2 120 0 0,-2 1 0 0 0,23 11 0 0 0,-25-11-36 0 0,32 11 73 0 0,-31-13-135 0 0,-1 1 0 0 0,1 0 1 0 0,-1 0-1 0 0,0 1 0 0 0,-1 0 0 0 0,10 7 0 0 0,-17-10-41 0 0,0-1 1 0 0,0 0-1 0 0,0 1 1 0 0,0-1-1 0 0,0 1 1 0 0,-1 0-1 0 0,1-1 1 0 0,-1 1-1 0 0,1-1 1 0 0,-1 1-1 0 0,0 0 1 0 0,0 0-1 0 0,1-1 1 0 0,-1 1-1 0 0,0 0 1 0 0,-1-1-1 0 0,1 1 0 0 0,0 0 1 0 0,-1 2-1 0 0,-10 38 210 0 0,8-33-194 0 0,-35 96 161 0 0,33-94-206 0 0,0-1 0 0 0,0 0 0 0 0,-1 0-1 0 0,0 0 1 0 0,-1-1 0 0 0,0 0 0 0 0,-14 14-1 0 0,19-21-11 0 0,-1-1 1 0 0,1 1-1 0 0,-1-1 0 0 0,1 1 0 0 0,-1-1 0 0 0,0 0 0 0 0,0 0 0 0 0,1 0 0 0 0,-1 0 1 0 0,0-1-1 0 0,0 1 0 0 0,0-1 0 0 0,0 1 0 0 0,0-1 0 0 0,0 0 0 0 0,0 0 0 0 0,-4-1 0 0 0,5 1-42 0 0,0-1 0 0 0,0 1-1 0 0,0-1 1 0 0,0 1-1 0 0,0-1 1 0 0,0 0-1 0 0,1 0 1 0 0,-1 1-1 0 0,0-1 1 0 0,0-1-1 0 0,1 1 1 0 0,-1 0 0 0 0,1 0-1 0 0,-1 0 1 0 0,1-1-1 0 0,0 1 1 0 0,-1-1-1 0 0,1 1 1 0 0,0-1-1 0 0,0 0 1 0 0,0 1-1 0 0,0-1 1 0 0,0 0-1 0 0,0 0 1 0 0,1 0 0 0 0,-2-3-1 0 0,2 5-38 0 0,0 0 0 0 0,0 0 1 0 0,0-1-1 0 0,0 1 0 0 0,0 0 0 0 0,0 0 0 0 0,0-1 0 0 0,0 1 1 0 0,0 0-1 0 0,0 0 0 0 0,0-1 0 0 0,1 1 0 0 0,-1 0 0 0 0,0 0 0 0 0,0-1 1 0 0,0 1-1 0 0,0 0 0 0 0,0 0 0 0 0,0 0 0 0 0,1-1 0 0 0,-1 1 1 0 0,0 0-1 0 0,0 0 0 0 0,0 0 0 0 0,1 0 0 0 0,-1-1 0 0 0,0 1 0 0 0,0 0 1 0 0,0 0-1 0 0,1 0 0 0 0,-1 0 0 0 0,0 0 0 0 0,0 0 0 0 0,1 0 1 0 0,-1 0-1 0 0,0 0 0 0 0,0-1 0 0 0,1 1 0 0 0,-1 0 0 0 0,0 0 1 0 0,0 0-1 0 0,1 1 0 0 0,-1-1 0 0 0,0 0 0 0 0,0 0 0 0 0,1 0 0 0 0,-1 0 1 0 0,0 0-1 0 0,0 0 0 0 0,1 0 0 0 0,-1 0 0 0 0,0 0 0 0 0,0 1 1 0 0,0-1-1 0 0,1 0 0 0 0,-1 0 0 0 0,0 0 0 0 0,0 0 0 0 0,0 1 1 0 0,1-1-1 0 0,16 9-9260 0 0,-6 0 1211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10218 0 0,'-1'13'7083'0'0,"12"13"-5724"0"0,-8-20-767 0 0,13 39 240 0 0,-12-31-1005 0 0,1 1-1 0 0,1-1 0 0 0,0 0 1 0 0,9 14-1 0 0,-16-31 122 0 0,-1 0-1 0 0,1 0 1 0 0,0-1 0 0 0,0 1-1 0 0,0 0 1 0 0,1-1 0 0 0,-1 1-1 0 0,1-1 1 0 0,0 1-1 0 0,0-1 1 0 0,0 1 0 0 0,0 0-1 0 0,1-1 1 0 0,-1 1 0 0 0,1-1-1 0 0,0 1 1 0 0,0 0-1 0 0,0-1 1 0 0,0 1 0 0 0,1 0-1 0 0,-1 0 1 0 0,1 0 0 0 0,0 0-1 0 0,0 0 1 0 0,0 1 0 0 0,0-1-1 0 0,0 0 1 0 0,1 1-1 0 0,-1 0 1 0 0,1-1 0 0 0,0 1-1 0 0,-1 0 1 0 0,1 0 0 0 0,0 1-1 0 0,0-1 1 0 0,0 0-1 0 0,1 1 1 0 0,-1 0 0 0 0,0 0-1 0 0,5-1 1 0 0,29-1-3179 0 0,1 7-3924 0 0,-23-1 2592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3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5321 0 0,'5'-5'14727'0'0,"-5"5"-14663"0"0,0 0-1 0 0,1 0 1 0 0,-1 1-1 0 0,0-1 1 0 0,1 0-1 0 0,-1 0 0 0 0,0 0 1 0 0,1 0-1 0 0,-1 1 1 0 0,0-1-1 0 0,1 0 1 0 0,-1 0-1 0 0,0 1 1 0 0,1-1-1 0 0,-1 0 1 0 0,0 1-1 0 0,0-1 1 0 0,0 0-1 0 0,1 1 1 0 0,-1-1-1 0 0,0 0 1 0 0,0 1-1 0 0,0-1 1 0 0,0 0-1 0 0,0 1 1 0 0,1-1-1 0 0,-1 0 0 0 0,0 1 1 0 0,0-1-1 0 0,0 1 1 0 0,0-1-1 0 0,2 10 112 0 0,0-1 0 0 0,0 0 0 0 0,-1 0 0 0 0,1 13 0 0 0,-2 19-2620 0 0,0-27 395 0 0,0-12 1497 0 0,0-1 0 0 0,0 1 0 0 0,0 0 0 0 0,0-1 1 0 0,-1 1-1 0 0,1-1 0 0 0,0 1 0 0 0,-1-1 0 0 0,1 0 0 0 0,-1 1 1 0 0,0-1-1 0 0,1 1 0 0 0,-2 1 0 0 0,0 0-1579 0 0,-1 11-3982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10098 0 0,'4'-5'5362'0'0,"11"1"-3763"0"0,13-1-1166 0 0,52-1 128 0 0,25-4-761 0 0,-83 3-567 0 0,-21 7 678 0 0,-1 0 0 0 0,1 0 0 0 0,-1-1 0 0 0,1 1 0 0 0,-1 0 0 0 0,1 0 0 0 0,-1 0 0 0 0,0 0 0 0 0,1 0 0 0 0,-1-1 0 0 0,1 1 0 0 0,-1 0 0 0 0,1 0 0 0 0,-1 0 0 0 0,1-1 0 0 0,-1 1 1 0 0,0 0-1 0 0,1-1 0 0 0,-1 1 0 0 0,0 0 0 0 0,1-1 0 0 0,-1 1 0 0 0,0-1 0 0 0,0 1 0 0 0,1-1 0 0 0,-1 1 0 0 0,0 0 0 0 0,0-1 0 0 0,0 1 0 0 0,1-1 0 0 0,-1 1 0 0 0,0-1 0 0 0,0 1 0 0 0,0-1 0 0 0,0 1 0 0 0,0-1 0 0 0,0 1 0 0 0,0-2 0 0 0,-1 2 15 0 0,0 0-1 0 0,0-1 0 0 0,0 1 0 0 0,0 0 1 0 0,0 0-1 0 0,0 0 0 0 0,-1 0 1 0 0,1 0-1 0 0,0 0 0 0 0,0 0 0 0 0,0 0 1 0 0,0 0-1 0 0,0 0 0 0 0,0 0 1 0 0,0 1-1 0 0,0-1 0 0 0,0 0 1 0 0,0 1-1 0 0,0-1 0 0 0,0 1 0 0 0,0-1 1 0 0,0 1-1 0 0,0 0 0 0 0,0-1 1 0 0,-1 2-1 0 0,-25 19 544 0 0,25-19-497 0 0,-6 5 413 0 0,0 0 1 0 0,1 1-1 0 0,0 0 1 0 0,0 0-1 0 0,1 1 1 0 0,0 0-1 0 0,0 0 1 0 0,1 0 0 0 0,1 1-1 0 0,-1-1 1 0 0,2 1-1 0 0,-5 15 1 0 0,6-18-371 0 0,1 0-1 0 0,0 0 1 0 0,0 0 0 0 0,1 1 0 0 0,-1-1-1 0 0,2 0 1 0 0,-1 0 0 0 0,1 1 0 0 0,0-1 0 0 0,0 0-1 0 0,1 0 1 0 0,0 0 0 0 0,0 0 0 0 0,1 0 0 0 0,0-1-1 0 0,0 1 1 0 0,1-1 0 0 0,-1 0 0 0 0,6 7-1 0 0,8 1-2837 0 0,-16-13 2442 0 0,0-1 0 0 0,0 0 0 0 0,0 1 0 0 0,0-1-1 0 0,0 1 1 0 0,0-1 0 0 0,0 0 0 0 0,0 0 0 0 0,0 0-1 0 0,1 0 1 0 0,-1 0 0 0 0,0 0 0 0 0,0 0 0 0 0,0 0 0 0 0,0 0-1 0 0,0 0 1 0 0,0 0 0 0 0,0-1 0 0 0,0 1 0 0 0,0 0-1 0 0,0-1 1 0 0,0 1 0 0 0,0-1 0 0 0,0 1 0 0 0,0-1 0 0 0,0 0-1 0 0,1-1 1 0 0,7-13-2953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10098 0 0,'4'100'9743'0'0,"-1"-67"-9341"0"0,-1 0 1 0 0,-2 1-1 0 0,-2-1 0 0 0,-10 66 1 0 0,11-96-666 0 0,-1 0 0 0 0,1 1 0 0 0,0-1 1 0 0,-1 0-1 0 0,1 0 0 0 0,-1 0 0 0 0,0 0 1 0 0,0 0-1 0 0,0 0 0 0 0,-1-1 0 0 0,1 1 1 0 0,0-1-1 0 0,-1 0 0 0 0,0 1 0 0 0,-3 1 1 0 0,5-3 144 0 0,0-1 0 0 0,0 1 1 0 0,-1-1-1 0 0,1 1 1 0 0,-1-1-1 0 0,1 1 0 0 0,0-1 1 0 0,-1 0-1 0 0,1 1 0 0 0,-1-1 1 0 0,1 0-1 0 0,-1 0 1 0 0,1 0-1 0 0,-1 0 0 0 0,1 0 1 0 0,-1-1-1 0 0,1 1 0 0 0,0 0 1 0 0,-1-1-1 0 0,1 1 0 0 0,-1-1 1 0 0,1 1-1 0 0,0-1 1 0 0,-1 0-1 0 0,1 0 0 0 0,0 1 1 0 0,0-1-1 0 0,0 0 0 0 0,0 0 1 0 0,-1 0-1 0 0,1 0 1 0 0,0 0-1 0 0,1-1 0 0 0,-1 1 1 0 0,0 0-1 0 0,0 0 0 0 0,0-2 1 0 0,1 3 165 0 0,0 0 1 0 0,0 0 0 0 0,1 0-1 0 0,-1 0 1 0 0,0 1 0 0 0,1-1-1 0 0,-1 0 1 0 0,0 0-1 0 0,0 0 1 0 0,1 0 0 0 0,-1 0-1 0 0,0 0 1 0 0,1 0-1 0 0,-1 0 1 0 0,0 0 0 0 0,1 0-1 0 0,-1 0 1 0 0,0 0 0 0 0,1 0-1 0 0,-1 0 1 0 0,0 0-1 0 0,1 0 1 0 0,-1 0 0 0 0,0 0-1 0 0,1-1 1 0 0,-1 1-1 0 0,0 0 1 0 0,0 0 0 0 0,1 0-1 0 0,-1 0 1 0 0,0-1 0 0 0,1 1-1 0 0,-1 0 1 0 0,0 0-1 0 0,0-1 1 0 0,0 1 0 0 0,1 0-1 0 0,-1 0 1 0 0,0-1-1 0 0,0 1 1 0 0,0 0 0 0 0,0-1-1 0 0,0 1 1 0 0,1 0 0 0 0,-1-1-1 0 0,0 1 1 0 0,0 0-1 0 0,0-1 1 0 0,0 1 0 0 0,0 0-1 0 0,0-1 1 0 0,0 1-1 0 0,0 0 1 0 0,0-1 0 0 0,0 1-1 0 0,0 0 1 0 0,0 0 0 0 0,-1-1-1 0 0,1 1 1 0 0,0 0-1 0 0,0-1 1 0 0,0 1 0 0 0,0 0-1 0 0,0-1 1 0 0,-1 1 0 0 0,1 0-1 0 0,0 0 1 0 0,0-1-1 0 0,-1 1 1 0 0,30 7 1473 0 0,-27-6-1505 0 0,38 13 465 0 0,-20-7-1143 0 0,37 9 0 0 0,-52-15-727 0 0,0 0 0 0 0,1-1 0 0 0,-1 1 1 0 0,0-1-1 0 0,1 0 0 0 0,-1-1 0 0 0,6 0 1 0 0,-7 0-703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3465 0 0,'-11'10'2884'0'0,"1"0"0"0"0,-14 18 1 0 0,-32 58 545 0 0,37-57-3595 0 0,19-28 170 0 0,0-1 0 0 0,0 0-1 0 0,0 0 1 0 0,0 1 0 0 0,0-1-1 0 0,0 0 1 0 0,0 0 0 0 0,0 0-1 0 0,0 1 1 0 0,1-1 0 0 0,-1 0-1 0 0,0 0 1 0 0,0 0 0 0 0,0 1-1 0 0,0-1 1 0 0,0 0 0 0 0,0 0-1 0 0,0 0 1 0 0,0 0 0 0 0,1 1-1 0 0,-1-1 1 0 0,0 0 0 0 0,0 0-1 0 0,0 0 1 0 0,0 0 0 0 0,0 0-1 0 0,1 0 1 0 0,-1 1 0 0 0,0-1-1 0 0,0 0 1 0 0,0 0 0 0 0,1 0-1 0 0,-1 0 1 0 0,0 0 0 0 0,0 0 0 0 0,0 0-1 0 0,1 0 1 0 0,-1 0 0 0 0,0 0-1 0 0,0 0 1 0 0,0 0 0 0 0,1 0-1 0 0,-1 0 1 0 0,0 0 0 0 0,1 0-1 0 0,19 2 355 0 0,22-3 212 0 0,-13-1-479 0 0,23-1-1395 0 0,-18-3-4376 0 0,-16 1-430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70 14851 0 0,'36'4'4514'0'0,"-29"-3"-4325"0"0,0 0 0 0 0,0 0 0 0 0,0-1 0 0 0,12-1 0 0 0,-17 1-188 0 0,1-1 0 0 0,0 1 0 0 0,-1-1-1 0 0,1 0 1 0 0,-1 0 0 0 0,1 0 0 0 0,-1 0-1 0 0,0 0 1 0 0,1-1 0 0 0,-1 1 0 0 0,0-1-1 0 0,0 0 1 0 0,0 1 0 0 0,0-1 0 0 0,0 0-1 0 0,2-3 1 0 0,-3 4-55 0 0,0 0 0 0 0,0 1-1 0 0,0-1 1 0 0,-1 0 0 0 0,1 0 0 0 0,0 0 0 0 0,-1 0-1 0 0,1 1 1 0 0,-1-1 0 0 0,1 0 0 0 0,-1 0 0 0 0,1 0-1 0 0,-1 0 1 0 0,1 0 0 0 0,-1 0 0 0 0,0 0 0 0 0,0 0-1 0 0,0-1 1 0 0,1 1 0 0 0,-1 0 0 0 0,0 0 0 0 0,0 0-1 0 0,0 0 1 0 0,-1 0 0 0 0,1 0 0 0 0,0 0 0 0 0,0 0-1 0 0,-1 0 1 0 0,1 0 0 0 0,0 0 0 0 0,-1 0 0 0 0,1 0-1 0 0,-1 0 1 0 0,1 0 0 0 0,-1 0 0 0 0,0 0 0 0 0,1 0-1 0 0,-1 0 1 0 0,0 1 0 0 0,0-1 0 0 0,1 0 0 0 0,-1 1-1 0 0,0-1 1 0 0,0 0 0 0 0,0 1 0 0 0,0-1 0 0 0,0 1-1 0 0,0-1 1 0 0,0 1 0 0 0,0 0 0 0 0,0-1 0 0 0,0 1-1 0 0,-2 0 1 0 0,-4-2-232 0 0,0 0 0 0 0,0 1 0 0 0,0 0 0 0 0,-1 1 0 0 0,1-1 0 0 0,-12 2 0 0 0,9 0 249 0 0,1 1 0 0 0,0-1 0 0 0,0 1 0 0 0,0 1 0 0 0,0 0 0 0 0,0 0 0 0 0,1 1 0 0 0,-1 0 0 0 0,-8 6 1 0 0,14-8 122 0 0,0 1 0 0 0,0-1 0 0 0,0 1 0 0 0,0 0 0 0 0,0 0 0 0 0,0 0 0 0 0,1 0 0 0 0,0 1 0 0 0,0-1 0 0 0,0 1 0 0 0,0-1 0 0 0,0 1 1 0 0,0 0-1 0 0,1 0 0 0 0,0-1 0 0 0,0 1 0 0 0,0 0 0 0 0,0 0 0 0 0,1 0 0 0 0,0 0 0 0 0,-1 1 0 0 0,1-1 0 0 0,1 5 0 0 0,1 4 83 0 0,0 0-1 0 0,1-1 0 0 0,1 1 1 0 0,0-1-1 0 0,0 0 0 0 0,2 0 1 0 0,-1-1-1 0 0,1 1 0 0 0,1-1 0 0 0,0-1 1 0 0,0 1-1 0 0,17 17 0 0 0,-18-22-167 0 0,0 1 0 0 0,1-1-1 0 0,0 0 1 0 0,0 0-1 0 0,0-1 1 0 0,1 0-1 0 0,-1 0 1 0 0,1-1-1 0 0,0 0 1 0 0,1-1-1 0 0,-1 1 1 0 0,1-2 0 0 0,-1 1-1 0 0,1-1 1 0 0,0 0-1 0 0,0-1 1 0 0,0 0-1 0 0,0-1 1 0 0,10 0-1 0 0,-15 0-171 0 0,-1-1-1 0 0,1 1 0 0 0,-1-1 0 0 0,1 0 0 0 0,-1 0 0 0 0,1 0 0 0 0,-1-1 0 0 0,0 1 0 0 0,0-1 0 0 0,0 0 0 0 0,0 0 0 0 0,0 0 0 0 0,5-4 1 0 0,-7 4-345 0 0,1 0 0 0 0,0 0 0 0 0,-1-1 0 0 0,1 1 0 0 0,-1 0 0 0 0,1-1 0 0 0,-1 1 0 0 0,0-1 0 0 0,0 1 0 0 0,0-1 0 0 0,-1 0 1 0 0,1 1-1 0 0,-1-1 0 0 0,1 0 0 0 0,-1 1 0 0 0,0-1 0 0 0,0 0 0 0 0,0-3 0 0 0,-3-16-4492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9354 0 0,'4'4'3425'0'0,"2"-3"-2033"0"0,3 1-136 0 0,2-3-39 0 0,4-1-289 0 0,1-2-328 0 0,4-2-128 0 0,0 1-136 0 0,3 0-104 0 0,1 1-56 0 0,-1 1-144 0 0,-1 3-176 0 0,-4 4-456 0 0,-1 1-672 0 0,-5 5-761 0 0,-4 3-1255 0 0,-4 2-433 0 0,-6 6-1968 0 0</inkml:trace>
  <inkml:trace contextRef="#ctx0" brushRef="#br0" timeOffset="1">0 297 14083 0 0,'0'5'2313'0'0,"2"1"-609"0"0,5-1-208 0 0,5 1-280 0 0,4-4-351 0 0,3 1-185 0 0,2-3-176 0 0,2-1-136 0 0,3-1-128 0 0,4-1-128 0 0,5 0-72 0 0,-1 0-112 0 0,2 2-496 0 0,-1 1-1200 0 0,-3 0-2697 0 0,-12-7-5121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41 17548 0 0,'0'0'73'0'0,"-1"-1"0"0"0,0 1-1 0 0,1-1 1 0 0,-1 1 0 0 0,1-1 0 0 0,-1 0 0 0 0,0 1 0 0 0,1-1 0 0 0,0 0 0 0 0,-1 0-1 0 0,1 1 1 0 0,-1-1 0 0 0,1 0 0 0 0,0 0 0 0 0,0 0 0 0 0,-1 1 0 0 0,1-1 0 0 0,0 0 0 0 0,0 0-1 0 0,0 0 1 0 0,0 0 0 0 0,0 1 0 0 0,0-1 0 0 0,0 0 0 0 0,0 0 0 0 0,0 0 0 0 0,0 0 0 0 0,1 1-1 0 0,-1-1 1 0 0,0 0 0 0 0,1 0 0 0 0,-1 0 0 0 0,0 1 0 0 0,1-1 0 0 0,-1 0 0 0 0,1 1-1 0 0,-1-1 1 0 0,1 0 0 0 0,-1 1 0 0 0,1-1 0 0 0,0 1 0 0 0,-1-1 0 0 0,1 0 0 0 0,0 1 0 0 0,-1 0-1 0 0,1-1 1 0 0,0 1 0 0 0,0-1 0 0 0,-1 1 0 0 0,1 0 0 0 0,0 0 0 0 0,0-1 0 0 0,0 1 0 0 0,-1 0-1 0 0,1 0 1 0 0,0 0 0 0 0,2 0 0 0 0,8-2 16 0 0,1 0 1 0 0,0 1-1 0 0,15 0 0 0 0,-18 1 26 0 0,-2 0-90 0 0,1 0 0 0 0,-1 1 0 0 0,0 0 0 0 0,0 0 0 0 0,0 0 0 0 0,0 1 0 0 0,0 0 0 0 0,0 1 0 0 0,10 4 0 0 0,-16-6-27 0 0,1 0 1 0 0,0 0 0 0 0,-1 0 0 0 0,1 0-1 0 0,-1 0 1 0 0,1 0 0 0 0,-1 1 0 0 0,1-1-1 0 0,-1 0 1 0 0,0 1 0 0 0,0 0 0 0 0,0-1 0 0 0,0 1-1 0 0,0-1 1 0 0,0 1 0 0 0,0 0 0 0 0,0 0-1 0 0,-1 0 1 0 0,1-1 0 0 0,0 1 0 0 0,-1 0 0 0 0,0 0-1 0 0,1 0 1 0 0,-1 0 0 0 0,0 0 0 0 0,0 0-1 0 0,0 0 1 0 0,-1 0 0 0 0,1 0 0 0 0,0-1-1 0 0,-1 1 1 0 0,1 0 0 0 0,-1 0 0 0 0,1 0 0 0 0,-1 0-1 0 0,0-1 1 0 0,0 1 0 0 0,0 0 0 0 0,-2 2-1 0 0,-3 6-137 0 0,0-2 0 0 0,-1 1 0 0 0,0-1 0 0 0,0 0-1 0 0,0 0 1 0 0,-1-1 0 0 0,-1 0 0 0 0,1 0-1 0 0,-17 9 1 0 0,8-7 148 0 0,0 0 0 0 0,-1-2 0 0 0,0 0-1 0 0,-29 7 1 0 0,79-1 1174 0 0,-16-10-1059 0 0,-1-1 0 0 0,1-1 0 0 0,16-1 0 0 0,23 3-1384 0 0,-20 4-2858 0 0,-22-1-4359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1 347 10242 0 0,'0'1'372'0'0,"0"0"1"0"0,0 0-1 0 0,0 0 0 0 0,0 0 0 0 0,1 0 0 0 0,-1 0 0 0 0,0 0 1 0 0,1 0-1 0 0,-1 0 0 0 0,0 0 0 0 0,1 0 0 0 0,-1 0 1 0 0,1 0-1 0 0,0-1 0 0 0,-1 1 0 0 0,1 0 0 0 0,0 0 1 0 0,-1-1-1 0 0,1 1 0 0 0,0 0 0 0 0,1 0 0 0 0,24 8 2325 0 0,28-7-1343 0 0,5-12-140 0 0,-50 7-1112 0 0,0 1 1 0 0,0 0-1 0 0,0 0 0 0 0,0 1 1 0 0,1 0-1 0 0,-1 1 0 0 0,0 0 1 0 0,18 2-1 0 0,-26-1-77 0 0,0 0 0 0 0,1-1 0 0 0,-1 1-1 0 0,0 0 1 0 0,0 0 0 0 0,0-1 0 0 0,0 1 0 0 0,0 0 0 0 0,0 0 0 0 0,0 0-1 0 0,0 1 1 0 0,0-1 0 0 0,0 0 0 0 0,0 0 0 0 0,-1 0 0 0 0,1 1 0 0 0,0-1-1 0 0,-1 0 1 0 0,1 1 0 0 0,-1-1 0 0 0,0 0 0 0 0,1 1 0 0 0,-1-1 0 0 0,0 1-1 0 0,0-1 1 0 0,0 0 0 0 0,0 1 0 0 0,0-1 0 0 0,0 1 0 0 0,0-1 0 0 0,0 0-1 0 0,-1 1 1 0 0,1-1 0 0 0,-1 2 0 0 0,-2 9-65 0 0,0-1 1 0 0,0 0-1 0 0,-6 12 1 0 0,5-12-245 0 0,-6 25-1868 0 0,8-24-1342 0 0,1 0-3800 0 0</inkml:trace>
  <inkml:trace contextRef="#ctx0" brushRef="#br0" timeOffset="1">462 1 15203 0 0,'-12'0'7091'0'0,"1"10"-4563"0"0,-7 20-2945 0 0,13-22 1055 0 0,-1 3-623 0 0,-51 83-1271 0 0,15-35-3731 0 0,44-61 5027 0 0,-1 0 0 0 0,1 1 0 0 0,0-1 0 0 0,0 1 0 0 0,0 0 0 0 0,0 0 0 0 0,0 0 1 0 0,1 0-1 0 0,-1 0 0 0 0,0 0 0 0 0,0 0 0 0 0,1 1 0 0 0,1-1 0 0 0,47-4 937 0 0,-26 6-795 0 0,50 7 1 0 0,-37 2-1334 0 0,-20 1-2213 0 0,-17-11 2869 0 0,0 1 0 0 0,-1 0 0 0 0,1-1 0 0 0,0 1 0 0 0,-1 0 0 0 0,1-1 0 0 0,-1 1 0 0 0,1 0 0 0 0,-1 0 0 0 0,0 0 0 0 0,1 0 0 0 0,-1-1 0 0 0,0 1 0 0 0,0 0 0 0 0,1 0 0 0 0,-1 0 0 0 0,0 1 1 0 0,-1 5-4664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11146 0 0,'-2'25'6944'0'0,"5"-2"-3875"0"0,-2 13-1208 0 0,-1-34-1917 0 0,-1-1 0 0 0,0 1 0 0 0,0 0 0 0 0,1-1 1 0 0,-1 1-1 0 0,0 0 0 0 0,-1-1 0 0 0,1 0 1 0 0,0 1-1 0 0,0-1 0 0 0,0 0 0 0 0,-1 1 0 0 0,1-1 1 0 0,-1 0-1 0 0,1 0 0 0 0,-1 0 0 0 0,-2 1 0 0 0,1 0-200 0 0,0-1-1 0 0,0 1 0 0 0,-1-1 0 0 0,1 1 0 0 0,0-1 1 0 0,-1 0-1 0 0,1-1 0 0 0,-6 2 0 0 0,133-4 2437 0 0,-41-3-6331 0 0,-78 4 2821 0 0,0 1 0 0 0,0-1 0 0 0,0 0-1 0 0,0-1 1 0 0,0 1 0 0 0,7-4 0 0 0,5-4-4667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2:4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19580 0 0,'1'5'718'0'0,"1"1"0"0"0,0-1 0 0 0,0 1 0 0 0,0-1 0 0 0,5 8 0 0 0,35 43 1030 0 0,-2-3-1000 0 0,-31-36-669 0 0,-1 0-1 0 0,0 0 1 0 0,-1 1-1 0 0,-2 0 1 0 0,1 0-1 0 0,-2 1 0 0 0,-1-1 1 0 0,0 1-1 0 0,-1 0 1 0 0,-1 0-1 0 0,-1 0 1 0 0,-4 35-1 0 0,-1-18-418 0 0,-2-1 0 0 0,-2 1 0 0 0,-1-1 0 0 0,-2-1 0 0 0,-27 58 0 0 0,31-74-1278 0 0,-1 1-2971 0 0,-2 0-4507 0 0,5-8 2044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6017 0 0,'-4'1'733'0'0,"0"-1"0"0"0,0 1 0 0 0,1 0 0 0 0,-1 0 0 0 0,0 0 0 0 0,1 1 0 0 0,-1-1 0 0 0,0 1 0 0 0,1 0-1 0 0,-5 3 1 0 0,5-3-312 0 0,1 1-1 0 0,-1-1 1 0 0,1 0-1 0 0,0 1 0 0 0,0 0 1 0 0,0-1-1 0 0,0 1 1 0 0,0 0-1 0 0,0 0 1 0 0,-1 5-1 0 0,1-5-348 0 0,1 0 0 0 0,0 1 0 0 0,1-1 0 0 0,-1 1 0 0 0,0-1 0 0 0,1 1 0 0 0,0 0 0 0 0,0-1 0 0 0,0 1 0 0 0,0-1 0 0 0,1 1 0 0 0,-1-1 0 0 0,1 1 0 0 0,0-1 0 0 0,0 1 0 0 0,0-1 0 0 0,1 0 0 0 0,-1 1 0 0 0,1-1 0 0 0,0 0 0 0 0,0 0 0 0 0,0 0 0 0 0,0 0 0 0 0,0-1 0 0 0,0 1 0 0 0,1 0 0 0 0,0-1 0 0 0,-1 0 0 0 0,1 1 0 0 0,0-1 0 0 0,0-1 0 0 0,0 1 0 0 0,0 0 0 0 0,0-1 1 0 0,5 2-1 0 0,-6-1-74 0 0,1-1 0 0 0,0 0 1 0 0,-1 0-1 0 0,1-1 0 0 0,0 1 1 0 0,0 0-1 0 0,0-1 0 0 0,0 0 1 0 0,0 0-1 0 0,0 0 0 0 0,0 0 1 0 0,0 0-1 0 0,-1 0 0 0 0,1-1 1 0 0,0 1-1 0 0,0-1 0 0 0,0 0 1 0 0,0 0-1 0 0,-1 0 0 0 0,6-3 1 0 0,-6 2 2 0 0,0 0 1 0 0,1 0 0 0 0,-1-1-1 0 0,0 1 1 0 0,0-1 0 0 0,0 1-1 0 0,-1-1 1 0 0,1 0-1 0 0,0 0 1 0 0,-1 0 0 0 0,0 0-1 0 0,0 0 1 0 0,0 0-1 0 0,0 0 1 0 0,0 0 0 0 0,-1 0-1 0 0,1 0 1 0 0,-1-6 0 0 0,1 0-116 0 0,0 1 0 0 0,-1-1 0 0 0,0 1 1 0 0,-1-1-1 0 0,1 1 0 0 0,-2-1 1 0 0,-3-16-1 0 0,21 73 660 0 0,15 34-1160 0 0,-28-75-611 0 0,1 0 1 0 0,0 0-1 0 0,0 0 1 0 0,10 11-1 0 0,-13-17 753 0 0,0-1 1 0 0,-1 1-1 0 0,1 0 0 0 0,0 0 0 0 0,0-1 0 0 0,0 1 0 0 0,0-1 0 0 0,0 1 0 0 0,0 0 0 0 0,0-1 1 0 0,0 1-1 0 0,0-1 0 0 0,0 0 0 0 0,0 1 0 0 0,0-1 0 0 0,0 0 0 0 0,0 0 0 0 0,2 0 0 0 0,2-1-3266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4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2665 0 0,'-1'1'102'0'0,"1"-1"1"0"0,0 0 0 0 0,0 1 0 0 0,0-1 0 0 0,0 0-1 0 0,0 0 1 0 0,-1 1 0 0 0,1-1 0 0 0,0 0-1 0 0,0 1 1 0 0,0-1 0 0 0,0 0 0 0 0,0 1 0 0 0,0-1-1 0 0,0 0 1 0 0,0 1 0 0 0,0-1 0 0 0,0 0 0 0 0,0 1-1 0 0,1-1 1 0 0,-1 0 0 0 0,0 0 0 0 0,0 1-1 0 0,0-1 1 0 0,0 0 0 0 0,0 1 0 0 0,1-1 0 0 0,-1 0-1 0 0,0 0 1 0 0,0 1 0 0 0,0-1 0 0 0,1 0 0 0 0,-1 0-1 0 0,0 0 1 0 0,0 1 0 0 0,1-1 0 0 0,-1 0-1 0 0,0 0 1 0 0,13 12 2154 0 0,-1-9-1590 0 0,0-1-1 0 0,1-1 1 0 0,-1 0-1 0 0,1 0 1 0 0,-1-2 0 0 0,24-2-1 0 0,15-1 28 0 0,274-12 923 0 0,-219 9-1519 0 0,57 1 235 0 0,55-5 75 0 0,-126 6-275 0 0,163 13 0 0 0,-70 1 52 0 0,4-9 32 0 0,171 8 856 0 0,248 6-175 0 0,-533-11-591 0 0,112 20 0 0 0,15 2-63 0 0,-72-25-62 0 0,-86-2 38 0 0,0 2 1 0 0,48 7-1 0 0,558 45 961 0 0,-445-39-938 0 0,-113-5-107 0 0,138-5 0 0 0,-207-5-67 0 0,39-11 1 0 0,12-1 109 0 0,-72 14-235 0 0,0 0 0 0 0,0 0 0 0 0,0 0 0 0 0,0 0 0 0 0,0 0 0 0 0,0 0 0 0 0,0 1 0 0 0,0-1 0 0 0,0 1 0 0 0,0 0 0 0 0,0-1 0 0 0,-1 1 0 0 0,1 0 0 0 0,0 0 0 0 0,0 0 0 0 0,1 1 0 0 0,5 7-3909 0 0,-3 2-4587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4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3041 0 0,'0'1'255'0'0,"0"1"0"0"0,0-1 0 0 0,0 1 0 0 0,0 0 0 0 0,1-1 0 0 0,-1 1 0 0 0,1-1 0 0 0,-1 1 0 0 0,1-1 1 0 0,-1 1-1 0 0,1-1 0 0 0,0 0 0 0 0,0 1 0 0 0,0-1 0 0 0,0 0 0 0 0,0 1 0 0 0,0-1 0 0 0,0 0 0 0 0,0 0 0 0 0,0 0 0 0 0,1 0 1 0 0,-1 0-1 0 0,0 0 0 0 0,1 0 0 0 0,-1-1 0 0 0,0 1 0 0 0,1 0 0 0 0,-1-1 0 0 0,1 1 0 0 0,-1-1 0 0 0,1 1 0 0 0,0-1 1 0 0,2 0-1 0 0,7 1 76 0 0,0 0 0 0 0,0-1 0 0 0,0 0 0 0 0,12-2 0 0 0,3 0 566 0 0,297 13 2101 0 0,-202-3-2620 0 0,197-12 0 0 0,-228-1-239 0 0,91 8 0 0 0,-3 0 48 0 0,8-22 145 0 0,3 1 212 0 0,40 23-39 0 0,2 0-288 0 0,304 0 474 0 0,-399-2-667 0 0,-17-3-77 0 0,141 9 250 0 0,502 31 1394 0 0,-351-14-851 0 0,-313-21-503 0 0,118-9 0 0 0,-157 1-130 0 0,-42 3 100 0 0,0 1-1 0 0,23 5 1 0 0,23 0-289 0 0,-60-3-2063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4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262 287 3721 0 0,'-20'-2'1237'0'0,"-1"2"1"0"0,1 0-1 0 0,0 1 0 0 0,-26 5 1 0 0,39-4-855 0 0,0 0 0 0 0,1 0 0 0 0,-1 1 0 0 0,1 0 0 0 0,-1 0 0 0 0,1 0 1 0 0,0 1-1 0 0,0 0 0 0 0,1 0 0 0 0,-1 0 0 0 0,1 1 0 0 0,0 0 0 0 0,0 0 0 0 0,0 0 1 0 0,1 1-1 0 0,-4 6 0 0 0,3-6-248 0 0,1 0-1 0 0,1 1 1 0 0,-1-1 0 0 0,1 1 0 0 0,0 0-1 0 0,1 0 1 0 0,0 0 0 0 0,0 0 0 0 0,0 0 0 0 0,1 0-1 0 0,0 1 1 0 0,0 7 0 0 0,2-6-84 0 0,0-1 0 0 0,0 1 0 0 0,1-1 0 0 0,0 1 0 0 0,0-1 0 0 0,1 0 0 0 0,0 0-1 0 0,1 0 1 0 0,0 0 0 0 0,5 8 0 0 0,6 6-21 0 0,0 0-1 0 0,2-1 0 0 0,0-1 0 0 0,1-1 0 0 0,2 0 0 0 0,-1-2 0 0 0,2 0 1 0 0,0-1-1 0 0,38 21 0 0 0,-14-13-48 0 0,2-1 1 0 0,0-3-1 0 0,1-2 1 0 0,52 13-1 0 0,-79-25 17 0 0,2-1 0 0 0,-1-1-1 0 0,0-1 1 0 0,1-1 0 0 0,-1-1 0 0 0,1-1-1 0 0,0-1 1 0 0,25-5 0 0 0,-32 3 30 0 0,0-1-1 0 0,0-1 1 0 0,0 0-1 0 0,-1-1 1 0 0,0-1-1 0 0,0 0 1 0 0,-1-1 0 0 0,0 0-1 0 0,0-2 1 0 0,-1 1-1 0 0,23-23 1 0 0,-22 18 47 0 0,-2 0 0 0 0,0 0 1 0 0,-1-1-1 0 0,0 0 0 0 0,-1-1 0 0 0,-1 0 1 0 0,0-1-1 0 0,-2 0 0 0 0,0 0 0 0 0,0-1 1 0 0,-2 0-1 0 0,0 0 0 0 0,-1 0 0 0 0,-1 0 1 0 0,-1-1-1 0 0,0 1 0 0 0,-2-1 0 0 0,0 0 1 0 0,-1 1-1 0 0,-1-1 0 0 0,0 1 0 0 0,-1-1 1 0 0,-2 1-1 0 0,0 0 0 0 0,0 0 0 0 0,-2 1 1 0 0,-9-19-1 0 0,7 17-10 0 0,-1 1 0 0 0,-1 0 0 0 0,-1 0 0 0 0,0 1 0 0 0,-1 0 0 0 0,-1 2 1 0 0,-1-1-1 0 0,0 2 0 0 0,-1 0 0 0 0,0 1 0 0 0,-22-14 0 0 0,15 14 26 0 0,0 1 0 0 0,-1 0 0 0 0,0 2 0 0 0,-1 1 0 0 0,0 1 0 0 0,0 2 0 0 0,-1 0 0 0 0,-43-4 0 0 0,43 8-55 0 0,-1 1 0 0 0,1 2 0 0 0,-1 1 0 0 0,1 0 0 0 0,-1 2 0 0 0,1 1 0 0 0,0 2 0 0 0,1 0 0 0 0,0 1 0 0 0,-34 17 0 0 0,41-16-70 0 0,0 1 1 0 0,0 0 0 0 0,1 2-1 0 0,0 0 1 0 0,1 0-1 0 0,0 2 1 0 0,1 0 0 0 0,1 1-1 0 0,0 0 1 0 0,1 1-1 0 0,1 1 1 0 0,1 0 0 0 0,0 0-1 0 0,-8 19 1 0 0,15-28-234 0 0,1 0 1 0 0,0 0-1 0 0,1 1 1 0 0,0-1-1 0 0,0 0 1 0 0,1 1 0 0 0,0-1-1 0 0,1 1 1 0 0,0 11-1 0 0,6 12-3525 0 0,5-2-3382 0 0,-2-16 1153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4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101 215 4377 0 0,'-7'5'423'0'0,"-1"0"0"0"0,1 0 1 0 0,1 0-1 0 0,-1 1 0 0 0,1 0 1 0 0,0 0-1 0 0,0 1 0 0 0,0-1 0 0 0,1 1 1 0 0,0 1-1 0 0,1-1 0 0 0,-1 1 0 0 0,-3 9 1 0 0,5-6-36 0 0,0 0 0 0 0,0 0 0 0 0,1 0 0 0 0,0 0 1 0 0,1 0-1 0 0,1 0 0 0 0,0 1 0 0 0,0-1 0 0 0,4 21 0 0 0,0-4-116 0 0,1-1-1 0 0,2 1 0 0 0,1-1 0 0 0,0-1 0 0 0,14 28 0 0 0,-14-39-188 0 0,0-1-1 0 0,1 0 1 0 0,0 0 0 0 0,1 0-1 0 0,0-1 1 0 0,2-1-1 0 0,-1 0 1 0 0,1-1-1 0 0,25 19 1 0 0,-12-14-30 0 0,0 0-1 0 0,1-2 1 0 0,1-1-1 0 0,0-2 1 0 0,0 0 0 0 0,1-2-1 0 0,0 0 1 0 0,1-3-1 0 0,54 7 1 0 0,-69-12 17 0 0,0-1 0 0 0,0 0 1 0 0,0-1-1 0 0,0 0 0 0 0,0-2 0 0 0,0 1 0 0 0,-1-2 0 0 0,1 0 1 0 0,24-10-1 0 0,-29 9 38 0 0,1-1-1 0 0,-1 0 1 0 0,0 0 0 0 0,-1-1 0 0 0,1 0 0 0 0,-1 0-1 0 0,-1-1 1 0 0,0 0 0 0 0,0-1 0 0 0,0 1-1 0 0,-1-1 1 0 0,0-1 0 0 0,-1 1 0 0 0,5-12-1 0 0,-2 1-14 0 0,0-1-1 0 0,-2 0 1 0 0,0-1-1 0 0,-2 1 0 0 0,0-1 1 0 0,-1 0-1 0 0,-1 0 0 0 0,-2 0 1 0 0,0 0-1 0 0,-1 0 1 0 0,-1 0-1 0 0,-1 0 0 0 0,-1 0 1 0 0,-1 1-1 0 0,-1-1 0 0 0,-1 1 1 0 0,-1 1-1 0 0,0-1 0 0 0,-2 1 1 0 0,0 1-1 0 0,-1 0 1 0 0,-1 0-1 0 0,-1 1 0 0 0,-1 1 1 0 0,0 0-1 0 0,-25-22 0 0 0,13 17 14 0 0,-2 0-1 0 0,0 2 1 0 0,-2 1-1 0 0,0 2 0 0 0,-50-22 1 0 0,66 33-79 0 0,-1 0 1 0 0,0 1-1 0 0,1 1 1 0 0,-2 1-1 0 0,1 0 1 0 0,0 0 0 0 0,0 2-1 0 0,-1 0 1 0 0,1 1-1 0 0,-1 0 1 0 0,1 1-1 0 0,-1 1 1 0 0,1 0-1 0 0,-28 9 1 0 0,34-7-123 0 0,1 0 0 0 0,1 0-1 0 0,-1 1 1 0 0,1 0 0 0 0,-1 1 0 0 0,2 0 0 0 0,-1 0-1 0 0,1 0 1 0 0,-1 1 0 0 0,2-1 0 0 0,-1 1 0 0 0,1 1-1 0 0,0-1 1 0 0,1 1 0 0 0,-1 0 0 0 0,2 0 0 0 0,-5 12-1 0 0,5-12-609 0 0,1 1 0 0 0,-1 0 0 0 0,2 0 0 0 0,-2 13 0 0 0,3-15-483 0 0,0 0 0 0 0,0 0 0 0 0,1 0 0 0 0,0 0 0 0 0,3 14 0 0 0,2-8-2360 0 0,0-3-1238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5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75 2745 0 0,'-9'-29'5798'0'0,"7"22"-3918"0"0,0 1 0 0 0,0-1 0 0 0,-1 1 1 0 0,1-1-1 0 0,-5-6 0 0 0,-1 38 295 0 0,6 18-2152 0 0,1 0 0 0 0,2 0 1 0 0,2-1-1 0 0,1 1 0 0 0,3 0 0 0 0,13 47 0 0 0,3-19-588 0 0,-21-66 160 0 0,1 1-1 0 0,-1-1 0 0 0,1 0 0 0 0,0 0 1 0 0,1 0-1 0 0,-1 0 0 0 0,1-1 0 0 0,0 1 1 0 0,0-1-1 0 0,6 5 0 0 0,-7-7-2527 0 0,-2-2 2816 0 0,-1 0-1 0 0,0 0 1 0 0,0 0 0 0 0,0 0-1 0 0,0 0 1 0 0,1 0 0 0 0,-1-1-1 0 0,0 1 1 0 0,2-14-4839 0 0,-6-11 2409 0 0,4 25 2132 0 0,0-20-3211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5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27 422 4313 0 0,'-15'25'7725'0'0,"7"-17"-3422"0"0,8-8-4248 0 0,0 0 1 0 0,0 0-1 0 0,0 0 1 0 0,0 0-1 0 0,0 0 1 0 0,0 0-1 0 0,-1 0 1 0 0,1 0-1 0 0,0 0 1 0 0,0 0-1 0 0,0 0 1 0 0,0 0-1 0 0,0 0 1 0 0,0 0-1 0 0,0 0 1 0 0,-1 0-1 0 0,1 0 1 0 0,0 0-1 0 0,0 0 1 0 0,0 0-1 0 0,0-1 1 0 0,0 1-1 0 0,0 0 1 0 0,0 0-1 0 0,0 0 1 0 0,-1 0-1 0 0,1 0 1 0 0,0 0-1 0 0,0 0 1 0 0,0 0-1 0 0,0 0 1 0 0,0-1-1 0 0,0 1 1 0 0,0 0-1 0 0,0 0 1 0 0,0 0-1 0 0,0 0 1 0 0,0 0-1 0 0,0 0 1 0 0,0 0-1 0 0,0-1 1 0 0,0 1-1 0 0,0 0 1 0 0,0 0-1 0 0,0 0 1 0 0,0 0-1 0 0,0 0 1 0 0,0 0-1 0 0,0 0 1 0 0,0-1-1 0 0,0 1 1 0 0,0 0-1 0 0,0 0 1 0 0,0 0-1 0 0,0 0 1 0 0,0 0-1 0 0,0-78 910 0 0,3 0 0 0 0,3 0 0 0 0,26-116 0 0 0,-32 193-964 0 0,0 1 1 0 0,0 0 0 0 0,0 0-1 0 0,0 0 1 0 0,0 0 0 0 0,0 0 0 0 0,0 0-1 0 0,0-1 1 0 0,0 1 0 0 0,0 0-1 0 0,0 0 1 0 0,0 0 0 0 0,0 0-1 0 0,0 0 1 0 0,0-1 0 0 0,0 1 0 0 0,0 0-1 0 0,0 0 1 0 0,0 0 0 0 0,0 0-1 0 0,0 0 1 0 0,0-1 0 0 0,0 1-1 0 0,0 0 1 0 0,0 0 0 0 0,0 0 0 0 0,0 0-1 0 0,1 0 1 0 0,-1 0 0 0 0,0 0-1 0 0,0 0 1 0 0,0-1 0 0 0,0 1-1 0 0,0 0 1 0 0,0 0 0 0 0,0 0 0 0 0,1 0-1 0 0,-1 0 1 0 0,0 0 0 0 0,0 0-1 0 0,0 0 1 0 0,0 0 0 0 0,0 0-1 0 0,1 0 1 0 0,-1 0 0 0 0,0 0 0 0 0,0 0-1 0 0,0 0 1 0 0,0 0 0 0 0,0 0-1 0 0,0 0 1 0 0,1 0 0 0 0,-1 0-1 0 0,0 0 1 0 0,0 0 0 0 0,0 0 0 0 0,0 0-1 0 0,0 0 1 0 0,1 0 0 0 0,-1 0-1 0 0,0 1 1 0 0,0-1 0 0 0,0 0-1 0 0,0 0 1 0 0,0 0 0 0 0,7 14 44 0 0,3 20-23 0 0,5 50-12 0 0,9 39-172 0 0,-19-104 109 0 0,1-1 0 0 0,0 0 0 0 0,1 0 0 0 0,13 21 1 0 0,-20-37 48 0 0,1-1 1 0 0,-1 0-1 0 0,1 1 1 0 0,0-1 0 0 0,0 0-1 0 0,0 0 1 0 0,0 0-1 0 0,0 0 1 0 0,0 0 0 0 0,0 0-1 0 0,0 0 1 0 0,0 0-1 0 0,0 0 1 0 0,0 0-1 0 0,3 0 1 0 0,-4-1 4 0 0,1 0 1 0 0,-1 0-1 0 0,0 0 0 0 0,1 0 0 0 0,-1 0 1 0 0,1 0-1 0 0,-1 0 0 0 0,1-1 0 0 0,-1 1 0 0 0,1 0 1 0 0,-1 0-1 0 0,0 0 0 0 0,1-1 0 0 0,-1 1 1 0 0,1 0-1 0 0,-1-1 0 0 0,0 1 0 0 0,1 0 1 0 0,-1-1-1 0 0,0 1 0 0 0,0 0 0 0 0,1-1 1 0 0,-1 1-1 0 0,0-1 0 0 0,0 1 0 0 0,1-1 1 0 0,-1 1-1 0 0,0 0 0 0 0,0-2 0 0 0,3-6 68 0 0,-1 0 1 0 0,-1 0-1 0 0,2-16 0 0 0,-2 16-17 0 0,7-62 320 0 0,3 1-1 0 0,35-123 1 0 0,-46 191-439 0 0,0 1-1 0 0,0 0 1 0 0,0-1 0 0 0,0 1-1 0 0,0 0 1 0 0,0-1 0 0 0,0 1 0 0 0,1 0-1 0 0,-1 0 1 0 0,0-1 0 0 0,0 1-1 0 0,0 0 1 0 0,0-1 0 0 0,1 1-1 0 0,-1 0 1 0 0,0 0 0 0 0,0-1 0 0 0,1 1-1 0 0,-1 0 1 0 0,0 0 0 0 0,0 0-1 0 0,1-1 1 0 0,-1 1 0 0 0,0 0-1 0 0,0 0 1 0 0,1 0 0 0 0,-1 0 0 0 0,0 0-1 0 0,1 0 1 0 0,-1 0 0 0 0,0 0-1 0 0,1-1 1 0 0,-1 1 0 0 0,0 0-1 0 0,1 0 1 0 0,-1 0 0 0 0,0 0-1 0 0,1 1 1 0 0,-1-1 0 0 0,0 0 0 0 0,1 0-1 0 0,-1 0 1 0 0,0 0 0 0 0,0 0-1 0 0,1 0 1 0 0,-1 0 0 0 0,0 1-1 0 0,1-1 1 0 0,-1 0 0 0 0,0 0 0 0 0,0 0-1 0 0,1 1 1 0 0,12 13-10417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5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 6465 0 0,'-19'-22'13420'0'0,"33"21"-12450"0"0,171 10-1665 0 0,-242 17-5718 0 0,40-18 6643 0 0,1 1 0 0 0,1 0 0 0 0,0 1 0 0 0,-28 23 0 0 0,39-29 80 0 0,-1 1-1 0 0,1 0 1 0 0,0 0 0 0 0,0 0 0 0 0,0 0 0 0 0,1 1 0 0 0,0 0-1 0 0,0 0 1 0 0,1 0 0 0 0,-1 0 0 0 0,1 0 0 0 0,0 0 0 0 0,1 0-1 0 0,0 1 1 0 0,0-1 0 0 0,0 1 0 0 0,0 6 0 0 0,2 6-226 0 0,0 0 1 0 0,4 24 0 0 0,-3-36-66 0 0,-1 0 0 0 0,1 0-1 0 0,0 0 1 0 0,1 0 0 0 0,0 0 0 0 0,0 0 0 0 0,0-1 0 0 0,9 12 0 0 0,-10-15-21 0 0,1-1 0 0 0,-1 0-1 0 0,1 0 1 0 0,0 0 0 0 0,0 0 0 0 0,0-1 0 0 0,0 1 0 0 0,0-1 0 0 0,0 0-1 0 0,0 1 1 0 0,0-1 0 0 0,1-1 0 0 0,-1 1 0 0 0,0 0 0 0 0,1-1 0 0 0,3 0-1 0 0,59-2-133 0 0,-51 1 77 0 0,-6 0-703 0 0,1 0-1 0 0,-1-1 1 0 0,0 0 0 0 0,11-3 0 0 0,-16 3-485 0 0,0 1-1 0 0,0-1 1 0 0,0 0 0 0 0,0 0 0 0 0,-1-1 0 0 0,6-3-1 0 0,0-2-4059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5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8106 0 0,'-29'7'7942'0'0,"29"-7"-7881"0"0,0 0-1 0 0,0 0 0 0 0,0 0 1 0 0,0 0-1 0 0,0 0 1 0 0,0 0-1 0 0,-1 0 0 0 0,1 0 1 0 0,0 0-1 0 0,0 0 1 0 0,0 0-1 0 0,0 0 0 0 0,0 0 1 0 0,0 0-1 0 0,0 0 1 0 0,0 0-1 0 0,0 0 0 0 0,-1 1 242 0 0,1-1-241 0 0,0 0-1 0 0,0 0 1 0 0,0 0-1 0 0,0 0 0 0 0,0 0 1 0 0,0 0-1 0 0,0 0 1 0 0,0 0-1 0 0,0 0 1 0 0,0 1-1 0 0,0-1 0 0 0,0 0 1 0 0,0 0-1 0 0,0 0 1 0 0,0 0-1 0 0,0 0 0 0 0,0 0 1 0 0,0 0-1 0 0,0 0 1 0 0,0 0-1 0 0,0 1 0 0 0,0-1 1 0 0,0 0-1 0 0,0 0 1 0 0,0 0-1 0 0,0 0 0 0 0,0 0 1 0 0,0 0-1 0 0,0 0 1 0 0,0 0-1 0 0,0 1 242 0 0,1-1-242 0 0,-1 0 1 0 0,0 0-1 0 0,0 0 1 0 0,0 0-1 0 0,17 3 890 0 0,120-1-1590 0 0,-91-3-3115 0 0,-1-1-3916 0 0,-25 0 1914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5:5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10578 0 0,'1'-3'9172'0'0,"15"0"-7113"0"0,20 0-2403 0 0,-4 4-521 0 0,36-3 0 0 0,-2-10-4418 0 0,-59 10 1477 0 0,-20-4-1585 0 0,0 3 5776 0 0,11 2-109 0 0,0 0 0 0 0,-1 0 0 0 0,1 0-1 0 0,-1 0 1 0 0,1 1 0 0 0,-1-1 0 0 0,1 1 0 0 0,-1 0 0 0 0,0 0 0 0 0,1 0 0 0 0,-1 0 0 0 0,1 0-1 0 0,-1 0 1 0 0,0 1 0 0 0,1-1 0 0 0,-1 1 0 0 0,1-1 0 0 0,-1 1 0 0 0,1 0 0 0 0,0 0 0 0 0,-1 1 0 0 0,1-1-1 0 0,0 0 1 0 0,0 1 0 0 0,-3 1 0 0 0,2 1 304 0 0,0 1 1 0 0,-1-1-1 0 0,2 1 1 0 0,-1 0-1 0 0,0-1 0 0 0,1 1 1 0 0,0 0-1 0 0,0 0 0 0 0,1 1 1 0 0,-1-1-1 0 0,0 7 1 0 0,-4 20 255 0 0,2 1 0 0 0,-1 43 1 0 0,5-53-1061 0 0,1 0 1 0 0,1 1 0 0 0,1-1-1 0 0,6 24 1 0 0,-4-34-1417 0 0,-2-4-1190 0 0,-1 0-3775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0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39 165 4097 0 0,'-10'-13'897'0'0,"-6"-7"1207"0"0,4 11 2187 0 0,12 16-176 0 0,3 10-3115 0 0,8 23-347 0 0,2-1 0 0 0,28 57 1 0 0,-35-83-647 0 0,1 0 1 0 0,1 0-1 0 0,0-1 1 0 0,1 0-1 0 0,0 0 0 0 0,1-1 1 0 0,0 0-1 0 0,1-1 0 0 0,0 0 1 0 0,18 13-1 0 0,-26-21-3 0 0,0-1-1 0 0,0 1 1 0 0,0-1-1 0 0,0 1 1 0 0,0-1-1 0 0,0 0 0 0 0,0 0 1 0 0,0 0-1 0 0,0 0 1 0 0,1-1-1 0 0,-1 0 1 0 0,0 1-1 0 0,1-1 1 0 0,-1 0-1 0 0,0 0 1 0 0,1-1-1 0 0,4 0 1 0 0,-5-1 21 0 0,0 1 0 0 0,0 0 0 0 0,-1-1 1 0 0,1 1-1 0 0,-1-1 0 0 0,0 0 1 0 0,1 0-1 0 0,-1 0 0 0 0,0 0 0 0 0,0 0 1 0 0,0-1-1 0 0,0 1 0 0 0,-1-1 1 0 0,1 1-1 0 0,-1-1 0 0 0,1 1 1 0 0,-1-1-1 0 0,0 0 0 0 0,2-5 0 0 0,4-24 356 0 0,-1-1 0 0 0,-1 1 0 0 0,-2-1 0 0 0,-1 0-1 0 0,-3-37 1 0 0,0 37-312 0 0,2 10-127 0 0,-1 6-187 0 0,1 1 0 0 0,-2-1 0 0 0,0 0 0 0 0,-1 1 0 0 0,-8-31 0 0 0,6 40-3365 0 0,4 32-7753 0 0,5-10 8069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3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77 188 5425 0 0,'0'0'327'0'0,"0"1"0"0"0,1-1-1 0 0,-1 1 1 0 0,0-1 0 0 0,0 1 0 0 0,0-1-1 0 0,0 1 1 0 0,0-1 0 0 0,0 1-1 0 0,0-1 1 0 0,0 1 0 0 0,0-1 0 0 0,0 1-1 0 0,0-1 1 0 0,-1 1 0 0 0,1-1 0 0 0,0 1-1 0 0,0-1 1 0 0,0 1 0 0 0,-1-1-1 0 0,1 1 1 0 0,0-1 0 0 0,-1 1 0 0 0,1-1-1 0 0,0 0 1 0 0,-1 1 0 0 0,1-1 0 0 0,0 1-1 0 0,-1-1 1 0 0,1 0 0 0 0,-2 1-1 0 0,-11-11 2965 0 0,-10-28-2702 0 0,15 23-471 0 0,1-1 0 0 0,-6-20 0 0 0,12 31-85 0 0,-1 0-1 0 0,1 0 1 0 0,0-1-1 0 0,1 1 1 0 0,-1 0-1 0 0,1 0 1 0 0,0 0-1 0 0,0 0 1 0 0,0-1-1 0 0,1 1 1 0 0,2-10-1 0 0,-2 14-26 0 0,-1 1-1 0 0,0-1 1 0 0,0 0-1 0 0,1 0 1 0 0,-1 0-1 0 0,0 1 1 0 0,1-1-1 0 0,-1 0 1 0 0,1 0-1 0 0,-1 1 1 0 0,1-1-1 0 0,-1 0 1 0 0,1 1-1 0 0,0-1 1 0 0,-1 1-1 0 0,1-1 1 0 0,0 1-1 0 0,-1-1 1 0 0,1 1-1 0 0,0-1 0 0 0,0 1 1 0 0,0 0-1 0 0,-1-1 1 0 0,1 1-1 0 0,0 0 1 0 0,0 0-1 0 0,1-1 1 0 0,0 2 5 0 0,0-1-1 0 0,0 0 1 0 0,-1 1 0 0 0,1-1 0 0 0,0 1 0 0 0,-1-1-1 0 0,1 1 1 0 0,0 0 0 0 0,-1 0 0 0 0,1 0 0 0 0,-1 0 0 0 0,3 2-1 0 0,2 2 18 0 0,-1 0 0 0 0,1 1 0 0 0,-1 0 0 0 0,0 0 0 0 0,5 8 0 0 0,10 22 35 0 0,-13-21-334 0 0,1-1-1 0 0,1 0 0 0 0,11 15 1 0 0,-20-29 259 0 0,1 0 1 0 0,-1 0 0 0 0,0 0-1 0 0,0 0 1 0 0,0 0-1 0 0,0 0 1 0 0,0 0-1 0 0,0 1 1 0 0,0-1-1 0 0,0 0 1 0 0,0 0 0 0 0,0 0-1 0 0,0 0 1 0 0,1 0-1 0 0,-1 0 1 0 0,0 0-1 0 0,0 0 1 0 0,0 0-1 0 0,0 0 1 0 0,0 0 0 0 0,0 0-1 0 0,1 1 1 0 0,-1-1-1 0 0,0 0 1 0 0,0 0-1 0 0,0 0 1 0 0,0 0-1 0 0,0 0 1 0 0,0 0 0 0 0,1 0-1 0 0,-1 0 1 0 0,0 0-1 0 0,0 0 1 0 0,0-1-1 0 0,0 1 1 0 0,0 0-1 0 0,0 0 1 0 0,1 0-1 0 0,-1 0 1 0 0,0 0 0 0 0,0 0-1 0 0,0 0 1 0 0,0 0-1 0 0,0 0 1 0 0,0 0-1 0 0,0 0 1 0 0,0 0-1 0 0,1 0 1 0 0,-1-1 0 0 0,0 1-1 0 0,0 0 1 0 0,3-11-194 0 0,-2-18 257 0 0,-1 22-96 0 0,0-1 39 0 0,1 0 1 0 0,1 0 0 0 0,-1-1 0 0 0,6-12-1 0 0,-7 18 34 0 0,1 1 0 0 0,0-1 0 0 0,0 0 0 0 0,0 1 0 0 0,1-1 0 0 0,-1 1 0 0 0,1 0 0 0 0,-1 0 0 0 0,1-1 0 0 0,0 1 0 0 0,0 0 0 0 0,0 0 0 0 0,0 0 0 0 0,0 1 0 0 0,0-1 0 0 0,0 1 0 0 0,5-3 0 0 0,-5 4 15 0 0,-1-1 1 0 0,0 1-1 0 0,1 0 0 0 0,-1 1 1 0 0,1-1-1 0 0,-1 0 1 0 0,0 0-1 0 0,1 1 0 0 0,-1-1 1 0 0,0 0-1 0 0,1 1 1 0 0,-1 0-1 0 0,0-1 0 0 0,0 1 1 0 0,1 0-1 0 0,-1-1 1 0 0,0 1-1 0 0,0 0 0 0 0,0 0 1 0 0,0 0-1 0 0,0 0 1 0 0,0 0-1 0 0,0 0 0 0 0,0 0 1 0 0,-1 0-1 0 0,1 1 1 0 0,0-1-1 0 0,0 2 0 0 0,20 42 627 0 0,-18-39-554 0 0,4 11-477 0 0,16 47 953 0 0,-22-59-1718 0 0,0-1-1 0 0,0 1 1 0 0,0-1-1 0 0,-1 1 0 0 0,0 0 1 0 0,0 7-1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0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41 408 4569 0 0,'-1'8'1189'0'0,"-4"23"3498"0"0,-4-14 1336 0 0,0-44-2643 0 0,2-12-3032 0 0,2-1 0 0 0,2 0-1 0 0,2 0 1 0 0,1 1-1 0 0,2-1 1 0 0,2 0 0 0 0,1 0-1 0 0,11-39 1 0 0,-3 46-310 0 0,-13 32-38 0 0,1 1 1 0 0,-1 0-1 0 0,0-1 1 0 0,0 1-1 0 0,1 0 0 0 0,-1-1 1 0 0,0 1-1 0 0,1 0 1 0 0,-1-1-1 0 0,0 1 0 0 0,1 0 1 0 0,-1-1-1 0 0,0 1 1 0 0,1 0-1 0 0,-1 0 0 0 0,1 0 1 0 0,-1-1-1 0 0,1 1 1 0 0,-1 0-1 0 0,0 0 0 0 0,1 0 1 0 0,-1 0-1 0 0,1 0 1 0 0,0 0-1 0 0,0 0-1 0 0,0 1 1 0 0,0-1-1 0 0,-1 0 0 0 0,1 1 1 0 0,0 0-1 0 0,0-1 0 0 0,-1 1 1 0 0,1 0-1 0 0,0-1 0 0 0,-1 1 1 0 0,1 0-1 0 0,-1-1 0 0 0,1 1 1 0 0,-1 0-1 0 0,1 0 0 0 0,-1 0 1 0 0,1 1-1 0 0,10 26-33 0 0,-2 0 1 0 0,-1 1-1 0 0,8 51 0 0 0,1 1-22 0 0,-11-58 54 0 0,20 70-183 0 0,-23-84 168 0 0,1 0 0 0 0,-1-1-1 0 0,2 1 1 0 0,-1-1 0 0 0,1 0-1 0 0,1 0 1 0 0,10 12 0 0 0,-15-19 19 0 0,-1-1 1 0 0,1 0 0 0 0,-1 1-1 0 0,1-1 1 0 0,-1 0-1 0 0,1 1 1 0 0,0-1 0 0 0,-1 0-1 0 0,1 0 1 0 0,0 0-1 0 0,-1 0 1 0 0,1 1 0 0 0,-1-1-1 0 0,1 0 1 0 0,0 0-1 0 0,-1 0 1 0 0,1 0 0 0 0,0-1-1 0 0,-1 1 1 0 0,1 0-1 0 0,0 0 1 0 0,-1 0 0 0 0,1 0-1 0 0,-1-1 1 0 0,1 1-1 0 0,0 0 1 0 0,-1 0 0 0 0,1-1-1 0 0,-1 1 1 0 0,1-1-1 0 0,-1 1 1 0 0,1 0 0 0 0,-1-1-1 0 0,1 1 1 0 0,-1-1-1 0 0,1 1 1 0 0,-1-1 0 0 0,0 1-1 0 0,1-1 1 0 0,-1 1-1 0 0,0-1 1 0 0,1 0 0 0 0,-1 1-1 0 0,0-1 1 0 0,0 0-1 0 0,0 1 1 0 0,1-2 0 0 0,11-30 217 0 0,-4-4 47 0 0,-1 1 1 0 0,2-68-1 0 0,2-8-126 0 0,-7 80-167 0 0,-3 15-665 0 0,2 0 0 0 0,6-26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0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96 5481 0 0,'-9'-21'5873'0'0,"0"0"0"0"0,-9-32 0 0 0,39 225-5164 0 0,-16-112-1393 0 0,3 0 0 0 0,17 67 0 0 0,-21-114 61 0 0,10 34-1966 0 0,-2-18-4196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0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19 492 5633 0 0,'-3'1'2512'0'0,"-9"1"5396"0"0,12-2-7804 0 0,-1 0-1 0 0,1-1 1 0 0,0 1 0 0 0,-1-1 0 0 0,1 1 0 0 0,0-1 0 0 0,-1 1-1 0 0,1-1 1 0 0,0 1 0 0 0,0-1 0 0 0,0 1 0 0 0,0-1 0 0 0,-1 0-1 0 0,1 1 1 0 0,0-1 0 0 0,0 1 0 0 0,0-1 0 0 0,0 1-1 0 0,0-1 1 0 0,0 1 0 0 0,0-1 0 0 0,1 0 0 0 0,-1 1 0 0 0,0-1-1 0 0,0 1 1 0 0,1-2 0 0 0,4-22 776 0 0,2 1 0 0 0,13-34 0 0 0,3-9-587 0 0,12-33-102 0 0,-23 68-913 0 0,-1 0 0 0 0,-1-1 0 0 0,9-57 0 0 0,-19 88 632 0 0,0-16-3334 0 0,0 17 3144 0 0,0-1 1 0 0,0 1 0 0 0,0-1 0 0 0,0 1-1 0 0,0 0 1 0 0,0-1 0 0 0,0 1-1 0 0,0 0 1 0 0,0-1 0 0 0,0 1-1 0 0,0-1 1 0 0,0 1 0 0 0,-1 0 0 0 0,1-1-1 0 0,0 1 1 0 0,-8-4-6145 0 0,3 6 3163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0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 6033 0 0,'-2'-1'476'0'0,"1"0"-1"0"0,-1 1 0 0 0,1 0 0 0 0,-1-1 1 0 0,0 1-1 0 0,1 0 0 0 0,-1 0 0 0 0,1-1 1 0 0,-1 1-1 0 0,0 1 0 0 0,1-1 0 0 0,-1 0 1 0 0,1 0-1 0 0,-3 1 0 0 0,3 0-309 0 0,1-1 0 0 0,0 0 0 0 0,-1 0 0 0 0,1 1 0 0 0,0-1 0 0 0,-1 1 0 0 0,1-1 0 0 0,0 0 1 0 0,0 1-1 0 0,-1-1 0 0 0,1 1 0 0 0,0-1 0 0 0,0 1 0 0 0,0-1 0 0 0,-1 1 0 0 0,1-1 0 0 0,0 1 0 0 0,0-1 0 0 0,0 0 0 0 0,0 1 0 0 0,0-1 0 0 0,0 1 0 0 0,0-1 0 0 0,0 1 0 0 0,0-1 0 0 0,0 1 0 0 0,1-1 0 0 0,-1 1 0 0 0,0 0 0 0 0,2 5 318 0 0,1 0-1 0 0,0-1 1 0 0,0 1-1 0 0,0-1 1 0 0,8 10-1 0 0,90 130 1138 0 0,-8-11-2548 0 0,-23-50-4425 0 0,-56-68-2065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4785 0 0,'-14'-26'3814'0'0,"12"13"-904"0"0,3 12-2812 0 0,-1 1 1 0 0,0 0-1 0 0,0-1 0 0 0,0 1 1 0 0,0 0-1 0 0,1 0 0 0 0,-1-1 0 0 0,0 1 1 0 0,0 0-1 0 0,1 0 0 0 0,-1 0 1 0 0,0-1-1 0 0,0 1 0 0 0,1 0 0 0 0,-1 0 1 0 0,0 0-1 0 0,1 0 0 0 0,-1 0 1 0 0,0-1-1 0 0,1 1 0 0 0,-1 0 1 0 0,0 0-1 0 0,1 0 0 0 0,-1 0 0 0 0,0 0 1 0 0,1 0-1 0 0,-1 0 0 0 0,0 0 1 0 0,1 0-1 0 0,-1 0 0 0 0,0 1 0 0 0,1-1 1 0 0,-1 0-1 0 0,0 0 0 0 0,0 0 1 0 0,1 0-1 0 0,62 30 4392 0 0,-44-26-4276 0 0,0 0-1 0 0,0-2 0 0 0,0-1 0 0 0,0 0 1 0 0,1-1-1 0 0,-1-1 0 0 0,0-1 1 0 0,35-8-1 0 0,1 2 178 0 0,-52 7-337 0 0,-1 1 1 0 0,0 0-1 0 0,0-1 0 0 0,1 1 0 0 0,-1 1 0 0 0,0-1 0 0 0,1 0 0 0 0,-1 0 0 0 0,0 1 0 0 0,0-1 0 0 0,0 1 0 0 0,1 0 0 0 0,-1 0 0 0 0,0 0 1 0 0,0 0-1 0 0,0 0 0 0 0,0 0 0 0 0,0 0 0 0 0,0 1 0 0 0,-1-1 0 0 0,1 1 0 0 0,0-1 0 0 0,-1 1 0 0 0,1 0 0 0 0,-1 0 0 0 0,0-1 0 0 0,1 1 1 0 0,-1 0-1 0 0,0 0 0 0 0,0 0 0 0 0,0 0 0 0 0,0 1 0 0 0,-1-1 0 0 0,1 0 0 0 0,-1 0 0 0 0,1 0 0 0 0,-1 4 0 0 0,2 9 97 0 0,0 0 0 0 0,-2 1 0 0 0,0-1 0 0 0,-2 24 0 0 0,0-21-152 0 0,2-12 13 0 0,-12 232 249 0 0,13-173-242 0 0,13 107 0 0 0,-11-153-13 0 0,-1-12 8 0 0,-1 0 0 0 0,0 0 0 0 0,0 0 0 0 0,0 0 0 0 0,-1 0 0 0 0,0 7 0 0 0,-5-14 44 0 0,-1 1 1 0 0,1-1-1 0 0,0 0 0 0 0,0 0 1 0 0,-8-1-1 0 0,10 1-24 0 0,-44-3 94 0 0,-103-2 151 0 0,51 12-762 0 0,90-4-3376 0 0,23-1-803 0 0,27-2-4041 0 0,-17-3 3113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 6545 0 0,'-10'5'2171'0'0,"-1"4"6997"0"0,32-10-5275 0 0,21-5-3272 0 0,-29 3-535 0 0,-1 1-1 0 0,1 0 1 0 0,-1 1 0 0 0,1 0-1 0 0,14 2 1 0 0,-24-1-45 0 0,-1 1 1 0 0,1-1-1 0 0,-1 1 0 0 0,1-1 1 0 0,-1 1-1 0 0,0 0 1 0 0,1 0-1 0 0,-1 0 0 0 0,0 0 1 0 0,0 0-1 0 0,0 1 0 0 0,0-1 1 0 0,0 1-1 0 0,0-1 1 0 0,0 1-1 0 0,0 0 0 0 0,-1 0 1 0 0,1 0-1 0 0,-1 0 0 0 0,1 0 1 0 0,-1 0-1 0 0,0 0 0 0 0,0 0 1 0 0,0 0-1 0 0,0 1 1 0 0,0-1-1 0 0,0 0 0 0 0,-1 1 1 0 0,1-1-1 0 0,-1 1 0 0 0,1 3 1 0 0,0 15 167 0 0,-1 0 1 0 0,-1 1-1 0 0,-1-1 1 0 0,0 0-1 0 0,-9 29 0 0 0,-2 28-1398 0 0,11-65-475 0 0,1 1 0 0 0,1 0 0 0 0,2 22-1 0 0,4-58-14389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3545 0 0,'0'0'472'0'0,"0"-1"1"0"0,0 0-1 0 0,0 1 1 0 0,0-1-1 0 0,0 0 0 0 0,0 1 1 0 0,0-1-1 0 0,0 0 1 0 0,0 1-1 0 0,0-1 1 0 0,1 0-1 0 0,4-6 6142 0 0,-5 6-6141 0 0,1 1-1 0 0,0-1 1 0 0,0 1-1 0 0,28-7 3460 0 0,-20 6-4243 0 0,1 2 0 0 0,0-1-1 0 0,-1 1 1 0 0,12 2 0 0 0,-21-3 143 0 0,1 0 0 0 0,-1 0 1 0 0,1 0-1 0 0,-1 0 0 0 0,1 0 0 0 0,-1 0 1 0 0,1 0-1 0 0,-1 0 0 0 0,1 0 1 0 0,-1 0-1 0 0,1 0 0 0 0,-1 0 1 0 0,1 1-1 0 0,-1-1 0 0 0,1 0 0 0 0,-1 0 1 0 0,1 1-1 0 0,-1-1 0 0 0,0 0 1 0 0,1 0-1 0 0,-1 1 0 0 0,1-1 1 0 0,-1 1-1 0 0,0-1 0 0 0,1 0 1 0 0,-1 1-1 0 0,0-1 0 0 0,1 1 0 0 0,-1-1 1 0 0,0 0-1 0 0,0 1 0 0 0,0-1 1 0 0,1 1-1 0 0,-1-1 0 0 0,0 1 1 0 0,0-1-1 0 0,0 1 0 0 0,0-1 0 0 0,0 1 1 0 0,0-1-1 0 0,0 1 0 0 0,0-1 1 0 0,0 1-1 0 0,0-1 0 0 0,0 1 1 0 0,0-1-1 0 0,0 1 0 0 0,-1-1 0 0 0,1 1 1 0 0,0-1-1 0 0,0 1 0 0 0,0-1 1 0 0,-1 1-1 0 0,1-1 0 0 0,0 1 1 0 0,-1-1-1 0 0,1 0 0 0 0,0 1 1 0 0,-1-1-1 0 0,1 0 0 0 0,0 1 0 0 0,-1-1 1 0 0,0 1-1 0 0,-31 21-6288 0 0,28-20 6650 0 0,-10 7-2213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12 213 3745 0 0,'-1'1'370'0'0,"0"0"1"0"0,0 0 0 0 0,0-1-1 0 0,0 1 1 0 0,0 0 0 0 0,1 0-1 0 0,-1 0 1 0 0,0 0 0 0 0,1 0-1 0 0,-1 0 1 0 0,1 0 0 0 0,-1 0-1 0 0,1 0 1 0 0,-1 0 0 0 0,1 1-1 0 0,0-1 1 0 0,0 0 0 0 0,-1 0-1 0 0,1 0 1 0 0,0 0 0 0 0,0 1-1 0 0,0-1 1 0 0,0 0 0 0 0,1 2-1 0 0,-1-2-43 0 0,1 0 0 0 0,0 0 0 0 0,0 1 0 0 0,-1-1 0 0 0,1 0 0 0 0,0 0 0 0 0,0 0 0 0 0,0 0 0 0 0,1 0 0 0 0,-1 0 1 0 0,0-1-1 0 0,0 1 0 0 0,0 0 0 0 0,1 0 0 0 0,-1-1 0 0 0,0 1 0 0 0,2 0 0 0 0,3 0 2 0 0,-1 1 1 0 0,1-1-1 0 0,0 0 1 0 0,0 0-1 0 0,-1 0 1 0 0,1-1-1 0 0,0 0 1 0 0,11-1-1 0 0,-4-1-499 0 0,30-9-1618 0 0,-41 10 789 0 0,0 0 0 0 0,0 1 1 0 0,0-1-1 0 0,-1 0 0 0 0,1-1 1 0 0,0 1-1 0 0,-1 0 0 0 0,1 0 1 0 0,0-1-1 0 0,1-2 0 0 0,2-3-4975 0 0</inkml:trace>
  <inkml:trace contextRef="#ctx0" brushRef="#br0" timeOffset="1">130 0 8082 0 0,'-6'8'10648'0'0,"4"6"-6592"0"0,1 17-4127 0 0,2-23 1024 0 0,1 188-1497 0 0,7-66-8837 0 0,-9-99 2255 0 0,-1-21 2573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74 5545 0 0,'-6'-8'8934'0'0,"6"8"-8464"0"0,0-1 1 0 0,0 0-1 0 0,0 1 0 0 0,0-1 0 0 0,0 1 0 0 0,0-1 1 0 0,0 1-1 0 0,1-2 0 0 0,8-16 3599 0 0,19-10-2787 0 0,-25 26-1230 0 0,1 1-1 0 0,-1-1 1 0 0,0 0 0 0 0,1 1-1 0 0,-1 0 1 0 0,1 0-1 0 0,0 0 1 0 0,-1 0-1 0 0,1 0 1 0 0,0 1-1 0 0,0 0 1 0 0,-1-1-1 0 0,1 1 1 0 0,0 1-1 0 0,0-1 1 0 0,-1 1-1 0 0,1-1 1 0 0,6 3-1 0 0,-9-3-47 0 0,0 1-1 0 0,0-1 1 0 0,1 1-1 0 0,-1 0 0 0 0,0-1 1 0 0,0 1-1 0 0,0 0 1 0 0,0 0-1 0 0,0 0 1 0 0,0 0-1 0 0,0 0 1 0 0,0 0-1 0 0,0 0 0 0 0,-1 0 1 0 0,1 0-1 0 0,0 0 1 0 0,-1 0-1 0 0,1 1 1 0 0,-1-1-1 0 0,1 0 1 0 0,0 2-1 0 0,-1-1-12 0 0,0 0 1 0 0,0 1-1 0 0,0-1 0 0 0,-1 1 0 0 0,1-1 0 0 0,0 0 1 0 0,-1 0-1 0 0,1 1 0 0 0,-1-1 0 0 0,0 0 1 0 0,0 0-1 0 0,0 0 0 0 0,0 1 0 0 0,0-1 1 0 0,-1 0-1 0 0,-1 2 0 0 0,-11 14-54 0 0,11-15 38 0 0,1-1 0 0 0,0 1 1 0 0,-1 1-1 0 0,1-1 0 0 0,0 0 0 0 0,0 0 1 0 0,0 1-1 0 0,-2 6 0 0 0,4-8 20 0 0,0-1 0 0 0,0 1 1 0 0,1-1-1 0 0,-1 1 0 0 0,0-1 0 0 0,0 1 0 0 0,1-1 0 0 0,-1 1 0 0 0,1-1 0 0 0,-1 0 0 0 0,1 1 0 0 0,0-1 0 0 0,0 0 1 0 0,-1 1-1 0 0,1-1 0 0 0,0 0 0 0 0,0 0 0 0 0,0 0 0 0 0,0 0 0 0 0,1 0 0 0 0,-1 0 0 0 0,0 0 0 0 0,0 0 0 0 0,0 0 1 0 0,1-1-1 0 0,-1 1 0 0 0,0 0 0 0 0,4 0 0 0 0,0 1-136 0 0,1 1 0 0 0,-1-1 0 0 0,1 0 0 0 0,0-1 0 0 0,0 0 0 0 0,0 0 0 0 0,0 0 0 0 0,0 0 0 0 0,0-1 0 0 0,0 0 0 0 0,0 0 0 0 0,0-1-1 0 0,0 0 1 0 0,10-2 0 0 0,16-10-4802 0 0,-6-8-4743 0 0,-17 10 4332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7442 0 0,'-1'-1'10141'0'0,"22"0"-7701"0"0,32 4-2635 0 0,-41-1-167 0 0,35 11-1310 0 0,-21 2-7495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5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 3721 0 0,'-1'0'215'0'0,"1"-1"0"0"0,-1 1 0 0 0,1 0 0 0 0,0-1 0 0 0,-1 1 0 0 0,1 0 0 0 0,-1 0 0 0 0,1-1 0 0 0,0 1 0 0 0,-1 0 0 0 0,1 0 1 0 0,-1 0-1 0 0,1 0 0 0 0,-1 0 0 0 0,1 0 0 0 0,-1-1 0 0 0,1 1 0 0 0,-1 0 0 0 0,1 0 0 0 0,-1 1 0 0 0,1-1 0 0 0,-1 0 0 0 0,1 0 0 0 0,-1 0 0 0 0,1 0 0 0 0,-1 0 0 0 0,1 0 0 0 0,-1 1 1 0 0,-9 13 2569 0 0,0 35-2194 0 0,6-28 41 0 0,-15 58-261 0 0,-47 169-1413 0 0,65-249 149 0 0,1 1 818 0 0,0 0 1 0 0,0 0-1 0 0,0 0 1 0 0,0 0 0 0 0,0 0-1 0 0,-1 0 1 0 0,1 0-1 0 0,0 0 1 0 0,0 0-1 0 0,0 0 1 0 0,0 0 0 0 0,0 0-1 0 0,0 0 1 0 0,0 0-1 0 0,0 0 1 0 0,-1 0-1 0 0,1 0 1 0 0,0 0 0 0 0,0 1-1 0 0,0-1-371 0 0,-1-23-226 0 0,7-33 979 0 0,-5 51-216 0 0,0-1-1 0 0,1 1 1 0 0,0 0 0 0 0,0-1-1 0 0,0 1 1 0 0,1 0 0 0 0,0 0-1 0 0,0 1 1 0 0,0-1 0 0 0,1 0-1 0 0,-1 1 1 0 0,1 0-1 0 0,0 0 1 0 0,0 0 0 0 0,0 0-1 0 0,1 1 1 0 0,0 0 0 0 0,7-5-1 0 0,-6 6-52 0 0,-1 0 0 0 0,2 0 0 0 0,-1 1 0 0 0,0-1 0 0 0,0 1 0 0 0,0 1 0 0 0,0-1 0 0 0,1 1 0 0 0,-1 0 0 0 0,0 0 0 0 0,0 1 0 0 0,1 0 0 0 0,-1 0-1 0 0,0 1 1 0 0,0-1 0 0 0,9 5 0 0 0,20 13 135 0 0,-34-18-372 0 0,1 0 1 0 0,-1 0-1 0 0,1 0 1 0 0,-1 0-1 0 0,0 0 0 0 0,0 0 1 0 0,0 1-1 0 0,0-1 1 0 0,0 0-1 0 0,0 1 1 0 0,0-1-1 0 0,0 1 1 0 0,0-1-1 0 0,-1 1 1 0 0,1-1-1 0 0,-1 1 0 0 0,1 0 1 0 0,-1-1-1 0 0,0 1 1 0 0,1-1-1 0 0,-1 3 1 0 0,-5 2-3784 0 0,1-5 978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4 117 6625 0 0,'-1'1'275'0'0,"1"-1"0"0"0,0 1 0 0 0,-1-1 0 0 0,1 1 0 0 0,0 0 0 0 0,0-1 0 0 0,-1 1 0 0 0,1-1 0 0 0,0 1 0 0 0,0 0 0 0 0,0-1 0 0 0,0 1 0 0 0,0-1 0 0 0,0 1 0 0 0,0 0 0 0 0,0-1 0 0 0,0 1 0 0 0,0-1 0 0 0,0 1 0 0 0,1 0 0 0 0,-1-1 0 0 0,0 1 0 0 0,0-1 0 0 0,0 1 0 0 0,1-1 0 0 0,-1 1 0 0 0,0 0 0 0 0,1-1 0 0 0,-1 1 0 0 0,1-1 0 0 0,-1 0 0 0 0,1 2 0 0 0,1-1 53 0 0,0 0 1 0 0,0 0 0 0 0,0 0-1 0 0,0-1 1 0 0,0 1 0 0 0,0 0-1 0 0,0-1 1 0 0,0 1 0 0 0,4-1-1 0 0,47 0 1326 0 0,-20-5-980 0 0,-24 3-572 0 0,1 0 0 0 0,-1 1 0 0 0,1 0 0 0 0,-1 0-1 0 0,1 1 1 0 0,17 2 0 0 0,-51 24-100 0 0,17-21 23 0 0,0 1 1 0 0,1 0 0 0 0,0 0-1 0 0,0 0 1 0 0,1 1-1 0 0,0 0 1 0 0,0 0 0 0 0,0 1-1 0 0,1-1 1 0 0,-4 11 0 0 0,7-14 13 0 0,-1 1 0 0 0,1-1 0 0 0,0 1 1 0 0,0 0-1 0 0,1 0 0 0 0,-1 0 1 0 0,1-1-1 0 0,0 1 0 0 0,1 0 0 0 0,-1 0 1 0 0,1 0-1 0 0,0-1 0 0 0,0 1 1 0 0,0 0-1 0 0,1-1 0 0 0,-1 1 0 0 0,1-1 1 0 0,0 1-1 0 0,1-1 0 0 0,2 4 1 0 0,-4-6-27 0 0,0 0 1 0 0,-1-1-1 0 0,1 0 1 0 0,0 1 0 0 0,0-1-1 0 0,0 1 1 0 0,0-1-1 0 0,0 0 1 0 0,1 0 0 0 0,-1 0-1 0 0,0 1 1 0 0,0-1-1 0 0,1 0 1 0 0,-1-1 0 0 0,1 1-1 0 0,-1 0 1 0 0,1 0-1 0 0,-1-1 1 0 0,1 1 0 0 0,0-1-1 0 0,-1 1 1 0 0,1-1-1 0 0,1 1 1 0 0,-1-2-4 0 0,-1 1 0 0 0,1-1 1 0 0,-1 0-1 0 0,1 1 0 0 0,-1-1 0 0 0,1 0 0 0 0,-1 0 1 0 0,0 0-1 0 0,0 0 0 0 0,0 0 0 0 0,1 0 0 0 0,-1 0 0 0 0,0-1 1 0 0,0 1-1 0 0,0 0 0 0 0,-1 0 0 0 0,1-1 0 0 0,0 1 1 0 0,0-2-1 0 0,4-9 11 0 0,0 1 1 0 0,-1-1 0 0 0,-1 1 0 0 0,4-25-1 0 0,-4 8-561 0 0,-1-1 0 0 0,-4-43 0 0 0,-6-14-5855 0 0,9 76 2740 0 0,15 12-6204 0 0,-8-6 11132 0 0,-6 2-1174 0 0,28-22 906 0 0,-12 14 3099 0 0,-2 8 5311 0 0,-15 3-9196 0 0,0-1 1 0 0,-1 1-1 0 0,1 0 0 0 0,0-1 1 0 0,-1 1-1 0 0,1 0 0 0 0,-1 0 0 0 0,1-1 1 0 0,0 1-1 0 0,-1 0 0 0 0,0 0 0 0 0,1 0 1 0 0,-1 0-1 0 0,0 0 0 0 0,1 0 1 0 0,-1 0-1 0 0,0 0 0 0 0,0 0 0 0 0,0 0 1 0 0,1 0-1 0 0,-2 1 0 0 0,3 28-76 0 0,-2-22 205 0 0,1 64 14 0 0,-2-47-399 0 0,1-1-1 0 0,4 34 1 0 0,-3-58 29 0 0,-1 1 0 0 0,0-1-1 0 0,0 1 1 0 0,0 0-1 0 0,0-1 1 0 0,0 1 0 0 0,1-1-1 0 0,-1 1 1 0 0,0-1-1 0 0,0 1 1 0 0,1-1-1 0 0,-1 1 1 0 0,0-1 0 0 0,1 1-1 0 0,-1-1 1 0 0,1 1-1 0 0,-1-1 1 0 0,0 1 0 0 0,1-1-1 0 0,-1 0 1 0 0,1 1-1 0 0,-1-1 1 0 0,1 0 0 0 0,-1 1-1 0 0,1-1 1 0 0,0 0-1 0 0,-1 0 1 0 0,1 0 0 0 0,-1 0-1 0 0,1 1 1 0 0,0-1-1 0 0,-1 0 1 0 0,1 0-1 0 0,-1 0 1 0 0,1 0 0 0 0,0 0-1 0 0,-1 0 1 0 0,1 0-1 0 0,-1-1 1 0 0,1 1 0 0 0,-1 0-1 0 0,1 0 1 0 0,0 0-1 0 0,-1 0 1 0 0,2-1 0 0 0,33-19-69 0 0,-11 7-116 0 0,-20 11-286 0 0,27-8-641 0 0,-15 9-2242 0 0,-6 7-4511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5777 0 0,'-3'4'941'0'0,"-1"1"1"0"0,1 0-1 0 0,0 0 0 0 0,0 0 0 0 0,0 0 0 0 0,1 1 1 0 0,0-1-1 0 0,0 1 0 0 0,-2 10 0 0 0,2-6-248 0 0,1 0 0 0 0,0 0-1 0 0,1 0 1 0 0,0 0 0 0 0,2 15-1 0 0,-1-14-400 0 0,1 0 0 0 0,1-1 0 0 0,-1 0 0 0 0,1 0 0 0 0,1 0 0 0 0,0 0 0 0 0,1 0 0 0 0,0-1 0 0 0,0 1 0 0 0,1-1 0 0 0,11 14 0 0 0,-16-21-258 0 0,1 0-1 0 0,0 0 1 0 0,0 0-1 0 0,0 0 1 0 0,0 0 0 0 0,0 0-1 0 0,0-1 1 0 0,0 1 0 0 0,0-1-1 0 0,1 0 1 0 0,-1 1-1 0 0,0-1 1 0 0,1 0 0 0 0,-1 0-1 0 0,1 0 1 0 0,0-1 0 0 0,-1 1-1 0 0,1-1 1 0 0,0 1-1 0 0,-1-1 1 0 0,1 0 0 0 0,0 0-1 0 0,-1 0 1 0 0,1 0 0 0 0,0-1-1 0 0,-1 1 1 0 0,1-1-1 0 0,0 0 1 0 0,-1 1 0 0 0,1-1-1 0 0,-1 0 1 0 0,1-1 0 0 0,-1 1-1 0 0,0 0 1 0 0,1-1-1 0 0,-1 1 1 0 0,0-1 0 0 0,0 0-1 0 0,0 1 1 0 0,2-3 0 0 0,2-3 68 0 0,0-1 1 0 0,-1 1 0 0 0,0-1 0 0 0,0 0 0 0 0,0 0 0 0 0,-1 0 0 0 0,0-1 0 0 0,-1 0 0 0 0,0 1 0 0 0,3-15 0 0 0,-4 14-439 0 0,-1 1 0 0 0,0-1 0 0 0,0 0 0 0 0,-1-1-1 0 0,0 1 1 0 0,-1 0 0 0 0,0 0 0 0 0,0 1 0 0 0,-1-1 0 0 0,0 0 0 0 0,-1 0 0 0 0,-3-8-1 0 0,4 14 184 0 0,1-1-1 0 0,-1 1 1 0 0,0 0-1 0 0,0 0 1 0 0,0 1-1 0 0,0-1 0 0 0,-1 0 1 0 0,1 1-1 0 0,-1-1 1 0 0,0 1-1 0 0,1 0 1 0 0,-1 0-1 0 0,0 0 0 0 0,0 0 1 0 0,0 0-1 0 0,0 1 1 0 0,-1 0-1 0 0,1-1 0 0 0,0 1 1 0 0,-1 0-1 0 0,1 1 1 0 0,-1-1-1 0 0,1 0 1 0 0,-1 1-1 0 0,1 0 0 0 0,-1 0 1 0 0,1 0-1 0 0,-1 0 1 0 0,1 1-1 0 0,-1-1 0 0 0,1 1 1 0 0,-1 0-1 0 0,-3 1 1 0 0,4-1-143 0 0,0 1 0 0 0,0-1 1 0 0,1 0-1 0 0,-1 1 0 0 0,0-1 1 0 0,1 1-1 0 0,0 0 1 0 0,-1 0-1 0 0,1 0 0 0 0,0 0 1 0 0,0 0-1 0 0,0 0 0 0 0,0 1 1 0 0,0-1-1 0 0,1 1 0 0 0,-1-1 1 0 0,1 1-1 0 0,-2 4 0 0 0,-3 6-1263 0 0,2 1 0 0 0,-6 24 0 0 0,2-9-794 0 0,4-15 336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6:3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4313 0 0,'4'-3'1925'0'0,"1"-1"1"0"0,-1 1-1 0 0,1 0 1 0 0,-1 0 0 0 0,1 1-1 0 0,6-3 1 0 0,56-16 4124 0 0,-51 17-5815 0 0,0 1-1 0 0,0 1 0 0 0,0 0 0 0 0,0 2 1 0 0,18 0-1 0 0,4 6-3527 0 0,0 5-5375 0 0,-19-2 334 0 0</inkml:trace>
  <inkml:trace contextRef="#ctx0" brushRef="#br0" timeOffset="1">373 33 13883 0 0,'3'-5'4481'0'0,"1"1"-2361"0"0,-1 0-511 0 0,1 2-425 0 0,0 2-512 0 0,0 0-264 0 0,0 0-160 0 0,1 1-96 0 0,-1 0-96 0 0,0 1-192 0 0,1 0-416 0 0,0 1-976 0 0,0 2-1737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7 2825 0 0,'16'-6'7862'0'0,"-31"9"-4750"0"0,1-2-2254 0 0,1 2 0 0 0,0-1 0 0 0,0 1 1 0 0,0 1-1 0 0,0 1 0 0 0,-21 10 0 0 0,16-6-514 0 0,2 1-1 0 0,-1 1 1 0 0,1 1 0 0 0,-16 14-1 0 0,7-1-278 0 0,1 0 0 0 0,1 2-1 0 0,1 1 1 0 0,-33 55-1 0 0,25-26 24 0 0,2 0 0 0 0,3 2 0 0 0,2 0 0 0 0,3 2 0 0 0,3 0 0 0 0,-15 95 0 0 0,16-34-70 0 0,6 1-1 0 0,7 172 0 0 0,38 109 4 0 0,-19-315-130 0 0,3-1 0 0 0,45 126 0 0 0,-62-208-240 0 0,12 29-660 0 0,-14-34 675 0 0,1 0 0 0 0,-1 0 1 0 0,1 0-1 0 0,0 0 0 0 0,-1 0 0 0 0,1-1 1 0 0,0 1-1 0 0,0 0 0 0 0,-1 0 0 0 0,1 0 1 0 0,0-1-1 0 0,0 1 0 0 0,0 0 0 0 0,2 0 1 0 0,0-5-3760 0 0,-3 3 3801 0 0,0 1-1 0 0,1-1 1 0 0,-1 1-1 0 0,0-1 1 0 0,0 1 0 0 0,0 0-1 0 0,0-1 1 0 0,0 1 0 0 0,0-1-1 0 0,0 1 1 0 0,-1 0 0 0 0,1-1-1 0 0,0 1 1 0 0,0-1 0 0 0,0 1-1 0 0,0 0 1 0 0,0-1 0 0 0,-1 0-1 0 0,-2-9-4008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77 4785 0 0,'-1'0'94'0'0,"1"0"1"0"0,0 0-1 0 0,0 0 0 0 0,0 0 1 0 0,0 0-1 0 0,-1 0 0 0 0,1 0 1 0 0,0 0-1 0 0,0 0 0 0 0,0 0 0 0 0,0 0 1 0 0,-1 0-1 0 0,1 0 0 0 0,0 0 1 0 0,0 0-1 0 0,0 0 0 0 0,0 0 1 0 0,0 0-1 0 0,-1 0 0 0 0,1 1 1 0 0,0-1-1 0 0,0 0 0 0 0,0 0 1 0 0,0 0-1 0 0,0 0 0 0 0,0 0 1 0 0,-1 0-1 0 0,1 1 0 0 0,0-1 0 0 0,0 0 1 0 0,0 0-1 0 0,0 0 0 0 0,0 0 1 0 0,0 0-1 0 0,0 1 0 0 0,0-1 1 0 0,0 0-1 0 0,0 0 0 0 0,0 0 1 0 0,0 0-1 0 0,0 1 0 0 0,0-1 1 0 0,0 0-1 0 0,0 0 0 0 0,0 0 0 0 0,0 0 1 0 0,0 1-1 0 0,0-1 0 0 0,0 0 1 0 0,0 0-1 0 0,7 12 1811 0 0,14 11-629 0 0,-20-22-1017 0 0,167 181 4354 0 0,-161-174-4548 0 0,0 0 1 0 0,1-1-1 0 0,-1 0 1 0 0,2-1-1 0 0,13 10 1 0 0,-21-15-50 0 0,1 0 1 0 0,0 0-1 0 0,-1 0 1 0 0,1 0-1 0 0,0 0 1 0 0,0 0-1 0 0,0-1 1 0 0,0 1-1 0 0,0 0 1 0 0,0-1-1 0 0,0 0 1 0 0,0 1-1 0 0,0-1 1 0 0,0 0-1 0 0,0 0 1 0 0,0 0-1 0 0,0 0 1 0 0,0-1-1 0 0,0 1 1 0 0,0-1-1 0 0,0 1 1 0 0,0-1-1 0 0,0 1 1 0 0,-1-1-1 0 0,1 0 1 0 0,0 0-1 0 0,0 0 1 0 0,-1 0-1 0 0,1 0 1 0 0,0-1-1 0 0,-1 1 1 0 0,1 0-1 0 0,-1-1 1 0 0,0 1-1 0 0,3-3 1 0 0,7-15 179 0 0,0-1 1 0 0,-2 0-1 0 0,0 0 1 0 0,6-24 0 0 0,-6 17-150 0 0,1 1 0 0 0,14-24 0 0 0,-17 37-60 0 0,1 0 1 0 0,1 1-1 0 0,17-21 1 0 0,8 7-2686 0 0,-30 23 1262 0 0,1 0 0 0 0,0 1 1 0 0,0 0-1 0 0,0 0 0 0 0,11-2 0 0 0,1 1-4223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4033 0 0,'-16'-3'11508'0'0,"25"5"-9804"0"0,119 26 618 0 0,-124-28-2279 0 0,1 1-1 0 0,-1 0 1 0 0,1 0 0 0 0,-1 0-1 0 0,1 1 1 0 0,-1-1 0 0 0,0 1-1 0 0,0 0 1 0 0,0 0 0 0 0,0 1-1 0 0,0-1 1 0 0,0 1 0 0 0,3 3-1 0 0,-5-3-17 0 0,1 0-1 0 0,-1 1 1 0 0,0-1-1 0 0,0 1 1 0 0,0 0 0 0 0,0-1-1 0 0,0 1 1 0 0,-1 0-1 0 0,0 0 1 0 0,0 0-1 0 0,0 0 1 0 0,0 0-1 0 0,-1 1 1 0 0,1 5-1 0 0,-1 36-545 0 0,-1-36-700 0 0,0-1 0 0 0,0 1 0 0 0,-1 0 0 0 0,-5 12 0 0 0,5-14 383 0 0,-2-1 0 0 0,1 1 0 0 0,-1-1 0 0 0,0-1 1 0 0,0 1-1 0 0,-1 0 0 0 0,0-1 0 0 0,0 0 0 0 0,-1 0 0 0 0,0-1 0 0 0,-10 9 0 0 0,-70 48 9408 0 0,86-62-8407 0 0,0-1 68 0 0,1-1 1 0 0,0 1-1 0 0,0 0 1 0 0,-1 0 0 0 0,1 0-1 0 0,0 0 1 0 0,0 0-1 0 0,0 0 1 0 0,0 0-1 0 0,0 0 1 0 0,1 0-1 0 0,1-1 1 0 0,3 0 69 0 0,1 0 0 0 0,-1 1 1 0 0,1 0-1 0 0,-1 0 0 0 0,1 1 0 0 0,0 0 0 0 0,-1 0 1 0 0,1 0-1 0 0,10 3 0 0 0,62 16-77 0 0,-60-14 10 0 0,-18-5-225 0 0,0 0 0 0 0,0 1 0 0 0,0-1 0 0 0,0 1-1 0 0,0-1 1 0 0,-1 1 0 0 0,1-1 0 0 0,0 1 0 0 0,0-1 0 0 0,0 1 0 0 0,-1 0 0 0 0,1-1-1 0 0,0 1 1 0 0,-1 0 0 0 0,1 0 0 0 0,-1-1 0 0 0,1 1 0 0 0,-1 0 0 0 0,1 0-1 0 0,-1 0 1 0 0,0 0 0 0 0,1 0 0 0 0,-1-1 0 0 0,0 1 0 0 0,1 1 0 0 0,-1 2-58 0 0,0-1-1 0 0,0 0 1 0 0,0 0 0 0 0,0 1 0 0 0,0-1 0 0 0,-1 0 0 0 0,-1 6-1 0 0,0-2-771 0 0,0 0 0 0 0,0 0 0 0 0,-1 0 0 0 0,0-1 0 0 0,-1 1 0 0 0,-6 9-1 0 0,5-11-303 0 0,0-1-1 0 0,0 1 0 0 0,-1-1 0 0 0,0 0 0 0 0,1-1 0 0 0,-1 1 0 0 0,-9 3 0 0 0,-8 5 1875 0 0,2 4 6325 0 0,26-17-2756 0 0,36-9-1972 0 0,5-5-1564 0 0,-21 6-559 0 0,0 2 1 0 0,1 1-1 0 0,30-4 0 0 0,-56 10-210 0 0,1-1-1 0 0,-1 1 0 0 0,1 0 0 0 0,-1 0 0 0 0,1 0 1 0 0,-1 0-1 0 0,1 0 0 0 0,-1 0 0 0 0,1 0 1 0 0,-1 0-1 0 0,1 0 0 0 0,-1 0 0 0 0,1 0 0 0 0,-1 0 1 0 0,1 1-1 0 0,-1-1 0 0 0,1 0 0 0 0,-1 0 1 0 0,1 0-1 0 0,-1 1 0 0 0,0-1 0 0 0,1 0 0 0 0,-1 0 1 0 0,1 1-1 0 0,-1-1 0 0 0,0 0 0 0 0,1 1 1 0 0,-1-1-1 0 0,0 1 0 0 0,1-1 0 0 0,-1 0 0 0 0,0 1 1 0 0,0-1-1 0 0,1 1 0 0 0,-1-1 0 0 0,0 1 0 0 0,0-1 1 0 0,0 1-1 0 0,0-1 0 0 0,0 1 0 0 0,0-1 1 0 0,1 1-1 0 0,-1-1 0 0 0,0 0 0 0 0,0 1 0 0 0,-1-1 1 0 0,1 1-1 0 0,0-1 0 0 0,0 1 0 0 0,0-1 1 0 0,0 1-1 0 0,0-1 0 0 0,0 1 0 0 0,-1-1 0 0 0,1 1 1 0 0,0-1-1 0 0,0 1 0 0 0,-1-1 0 0 0,1 0 1 0 0,0 1-1 0 0,-1-1 0 0 0,1 1 0 0 0,-21 25 244 0 0,13-20-221 0 0,-1-1-1 0 0,0-1 1 0 0,-15 6 0 0 0,17-8-22 0 0,0 1 1 0 0,-1 0-1 0 0,1 1 1 0 0,1-1 0 0 0,-1 1-1 0 0,-12 10 1 0 0,18-13-11 0 0,-1 1 1 0 0,1 0-1 0 0,0 0 0 0 0,0 0 1 0 0,0 0-1 0 0,0 0 0 0 0,0 0 1 0 0,0 0-1 0 0,0 0 0 0 0,0 0 1 0 0,1 0-1 0 0,-1 1 0 0 0,1-1 1 0 0,0 0-1 0 0,0 0 0 0 0,0 0 1 0 0,0 1-1 0 0,0-1 0 0 0,0 0 1 0 0,0 0-1 0 0,1 1 0 0 0,-1-1 1 0 0,1 0-1 0 0,0 0 0 0 0,-1 0 1 0 0,1 0-1 0 0,0 0 0 0 0,3 4 1 0 0,-2-1 5 0 0,0 0 0 0 0,1 0 1 0 0,0 0-1 0 0,0-1 0 0 0,0 1 0 0 0,0-1 1 0 0,1 0-1 0 0,0 0 0 0 0,0 0 1 0 0,0 0-1 0 0,0 0 0 0 0,1-1 1 0 0,6 4-1 0 0,-8-6-103 0 0,1 1 0 0 0,0-1 1 0 0,0 0-1 0 0,0 0 0 0 0,0-1 1 0 0,0 1-1 0 0,0-1 1 0 0,0 0-1 0 0,0 0 0 0 0,0 0 1 0 0,0 0-1 0 0,0-1 0 0 0,0 1 1 0 0,0-1-1 0 0,-1 0 0 0 0,1-1 1 0 0,0 1-1 0 0,0 0 0 0 0,4-4 1 0 0,-1 2-1267 0 0,-1-1 0 0 0,0 0 0 0 0,0 0 0 0 0,0 0 0 0 0,0-1 0 0 0,-1 1 0 0 0,0-1 0 0 0,0-1 0 0 0,0 1 0 0 0,6-10 0 0 0,8-7-2722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44 4033 0 0,'-2'0'296'0'0,"1"1"1"0"0,-1 0 0 0 0,0 0-1 0 0,1 0 1 0 0,0 0-1 0 0,-1 0 1 0 0,1 0 0 0 0,0 0-1 0 0,-1 1 1 0 0,1-1-1 0 0,0 0 1 0 0,0 1 0 0 0,0-1-1 0 0,0 1 1 0 0,0-1 0 0 0,0 1-1 0 0,1 0 1 0 0,-1-1-1 0 0,1 1 1 0 0,-1 0 0 0 0,1-1-1 0 0,-1 1 1 0 0,1 0-1 0 0,0 0 1 0 0,0 3 0 0 0,1 0 12 0 0,0 0 1 0 0,1-1-1 0 0,0 1 1 0 0,0 0 0 0 0,0-1-1 0 0,1 1 1 0 0,0-1-1 0 0,3 5 1 0 0,-4-6-239 0 0,53 70 1377 0 0,-50-67-1301 0 0,0-1 1 0 0,1 1-1 0 0,-1-1 1 0 0,1 0-1 0 0,0 0 0 0 0,1-1 1 0 0,-1 0-1 0 0,1 0 0 0 0,11 5 1 0 0,-16-9-130 0 0,-1 1-1 0 0,1 0 1 0 0,0-1 0 0 0,0 1 0 0 0,0-1-1 0 0,-1 0 1 0 0,1 1 0 0 0,0-1 0 0 0,0 0 0 0 0,0 0-1 0 0,0 0 1 0 0,0-1 0 0 0,-1 1 0 0 0,1 0 0 0 0,0-1-1 0 0,0 1 1 0 0,0-1 0 0 0,-1 1 0 0 0,3-2-1 0 0,-2 1 1 0 0,-1 0-1 0 0,0 0 0 0 0,0-1 0 0 0,0 1 0 0 0,0 0 0 0 0,0 0 0 0 0,0-1 0 0 0,-1 1 0 0 0,1-1 1 0 0,0 1-1 0 0,0-1 0 0 0,-1 1 0 0 0,1-1 0 0 0,-1 1 0 0 0,0-1 0 0 0,1 1 0 0 0,-1-4 0 0 0,0-2 34 0 0,0 0 0 0 0,0 0-1 0 0,-1-1 1 0 0,0 1-1 0 0,-1 0 1 0 0,1 0-1 0 0,-1 0 1 0 0,-4-9 0 0 0,-2-1 43 0 0,0 0 1 0 0,-2 0-1 0 0,-17-24 0 0 0,23 36-66 0 0,0-1-1 0 0,-1 1 0 0 0,1 0 1 0 0,-1 0-1 0 0,0 0 0 0 0,-1 1 1 0 0,1 0-1 0 0,-1 0 0 0 0,0 0 1 0 0,0 1-1 0 0,0-1 0 0 0,0 2 1 0 0,-7-4-1 0 0,12 6-27 0 0,0 0-1 0 0,1 0 1 0 0,-1-1 0 0 0,0 1-1 0 0,0 0 1 0 0,1 0 0 0 0,-1 0-1 0 0,0 0 1 0 0,0 0 0 0 0,0 0 0 0 0,1 0-1 0 0,-1 0 1 0 0,0 0 0 0 0,0 0-1 0 0,0 0 1 0 0,1 0 0 0 0,-1 1-1 0 0,0-1 1 0 0,0 0 0 0 0,1 1 0 0 0,-1-1-1 0 0,0 0 1 0 0,0 1 0 0 0,0 0-32 0 0,1 0 1 0 0,0-1-1 0 0,0 1 1 0 0,0 0 0 0 0,-1-1-1 0 0,1 1 1 0 0,0 0-1 0 0,0 0 1 0 0,0-1 0 0 0,0 1-1 0 0,0 0 1 0 0,0-1-1 0 0,0 1 1 0 0,1 0 0 0 0,-1-1-1 0 0,0 1 1 0 0,0 0-1 0 0,0-1 1 0 0,1 1 0 0 0,-1 0-1 0 0,2 4-560 0 0,1-1 0 0 0,-1-1 0 0 0,0 1 0 0 0,1 0 0 0 0,0 0 0 0 0,6 5 0 0 0,-6-6-254 0 0,0-1 0 0 0,0 1 0 0 0,1-1 0 0 0,-1 0 0 0 0,1 0 0 0 0,0 0 0 0 0,-1-1 0 0 0,1 1 0 0 0,0-1 0 0 0,4 1 0 0 0,10 1-2896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4049 0 0,'0'0'315'0'0,"1"0"0"0"0,-1 0 0 0 0,1 0 0 0 0,-1 0 1 0 0,1 0-1 0 0,-1 0 0 0 0,1 0 0 0 0,-1 0 0 0 0,1 0 0 0 0,-1 0 0 0 0,1 0 0 0 0,-1 0 1 0 0,1 0-1 0 0,-1 0 0 0 0,1 0 0 0 0,-1 1 0 0 0,1-1 0 0 0,-1 0 0 0 0,1 0 0 0 0,-1 1 1 0 0,1-1-1 0 0,-1 0 0 0 0,0 0 0 0 0,1 1 0 0 0,-1-1 0 0 0,1 1 0 0 0,7 15 4079 0 0,-1 22-1117 0 0,-7-35-2745 0 0,7 73 1713 0 0,6 55-894 0 0,-9-105-2316 0 0,1-1 1 0 0,16 48-1 0 0,-21-72 651 0 0,8 14-3518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26 6881 0 0,'-4'-1'1222'0'0,"0"0"-1"0"0,0-1 1 0 0,0 1-1 0 0,1-1 1 0 0,-1 0-1 0 0,-5-4 1 0 0,9 6-1160 0 0,0 0 0 0 0,0 0 0 0 0,0 0 0 0 0,0 0 0 0 0,0 0 0 0 0,-1 0 0 0 0,1 0 0 0 0,0 0 0 0 0,0-1 1 0 0,0 1-1 0 0,0 0 0 0 0,0 0 0 0 0,0 0 0 0 0,0 0 0 0 0,0 0 0 0 0,-1-1 0 0 0,1 1 0 0 0,0 0 1 0 0,0 0-1 0 0,0 0 0 0 0,0 0 0 0 0,0-1 0 0 0,0 1 0 0 0,0 0 0 0 0,0 0 0 0 0,0 0 0 0 0,0 0 1 0 0,0-1-1 0 0,0 1 0 0 0,0 0 0 0 0,0 0 0 0 0,0 0 0 0 0,0 0 0 0 0,0-1 0 0 0,1 1 0 0 0,-1 0 0 0 0,0 0 1 0 0,0 0-1 0 0,0 0 0 0 0,0 0 0 0 0,0-1 0 0 0,0 1 0 0 0,0 0 0 0 0,0 0 0 0 0,1 0 0 0 0,-1 0 1 0 0,0 0-1 0 0,0 0 0 0 0,21-4 584 0 0,5 3-365 0 0,1 1 1 0 0,0 2-1 0 0,-1 1 0 0 0,31 6 0 0 0,-48-7-225 0 0,0 0 0 0 0,-1 1 1 0 0,1-1-1 0 0,0 2 0 0 0,-1-1 0 0 0,1 1 1 0 0,-1 1-1 0 0,0-1 0 0 0,-1 1 1 0 0,1 1-1 0 0,-1-1 0 0 0,0 1 0 0 0,0 1 1 0 0,-1-1-1 0 0,9 12 0 0 0,-12-13-111 0 0,-1-1-1 0 0,0 0 1 0 0,-1 1-1 0 0,1-1 1 0 0,-1 1-1 0 0,0 0 1 0 0,0-1-1 0 0,0 1 1 0 0,-1 0-1 0 0,1 0 1 0 0,-1 0-1 0 0,0-1 1 0 0,-1 1-1 0 0,1 0 1 0 0,-1 0-1 0 0,0-1 1 0 0,0 1-1 0 0,-3 8 1 0 0,1-7-759 0 0,0 0 1 0 0,1 0-1 0 0,-2 0 1 0 0,1 0-1 0 0,-7 8 1 0 0,7-10-473 0 0,-1 0 1 0 0,0 0-1 0 0,0 0 1 0 0,0 0-1 0 0,-1-1 1 0 0,-7 5-1 0 0,-6 2-3175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24 2537 0 0,'-12'-3'1873'0'0,"8"2"-962"0"0,-1 0 1 0 0,1 0-1 0 0,-1 1 0 0 0,0-1 0 0 0,1 1 0 0 0,-1 0 0 0 0,1 0 1 0 0,-9 2-1 0 0,19 2 2545 0 0,31 9-2853 0 0,-8-7-777 0 0,1-2 0 0 0,0-1-1 0 0,0-2 1 0 0,0-1 0 0 0,1-1-1 0 0,39-7 1 0 0,-63 7-633 0 0,0-1 0 0 0,0 0 0 0 0,0 0 0 0 0,0 0 0 0 0,11-6 0 0 0,-18 7 790 0 0,0 1 0 0 0,0 0 0 0 0,0 0 1 0 0,1-1-1 0 0,-1 1 0 0 0,0 0 0 0 0,0 0 0 0 0,0-1 1 0 0,0 1-1 0 0,0 0 0 0 0,0-1 0 0 0,1 1 1 0 0,-1 0-1 0 0,0 0 0 0 0,0-1 0 0 0,0 1 1 0 0,0 0-1 0 0,0-1 0 0 0,0 1 0 0 0,0 0 1 0 0,0-1-1 0 0,0 1 0 0 0,0 0 0 0 0,-1-1 0 0 0,1 1 1 0 0,0 0-1 0 0,0 0 0 0 0,0-1 0 0 0,0 1 1 0 0,0 0-1 0 0,0-1 0 0 0,-1 1 0 0 0,1 0 1 0 0,0 0-1 0 0,0-1 0 0 0,0 1 0 0 0,-1 0 1 0 0,1 0-1 0 0,0 0 0 0 0,0-1 0 0 0,-1 1 1 0 0,1 0-1 0 0,0 0 0 0 0,-1 0 0 0 0,1 0 0 0 0,0 0 1 0 0,0-1-1 0 0,-1 1 0 0 0,1 0 0 0 0,0 0 1 0 0,-1 0-1 0 0,1 0 0 0 0,0 0 0 0 0,-1 0 1 0 0,-17-8 959 0 0,15 8-756 0 0,1-1 1 0 0,-1 1-1 0 0,1-1 0 0 0,-1 1 1 0 0,1 0-1 0 0,-1 0 0 0 0,0 0 1 0 0,1 0-1 0 0,-1 0 0 0 0,1 0 1 0 0,-1 1-1 0 0,1-1 1 0 0,-1 1-1 0 0,1 0 0 0 0,-1 0 1 0 0,1 0-1 0 0,0 0 0 0 0,0 0 1 0 0,-1 0-1 0 0,1 1 0 0 0,0-1 1 0 0,0 1-1 0 0,0 0 0 0 0,0-1 1 0 0,0 1-1 0 0,1 0 0 0 0,-1 0 1 0 0,1 0-1 0 0,-1 0 1 0 0,1 1-1 0 0,0-1 0 0 0,-1 0 1 0 0,1 0-1 0 0,0 1 0 0 0,1-1 1 0 0,-1 1-1 0 0,0-1 0 0 0,1 1 1 0 0,-1 4-1 0 0,0 1-181 0 0,0 0 1 0 0,1 0-1 0 0,0 0 0 0 0,0 0 1 0 0,1-1-1 0 0,0 1 0 0 0,1 0 1 0 0,-1 0-1 0 0,1-1 0 0 0,1 1 1 0 0,0-1-1 0 0,3 8 0 0 0,22 25-2395 0 0,-25-36 1170 0 0,1 0 0 0 0,0 0 0 0 0,0-1 1 0 0,1 1-1 0 0,-1-1 0 0 0,9 5 0 0 0,1-3-3696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5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3217 0 0,'5'13'5561'0'0,"5"12"-3799"0"0,-6-11-1511 0 0,0 0 1 0 0,-1 0-1 0 0,0 0 1 0 0,-1 1-1 0 0,0 21 1 0 0,-2-30-286 0 0,0 0 0 0 0,0 0 1 0 0,0 1-1 0 0,-1-1 0 0 0,0 0 0 0 0,0 0 0 0 0,-1 0 0 0 0,0 0 1 0 0,0 0-1 0 0,0-1 0 0 0,-1 1 0 0 0,1 0 0 0 0,-1-1 0 0 0,-1 0 1 0 0,-5 8-1 0 0,7-11-17 0 0,-1 0 0 0 0,0-1 0 0 0,0 1 0 0 0,1 0 0 0 0,-1-1 0 0 0,0 0 0 0 0,0 1 0 0 0,0-1 0 0 0,-4 1 0 0 0,6-2 57 0 0,0 0 1 0 0,1 0-1 0 0,-1 1 0 0 0,1-1 0 0 0,-1 0 0 0 0,0 0 1 0 0,1 0-1 0 0,-1 0 0 0 0,0 0 0 0 0,1 0 0 0 0,-1 0 1 0 0,1 0-1 0 0,-1 0 0 0 0,0 0 0 0 0,1 0 1 0 0,-1 0-1 0 0,0 0 0 0 0,1-1 0 0 0,-1 1 0 0 0,1 0 1 0 0,-1 0-1 0 0,0-1 0 0 0,1 1 0 0 0,-1 0 0 0 0,1-1 1 0 0,-1 1-1 0 0,1-1 0 0 0,-1 1 0 0 0,1-1 0 0 0,-1 1 1 0 0,1-1-1 0 0,0 1 0 0 0,-1-1 0 0 0,1 1 1 0 0,0-1-1 0 0,-1 1 0 0 0,1-1 0 0 0,0 0 0 0 0,0 1 1 0 0,0-1-1 0 0,-1 1 0 0 0,1-1 0 0 0,0 0 0 0 0,0 1 1 0 0,0-1-1 0 0,0 0 0 0 0,0 1 0 0 0,0-1 0 0 0,0 0 1 0 0,0 1-1 0 0,1-2 0 0 0,-1 1 43 0 0,1 1-1 0 0,-1-1 1 0 0,1 0-1 0 0,-1 1 1 0 0,1-1-1 0 0,-1 0 1 0 0,1 1-1 0 0,0-1 1 0 0,0 1-1 0 0,-1-1 1 0 0,1 1-1 0 0,0-1 1 0 0,0 1 0 0 0,-1-1-1 0 0,1 1 1 0 0,0 0-1 0 0,0 0 1 0 0,0-1-1 0 0,-1 1 1 0 0,1 0-1 0 0,0 0 1 0 0,1 0-1 0 0,27-3 451 0 0,-22 2-371 0 0,25-3-156 0 0,69-12-434 0 0,-87 13-1947 0 0,0-1 0 0 0,21-9-1 0 0,-23 7-1304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8858 0 0,'-3'2'2281'0'0,"3"-2"-2118"0"0,0 0 0 0 0,0 1 0 0 0,0-1 0 0 0,0 0-1 0 0,0 0 1 0 0,0 0 0 0 0,0 1 0 0 0,0-1 0 0 0,-1 0 0 0 0,1 0 0 0 0,0 1 0 0 0,0-1 0 0 0,0 0 0 0 0,0 0 0 0 0,0 1 0 0 0,0-1 0 0 0,0 0 0 0 0,1 0-1 0 0,-1 0 1 0 0,0 1 0 0 0,0-1 0 0 0,0 0 0 0 0,8 7 2222 0 0,19 2-2055 0 0,-21-7 192 0 0,41 11 32 0 0,-30-9-454 0 0,-1 1 1 0 0,1 0-1 0 0,19 10 1 0 0,-34-14-87 0 0,1 1 1 0 0,-1-1 0 0 0,0 1-1 0 0,0-1 1 0 0,0 1-1 0 0,0 0 1 0 0,0 0-1 0 0,0 0 1 0 0,-1 0 0 0 0,1 0-1 0 0,0 0 1 0 0,-1 1-1 0 0,0-1 1 0 0,1 0 0 0 0,-1 1-1 0 0,0-1 1 0 0,-1 1-1 0 0,1 0 1 0 0,0-1 0 0 0,-1 1-1 0 0,1-1 1 0 0,-1 1-1 0 0,0 0 1 0 0,0 0 0 0 0,0-1-1 0 0,0 1 1 0 0,0 0-1 0 0,0-1 1 0 0,-1 1 0 0 0,0 0-1 0 0,1-1 1 0 0,-1 1-1 0 0,-2 2 1 0 0,1 1-127 0 0,0 0 0 0 0,-1 0 0 0 0,0 0 1 0 0,0 0-1 0 0,-1-1 0 0 0,0 0 0 0 0,1 0 0 0 0,-2 0 0 0 0,1 0 1 0 0,-1-1-1 0 0,1 1 0 0 0,-1-1 0 0 0,-6 3 0 0 0,-4 0-40 0 0,-1-1 0 0 0,0-1 0 0 0,-28 6 0 0 0,84-7-251 0 0,-24-2-118 0 0,1 0 0 0 0,0-1 0 0 0,-1-1 0 0 0,1-1 0 0 0,-1 0 0 0 0,29-6 0 0 0,-43 6 422 0 0,0 0 0 0 0,1 0 1 0 0,-1 1-1 0 0,0-1 0 0 0,0 1 1 0 0,1 0-1 0 0,-1 0 0 0 0,0-1 1 0 0,1 1-1 0 0,-1 1 0 0 0,4-1 0 0 0,-4 9 179 0 0,-10 9 94 0 0,-3 0 576 0 0,-1 0 1 0 0,-23 25-1 0 0,26-34-585 0 0,1 1 0 0 0,-1 1 1 0 0,1-1-1 0 0,1 1 0 0 0,0 1 0 0 0,1-1 1 0 0,0 1-1 0 0,1 0 0 0 0,-7 23 0 0 0,11-34-177 0 0,1 0-1 0 0,0 0 1 0 0,0 1-1 0 0,0-1 1 0 0,0 0-1 0 0,0 1 1 0 0,0-1-1 0 0,0 0 1 0 0,0 1-1 0 0,0-1 1 0 0,1 0-1 0 0,-1 1 0 0 0,1-1 1 0 0,-1 0-1 0 0,1 0 1 0 0,-1 0-1 0 0,1 1 1 0 0,0-1-1 0 0,-1 0 1 0 0,1 0-1 0 0,0 0 1 0 0,0 0-1 0 0,0 0 0 0 0,1 1 1 0 0,1 0 13 0 0,-1-1 0 0 0,1 1-1 0 0,0-1 1 0 0,0 0 0 0 0,0 0 0 0 0,-1 0 0 0 0,1 0 0 0 0,0 0 0 0 0,0-1-1 0 0,5 1 1 0 0,5-1 25 0 0,-1 0 0 0 0,1 0 0 0 0,0-1 0 0 0,14-3 0 0 0,29-12-1453 0 0,-3-8-5701 0 0,-32 12 2007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13003 0 0,'7'0'4467'0'0,"26"1"-3429"0"0,-21 1-1227 0 0,51 13 710 0 0,-33-1-3100 0 0,-28-13 1851 0 0,0 1 0 0 0,0-1 0 0 0,0 1 0 0 0,-1-1 0 0 0,1 1 0 0 0,0 0 0 0 0,-1 0 0 0 0,1-1 0 0 0,1 4 0 0 0,-3-1-2084 0 0,-6-7 1746 0 0,2 0 133 0 0,-3 5-1997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6969 0 0,'-1'4'6869'0'0,"1"-4"-6768"0"0,11 4 2152 0 0,14 1-1176 0 0,32 0 483 0 0,-38-4-1290 0 0,0 1 0 0 0,-1 0 0 0 0,34 10-1 0 0,-49-11-245 0 0,-1-1-1 0 0,0 1 0 0 0,0 0 1 0 0,0 0-1 0 0,0 1 0 0 0,0-1 0 0 0,0 0 1 0 0,0 1-1 0 0,0-1 0 0 0,0 1 1 0 0,-1-1-1 0 0,1 1 0 0 0,-1 0 1 0 0,1 0-1 0 0,-1 0 0 0 0,0 0 1 0 0,1 0-1 0 0,-1 0 0 0 0,0 0 1 0 0,0 3-1 0 0,1-1-78 0 0,-2 0 0 0 0,1 1-1 0 0,-1-1 1 0 0,1 1 0 0 0,-1-1 0 0 0,0 0-1 0 0,-1 1 1 0 0,1-1 0 0 0,-1 0 0 0 0,-1 6 0 0 0,-1 2-296 0 0,-1 0 0 0 0,-1-1 0 0 0,0 0 0 0 0,0 0 0 0 0,-1 0 0 0 0,-14 20 0 0 0,8-20 343 0 0,0 0 0 0 0,-1-1 0 0 0,0 0-1 0 0,-21 11 1 0 0,34-20 560 0 0,71-9-125 0 0,82-12 1045 0 0,-103 8-5032 0 0,-2-2-3974 0 0,-41 12 1957 0 0</inkml:trace>
  <inkml:trace contextRef="#ctx0" brushRef="#br0" timeOffset="1">279 121 7962 0 0,'-3'1'3544'0'0,"3"2"-1359"0"0,0-1-529 0 0,5 2-559 0 0,2-1-609 0 0,0 1-272 0 0,5-2-112 0 0,0-1-56 0 0,3 1 0 0 0,0-4-24 0 0,0 1-176 0 0,2-1-592 0 0,-3-2-961 0 0,-3-1-1271 0 0,1-4-433 0 0,-3-3 768 0 0,-3-1-1456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58 7274 0 0,'-2'2'924'0'0,"0"1"1"0"0,0-1-1 0 0,0 1 1 0 0,0-1 0 0 0,1 1-1 0 0,-1 0 1 0 0,1 0 0 0 0,-2 5-1 0 0,-4 28 2499 0 0,9 38-2150 0 0,-2-66-902 0 0,3 29 2 0 0,11 52 0 0 0,5-27-1438 0 0,-15-55 292 0 0,-1 0 1 0 0,1 1-1 0 0,1-1 0 0 0,-1-1 1 0 0,9 10-1 0 0,-12-15 361 0 0,0 0-1 0 0,-1 1 0 0 0,1-1 0 0 0,1 0 0 0 0,-1 0 1 0 0,0 0-1 0 0,0 0 0 0 0,0 0 0 0 0,0 0 1 0 0,1 0-1 0 0,-1-1 0 0 0,0 1 0 0 0,1 0 0 0 0,-1-1 1 0 0,1 1-1 0 0,-1-1 0 0 0,1 1 0 0 0,-1-1 1 0 0,1 0-1 0 0,-1 0 0 0 0,1 0 0 0 0,-1 1 0 0 0,1-2 1 0 0,1 1-1 0 0,6-6-3399 0 0</inkml:trace>
  <inkml:trace contextRef="#ctx0" brushRef="#br0" timeOffset="1">154 1 5761 0 0,'6'5'7452'0'0,"-2"8"-4464"0"0,-2 15-1682 0 0,-2-25-658 0 0,0 8-446 0 0,9 165 2666 0 0,5-87-4217 0 0,-9-67-1379 0 0,13 38 0 0 0,-16-57 1931 0 0,-2-2 436 0 0,0 0-1 0 0,0 0 1 0 0,1 0-1 0 0,-1 0 1 0 0,0 0 0 0 0,1 0-1 0 0,-1 0 1 0 0,1 0-1 0 0,0 0 1 0 0,-1 0-1 0 0,1 0 1 0 0,-1-1 0 0 0,1 1-1 0 0,0 0 1 0 0,0 0-1 0 0,0-1 1 0 0,1 2 0 0 0,9-3-3932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7858 0 0,'2'2'623'0'0,"-1"0"1"0"0,1 0 0 0 0,0 1-1 0 0,0-1 1 0 0,0 0-1 0 0,1-1 1 0 0,-1 1 0 0 0,5 2-1 0 0,25 9 1560 0 0,38-4-1875 0 0,-49-8 347 0 0,-20-1-636 0 0,-1 0 1 0 0,0 0 0 0 0,0 0 0 0 0,1 0 0 0 0,-1 0 0 0 0,0 0 0 0 0,0 0 0 0 0,1 0 0 0 0,-1 0 0 0 0,0 0 0 0 0,1 0 0 0 0,-1 0 0 0 0,0 1 0 0 0,0-1 0 0 0,1 0 0 0 0,-1 0-1 0 0,0 0 1 0 0,0 0 0 0 0,1 0 0 0 0,-1 0 0 0 0,0 1 0 0 0,0-1 0 0 0,0 0 0 0 0,1 0 0 0 0,-1 0 0 0 0,0 1 0 0 0,0-1 0 0 0,0 0 0 0 0,0 0 0 0 0,1 1 0 0 0,-1-1 0 0 0,0 0-1 0 0,0 0 1 0 0,0 1 0 0 0,0-1 0 0 0,0 0 0 0 0,0 0 0 0 0,0 1 0 0 0,0-1 0 0 0,0 1 0 0 0,-8 11 370 0 0,-20 11-298 0 0,26-21-101 0 0,-12 8-97 0 0,-1 1-48 0 0,0 0-1 0 0,-18 19 1 0 0,30-27 127 0 0,1-1 0 0 0,-1 1 0 0 0,1-1 0 0 0,0 1 0 0 0,0 0 0 0 0,0 0 0 0 0,0 0 0 0 0,0 1 0 0 0,1-1 0 0 0,-1 0 0 0 0,1 1 0 0 0,0-1 0 0 0,0 1 0 0 0,0-1 0 0 0,1 1 0 0 0,-1-1 0 0 0,1 1 0 0 0,0 6 0 0 0,0-7 20 0 0,1-1 0 0 0,0 1 0 0 0,0-1 0 0 0,1 1 0 0 0,-1-1 1 0 0,0 0-1 0 0,1 1 0 0 0,0-1 0 0 0,-1 0 0 0 0,1 0 0 0 0,0 0 1 0 0,0-1-1 0 0,0 1 0 0 0,0 0 0 0 0,0-1 0 0 0,0 1 0 0 0,1-1 1 0 0,-1 1-1 0 0,1-1 0 0 0,-1 0 0 0 0,1 0 0 0 0,-1-1 0 0 0,1 1 1 0 0,-1 0-1 0 0,1-1 0 0 0,0 1 0 0 0,4-1 0 0 0,2 1-190 0 0,1 0-1 0 0,0-1 0 0 0,-1 0 1 0 0,1-1-1 0 0,0 0 0 0 0,12-3 1 0 0,18-12-2728 0 0,-21 6 1649 0 0,-19 10 1280 0 0,0 0 1 0 0,1 0 0 0 0,-1 0 0 0 0,0 0 0 0 0,0 0-1 0 0,0 0 1 0 0,1 0 0 0 0,-1-1 0 0 0,0 1-1 0 0,0 0 1 0 0,0 0 0 0 0,1 0 0 0 0,-1 0 0 0 0,0 0-1 0 0,0 0 1 0 0,1 0 0 0 0,-1 0 0 0 0,0 0 0 0 0,0 0-1 0 0,0 1 1 0 0,1-1 0 0 0,-1 0 0 0 0,0 0-1 0 0,0 0 1 0 0,0 0 0 0 0,1 0 0 0 0,-1 0 0 0 0,0 0-1 0 0,0 0 1 0 0,0 1 0 0 0,0-1 0 0 0,1 0-1 0 0,-1 0 1 0 0,0 0 0 0 0,0 0 0 0 0,0 1 0 0 0,0-1-1 0 0,0 0 1 0 0,0 0 0 0 0,1 0 0 0 0,-1 1-1 0 0,0-1 1 0 0,0 0 0 0 0,0 0 0 0 0,0 0 0 0 0,0 1-1 0 0,0 15 168 0 0,-8 16 225 0 0,4-22-75 0 0,-1-1 1 0 0,1 0-1 0 0,-2 0 0 0 0,1-1 0 0 0,-1 0 0 0 0,-1 0 1 0 0,1 0-1 0 0,-1 0 0 0 0,-1-1 0 0 0,1-1 1 0 0,-1 1-1 0 0,-10 5 0 0 0,1 2 344 0 0,15-13-559 0 0,0 1 1 0 0,0-1-1 0 0,1 1 1 0 0,-1 0-1 0 0,0-1 1 0 0,1 1-1 0 0,-1 0 1 0 0,1 0-1 0 0,-2 4 1 0 0,2-5-70 0 0,1 0 0 0 0,0-1 0 0 0,0 1 0 0 0,0 0 1 0 0,-1 0-1 0 0,1-1 0 0 0,0 1 0 0 0,0 0 1 0 0,0 0-1 0 0,0-1 0 0 0,0 1 0 0 0,1 0 0 0 0,-1-1 1 0 0,0 1-1 0 0,0 0 0 0 0,0 0 0 0 0,1-1 1 0 0,-1 1-1 0 0,0 0 0 0 0,1-1 0 0 0,-1 1 0 0 0,1 0 1 0 0,2 2 17 0 0,0-1 1 0 0,0 1-1 0 0,0-1 1 0 0,0 0-1 0 0,1 0 0 0 0,-1 0 1 0 0,0-1-1 0 0,1 1 1 0 0,0-1-1 0 0,6 2 1 0 0,6 2-91 0 0,0-2 0 0 0,1 1 0 0 0,29 0-1 0 0,-13-3-2454 0 0,-2-3-3424 0 0,-10 0-906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7946 0 0,'-4'0'1936'0'0,"0"1"833"0"0,5-2-1817 0 0,7 2-232 0 0,1-1-160 0 0,3 1-152 0 0,0 0-120 0 0,4 2-112 0 0,0-2-88 0 0,2-1-32 0 0,3 2-64 0 0,-1 0-392 0 0,-1-1-704 0 0,-1 3-888 0 0,-3 0-1025 0 0,-2 0 416 0 0,-3 1-2016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10506 0 0,'0'0'89'0'0,"0"0"0"0"0,0 0 0 0 0,0 0 0 0 0,0 0 0 0 0,0 0-1 0 0,1 0 1 0 0,-1 0 0 0 0,0 0 0 0 0,0 0 0 0 0,1 1 533 0 0,-1-1-533 0 0,0 0 0 0 0,0 0-1 0 0,0 0 1 0 0,0 0 0 0 0,0 0 0 0 0,0 1 0 0 0,0-1 0 0 0,0 0 0 0 0,0 0 0 0 0,0 0-1 0 0,0 0 1 0 0,0 0 0 0 0,0 0 0 0 0,0 1 0 0 0,0-1 0 0 0,0 0 0 0 0,0 0-1 0 0,0 0 1 0 0,0 0 0 0 0,0 0 0 0 0,0 1 0 0 0,0-1 0 0 0,0 0 0 0 0,0 0-1 0 0,0 0 1 0 0,0 0 0 0 0,0 0 0 0 0,0 0 0 0 0,-1 1 533 0 0,1-1-533 0 0,0 0 0 0 0,0 0-1 0 0,0 0 1 0 0,0 0 0 0 0,0 1 0 0 0,0-1 0 0 0,-1 0 0 0 0,1 0 0 0 0,0 0 0 0 0,0 0-1 0 0,21 5 1180 0 0,28 1-1207 0 0,128-9 578 0 0,-177 3-639 0 0,1 0-1 0 0,-1 0 1 0 0,0 0-1 0 0,1 0 1 0 0,-1 0-1 0 0,1 0 1 0 0,-1 0-1 0 0,0 0 1 0 0,1 0-1 0 0,-1 0 1 0 0,0 0-1 0 0,1 0 1 0 0,-1 0-1 0 0,1 0 1 0 0,-1 0-1 0 0,0 0 1 0 0,1 1-1 0 0,-1-1 1 0 0,0 0-1 0 0,1 0 1 0 0,-1 0-1 0 0,0 1 1 0 0,0-1-1 0 0,1 0 1 0 0,-1 0-1 0 0,0 1 1 0 0,0-1-1 0 0,1 0 1 0 0,-1 1-1 0 0,0-1 1 0 0,0 0-1 0 0,0 1 1 0 0,0-1-1 0 0,1 0 1 0 0,-1 1-1 0 0,0-1 1 0 0,-8 13-34 0 0,-24 12-24 0 0,30-23 55 0 0,-2 0 5 0 0,1 0 0 0 0,0 1 0 0 0,-1 0 0 0 0,1-1 0 0 0,0 1 1 0 0,1 0-1 0 0,-1 0 0 0 0,0 1 0 0 0,1-1 0 0 0,0 0 0 0 0,0 1 0 0 0,0 0 0 0 0,0-1 1 0 0,0 1-1 0 0,1 0 0 0 0,0 0 0 0 0,-2 7 0 0 0,3-6 18 0 0,0 0-1 0 0,1 0 1 0 0,-1 0 0 0 0,1-1-1 0 0,0 1 1 0 0,0 0 0 0 0,0 0-1 0 0,1-1 1 0 0,0 1 0 0 0,0-1 0 0 0,0 1-1 0 0,0-1 1 0 0,1 0 0 0 0,5 7-1 0 0,-3-5 26 0 0,0 1 0 0 0,1-2 0 0 0,0 1 0 0 0,0 0 0 0 0,0-1 0 0 0,1 0 0 0 0,-1-1-1 0 0,1 0 1 0 0,12 6 0 0 0,-17-9-11 0 0,0 0 0 0 0,-1 0 0 0 0,1 0 0 0 0,0-1-1 0 0,0 1 1 0 0,0-1 0 0 0,0 1 0 0 0,0-1 0 0 0,0 0 0 0 0,0 0-1 0 0,0 0 1 0 0,-1 0 0 0 0,1 0 0 0 0,0 0 0 0 0,0 0-1 0 0,0 0 1 0 0,0-1 0 0 0,0 1 0 0 0,0-1 0 0 0,0 0 0 0 0,-1 1-1 0 0,1-1 1 0 0,0 0 0 0 0,0 0 0 0 0,-1 0 0 0 0,1 0 0 0 0,-1-1-1 0 0,1 1 1 0 0,-1 0 0 0 0,1-1 0 0 0,-1 1 0 0 0,0-1-1 0 0,0 1 1 0 0,1-1 0 0 0,-1 1 0 0 0,0-1 0 0 0,-1 0 0 0 0,1 0-1 0 0,0 1 1 0 0,0-1 0 0 0,-1 0 0 0 0,1 0 0 0 0,-1 0-1 0 0,1-3 1 0 0,0-5-76 0 0,0 0 0 0 0,0 0 0 0 0,-1-1 0 0 0,0 1 0 0 0,-1 0 0 0 0,0-1 0 0 0,-1 1 0 0 0,0 0-1 0 0,-1 0 1 0 0,0 0 0 0 0,-5-11 0 0 0,-9-42-5361 0 0,16 54 4343 0 0,1 0-1 0 0,0 0 0 0 0,1 1 1 0 0,0-1-1 0 0,0 0 0 0 0,1 1 1 0 0,5-17-1 0 0,-5 20 1378 0 0,0-1 1 0 0,0 1-1 0 0,0 0 0 0 0,1 0 1 0 0,-1 0-1 0 0,1 1 0 0 0,7-9 1 0 0,-10 13-126 0 0,1-1 0 0 0,-1 1-1 0 0,1-1 1 0 0,-1 1 0 0 0,1-1 0 0 0,0 1 0 0 0,-1 0 0 0 0,1-1-1 0 0,0 1 1 0 0,-1 0 0 0 0,1-1 0 0 0,0 1 0 0 0,-1 0 0 0 0,1 0 0 0 0,0 0-1 0 0,-1 0 1 0 0,1 0 0 0 0,0 0 0 0 0,0 0 0 0 0,-1 0 0 0 0,1 0 0 0 0,0 0-1 0 0,0 0 1 0 0,-1 0 0 0 0,1 0 0 0 0,1 1 0 0 0,17 14 2597 0 0,6 25-544 0 0,-16-15-1999 0 0,-1 0 0 0 0,-1 1-1 0 0,-1 0 1 0 0,-1 0 0 0 0,1 32 0 0 0,3-65-318 0 0,-1 2 0 0 0,1-1 0 0 0,0 1 0 0 0,0 1 0 0 0,19-7 0 0 0,-21 8-380 0 0,24-5-1139 0 0,-30 7 1098 0 0,1 1 1 0 0,-1 0-1 0 0,0 0 0 0 0,0 0 0 0 0,1 0 1 0 0,-1 1-1 0 0,0-1 0 0 0,0 0 1 0 0,0 0-1 0 0,1 1 0 0 0,-1-1 1 0 0,0 1-1 0 0,2 0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6577 0 0,'-3'10'1645'0'0,"1"0"0"0"0,0 0-1 0 0,1 0 1 0 0,0 0-1 0 0,0 19 1 0 0,2-18-1023 0 0,0 0-1 0 0,1 0 1 0 0,0 0 0 0 0,1-1-1 0 0,6 18 1 0 0,-7-22-580 0 0,0 0 0 0 0,0-1 1 0 0,1 1-1 0 0,0-1 0 0 0,0 0 1 0 0,1 0-1 0 0,-1 0 0 0 0,1 0 1 0 0,0 0-1 0 0,0-1 0 0 0,1 0 0 0 0,0 0 1 0 0,-1 0-1 0 0,1 0 0 0 0,0-1 1 0 0,1 0-1 0 0,-1 0 0 0 0,1 0 1 0 0,-1-1-1 0 0,1 0 0 0 0,0 0 1 0 0,0 0-1 0 0,0 0 0 0 0,11 0 1 0 0,-11-2-208 0 0,0 0 1 0 0,0-1-1 0 0,0 1 1 0 0,0-1-1 0 0,0-1 1 0 0,0 1-1 0 0,0-1 1 0 0,-1 0-1 0 0,1 0 1 0 0,7-5-1 0 0,30-20-8309 0 0,-24 12 1526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36 2865 0 0,'-7'3'675'0'0,"1"0"0"0"0,0 0 0 0 0,0 1 0 0 0,1 0 0 0 0,-1 0 0 0 0,1 0 0 0 0,0 1 0 0 0,0-1 0 0 0,0 1 0 0 0,1 0 0 0 0,-1 1 0 0 0,1-1 0 0 0,1 1 0 0 0,-1 0 0 0 0,1 0 0 0 0,-4 8 0 0 0,6-8-418 0 0,-1 0 0 0 0,1 0 0 0 0,-1 0 0 0 0,2 0 0 0 0,-1 0 0 0 0,1 0 0 0 0,0 0 0 0 0,0 0 0 0 0,0 0 0 0 0,1 0 0 0 0,0 0 0 0 0,2 6 0 0 0,0-2-166 0 0,0 1-1 0 0,1-1 1 0 0,1 0-1 0 0,-1 0 1 0 0,2-1-1 0 0,-1 0 1 0 0,1 0-1 0 0,1 0 1 0 0,-1 0-1 0 0,10 8 1 0 0,-10-12-85 0 0,0 1 1 0 0,1-1-1 0 0,-1 0 0 0 0,1 0 0 0 0,0 0 1 0 0,1-1-1 0 0,-1 0 0 0 0,1-1 1 0 0,0 0-1 0 0,0 0 0 0 0,0-1 1 0 0,0 0-1 0 0,13 2 0 0 0,-18-3 12 0 0,-1-1 0 0 0,0 0 0 0 0,0 1 0 0 0,1-1 0 0 0,-1 0 0 0 0,0 0-1 0 0,0 0 1 0 0,1-1 0 0 0,-1 1 0 0 0,0-1 0 0 0,0 1 0 0 0,0-1 0 0 0,1 0 0 0 0,-1 1-1 0 0,0-1 1 0 0,0 0 0 0 0,0-1 0 0 0,0 1 0 0 0,-1 0 0 0 0,1 0 0 0 0,0-1 0 0 0,0 1-1 0 0,-1-1 1 0 0,1 0 0 0 0,-1 1 0 0 0,1-1 0 0 0,-1 0 0 0 0,0 0 0 0 0,0 0 0 0 0,0 0-1 0 0,0 0 1 0 0,0 0 0 0 0,0 0 0 0 0,0 0 0 0 0,-1 0 0 0 0,1-1 0 0 0,-1 1-1 0 0,1 0 1 0 0,-1 0 0 0 0,0-1 0 0 0,0 1 0 0 0,0-4 0 0 0,-1-5 63 0 0,0 0-1 0 0,-1 1 1 0 0,0-1-1 0 0,0 0 1 0 0,-1 1 0 0 0,0-1-1 0 0,-8-14 1 0 0,6 14-66 0 0,-1 1 1 0 0,0 0-1 0 0,0 0 0 0 0,-1 0 1 0 0,-10-10-1 0 0,14 17-205 0 0,0 0 0 0 0,-1-1 0 0 0,1 1 0 0 0,-1 1-1 0 0,1-1 1 0 0,-1 0 0 0 0,0 1 0 0 0,0 0 0 0 0,0 0 0 0 0,0 0-1 0 0,0 1 1 0 0,-1-1 0 0 0,1 1 0 0 0,-1 0 0 0 0,1 0-1 0 0,-7 0 1 0 0,11 1 83 0 0,0 0-1 0 0,-1 0 1 0 0,1-1-1 0 0,0 1 1 0 0,0 0-1 0 0,-1 0 1 0 0,1 0-1 0 0,0 0 0 0 0,0 0 1 0 0,-1 0-1 0 0,1 0 1 0 0,0 1-1 0 0,-1-1 1 0 0,1 0-1 0 0,0 0 1 0 0,0 0-1 0 0,-1 0 1 0 0,1 0-1 0 0,0 0 1 0 0,0 0-1 0 0,0 1 1 0 0,-1-1-1 0 0,1 0 0 0 0,0 0 1 0 0,0 0-1 0 0,0 0 1 0 0,-1 1-1 0 0,1-1 1 0 0,0 0-1 0 0,0 0 1 0 0,0 0-1 0 0,0 1 1 0 0,0-1-1 0 0,-1 0 1 0 0,1 0-1 0 0,0 1 0 0 0,0-1 1 0 0,0 0-1 0 0,0 0 1 0 0,0 1-1 0 0,0-1 1 0 0,0 0-1 0 0,0 1 1 0 0,0-1-1 0 0,0 0 1 0 0,0 0-1 0 0,0 1 1 0 0,0-1-1 0 0,0 0 1 0 0,0 1-1 0 0,7 11-4650 0 0,1-3 218 0 0</inkml:trace>
  <inkml:trace contextRef="#ctx0" brushRef="#br0" timeOffset="1">340 68 12603 0 0,'-1'0'517'0'0,"0"1"-1"0"0,-1-1 1 0 0,1 1 0 0 0,0 0 0 0 0,0-1 0 0 0,0 1-1 0 0,0 0 1 0 0,0 0 0 0 0,0 0 0 0 0,0 0 0 0 0,0 0 0 0 0,1 0-1 0 0,-2 1 1 0 0,-7 19 1963 0 0,3 23-2064 0 0,6-40-101 0 0,-2 25-83 0 0,1 0 0 0 0,6 48 0 0 0,-3-63-833 0 0,1 0 1 0 0,8 25-1 0 0,-8-31-411 0 0,0-1 0 0 0,1 1 0 0 0,0-1-1 0 0,0 0 1 0 0,0-1 0 0 0,6 8 0 0 0,-9-13 462 0 0,0 0-1 0 0,1 0 1 0 0,-1 1-1 0 0,0-1 1 0 0,0 0 0 0 0,0 0-1 0 0,1-1 1 0 0,-1 1 0 0 0,0 0-1 0 0,1 0 1 0 0,-1 0 0 0 0,1-1-1 0 0,-1 1 1 0 0,2 0 0 0 0,8 1-4149 0 0</inkml:trace>
  <inkml:trace contextRef="#ctx0" brushRef="#br0" timeOffset="2">566 99 8234 0 0,'-8'3'1281'0'0,"0"0"-1"0"0,0 1 1 0 0,0 1 0 0 0,1-1 0 0 0,-1 1 0 0 0,1 1 0 0 0,-8 7 0 0 0,14-12-1222 0 0,0 0 0 0 0,0 0 0 0 0,0 0 0 0 0,0 1 0 0 0,0-1 0 0 0,0 1 0 0 0,0-1 1 0 0,0 0-1 0 0,0 1 0 0 0,0 0 0 0 0,1-1 0 0 0,-1 1 0 0 0,1-1 0 0 0,-1 1 0 0 0,1 0 1 0 0,0-1-1 0 0,-1 1 0 0 0,1 0 0 0 0,0-1 0 0 0,0 1 0 0 0,0 0 0 0 0,1 0 0 0 0,-1-1 0 0 0,0 1 1 0 0,1 0-1 0 0,-1-1 0 0 0,1 1 0 0 0,-1-1 0 0 0,1 1 0 0 0,0-1 0 0 0,-1 1 0 0 0,1-1 1 0 0,0 1-1 0 0,0-1 0 0 0,0 1 0 0 0,0-1 0 0 0,0 0 0 0 0,1 0 0 0 0,-1 0 0 0 0,0 1 0 0 0,1-1 1 0 0,-1-1-1 0 0,3 3 0 0 0,0 0-53 0 0,0 0 1 0 0,1 0 0 0 0,-1-1-1 0 0,1 0 1 0 0,-1 1-1 0 0,1-1 1 0 0,0-1-1 0 0,0 1 1 0 0,0-1 0 0 0,0 0-1 0 0,0 0 1 0 0,0 0-1 0 0,0-1 1 0 0,0 0-1 0 0,0 0 1 0 0,10-1-1 0 0,-12 0 1 0 0,0 0 0 0 0,0 1 0 0 0,-1-2 0 0 0,1 1 0 0 0,0 0 0 0 0,0-1 0 0 0,0 1-1 0 0,-1-1 1 0 0,1 0 0 0 0,-1 1 0 0 0,1-1 0 0 0,-1-1 0 0 0,0 1 0 0 0,0 0-1 0 0,0 0 1 0 0,0-1 0 0 0,0 0 0 0 0,-1 1 0 0 0,1-1 0 0 0,-1 0 0 0 0,1 1 0 0 0,-1-1-1 0 0,0 0 1 0 0,0 0 0 0 0,0 0 0 0 0,-1 0 0 0 0,1 0 0 0 0,-1-5 0 0 0,1 1-35 0 0,-1 0 1 0 0,0-1 0 0 0,0 1 0 0 0,-1-1 0 0 0,0 1 0 0 0,0 0 0 0 0,0-1-1 0 0,-1 1 1 0 0,-1 0 0 0 0,-4-11 0 0 0,6 15-102 0 0,0 1 1 0 0,0 0-1 0 0,0 0 0 0 0,0 0 0 0 0,-1 0 1 0 0,1 0-1 0 0,-1 0 0 0 0,1 0 1 0 0,-1 0-1 0 0,0 1 0 0 0,0-1 1 0 0,1 1-1 0 0,-1-1 0 0 0,0 1 0 0 0,0-1 1 0 0,-1 1-1 0 0,1 0 0 0 0,0 0 1 0 0,0 0-1 0 0,-1 1 0 0 0,1-1 1 0 0,0 0-1 0 0,-1 1 0 0 0,1-1 1 0 0,0 1-1 0 0,-1 0 0 0 0,1 0 0 0 0,-1 0 1 0 0,1 0-1 0 0,-1 0 0 0 0,1 1 1 0 0,0-1-1 0 0,-1 1 0 0 0,1-1 1 0 0,-4 3-1 0 0,-2 0-500 0 0,1 0-1 0 0,0 1 1 0 0,0 1 0 0 0,0-1-1 0 0,0 1 1 0 0,1 0 0 0 0,0 0-1 0 0,-8 9 1 0 0,6-5 298 0 0,0 0-1 0 0,1 1 1 0 0,1 0 0 0 0,0 0-1 0 0,-8 17 1 0 0,9-16 731 0 0,1 0 0 0 0,0 0 0 0 0,1 1 0 0 0,0-1 0 0 0,1 1 0 0 0,0-1 0 0 0,1 1 0 0 0,0 0 0 0 0,1-1-1 0 0,1 1 1 0 0,-1 0 0 0 0,6 22 0 0 0,-5-31-228 0 0,-1 0-1 0 0,1 0 1 0 0,1 0-1 0 0,-1 0 1 0 0,0 0-1 0 0,1 0 1 0 0,-1-1-1 0 0,1 1 1 0 0,0-1-1 0 0,0 1 1 0 0,0-1-1 0 0,0 0 1 0 0,0 0-1 0 0,1 1 0 0 0,-1-2 1 0 0,1 1-1 0 0,-1 0 1 0 0,5 2-1 0 0,-3-2-50 0 0,1-1-1 0 0,0 1 0 0 0,0-1 0 0 0,-1 0 0 0 0,1 0 0 0 0,0-1 1 0 0,0 1-1 0 0,0-1 0 0 0,0 0 0 0 0,9-1 0 0 0,-4-1-68 0 0,0 0 0 0 0,0 0 1 0 0,0-1-1 0 0,-1 0 0 0 0,1-1 0 0 0,-1 0 0 0 0,0 0 0 0 0,0-1 0 0 0,0 0 0 0 0,14-11 0 0 0,23-33 184 0 0,-49 54-154 0 0,1 0-1 0 0,0 0 0 0 0,0-1 1 0 0,1 1-1 0 0,0 1 0 0 0,-1-1 1 0 0,2 0-1 0 0,-2 7 0 0 0,-1 51-79 0 0,3-56-311 0 0,3 34-81 0 0,2-21-2004 0 0,5-9-3515 0 0,-1-25-3796 0 0</inkml:trace>
  <inkml:trace contextRef="#ctx0" brushRef="#br0" timeOffset="3">733 266 5033 0 0,'-2'-2'9670'0'0,"1"11"-6477"0"0,2 16-1816 0 0,13 84 583 0 0,-11-94-2679 0 0,0 1-1 0 0,1-1 1 0 0,1 0-1 0 0,13 28 1 0 0,-17-42 523 0 0,9 13-4056 0 0,0-12-2395 0 0,-4-5 2026 0 0</inkml:trace>
  <inkml:trace contextRef="#ctx0" brushRef="#br0" timeOffset="4">890 0 9786 0 0,'3'2'3173'0'0,"22"10"3708"0"0,-16-7-6695 0 0,1 1 0 0 0,-1 0 0 0 0,0 0 0 0 0,0 1 0 0 0,-1 0 0 0 0,15 16 0 0 0,-21-20-98 0 0,0 1-1 0 0,0-1 1 0 0,0 0 0 0 0,0 1 0 0 0,-1-1 0 0 0,1 1-1 0 0,-1 0 1 0 0,0-1 0 0 0,0 1 0 0 0,0 0 0 0 0,-1 0-1 0 0,0-1 1 0 0,1 1 0 0 0,-1 0 0 0 0,0 0 0 0 0,-1 0-1 0 0,1 0 1 0 0,-1 0 0 0 0,0-1 0 0 0,1 1 0 0 0,-2 0-1 0 0,1-1 1 0 0,0 1 0 0 0,-1-1 0 0 0,0 1 0 0 0,1-1-1 0 0,-4 4 1 0 0,-6 9 75 0 0,-1-1 0 0 0,0 0 0 0 0,-1-1 0 0 0,-18 17 0 0 0,10-11-134 0 0,17-17-57 0 0,0 1 0 0 0,0 0 0 0 0,1 0 0 0 0,-1 0 0 0 0,1 1 0 0 0,0-1 0 0 0,1 1 1 0 0,-1 0-1 0 0,1-1 0 0 0,0 1 0 0 0,0 1 0 0 0,-2 5 0 0 0,4-9-326 0 0,0 1 1 0 0,0-1-1 0 0,0 1 0 0 0,0-1 1 0 0,0 1-1 0 0,0-1 1 0 0,1 1-1 0 0,-1-1 0 0 0,1 1 1 0 0,0-1-1 0 0,1 3 0 0 0,0 0-1051 0 0,0-2 0 0 0,1 1 0 0 0,-1 0 0 0 0,1 0 0 0 0,0-1 0 0 0,0 1 0 0 0,5 4 0 0 0,7 4-4623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14123 0 0,'-1'6'4873'0'0,"1"-1"-2720"0"0,-2 1-785 0 0,4-2-688 0 0,-4-2-352 0 0,1 0-272 0 0,2-1-232 0 0,3-1-536 0 0,0 0-1105 0 0,1-1-1919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5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4777 0 0,'2'-1'350'0'0,"-1"-1"1"0"0,1 1-1 0 0,0 1 0 0 0,0-1 0 0 0,0 0 0 0 0,0 0 1 0 0,0 1-1 0 0,0-1 0 0 0,0 1 0 0 0,0 0 1 0 0,0-1-1 0 0,0 1 0 0 0,0 0 0 0 0,0 0 1 0 0,0 0-1 0 0,0 1 0 0 0,0-1 0 0 0,3 1 1 0 0,41 10 1869 0 0,-34-7-1414 0 0,-2-1-512 0 0,1 0 0 0 0,-1 1 0 0 0,1 0 1 0 0,-1 1-1 0 0,0 0 0 0 0,-1 0 0 0 0,1 1 0 0 0,-1 1 1 0 0,11 9-1 0 0,-15-11-242 0 0,0 1 0 0 0,-1-1 0 0 0,1 1 0 0 0,-1 0 1 0 0,0 0-1 0 0,-1 0 0 0 0,0 0 0 0 0,0 0 0 0 0,0 1 1 0 0,0 0-1 0 0,-1-1 0 0 0,-1 1 0 0 0,1 0 0 0 0,-1 0 0 0 0,1 12 1 0 0,-1-8-307 0 0,-1 1 0 0 0,0-1 0 0 0,-1 1 1 0 0,-1-1-1 0 0,-3 16 0 0 0,5-24-38 0 0,-1-1 0 0 0,0 1 1 0 0,0-1-1 0 0,0 1 0 0 0,-1 0 0 0 0,1-1 1 0 0,-1 0-1 0 0,1 1 0 0 0,-1-1 0 0 0,0 0 0 0 0,0 0 1 0 0,-2 3-1 0 0,2-4-64 0 0,0 0 0 0 0,1 0-1 0 0,-1 0 1 0 0,0-1 0 0 0,0 1 0 0 0,0 0 0 0 0,0-1 0 0 0,0 1 0 0 0,1-1-1 0 0,-1 0 1 0 0,0 1 0 0 0,0-1 0 0 0,0 0 0 0 0,0 0 0 0 0,0 0-1 0 0,0-1 1 0 0,0 1 0 0 0,0 0 0 0 0,-3-2 0 0 0,-25-7-2283 0 0,5 0 90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8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53 3481 0 0,'-15'-12'1322'0'0,"-14"-11"1510"0"0,10 5 2200 0 0,25 24-4617 0 0,0-1 0 0 0,0-1 1 0 0,0 1-1 0 0,0-1 0 0 0,1 0 0 0 0,-1-1 1 0 0,1 0-1 0 0,0 0 0 0 0,0 0 0 0 0,1-1 1 0 0,-1 0-1 0 0,10 2 0 0 0,7-1-361 0 0,-14-2-1 0 0,0 0 0 0 0,0 1 0 0 0,0 0 0 0 0,0 1 0 0 0,0 0-1 0 0,16 7 1 0 0,-25-9-13 0 0,0 0 1 0 0,0 0-1 0 0,0-1 0 0 0,0 1 0 0 0,0 0 0 0 0,0 0 0 0 0,0 0 0 0 0,-1 0 1 0 0,1 0-1 0 0,0 0 0 0 0,0 0 0 0 0,-1 0 0 0 0,2 2 0 0 0,-2-2-252 0 0,0 0 0 0 0,0 0 0 0 0,0 0 0 0 0,0 0 0 0 0,1 0-1 0 0,-2 0 1 0 0,1 0 0 0 0,0 0 0 0 0,0 0 0 0 0,0 0 0 0 0,0 0-1 0 0,-1 0 1 0 0,1 0 0 0 0,0 0 0 0 0,-1 0 0 0 0,1 0 0 0 0,-1 0-1 0 0,1 0 1 0 0,-1 0 0 0 0,1 0 0 0 0,-2 0 0 0 0,0 2-486 0 0,0-1 1 0 0,0 0 0 0 0,0 0-1 0 0,0-1 1 0 0,0 1 0 0 0,-1 0-1 0 0,1-1 1 0 0,-1 1 0 0 0,1-1-1 0 0,-1 0 1 0 0,1 0 0 0 0,-1 0-1 0 0,-5 1 1 0 0,-7 0-2412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3801 0 0,'0'0'32'0'0,"-1"1"0"0"0,1-1 0 0 0,0 0 0 0 0,0 0 0 0 0,-1 0-1 0 0,1 0 1 0 0,0 1 0 0 0,0-1 0 0 0,-1 0 0 0 0,1 0 0 0 0,0 0 0 0 0,0 1 0 0 0,0-1 0 0 0,-1 0 0 0 0,1 0 0 0 0,0 1 0 0 0,0-1 0 0 0,0 0 0 0 0,0 1 0 0 0,0-1 0 0 0,0 0 0 0 0,0 0 0 0 0,0 1-1 0 0,0-1 1 0 0,-1 0 0 0 0,1 1 0 0 0,0-1 0 0 0,0 0 0 0 0,1 1 0 0 0,-1-1 0 0 0,0 0 0 0 0,0 0 0 0 0,0 1 0 0 0,0-1 0 0 0,0 0 0 0 0,0 1 0 0 0,0-1 0 0 0,0 0 0 0 0,0 0 0 0 0,1 1 0 0 0,12 13 3700 0 0,18 9 1719 0 0,-24-19-5367 0 0,1 0 0 0 0,0 0 0 0 0,0-1 1 0 0,0 0-1 0 0,0 0 0 0 0,1-1 0 0 0,-1 0 1 0 0,1-1-1 0 0,0 0 0 0 0,-1 0 1 0 0,1-1-1 0 0,0 0 0 0 0,-1 0 0 0 0,1-1 1 0 0,0 0-1 0 0,12-3 0 0 0,-20 3-116 0 0,0 1 0 0 0,0 0 0 0 0,-1 0 0 0 0,1 0 0 0 0,0 0 0 0 0,0 0 0 0 0,0 0 0 0 0,0 0 1 0 0,0 0-1 0 0,-1 0 0 0 0,1 0 0 0 0,0 0 0 0 0,0 1 0 0 0,0-1 0 0 0,0 0 0 0 0,-1 0 0 0 0,1 1 0 0 0,1 0 0 0 0,-2-1 17 0 0,1 1 0 0 0,-1-1-1 0 0,0 1 1 0 0,0-1 0 0 0,1 0 0 0 0,-1 1-1 0 0,0-1 1 0 0,0 1 0 0 0,0-1 0 0 0,0 1-1 0 0,0-1 1 0 0,0 1 0 0 0,1-1 0 0 0,-1 1-1 0 0,0-1 1 0 0,0 1 0 0 0,0-1 0 0 0,-1 1-1 0 0,1-1 1 0 0,0 1 0 0 0,0-1 0 0 0,0 1-1 0 0,0 0 1 0 0,-1 1 11 0 0,0 0 1 0 0,0 0-1 0 0,0 0 0 0 0,0 0 1 0 0,-1 0-1 0 0,1 0 0 0 0,0 0 0 0 0,-1-1 1 0 0,1 1-1 0 0,-1 0 0 0 0,-3 2 0 0 0,-20 11 25 0 0,15-10 16 0 0,1 0 1 0 0,0 0-1 0 0,0 1 1 0 0,1 1 0 0 0,-16 14-1 0 0,23-20-30 0 0,0 1-1 0 0,0-1 1 0 0,0 0-1 0 0,0 1 1 0 0,0-1-1 0 0,0 1 1 0 0,1-1-1 0 0,-1 1 1 0 0,1 0-1 0 0,-1-1 1 0 0,1 1-1 0 0,-1-1 1 0 0,1 1-1 0 0,0 0 1 0 0,0-1 0 0 0,0 1-1 0 0,0 0 1 0 0,0 1-1 0 0,1 0-1 0 0,0-1-1 0 0,0 0 1 0 0,0 1-1 0 0,0-1 1 0 0,0 0-1 0 0,1 1 1 0 0,-1-1 0 0 0,1 0-1 0 0,-1 0 1 0 0,1 0-1 0 0,0 0 1 0 0,0-1 0 0 0,0 1-1 0 0,0 0 1 0 0,3 1-1 0 0,0 0-9 0 0,1 0 0 0 0,0-1-1 0 0,0 1 1 0 0,-1-1 0 0 0,1-1 0 0 0,1 1-1 0 0,-1-1 1 0 0,0 0 0 0 0,0 0-1 0 0,0-1 1 0 0,1 0 0 0 0,-1 0 0 0 0,0 0-1 0 0,1-1 1 0 0,-1 0 0 0 0,0 0 0 0 0,0 0-1 0 0,8-4 1 0 0,-8 4 22 0 0,0-1 0 0 0,-1 0 1 0 0,1 0-1 0 0,-1-1 0 0 0,1 1 0 0 0,-1-1 1 0 0,0-1-1 0 0,0 1 0 0 0,0-1 0 0 0,-1 1 0 0 0,1-1 1 0 0,-1-1-1 0 0,0 1 0 0 0,0-1 0 0 0,0 1 0 0 0,-1-1 1 0 0,0 0-1 0 0,1-1 0 0 0,2-6 0 0 0,-6 11 4 0 0,1-1 0 0 0,-1 1 0 0 0,0-1 0 0 0,1 1 0 0 0,-1-1 0 0 0,0 1 0 0 0,0-1 0 0 0,0 0 0 0 0,0 1 0 0 0,0-1 0 0 0,0 1 0 0 0,-1-1 0 0 0,1 1 0 0 0,0-1 0 0 0,-1 1 0 0 0,1-1 0 0 0,-1 1 0 0 0,0-1 0 0 0,1 1 0 0 0,-1-1 0 0 0,0 1 0 0 0,0 0 0 0 0,-1-2-1 0 0,-1 0-31 0 0,1 1-1 0 0,-1 0 0 0 0,0 0 1 0 0,0 0-1 0 0,0 1 0 0 0,0-1 1 0 0,0 1-1 0 0,0 0 0 0 0,0-1 1 0 0,-6 0-1 0 0,2 0-167 0 0,0 1 0 0 0,0 0 0 0 0,-1 0 0 0 0,1 0 0 0 0,0 1-1 0 0,0 1 1 0 0,-1-1 0 0 0,1 1 0 0 0,-14 3 0 0 0,19-3 132 0 0,-1 0 0 0 0,1 0 0 0 0,0 1 1 0 0,0-1-1 0 0,0 1 0 0 0,0-1 0 0 0,0 1 0 0 0,0 0 0 0 0,0-1 0 0 0,0 1 1 0 0,1 0-1 0 0,-1 0 0 0 0,1 0 0 0 0,0 1 0 0 0,-1-1 0 0 0,1 0 1 0 0,0 0-1 0 0,0 1 0 0 0,0-1 0 0 0,1 1 0 0 0,-1-1 0 0 0,0 1 0 0 0,1-1 1 0 0,0 1-1 0 0,-1-1 0 0 0,1 1 0 0 0,0-1 0 0 0,1 1 0 0 0,-1-1 0 0 0,0 1 1 0 0,1-1-1 0 0,-1 1 0 0 0,1-1 0 0 0,1 4 0 0 0,1 3 36 0 0,0 0-1 0 0,0-1 1 0 0,1 1-1 0 0,0-1 1 0 0,0 0-1 0 0,1 0 1 0 0,0-1-1 0 0,8 10 1 0 0,-11-15 70 0 0,0 0-1 0 0,-1 1 1 0 0,1-1-1 0 0,-1 0 1 0 0,0 1-1 0 0,1-1 1 0 0,-1 1-1 0 0,0-1 1 0 0,-1 1-1 0 0,1-1 1 0 0,0 1 0 0 0,-1 0-1 0 0,1-1 1 0 0,-1 1-1 0 0,0 0 1 0 0,0 0-1 0 0,0-1 1 0 0,0 1-1 0 0,0 0 1 0 0,-1-1-1 0 0,1 1 1 0 0,-1 0 0 0 0,0-1-1 0 0,0 1 1 0 0,0 0-1 0 0,0-1 1 0 0,0 0-1 0 0,0 1 1 0 0,-1-1-1 0 0,1 0 1 0 0,-1 1 0 0 0,-3 3-1 0 0,1-1-11 0 0,-1 0 0 0 0,0 0 0 0 0,0 0 0 0 0,0-1 0 0 0,-1 1 0 0 0,1-1 0 0 0,-1-1 0 0 0,0 1 0 0 0,0-1 0 0 0,-1 0 0 0 0,1 0 0 0 0,-8 2 0 0 0,29-7 580 0 0,0 0-1 0 0,0 1 0 0 0,-1 1 1 0 0,16 2-1 0 0,49-1-2829 0 0,-71-2 815 0 0,1 0 0 0 0,0 0 0 0 0,-1-1 0 0 0,1 0 0 0 0,-1 0 0 0 0,14-6 0 0 0,-5-4-993 0 0,-11 9 178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5817 0 0,'0'0'339'0'0,"0"1"-1"0"0,0 0 1 0 0,1-1-1 0 0,-1 1 1 0 0,0 0 0 0 0,0-1-1 0 0,0 1 1 0 0,0-1-1 0 0,1 1 1 0 0,-1 0-1 0 0,0-1 1 0 0,0 1-1 0 0,1-1 1 0 0,-1 1-1 0 0,1-1 1 0 0,-1 1-1 0 0,0-1 1 0 0,1 1 0 0 0,-1-1-1 0 0,1 1 1 0 0,-1-1-1 0 0,2 1 1 0 0,16 4 2719 0 0,21-6-2169 0 0,-36 0-517 0 0,25-5-120 0 0,-22 5-131 0 0,0-1 1 0 0,0 1-1 0 0,0 0 0 0 0,0 0 0 0 0,0 1 1 0 0,11 0-1 0 0,-16 0-86 0 0,0 1-1 0 0,1-1 1 0 0,-1 1 0 0 0,1-1 0 0 0,-1 1 0 0 0,0 0-1 0 0,1-1 1 0 0,-1 1 0 0 0,0 0 0 0 0,0 0 0 0 0,1 0-1 0 0,-1 0 1 0 0,0 0 0 0 0,0 0 0 0 0,0 0 0 0 0,0 0-1 0 0,0 1 1 0 0,-1-1 0 0 0,1 0 0 0 0,0 0 0 0 0,0 1-1 0 0,-1-1 1 0 0,1 1 0 0 0,-1-1 0 0 0,1 0 0 0 0,-1 1-1 0 0,0-1 1 0 0,0 1 0 0 0,1-1 0 0 0,-1 1 0 0 0,0-1-1 0 0,-1 3 1 0 0,2 6-277 0 0,1 23-754 0 0,-7-14-6364 0 0,-7-24 232 0 0,9 0 3666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 11707 0 0,'-4'-1'668'0'0,"0"-1"1"0"0,0 1 0 0 0,1 0 0 0 0,-1 0-1 0 0,0 0 1 0 0,0 1 0 0 0,0-1 0 0 0,0 1-1 0 0,0 0 1 0 0,-7 1 0 0 0,9-1-599 0 0,0 1 1 0 0,0 0-1 0 0,1 0 0 0 0,-1 0 1 0 0,1 0-1 0 0,-1 0 0 0 0,0 0 1 0 0,1 0-1 0 0,0 1 0 0 0,-1-1 1 0 0,1 0-1 0 0,0 1 0 0 0,0-1 1 0 0,0 1-1 0 0,0 0 0 0 0,0-1 1 0 0,0 1-1 0 0,0 0 0 0 0,0-1 1 0 0,1 1-1 0 0,-1 0 0 0 0,1 0 1 0 0,-1 3-1 0 0,-5 24-101 0 0,1 0 0 0 0,2 0 0 0 0,0 32 0 0 0,-4 41-5157 0 0,4-90 2045 0 0,0-25 2616 0 0,2-26 1854 0 0,1 36-1215 0 0,0 0 0 0 0,1 0-1 0 0,-1 1 1 0 0,1-1 0 0 0,0 0 0 0 0,-1 0-1 0 0,1 0 1 0 0,0 1 0 0 0,1-1 0 0 0,-1 0-1 0 0,0 1 1 0 0,1-1 0 0 0,0 1 0 0 0,-1 0 0 0 0,1-1-1 0 0,0 1 1 0 0,0 0 0 0 0,0 0 0 0 0,0 0-1 0 0,1 1 1 0 0,-1-1 0 0 0,1 0 0 0 0,-1 1-1 0 0,1-1 1 0 0,-1 1 0 0 0,6-2 0 0 0,-3 2-106 0 0,0 1 0 0 0,0-1 1 0 0,1 1-1 0 0,-1 0 0 0 0,0 1 1 0 0,0-1-1 0 0,0 1 0 0 0,1 0 1 0 0,-1 0-1 0 0,0 0 0 0 0,0 1 1 0 0,0 0-1 0 0,-1 0 0 0 0,6 3 1 0 0,25 16-1726 0 0,-27-15-355 0 0,0-1 1 0 0,0 0-1 0 0,14 6 1 0 0,-13-8-2075 0 0</inkml:trace>
  <inkml:trace contextRef="#ctx0" brushRef="#br0" timeOffset="1">205 50 4777 0 0,'-4'-11'1940'0'0,"-6"-23"5930"0"0,11 43-3049 0 0,5 8-2866 0 0,2 9-1457 0 0,0 14-829 0 0,35 146 917 0 0,-23-125-5151 0 0,5-4-5326 0 0,-16-44 4447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 9290 0 0,'-27'-14'8373'0'0,"27"14"-8326"0"0,-1 0 1 0 0,1 0 0 0 0,0 0 0 0 0,0 0 0 0 0,0 0 0 0 0,0 0 0 0 0,0 0-1 0 0,0 0 1 0 0,0-1 0 0 0,0 1 0 0 0,-1 0 0 0 0,1 0 0 0 0,0 0 0 0 0,0 0-1 0 0,0 0 1 0 0,0 0 0 0 0,0 0 0 0 0,0 0 0 0 0,0-1 0 0 0,0 1 0 0 0,0 0 0 0 0,0 0-1 0 0,0 0 1 0 0,0 0 0 0 0,0 0 0 0 0,0 0 0 0 0,0 0 0 0 0,0-1 0 0 0,0 1-1 0 0,0 0 1 0 0,0 0 0 0 0,0 0 0 0 0,0 0 0 0 0,0 0 0 0 0,0 0 0 0 0,0-1-1 0 0,0 1 1 0 0,0 0 0 0 0,0 0 0 0 0,0 0 0 0 0,0 0 0 0 0,0 0 0 0 0,0 0-1 0 0,0 0 1 0 0,0-1 0 0 0,0 1 0 0 0,0 0 0 0 0,1 0 0 0 0,-1 0 0 0 0,0 0-1 0 0,0 0 1 0 0,0 0 0 0 0,0 0 0 0 0,0 0 0 0 0,18-2 435 0 0,1 4-470 0 0,0 0 0 0 0,-1 2 0 0 0,36 10 0 0 0,-42-10-1386 0 0,0 1 0 0 0,-1 0 0 0 0,20 12 0 0 0,-29-16 828 0 0,0 0-1 0 0,-1 0 1 0 0,1 0-1 0 0,-1 0 1 0 0,1 1 0 0 0,-1-1-1 0 0,0 0 1 0 0,0 1 0 0 0,0-1-1 0 0,1 1 1 0 0,-1 0-1 0 0,-1-1 1 0 0,1 1 0 0 0,0 0-1 0 0,0-1 1 0 0,0 4 0 0 0,1 6-3610 0 0</inkml:trace>
  <inkml:trace contextRef="#ctx0" brushRef="#br0" timeOffset="1">0 189 11522 0 0,'74'-12'7228'0'0,"-61"11"-7023"0"0,0 1-1 0 0,0-1 0 0 0,0 2 0 0 0,0 0 0 0 0,0 1 0 0 0,21 5 0 0 0,-32-7-189 0 0,-1 0 0 0 0,0 1-1 0 0,0-1 1 0 0,0 0 0 0 0,0 1 0 0 0,1-1 0 0 0,-1 1 0 0 0,0-1-1 0 0,0 1 1 0 0,0 0 0 0 0,0-1 0 0 0,0 1 0 0 0,0 0 0 0 0,0 0-1 0 0,-1 0 1 0 0,1-1 0 0 0,0 1 0 0 0,0 0 0 0 0,-1 0-1 0 0,1 0 1 0 0,0 0 0 0 0,-1 0 0 0 0,1 1 0 0 0,-1-1 0 0 0,0 0-1 0 0,1 0 1 0 0,-1 2 0 0 0,0-1-82 0 0,0 0 1 0 0,-1 0-1 0 0,1 0 0 0 0,-1 0 1 0 0,1 0-1 0 0,-1 0 0 0 0,0-1 1 0 0,0 1-1 0 0,0 0 0 0 0,0 0 1 0 0,0-1-1 0 0,0 1 0 0 0,-1 0 1 0 0,-2 1-1 0 0,-3 4-477 0 0,0 0 0 0 0,-1-1-1 0 0,0 0 1 0 0,0 0 0 0 0,-13 6 0 0 0,12-7 306 0 0,0-1 0 0 0,0 0 0 0 0,0-1 0 0 0,0 0 0 0 0,-1 0 1 0 0,1-1-1 0 0,-14 1 0 0 0,110-6 3941 0 0,38 0-3331 0 0,-123 3-474 0 0,1 1 1 0 0,0-1-1 0 0,0 1 0 0 0,0-1 0 0 0,0 1 0 0 0,-1 0 0 0 0,1 0 1 0 0,0 0-1 0 0,3 3 0 0 0,4 7-3520 0 0,-10-10 3200 0 0,0 0 0 0 0,0 0 0 0 0,1 0 0 0 0,-1-1-1 0 0,0 1 1 0 0,0 0 0 0 0,0 0 0 0 0,0 0 0 0 0,0 0 0 0 0,0 0 0 0 0,-1-1 0 0 0,1 1 0 0 0,0 0 0 0 0,0 0 0 0 0,-1 0 0 0 0,1 0 0 0 0,-1 0 0 0 0,-4 8-3922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7434 0 0,'3'3'640'0'0,"-1"0"1"0"0,1 0 0 0 0,0-1 0 0 0,0 1-1 0 0,0 0 1 0 0,0-1 0 0 0,1 0 0 0 0,-1 0-1 0 0,1 0 1 0 0,-1 0 0 0 0,1-1-1 0 0,0 1 1 0 0,-1-1 0 0 0,6 1 0 0 0,5 1-29 0 0,0-1 1 0 0,25 0-1 0 0,-28-2-472 0 0,1 1 1 0 0,-1 0-1 0 0,0 0 0 0 0,20 6 0 0 0,-29-6-111 0 0,0 0 0 0 0,0 0 0 0 0,0 0 1 0 0,0 1-1 0 0,0-1 0 0 0,0 0 0 0 0,0 1 0 0 0,0 0 0 0 0,-1-1 1 0 0,1 1-1 0 0,0 0 0 0 0,-1 0 0 0 0,0 0 0 0 0,1 0 0 0 0,-1 0 1 0 0,1 4-1 0 0,13 42 647 0 0,-7-17-2553 0 0,4-6-3333 0 0,-11-24 4356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7690 0 0,'-20'2'5863'0'0,"47"3"-3025"0"0,5 0-1996 0 0,-20-2-710 0 0,0 0 1 0 0,0 1-1 0 0,0 0 1 0 0,0 1-1 0 0,-1 1 0 0 0,16 8 1 0 0,-23-10-81 0 0,0-1 0 0 0,0 0 0 0 0,0 1 0 0 0,0 0 0 0 0,-1 0 0 0 0,1 0 0 0 0,-1 0 1 0 0,0 1-1 0 0,-1-1 0 0 0,1 1 0 0 0,-1 0 0 0 0,1 0 0 0 0,-2 0 0 0 0,1 0 0 0 0,0 0 0 0 0,-1 0 0 0 0,1 10 0 0 0,0 4-193 0 0,0 0-1 0 0,-2 0 1 0 0,-3 27-1 0 0,-5-5-6685 0 0,8-40 6641 0 0,0-1 1 0 0,0 0 0 0 0,0 1-1 0 0,0-1 1 0 0,0 0-1 0 0,0 1 1 0 0,-1-1 0 0 0,1 0-1 0 0,0 1 1 0 0,0-1-1 0 0,0 0 1 0 0,0 0-1 0 0,-1 1 1 0 0,1-1 0 0 0,0 0-1 0 0,0 0 1 0 0,0 1-1 0 0,-1-1 1 0 0,1 0 0 0 0,0 0-1 0 0,0 0 1 0 0,-1 1-1 0 0,1-1 1 0 0,0 0 0 0 0,-1 0-1 0 0,1 0 1 0 0,0 0-1 0 0,-1 0 1 0 0,1 0-1 0 0,0 0 1 0 0,-1 0 0 0 0,1 0-1 0 0,-1 0 1 0 0</inkml:trace>
  <inkml:trace contextRef="#ctx0" brushRef="#br0" timeOffset="1">263 101 3921 0 0,'0'0'262'0'0,"0"-1"0"0"0,0 1 0 0 0,0-1 0 0 0,0 1 0 0 0,-1-1 0 0 0,1 1 0 0 0,0-1 0 0 0,0 0 0 0 0,0 1-1 0 0,0-1 1 0 0,0 1 0 0 0,0-1 0 0 0,0 1 0 0 0,1-1 0 0 0,-1 1 0 0 0,0-1 0 0 0,0 1 0 0 0,0-1 0 0 0,0 1 0 0 0,1-1 0 0 0,-1 1 0 0 0,0-1 0 0 0,0 1 0 0 0,1-1 0 0 0,-1 1 0 0 0,1-1 0 0 0,-1 1 0 0 0,1-1 0 0 0,7 15 3604 0 0,5 29-1672 0 0,-4 2-2054 0 0,-1 0 0 0 0,1 73 1 0 0,-9-127-593 0 0,0 7 417 0 0,0-1 0 0 0,0 0-1 0 0,0 1 1 0 0,0-1 0 0 0,0 1 0 0 0,0-1-1 0 0,1 1 1 0 0,-1-1 0 0 0,1 1-1 0 0,-1-1 1 0 0,1 1 0 0 0,0-1 0 0 0,0 1-1 0 0,0 0 1 0 0,1-1 0 0 0,-1 1-1 0 0,0 0 1 0 0,1 0 0 0 0,0 0-1 0 0,-1 0 1 0 0,1 0 0 0 0,2-2 0 0 0,5-2-916 0 0,-1 0 1 0 0,1 0 0 0 0,13-5 0 0 0,2-3-5248 0 0,-14 9 1709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61 9370 0 0,'-22'-9'6139'0'0,"24"6"-4002"0"0,13 2-1575 0 0,18 2-134 0 0,-23 0-473 0 0,0 0 0 0 0,1-1 0 0 0,-1 0 0 0 0,1 0 0 0 0,-1-1 0 0 0,1-1 0 0 0,-1 0 0 0 0,13-4 0 0 0,-22 6 36 0 0,-1 0-1 0 0,1 0 1 0 0,0-1 0 0 0,-1 1 0 0 0,1 0 0 0 0,-1 0 0 0 0,1 0 0 0 0,-1-1 0 0 0,1 1 0 0 0,-1 0 0 0 0,1-1 0 0 0,-1 1 0 0 0,1-1 0 0 0,-1 1 0 0 0,1 0 0 0 0,-1-1 0 0 0,1 1-1 0 0,-1-1 1 0 0,0 1 0 0 0,1-1 0 0 0,-1 1 0 0 0,0-1 0 0 0,0 0 0 0 0,1 1 0 0 0,-1-1 0 0 0,0 1 0 0 0,0-1 0 0 0,0 0 0 0 0,0 1 0 0 0,0-1 0 0 0,1 1 0 0 0,-1-1 0 0 0,0 0 0 0 0,-1 1-1 0 0,1-1 1 0 0,0 1 0 0 0,0-1 0 0 0,0 0 0 0 0,0 1 0 0 0,0-1 0 0 0,-1 1 0 0 0,1-1 0 0 0,0 0 0 0 0,0 1 0 0 0,-1-1 0 0 0,1 1 0 0 0,0-1 0 0 0,-1 1 0 0 0,1-1 0 0 0,-1 1-1 0 0,0-1 1 0 0,-1-1-44 0 0,1 1 0 0 0,-1-1 0 0 0,0 1 0 0 0,0 0 0 0 0,0 0 0 0 0,0 0 0 0 0,-1 0 0 0 0,1 0-1 0 0,0 0 1 0 0,0 0 0 0 0,0 1 0 0 0,-5-1 0 0 0,0 1 55 0 0,1 0-1 0 0,-1 1 1 0 0,1-1 0 0 0,-1 1 0 0 0,1 1-1 0 0,-1-1 1 0 0,1 1 0 0 0,0 1 0 0 0,0-1-1 0 0,0 1 1 0 0,0 0 0 0 0,0 0 0 0 0,0 0-1 0 0,1 1 1 0 0,0 0 0 0 0,0 0 0 0 0,0 1-1 0 0,0-1 1 0 0,0 1 0 0 0,-5 9-1 0 0,7-11 48 0 0,1 1-1 0 0,-1 0 0 0 0,1 0 0 0 0,1 0 0 0 0,-1 0 0 0 0,0 0 0 0 0,1 0 0 0 0,0 0 0 0 0,0 1 0 0 0,0-1 0 0 0,0 0 0 0 0,1 1 0 0 0,0-1 1 0 0,0 0-1 0 0,0 1 0 0 0,0-1 0 0 0,1 1 0 0 0,-1-1 0 0 0,1 0 0 0 0,0 0 0 0 0,1 1 0 0 0,-1-1 0 0 0,1 0 0 0 0,0 0 0 0 0,0 0 1 0 0,0 0-1 0 0,0-1 0 0 0,1 1 0 0 0,-1 0 0 0 0,1-1 0 0 0,4 4 0 0 0,-3-3-3 0 0,0 0 1 0 0,0 0-1 0 0,0-1 0 0 0,1 0 0 0 0,-1 0 1 0 0,1 0-1 0 0,-1 0 0 0 0,1-1 0 0 0,0 1 1 0 0,0-1-1 0 0,1-1 0 0 0,-1 1 0 0 0,0-1 1 0 0,0 0-1 0 0,1 0 0 0 0,6 0 0 0 0,-19 3-293 0 0,0 1-1 0 0,0-1 0 0 0,0 1 0 0 0,1 0 0 0 0,0 0 0 0 0,-8 9 0 0 0,-1 0 64 0 0,6-6 111 0 0,6-5 62 0 0,-1-1-1 0 0,1 1 1 0 0,-1 0-1 0 0,1 0 1 0 0,0 0-1 0 0,0 0 1 0 0,1 1-1 0 0,-1-1 0 0 0,1 1 1 0 0,-4 7-1 0 0,6-10 25 0 0,0-1-1 0 0,0 1 1 0 0,1 0 0 0 0,-1 0-1 0 0,0-1 1 0 0,0 1-1 0 0,1 0 1 0 0,-1-1-1 0 0,1 1 1 0 0,-1 0-1 0 0,0-1 1 0 0,1 1 0 0 0,-1-1-1 0 0,1 1 1 0 0,0-1-1 0 0,-1 1 1 0 0,1-1-1 0 0,-1 1 1 0 0,1-1 0 0 0,0 0-1 0 0,-1 1 1 0 0,1-1-1 0 0,0 0 1 0 0,-1 1-1 0 0,1-1 1 0 0,0 0-1 0 0,0 0 1 0 0,-1 0 0 0 0,1 0-1 0 0,1 0 1 0 0,24 5 85 0 0,-13-5-210 0 0,0 0 1 0 0,0-1-1 0 0,-1 0 0 0 0,1-1 0 0 0,23-6 0 0 0,-3-3-2953 0 0,-4-1-3462 0 0,-12 3 1341 0 0</inkml:trace>
  <inkml:trace contextRef="#ctx0" brushRef="#br0" timeOffset="1">308 50 15659 0 0,'-9'0'1873'0'0,"3"3"-361"0"0,-2 3-312 0 0,4 3-680 0 0,3 5-328 0 0,0 2-144 0 0,1 0-24 0 0,1 2 9 0 0,0 0-33 0 0,1 1-297 0 0,0 2-583 0 0,1-2-808 0 0,-2 0-1017 0 0,1 0-847 0 0,0-1-97 0 0,-7-4 872 0 0,5 4-1216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6497 0 0,'0'1'286'0'0,"1"0"0"0"0,-1 1-1 0 0,1-1 1 0 0,0 0 0 0 0,-1 0-1 0 0,1 0 1 0 0,0 0-1 0 0,0 0 1 0 0,0 0 0 0 0,-1 0-1 0 0,1-1 1 0 0,0 1 0 0 0,0 0-1 0 0,0 0 1 0 0,1-1 0 0 0,-1 1-1 0 0,0-1 1 0 0,0 1-1 0 0,0-1 1 0 0,0 1 0 0 0,1-1-1 0 0,-1 1 1 0 0,0-1 0 0 0,0 0-1 0 0,1 0 1 0 0,0 0 0 0 0,3 0 120 0 0,-1-1 1 0 0,0 0-1 0 0,0 0 1 0 0,0 0 0 0 0,1-1-1 0 0,4-2 1 0 0,-7 3-371 0 0,0-1-1 0 0,0 1 1 0 0,0 0-1 0 0,0 0 1 0 0,0 0 0 0 0,1 1-1 0 0,-1-1 1 0 0,0 0-1 0 0,0 1 1 0 0,1-1 0 0 0,-1 1-1 0 0,0 0 1 0 0,1 0-1 0 0,-1 0 1 0 0,1 0 0 0 0,-1 0-1 0 0,0 0 1 0 0,1 1-1 0 0,-1-1 1 0 0,0 1 0 0 0,0 0-1 0 0,1 0 1 0 0,2 1 0 0 0,-4-1-39 0 0,-1 0 1 0 0,1-1 0 0 0,-1 1-1 0 0,1 0 1 0 0,-1-1 0 0 0,0 1-1 0 0,0 0 1 0 0,1 0 0 0 0,-1 0 0 0 0,0-1-1 0 0,0 1 1 0 0,0 0 0 0 0,0 0-1 0 0,0-1 1 0 0,0 1 0 0 0,0 0 0 0 0,0 0-1 0 0,0 0 1 0 0,0-1 0 0 0,0 1-1 0 0,0 0 1 0 0,-1 0 0 0 0,1 0-1 0 0,0-1 1 0 0,-1 1 0 0 0,1 0 0 0 0,0-1-1 0 0,-1 1 1 0 0,1 0 0 0 0,-1-1-1 0 0,1 1 1 0 0,-1 0 0 0 0,1-1 0 0 0,-2 2-1 0 0,-22 21-181 0 0,21-20 211 0 0,-1 0 70 0 0,0 0 1 0 0,1 0-1 0 0,-1 1 0 0 0,1 0 1 0 0,0 0-1 0 0,0 0 0 0 0,0 0 0 0 0,-3 7 1 0 0,6-11-53 0 0,-1 1 0 0 0,1 0-1 0 0,0 0 1 0 0,0 0 0 0 0,0 0 0 0 0,-1 0 0 0 0,1 0 0 0 0,0 0 0 0 0,0 0 0 0 0,0-1-1 0 0,1 1 1 0 0,-1 0 0 0 0,0 0 0 0 0,0 0 0 0 0,0 0 0 0 0,1 0 0 0 0,-1 0 0 0 0,0 0-1 0 0,1-1 1 0 0,0 2 0 0 0,0 0-25 0 0,0-1-1 0 0,1 0 1 0 0,-1 1-1 0 0,1-1 1 0 0,-1 0-1 0 0,1 0 1 0 0,-1 0-1 0 0,1 0 1 0 0,0 0-1 0 0,0 0 1 0 0,-1 0-1 0 0,1 0 1 0 0,2 0-1 0 0,6 1-90 0 0,1 1 1 0 0,-1-1-1 0 0,1-1 0 0 0,0 0 0 0 0,-1-1 1 0 0,19-1-1 0 0,32-8-4472 0 0,-59 8 4041 0 0,1 1 0 0 0,-1-1 1 0 0,1 0-1 0 0,-1 0 0 0 0,1-1 1 0 0,-1 1-1 0 0,0 0 0 0 0,0-1 0 0 0,0 1 1 0 0,0-1-1 0 0,4-3 0 0 0,4-4-1856 0 0,14-4-2237 0 0</inkml:trace>
  <inkml:trace contextRef="#ctx0" brushRef="#br0" timeOffset="1">630 17 10202 0 0,'-23'-15'7609'0'0,"22"15"-7378"0"0,-1 0 1 0 0,1-1 0 0 0,0 1-1 0 0,0 0 1 0 0,0 0 0 0 0,0 0 0 0 0,0 0-1 0 0,0 0 1 0 0,0 0 0 0 0,0 0 0 0 0,-1 0-1 0 0,1 0 1 0 0,0 1 0 0 0,0-1-1 0 0,-1 1 1 0 0,-1 1-62 0 0,0 0 0 0 0,0 0 1 0 0,0 1-1 0 0,1-1 0 0 0,-1 1 0 0 0,1 0 0 0 0,-1-1 0 0 0,1 1 0 0 0,0 0 0 0 0,0 1 1 0 0,-2 3-1 0 0,-9 20 93 0 0,-18 46 0 0 0,24-55-894 0 0,0 1-1 0 0,-1-1 1 0 0,-1-1 0 0 0,0 0-1 0 0,-2 0 1 0 0,-15 20 0 0 0,15-29-1393 0 0,8-15 740 0 0,4 5 1263 0 0,-1 0 0 0 0,0 0 0 0 0,1 0 0 0 0,0 0 0 0 0,-1 0 0 0 0,1 0 0 0 0,0 0 0 0 0,0 0 0 0 0,0 1 0 0 0,0-1 0 0 0,2-2 0 0 0,3-2 5 0 0,1 0-1 0 0,0 0 0 0 0,1 1 0 0 0,-1-1 1 0 0,1 2-1 0 0,0-1 0 0 0,1 1 0 0 0,-1 0 0 0 0,0 1 1 0 0,1 0-1 0 0,0 0 0 0 0,0 1 0 0 0,0 0 1 0 0,0 1-1 0 0,0 0 0 0 0,0 0 0 0 0,1 1 0 0 0,14 2 1 0 0,-11 3-2586 0 0,-12-4 2295 0 0,0-1 1 0 0,-1 1 0 0 0,1-1-1 0 0,-1 1 1 0 0,1-1-1 0 0,-1 1 1 0 0,1 0-1 0 0,-1-1 1 0 0,1 1-1 0 0,-1-1 1 0 0,0 1 0 0 0,1 0-1 0 0,-1-1 1 0 0,0 1-1 0 0,0 0 1 0 0,1 0-1 0 0,-1-1 1 0 0,0 1-1 0 0,0 0 1 0 0,0 0-1 0 0,0-1 1 0 0,0 1 0 0 0,0 0-1 0 0,0 0 1 0 0,0-1-1 0 0,0 1 1 0 0,-1 1-1 0 0,-1 7-2891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7434 0 0,'3'4'1101'0'0,"1"-1"1"0"0,0 0-1 0 0,0 0 1 0 0,1-1-1 0 0,-1 1 0 0 0,0-1 1 0 0,1 0-1 0 0,8 3 1 0 0,-3-2-533 0 0,0-1 1 0 0,0 0-1 0 0,20 1 1 0 0,-15-2-643 0 0,1-1-1 0 0,0-1 1 0 0,-1-1 0 0 0,1 0 0 0 0,21-6-1 0 0,-19 0-71 0 0,-18 8 144 0 0,0 0 1 0 0,1 0-1 0 0,-1 0 1 0 0,0 0 0 0 0,1 0-1 0 0,-1 0 1 0 0,0-1 0 0 0,1 1-1 0 0,-1 0 1 0 0,0 0 0 0 0,0 0-1 0 0,1 0 1 0 0,-1 0 0 0 0,0 0-1 0 0,1-1 1 0 0,-1 1 0 0 0,0 0-1 0 0,0 0 1 0 0,1 0 0 0 0,-1-1-1 0 0,0 1 1 0 0,0 0-1 0 0,1 0 1 0 0,-1-1 0 0 0,0 1-1 0 0,0 0 1 0 0,0-1 0 0 0,0 1-1 0 0,0 0 1 0 0,1 0 0 0 0,-1-1-1 0 0,0 1 1 0 0,0 0 0 0 0,0-1-1 0 0,0 1 1 0 0,0 0 0 0 0,0-1-1 0 0,0 1 1 0 0,0 0 0 0 0,0-1-1 0 0,0 1 1 0 0,0 0-1 0 0,0-1 1 0 0,0 1 0 0 0,0 0-1 0 0,-1-1 1 0 0,1 1 0 0 0,-2 2 25 0 0,0 1 0 0 0,0-1 0 0 0,1 1 0 0 0,-1 0 0 0 0,1 0 0 0 0,-1-1 0 0 0,1 1 0 0 0,0 0 0 0 0,0 0-1 0 0,0 4 1 0 0,0-7-71 0 0,-6 57 652 0 0,11-29-2435 0 0,-3-27 1440 0 0,-1 0 0 0 0,1 0 1 0 0,-1 0-1 0 0,1 0 0 0 0,0 0 0 0 0,-1 0 0 0 0,1 0 0 0 0,0-1 0 0 0,0 1 0 0 0,-1 0 0 0 0,1 0 0 0 0,0-1 0 0 0,0 1 0 0 0,0-1 0 0 0,0 1 0 0 0,0-1 0 0 0,0 1 1 0 0,0-1-1 0 0,0 1 0 0 0,2-1 0 0 0,-3 1 294 0 0,0-1 0 0 0,0 0 0 0 0,1 0 0 0 0,-1 0 0 0 0,0 0 0 0 0,0 0 0 0 0,0 0 0 0 0,1 0 0 0 0,-1 0 0 0 0,0 0 1 0 0,0 0-1 0 0,0 0 0 0 0,1 0 0 0 0,-1 0 0 0 0,0 0 0 0 0,0 0 0 0 0,0 0 0 0 0,0-1 0 0 0,1 1 0 0 0,-1 0 0 0 0,0 0 0 0 0,0 0 0 0 0,0 0 1 0 0,0 0-1 0 0,1 0 0 0 0,-1 0 0 0 0,0-1 0 0 0,0 1 0 0 0,0 0 0 0 0,0 0 0 0 0,0 0 0 0 0,1 0 0 0 0,-1 0 0 0 0,0-1 0 0 0,0 1 0 0 0,0 0 0 0 0,0 0 1 0 0,0 0-1 0 0,0-1 0 0 0,0 1 0 0 0,0 0 0 0 0,0 0 0 0 0,0 0 0 0 0,0-1 0 0 0,2-2-1168 0 0,4-3-1895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1:2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480 242 7402 0 0,'-5'0'555'0'0,"1"-1"0"0"0,-1 1 0 0 0,0 0 1 0 0,1 0-1 0 0,-1 0 0 0 0,1 1 1 0 0,-1 0-1 0 0,0-1 0 0 0,1 2 1 0 0,0-1-1 0 0,-1 0 0 0 0,1 1 1 0 0,0 0-1 0 0,-1 0 0 0 0,-6 5 0 0 0,-4 4 417 0 0,1 0 0 0 0,-24 24-1 0 0,11-9-180 0 0,-90 64-195 0 0,17-15-569 0 0,99-74-56 0 0,0-1-1 0 0,0 1 1 0 0,-1 0 0 0 0,1 0-1 0 0,0 0 1 0 0,0 0 0 0 0,0 0-1 0 0,0 0 1 0 0,0 1 0 0 0,0-1-1 0 0,0 0 1 0 0,0 0-1 0 0,1 1 1 0 0,-1-1 0 0 0,0 1-1 0 0,1-1 1 0 0,-1 0 0 0 0,1 1-1 0 0,0-1 1 0 0,-1 1 0 0 0,1-1-1 0 0,0 1 1 0 0,0-1 0 0 0,0 1-1 0 0,0-1 1 0 0,0 1-1 0 0,0-1 1 0 0,0 1 0 0 0,1-1-1 0 0,0 2 1 0 0,0 0-22 0 0,1 0 0 0 0,0-1 0 0 0,0 0 0 0 0,1 1 0 0 0,-1-1 1 0 0,0 0-1 0 0,1 0 0 0 0,-1 0 0 0 0,1-1 0 0 0,0 1 0 0 0,-1-1 0 0 0,1 1 0 0 0,0-1 0 0 0,3 1 0 0 0,17 6 25 0 0,0 0 0 0 0,0-2 0 0 0,0-1 0 0 0,1-1 0 0 0,0 0-1 0 0,-1-2 1 0 0,1-1 0 0 0,0-1 0 0 0,0-1 0 0 0,0-1 0 0 0,0-1-1 0 0,45-12 1 0 0,-65 13 63 0 0,1 1 0 0 0,-1-1 0 0 0,-1 1 0 0 0,1-1 0 0 0,0 0 0 0 0,0 0 0 0 0,-1-1 0 0 0,1 1 0 0 0,3-4-1 0 0,-7 6-8 0 0,1-1-1 0 0,-1 0 0 0 0,1 1 0 0 0,-1-1 0 0 0,1 0 1 0 0,-1 0-1 0 0,0 1 0 0 0,1-1 0 0 0,-1 0 0 0 0,0 0 1 0 0,0 1-1 0 0,1-1 0 0 0,-1 0 0 0 0,0 0 0 0 0,0 0 1 0 0,0 0-1 0 0,0 1 0 0 0,0-1 0 0 0,0-2 0 0 0,-1 2 17 0 0,1-1-1 0 0,-1 1 1 0 0,0-1-1 0 0,0 1 1 0 0,1-1-1 0 0,-1 1 1 0 0,0 0-1 0 0,0-1 1 0 0,0 1-1 0 0,-1 0 1 0 0,1 0-1 0 0,0 0 1 0 0,-3-2-1 0 0,-44-33-59 0 0,-2 3-1 0 0,-1 2 1 0 0,-1 2 0 0 0,-103-40 0 0 0,142 64 20 0 0,-47-15 9 0 0,57 19-1 0 0,0 1-1 0 0,1-1 0 0 0,-1 1 0 0 0,0-1 0 0 0,0 1 1 0 0,-1 0-1 0 0,1 0 0 0 0,0 0 0 0 0,0 0 0 0 0,0 1 1 0 0,0 0-1 0 0,0-1 0 0 0,1 1 0 0 0,-1 0 0 0 0,0 0 0 0 0,-4 3 1 0 0,5-3-7 0 0,1 0 0 0 0,0 0 0 0 0,0 0 0 0 0,1 0 0 0 0,-1 0 1 0 0,0 1-1 0 0,0-1 0 0 0,0 0 0 0 0,1 1 0 0 0,-1-1 0 0 0,1 1 1 0 0,-1-1-1 0 0,1 1 0 0 0,0-1 0 0 0,-1 1 0 0 0,1-1 0 0 0,0 1 0 0 0,0-1 1 0 0,0 1-1 0 0,0-1 0 0 0,0 1 0 0 0,0-1 0 0 0,1 1 0 0 0,-1-1 1 0 0,1 3-1 0 0,16 39-16 0 0,-14-37 21 0 0,23 49 79 0 0,47 75 1 0 0,-58-109-50 0 0,0 0 1 0 0,0-1-1 0 0,2-1 0 0 0,1 0 1 0 0,0-1-1 0 0,26 18 0 0 0,-44-35-20 0 0,1 0 0 0 0,0-1 0 0 0,-1 1 0 0 0,1-1-1 0 0,0 1 1 0 0,0-1 0 0 0,-1 1 0 0 0,1-1-1 0 0,0 0 1 0 0,0 1 0 0 0,0-1 0 0 0,-1 0 0 0 0,1 0-1 0 0,0 0 1 0 0,0 1 0 0 0,0-1 0 0 0,0 0-1 0 0,0 0 1 0 0,-1 0 0 0 0,1 0 0 0 0,0 0 0 0 0,0-1-1 0 0,0 1 1 0 0,0 0 0 0 0,0 0 0 0 0,0-1-1 0 0,0 0 15 0 0,0 0 0 0 0,0 0-1 0 0,0 0 1 0 0,0 0 0 0 0,0 0-1 0 0,-1 0 1 0 0,1 0 0 0 0,0 0-1 0 0,-1-1 1 0 0,1 1-1 0 0,-1 0 1 0 0,1 0 0 0 0,-1-1-1 0 0,1 1 1 0 0,-1-2 0 0 0,2-8 118 0 0,-1 0 1 0 0,-1-1 0 0 0,0-13-1 0 0,0 17-166 0 0,0 7 5 0 0,0-289 677 0 0,12 145-1796 0 0,13 3-4363 0 0,-7 83-2864 0 0,-10 33 2710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5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3737 0 0,'15'16'4193'0'0,"-8"-9"-3272"0"0,-1 0 1 0 0,1-1-1 0 0,0 0 0 0 0,0 0 1 0 0,14 9-1 0 0,-18-14-910 0 0,0 0 1 0 0,-1 0-1 0 0,1 0 1 0 0,0 0-1 0 0,-1-1 1 0 0,1 1-1 0 0,0-1 1 0 0,0 0-1 0 0,0 1 1 0 0,0-1-1 0 0,-1-1 1 0 0,1 1-1 0 0,0 0 1 0 0,0-1-1 0 0,0 1 1 0 0,-1-1-1 0 0,1 0 1 0 0,0 0-1 0 0,-1 0 1 0 0,1 0-1 0 0,-1 0 1 0 0,1-1-1 0 0,3-2 1 0 0,65-55-5053 0 0,-67 57 5225 0 0,-1 0 0 0 0,0 1 0 0 0,1-1 1 0 0,0 1-1 0 0,-1 0 0 0 0,1 0 0 0 0,0 0 1 0 0,6 0-1 0 0,22-8 440 0 0,-30 8-617 0 0,-1 0 0 0 0,0 0-1 0 0,1 0 1 0 0,-1 0 0 0 0,0 0 0 0 0,0 0 0 0 0,0-1 0 0 0,0 1 0 0 0,0 0 0 0 0,0-1 0 0 0,0 1 0 0 0,0-1 0 0 0,0 1 0 0 0,-1-1-1 0 0,1 0 1 0 0,-1 1 0 0 0,1-1 0 0 0,-1 1 0 0 0,1-4 0 0 0,2-30-24 0 0,-3 34 39 0 0,0-1 0 0 0,0 1 1 0 0,0-1-1 0 0,0 1 1 0 0,0 0-1 0 0,0-1 0 0 0,0 1 1 0 0,0-1-1 0 0,-1 1 0 0 0,1 0 1 0 0,0-1-1 0 0,-1 1 0 0 0,0 0 1 0 0,1-1-1 0 0,-1 1 1 0 0,1 0-1 0 0,-1 0 0 0 0,0-1 1 0 0,0 1-1 0 0,0 0 0 0 0,-1-1 1 0 0,1 2 38 0 0,1-1 0 0 0,0 1-1 0 0,-1 0 1 0 0,1 0 0 0 0,0 0 0 0 0,0 0 0 0 0,-1 0 0 0 0,1 0 0 0 0,0 0-1 0 0,-1 0 1 0 0,1 0 0 0 0,0 0 0 0 0,0 0 0 0 0,-1 0 0 0 0,1 1 0 0 0,0-1 0 0 0,0 0-1 0 0,-1 0 1 0 0,1 0 0 0 0,0 0 0 0 0,0 0 0 0 0,-1 0 0 0 0,1 1 0 0 0,0-1-1 0 0,0 0 1 0 0,-1 0 0 0 0,1 0 0 0 0,0 1 0 0 0,0-1 0 0 0,0 0 0 0 0,0 0 0 0 0,-1 1-1 0 0,1-1 1 0 0,0 0 0 0 0,0 0 0 0 0,0 1 0 0 0,-4 16 1260 0 0,3 16-34 0 0,1-32-1245 0 0,1 11 105 0 0,-1 14-396 0 0,1 0 1 0 0,2 0-1 0 0,1 0 0 0 0,8 31 0 0 0,-12-57 77 0 0,0 1 0 0 0,0 0 0 0 0,0 0 1 0 0,0-1-1 0 0,1 1 0 0 0,-1 0 0 0 0,0 0 1 0 0,1-1-1 0 0,-1 1 0 0 0,1 0 0 0 0,-1-1 1 0 0,1 1-1 0 0,-1 0 0 0 0,1-1 0 0 0,-1 1 1 0 0,1-1-1 0 0,-1 1 0 0 0,1-1 0 0 0,0 1 1 0 0,6-8-4726 0 0,-1-15 563 0 0,-4 11 4350 0 0,1-8-1831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80 4377 0 0,'-23'-12'3133'0'0,"-43"-19"4231"0"0,62 29-6977 0 0,0 1 1 0 0,0 0-1 0 0,-1-1 0 0 0,1 2 1 0 0,0-1-1 0 0,-1 1 1 0 0,1-1-1 0 0,-1 1 1 0 0,1 0-1 0 0,0 1 0 0 0,-1-1 1 0 0,1 1-1 0 0,-6 1 1 0 0,9-1-326 0 0,-1-1 1 0 0,1 0 0 0 0,0 1 0 0 0,0-1 0 0 0,0 1 0 0 0,0-1-1 0 0,0 1 1 0 0,0 0 0 0 0,0 0 0 0 0,1-1 0 0 0,-1 1-1 0 0,0 0 1 0 0,0 0 0 0 0,0 0 0 0 0,1 0 0 0 0,-1 0 0 0 0,0 0-1 0 0,1 0 1 0 0,-1 0 0 0 0,1 0 0 0 0,0 0 0 0 0,-1 0-1 0 0,1 0 1 0 0,-1 1 0 0 0,1 1-20 0 0,0 0 0 0 0,0-1 0 0 0,0 1 0 0 0,1-1 0 0 0,-1 1-1 0 0,0-1 1 0 0,1 1 0 0 0,0-1 0 0 0,0 1 0 0 0,1 3 0 0 0,3 3-34 0 0,0-1 0 0 0,0 1 0 0 0,1-1 0 0 0,10 12 0 0 0,-5-8 6 0 0,1 0 0 0 0,1-1 0 0 0,0 0-1 0 0,19 12 1 0 0,-26-19-18 0 0,1-1-1 0 0,-1 1 1 0 0,1-1-1 0 0,0 0 0 0 0,0-1 1 0 0,0 1-1 0 0,0-1 1 0 0,1-1-1 0 0,-1 1 1 0 0,0-1-1 0 0,1-1 0 0 0,8 1 1 0 0,-14-1 2 0 0,0 0 0 0 0,-1-1 0 0 0,1 1 0 0 0,0 0 1 0 0,0-1-1 0 0,-1 1 0 0 0,1-1 0 0 0,-1 0 0 0 0,1 1 0 0 0,0-1 0 0 0,-1 0 1 0 0,1 0-1 0 0,-1 0 0 0 0,0 0 0 0 0,1 0 0 0 0,-1 0 0 0 0,0-1 0 0 0,0 1 1 0 0,1 0-1 0 0,-1-1 0 0 0,1-1 0 0 0,-1 0 1 0 0,1 0 1 0 0,-1 0-1 0 0,0 0 1 0 0,0-1-1 0 0,0 1 0 0 0,-1 0 1 0 0,1-1-1 0 0,-1 1 1 0 0,0 0-1 0 0,0-6 0 0 0,-1-1 12 0 0,0-1-1 0 0,-1 1 0 0 0,0-1 0 0 0,-1 1 0 0 0,0-1 1 0 0,-5-9-1 0 0,5 14 2 0 0,-1-1 1 0 0,1 1 0 0 0,-2-1-1 0 0,1 1 1 0 0,-1 1 0 0 0,1-1 0 0 0,-1 0-1 0 0,-1 1 1 0 0,1 0 0 0 0,-13-8-1 0 0,14 10-31 0 0,-1 0 0 0 0,0 1 0 0 0,0-1 1 0 0,0 1-1 0 0,0 0 0 0 0,0 1 0 0 0,0-1 0 0 0,0 1 0 0 0,-1 0 0 0 0,1 0 0 0 0,-1 0 0 0 0,1 1 0 0 0,0 0 1 0 0,-1 0-1 0 0,-8 2 0 0 0,12-2-87 0 0,1 1 1 0 0,-1-1-1 0 0,0 1 1 0 0,1 0 0 0 0,-1 0-1 0 0,1-1 1 0 0,-1 1-1 0 0,1 0 1 0 0,-1 0 0 0 0,1 1-1 0 0,0-1 1 0 0,-1 0-1 0 0,1 0 1 0 0,0 1-1 0 0,0-1 1 0 0,0 1 0 0 0,0-1-1 0 0,0 1 1 0 0,1-1-1 0 0,-1 1 1 0 0,0-1-1 0 0,1 1 1 0 0,-1 0 0 0 0,1-1-1 0 0,-1 1 1 0 0,1 0-1 0 0,0-1 1 0 0,0 1-1 0 0,-1 0 1 0 0,1 0 0 0 0,1-1-1 0 0,-1 1 1 0 0,0 2-1 0 0,8 30-4808 0 0,9-7-3415 0 0,-4-14 4251 0 0</inkml:trace>
  <inkml:trace contextRef="#ctx0" brushRef="#br0" timeOffset="1">361 8 11506 0 0,'-8'-8'6054'0'0,"4"10"-2268"0"0,1 18-1665 0 0,3-17-2239 0 0,8 163-519 0 0,-2-94-7044 0 0,-6-71 7422 0 0,0 0-1 0 0,0 0 0 0 0,0 0 1 0 0,0-1-1 0 0,0 1 1 0 0,0 0-1 0 0,0 0 1 0 0,0 0-1 0 0,0 0 0 0 0,0 0 1 0 0,-1 0-1 0 0,1-1 1 0 0,0 1-1 0 0,-1 0 1 0 0,1 0-1 0 0,0 0 0 0 0,-1-1 1 0 0,1 1-1 0 0,-1 0 1 0 0,1 0-1 0 0,-1-1 0 0 0,0 1 1 0 0,1-1-1 0 0,-1 1 1 0 0,0 0-1 0 0,0 0 1 0 0,-4 3-1365 0 0,0 6-3063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48 334 10962 0 0,'-8'27'8270'0'0,"-2"14"-5237"0"0,1 0-2684 0 0,-10 64-2679 0 0,19-111-2842 0 0,-1 3 5093 0 0,1-1-1 0 0,0 1 1 0 0,0 0 0 0 0,0 0-1 0 0,0 0 1 0 0,1-1 0 0 0,0 1-1 0 0,-1 0 1 0 0,1 0 0 0 0,0 0 0 0 0,0 0-1 0 0,1 0 1 0 0,-1 0 0 0 0,0 0-1 0 0,4-3 1 0 0,-1 2 129 0 0,1-1 0 0 0,0 1 0 0 0,0 1 0 0 0,0-1 0 0 0,1 1 0 0 0,-1 0 0 0 0,1 0 0 0 0,-1 0 0 0 0,1 1 0 0 0,7-2 0 0 0,64-11-6204 0 0,-60 13 2657 0 0,-4 0 147 0 0</inkml:trace>
  <inkml:trace contextRef="#ctx0" brushRef="#br0" timeOffset="1">206 402 5185 0 0,'-13'42'8796'0'0,"3"-12"-6878"0"0,-22 52 0 0 0,33-84-1946 0 0,-1 1-1 0 0,1-1 0 0 0,-1 1 1 0 0,0-1-1 0 0,0 1 0 0 0,0-1 1 0 0,1 0-1 0 0,-1 1 1 0 0,-1-1-1 0 0,1 1 0 0 0,0-1 1 0 0,-1-2-1 0 0,1 3 26 0 0,-1 1-1 0 0,1-1 0 0 0,0 0 1 0 0,0 0-1 0 0,-1 1 1 0 0,1-1-1 0 0,0 0 1 0 0,0 0-1 0 0,0 1 0 0 0,0-1 1 0 0,0 0-1 0 0,0 0 1 0 0,0 1-1 0 0,0-1 1 0 0,0 0-1 0 0,0 0 0 0 0,1 1 1 0 0,-1-1-1 0 0,0 0 1 0 0,0 1-1 0 0,1-1 1 0 0,-1 0-1 0 0,0 1 0 0 0,1-1 1 0 0,-1 0-1 0 0,1 1 1 0 0,-1-1-1 0 0,1 1 1 0 0,-1-1-1 0 0,1 0 0 0 0,-1 1 1 0 0,1 0-1 0 0,0-1 1 0 0,-1 1-1 0 0,1-1 0 0 0,0 1 1 0 0,-1 0-1 0 0,1-1 1 0 0,0 1-1 0 0,-1 0 1 0 0,1 0-1 0 0,0-1 0 0 0,0 1 1 0 0,-1 0-1 0 0,1 0 1 0 0,0 0-1 0 0,0 0 1 0 0,-1 0-1 0 0,1 0 0 0 0,0 0 1 0 0,0 0-1 0 0,0 1 1 0 0,62 2-1371 0 0,-16 1-1926 0 0,-39-4 1847 0 0,0 0 1 0 0,-1-1-1 0 0,1 0 0 0 0,9-2 0 0 0,-5 0-427 0 0,0 1-558 0 0</inkml:trace>
  <inkml:trace contextRef="#ctx0" brushRef="#br0" timeOffset="2">431 125 9122 0 0,'-1'-1'146'0'0,"-23"-18"4701"0"0,-33-19-1 0 0,57 38-4785 0 0,0 0-1 0 0,0-1 1 0 0,0 1-1 0 0,-1 0 1 0 0,1 0-1 0 0,0-1 1 0 0,0 1-1 0 0,-1 0 1 0 0,1 0-1 0 0,0 0 1 0 0,-1 0-1 0 0,1-1 1 0 0,0 1-1 0 0,0 0 1 0 0,-1 0-1 0 0,1 0 1 0 0,0 0-1 0 0,-1 0 1 0 0,1 0-1 0 0,0 0 1 0 0,-1 0-1 0 0,1 0 1 0 0,0 0-1 0 0,-1 0 1 0 0,1 0-1 0 0,0 0 1 0 0,-1 0-1 0 0,1 0 0 0 0,0 0 1 0 0,-1 1-1 0 0,1-1 1 0 0,0 0-1 0 0,0 0 1 0 0,-1 0-1 0 0,1 0 1 0 0,0 1-1 0 0,0-1 1 0 0,-1 0-1 0 0,1 0 1 0 0,0 0-1 0 0,-1 1 1 0 0,3 16 662 0 0,12 16-674 0 0,-7-22-63 0 0,1 0 0 0 0,0-1 0 0 0,0 0 0 0 0,1 0 0 0 0,12 10-1 0 0,-18-17-22 0 0,-1-1-1 0 0,2 1 0 0 0,-1-1 0 0 0,0 1 0 0 0,0-1 1 0 0,1 0-1 0 0,-1 0 0 0 0,1 0 0 0 0,0-1 0 0 0,-1 0 1 0 0,1 1-1 0 0,0-1 0 0 0,0 0 0 0 0,0-1 0 0 0,0 1 1 0 0,0-1-1 0 0,0 1 0 0 0,0-1 0 0 0,0 0 0 0 0,0-1 1 0 0,4 0-1 0 0,-7 1 31 0 0,1-1 0 0 0,-1 0 1 0 0,0 1-1 0 0,1-1 0 0 0,-1 0 0 0 0,0 0 1 0 0,1 0-1 0 0,-1 0 0 0 0,0 0 0 0 0,0 0 1 0 0,0 0-1 0 0,0 0 0 0 0,0 0 0 0 0,0 0 0 0 0,-1-1 1 0 0,1 1-1 0 0,0 0 0 0 0,0-1 0 0 0,0-2 1 0 0,0 1 2 0 0,0-1 1 0 0,0 0-1 0 0,-1 0 1 0 0,1 0 0 0 0,-1 0-1 0 0,0 0 1 0 0,-1-6-1 0 0,0-1 16 0 0,-1 0 0 0 0,-1 0-1 0 0,0 1 1 0 0,-7-18 0 0 0,8 23-45 0 0,-1-1 0 0 0,-1 1-1 0 0,1-1 1 0 0,-1 1 0 0 0,0 0 0 0 0,0 0 0 0 0,0 1 0 0 0,-1-1 0 0 0,0 1 0 0 0,0 0-1 0 0,0 0 1 0 0,0 1 0 0 0,0 0 0 0 0,-1-1 0 0 0,0 2 0 0 0,1-1 0 0 0,-1 1-1 0 0,-12-4 1 0 0,14 5-200 0 0,-1 0 0 0 0,0 1 0 0 0,0-1 0 0 0,0 1 0 0 0,0 0 1 0 0,0 0-1 0 0,1 0 0 0 0,-1 1 0 0 0,0-1 0 0 0,0 1 0 0 0,0 0 0 0 0,1 1 0 0 0,-1-1 0 0 0,0 1 0 0 0,1 0 0 0 0,-1 0 0 0 0,1 1 0 0 0,0-1 0 0 0,0 1 0 0 0,0 0 0 0 0,0 0 0 0 0,0 0 0 0 0,1 1 0 0 0,-1-1 0 0 0,-2 5 0 0 0,2-1-112 0 0,0 0 0 0 0,0 0 0 0 0,1 0 0 0 0,0 1-1 0 0,0 0 1 0 0,1-1 0 0 0,0 1 0 0 0,0 0 0 0 0,1 0 0 0 0,0 0 0 0 0,1 0-1 0 0,-1 1 1 0 0,2 8 0 0 0,-1-9 465 0 0,1-1 0 0 0,0 1-1 0 0,0-1 1 0 0,1 1 0 0 0,0-1 0 0 0,0 1-1 0 0,1-1 1 0 0,5 10 0 0 0,-7-15 248 0 0,1 0 0 0 0,0 1-1 0 0,0-1 1 0 0,0 0 0 0 0,0-1 0 0 0,1 1 0 0 0,-1 0-1 0 0,0 0 1 0 0,1-1 0 0 0,-1 0 0 0 0,1 1 0 0 0,-1-1 0 0 0,1 0-1 0 0,0 0 1 0 0,0 0 0 0 0,-1-1 0 0 0,1 1 0 0 0,0-1-1 0 0,0 1 1 0 0,4-1 0 0 0,9 0 137 0 0,0 0-1 0 0,25-4 0 0 0,-12 1-362 0 0,-14 2-386 0 0,40-1-756 0 0,-53 2 234 0 0,1 1 0 0 0,0-1 0 0 0,0 1 0 0 0,-1-1 0 0 0,1 1 1 0 0,0 0-1 0 0,-1 0 0 0 0,1 0 0 0 0,3 2 0 0 0,-2 2-3291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12251 0 0,'-1'1'315'0'0,"1"0"0"0"0,0 0 1 0 0,-1 1-1 0 0,1-1 1 0 0,0 0-1 0 0,0 1 1 0 0,0-1-1 0 0,0 0 0 0 0,0 0 1 0 0,0 1-1 0 0,0-1 1 0 0,0 0-1 0 0,1 0 1 0 0,-1 1-1 0 0,0-1 0 0 0,1 0 1 0 0,-1 0-1 0 0,1 0 1 0 0,0 0-1 0 0,-1 0 1 0 0,2 2-1 0 0,0-1-57 0 0,0 0 0 0 0,0 0-1 0 0,0 0 1 0 0,1 0 0 0 0,-1 0 0 0 0,0 0 0 0 0,1-1-1 0 0,-1 1 1 0 0,4 0 0 0 0,7 3-167 0 0,0-1 0 0 0,0 0 0 0 0,17 3 0 0 0,-21-5 347 0 0,-4-2-397 0 0,21 6 168 0 0,-25-6-205 0 0,-1 0 0 0 0,1 0 1 0 0,0 0-1 0 0,-1 0 0 0 0,1 1 0 0 0,0-1 0 0 0,-1 0 0 0 0,1 0 0 0 0,0 1 0 0 0,-1-1 1 0 0,1 0-1 0 0,0 0 0 0 0,-1 1 0 0 0,1-1 0 0 0,-1 1 0 0 0,1-1 0 0 0,-1 1 1 0 0,1-1-1 0 0,-1 1 0 0 0,1-1 0 0 0,-1 1 0 0 0,0-1 0 0 0,1 1 0 0 0,-1 0 0 0 0,1 0 1 0 0,-2 1-39 0 0,0 0 1 0 0,0 0 0 0 0,0-1 0 0 0,-1 1 0 0 0,1 0 0 0 0,-1-1-1 0 0,1 1 1 0 0,-1-1 0 0 0,-3 2 0 0 0,-12 15 81 0 0,16-16-42 0 0,0-1 0 0 0,1 0 1 0 0,-1 1-1 0 0,1-1 0 0 0,-1 1 1 0 0,1-1-1 0 0,0 1 0 0 0,-1-1 1 0 0,1 1-1 0 0,0-1 1 0 0,0 1-1 0 0,0 0 0 0 0,0-1 1 0 0,0 1-1 0 0,0-1 0 0 0,1 1 1 0 0,-1-1-1 0 0,0 1 1 0 0,1-1-1 0 0,-1 1 0 0 0,1-1 1 0 0,0 1-1 0 0,1 2 0 0 0,0-2 18 0 0,0 1 0 0 0,1-1 0 0 0,-1 1 0 0 0,1-1 0 0 0,0 0 0 0 0,-1 0-1 0 0,1 0 1 0 0,0 0 0 0 0,0-1 0 0 0,6 3 0 0 0,0-1-526 0 0,1 0 0 0 0,-1 0 1 0 0,1-1-1 0 0,0 0 0 0 0,0 0 1 0 0,19-1-1 0 0,-16-2-2377 0 0,0-1-1 0 0,-1 0 1 0 0,1-1 0 0 0,17-6-1 0 0,-4-3-1502 0 0</inkml:trace>
  <inkml:trace contextRef="#ctx0" brushRef="#br0" timeOffset="1">310 36 18220 0 0,'-12'-1'612'0'0,"-13"-4"1115"0"0,26 2-1061 0 0,16-1-357 0 0,22-4 262 0 0,-20 4-479 0 0,0 0 0 0 0,0 1 0 0 0,20-1-1 0 0,-35 4-68 0 0,0 0 0 0 0,0 0 0 0 0,0 0 0 0 0,-1 1 0 0 0,1-1 0 0 0,0 1 0 0 0,0 0 0 0 0,-1 0-1 0 0,1 0 1 0 0,0 1 0 0 0,-1-1 0 0 0,1 1 0 0 0,-1 0 0 0 0,0 0 0 0 0,1 0 0 0 0,-1 0-1 0 0,0 0 1 0 0,0 1 0 0 0,-1 0 0 0 0,6 5 0 0 0,-6-4 10 0 0,0 0-1 0 0,0 1 1 0 0,0-1 0 0 0,-1 0-1 0 0,1 1 1 0 0,-1-1 0 0 0,0 1-1 0 0,-1-1 1 0 0,1 1 0 0 0,-1-1-1 0 0,0 1 1 0 0,0 0 0 0 0,0-1-1 0 0,-2 8 1 0 0,-9 39-1316 0 0,2-20-3258 0 0,-1 4-7669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2945 0 0,'8'-26'847'0'0,"-7"23"-373"0"0,0 1 0 0 0,0 0 0 0 0,0 0 0 0 0,1 0 0 0 0,-1 0 0 0 0,0 0 0 0 0,1 0 0 0 0,0 0 0 0 0,-1 0 0 0 0,1 1-1 0 0,2-3 1 0 0,-1 3-78 0 0,-1 0 0 0 0,0 0 0 0 0,1 0-1 0 0,0 0 1 0 0,-1 0 0 0 0,1 1 0 0 0,-1-1 0 0 0,1 1-1 0 0,0 0 1 0 0,-1 0 0 0 0,1 0 0 0 0,0 0-1 0 0,-1 0 1 0 0,1 0 0 0 0,0 1 0 0 0,-1-1-1 0 0,1 1 1 0 0,-1 0 0 0 0,1 0 0 0 0,3 2-1 0 0,3 0-118 0 0,0 0-65 0 0,0 0 1 0 0,-1 0-1 0 0,1 1 1 0 0,-1 1-1 0 0,0-1 1 0 0,11 9 0 0 0,-17-11-188 0 0,0 0 1 0 0,0 0 0 0 0,-1 0-1 0 0,1 0 1 0 0,-1 0 0 0 0,1 1-1 0 0,-1-1 1 0 0,0 1 0 0 0,0-1 0 0 0,0 1-1 0 0,0-1 1 0 0,0 1 0 0 0,0 0-1 0 0,-1-1 1 0 0,1 1 0 0 0,-1 0-1 0 0,0-1 1 0 0,0 1 0 0 0,0 0-1 0 0,0 0 1 0 0,0-1 0 0 0,-1 1 0 0 0,1 0-1 0 0,-1 0 1 0 0,0-1 0 0 0,-1 4-1 0 0,-8 20-508 0 0,-5 17-3137 0 0,15-16-6546 0 0,2-21 5891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8914 0 0,'2'-5'9966'0'0,"2"18"-7091"0"0,4 21-2119 0 0,9 139-120 0 0,-8-58-5000 0 0,-6-142 1797 0 0,-2 22 2600 0 0,1 1 0 0 0,-1 0 0 0 0,1-1 0 0 0,-1 1 1 0 0,1 0-1 0 0,1 0 0 0 0,-1 0 0 0 0,0 0 0 0 0,1 1 1 0 0,0-1-1 0 0,0 0 0 0 0,0 1 0 0 0,0 0 0 0 0,1 0 0 0 0,-1 0 1 0 0,1 0-1 0 0,0 1 0 0 0,5-4 0 0 0,35-9-1563 0 0,-36 13-507 0 0,0 0 0 0 0,0-1 0 0 0,0 0 0 0 0,13-7-1 0 0,-8 6-1756 0 0</inkml:trace>
  <inkml:trace contextRef="#ctx0" brushRef="#br0" timeOffset="1">353 12 15579 0 0,'-3'2'273'0'0,"1"0"0"0"0,-1 0 0 0 0,1 0 0 0 0,-1 0 0 0 0,1 0-1 0 0,0 0 1 0 0,-1 0 0 0 0,1 1 0 0 0,0-1 0 0 0,1 1 0 0 0,-1 0-1 0 0,0 0 1 0 0,1-1 0 0 0,0 1 0 0 0,-1 0 0 0 0,1 0 0 0 0,-1 5 0 0 0,1-2-89 0 0,0 1 0 0 0,1 0 0 0 0,-1-1 0 0 0,1 1 0 0 0,1 0 0 0 0,-1-1 0 0 0,1 1 0 0 0,2 6 1 0 0,2 6-107 0 0,1 0 0 0 0,0 0 1 0 0,2-1-1 0 0,17 31 0 0 0,-21-42-73 0 0,0 1 0 0 0,0-1 0 0 0,1 0 0 0 0,0 0 0 0 0,0 0 0 0 0,1 0 0 0 0,0-1 0 0 0,0 0-1 0 0,0-1 1 0 0,1 1 0 0 0,8 5 0 0 0,-14-11-2 0 0,0 0-1 0 0,0 1 1 0 0,0-1-1 0 0,0 0 1 0 0,0 0-1 0 0,0 1 1 0 0,0-1 0 0 0,0 0-1 0 0,0 0 1 0 0,0 0-1 0 0,0 0 1 0 0,0 0-1 0 0,0 0 1 0 0,0-1-1 0 0,0 1 1 0 0,0 0 0 0 0,0 0-1 0 0,0-1 1 0 0,0 1-1 0 0,0-1 1 0 0,0 1-1 0 0,0-1 1 0 0,0 1-1 0 0,0-1 1 0 0,1 0 0 0 0,0-2 5 0 0,0 1 1 0 0,0 0 0 0 0,0-1 0 0 0,-1 1 0 0 0,1-1 0 0 0,0 0 0 0 0,-1 0 0 0 0,2-5-1 0 0,1-3 32 0 0,-1 0-1 0 0,-1-1 1 0 0,3-18-1 0 0,-5 22-58 0 0,4-23-452 0 0,-2 1 0 0 0,-1-1 0 0 0,-2 0-1 0 0,-7-56 1 0 0,7 86 221 0 0,1 0-1 0 0,0 0 1 0 0,0 0-1 0 0,0 0 1 0 0,-1 0-1 0 0,1 0 1 0 0,0 1-1 0 0,-1-1 1 0 0,1 0-1 0 0,-1 0 1 0 0,1 0 0 0 0,-1 1-1 0 0,0-1 1 0 0,1 0-1 0 0,-1 1 1 0 0,1-1-1 0 0,-1 0 1 0 0,0 1-1 0 0,0-1 1 0 0,1 1-1 0 0,-1-1 1 0 0,0 1-1 0 0,0-1 1 0 0,0 1-1 0 0,0 0 1 0 0,0-1 0 0 0,1 1-1 0 0,-1 0 1 0 0,0 0-1 0 0,0 0 1 0 0,0 0-1 0 0,0-1 1 0 0,-2 2-1 0 0,-16 4-6263 0 0,6 1 5143 0 0,0 7-1755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6033 0 0,'4'2'6738'0'0,"1"-1"-3986"0"0,5 0-775 0 0,4 1-585 0 0,2-1-416 0 0,0 0-384 0 0,2 2-240 0 0,0-2-160 0 0,0 1-111 0 0,0 1-210 0 0,-3 1-623 0 0,-1 1-1216 0 0,-2 0-1921 0 0,-6-1-872 0 0</inkml:trace>
  <inkml:trace contextRef="#ctx0" brushRef="#br0" timeOffset="1">155 143 10858 0 0,'-2'15'2895'0'0,"0"5"-274"0"0,-1 0 0 0 0,-5 19-1 0 0,6-32-2531 0 0,-1 1 0 0 0,0-1 0 0 0,0 1 0 0 0,-1-1 0 0 0,0 0 0 0 0,0-1 0 0 0,-1 1 0 0 0,-6 7-1 0 0,-4 1-329 0 0,12-12-155 0 0,12-5 352 0 0,-1 0 256 0 0,43-6 126 0 0,19-5-4171 0 0,-26-3-7194 0 0,-28 7 5667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 9466 0 0,'-1'-1'338'0'0,"1"1"0"0"0,0 0 0 0 0,-1 0 0 0 0,1 0 0 0 0,-1 0 0 0 0,1 0 0 0 0,-1 0 0 0 0,1 0 0 0 0,-1 0 0 0 0,1 0 0 0 0,-1 0 0 0 0,1 0 0 0 0,-1 0 0 0 0,1 0 0 0 0,-1 0 0 0 0,1 0 0 0 0,-1 1 0 0 0,1-1-1 0 0,-1 0 1 0 0,1 0 0 0 0,-1 0 0 0 0,0 2 1352 0 0,0-1-1352 0 0,-6 15 2858 0 0,4 24-3572 0 0,3-32 1177 0 0,0-8-800 0 0,-1 13-207 0 0,0 0 0 0 0,1 0 0 0 0,1 0 0 0 0,0 0 1 0 0,1 0-1 0 0,0 0 0 0 0,0-1 0 0 0,10 25 0 0 0,-12-37 189 0 0,0 1 0 0 0,0-1 0 0 0,1 0 0 0 0,-1 0 0 0 0,0 0 0 0 0,0 0 1 0 0,0 1-1 0 0,1-1 0 0 0,-1 0 0 0 0,0 0 0 0 0,0 0 0 0 0,0 0 0 0 0,1 0 0 0 0,-1 0 1 0 0,0 0-1 0 0,0 1 0 0 0,1-1 0 0 0,-1 0 0 0 0,0 0 0 0 0,1 0 0 0 0,-1 0 0 0 0,0 0 0 0 0,0 0 1 0 0,1 0-1 0 0,-1 0 0 0 0,0 0 0 0 0,0 0 0 0 0,1-1 0 0 0,-1 1 0 0 0,0 0 0 0 0,0 0 0 0 0,1 0 1 0 0,-1 0-1 0 0,0 0 0 0 0,0 0 0 0 0,0-1 0 0 0,1 1 0 0 0,-1 0 0 0 0,0 0 0 0 0,0 0 1 0 0,0 0-1 0 0,1-1 0 0 0,-1 1 0 0 0,0 0 0 0 0,0 0 0 0 0,0-1 0 0 0,0 1 0 0 0,0 0 0 0 0,1 0 1 0 0,-1-1-1 0 0,0 1 0 0 0,0 0 0 0 0,0 0 0 0 0,0-1 0 0 0,0 1 0 0 0,0 0 0 0 0,0-1 0 0 0,12-24 420 0 0,-3 7-152 0 0,-7 16-319 0 0,-1 0-1 0 0,1 1 0 0 0,0-1 0 0 0,0 1 0 0 0,-1 0 1 0 0,1-1-1 0 0,0 1 0 0 0,0 0 0 0 0,1 0 1 0 0,-1 0-1 0 0,0 0 0 0 0,0 1 0 0 0,0-1 1 0 0,1 1-1 0 0,-1-1 0 0 0,0 1 0 0 0,0 0 0 0 0,1 0 1 0 0,1 0-1 0 0,1 0-1005 0 0,0 0 0 0 0,0 1 0 0 0,0 0 0 0 0,0 0 0 0 0,0 0 0 0 0,-1 1 0 0 0,1-1 0 0 0,5 3 0 0 0,4 5-5112 0 0</inkml:trace>
  <inkml:trace contextRef="#ctx0" brushRef="#br0" timeOffset="1">354 299 13587 0 0,'0'-5'5905'0'0,"3"-1"-5377"0"0,0-3-88 0 0,4 0-312 0 0,2-4-336 0 0,1 1-592 0 0,2 0-1128 0 0,-2 0-1705 0 0,-2 3-1040 0 0,-22-3 960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5585 0 0,'-4'5'1575'0'0,"0"-1"0"0"0,1 1 0 0 0,-1 0 0 0 0,1 0 0 0 0,-5 10 0 0 0,-17 58 1635 0 0,8-24-2231 0 0,-26 46-461 0 0,39-86-524 0 0,-1-1-1 0 0,0 0 1 0 0,-1 0-1 0 0,0-1 1 0 0,0 0 0 0 0,0 0-1 0 0,-1 0 1 0 0,-14 10-1 0 0,20-16-37 0 0,1 0 0 0 0,-1-1 0 0 0,0 1 0 0 0,1-1 0 0 0,-1 1 0 0 0,0-1 0 0 0,0 1 0 0 0,1-1 0 0 0,-1 1 0 0 0,0-1 0 0 0,0 0 0 0 0,0 1-1 0 0,0-1 1 0 0,1 0 0 0 0,-1 0 0 0 0,0 0 0 0 0,0 0 0 0 0,0 0 0 0 0,0 0 0 0 0,0 0 0 0 0,0 0 0 0 0,0 0 0 0 0,1 0 0 0 0,-1 0 0 0 0,0 0 0 0 0,0-1 0 0 0,0 1 0 0 0,0 0 0 0 0,1-1 0 0 0,-1 1-1 0 0,0 0 1 0 0,0-1 0 0 0,1 1 0 0 0,-1-1 0 0 0,0 1 0 0 0,0-1 0 0 0,1 0 0 0 0,-1 1 0 0 0,1-1 0 0 0,-1 0 0 0 0,1 1 0 0 0,-1-1 0 0 0,1 0 0 0 0,-1 0 0 0 0,1 0 0 0 0,-1 1 0 0 0,1-1 0 0 0,0-1-1 0 0,-1-1-50 0 0,0-1-1 0 0,0 1 1 0 0,1 0-1 0 0,0-1 1 0 0,-1 1-1 0 0,1 0 1 0 0,1 0-1 0 0,-1-1 1 0 0,0 1-1 0 0,1 0 1 0 0,0-1-1 0 0,0-2 0 0 0,1 2 141 0 0,-1 0-1 0 0,1 0 0 0 0,-1 1 0 0 0,1-1 0 0 0,1 1 0 0 0,-1-1 0 0 0,0 1 0 0 0,1-1 0 0 0,-1 1 0 0 0,1 0 0 0 0,0 0 0 0 0,0 1 0 0 0,0-1 0 0 0,1 1 0 0 0,-1-1 1 0 0,1 1-1 0 0,-1 0 0 0 0,1 0 0 0 0,0 0 0 0 0,-1 1 0 0 0,1-1 0 0 0,7 0 0 0 0,-4 1 135 0 0,0 0 0 0 0,0 1 0 0 0,0 0 0 0 0,0 1 0 0 0,0-1-1 0 0,0 1 1 0 0,0 1 0 0 0,0-1 0 0 0,0 1 0 0 0,0 0 0 0 0,-1 1 0 0 0,9 4 0 0 0,14 6-290 0 0,74 39 946 0 0,-91-44-2084 0 0,-1-1 1 0 0,0 2 0 0 0,14 12 0 0 0,-25-21 1095 0 0,0 0 1 0 0,0 0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6489 0 0,'2'25'6732'0'0,"0"0"-3722"0"0,0-14-2827 0 0,-1-1 0 0 0,0 1 0 0 0,-1 0 0 0 0,0 0 0 0 0,-3 15 0 0 0,2-19-272 0 0,-1-1-1 0 0,0 0 1 0 0,0 0 0 0 0,-1 1 0 0 0,0-2-1 0 0,0 1 1 0 0,0 0 0 0 0,-1-1-1 0 0,1 1 1 0 0,-9 7 0 0 0,11-11 37 0 0,-1 0 1 0 0,1-1-1 0 0,-1 1 1 0 0,0-1-1 0 0,1 0 1 0 0,-1 1-1 0 0,0-1 1 0 0,0 0-1 0 0,0 0 1 0 0,0 0-1 0 0,0 0 1 0 0,0-1-1 0 0,0 1 1 0 0,0-1-1 0 0,0 1 1 0 0,-1-1-1 0 0,1 1 1 0 0,0-1-1 0 0,0 0 1 0 0,0 0-1 0 0,-1 0 1 0 0,1-1-1 0 0,0 1 1 0 0,0 0-1 0 0,0-1 1 0 0,0 1-1 0 0,-1-1 1 0 0,1 0-1 0 0,0 0 0 0 0,0 0 1 0 0,0 0-1 0 0,1 0 1 0 0,-1 0-1 0 0,0 0 1 0 0,-2-3-1 0 0,4 4 67 0 0,-1 0 0 0 0,1 0 0 0 0,0 0-1 0 0,0 0 1 0 0,0 0 0 0 0,-1 0 0 0 0,1 0-1 0 0,0 0 1 0 0,0 0 0 0 0,0 0-1 0 0,-1-1 1 0 0,1 1 0 0 0,0 0 0 0 0,0 0-1 0 0,0 0 1 0 0,0 0 0 0 0,-1 0 0 0 0,1-1-1 0 0,0 1 1 0 0,0 0 0 0 0,0 0-1 0 0,0 0 1 0 0,0-1 0 0 0,0 1 0 0 0,-1 0-1 0 0,1 0 1 0 0,0 0 0 0 0,0-1 0 0 0,0 1-1 0 0,0 0 1 0 0,0 0 0 0 0,0 0-1 0 0,0-1 1 0 0,0 1 0 0 0,0 0 0 0 0,0 0-1 0 0,0-1 1 0 0,0 1 0 0 0,0 0 0 0 0,0 0-1 0 0,0 0 1 0 0,0-1 0 0 0,0 1-1 0 0,1 0 1 0 0,-1 0 0 0 0,0 0 0 0 0,0-1-1 0 0,14 0 1105 0 0,20 7 710 0 0,-33-5-1789 0 0,41 10 757 0 0,-28-6-284 0 0,0-1-1 0 0,1 0 1 0 0,29 2 0 0 0,-39-6-1010 0 0,-1 0 0 0 0,0 0-1 0 0,0 0 1 0 0,1-1 0 0 0,-1 0 0 0 0,0 0 0 0 0,7-2-1 0 0,-8 1-482 0 0,0 1-1 0 0,0-1 0 0 0,0 0 1 0 0,0 0-1 0 0,-1 0 0 0 0,1 0 0 0 0,0 0 1 0 0,-1 0-1 0 0,1-1 0 0 0,2-4 0 0 0,5-6-3696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10914 0 0,'0'-1'408'0'0,"1"-1"0"0"0,-1 1 0 0 0,0 0 0 0 0,1 0 0 0 0,0 0 0 0 0,-1 0 0 0 0,1 0-1 0 0,0 0 1 0 0,0 0 0 0 0,-1 0 0 0 0,1 0 0 0 0,0 0 0 0 0,0 0 0 0 0,0 0 0 0 0,0 1 0 0 0,0-1-1 0 0,1 0 1 0 0,27-10 2416 0 0,28 4-1430 0 0,-50 7-1353 0 0,0 0 0 0 0,1 1-1 0 0,-1-1 1 0 0,0 1 0 0 0,1 1-1 0 0,-1 0 1 0 0,0 0 0 0 0,0 0-1 0 0,0 1 1 0 0,0 0 0 0 0,-1 0-1 0 0,1 1 1 0 0,-1-1 0 0 0,10 9 0 0 0,-11-7-26 0 0,0 0 1 0 0,-1 0-1 0 0,1 1 1 0 0,-1-1 0 0 0,0 1-1 0 0,-1 0 1 0 0,1 0-1 0 0,-1 1 1 0 0,-1-1 0 0 0,1 0-1 0 0,-1 1 1 0 0,0 0 0 0 0,0 0-1 0 0,-1-1 1 0 0,1 13-1 0 0,2 98-1329 0 0,-12-41-5128 0 0,8-74 5680 0 0,0 0 0 0 0,-1 0 0 0 0,1 1 1 0 0,-1-1-1 0 0,1 0 0 0 0,-1 0 0 0 0,0 0 0 0 0,0 0 0 0 0,0 0 0 0 0,-2 3 1 0 0,-5 1-4397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9:5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80 1864 0 0,'0'-11'1252'0'0,"1"0"0"0"0,1 1 1 0 0,0-1-1 0 0,0 1 0 0 0,10-17 5053 0 0,-12 27-6229 0 0,4 13 1770 0 0,0 15-922 0 0,4 97-189 0 0,-5-72-2650 0 0,1 0-3469 0 0,-7-33-347 0 0,3-12 2126 0 0</inkml:trace>
  <inkml:trace contextRef="#ctx0" brushRef="#br0" timeOffset="1">88 307 3849 0 0,'-6'6'1539'0'0,"1"1"0"0"0,-1 0 0 0 0,1 0 1 0 0,-4 8-1 0 0,-15 33 901 0 0,-9 14-2006 0 0,33-104-1314 0 0,1 38 940 0 0,-1 0 0 0 0,1 1-1 0 0,0-1 1 0 0,0 0 0 0 0,1 1 0 0 0,-1-1 0 0 0,1 1 0 0 0,-1-1 0 0 0,1 1 0 0 0,0 0-1 0 0,1 0 1 0 0,-1 0 0 0 0,0 0 0 0 0,1 0 0 0 0,0 1 0 0 0,-1-1 0 0 0,1 1 0 0 0,0-1-1 0 0,1 1 1 0 0,-1 0 0 0 0,0 0 0 0 0,0 0 0 0 0,1 1 0 0 0,-1-1 0 0 0,1 1-1 0 0,0 0 1 0 0,-1 0 0 0 0,1 0 0 0 0,0 1 0 0 0,-1-1 0 0 0,1 1 0 0 0,0 0 0 0 0,0 0-1 0 0,4 0 1 0 0,12 3-551 0 0,0 0 1 0 0,0 1-1 0 0,0 1 0 0 0,0 1 0 0 0,20 9 0 0 0,-9-4-3179 0 0,-18-8 747 0 0,-2 0-1269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7074 0 0,'0'-1'523'0'0,"0"0"0"0"0,0 0 0 0 0,0 1 0 0 0,1-1 0 0 0,-1 0 0 0 0,0 0 0 0 0,6-6 6276 0 0,-6 6-6275 0 0,1 1-1 0 0,0-1 0 0 0,21-7 2780 0 0,32 4-5911 0 0,-43 4 3397 0 0,-7 0-1289 0 0,0-1 0 0 0,0 1 0 0 0,1-1 0 0 0,-1 1 0 0 0,0-1 0 0 0,0 0 0 0 0,0-1 0 0 0,0 1 0 0 0,0-1 0 0 0,0 0 0 0 0,0 0 0 0 0,0 0 0 0 0,-1 0 0 0 0,5-4 0 0 0,16-16 108 0 0,-22 20 477 0 0,-1 1 1 0 0,1-1-1 0 0,0 1 1 0 0,0-1-1 0 0,0 1 0 0 0,0 0 1 0 0,0-1-1 0 0,0 1 1 0 0,0 0-1 0 0,0 0 0 0 0,1 1 1 0 0,-1-1-1 0 0,0 0 1 0 0,1 1-1 0 0,-1-1 0 0 0,4 1 1 0 0,0 0 390 0 0,-1 1-1 0 0,1 0 1 0 0,-1 0 0 0 0,0 0 0 0 0,8 3-1 0 0,15 4 787 0 0,-26-8-1266 0 0,-1 0 1 0 0,1 0-1 0 0,-1 0 1 0 0,1-1-1 0 0,-1 1 1 0 0,1 0-1 0 0,-1-1 0 0 0,0 0 1 0 0,1 1-1 0 0,-1-1 1 0 0,0 0-1 0 0,1 1 1 0 0,-1-1-1 0 0,0 0 1 0 0,0 0-1 0 0,0 0 0 0 0,0 0 1 0 0,0 0-1 0 0,0-1 1 0 0,0 1-1 0 0,0 0 1 0 0,0 0-1 0 0,0-1 1 0 0,-1 1-1 0 0,1 0 0 0 0,0-1 1 0 0,-1 1-1 0 0,1-1 1 0 0,-1 1-1 0 0,0 0 1 0 0,1-3-1 0 0,11-53-4895 0 0,-12 52 4020 0 0,4-28-2437 0 0,0 6 10093 0 0,1 125-2126 0 0,0-7-4510 0 0,8-2-7027 0 0,-13-88 6321 0 0,0 0 177 0 0,0 0 0 0 0,0 0 0 0 0,0 0 1 0 0,0-1-1 0 0,1 1 0 0 0,-1 0 0 0 0,0 0 0 0 0,0 0 0 0 0,1-1 0 0 0,-1 1 0 0 0,0 0 0 0 0,1 0 0 0 0,-1-1 0 0 0,1 1 0 0 0,-1 0 0 0 0,1-1 0 0 0,-1 1 0 0 0,1-1 0 0 0,-1 1 0 0 0,1 0 0 0 0,0-1 1 0 0,0 1-1 0 0,4-3-2776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71 1800 0 0,'4'-18'1786'0'0,"-2"8"370"0"0,0 1 0 0 0,1-1 0 0 0,8-14 3811 0 0,-10 33-4535 0 0,1 12-621 0 0,-4 28-1099 0 0,-7 49 0 0 0,-6-1-9411 0 0,15-95 9301 0 0,-2 22-4816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4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8890 0 0,'-17'34'9837'0'0,"1"24"-6954"0"0,4-13-2331 0 0,11-42-550 0 0,-3 8-146 0 0,1-1 0 0 0,-1 0 0 0 0,0 0 0 0 0,-1 0-1 0 0,-8 12 1 0 0,16-60-2530 0 0,-2 33 2724 0 0,1 0 0 0 0,1 0-1 0 0,-1 0 1 0 0,1 0 0 0 0,-1 1 0 0 0,1-1-1 0 0,1 1 1 0 0,-1 0 0 0 0,1-1 0 0 0,-1 2-1 0 0,1-1 1 0 0,0 0 0 0 0,1 1-1 0 0,-1 0 1 0 0,1 0 0 0 0,-1 0 0 0 0,1 0-1 0 0,0 1 1 0 0,0 0 0 0 0,0 0 0 0 0,0 0-1 0 0,0 1 1 0 0,0-1 0 0 0,1 1-1 0 0,8 0 1 0 0,-3 0-209 0 0,1 0-1 0 0,-1 1 1 0 0,1 0-1 0 0,0 1 1 0 0,-1 0-1 0 0,1 1 0 0 0,-1 1 1 0 0,0-1-1 0 0,0 2 1 0 0,0 0-1 0 0,11 5 1 0 0,-12-4-1570 0 0,17 8-7969 0 0,-17-10 4817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74 121 11338 0 0,'-3'1'557'0'0,"-1"-1"0"0"0,0 1-1 0 0,1 0 1 0 0,-1 0 0 0 0,1 1-1 0 0,-1-1 1 0 0,1 1-1 0 0,-1-1 1 0 0,1 1 0 0 0,0 0-1 0 0,0 1 1 0 0,0-1 0 0 0,0 0-1 0 0,0 1 1 0 0,1-1 0 0 0,-1 1-1 0 0,-3 5 1 0 0,4-4-341 0 0,0 0 0 0 0,1 0 1 0 0,-1 0-1 0 0,1 0 0 0 0,-1 0 1 0 0,1 1-1 0 0,1-1 0 0 0,-1 0 0 0 0,1 1 1 0 0,-1-1-1 0 0,1 0 0 0 0,0 1 1 0 0,1 4-1 0 0,1 2-203 0 0,0-1-1 0 0,1 0 1 0 0,0 0 0 0 0,0 0 0 0 0,1-1-1 0 0,0 1 1 0 0,1-1 0 0 0,0 0-1 0 0,0 0 1 0 0,1 0 0 0 0,13 13 0 0 0,-17-19-23 0 0,1 0 1 0 0,-1 0-1 0 0,1-1 1 0 0,0 0-1 0 0,0 1 1 0 0,0-1-1 0 0,1 0 1 0 0,-1-1-1 0 0,0 1 1 0 0,1 0-1 0 0,-1-1 1 0 0,1 0 0 0 0,-1 0-1 0 0,1 0 1 0 0,0 0-1 0 0,-1-1 1 0 0,1 1-1 0 0,0-1 1 0 0,6 0-1 0 0,-6-1-3 0 0,-1 0-1 0 0,0 0 1 0 0,1 0 0 0 0,-1 0-1 0 0,0-1 1 0 0,0 1-1 0 0,0-1 1 0 0,0 0 0 0 0,0 0-1 0 0,-1 0 1 0 0,1 0-1 0 0,-1 0 1 0 0,1-1 0 0 0,-1 1-1 0 0,0-1 1 0 0,1 0 0 0 0,-1 1-1 0 0,-1-1 1 0 0,1 0-1 0 0,0 0 1 0 0,-1 0 0 0 0,2-4-1 0 0,-1 0-35 0 0,0-1 0 0 0,0 1-1 0 0,-1-1 1 0 0,1 1 0 0 0,-2-1 0 0 0,1 0 0 0 0,-1 0-1 0 0,0 1 1 0 0,-1-1 0 0 0,0 0 0 0 0,0 1-1 0 0,-1-1 1 0 0,1 1 0 0 0,-6-12 0 0 0,4 10-128 0 0,0 0-1 0 0,-2 0 1 0 0,1 0 0 0 0,-1 1 0 0 0,0-1 0 0 0,0 1 0 0 0,-1 0-1 0 0,0 1 1 0 0,-1-1 0 0 0,-14-12 0 0 0,6 14 23 0 0,15 6 153 0 0,-1 0 1 0 0,1 0-1 0 0,0 0 0 0 0,0 0 0 0 0,0 0 0 0 0,-1 1 1 0 0,1-1-1 0 0,0 0 0 0 0,0 0 0 0 0,0 0 1 0 0,-1 0-1 0 0,1 1 0 0 0,0-1 0 0 0,0 0 1 0 0,0 0-1 0 0,0 1 0 0 0,0-1 0 0 0,0 0 0 0 0,0 0 1 0 0,-1 0-1 0 0,1 1 0 0 0,0-1 0 0 0,0 0 1 0 0,0 0-1 0 0,0 1 0 0 0,0-1 0 0 0,0 0 1 0 0,0 0-1 0 0,0 1 0 0 0,0-1 0 0 0,0 0 0 0 0,0 0 1 0 0,1 1-1 0 0,-1 1 38 0 0,1 0 1 0 0,-1 1-1 0 0,1-1 1 0 0,0 0-1 0 0,0 0 1 0 0,0 0-1 0 0,0 0 0 0 0,0 0 1 0 0,0-1-1 0 0,1 1 1 0 0,1 2-1 0 0,-1-2-12 0 0,0-1-1 0 0,0 0 1 0 0,-1 0-1 0 0,1 0 0 0 0,0 0 1 0 0,0 0-1 0 0,0 0 1 0 0,0-1-1 0 0,0 1 0 0 0,0 0 1 0 0,0-1-1 0 0,0 0 1 0 0,0 0-1 0 0,0 1 1 0 0,0-1-1 0 0,1 0 0 0 0,-1-1 1 0 0,0 1-1 0 0,0 0 1 0 0,0-1-1 0 0,0 1 0 0 0,0-1 1 0 0,0 1-1 0 0,3-2 1 0 0,6-3 17 0 0,0-1 1 0 0,0 0 0 0 0,12-9 0 0 0,7-4-1109 0 0,-27 17 204 0 0,-1 1-1 0 0,1-1 1 0 0,-1 0-1 0 0,1 0 0 0 0,-1 0 1 0 0,0 0-1 0 0,0 0 1 0 0,0-1-1 0 0,0 1 1 0 0,-1 0-1 0 0,1-1 1 0 0,-1 0-1 0 0,1 1 1 0 0,-1-1-1 0 0,0 0 0 0 0,0 0 1 0 0,1-3-1 0 0,2-13-1319 0 0,-3 1 3733 0 0,0 51 9346 0 0,3 1-7285 0 0,0 26-2081 0 0,-3-31-1246 0 0,5 97 465 0 0,7-46-3445 0 0,-13-79 2398 0 0,1 1 0 0 0,-1-1 0 0 0,0 0 0 0 0,0 0 0 0 0,1 0 1 0 0,-1 0-1 0 0,1 0 0 0 0,-1 0 0 0 0,1 1 0 0 0,-1-1 0 0 0,1 0 1 0 0,0 0-1 0 0,-1-1 0 0 0,1 1 0 0 0,0 0 0 0 0,0 0 1 0 0,0 0-1 0 0,1 0 0 0 0,-2 0 26 0 0,1-1 0 0 0,0 0 0 0 0,-1 0-1 0 0,1-1 1 0 0,-1 1 0 0 0,1 0 0 0 0,-1 0 0 0 0,1 0 0 0 0,-1 0 0 0 0,1 0 0 0 0,-1-1 0 0 0,1 1-1 0 0,-1 0 1 0 0,1 0 0 0 0,-1-1 0 0 0,1 1 0 0 0,-1 0 0 0 0,1-1 0 0 0,-1 1 0 0 0,1 0 0 0 0,-1-1-1 0 0,0 1 1 0 0,1-1 0 0 0,-1 1 0 0 0,1-2 0 0 0,13-23-5171 0 0,-8 9 6414 0 0,4-9-2599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2529 0 0,'2'-10'1063'0'0,"15"-27"12990"0"0,-14 53-11756 0 0,0 137 1776 0 0,-3-69-3103 0 0,4-1-3711 0 0,4-27-2238 0 0,5-2-3287 0 0,-9-40 2108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11210 0 0,'0'-2'397'0'0,"0"1"0"0"0,0-1 0 0 0,0 1 0 0 0,1 0 0 0 0,-1-1 0 0 0,0 1 0 0 0,1-1 0 0 0,-1 1 0 0 0,0 0 0 0 0,1-1 0 0 0,0 1 0 0 0,-1 0 0 0 0,1 0 0 0 0,0 0 0 0 0,-1-1 0 0 0,1 1 0 0 0,0 0 0 0 0,0 0 0 0 0,0 0 0 0 0,0 0 0 0 0,2-1 0 0 0,0 1-104 0 0,-1-1 0 0 0,1 1 0 0 0,-1 0 0 0 0,1 0 0 0 0,0 0 0 0 0,-1 1 0 0 0,1-1 0 0 0,0 1 0 0 0,0-1 0 0 0,3 1 0 0 0,8 0-125 0 0,0 1 0 0 0,-1 1 0 0 0,22 5 0 0 0,-28-6 237 0 0,20 4-273 0 0,0 2 0 0 0,-1 0 1 0 0,0 2-1 0 0,0 1 0 0 0,45 24 1 0 0,-65-30-125 0 0,0 0 1 0 0,1 0-1 0 0,-2 0 0 0 0,1 0 1 0 0,0 1-1 0 0,-1 0 1 0 0,0 1-1 0 0,0-1 0 0 0,-1 1 1 0 0,1 0-1 0 0,-1 0 1 0 0,-1 0-1 0 0,1 0 1 0 0,-1 1-1 0 0,0 0 0 0 0,0-1 1 0 0,-1 1-1 0 0,0 0 1 0 0,0 0-1 0 0,-1 0 0 0 0,0 1 1 0 0,0-1-1 0 0,0 0 1 0 0,-1 0-1 0 0,0 1 1 0 0,-1-1-1 0 0,-1 8 0 0 0,0-4-530 0 0,0-1-1 0 0,-1 0 0 0 0,0 1 0 0 0,-1-1 0 0 0,0 0 0 0 0,-6 11 1 0 0,7-16-447 0 0,0-1 1 0 0,-1 1-1 0 0,1 0 0 0 0,-1-1 1 0 0,-6 6-1 0 0,7-7-96 0 0,-1-1 0 0 0,1 1-1 0 0,-1-1 1 0 0,0 0-1 0 0,1 0 1 0 0,-1 0-1 0 0,0-1 1 0 0,-5 2-1 0 0,-11 3-3611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7866 0 0,'5'-5'8681'0'0,"6"3"-5180"0"0,15 2-2952 0 0,-20 0 479 0 0,89-2 769 0 0,86 3-2900 0 0,-157 3-1199 0 0,-12 0-1702 0 0</inkml:trace>
  <inkml:trace contextRef="#ctx0" brushRef="#br0" timeOffset="1">57 138 8138 0 0,'26'12'9918'0'0,"4"-8"-5005"0"0,36-9-3384 0 0,-18 0-783 0 0,-39 6-638 0 0,0-1-1 0 0,0 1 1 0 0,0 0 0 0 0,0 1-1 0 0,-1 0 1 0 0,12 4 0 0 0,8 7-2336 0 0,-8-2-3563 0 0,-1 1-5130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7874 0 0,'0'11'4649'0'0,"1"4"-1497"0"0,1 4-1023 0 0,1 4-473 0 0,2 1-528 0 0,-1 0-495 0 0,0 2-321 0 0,1-3-144 0 0,0 0-192 0 0,0 0-288 0 0,1-2-561 0 0,1-1-919 0 0,-1-4-1601 0 0,1-6-1656 0 0</inkml:trace>
  <inkml:trace contextRef="#ctx0" brushRef="#br0" timeOffset="1">206 11 11194 0 0,'0'5'5874'0'0,"1"4"-2698"0"0,1 5-951 0 0,-2 4-705 0 0,0 5-592 0 0,1 1-368 0 0,-1 3-239 0 0,1 0-129 0 0,1-1-80 0 0,0 0-200 0 0,2-1-225 0 0,0-4-391 0 0,1 0-664 0 0,0-6-1064 0 0,0-3-2265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10458 0 0,'-26'64'10072'0'0,"-6"38"-8347"0"0,6-14-1989 0 0,14-50-214 0 0,-13 35-1655 0 0,5-29-3468 0 0,6-28 228 0 0,14-16 5252 0 0,-1 0-1 0 0,1 0 1 0 0,0 0 0 0 0,-1 0-1 0 0,1 0 1 0 0,0 1-1 0 0,0-1 1 0 0,-1 0-1 0 0,1 0 1 0 0,0 0-1 0 0,-1 0 1 0 0,1 0-1 0 0,0 0 1 0 0,0 0-1 0 0,-1 0 1 0 0,1 0-1 0 0,0 0 1 0 0,-1 0-1 0 0,1 0 1 0 0,0-1-1 0 0,-1 1 1 0 0,1 0-1 0 0,0 0 1 0 0,0 0-1 0 0,-1 0 1 0 0,1 0-1 0 0,0-1 1 0 0,0 1-1 0 0,-1 0 1 0 0,1 0-1 0 0,0 0 1 0 0,0-1-1 0 0,-1 1 1 0 0,0-2 7 0 0,1 0 1 0 0,-1 0-1 0 0,0 0 0 0 0,1 0 0 0 0,-1 0 1 0 0,1 0-1 0 0,0 0 0 0 0,0 0 1 0 0,-1 0-1 0 0,1 0 0 0 0,1 0 0 0 0,-1 0 1 0 0,0 0-1 0 0,0 0 0 0 0,1-2 1 0 0,12-38-181 0 0,-10 36 1163 0 0,0-1 0 0 0,1 1 0 0 0,-1-1 0 0 0,1 1 0 0 0,0 0 0 0 0,10-11 0 0 0,-11 15-521 0 0,-1 0 0 0 0,0 0 0 0 0,1 0 0 0 0,-1 0 0 0 0,1 0 0 0 0,0 1 0 0 0,-1-1 0 0 0,1 1 0 0 0,0 0 0 0 0,0-1 0 0 0,0 1 1 0 0,0 0-1 0 0,0 1 0 0 0,0-1 0 0 0,1 1 0 0 0,-1-1 0 0 0,0 1 0 0 0,0 0 0 0 0,0 0 0 0 0,0 0 0 0 0,0 1 0 0 0,1-1 0 0 0,-1 1 1 0 0,0 0-1 0 0,0-1 0 0 0,0 1 0 0 0,0 1 0 0 0,0-1 0 0 0,-1 0 0 0 0,1 1 0 0 0,5 3 0 0 0,1 1-75 0 0,-1 1 0 0 0,1 0 0 0 0,-1 0 0 0 0,0 1 0 0 0,-1 0 0 0 0,0 0-1 0 0,11 18 1 0 0,7 14-2844 0 0,3 3-7764 0 0,-20-31 4203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11338 0 0,'2'7'10490'0'0,"3"23"-9634"0"0,-2 88-2379 0 0,-6-40-8572 0 0,8-104 4136 0 0,-3 19 6233 0 0,0 1 0 0 0,0 0-1 0 0,1-1 1 0 0,6-10 0 0 0,-7 14 31 0 0,1-1 0 0 0,-1 1 0 0 0,1 0 0 0 0,-1 0 0 0 0,1 0 0 0 0,0 0 0 0 0,0 1 0 0 0,0-1 0 0 0,1 1 0 0 0,-1-1 1 0 0,1 1-1 0 0,-1 0 0 0 0,1 0 0 0 0,0 1 0 0 0,-1-1 0 0 0,1 1 0 0 0,0 0 0 0 0,5-1 0 0 0,15 1-592 0 0,5 0-2189 0 0,-9-6-3631 0 0,-14 4 3561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86 10306 0 0,'-3'3'441'0'0,"1"0"0"0"0,-1 0 0 0 0,1 0 0 0 0,0 0 0 0 0,-1 0-1 0 0,1 0 1 0 0,1 1 0 0 0,-1-1 0 0 0,0 1 0 0 0,1-1 0 0 0,0 1 0 0 0,0 0 0 0 0,0-1-1 0 0,-1 7 1 0 0,2-4-152 0 0,-1 0 0 0 0,1 0 1 0 0,1 0-1 0 0,-1 1 0 0 0,1-1 0 0 0,0 0 0 0 0,0 0 0 0 0,4 10 0 0 0,-3-10-252 0 0,0 0 0 0 0,1-1-1 0 0,-1 0 1 0 0,1 1 0 0 0,0-1-1 0 0,0 0 1 0 0,1 0 0 0 0,0 0-1 0 0,-1-1 1 0 0,2 0 0 0 0,-1 1-1 0 0,0-1 1 0 0,1-1-1 0 0,0 1 1 0 0,0-1 0 0 0,0 1-1 0 0,0-1 1 0 0,0-1 0 0 0,1 1-1 0 0,5 1 1 0 0,-9-3-43 0 0,0-1 0 0 0,0 0 0 0 0,0 1 0 0 0,0-1-1 0 0,0 0 1 0 0,0 0 0 0 0,0 0 0 0 0,0 0 0 0 0,0 0 0 0 0,0 0 0 0 0,0-1 0 0 0,0 1-1 0 0,0-1 1 0 0,0 1 0 0 0,0-1 0 0 0,-1 0 0 0 0,1 0 0 0 0,0 0 0 0 0,0 0 0 0 0,-1 0-1 0 0,1 0 1 0 0,2-2 0 0 0,-2 1-1 0 0,0-1 0 0 0,0 0 0 0 0,-1 1-1 0 0,1-1 1 0 0,0 0 0 0 0,-1 0 0 0 0,0 0 0 0 0,1 0 0 0 0,-1-1-1 0 0,-1 1 1 0 0,1 0 0 0 0,0-5 0 0 0,1-3 25 0 0,-2-1-1 0 0,0-1 1 0 0,0 1-1 0 0,-1 0 1 0 0,0 1 0 0 0,-5-17-1 0 0,4 17-110 0 0,-2 0 0 0 0,1 1 0 0 0,-2 0 0 0 0,1-1 0 0 0,-1 1 0 0 0,-1 1 1 0 0,0-1-1 0 0,0 1 0 0 0,-1 0 0 0 0,0 0 0 0 0,0 1 0 0 0,-1 0 0 0 0,-14-11 0 0 0,18 18-3442 0 0,7 7 118 0 0,9 8-2833 0 0,-4-6 2221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 3129 0 0,'1'-3'8618'0'0,"2"9"-5978"0"0,-2 2-704 0 0,-1 5-559 0 0,0 4-473 0 0,-1 2-440 0 0,0 3-296 0 0,-1 2-376 0 0,0 2-720 0 0,1 0-1105 0 0,-3 0-2039 0 0,-4-1-113 0 0,-2 1-1465 0 0</inkml:trace>
  <inkml:trace contextRef="#ctx0" brushRef="#br0" timeOffset="1">14 451 13283 0 0,'1'4'761'0'0,"0"0"0"0"0,0-1 0 0 0,0 1 0 0 0,1 0 0 0 0,0-1 1 0 0,-1 1-1 0 0,1-1 0 0 0,5 6 0 0 0,-4-5-417 0 0,0-1 1 0 0,0 0-1 0 0,0 0 0 0 0,1 0 1 0 0,-1 0-1 0 0,1-1 0 0 0,7 4 1 0 0,-8-4-321 0 0,-1-1 1 0 0,1 0-1 0 0,-1 0 1 0 0,1 0 0 0 0,-1 0-1 0 0,1-1 1 0 0,0 1-1 0 0,-1-1 1 0 0,1 0-1 0 0,0 0 1 0 0,0 0 0 0 0,-1 0-1 0 0,1 0 1 0 0,0 0-1 0 0,-1-1 1 0 0,1 1-1 0 0,0-1 1 0 0,-1 0 0 0 0,1 0-1 0 0,0 0 1 0 0,-1 0-1 0 0,0 0 1 0 0,1-1 0 0 0,-1 1-1 0 0,0-1 1 0 0,1 1-1 0 0,-1-1 1 0 0,0 0-1 0 0,3-3 1 0 0,-3 2-34 0 0,-1 1 0 0 0,1-1 0 0 0,0 0 0 0 0,-1 1 0 0 0,0-1 0 0 0,1 0 1 0 0,-1 0-1 0 0,0 0 0 0 0,-1 0 0 0 0,1 0 0 0 0,-1 0 0 0 0,1-1 0 0 0,-1 1 0 0 0,0 0 0 0 0,0 0 0 0 0,0 0 0 0 0,0 0 0 0 0,-1 0 0 0 0,1 0 0 0 0,-1-1 1 0 0,0 1-1 0 0,0 0 0 0 0,-2-4 0 0 0,2 5 10 0 0,0 0 0 0 0,0 0 1 0 0,0-1-1 0 0,0 1 0 0 0,0 0 1 0 0,-1 0-1 0 0,1 0 0 0 0,-1 1 1 0 0,0-1-1 0 0,0 0 0 0 0,1 1 1 0 0,-1-1-1 0 0,0 1 0 0 0,0-1 1 0 0,0 1-1 0 0,0 0 0 0 0,-1 0 1 0 0,1 0-1 0 0,0 0 0 0 0,0 0 0 0 0,-1 0 1 0 0,1 1-1 0 0,-1-1 0 0 0,1 1 1 0 0,0 0-1 0 0,-1 0 0 0 0,1 0 1 0 0,-1 0-1 0 0,1 0 0 0 0,-4 1 1 0 0,0 0 38 0 0,1 1 0 0 0,0 0 0 0 0,-1 0 0 0 0,1 1-1 0 0,0-1 1 0 0,0 1 0 0 0,0 0 0 0 0,1 1 0 0 0,-1-1 0 0 0,1 1 0 0 0,0 0 0 0 0,-7 8 0 0 0,8-9-173 0 0,1 0 1 0 0,0 0-1 0 0,0 1 0 0 0,0-1 0 0 0,0 0 1 0 0,1 1-1 0 0,0-1 0 0 0,-1 1 0 0 0,0 4 1 0 0,2-5-282 0 0,0-1 1 0 0,-1 0-1 0 0,1 1 1 0 0,0-1-1 0 0,0 1 1 0 0,1-1 0 0 0,-1 1-1 0 0,0-1 1 0 0,1 0-1 0 0,0 1 1 0 0,-1-1-1 0 0,1 0 1 0 0,0 1 0 0 0,0-1-1 0 0,2 2 1 0 0,-3-3-35 0 0,1 0 1 0 0,-1-1-1 0 0,0 1 1 0 0,1-1-1 0 0,4 4-4026 0 0,-5-3 4026 0 0,1-1 1 0 0,0 0-1 0 0,-1 0 1 0 0,1 0 0 0 0,1 1-1 0 0,7 0-4560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13 7450 0 0,'1'-13'11665'0'0,"-5"23"-6001"0"0,-2 7-5487 0 0,-16 35 83 0 0,-24 49-1352 0 0,5-38-3474 0 0,36-57 4433 0 0,-2 5-5788 0 0,20-12 1866 0 0,0-1 4568 0 0,0 0 0 0 0,0 1-1 0 0,0 0 1 0 0,0 1 0 0 0,-1 1 0 0 0,1 0 0 0 0,0 0 0 0 0,18 5 0 0 0,-25-4-1016 0 0,1 0 0 0 0,-1 1 0 0 0,0-1 1 0 0,0 1-1 0 0,0 0 0 0 0,6 4 0 0 0,-22-18-5537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15819 0 0,'2'0'2465'0'0,"4"0"-969"0"0,0 1-183 0 0,4-1-377 0 0,0-1-472 0 0,1 1-280 0 0,0 1-128 0 0,2-1-128 0 0,1 3-200 0 0,1-1-504 0 0,0 1-905 0 0,1 2-1367 0 0,-5-2-1873 0 0,0-3 432 0 0,-3 0-1057 0 0</inkml:trace>
  <inkml:trace contextRef="#ctx0" brushRef="#br0" timeOffset="1">181 0 11723 0 0,'0'5'4648'0'0,"-1"3"-1759"0"0,-1 4-928 0 0,2 2-673 0 0,-2 0-472 0 0,1 4-376 0 0,-1 5-248 0 0,0 2-240 0 0,0 3-448 0 0,0 2-648 0 0,-1-1-1081 0 0,-1 0-1496 0 0,-1-3-1776 0 0,0-3-1904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19:5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13195 0 0,'27'37'6595'0'0,"-21"-30"-5938"0"0,1 0 1 0 0,0 0 0 0 0,11 8 0 0 0,-15-13-637 0 0,-1 0 0 0 0,0 0 0 0 0,1 0 1 0 0,0-1-1 0 0,-1 1 0 0 0,1-1 0 0 0,0 1 0 0 0,-1-1 1 0 0,1 0-1 0 0,0 0 0 0 0,0 0 0 0 0,0-1 0 0 0,0 1 1 0 0,0-1-1 0 0,0 1 0 0 0,0-1 0 0 0,0 0 0 0 0,0 0 1 0 0,1-1-1 0 0,-1 1 0 0 0,0-1 0 0 0,0 1 0 0 0,0-1 1 0 0,-1 0-1 0 0,1 0 0 0 0,0 0 0 0 0,0-1 1 0 0,0 1-1 0 0,3-3 0 0 0,-4 2-36 0 0,0 1 0 0 0,0-1 0 0 0,-1 1 1 0 0,1-1-1 0 0,-1 0 0 0 0,0 0 0 0 0,0 0 0 0 0,1 0 0 0 0,-1 0 0 0 0,0 0 1 0 0,-1 0-1 0 0,1 0 0 0 0,0 0 0 0 0,0-1 0 0 0,-1 1 0 0 0,0 0 0 0 0,1 0 1 0 0,-1-3-1 0 0,0 0 3 0 0,0 1 0 0 0,-1-1 1 0 0,0 0-1 0 0,1 1 0 0 0,-1-1 1 0 0,-1 1-1 0 0,1-1 0 0 0,-4-6 1 0 0,2 4 20 0 0,-1 0 1 0 0,0 1-1 0 0,0-1 1 0 0,-1 1-1 0 0,1 0 1 0 0,-1 0-1 0 0,0 0 1 0 0,-1 1-1 0 0,0 0 1 0 0,-10-7-1 0 0,16 11-3 0 0,-1 0 1 0 0,0 1-1 0 0,0-1 0 0 0,0 0 0 0 0,0 1 0 0 0,0-1 0 0 0,0 1 1 0 0,0 0-1 0 0,0-1 0 0 0,-1 1 0 0 0,1 0 0 0 0,0-1 0 0 0,0 1 1 0 0,0 0-1 0 0,0 0 0 0 0,0 0 0 0 0,-1 0 0 0 0,1 0 0 0 0,0 0 1 0 0,0 1-1 0 0,0-1 0 0 0,0 0 0 0 0,0 1 0 0 0,0-1 0 0 0,-2 1 1 0 0,2 0 1 0 0,0 0 0 0 0,0 0 0 0 0,1 1-1 0 0,-1-1 1 0 0,0 0 0 0 0,0 0 0 0 0,1 1 0 0 0,-1-1 0 0 0,1 0 0 0 0,-1 1 0 0 0,1-1 0 0 0,0 1 0 0 0,-1-1 0 0 0,1 0 0 0 0,0 1 0 0 0,0 2 0 0 0,0 4-766 0 0,0-1-1 0 0,1 1 1 0 0,0 0-1 0 0,0-1 1 0 0,1 1 0 0 0,3 9-1 0 0,8 6-8563 0 0,-5-14 3324 0 0</inkml:trace>
  <inkml:trace contextRef="#ctx0" brushRef="#br0" timeOffset="1">358 137 17428 0 0,'9'-5'4057'0'0,"0"0"-1953"0"0,0 0-712 0 0,-2 2-383 0 0,-1 2-393 0 0,-3 1-304 0 0,2-1-152 0 0,-2 1-112 0 0,0 0-120 0 0,-1 1-232 0 0,-1 0-456 0 0,2 3-649 0 0,0 0-1151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16 3313 0 0,'-17'-6'2170'0'0,"15"4"-1609"0"0,0 1-1 0 0,0 0 0 0 0,0 0 1 0 0,0 0-1 0 0,0 0 1 0 0,-1 1-1 0 0,1-1 0 0 0,0 1 1 0 0,-1-1-1 0 0,1 1 1 0 0,0 0-1 0 0,-1 0 0 0 0,1 0 1 0 0,0 0-1 0 0,-1 0 0 0 0,-3 1 1 0 0,6 0-451 0 0,-1 0-1 0 0,1 1 1 0 0,-1-1 0 0 0,1 0 0 0 0,0 1 0 0 0,-1-1 0 0 0,1 0-1 0 0,0 1 1 0 0,0-1 0 0 0,0 0 0 0 0,0 1 0 0 0,0-1-1 0 0,1 0 1 0 0,-1 1 0 0 0,0-1 0 0 0,0 0 0 0 0,1 1-1 0 0,-1-1 1 0 0,1 0 0 0 0,-1 0 0 0 0,1 1 0 0 0,0-1-1 0 0,0 0 1 0 0,-1 0 0 0 0,3 2 0 0 0,24 25 80 0 0,-16-21-161 0 0,1 0 0 0 0,1-1 0 0 0,-1 0 0 0 0,1-1 0 0 0,0-1 0 0 0,0 0 0 0 0,26 4 0 0 0,-1-2-83 0 0,60 0 0 0 0,-52-8 94 0 0,1-2 1 0 0,73-15 0 0 0,7-1-3352 0 0,-118 19 2250 0 0,1 1-3183 0 0,-9 0 4112 0 0,-1 0 1 0 0,0 0 0 0 0,0-1-1 0 0,0 1 1 0 0,0 0-1 0 0,1 0 1 0 0,-1 0 0 0 0,0 0-1 0 0,0 0 1 0 0,0-1-132 0 0,1 1 131 0 0,-1 0 1 0 0,0 0 0 0 0,0 0-1 0 0,0 0 1 0 0,0-1-1 0 0,0 1 1 0 0,0 0 0 0 0,0 0-1 0 0,0 0 1 0 0,0-1-1 0 0,0 1 1 0 0,1 0 0 0 0,-1 0-1 0 0,0 0 1 0 0,0-1-1 0 0,0 1 1 0 0,0 0-1 0 0,0 0 1 0 0,-1-1 0 0 0,1 1-1 0 0,0 0 1 0 0,0 0-1 0 0,0 0 1 0 0,0-1 0 0 0,0 1-1 0 0,0 0 1 0 0,0 0-1 0 0,0-1 1 0 0,-2-4-2942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2513 0 0,'9'14'3117'0'0,"0"0"0"0"0,1-1-1 0 0,13 14 1 0 0,-10-12-2366 0 0,0 0 0 0 0,-1 0 0 0 0,-1 2 0 0 0,15 26-1 0 0,-23-37-617 0 0,-1-1 0 0 0,0 1-1 0 0,0-1 1 0 0,-1 1-1 0 0,0 0 1 0 0,0 0 0 0 0,0 0-1 0 0,0 0 1 0 0,-1 0-1 0 0,0 0 1 0 0,0 0 0 0 0,-1 0-1 0 0,0-1 1 0 0,0 1 0 0 0,0 0-1 0 0,-1 0 1 0 0,1 0-1 0 0,-1-1 1 0 0,-1 1 0 0 0,-2 5-1 0 0,-9 11 56 0 0,-1-2-1 0 0,0 0 1 0 0,-2-1 0 0 0,-31 30-1 0 0,-8 8-133 0 0,55-56-243 0 0,-25 34 347 0 0,21-15-3578 0 0,6-19 2664 0 0,-1 0 1 0 0,0 1-1 0 0,0-1 1 0 0,0 0 0 0 0,1 1-1 0 0,-1-1 1 0 0,0 0-1 0 0,1 0 1 0 0,0 0-1 0 0,-1 1 1 0 0,1-1 0 0 0,-1 0-1 0 0,1 0 1 0 0,1 1-1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14 5449 0 0,'-5'-2'1680'0'0,"2"0"-1005"0"0,0 0 0 0 0,0 1 0 0 0,-1-1 0 0 0,1 1-1 0 0,-1 0 1 0 0,1 0 0 0 0,-1 0 0 0 0,-7 0 0 0 0,9 5-498 0 0,1-1 0 0 0,-1 1 1 0 0,1 0-1 0 0,0 0 0 0 0,0 0 1 0 0,0 0-1 0 0,0 4 0 0 0,-2 7 445 0 0,-12 32 195 0 0,-41 89 0 0 0,56-136-816 0 0,0 1 0 0 0,0-1 0 0 0,0 0 0 0 0,0 0 1 0 0,0 0-1 0 0,0 1 0 0 0,0-1 0 0 0,0 0 0 0 0,0 0 0 0 0,0 1 0 0 0,0-1 1 0 0,0 0-1 0 0,0 0 0 0 0,0 0 0 0 0,0 1 0 0 0,-1-1 0 0 0,1 0 0 0 0,0 0 1 0 0,0 0-1 0 0,0 1 0 0 0,0-1 0 0 0,0 0 0 0 0,0 0 0 0 0,-1 0 0 0 0,1 0 0 0 0,0 1 1 0 0,0-1-1 0 0,0 0 0 0 0,0 0 0 0 0,-1 0 0 0 0,1 0 0 0 0,0 0 0 0 0,0 0 1 0 0,0 1-1 0 0,-1-1 0 0 0,1 0 0 0 0,0 0 0 0 0,0 0 0 0 0,-1 0 0 0 0,1 0 0 0 0,0 0 1 0 0,0 0-1 0 0,0 0 0 0 0,-1 0 0 0 0,1 0 0 0 0,0 0 0 0 0,0 0 0 0 0,-1 0 1 0 0,1 0-1 0 0,0-1 0 0 0,0 1 0 0 0,0 0 0 0 0,-1 0 0 0 0,1 0 0 0 0,0 0 0 0 0,0 0 1 0 0,-1-1-1 0 0,-2-13 16 0 0,3 3 101 0 0,0 29 249 0 0,2 12 129 0 0,-2-20-391 0 0,1 0 0 0 0,-1 0-1 0 0,-2 19 1 0 0,1-26 12 0 0,0 1-1 0 0,0-1 1 0 0,0 0-1 0 0,0 0 1 0 0,-1 1-1 0 0,1-1 1 0 0,-1 0-1 0 0,0 0 1 0 0,-2 3-1 0 0,-1 2 119 0 0,7-6-184 0 0,-1-2-61 0 0,0-1 1 0 0,-1 0-1 0 0,1 1 1 0 0,-1-1-1 0 0,1 0 1 0 0,0 0-1 0 0,-1 1 0 0 0,1-1 1 0 0,-1 0-1 0 0,0 0 1 0 0,1 0-1 0 0,-1 0 1 0 0,0 1-1 0 0,1-1 1 0 0,-1 0-1 0 0,0 0 1 0 0,0 0-1 0 0,0 0 1 0 0,0-2-1 0 0,3-55-1122 0 0,-4 44 1088 0 0,2-1 0 0 0,-1 1-1 0 0,2-1 1 0 0,0 1 0 0 0,7-25 0 0 0,-2 12 57 0 0,-7 23 44 0 0,1-1 0 0 0,-1 1-1 0 0,1-1 1 0 0,0 1 0 0 0,1 0-1 0 0,-1 0 1 0 0,1 0 0 0 0,0 0 0 0 0,0 0-1 0 0,0 0 1 0 0,0 0 0 0 0,5-5-1 0 0,-3 8 20 0 0,-1-1-1 0 0,1 1 0 0 0,0 0 0 0 0,0 0 1 0 0,0 0-1 0 0,0 1 0 0 0,0-1 0 0 0,0 1 1 0 0,0 0-1 0 0,0 0 0 0 0,7 2 0 0 0,21-3-56 0 0,11-10 51 0 0,-19-3 187 0 0,-27 14-191 0 0,-1 0 0 0 0,1 0-1 0 0,0 0 1 0 0,-1 1 0 0 0,1-1 0 0 0,0 1 0 0 0,0 0 0 0 0,-4 1 0 0 0,-34 17-152 0 0,25-12 56 0 0,-1 0 0 0 0,1 1 0 0 0,1 1 0 0 0,0 0 1 0 0,0 1-1 0 0,1 1 0 0 0,-18 16 0 0 0,28-21 60 0 0,0 0 1 0 0,1 1 0 0 0,-1-1 0 0 0,1 1 0 0 0,1-1-1 0 0,-1 1 1 0 0,1 0 0 0 0,0 0 0 0 0,1 0-1 0 0,0 0 1 0 0,0 0 0 0 0,0 0 0 0 0,1 9-1 0 0,0-3 174 0 0,0 0-1 0 0,2-1 1 0 0,-1 1-1 0 0,1-1 1 0 0,1 1-1 0 0,7 19 1 0 0,-8-28-173 0 0,0 0 1 0 0,1 0-1 0 0,-1 0 1 0 0,1 0-1 0 0,0 0 1 0 0,0 0-1 0 0,0-1 1 0 0,0 0-1 0 0,1 0 1 0 0,0 0-1 0 0,-1 0 1 0 0,1 0-1 0 0,0 0 1 0 0,0-1-1 0 0,1 0 1 0 0,-1 0-1 0 0,0 0 1 0 0,1-1-1 0 0,6 2 1 0 0,-5-1-61 0 0,0-1 1 0 0,0 0-1 0 0,1 0 1 0 0,-1 0-1 0 0,0-1 1 0 0,1 0-1 0 0,-1-1 1 0 0,0 1-1 0 0,1-1 1 0 0,-1 0-1 0 0,0-1 1 0 0,0 1-1 0 0,10-5 0 0 0,50-18-5971 0 0,-36 15-2807 0 0,-18 5 3536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4865 0 0,'-27'-9'12425'0'0,"42"17"-11339"0"0,-3-3-1161 0 0,1-1 0 0 0,0 0 0 0 0,0-1 0 0 0,0 0 0 0 0,0-1-1 0 0,0 0 1 0 0,1-1 0 0 0,-1-1 0 0 0,19-1 0 0 0,18-7-3738 0 0,-2-7-4215 0 0,-35 11 4012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4961 0 0,'-1'1'286'0'0,"0"-1"-1"0"0,0 0 1 0 0,0 0-1 0 0,0 0 1 0 0,1 0-1 0 0,-1 1 1 0 0,0-1-1 0 0,0 0 1 0 0,1 1-1 0 0,-1-1 1 0 0,0 0-1 0 0,0 1 1 0 0,1-1-1 0 0,-1 1 1 0 0,0 0-1 0 0,1-1 1 0 0,-1 1 0 0 0,1-1-1 0 0,-1 1 1 0 0,1 0-1 0 0,-1-1 1 0 0,1 1-1 0 0,-1 0 1 0 0,1 0-1 0 0,0-1 1 0 0,-1 1-1 0 0,1 0 1 0 0,0 0-1 0 0,0 0 1 0 0,-1-1-1 0 0,1 1 1 0 0,0 0-1 0 0,0 0 1 0 0,0 1-1 0 0,2 37 1815 0 0,-1-27-1345 0 0,0-9-684 0 0,15 153 1879 0 0,-12-136-2431 0 0,0 0 0 0 0,1 0 0 0 0,2 0 0 0 0,-1-1 0 0 0,17 30 0 0 0,-22-47 78 0 0,0 0 1 0 0,0 0 0 0 0,0 0 0 0 0,0 0 0 0 0,1 0 0 0 0,-1 0 0 0 0,1-1 0 0 0,-1 1-1 0 0,1 0 1 0 0,0-1 0 0 0,0 1 0 0 0,0-1 0 0 0,0 0 0 0 0,3 2 0 0 0,-5-3 199 0 0,1 0 0 0 0,-1 0 1 0 0,1 0-1 0 0,-1 0 0 0 0,1 0 1 0 0,-1 0-1 0 0,1 0 0 0 0,-1 0 1 0 0,1 0-1 0 0,-1 0 0 0 0,1 0 1 0 0,0 0-1 0 0,-1 0 0 0 0,1 0 1 0 0,-1-1-1 0 0,0 1 0 0 0,1 0 1 0 0,-1 0-1 0 0,1-1 0 0 0,-1 1 1 0 0,1 0-1 0 0,-1-1 0 0 0,1 0 1 0 0,8-18-2347 0 0,-4-1 42 0 0</inkml:trace>
  <inkml:trace contextRef="#ctx0" brushRef="#br0" timeOffset="1">185 66 4545 0 0,'6'-24'11149'0'0,"-7"38"-8973"0"0,1-12-2071 0 0,-10 157 4457 0 0,10-131-5001 0 0,0-1-1 0 0,3 1 1 0 0,9 47-1 0 0,-12-74 193 0 0,0 0 1 0 0,1 0-1 0 0,-1 0 0 0 0,0 0 0 0 0,1 0 0 0 0,-1 0 1 0 0,1 0-1 0 0,-1 0 0 0 0,1 0 0 0 0,-1 0 1 0 0,1-1-1 0 0,0 1 0 0 0,-1 0 0 0 0,1 0 0 0 0,0-1 1 0 0,0 1-1 0 0,0 0 0 0 0,0-1 0 0 0,-1 1 1 0 0,1-1-1 0 0,0 1 0 0 0,0-1 0 0 0,1 1 0 0 0,-1-1 41 0 0,0 0-1 0 0,-1 0 1 0 0,1 0-1 0 0,0 0 0 0 0,-1-1 1 0 0,1 1-1 0 0,-1 0 0 0 0,1 0 1 0 0,0-1-1 0 0,-1 1 0 0 0,1 0 1 0 0,-1-1-1 0 0,1 1 0 0 0,-1 0 1 0 0,1-1-1 0 0,-1 1 1 0 0,1-1-1 0 0,-1 1 0 0 0,1-1 1 0 0,-1 1-1 0 0,0-1 0 0 0,1 1 1 0 0,-1-1-1 0 0,0 0 0 0 0,0 1 1 0 0,1-1-1 0 0,-1 1 0 0 0,0-1 1 0 0,0 0-1 0 0,0 1 1 0 0,0-1-1 0 0,1 0 0 0 0,-1 1 1 0 0,0-1-1 0 0,0 0 0 0 0,-1 1 1 0 0,1-1-1 0 0,0 0 0 0 0,0 0 1 0 0,-1-21-2404 0 0,8 5-403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82 5665 0 0,'-8'4'1159'0'0,"1"0"0"0"0,-1 0 1 0 0,1 1-1 0 0,0 0 0 0 0,0 0 0 0 0,1 1 0 0 0,0 0 0 0 0,0 0 0 0 0,-6 8 0 0 0,9-10-996 0 0,0-1 0 0 0,1 1 0 0 0,-1 0 0 0 0,1 0 0 0 0,0 0 0 0 0,0 0 0 0 0,1 0 0 0 0,-1 1 0 0 0,1-1 0 0 0,0 0 0 0 0,0 1 0 0 0,0-1 0 0 0,1 1 0 0 0,-1-1 0 0 0,1 1 0 0 0,0 0-1 0 0,0-1 1 0 0,2 9 0 0 0,-1-11-165 0 0,0 1 0 0 0,0-1 0 0 0,0 1 0 0 0,0-1 0 0 0,0 1 0 0 0,0-1 1 0 0,1 0-1 0 0,-1 0 0 0 0,1 0 0 0 0,0 0 0 0 0,0 0 0 0 0,0 0 0 0 0,-1 0 0 0 0,2 0 0 0 0,-1-1 0 0 0,0 1 0 0 0,0-1 0 0 0,0 1 0 0 0,1-1 0 0 0,-1 0 0 0 0,1 0 0 0 0,-1 0 0 0 0,1 0 0 0 0,-1-1 0 0 0,1 1 0 0 0,0-1 0 0 0,-1 1 0 0 0,1-1 0 0 0,-1 0 0 0 0,1 0 0 0 0,3 0 0 0 0,-2-1 3 0 0,0 1 0 0 0,-1-1 0 0 0,1 1 0 0 0,0-1 0 0 0,-1 0 0 0 0,1 0 0 0 0,0-1 1 0 0,-1 1-1 0 0,0-1 0 0 0,1 0 0 0 0,-1 0 0 0 0,0 0 0 0 0,0 0 0 0 0,0 0 0 0 0,0-1 0 0 0,0 1 0 0 0,-1-1 0 0 0,1 0 0 0 0,-1 0 0 0 0,1 0 0 0 0,1-5 0 0 0,-1 1-9 0 0,0 0-1 0 0,-1-1 1 0 0,0 1-1 0 0,0-1 1 0 0,-1 1-1 0 0,0-1 1 0 0,0 0 0 0 0,-1 1-1 0 0,0-1 1 0 0,0 0-1 0 0,-1 0 1 0 0,-3-14-1 0 0,1 12-478 0 0,0-1-1 0 0,0 1 0 0 0,-7-15 1 0 0,5 17-1129 0 0,1 0 0 0 0,-1 0 0 0 0,-11-14 0 0 0,16 22 1490 0 0,-1 0 1 0 0,1 0 0 0 0,0-1-1 0 0,0 1 1 0 0,0 0 0 0 0,-1 0-1 0 0,1 0 1 0 0,0 0 0 0 0,0 0-1 0 0,0 0 1 0 0,0-1 0 0 0,0 1-1 0 0,-1 0 1 0 0,1 0-1 0 0,0 0 1 0 0,0 0 0 0 0,0-1-1 0 0,0 1 1 0 0,0 0 0 0 0,0 0-1 0 0,0 0 1 0 0,0-1 0 0 0,0 1-1 0 0,0 0 1 0 0,0 0-1 0 0,0 0 1 0 0,0-1 0 0 0,0 1-1 0 0,0 0 1 0 0,0 0 0 0 0,0 0-1 0 0,0-1 1 0 0,0 1 0 0 0,0 0-1 0 0,0 0 1 0 0,0 0 0 0 0,0-1-1 0 0,0 1 1 0 0,0 0-1 0 0,0 0 1 0 0,0 0 0 0 0,0 0-1 0 0,1-1 1 0 0,-1 1 0 0 0,0 0-1 0 0,0 0 1 0 0,0 0 0 0 0,0 0-1 0 0,0 0 1 0 0,1 0-1 0 0,-1-1 1 0 0,0 1 0 0 0,0 0-1 0 0,0 0 1 0 0,0 0 0 0 0,1 0-1 0 0,-1 0 1 0 0,0 0 0 0 0,0 0-1 0 0,0 0 1 0 0,1 0 0 0 0,-1 0-1 0 0,0 0 1 0 0,0 0-1 0 0,0 0 1 0 0,1 0 0 0 0,4 1-2256 0 0</inkml:trace>
  <inkml:trace contextRef="#ctx0" brushRef="#br0" timeOffset="1">214 5 2737 0 0,'0'0'194'0'0,"0"0"0"0"0,0-1 0 0 0,1 1 0 0 0,-1 0 0 0 0,0-1 0 0 0,0 1 0 0 0,1 0 0 0 0,-1 0 1 0 0,0-1-1 0 0,1 1 0 0 0,-1 0 0 0 0,0 0 0 0 0,1-1 0 0 0,-1 1 0 0 0,1 0 0 0 0,-1 0 0 0 0,0 0 1 0 0,1 0-1 0 0,-1 0 0 0 0,1 0 0 0 0,-1 0 0 0 0,0 0 0 0 0,1 0 0 0 0,-1 0 0 0 0,1 0 0 0 0,-1 0 1 0 0,1 0-1 0 0,-1 0 0 0 0,0 0 0 0 0,1 0 0 0 0,-1 0 0 0 0,1 0 0 0 0,-1 0 0 0 0,0 1 0 0 0,1-1 0 0 0,-1 0 1 0 0,0 0-1 0 0,1 1 0 0 0,-1-1 0 0 0,0 0 0 0 0,1 0 0 0 0,-1 1 0 0 0,0-1 0 0 0,0 0 0 0 0,1 1 1 0 0,-1-1-1 0 0,0 0 0 0 0,0 1 0 0 0,0-1 0 0 0,1 0 0 0 0,-1 1 0 0 0,0-1 0 0 0,0 1 0 0 0,0-1 1 0 0,0 0-1 0 0,0 1 0 0 0,0-1 0 0 0,0 1 0 0 0,0-1 0 0 0,0 1 0 0 0,0-1 0 0 0,0 0 0 0 0,0 1 1 0 0,0-1-1 0 0,0 1 0 0 0,2 33 3670 0 0,-2-30-3561 0 0,-1 43 1296 0 0,0-17-1612 0 0,1 1 0 0 0,1-1 0 0 0,2 0-1 0 0,0 0 1 0 0,10 33 0 0 0,-12-59-522 0 0,0 0 1 0 0,1 0-1 0 0,-1-1 0 0 0,1 1 0 0 0,0-1 0 0 0,5 7 1 0 0,11 6-7417 0 0,-5-7 2131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11907 0 0,'1'17'6224'0'0,"2"1"-3956"0"0,1 14-854 0 0,-4-21-1336 0 0,14 147 2094 0 0,4-81-4171 0 0,-14-64 168 0 0,1 0 0 0 0,1-1-1 0 0,11 20 1 0 0,-7-19-2819 0 0,-3-4-1878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50 6321 0 0,'-30'-13'12653'0'0,"42"16"-11266"0"0,-8-2-1581 0 0,14 2 347 0 0,0-1 1 0 0,29 1-1 0 0,-41-3-143 0 0,0 0-1 0 0,0-1 0 0 0,0 1 0 0 0,0-1 0 0 0,0 0 1 0 0,0-1-1 0 0,-1 1 0 0 0,1-1 0 0 0,0 0 0 0 0,-1-1 1 0 0,9-4-1 0 0,-13 7-9 0 0,0-1 1 0 0,-1 1 0 0 0,1-1-1 0 0,-1 1 1 0 0,1 0-1 0 0,0-1 1 0 0,-1 0 0 0 0,1 1-1 0 0,-1-1 1 0 0,1 1-1 0 0,-1-1 1 0 0,1 0 0 0 0,-1 1-1 0 0,0-1 1 0 0,1 0 0 0 0,-1 1-1 0 0,0-1 1 0 0,1 0-1 0 0,-1 1 1 0 0,0-1 0 0 0,0 0-1 0 0,0-1 1 0 0,0 2-10 0 0,0-1 0 0 0,-1 0 0 0 0,1 1 0 0 0,0-1 0 0 0,-1 1 0 0 0,1-1 0 0 0,0 1 1 0 0,-1-1-1 0 0,1 1 0 0 0,-1-1 0 0 0,1 1 0 0 0,-1 0 0 0 0,1-1 0 0 0,-1 1 0 0 0,1 0 0 0 0,-1-1 0 0 0,1 1 1 0 0,-1 0-1 0 0,0 0 0 0 0,0-1 0 0 0,-4 0-50 0 0,1 0 1 0 0,0 0 0 0 0,-1 0-1 0 0,1 1 1 0 0,-1-1 0 0 0,-5 1-1 0 0,-2 1 54 0 0,1 1 0 0 0,-1 0 1 0 0,0 1-1 0 0,1 0 0 0 0,-1 0 0 0 0,1 1 0 0 0,0 1 0 0 0,0 0 0 0 0,1 0 0 0 0,0 1 0 0 0,0 1 0 0 0,-12 9 0 0 0,18-13 41 0 0,-1 1 0 0 0,1 0 0 0 0,0 0 0 0 0,1 1 0 0 0,-1-1 0 0 0,1 1 0 0 0,0 0 0 0 0,0 0 0 0 0,0 0 0 0 0,1 0 0 0 0,0 0 0 0 0,0 0 0 0 0,0 1 0 0 0,1-1 0 0 0,-1 1 0 0 0,1-1 0 0 0,1 1 0 0 0,-1 0 0 0 0,1-1-1 0 0,0 1 1 0 0,0 0 0 0 0,0-1 0 0 0,1 1 0 0 0,0 0 0 0 0,0-1 0 0 0,1 1 0 0 0,2 6 0 0 0,-1-4-12 0 0,0 0 0 0 0,1 0 0 0 0,0-1 0 0 0,1 1 0 0 0,-1-1-1 0 0,2 0 1 0 0,-1 0 0 0 0,1-1 0 0 0,0 1 0 0 0,0-1 0 0 0,0 0 0 0 0,13 8 0 0 0,-15-12-98 0 0,0 0 0 0 0,0 0 0 0 0,0 0 0 0 0,0 0 0 0 0,0-1 0 0 0,1 0 1 0 0,-1 1-1 0 0,0-2 0 0 0,1 1 0 0 0,-1 0 0 0 0,7-1 0 0 0,-7 0-229 0 0,0-1-1 0 0,0 1 1 0 0,1-1 0 0 0,-1 0-1 0 0,0-1 1 0 0,0 1-1 0 0,0-1 1 0 0,0 1 0 0 0,-1-1-1 0 0,1 0 1 0 0,0-1-1 0 0,-1 1 1 0 0,6-5-1 0 0,-7 5-286 0 0,0 0-1 0 0,0 0 0 0 0,-1 0 0 0 0,1 0 0 0 0,0 0 0 0 0,-1 0 0 0 0,0 0 0 0 0,1-1 1 0 0,-1 1-1 0 0,0 0 0 0 0,0-1 0 0 0,0 1 0 0 0,-1-1 0 0 0,1 0 0 0 0,0-3 0 0 0,0-8-4102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3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5817 0 0,'0'2'381'0'0,"1"-1"1"0"0,-1 0-1 0 0,1 0 0 0 0,0 1 0 0 0,0-1 1 0 0,-1 0-1 0 0,1 0 0 0 0,0 0 0 0 0,0 0 0 0 0,0 0 1 0 0,0 0-1 0 0,0 0 0 0 0,1-1 0 0 0,-1 1 1 0 0,0 0-1 0 0,0 0 0 0 0,0-1 0 0 0,1 1 1 0 0,-1-1-1 0 0,0 1 0 0 0,1-1 0 0 0,-1 0 0 0 0,0 0 1 0 0,2 1-1 0 0,2-1-238 0 0,0-1 0 0 0,-1 1 0 0 0,1-1 0 0 0,-1 0 0 0 0,1-1 0 0 0,4-1 0 0 0,21-4-47 0 0,24 1-2051 0 0,60-9-4337 0 0,-39-3 6542 0 0,-73 17-272 0 0,0-1 0 0 0,0 1 0 0 0,0 0 0 0 0,0-1 0 0 0,0 1 0 0 0,0-1 0 0 0,-1 1 0 0 0,1-1 0 0 0,0 0 0 0 0,-1 0 0 0 0,0 0 0 0 0,1 0 0 0 0,-1 0 0 0 0,0 0 0 0 0,0 0 0 0 0,0 0 0 0 0,0 0 0 0 0,0-1 0 0 0,0 1 0 0 0,-1 0 0 0 0,1-1 0 0 0,-1 1 0 0 0,0 0 0 0 0,0-1 0 0 0,0-2 0 0 0,1 0 150 0 0,-2 1-1 0 0,1-1 0 0 0,0 1 1 0 0,-1-1-1 0 0,0 1 0 0 0,0-1 1 0 0,-2-5-1 0 0,-9-10 3390 0 0,11 20-3377 0 0,1 0 0 0 0,-1 0 1 0 0,1 0-1 0 0,0 0 0 0 0,-1 0 0 0 0,1 0 0 0 0,-1 0 1 0 0,1 0-1 0 0,0 0 0 0 0,-1 0 0 0 0,1 0 1 0 0,-1 1-1 0 0,1-1 0 0 0,0 0 0 0 0,-1 0 0 0 0,1 1 1 0 0,0-1-1 0 0,-1 0 0 0 0,1 0 0 0 0,0 1 0 0 0,0-1 1 0 0,-1 0-1 0 0,1 1 0 0 0,0-1 0 0 0,0 0 1 0 0,-1 1-1 0 0,1-1 0 0 0,0 0 0 0 0,0 1 0 0 0,0-1 1 0 0,0 1-1 0 0,0-1 0 0 0,0 0 0 0 0,0 1 0 0 0,-1-1 1 0 0,1 1-1 0 0,0-1 0 0 0,0 0 0 0 0,1 1 1 0 0,-1 0-1 0 0,-6 20 1179 0 0,1 12-164 0 0,-4 60 0 0 0,9-78-1397 0 0,0 0-1 0 0,1 0 1 0 0,0 0-1 0 0,1-1 0 0 0,1 1 1 0 0,7 21-1 0 0,5-3-3171 0 0,-4-18-479 0 0,2-9-3499 0 0,-4-4 3367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8026 0 0,'-17'10'6630'0'0,"17"-9"-6533"0"0,0-1 0 0 0,1 0 0 0 0,-1 1 0 0 0,0-1 0 0 0,0 0 1 0 0,0 0-1 0 0,0 1 0 0 0,0-1 0 0 0,0 0 0 0 0,0 0 0 0 0,0 1 1 0 0,0-1-1 0 0,0 0 0 0 0,1 0 0 0 0,-1 1 0 0 0,0-1 0 0 0,0 0 1 0 0,0 0-1 0 0,1 0 0 0 0,-1 1 0 0 0,0-1 0 0 0,0 0 0 0 0,0 0 1 0 0,1 0-1 0 0,-1 0 0 0 0,0 0 0 0 0,0 1 0 0 0,1-1 0 0 0,-1 0 1 0 0,0 0-1 0 0,0 0 0 0 0,1 0 0 0 0,-1 0 0 0 0,0 0 0 0 0,1 0 1 0 0,42 6 1742 0 0,-25-5-1295 0 0,-7 1-395 0 0,-4-1-98 0 0,0 0-1 0 0,-1 0 1 0 0,1 1-1 0 0,-1 0 1 0 0,0 0 0 0 0,1 0-1 0 0,-1 1 1 0 0,0 0-1 0 0,0 0 1 0 0,7 5 0 0 0,-13-8-42 0 0,0 1 1 0 0,1 0 0 0 0,-1 0 0 0 0,0 0-1 0 0,0-1 1 0 0,1 1 0 0 0,-1 0 0 0 0,0 0-1 0 0,0 0 1 0 0,0 0 0 0 0,0-1 0 0 0,0 1 0 0 0,0 0-1 0 0,0 0 1 0 0,0 0 0 0 0,0 0 0 0 0,-1-1-1 0 0,1 1 1 0 0,0 0 0 0 0,0 0 0 0 0,-1 0 0 0 0,1-1-1 0 0,0 1 1 0 0,-1 0 0 0 0,1 0 0 0 0,-1-1-1 0 0,1 1 1 0 0,-1 0 0 0 0,0-1 0 0 0,1 1 0 0 0,-1-1-1 0 0,1 1 1 0 0,-1-1 0 0 0,0 1 0 0 0,0-1-1 0 0,0 1 1 0 0,-31 21-137 0 0,30-20 132 0 0,-11 5-77 0 0,4-2 114 0 0,-1 1 0 0 0,1 0 0 0 0,0 1 0 0 0,-16 14 0 0 0,24-20-31 0 0,0 0 0 0 0,0 0 1 0 0,0 0-1 0 0,0 0 0 0 0,0 0 1 0 0,0 0-1 0 0,1 1 0 0 0,-1-1 0 0 0,0 0 1 0 0,1 0-1 0 0,-1 1 0 0 0,1-1 0 0 0,0 1 1 0 0,-1-1-1 0 0,1 0 0 0 0,0 1 0 0 0,0-1 1 0 0,-1 1-1 0 0,1-1 0 0 0,1 1 1 0 0,-1-1-1 0 0,0 0 0 0 0,0 1 0 0 0,0-1 1 0 0,1 1-1 0 0,-1-1 0 0 0,1 0 0 0 0,-1 1 1 0 0,1-1-1 0 0,-1 0 0 0 0,1 1 0 0 0,0-1 1 0 0,0 0-1 0 0,0 0 0 0 0,-1 0 1 0 0,1 0-1 0 0,0 0 0 0 0,0 0 0 0 0,1 0 1 0 0,-1 0-1 0 0,0 0 0 0 0,0 0 0 0 0,0 0 1 0 0,1-1-1 0 0,-1 1 0 0 0,2 0 0 0 0,5 3 35 0 0,-1 0 0 0 0,1-1 0 0 0,0 0 0 0 0,1 0 0 0 0,-1 0 0 0 0,0-1 0 0 0,1-1 0 0 0,-1 0-1 0 0,1 0 1 0 0,-1 0 0 0 0,1-1 0 0 0,10-1 0 0 0,58-10-481 0 0,-27 0-2765 0 0,-6 2-3350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11234 0 0,'5'4'4681'0'0,"3"1"-3120"0"0,2 2-225 0 0,2-5-264 0 0,-3 1-488 0 0,1-2-352 0 0,1 0-120 0 0,0-1-8 0 0,1 2-64 0 0,0-2-128 0 0,-2 1-344 0 0,0 0-608 0 0,-2 3-936 0 0,-2 0-1233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8218 0 0,'5'1'5914'0'0,"17"3"-3022"0"0,-2-3-978 0 0,32 2-308 0 0,-48-3-1561 0 0,-1 1 0 0 0,0 0 0 0 0,0-1 0 0 0,1 1 0 0 0,-1 0 0 0 0,0 0 0 0 0,0 1 0 0 0,0-1-1 0 0,0 1 1 0 0,0-1 0 0 0,4 5 0 0 0,-6-6-17 0 0,0 1-1 0 0,-1 0 1 0 0,1 0 0 0 0,-1 0-1 0 0,1 0 1 0 0,-1 0-1 0 0,0 0 1 0 0,1-1 0 0 0,-1 1-1 0 0,0 0 1 0 0,1 0-1 0 0,-1 0 1 0 0,0 0 0 0 0,0 0-1 0 0,0 0 1 0 0,0 0 0 0 0,0 0-1 0 0,0 0 1 0 0,0 0-1 0 0,0 0 1 0 0,-1 0 0 0 0,1 1-1 0 0,-12 28 529 0 0,10-27-419 0 0,0 0 0 0 0,1 1-1 0 0,-1-1 1 0 0,1 1 0 0 0,0-1-1 0 0,0 1 1 0 0,0 0 0 0 0,1-1-1 0 0,-1 6 1 0 0,1-7-123 0 0,0 0 1 0 0,0-1-1 0 0,1 1 0 0 0,-1-1 0 0 0,1 1 1 0 0,-1-1-1 0 0,1 1 0 0 0,0-1 1 0 0,0 0-1 0 0,-1 1 0 0 0,1-1 0 0 0,0 0 1 0 0,0 0-1 0 0,0 1 0 0 0,1-1 0 0 0,-1 0 1 0 0,0 0-1 0 0,0 0 0 0 0,0 0 1 0 0,1-1-1 0 0,1 2 0 0 0,0 0 13 0 0,0-1 0 0 0,1 0 0 0 0,0 0 1 0 0,-1 0-1 0 0,1 0 0 0 0,0-1 0 0 0,-1 1 0 0 0,8-1 0 0 0,33-5-2013 0 0,-10-6-4392 0 0,-19 2 867 0 0,-1-1-1476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15 3073 0 0,'-8'-15'7474'0'0,"3"39"-442"0"0,1-5-7227 0 0,-48 160 1500 0 0,4-64-5057 0 0,36-96 409 0 0,12-20 3268 0 0,-1 1-1 0 0,1 0 1 0 0,0 0 0 0 0,0 0-1 0 0,0 0 1 0 0,0 0 0 0 0,-1 0 0 0 0,1 0-1 0 0,0 0 1 0 0,0 0 0 0 0,0 0-1 0 0,0-1 1 0 0,-1 1 0 0 0,1 0-1 0 0,0 0 1 0 0,0 0 0 0 0,0 0 0 0 0,0 0-1 0 0,0-1 1 0 0,0 1 0 0 0,0 0-1 0 0,0 0 1 0 0,-1 0 0 0 0,1 0-1 0 0,0-1 1 0 0,0 1 0 0 0,0 0-1 0 0,0 0 1 0 0,0 0 0 0 0,0 0 0 0 0,0-1-1 0 0,0 1 1 0 0,0 0 0 0 0,0 0-1 0 0,0 0 1 0 0,0-1 0 0 0,0 1-1 0 0,0 0 1 0 0,0 0 0 0 0,0 0 0 0 0,1 0-1 0 0,-1-1 1 0 0,0 1 0 0 0,0 0-1 0 0,0 0 1 0 0,0 0 0 0 0,10-41-1207 0 0,-7 32 1577 0 0,1 0 0 0 0,0 1 0 0 0,0-1-1 0 0,1 1 1 0 0,0 0 0 0 0,1 0-1 0 0,0 1 1 0 0,0-1 0 0 0,8-6-1 0 0,-12 12-235 0 0,0 1 0 0 0,1-1-1 0 0,-1 0 1 0 0,1 1-1 0 0,-1-1 1 0 0,1 1-1 0 0,-1 0 1 0 0,1 0 0 0 0,0 0-1 0 0,0 0 1 0 0,-1 0-1 0 0,1 1 1 0 0,0-1-1 0 0,0 1 1 0 0,0 0 0 0 0,0 0-1 0 0,0 0 1 0 0,0 0-1 0 0,0 0 1 0 0,0 1-1 0 0,-1-1 1 0 0,1 1 0 0 0,0 0-1 0 0,0 0 1 0 0,0 0-1 0 0,-1 0 1 0 0,1 0-1 0 0,-1 1 1 0 0,1-1 0 0 0,-1 1-1 0 0,1-1 1 0 0,-1 1-1 0 0,3 3 1 0 0,-2-2-287 0 0,1 0 0 0 0,-1 0 1 0 0,0 0-1 0 0,0 1 0 0 0,-1-1 1 0 0,1 1-1 0 0,1 3 0 0 0,6 19-4713 0 0,-6-9 1408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6689 0 0,'9'43'7088'0'0,"-9"8"-4847"0"0,0-47-2501 0 0,0 0 0 0 0,0 1 0 0 0,-1-1-1 0 0,0 0 1 0 0,0 0 0 0 0,0 0 0 0 0,0-1 0 0 0,0 1 0 0 0,-1 0 0 0 0,0 0 0 0 0,0-1 0 0 0,0 1 0 0 0,0-1 0 0 0,-1 0 0 0 0,1 1 0 0 0,-1-1 0 0 0,0 0 0 0 0,0 0 0 0 0,0-1 0 0 0,-6 6 0 0 0,8-8 164 0 0,0 0 1 0 0,1 1-1 0 0,-1-1 1 0 0,0 1 0 0 0,0-1-1 0 0,1 0 1 0 0,-1 1-1 0 0,0-1 1 0 0,0 0-1 0 0,1 0 1 0 0,-1 0-1 0 0,0 0 1 0 0,0 0-1 0 0,0 0 1 0 0,0 0-1 0 0,1 0 1 0 0,-1 0-1 0 0,0 0 1 0 0,0 0-1 0 0,0 0 1 0 0,1 0-1 0 0,-1-1 1 0 0,0 1-1 0 0,0 0 1 0 0,1-1-1 0 0,-1 1 1 0 0,0 0 0 0 0,1-1-1 0 0,-1 1 1 0 0,0-1-1 0 0,1 1 1 0 0,-1-1-1 0 0,1 1 1 0 0,-1-1-1 0 0,0 0 1 0 0,0 0-1 0 0,1 0 177 0 0,0 1 0 0 0,0-1 0 0 0,0 0 0 0 0,0 0 0 0 0,0 1-1 0 0,0-1 1 0 0,0 0 0 0 0,0 1 0 0 0,0-1 0 0 0,0 0 0 0 0,1 0 0 0 0,-1 1-1 0 0,0-1 1 0 0,0 0 0 0 0,1 1 0 0 0,-1-1 0 0 0,0 1 0 0 0,1-1 0 0 0,-1 0-1 0 0,0 1 1 0 0,1-1 0 0 0,-1 1 0 0 0,1-1 0 0 0,-1 1 0 0 0,1-1 0 0 0,0 1-1 0 0,-1-1 1 0 0,1 1 0 0 0,-1 0 0 0 0,1-1 0 0 0,0 1 0 0 0,-1 0 0 0 0,1 0 0 0 0,0-1-1 0 0,-1 1 1 0 0,1 0 0 0 0,0 0 0 0 0,-1 0 0 0 0,1 0 0 0 0,1 0 0 0 0,11-2 628 0 0,-1 1 0 0 0,1 1 0 0 0,0 0 0 0 0,0 1 0 0 0,0 0 0 0 0,21 6 0 0 0,15 0-942 0 0,-33-5-453 0 0,21 1-2847 0 0,-26-2-3643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 5345 0 0,'-2'6'629'0'0,"0"1"1"0"0,0-1-1 0 0,1 0 0 0 0,0 0 0 0 0,0 1 1 0 0,1-1-1 0 0,0 1 0 0 0,0-1 0 0 0,0 0 0 0 0,1 1 1 0 0,0-1-1 0 0,0 0 0 0 0,0 1 0 0 0,1-1 1 0 0,0 0-1 0 0,4 9 0 0 0,-5-13-592 0 0,0 1-1 0 0,1 0 1 0 0,-1 0 0 0 0,1-1 0 0 0,-1 1-1 0 0,1-1 1 0 0,0 1 0 0 0,0-1-1 0 0,0 0 1 0 0,0 0 0 0 0,0 0-1 0 0,1 0 1 0 0,-1 0 0 0 0,1 0-1 0 0,-1-1 1 0 0,1 1 0 0 0,-1-1 0 0 0,1 1-1 0 0,0-1 1 0 0,0 0 0 0 0,0 0-1 0 0,0-1 1 0 0,0 1 0 0 0,0 0-1 0 0,0-1 1 0 0,0 0 0 0 0,0 0-1 0 0,0 0 1 0 0,0 0 0 0 0,0 0 0 0 0,0-1-1 0 0,0 1 1 0 0,0-1 0 0 0,0 0-1 0 0,0 0 1 0 0,4-2 0 0 0,-4 2-5 0 0,1-1 1 0 0,-1-1 0 0 0,0 1 0 0 0,0 0-1 0 0,0-1 1 0 0,0 1 0 0 0,0-1-1 0 0,0 0 1 0 0,-1 0 0 0 0,1 0-1 0 0,-1 0 1 0 0,0 0 0 0 0,0-1 0 0 0,0 1-1 0 0,-1-1 1 0 0,1 1 0 0 0,-1-1-1 0 0,0 0 1 0 0,0 0 0 0 0,0 1-1 0 0,0-1 1 0 0,-1 0 0 0 0,1 0 0 0 0,-1 0-1 0 0,0 0 1 0 0,0 0 0 0 0,-1 0-1 0 0,1 0 1 0 0,-1 1 0 0 0,0-1-1 0 0,0 0 1 0 0,0 0 0 0 0,0 1 0 0 0,-1-1-1 0 0,1 0 1 0 0,-1 1 0 0 0,0 0-1 0 0,0-1 1 0 0,0 1 0 0 0,-1 0-1 0 0,1 0 1 0 0,-1 0 0 0 0,0 0 0 0 0,1 1-1 0 0,-1-1 1 0 0,-1 1 0 0 0,1 0-1 0 0,0-1 1 0 0,0 1 0 0 0,-1 1-1 0 0,-5-3 1 0 0,1 2 75 0 0,-1 1 0 0 0,1 0 0 0 0,0 0 0 0 0,0 1 0 0 0,-1 0 0 0 0,1 0 0 0 0,0 1 1 0 0,-15 3-1 0 0,20-3-177 0 0,0-1 0 0 0,1 1-1 0 0,-1 0 1 0 0,1 0 0 0 0,-1 1 0 0 0,1-1 0 0 0,-1 0 0 0 0,1 1 0 0 0,0-1 0 0 0,-1 1 0 0 0,1 0 0 0 0,0 0 0 0 0,-2 2 0 0 0,3-2-150 0 0,1-1-1 0 0,-1 1 1 0 0,0-1-1 0 0,0 1 1 0 0,1 0-1 0 0,-1 0 1 0 0,1-1-1 0 0,-1 1 1 0 0,1 0-1 0 0,0 0 1 0 0,-1 0-1 0 0,1-1 1 0 0,0 1-1 0 0,0 0 1 0 0,1 0-1 0 0,-1 0 1 0 0,0-1-1 0 0,1 1 1 0 0,-1 0-1 0 0,1 0 1 0 0,-1-1-1 0 0,2 3 1 0 0,-1-2-473 0 0,-1 0 0 0 0,1 0 0 0 0,1 0 0 0 0,-1 0 0 0 0,0 0 0 0 0,0-1 0 0 0,1 1 0 0 0,-1 0 1 0 0,1-1-1 0 0,2 4 0 0 0,9 3-3963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30 7978 0 0,'-1'-1'583'0'0,"1"-1"1"0"0,-1 0 0 0 0,1 0 0 0 0,-1 0-1 0 0,0 1 1 0 0,0-1 0 0 0,1 0-1 0 0,-1 1 1 0 0,0-1 0 0 0,-1 1-1 0 0,1-1 1 0 0,0 1 0 0 0,0 0 0 0 0,-1-1-1 0 0,1 1 1 0 0,0 0 0 0 0,-1 0-1 0 0,-2-2 1 0 0,2 3-402 0 0,1 1 0 0 0,-1-1 0 0 0,0 0-1 0 0,0 1 1 0 0,1-1 0 0 0,-1 1 0 0 0,0 0 0 0 0,1 0-1 0 0,-1-1 1 0 0,1 1 0 0 0,-1 0 0 0 0,1 0 0 0 0,-1 1 0 0 0,1-1-1 0 0,0 0 1 0 0,-1 0 0 0 0,1 1 0 0 0,0-1 0 0 0,0 0-1 0 0,-1 3 1 0 0,-15 16-127 0 0,1 1 1 0 0,2 0-1 0 0,-15 26 0 0 0,-7 32-3182 0 0,55-92-2071 0 0,-4 3 5431 0 0,1 1-1 0 0,0 1 0 0 0,0 0 0 0 0,22-6 0 0 0,-26 11 4 0 0,1 1-1 0 0,-1 0 0 0 0,21 0 0 0 0,-29 2-321 0 0,-1 0 0 0 0,0 1 0 0 0,1-1-1 0 0,-1 1 1 0 0,1 0 0 0 0,-1 0 0 0 0,0 0-1 0 0,5 2 1 0 0,-7-2-130 0 0,1-1 0 0 0,-1 1 0 0 0,0 0 0 0 0,-1 0 0 0 0,1-1 0 0 0,0 1 0 0 0,0 0 0 0 0,0 0 0 0 0,0 0 1 0 0,-1 0-1 0 0,1 0 0 0 0,0 0 0 0 0,-1 0 0 0 0,1 0 0 0 0,-1 0 0 0 0,1 0 0 0 0,-1 1 0 0 0,1-1 0 0 0,-1 0 0 0 0,0 0 0 0 0,0 0 0 0 0,0 1 0 0 0,0 1 0 0 0,0-2 78 0 0,0-1 1 0 0,0 0-1 0 0,0 1 1 0 0,0-1-1 0 0,0 1 1 0 0,0-1-1 0 0,0 0 1 0 0,0 1-1 0 0,-1-1 1 0 0,1 1-1 0 0,0-1 1 0 0,0 0-1 0 0,0 1 1 0 0,-1-1-1 0 0,1 0 1 0 0,0 1-1 0 0,-1-1 1 0 0,1 0-1 0 0,0 1 1 0 0,-1-1-1 0 0,1 0 1 0 0,0 0-1 0 0,-1 0 1 0 0,1 1-1 0 0,0-1 1 0 0,-1 0-1 0 0,1 0 0 0 0,-1 0 1 0 0,1 0-1 0 0,0 0 1 0 0,-1 1-1 0 0,1-1 1 0 0,-1 0-1 0 0,1 0 1 0 0,-1 0-1 0 0,1 0 1 0 0,-1-1-1 0 0,-5 3-1097 0 0,-3 5-2229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4225 0 0,'-1'0'317'0'0,"1"1"0"0"0,0 0 0 0 0,-1 0 0 0 0,1 0 0 0 0,0-1 0 0 0,0 1 0 0 0,-1 0 0 0 0,1 0 0 0 0,0 0 0 0 0,0-1 1 0 0,0 1-1 0 0,0 0 0 0 0,0 0 0 0 0,0 0 0 0 0,1 0 0 0 0,-1-1 0 0 0,0 1 0 0 0,0 0 0 0 0,0 0 0 0 0,1 0 0 0 0,-1-1 0 0 0,0 1 0 0 0,1 0 0 0 0,-1-1 0 0 0,1 1 0 0 0,-1 0 0 0 0,1-1 0 0 0,-1 1 1 0 0,1 0-1 0 0,0-1 0 0 0,0 1 0 0 0,1 0-32 0 0,0 0 1 0 0,0 0-1 0 0,1 0 1 0 0,-1-1 0 0 0,0 1-1 0 0,0-1 1 0 0,1 0-1 0 0,-1 1 1 0 0,0-1-1 0 0,0 0 1 0 0,4-1 0 0 0,9-1-72 0 0,0 0 1 0 0,24-8-1 0 0,-37 10-28 0 0,29-11-58 0 0,25-7-29 0 0,-52 17-61 0 0,0 0 1 0 0,0 1 0 0 0,0-1 0 0 0,0 1 0 0 0,0 0-1 0 0,1 0 1 0 0,-1 0 0 0 0,0 1 0 0 0,0-1-1 0 0,0 1 1 0 0,4 1 0 0 0,-6 0 35 0 0,0-1 0 0 0,-1 0 1 0 0,1 1-1 0 0,-1 0 0 0 0,1 0 1 0 0,-1-1-1 0 0,1 1 0 0 0,-1 0 0 0 0,0 0 1 0 0,0 0-1 0 0,0 0 0 0 0,0 0 1 0 0,0 0-1 0 0,0 1 0 0 0,-1-1 1 0 0,1 0-1 0 0,-1 0 0 0 0,1 1 0 0 0,-1-1 1 0 0,0 0-1 0 0,0 0 0 0 0,0 1 1 0 0,-1 2-1 0 0,-5 56 482 0 0,4-52-775 0 0,-3 21 758 0 0,5-29-739 0 0,0 0-1 0 0,0 0 0 0 0,0 0 0 0 0,0 0 0 0 0,0 0 0 0 0,0 0 0 0 0,0 0 0 0 0,0 0 1 0 0,0 0-1 0 0,0 0 0 0 0,1 0 0 0 0,-1 0 0 0 0,0 0 0 0 0,1 0 0 0 0,-1 0 0 0 0,1 0 1 0 0,-1 0-1 0 0,1-1 0 0 0,-1 1 0 0 0,1 0 0 0 0,0 0 0 0 0,0 0 0 0 0,0 0-285 0 0,0-1-1 0 0,-1 0 0 0 0,1 0 0 0 0,0 0 1 0 0,-1 0-1 0 0,1 0 0 0 0,0 0 0 0 0,-1 0 1 0 0,1 0-1 0 0,0 0 0 0 0,0 0 0 0 0,-1-1 1 0 0,1 1-1 0 0,0 0 0 0 0,-1 0 0 0 0,1-1 1 0 0,-1 1-1 0 0,1 0 0 0 0,0-1 0 0 0,-1 1 1 0 0,1-1-1 0 0,3-1-1462 0 0,3-1-1568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66 5929 0 0,'-3'0'304'0'0,"1"0"0"0"0,-1 0 0 0 0,1 0-1 0 0,0 0 1 0 0,-1 0 0 0 0,1 1 0 0 0,0-1-1 0 0,-1 1 1 0 0,1 0 0 0 0,0 0 0 0 0,0-1-1 0 0,-1 2 1 0 0,1-1 0 0 0,0 0 0 0 0,0 0-1 0 0,0 1 1 0 0,0-1 0 0 0,1 1 0 0 0,-1-1-1 0 0,0 1 1 0 0,1 0 0 0 0,-1-1 0 0 0,1 1-1 0 0,-3 3 1 0 0,3 0-27 0 0,-1-1 1 0 0,0 1-1 0 0,1 0 0 0 0,0 0 0 0 0,0-1 0 0 0,1 1 0 0 0,-1 0 0 0 0,1 0 1 0 0,0 0-1 0 0,1 0 0 0 0,0 7 0 0 0,1-3-192 0 0,0 1 1 0 0,1-1-1 0 0,0 0 1 0 0,0 0-1 0 0,1 0 1 0 0,0-1-1 0 0,0 1 1 0 0,1-1 0 0 0,0 0-1 0 0,1 0 1 0 0,0-1-1 0 0,0 1 1 0 0,1-1-1 0 0,0-1 1 0 0,0 1-1 0 0,16 10 1 0 0,-23-17-96 0 0,1 1 1 0 0,-1-1 0 0 0,1 1-1 0 0,-1-1 1 0 0,1 1 0 0 0,-1-1-1 0 0,1 0 1 0 0,-1 1 0 0 0,1-1-1 0 0,-1 0 1 0 0,1 1 0 0 0,0-1-1 0 0,-1 0 1 0 0,1 0 0 0 0,0 0-1 0 0,-1 0 1 0 0,1 0 0 0 0,0 1-1 0 0,-1-1 1 0 0,1 0 0 0 0,0-1-1 0 0,-1 1 1 0 0,1 0 0 0 0,0 0-1 0 0,-1 0 1 0 0,1 0 0 0 0,0 0-1 0 0,-1-1 1 0 0,1 1 0 0 0,-1 0-1 0 0,1 0 1 0 0,0-1 0 0 0,-1 1-1 0 0,1-1 1 0 0,-1 1 0 0 0,1 0-1 0 0,-1-1 1 0 0,1 1 0 0 0,-1-1-1 0 0,1 1 1 0 0,-1-1 0 0 0,0 1-1 0 0,1-1 1 0 0,-1 0 0 0 0,0 1-1 0 0,1-1 1 0 0,-1 1 0 0 0,0-1-1 0 0,0 0 1 0 0,0 1 0 0 0,1-1-1 0 0,-1 0 1 0 0,0 1 0 0 0,0-1-1 0 0,0 0 1 0 0,0 1 0 0 0,0-1-1 0 0,0 0 1 0 0,-1 0 0 0 0,-2-42-905 0 0,-3 10 95 0 0,-1-11-464 0 0,-2 1 0 0 0,-23-65 0 0 0,19 86 829 0 0,24 35-387 0 0,-5-8 977 0 0,0 0 0 0 0,0 0 0 0 0,1-1 0 0 0,0 0 0 0 0,0 0 0 0 0,0 0 0 0 0,0-1 0 0 0,0 0 0 0 0,1-1 0 0 0,-1 0 0 0 0,1 0 0 0 0,0 0 0 0 0,13 0 0 0 0,-13-1-68 0 0,0 0 1 0 0,0 0 0 0 0,0 1 0 0 0,0 0 0 0 0,-1 1 0 0 0,1-1-1 0 0,0 1 1 0 0,-1 1 0 0 0,0-1 0 0 0,0 2 0 0 0,0-1-1 0 0,10 9 1 0 0,-17-13-139 0 0,1 0 0 0 0,-1 0-1 0 0,0 0 1 0 0,1 1 0 0 0,-1-1 0 0 0,0 0-1 0 0,0 0 1 0 0,1 1 0 0 0,-1-1 0 0 0,0 0-1 0 0,0 0 1 0 0,1 1 0 0 0,-1-1 0 0 0,0 0-1 0 0,0 1 1 0 0,0-1 0 0 0,1 0-1 0 0,-1 1 1 0 0,0-1 0 0 0,0 0 0 0 0,0 1-1 0 0,0-1 1 0 0,0 0 0 0 0,0 1 0 0 0,0-1-1 0 0,0 1 1 0 0,0-1 0 0 0,0 0 0 0 0,0 1-1 0 0,0-1 1 0 0,0 0 0 0 0,0 1 0 0 0,0-1-1 0 0,0 0 1 0 0,-1 1 0 0 0,1-1-1 0 0,0 1 1 0 0,-16 3-2086 0 0,-25-7-325 0 0,38 2 2363 0 0,-31-5-578 0 0,28 4 1085 0 0,0 0 0 0 0,0 1 0 0 0,0-1 0 0 0,0 2 0 0 0,-1-1 0 0 0,1 1 0 0 0,0-1-1 0 0,0 2 1 0 0,-1-1 0 0 0,1 1 0 0 0,-9 2 0 0 0,14-3-323 0 0,1 0 1 0 0,0 0-1 0 0,-1 0 0 0 0,1 0 1 0 0,0 1-1 0 0,0-1 0 0 0,-1 0 1 0 0,1 0-1 0 0,0 0 0 0 0,0 0 0 0 0,-1 1 1 0 0,1-1-1 0 0,0 0 0 0 0,0 0 1 0 0,0 0-1 0 0,-1 1 0 0 0,1-1 1 0 0,0 0-1 0 0,0 0 0 0 0,0 1 0 0 0,0-1 1 0 0,0 0-1 0 0,0 0 0 0 0,-1 1 1 0 0,1-1-1 0 0,0 0 0 0 0,0 1 1 0 0,0-1-1 0 0,0 0 0 0 0,0 0 0 0 0,0 1 1 0 0,0-1-1 0 0,0 0 0 0 0,0 1 1 0 0,0-1-1 0 0,0 0 0 0 0,0 0 0 0 0,1 1 1 0 0,-1 0-1 0 0,11 11 809 0 0,17 7-666 0 0,-17-12-291 0 0,1-2 0 0 0,1 0 0 0 0,-1 0 0 0 0,20 4 0 0 0,-26-8-543 0 0,0 1-1 0 0,0-2 1 0 0,1 1 0 0 0,-1-1-1 0 0,0 0 1 0 0,1 0-1 0 0,-1-1 1 0 0,0 1-1 0 0,1-2 1 0 0,-1 1-1 0 0,9-4 1 0 0,2-2-3438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85 9794 0 0,'-1'0'524'0'0,"0"1"1"0"0,-1-1-1 0 0,1 1 0 0 0,0-1 0 0 0,0 1 1 0 0,0-1-1 0 0,-1 1 0 0 0,1 0 0 0 0,0 0 1 0 0,0-1-1 0 0,0 1 0 0 0,0 0 0 0 0,-1 2 1 0 0,-10 18 2659 0 0,0 31-2507 0 0,9-33-45 0 0,-8 47-322 0 0,1 2-1246 0 0,-2-25-2951 0 0,10-53-1206 0 0,1-18 4214 0 0,2 18 981 0 0,0-1 0 0 0,0 1 0 0 0,1 0 0 0 0,0 0 0 0 0,1 0 0 0 0,1 0-1 0 0,-1 0 1 0 0,1 1 0 0 0,1-1 0 0 0,6-9 0 0 0,-9 16-11 0 0,1 0 1 0 0,-1 0 0 0 0,1 0-1 0 0,0 0 1 0 0,0 0-1 0 0,0 1 1 0 0,0-1-1 0 0,0 1 1 0 0,0 0-1 0 0,1 0 1 0 0,-1 0-1 0 0,1 1 1 0 0,0-1-1 0 0,-1 1 1 0 0,1-1-1 0 0,0 1 1 0 0,0 1-1 0 0,0-1 1 0 0,0 0-1 0 0,0 1 1 0 0,0 0-1 0 0,0 0 1 0 0,0 0-1 0 0,0 0 1 0 0,0 1-1 0 0,-1 0 1 0 0,1 0 0 0 0,0 0-1 0 0,4 1 1 0 0,-1 1-255 0 0,0 0 0 0 0,0 0 0 0 0,-1 1 0 0 0,1-1 0 0 0,5 6 0 0 0,16 8-7508 0 0,-21-14 3127 0 0</inkml:trace>
  <inkml:trace contextRef="#ctx0" brushRef="#br0" timeOffset="1">233 22 6153 0 0,'-1'-22'8260'0'0,"7"31"-3205"0"0,6 37-2604 0 0,1 85-2572 0 0,-13-87-3099 0 0,-6-2-3962 0 0,2-28 2898 0 0,-2-4-828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5 335 8922 0 0,'-5'62'8531'0'0,"9"5"-4876"0"0,-3-60-3597 0 0,0-1 0 0 0,0 1 0 0 0,1-1 0 0 0,0 1 0 0 0,0-1 0 0 0,0 0 0 0 0,1 0 0 0 0,0 0 0 0 0,0 0 0 0 0,0 0 0 0 0,1 0 1 0 0,0-1-1 0 0,0 0 0 0 0,0 0 0 0 0,1 0 0 0 0,-1 0 0 0 0,8 4 0 0 0,-11-8-252 0 0,1 0 0 0 0,0 0 1 0 0,0 0-1 0 0,0 0 1 0 0,0 0-1 0 0,0 0 0 0 0,1-1 1 0 0,-1 1-1 0 0,0-1 0 0 0,0 1 1 0 0,0-1-1 0 0,0 0 0 0 0,1 0 1 0 0,-1 0-1 0 0,0 0 0 0 0,0-1 1 0 0,0 1-1 0 0,0 0 1 0 0,1-1-1 0 0,-1 0 0 0 0,0 1 1 0 0,0-1-1 0 0,0 0 0 0 0,0 0 1 0 0,0 0-1 0 0,-1 0 0 0 0,1 0 1 0 0,0-1-1 0 0,0 1 0 0 0,-1-1 1 0 0,1 1-1 0 0,2-4 1 0 0,4-4-1840 0 0,0-1 0 0 0,-1 0 1 0 0,0 0-1 0 0,7-16 1 0 0,-13 24 1822 0 0,17-29-3908 0 0</inkml:trace>
  <inkml:trace contextRef="#ctx0" brushRef="#br0" timeOffset="1">270 30 13627 0 0,'-24'-12'5603'0'0,"22"5"-3843"0"0,16 0-1132 0 0,-5 6-614 0 0,0 0 1 0 0,0 0-1 0 0,0 1 1 0 0,1 0-1 0 0,-1 0 0 0 0,0 1 1 0 0,9 2-1 0 0,-13-2-514 0 0,0 0 0 0 0,0 0-1 0 0,-1 1 1 0 0,1 0 0 0 0,0-1-1 0 0,-1 1 1 0 0,0 1 0 0 0,8 4-1 0 0,-12-6 122 0 0,1-1-1 0 0,0 1 1 0 0,-1 0-1 0 0,1 0 0 0 0,0 0 1 0 0,-1 0-1 0 0,1 0 1 0 0,-1 0-1 0 0,1 0 0 0 0,-1 0 1 0 0,0 0-1 0 0,1 0 1 0 0,-1 0-1 0 0,0 0 1 0 0,0 0-1 0 0,0 0 0 0 0,0 0 1 0 0,0 0-1 0 0,0 0 1 0 0,0 0-1 0 0,0 0 0 0 0,0 0 1 0 0,0 0-1 0 0,-1 0 1 0 0,1 0-1 0 0,-1 2 0 0 0,-1 7-4553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7754 0 0,'12'11'6920'0'0,"7"-5"-4467"0"0,24-1-2742 0 0,-32-4 955 0 0,5-1-555 0 0,-12 0-57 0 0,0-1 0 0 0,-1 1 1 0 0,1 0-1 0 0,0 1 0 0 0,0-1 0 0 0,0 1 0 0 0,0 0 1 0 0,0 0-1 0 0,6 2 0 0 0,-10-2-46 0 0,0-1 0 0 0,1 1 0 0 0,-1 0-1 0 0,0-1 1 0 0,0 1 0 0 0,1 0 0 0 0,-1-1 0 0 0,0 1 0 0 0,0 0-1 0 0,0 0 1 0 0,0-1 0 0 0,0 1 0 0 0,0 0 0 0 0,0-1-1 0 0,0 1 1 0 0,0 0 0 0 0,0 0 0 0 0,-1-1 0 0 0,1 1 0 0 0,0 0-1 0 0,0-1 1 0 0,-1 1 0 0 0,1 0 0 0 0,0-1 0 0 0,-1 1-1 0 0,1-1 1 0 0,-1 1 0 0 0,1-1 0 0 0,-2 2 0 0 0,-17 22-108 0 0,14-18 145 0 0,2-1 44 0 0,-1 0 0 0 0,1 1-1 0 0,0 0 1 0 0,0-1-1 0 0,1 1 1 0 0,0 0 0 0 0,0 1-1 0 0,0-1 1 0 0,1 0 0 0 0,0 0-1 0 0,0 1 1 0 0,1-1 0 0 0,-1 1-1 0 0,2-1 1 0 0,-1 0 0 0 0,0 1-1 0 0,1-1 1 0 0,1 0 0 0 0,-1 1-1 0 0,1-1 1 0 0,0 0-1 0 0,0 0 1 0 0,0 0 0 0 0,1 0-1 0 0,0-1 1 0 0,0 1 0 0 0,1-1-1 0 0,0 0 1 0 0,0 0 0 0 0,0 0-1 0 0,0 0 1 0 0,1-1 0 0 0,5 5-1 0 0,-9-8-87 0 0,0 0 1 0 0,0 0-1 0 0,0 0 0 0 0,1 0 0 0 0,-1-1 1 0 0,0 1-1 0 0,0 0 0 0 0,1-1 0 0 0,-1 1 1 0 0,0-1-1 0 0,1 0 0 0 0,-1 1 0 0 0,1-1 1 0 0,-1 0-1 0 0,0 0 0 0 0,1 0 0 0 0,-1 0 0 0 0,1 0 1 0 0,-1 0-1 0 0,0 0 0 0 0,1 0 0 0 0,-1-1 1 0 0,0 1-1 0 0,1-1 0 0 0,-1 1 0 0 0,2-2 1 0 0,-1 1-1 0 0,0-1 1 0 0,0 0 0 0 0,0 0-1 0 0,0 0 1 0 0,-1 0 0 0 0,1 0-1 0 0,-1-1 1 0 0,1 1-1 0 0,-1 0 1 0 0,0-1 0 0 0,0 1-1 0 0,0-1 1 0 0,0-2 0 0 0,3-9-67 0 0,-1-1-1 0 0,-1 1 1 0 0,1-29 0 0 0,-3 21-629 0 0,-2-1 0 0 0,-1 1-1 0 0,-6-25 1 0 0,1 4-2817 0 0,7 23-263 0 0,1 20 3507 0 0,0-1 0 0 0,0 0 0 0 0,0 1 0 0 0,0-1 1 0 0,1 1-1 0 0,-1-1 0 0 0,0 1 0 0 0,0-1 0 0 0,1 0 0 0 0,-1 1 0 0 0,0-1 1 0 0,1 1-1 0 0,-1-1 0 0 0,0 1 0 0 0,1-1 0 0 0,-1 1 0 0 0,1 0 0 0 0,-1-1 1 0 0,0 1-1 0 0,1-1 0 0 0,-1 1 0 0 0,1 0 0 0 0,0-1 0 0 0,-1 1 0 0 0,1 0 1 0 0,-1 0-1 0 0,1 0 0 0 0,0-1 0 0 0,6 1-2175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3233 0 0,'3'-2'6201'0'0,"2"8"-2057"0"0,4 7-388 0 0,-6-6-3164 0 0,-1 0 0 0 0,0 0-1 0 0,0 0 1 0 0,0 0-1 0 0,0 11 1 0 0,-1 2-274 0 0,-1 0 0 0 0,-3 22 0 0 0,1 32-413 0 0,2-73 78 0 0,0-1-1 0 0,1 1 1 0 0,-1-1 0 0 0,0 1-1 0 0,1-1 1 0 0,-1 1-1 0 0,0-1 1 0 0,1 0 0 0 0,-1 1-1 0 0,1-1 1 0 0,-1 0-1 0 0,0 1 1 0 0,1-1-1 0 0,-1 0 1 0 0,1 0 0 0 0,-1 1-1 0 0,1-1 1 0 0,-1 0-1 0 0,1 0 1 0 0,-1 0-1 0 0,1 1 1 0 0,-1-1 0 0 0,1 0-1 0 0,0 0 1 0 0,-1 0-1 0 0,1 0 1 0 0,-1 0 0 0 0,1 0-1 0 0,-1 0 1 0 0,1 0-1 0 0,-1-1 1 0 0,1 1-1 0 0,-1 0 1 0 0,1 0 0 0 0,-1 0-1 0 0,1 0 1 0 0,-1-1-1 0 0,1 1 1 0 0,-1 0-1 0 0,1-1 1 0 0,-1 1 0 0 0,1-1-1 0 0,32-14-102 0 0,-24 11 64 0 0,14-5-276 0 0,27-13-883 0 0,-28 8-2911 0 0,-9-3-4467 0 0,-10 7 3809 0 0</inkml:trace>
  <inkml:trace contextRef="#ctx0" brushRef="#br0" timeOffset="1">127 4 12291 0 0,'4'-3'8164'0'0,"-4"3"-8041"0"0,20 3 2305 0 0,22 7-1862 0 0,-37-8-526 0 0,0 0 0 0 0,0 0 1 0 0,0 0-1 0 0,0 1 0 0 0,-1-1 1 0 0,1 1-1 0 0,-1 0 0 0 0,0 1 1 0 0,0-1-1 0 0,0 1 0 0 0,0 0 1 0 0,-1 0-1 0 0,1 0 0 0 0,-1 0 1 0 0,0 1-1 0 0,0-1 0 0 0,-1 1 1 0 0,1 0-1 0 0,-1 0 0 0 0,0 0 1 0 0,0 0-1 0 0,-1 0 0 0 0,0 0 1 0 0,1 0-1 0 0,-1 8 0 0 0,2 13 3 0 0,-2 1-1 0 0,0 0 1 0 0,-7 50-1 0 0,3-42-295 0 0,2-22-438 0 0,-2 31-258 0 0,6-24-2572 0 0,5-7-4481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9122 0 0,'6'35'8171'0'0,"-4"2"-3478"0"0,-12 75-2578 0 0,1-33-1469 0 0,7-50-1482 0 0,-2 65 1904 0 0,10-48-5583 0 0,-4-40 2364 0 0,-1 0 1 0 0,1-1-1 0 0,0 0 0 0 0,1 1 1 0 0,3 6-1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4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34 5545 0 0,'-4'-5'1425'0'0,"-1"0"0"0"0,0 0-1 0 0,-1 0 1 0 0,-7-4 0 0 0,13 8-1207 0 0,-1 1 1 0 0,0-1-1 0 0,1 1 1 0 0,-1 0-1 0 0,0-1 1 0 0,0 1-1 0 0,1 0 1 0 0,-1-1-1 0 0,0 1 0 0 0,0 0 1 0 0,1 0-1 0 0,-1 0 1 0 0,0 0-1 0 0,0 0 1 0 0,0 0-1 0 0,1 0 1 0 0,-1 0-1 0 0,0 0 0 0 0,0 0 1 0 0,0 1-1 0 0,0-1-72 0 0,0 1-1 0 0,0 0 0 0 0,1-1 0 0 0,-1 1 0 0 0,1 0 0 0 0,-1 0 0 0 0,0-1 1 0 0,1 1-1 0 0,-1 0 0 0 0,1 0 0 0 0,0 0 0 0 0,-1 0 0 0 0,1 0 0 0 0,0 0 1 0 0,0 0-1 0 0,-1 0 0 0 0,1 0 0 0 0,0 0 0 0 0,0 0 0 0 0,0 0 1 0 0,0 1-1 0 0,1 5-72 0 0,-1-1 1 0 0,1 1-1 0 0,0-1 1 0 0,1 0-1 0 0,-1 1 1 0 0,1-1-1 0 0,1 0 1 0 0,-1 0-1 0 0,1 0 1 0 0,0 0-1 0 0,0-1 0 0 0,1 1 1 0 0,0-1-1 0 0,6 8 1 0 0,1-1 59 0 0,0 0 0 0 0,1-1 1 0 0,0 0-1 0 0,23 15 0 0 0,-30-23-147 0 0,1 0-1 0 0,-1 0 1 0 0,1-1 0 0 0,0 1-1 0 0,0-1 1 0 0,0 0 0 0 0,0-1-1 0 0,0 1 1 0 0,0-1-1 0 0,1-1 1 0 0,-1 1 0 0 0,0-1-1 0 0,1 0 1 0 0,10-2 0 0 0,-15 2 3 0 0,1-1 0 0 0,-1 1 0 0 0,1-1 0 0 0,-1 0 0 0 0,1 0 0 0 0,-1 0 0 0 0,0 0-1 0 0,0-1 1 0 0,0 1 0 0 0,0 0 0 0 0,1-1 0 0 0,-2 0 0 0 0,1 1 0 0 0,0-1 0 0 0,0 0 0 0 0,1-2 0 0 0,-1 1 1 0 0,-1 0-1 0 0,0 0 1 0 0,0 0-1 0 0,0 0 1 0 0,0 0-1 0 0,0 0 1 0 0,0 0-1 0 0,-1 0 1 0 0,1 0-1 0 0,-1-1 1 0 0,0 1-1 0 0,0 0 1 0 0,0 0-1 0 0,-1 0 1 0 0,0-6-1 0 0,0 4-105 0 0,0 1-1 0 0,0 0 0 0 0,0-1 0 0 0,-1 1 1 0 0,0 0-1 0 0,0 0 0 0 0,0 0 1 0 0,0 0-1 0 0,0 0 0 0 0,-1 0 0 0 0,1 1 1 0 0,-1-1-1 0 0,0 1 0 0 0,0 0 1 0 0,-1 0-1 0 0,1 0 0 0 0,-6-4 1 0 0,3 4-200 0 0,0 0 0 0 0,-1 0 1 0 0,1 1-1 0 0,0-1 0 0 0,-1 1 1 0 0,1 1-1 0 0,-1-1 1 0 0,1 1-1 0 0,-1 1 0 0 0,-13-1 1 0 0,10 1 131 0 0,-1 1 1 0 0,1 0 0 0 0,0 0-1 0 0,0 1 1 0 0,0 0 0 0 0,0 1-1 0 0,0 0 1 0 0,1 1 0 0 0,-1 0-1 0 0,1 1 1 0 0,0 0 0 0 0,0 0-1 0 0,0 0 1 0 0,1 2 0 0 0,-12 9-1 0 0,16-11 317 0 0,1-1 0 0 0,0 1 0 0 0,0 0-1 0 0,0 0 1 0 0,0 0 0 0 0,1 1-1 0 0,0-1 1 0 0,0 0 0 0 0,0 1-1 0 0,1-1 1 0 0,-1 1 0 0 0,1 0-1 0 0,1-1 1 0 0,-1 1 0 0 0,1 0-1 0 0,0 0 1 0 0,0 0 0 0 0,1-1-1 0 0,0 1 1 0 0,0 0 0 0 0,0-1-1 0 0,1 1 1 0 0,-1-1 0 0 0,1 1 0 0 0,1-1-1 0 0,-1 0 1 0 0,1 0 0 0 0,0 0-1 0 0,0 0 1 0 0,0 0 0 0 0,1 0-1 0 0,-1-1 1 0 0,1 0 0 0 0,0 0-1 0 0,1 0 1 0 0,-1 0 0 0 0,1-1-1 0 0,0 0 1 0 0,-1 1 0 0 0,1-2-1 0 0,1 1 1 0 0,-1-1 0 0 0,0 1-1 0 0,1-1 1 0 0,-1-1 0 0 0,1 1 0 0 0,-1-1-1 0 0,1 0 1 0 0,0 0 0 0 0,11-1-1 0 0,-5 0-97 0 0,1-1 0 0 0,-1-1 0 0 0,21-5 0 0 0,-29 6-57 0 0,1 0 0 0 0,-1-1 0 0 0,0 1 0 0 0,0-1 1 0 0,0 0-1 0 0,-1 0 0 0 0,1 0 0 0 0,0-1 0 0 0,-1 1 0 0 0,1-1 1 0 0,-1 0-1 0 0,0 0 0 0 0,0 0 0 0 0,3-5 0 0 0,-2 0-113 0 0,-5 10 494 0 0,-8 17 739 0 0,-6 99 1315 0 0,14-101-2480 0 0,1 1 1 0 0,1-1-1 0 0,0 0 0 0 0,6 31 0 0 0,-5-42-369 0 0,0 0 1 0 0,0-1-1 0 0,0 1 1 0 0,0-1-1 0 0,5 7 0 0 0,8 3-3993 0 0,-14-14 3898 0 0,0-1 0 0 0,0 1 0 0 0,0-1 0 0 0,0 1-1 0 0,0-1 1 0 0,0 0 0 0 0,0 1 0 0 0,0-1 0 0 0,0 0-1 0 0,0 0 1 0 0,0 0 0 0 0,0 0 0 0 0,0 0 0 0 0,0 0 0 0 0,0 0-1 0 0,2 0 1 0 0,7-3-4629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10338 0 0,'-5'-1'4921'0'0,"1"3"-2504"0"0,-1 3-697 0 0,2 7-152 0 0,3 8-447 0 0,0 7-489 0 0,-1 6-256 0 0,1 4-144 0 0,1 0-128 0 0,0 3-64 0 0,3-3-120 0 0,1 0-240 0 0,1-1-456 0 0,1-6-745 0 0,1-2-935 0 0,0-6-1609 0 0,-1-6-792 0 0,2-6-1688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10250 0 0,'0'-1'7554'0'0,"5"3"-6378"0"0,3 0-464 0 0,2 1-360 0 0,4 3-168 0 0,0-1-32 0 0,3 2-72 0 0,-2 1-48 0 0,0 0-64 0 0,-1-2-248 0 0,0 0-536 0 0,-4 1-792 0 0,-1-1-1105 0 0,-5 2-1352 0 0,-4-2 209 0 0,-2 3-1330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12563 0 0,'5'3'541'0'0,"1"0"0"0"0,-1 0 0 0 0,1-1 1 0 0,0 0-1 0 0,0 0 0 0 0,0-1 0 0 0,0 1 1 0 0,1-1-1 0 0,-1-1 0 0 0,0 1 0 0 0,8-1 1 0 0,13-2-578 0 0,34-5 1 0 0,-30 3 574 0 0,-18 4-251 0 0,-24 5-178 0 0,-12 5-18 0 0,20-7-4 0 0,0 1-1 0 0,0-1 0 0 0,0 1 1 0 0,0-1-1 0 0,1 1 0 0 0,-1 0 1 0 0,1 0-1 0 0,0 0 0 0 0,0 0 1 0 0,1 0-1 0 0,-1 1 0 0 0,1-1 1 0 0,0 0-1 0 0,0 1 0 0 0,0-1 1 0 0,1 1-1 0 0,-1-1 0 0 0,1 1 1 0 0,0 0-1 0 0,0-1 0 0 0,1 1 1 0 0,0-1-1 0 0,-1 1 0 0 0,3 5 1 0 0,-2-6-61 0 0,0 1 1 0 0,1-1-1 0 0,-1 1 1 0 0,1-1-1 0 0,0 0 1 0 0,0 1-1 0 0,0-1 1 0 0,0 0-1 0 0,1-1 1 0 0,0 1-1 0 0,0 0 1 0 0,0-1-1 0 0,0 1 1 0 0,0-1-1 0 0,1 0 1 0 0,0 0-1 0 0,-1 0 1 0 0,1-1-1 0 0,0 1 1 0 0,0-1-1 0 0,0 0 1 0 0,1 0-1 0 0,6 2 1 0 0,-9-4-30 0 0,0 1 1 0 0,0-1-1 0 0,0 0 1 0 0,0 0 0 0 0,0 0-1 0 0,0 0 1 0 0,0 0-1 0 0,0 0 1 0 0,0-1 0 0 0,0 1-1 0 0,-1-1 1 0 0,1 1 0 0 0,0-1-1 0 0,0 0 1 0 0,0 1-1 0 0,0-1 1 0 0,-1 0 0 0 0,1 0-1 0 0,-1 0 1 0 0,1-1-1 0 0,0 1 1 0 0,1-2 0 0 0,-1 0-12 0 0,1-1 1 0 0,-1 1-1 0 0,1-1 1 0 0,-1 0-1 0 0,0 0 1 0 0,-1 0-1 0 0,1 0 1 0 0,-1 0 0 0 0,2-8-1 0 0,0-3-417 0 0,-1 0-1 0 0,-1 0 1 0 0,0 0-1 0 0,-3-28 1 0 0,-6 6-2201 0 0,6 30 1077 0 0,0 1 0 0 0,0-1 0 0 0,1 0 0 0 0,-1-10 0 0 0,2 16 1237 0 0,0 0 0 0 0,1 0-1 0 0,-1 1 1 0 0,0-1 0 0 0,0 0 0 0 0,1 0 0 0 0,-1 1-1 0 0,0-1 1 0 0,1 0 0 0 0,-1 1 0 0 0,0-1-1 0 0,1 0 1 0 0,-1 1 0 0 0,1-1 0 0 0,0 1-1 0 0,-1-1 1 0 0,1 1 0 0 0,-1-1 0 0 0,2 0-1 0 0,18-7 503 0 0,-19 8 200 0 0,0-1 0 0 0,0 1 1 0 0,0 0-1 0 0,1 0 0 0 0,-1-1 1 0 0,0 1-1 0 0,0 0 0 0 0,0 0 1 0 0,1 0-1 0 0,-1 0 0 0 0,0 1 0 0 0,0-1 1 0 0,0 0-1 0 0,0 0 0 0 0,1 1 1 0 0,-1-1-1 0 0,0 1 0 0 0,0-1 1 0 0,0 1-1 0 0,0-1 0 0 0,0 1 1 0 0,0 0-1 0 0,0-1 0 0 0,0 1 0 0 0,0 0 1 0 0,0 0-1 0 0,-1 0 0 0 0,1-1 1 0 0,0 1-1 0 0,0 0 0 0 0,-1 0 1 0 0,2 2-1 0 0,2 17 1135 0 0,0 1 1 0 0,1 23-1 0 0,-5-30-1444 0 0,2 0 0 0 0,0 0-1 0 0,0-1 1 0 0,1 1-1 0 0,1 0 1 0 0,10 24-1 0 0,-13-37-81 0 0,-1 0-1 0 0,1 0 1 0 0,0 0-1 0 0,0 0 1 0 0,-1 0-1 0 0,1 0 1 0 0,0 0-1 0 0,0-1 1 0 0,0 1-1 0 0,0 0 1 0 0,0 0-1 0 0,0-1 1 0 0,0 1-1 0 0,0-1 1 0 0,0 1-1 0 0,1-1 0 0 0,-1 1 1 0 0,0-1-1 0 0,0 0 1 0 0,0 1-1 0 0,0-1 1 0 0,1 0-1 0 0,-1 0 1 0 0,0 0-1 0 0,0 0 1 0 0,1 0-1 0 0,-1 0 1 0 0,0 0-1 0 0,0-1 1 0 0,0 1-1 0 0,1 0 1 0 0,-1-1-1 0 0,0 1 1 0 0,0-1-1 0 0,0 1 1 0 0,0-1-1 0 0,2-1 1 0 0,7-3-84 0 0,-1-1 0 0 0,0 0 0 0 0,14-12 0 0 0,-2 1-692 0 0,-12 10 661 0 0,-3-3-6025 0 0,-7 10 5876 0 0,1-1 0 0 0,0 1-1 0 0,0-1 1 0 0,0 1 0 0 0,0-1 0 0 0,-1 1-1 0 0,1-1 1 0 0,0 1 0 0 0,-1-1-1 0 0,1 1 1 0 0,0 0 0 0 0,-1-1-1 0 0,1 1 1 0 0,0-1 0 0 0,-1 1 0 0 0,1 0-1 0 0,-1 0 1 0 0,1-1 0 0 0,-1 1-1 0 0,1 0 1 0 0,-1-1 0 0 0,1 1-1 0 0,-1 0 1 0 0,1 0 0 0 0,-1 0 0 0 0,1 0-1 0 0,-1 0 1 0 0,1-1 0 0 0,-1 1-1 0 0,1 0 1 0 0,-1 0 0 0 0,1 0-1 0 0,-1 0 1 0 0,1 1 0 0 0,-1-1 0 0 0,0 0-1 0 0,-9 1-2867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7850 0 0,'-1'15'2531'0'0,"0"0"1"0"0,1 0 0 0 0,4 29 0 0 0,-2-32-1840 0 0,1-1 0 0 0,-1 0 0 0 0,2 1 0 0 0,0-1 0 0 0,8 17 0 0 0,-9-22-742 0 0,0-1-1 0 0,0 0 0 0 0,0 0 1 0 0,1 0-1 0 0,0 0 1 0 0,0-1-1 0 0,0 0 1 0 0,0 1-1 0 0,1-1 1 0 0,-1-1-1 0 0,1 1 1 0 0,0-1-1 0 0,0 0 0 0 0,1 0 1 0 0,-1 0-1 0 0,0-1 1 0 0,1 1-1 0 0,0-1 1 0 0,0-1-1 0 0,-1 1 1 0 0,1-1-1 0 0,0 0 1 0 0,0-1-1 0 0,0 1 0 0 0,0-1 1 0 0,0 0-1 0 0,8-1 1 0 0,13-5-4108 0 0,-10-1-2181 0 0,-5-1-501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4689 0 0,'-2'4'1704'0'0,"-1"4"-167"0"0,1 4-113 0 0,1 4-208 0 0,-2 2-296 0 0,-2 2-263 0 0,2 2-145 0 0,-1 1-136 0 0,2-2-128 0 0,1 2-112 0 0,0-1-104 0 0,1 1-200 0 0,0-3-320 0 0,0-3-448 0 0,1-5-513 0 0,-1-2-487 0 0,-1-6-361 0 0</inkml:trace>
  <inkml:trace contextRef="#ctx0" brushRef="#br0" timeOffset="1">3 285 7986 0 0,'-1'6'541'0'0,"0"-1"1"0"0,1 1-1 0 0,0 0 1 0 0,0-1-1 0 0,0 1 1 0 0,0 0-1 0 0,1-1 1 0 0,0 1-1 0 0,0-1 1 0 0,0 1-1 0 0,4 9 1 0 0,-2-8-214 0 0,1-1 1 0 0,-1 0-1 0 0,1 0 1 0 0,0 0-1 0 0,0 0 1 0 0,0-1-1 0 0,1 1 1 0 0,10 8-1 0 0,-9-9-394 0 0,0-1 0 0 0,0 0 0 0 0,0 0 0 0 0,0 0 0 0 0,1-1 0 0 0,-1 1 0 0 0,1-2 0 0 0,0 1 0 0 0,0-1 0 0 0,0 0 0 0 0,0 0 0 0 0,0-1 0 0 0,0 0 0 0 0,1 0 0 0 0,-1-1 0 0 0,0 0 0 0 0,1 0 0 0 0,-1-1-1 0 0,10-1 1 0 0,-9 0-852 0 0,1-1 0 0 0,-1 1 0 0 0,0-1 0 0 0,0 0-1 0 0,0-1 1 0 0,0 0 0 0 0,0-1 0 0 0,-1 1 0 0 0,0-1-1 0 0,0-1 1 0 0,7-6 0 0 0,2-6-2711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4593 0 0,'-29'-3'9833'0'0,"42"8"-8024"0"0,17 3-1439 0 0,1-2-1 0 0,1-1 0 0 0,53 1 0 0 0,-46-4 128 0 0,65 12 1 0 0,-101-14-422 0 0,1 1 1 0 0,0 0-1 0 0,0 0 1 0 0,0 1 0 0 0,-1-1-1 0 0,1 1 1 0 0,-1 0-1 0 0,1 0 1 0 0,-1 0 0 0 0,0 0-1 0 0,1 0 1 0 0,-1 1-1 0 0,-1 0 1 0 0,1-1 0 0 0,0 1-1 0 0,0 0 1 0 0,-1 0-1 0 0,0 1 1 0 0,0-1 0 0 0,0 0-1 0 0,0 1 1 0 0,3 6 0 0 0,-3-1-125 0 0,0 1 0 0 0,0-1 1 0 0,-1 1-1 0 0,0-1 1 0 0,-1 1-1 0 0,0-1 0 0 0,-1 1 1 0 0,-2 13-1 0 0,2-14-215 0 0,-9 48-4071 0 0,8-53 3344 0 0,1-1 1 0 0,-1 1 0 0 0,1 0-1 0 0,-1-1 1 0 0,0 1 0 0 0,0-1 0 0 0,-4 5-1 0 0,-5 1-4218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6585 0 0,'0'3'731'0'0,"0"0"0"0"0,1 0-1 0 0,-1 0 1 0 0,1 0 0 0 0,0 0-1 0 0,0-1 1 0 0,0 1 0 0 0,0 0 0 0 0,2 3-1 0 0,32 41 3008 0 0,-12-17-2413 0 0,-13-15-984 0 0,-2 0 1 0 0,12 27 0 0 0,-18-38-488 0 0,0 1-1 0 0,-1 0 1 0 0,1 0 0 0 0,-1 0-1 0 0,0 0 1 0 0,0 0 0 0 0,-1 0 0 0 0,1 0-1 0 0,-1 0 1 0 0,-1 0 0 0 0,1 0-1 0 0,-1 0 1 0 0,-1 9 0 0 0,1-12-5 0 0,0-1 0 0 0,0 1 0 0 0,0-1 0 0 0,-1 1 1 0 0,1-1-1 0 0,0 0 0 0 0,0 1 0 0 0,-1-1 0 0 0,1 0 0 0 0,-1 0 0 0 0,1 0 1 0 0,-1 0-1 0 0,1 0 0 0 0,-1-1 0 0 0,0 1 0 0 0,1 0 0 0 0,-1-1 0 0 0,0 1 1 0 0,0-1-1 0 0,1 1 0 0 0,-1-1 0 0 0,0 0 0 0 0,0 0 0 0 0,0 0 1 0 0,1 0-1 0 0,-1 0 0 0 0,0 0 0 0 0,0-1 0 0 0,-2 0 0 0 0,1 1 332 0 0,-1-1 0 0 0,0 1 0 0 0,0-1 0 0 0,0 0 0 0 0,1 0 0 0 0,-1-1 0 0 0,1 1 0 0 0,-1-1 0 0 0,1 0 0 0 0,0 0 0 0 0,-1 0 0 0 0,1 0-1 0 0,-4-4 1 0 0,7 6-123 0 0,0 0 0 0 0,0-1 0 0 0,0 1 0 0 0,0 0 0 0 0,-1 0 0 0 0,1 0 0 0 0,0 0 0 0 0,0 0-1 0 0,0 0 1 0 0,0 0 0 0 0,0 0 0 0 0,0 0 0 0 0,0 0 0 0 0,0-1 0 0 0,0 1 0 0 0,0 0 0 0 0,0 0-1 0 0,0 0 1 0 0,0 0 0 0 0,0 0 0 0 0,0 0 0 0 0,-1 0 0 0 0,1-1 0 0 0,0 1 0 0 0,0 0 0 0 0,0 0-1 0 0,0 0 1 0 0,0 0 0 0 0,0 0 0 0 0,1 0 0 0 0,-1-1 0 0 0,0 1 0 0 0,0 0 0 0 0,0 0 0 0 0,0 0-1 0 0,0 0 1 0 0,0 0 0 0 0,0 0 0 0 0,0 0 0 0 0,0 0 0 0 0,0-1 0 0 0,0 1 0 0 0,0 0 0 0 0,0 0-1 0 0,0 0 1 0 0,0 0 0 0 0,1 0 0 0 0,-1 0 0 0 0,0 0 0 0 0,0 0 0 0 0,0 0 0 0 0,0 0 0 0 0,0 0 0 0 0,0 0-1 0 0,0 0 1 0 0,1-1 0 0 0,-1 1 0 0 0,0 0 0 0 0,12 1 1353 0 0,13 4-446 0 0,-1 2-399 0 0,0-1-1 0 0,46 5 0 0 0,-9-12-3645 0 0,-32-4-1956 0 0,-1-4-3287 0 0,-16 5 3239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6465 0 0,'-4'-3'3767'0'0,"4"2"-3497"0"0,0 1-1 0 0,0 0 0 0 0,-1-1 0 0 0,1 1 0 0 0,0 0 0 0 0,0-1 0 0 0,0 1 0 0 0,0-1 0 0 0,0 1 0 0 0,0 0 0 0 0,0-1 0 0 0,0 1 0 0 0,0 0 1 0 0,0-1-1 0 0,0 1 0 0 0,0 0 0 0 0,0-1 0 0 0,0 1 0 0 0,0 0 0 0 0,0-1 0 0 0,2-1 1615 0 0,-2 1-1615 0 0,20-5 3090 0 0,24 7-2911 0 0,-37 0-379 0 0,-1 0-1 0 0,1 1 1 0 0,-1 0-1 0 0,1 0 0 0 0,-1 1 1 0 0,0-1-1 0 0,0 1 1 0 0,0 1-1 0 0,-1-1 0 0 0,1 1 1 0 0,-1 0-1 0 0,1 0 1 0 0,-2 1-1 0 0,1-1 1 0 0,0 1-1 0 0,5 7 0 0 0,-6-5-82 0 0,0 1-1 0 0,0 0 1 0 0,0 0-1 0 0,-1 0 1 0 0,0 0 0 0 0,-1 0-1 0 0,0 1 1 0 0,0-1-1 0 0,-1 1 1 0 0,0-1-1 0 0,0 1 1 0 0,-1 9-1 0 0,0-2-731 0 0,-2 47-1340 0 0,-5-33-2472 0 0,-8-4-5342 0 0,14-22 5876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3673 0 0,'2'-2'-99'0'0,"15"-16"12364"0"0,-17 32-10043 0 0,-6 28-655 0 0,3-27-1530 0 0,1 1 0 0 0,0 0 0 0 0,1 0 0 0 0,1 0 0 0 0,0 0 0 0 0,5 27 0 0 0,-5-43-71 0 0,0 1 1 0 0,0-1-1 0 0,0 1 1 0 0,0-1-1 0 0,0 1 0 0 0,0-1 1 0 0,0 1-1 0 0,0-1 1 0 0,0 1-1 0 0,1-1 0 0 0,-1 1 1 0 0,0-1-1 0 0,0 1 1 0 0,1-1-1 0 0,-1 1 1 0 0,0-1-1 0 0,1 0 0 0 0,-1 1 1 0 0,0-1-1 0 0,1 1 1 0 0,-1-1-1 0 0,0 0 0 0 0,1 1 1 0 0,-1-1-1 0 0,1 0 1 0 0,-1 0-1 0 0,1 1 1 0 0,9-11-369 0 0,6-34 211 0 0,-13 32-24 0 0,14-16-1518 0 0,17-8-5068 0 0,-26 29 5345 0 0,-1 0-1 0 0,0-1 1 0 0,0 0-1 0 0,6-10 1 0 0,-11 14 1749 0 0,0 0 1 0 0,0 0 0 0 0,0 0 0 0 0,-1 0-1 0 0,1 0 1 0 0,-1 0 0 0 0,0 0 0 0 0,0-6-1 0 0,-1 1 7118 0 0,-3 18-3559 0 0,-2 20-1806 0 0,5 58-880 0 0,0 13-4044 0 0,-1-88 578 0 0,-1 0-1 0 0,0-1 1 0 0,-5 17 0 0 0,-6-5-1781 0 0,7-15 1712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37 2657 0 0,'-1'0'320'0'0,"0"0"1"0"0,1 0 0 0 0,-1 0 0 0 0,0-1 0 0 0,1 1 0 0 0,-1 0-1 0 0,1-1 1 0 0,-1 1 0 0 0,1 0 0 0 0,-1-1 0 0 0,1 1-1 0 0,-1-1 1 0 0,1 1 0 0 0,-1-1 0 0 0,1 1 0 0 0,-1-1 0 0 0,1 1-1 0 0,0-1 1 0 0,-1 1 0 0 0,1-1 0 0 0,0 1 0 0 0,0-1 0 0 0,-1 0-1 0 0,1 1 1 0 0,0-1 0 0 0,0 1 0 0 0,0-1 0 0 0,0 0-1 0 0,0 1 1 0 0,0-1 0 0 0,0 0 0 0 0,0 1 0 0 0,0-2 0 0 0,1 1 76 0 0,0 0 1 0 0,0 0-1 0 0,0 0 1 0 0,0 0 0 0 0,0 0-1 0 0,0 1 1 0 0,0-1 0 0 0,1 0-1 0 0,-1 0 1 0 0,0 1-1 0 0,0-1 1 0 0,1 1 0 0 0,-1-1-1 0 0,2 1 1 0 0,5-3 257 0 0,1 1 0 0 0,-1 1 0 0 0,1 0 1 0 0,10 0-1 0 0,-15 1-550 0 0,1 0 1 0 0,0 0-1 0 0,0 1 1 0 0,0 0 0 0 0,-1 0-1 0 0,1 0 1 0 0,0 1-1 0 0,-1-1 1 0 0,1 1-1 0 0,-1 0 1 0 0,0 1-1 0 0,1-1 1 0 0,-1 1-1 0 0,5 4 1 0 0,-5-3-39 0 0,0 1-1 0 0,-1-1 1 0 0,1 1 0 0 0,-1 0 0 0 0,0 0 0 0 0,0 1-1 0 0,0-1 1 0 0,-1 1 0 0 0,0-1 0 0 0,0 1 0 0 0,1 7-1 0 0,3 13-397 0 0,-2-1 1 0 0,2 48-1 0 0,-5-20-8940 0 0,-15-62 886 0 0,11 1 3012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5321 0 0,'0'-1'277'0'0,"-1"1"-1"0"0,1 0 0 0 0,0-1 1 0 0,0 1-1 0 0,0 0 1 0 0,0-1-1 0 0,0 1 0 0 0,0-1 1 0 0,-1 1-1 0 0,1 0 1 0 0,0-1-1 0 0,0 1 0 0 0,0 0 1 0 0,0-1-1 0 0,0 1 1 0 0,4-7 5251 0 0,-3 7-5252 0 0,-1 0 1 0 0,20 1 3755 0 0,34 18-4542 0 0,-36-11 1297 0 0,-3-4-1117 0 0,18 6-666 0 0,-21-2-3046 0 0,-5 3-4565 0 0,-6-3 4072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 7298 0 0,'0'0'248'0'0,"-1"1"0"0"0,1-1 0 0 0,-1 0 0 0 0,1 0 1 0 0,0 1-1 0 0,-1-1 0 0 0,1 0 0 0 0,0 0 0 0 0,-1 1 1 0 0,1-1-1 0 0,0 1 0 0 0,-1-1 0 0 0,1 0 1 0 0,0 1-1 0 0,0-1 0 0 0,-1 1 0 0 0,1-1 0 0 0,0 0 1 0 0,0 1-1 0 0,0-1 0 0 0,0 1 0 0 0,0-1 1 0 0,-1 1-1 0 0,1-1 0 0 0,0 1 0 0 0,0-1 0 0 0,0 1 1 0 0,0-1-1 0 0,0 1 0 0 0,1-1 0 0 0,-1 0 0 0 0,0 1 1 0 0,0 0-1 0 0,15 10 3007 0 0,24-2-2111 0 0,21-8-843 0 0,-49-2-339 0 0,1 0 0 0 0,0 2-1 0 0,0-1 1 0 0,13 3 0 0 0,-25-3 33 0 0,1 0 1 0 0,-1 1 0 0 0,1-1 0 0 0,-1 0-1 0 0,1 0 1 0 0,-1 0 0 0 0,1 1-1 0 0,-1-1 1 0 0,0 0 0 0 0,1 0-1 0 0,-1 1 1 0 0,0-1 0 0 0,1 0 0 0 0,-1 1-1 0 0,0-1 1 0 0,1 0 0 0 0,-1 1-1 0 0,0-1 1 0 0,0 1 0 0 0,1-1 0 0 0,-1 1-1 0 0,0-1 1 0 0,0 0 0 0 0,0 1-1 0 0,1-1 1 0 0,-1 1 0 0 0,0-1 0 0 0,0 1-1 0 0,0-1 1 0 0,0 1 0 0 0,0-1-1 0 0,0 1 1 0 0,0-1 0 0 0,0 1 0 0 0,0-1-1 0 0,0 1 1 0 0,-1-1 0 0 0,1 0-1 0 0,0 1 1 0 0,0 0 0 0 0,-12 25 5 0 0,4-9 130 0 0,7-15-119 0 0,1 0 0 0 0,-1 0 0 0 0,1 0 0 0 0,0 0 0 0 0,0 0 0 0 0,0 0 0 0 0,0 0 0 0 0,0 0 0 0 0,0 0 0 0 0,1 0 0 0 0,-1 0 0 0 0,1 0 0 0 0,-1 0 0 0 0,1 0 1 0 0,0 0-1 0 0,0 0 0 0 0,0 0 0 0 0,0 0 0 0 0,0-1 0 0 0,0 1 0 0 0,0 0 0 0 0,0-1 0 0 0,1 1 0 0 0,-1-1 0 0 0,1 0 0 0 0,-1 1 0 0 0,1-1 0 0 0,0 0 0 0 0,-1 0 0 0 0,1 0 0 0 0,0 0 0 0 0,0 0 1 0 0,0 0-1 0 0,0 0 0 0 0,0-1 0 0 0,0 1 0 0 0,0-1 0 0 0,0 1 0 0 0,2-1 0 0 0,0 1-9 0 0,0-1 0 0 0,0 0 0 0 0,0 0 0 0 0,1 0 0 0 0,-1 0 1 0 0,0 0-1 0 0,0-1 0 0 0,0 0 0 0 0,1 0 0 0 0,-1 0 0 0 0,0 0 0 0 0,0-1 0 0 0,-1 0 0 0 0,1 1 1 0 0,0-1-1 0 0,0-1 0 0 0,-1 1 0 0 0,5-4 0 0 0,-4 1 7 0 0,-1 0-1 0 0,1 0 1 0 0,-1 0-1 0 0,0 0 1 0 0,0-1-1 0 0,-1 1 1 0 0,1-1-1 0 0,-1 0 1 0 0,-1 1-1 0 0,1-1 1 0 0,-1 0-1 0 0,0 0 1 0 0,0 0-1 0 0,-1 0 1 0 0,0-1-1 0 0,0-8 1 0 0,0 13-31 0 0,0 0 0 0 0,0-1 1 0 0,-1 1-1 0 0,1-1 0 0 0,-1 1 1 0 0,1 0-1 0 0,-1-1 0 0 0,0 1 1 0 0,0 0-1 0 0,0 0 1 0 0,0 0-1 0 0,0 0 0 0 0,0 0 1 0 0,-1 0-1 0 0,1 0 0 0 0,-1 0 1 0 0,1 0-1 0 0,-1 0 0 0 0,0 1 1 0 0,0-1-1 0 0,0 1 0 0 0,0-1 1 0 0,0 1-1 0 0,0 0 0 0 0,0 0 1 0 0,0 0-1 0 0,0 0 0 0 0,0 0 1 0 0,-1 0-1 0 0,1 0 0 0 0,0 1 1 0 0,-1-1-1 0 0,1 1 0 0 0,-1 0 1 0 0,1 0-1 0 0,0 0 0 0 0,-1 0 1 0 0,1 0-1 0 0,-1 0 0 0 0,1 1 1 0 0,0-1-1 0 0,-5 2 0 0 0,4-1-16 0 0,-1 0 0 0 0,1-1-1 0 0,0 1 1 0 0,0 0 0 0 0,0 1-1 0 0,0-1 1 0 0,0 0-1 0 0,0 1 1 0 0,0 0 0 0 0,1-1-1 0 0,-1 1 1 0 0,1 0 0 0 0,-1 1-1 0 0,1-1 1 0 0,-1 0 0 0 0,1 1-1 0 0,0-1 1 0 0,0 1 0 0 0,1 0-1 0 0,-1-1 1 0 0,0 1 0 0 0,1 0-1 0 0,-2 4 1 0 0,2 0 47 0 0,-1 0 0 0 0,1 0 0 0 0,1 1-1 0 0,-1-1 1 0 0,1 0 0 0 0,1 0 0 0 0,-1 1 0 0 0,1-1 0 0 0,3 11 0 0 0,10 34 131 0 0,-9-36-64 0 0,-1 0-1 0 0,0 0 1 0 0,-1 0 0 0 0,-1 1-1 0 0,0 22 1 0 0,-2-38-68 0 0,0 1 0 0 0,-1 0 0 0 0,1-1 0 0 0,0 1-1 0 0,-1 0 1 0 0,0-1 0 0 0,1 1 0 0 0,-1-1 0 0 0,0 1 0 0 0,0-1-1 0 0,0 1 1 0 0,0-1 0 0 0,0 1 0 0 0,0-1 0 0 0,0 0 0 0 0,0 0-1 0 0,0 1 1 0 0,-1-1 0 0 0,1 0 0 0 0,0 0 0 0 0,-1 0 0 0 0,1-1 0 0 0,-1 1-1 0 0,1 0 1 0 0,-1 0 0 0 0,0-1 0 0 0,1 1 0 0 0,-3 0 0 0 0,3-1-6 0 0,0 0 1 0 0,0 0-1 0 0,-1 0 1 0 0,1 1-1 0 0,0-1 0 0 0,-1 0 1 0 0,1-1-1 0 0,0 1 1 0 0,0 0-1 0 0,-1 0 1 0 0,1 0-1 0 0,0-1 1 0 0,0 1-1 0 0,0-1 1 0 0,-1 1-1 0 0,1-1 1 0 0,0 1-1 0 0,0-1 1 0 0,0 0-1 0 0,0 1 1 0 0,0-1-1 0 0,0 0 1 0 0,0 0-1 0 0,0 0 1 0 0,0 0-1 0 0,1 0 1 0 0,-1 0-1 0 0,0 0 1 0 0,1 0-1 0 0,-1 0 1 0 0,0 0-1 0 0,1 0 1 0 0,-1 0-1 0 0,1-1 1 0 0,0 1-1 0 0,-1-2 1 0 0,1 2 25 0 0,0 0 1 0 0,0 0 0 0 0,0 0 0 0 0,0 0 0 0 0,0 0-1 0 0,1 0 1 0 0,-1 0 0 0 0,0 1 0 0 0,1-1 0 0 0,-1 0-1 0 0,0 0 1 0 0,1 0 0 0 0,-1 1 0 0 0,1-1 0 0 0,-1 0-1 0 0,1 0 1 0 0,0 1 0 0 0,-1-1 0 0 0,1 0 0 0 0,0 1-1 0 0,-1-1 1 0 0,1 1 0 0 0,0-1 0 0 0,0 1 0 0 0,-1-1-1 0 0,1 1 1 0 0,0 0 0 0 0,0-1 0 0 0,0 1 0 0 0,0 0-1 0 0,0 0 1 0 0,-1 0 0 0 0,1-1 0 0 0,0 1 0 0 0,0 0-1 0 0,0 0 1 0 0,0 0 0 0 0,2 1 0 0 0,38-1 424 0 0,-39 0-441 0 0,74 11 162 0 0,5 0-2471 0 0,-29-10-6525 0 0,-44-2 4773 0 0,-1 0-845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95 8466 0 0,'-1'33'7669'0'0,"11"-2"-4125"0"0,-9-29-3464 0 0,0 0-1 0 0,1 0 1 0 0,-1 0-1 0 0,1 0 1 0 0,-1 0 0 0 0,1-1-1 0 0,0 1 1 0 0,0 0-1 0 0,0-1 1 0 0,0 1-1 0 0,0-1 1 0 0,0 0 0 0 0,0 1-1 0 0,0-1 1 0 0,0 0-1 0 0,1 0 1 0 0,-1-1 0 0 0,0 1-1 0 0,1 0 1 0 0,-1-1-1 0 0,1 0 1 0 0,-1 1-1 0 0,0-1 1 0 0,5 0 0 0 0,-4-1-71 0 0,0 1 1 0 0,-1-1-1 0 0,1 0 1 0 0,0 0 0 0 0,-1 0-1 0 0,0 0 1 0 0,1 0-1 0 0,-1 0 1 0 0,1-1-1 0 0,-1 1 1 0 0,0-1 0 0 0,0 0-1 0 0,0 0 1 0 0,0 1-1 0 0,0-1 1 0 0,-1-1-1 0 0,1 1 1 0 0,0 0 0 0 0,-1 0-1 0 0,0 0 1 0 0,1-1-1 0 0,-1 1 1 0 0,0-1 0 0 0,0 1-1 0 0,0-1 1 0 0,-1 0-1 0 0,1 1 1 0 0,-1-1-1 0 0,1-3 1 0 0,0 1 7 0 0,0 0 0 0 0,0-1-1 0 0,-1 1 1 0 0,0 0 0 0 0,0-1 0 0 0,0 1 0 0 0,-1 0 0 0 0,0-1-1 0 0,0 1 1 0 0,0 0 0 0 0,0 0 0 0 0,-1-1 0 0 0,-5-8-1 0 0,4 10 16 0 0,-1 0 0 0 0,0 0 0 0 0,0 0 1 0 0,0 0-1 0 0,0 1 0 0 0,-1 0 0 0 0,0 0 0 0 0,1 0 0 0 0,-1 1 0 0 0,0 0 0 0 0,0 0 0 0 0,-1 0 0 0 0,1 0 0 0 0,-6-1 0 0 0,9 3-98 0 0,0-1 0 0 0,1 1 0 0 0,-1-1 0 0 0,0 1 0 0 0,0 0 1 0 0,0 0-1 0 0,1 0 0 0 0,-1 0 0 0 0,0 0 0 0 0,0 0 0 0 0,0 0 0 0 0,1 0 0 0 0,-1 1 1 0 0,0-1-1 0 0,0 1 0 0 0,1-1 0 0 0,-1 1 0 0 0,0 0 0 0 0,1 0 0 0 0,-1-1 0 0 0,1 1 1 0 0,-1 0-1 0 0,1 0 0 0 0,-1 1 0 0 0,1-1 0 0 0,0 0 0 0 0,0 0 0 0 0,-1 1 0 0 0,1-1 1 0 0,0 1-1 0 0,0-1 0 0 0,0 1 0 0 0,1-1 0 0 0,-1 1 0 0 0,0 0 0 0 0,1-1 0 0 0,-1 1 1 0 0,0 0-1 0 0,1 0 0 0 0,0-1 0 0 0,0 1 0 0 0,-1 0 0 0 0,1 0 0 0 0,0 0 0 0 0,1 2 1 0 0,2 18-4522 0 0,-3-21 3940 0 0,1 1-1 0 0,0-1 1 0 0,-1 1 0 0 0,1-1 0 0 0,0 0 0 0 0,0 0 0 0 0,-1 1-1 0 0,1-1 1 0 0,0 0 0 0 0,0 0 0 0 0,1 0 0 0 0,-1 0 0 0 0,1 1 0 0 0,7 3-3788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24 4041 0 0,'-26'-17'9610'0'0,"15"18"-4864"0"0,10 0-4579 0 0,1 0 1 0 0,-1 0-1 0 0,1 0 0 0 0,-1 0 0 0 0,1-1 0 0 0,0 1 1 0 0,-1 0-1 0 0,1 0 0 0 0,0 0 0 0 0,0 0 0 0 0,-1 0 1 0 0,1 0-1 0 0,0 1 0 0 0,0-1 0 0 0,0 1 1 0 0,1 11 108 0 0,1 1 0 0 0,0-1 1 0 0,0 0-1 0 0,1 0 1 0 0,1 0-1 0 0,0-1 1 0 0,1 1-1 0 0,0-1 1 0 0,13 21-1 0 0,-6-14-294 0 0,0-1 0 0 0,1-1 0 0 0,1 0-1 0 0,0 0 1 0 0,22 17 0 0 0,-33-31 12 0 0,-1 0 0 0 0,1-1 0 0 0,0 0 1 0 0,0 0-1 0 0,1 0 0 0 0,-1 0 0 0 0,0 0 1 0 0,1-1-1 0 0,-1 1 0 0 0,1-1 0 0 0,-1 0 1 0 0,1 0-1 0 0,0 0 0 0 0,-1-1 0 0 0,1 1 1 0 0,0-1-1 0 0,0 0 0 0 0,6 0 0 0 0,-7-1 1 0 0,0 0 0 0 0,0 0-1 0 0,-1-1 1 0 0,1 1 0 0 0,0 0 0 0 0,-1-1-1 0 0,1 1 1 0 0,-1-1 0 0 0,0 0 0 0 0,1 0-1 0 0,-1 0 1 0 0,0 0 0 0 0,0 0-1 0 0,-1-1 1 0 0,1 1 0 0 0,0 0 0 0 0,-1-1-1 0 0,1 0 1 0 0,-1 1 0 0 0,0-1-1 0 0,0 0 1 0 0,0 0 0 0 0,0 1 0 0 0,1-5-1 0 0,1-7-40 0 0,-1-1 1 0 0,0 1-1 0 0,0-1 0 0 0,-1 1 0 0 0,-1-1 0 0 0,-3-22 0 0 0,2 29-244 0 0,0-1-1 0 0,-1 1 1 0 0,0-1-1 0 0,0 1 0 0 0,0 0 1 0 0,-1 0-1 0 0,-1 0 1 0 0,1 1-1 0 0,-1-1 1 0 0,-1 1-1 0 0,1 0 1 0 0,-10-11-1 0 0,11 15-264 0 0,-1 0-1 0 0,0 0 1 0 0,0 0-1 0 0,0 1 0 0 0,0 0 1 0 0,0-1-1 0 0,0 2 1 0 0,-1-1-1 0 0,1 0 1 0 0,-1 1-1 0 0,1 0 1 0 0,-1 0-1 0 0,1 0 1 0 0,-1 0-1 0 0,-5 1 1 0 0,3 0-22 0 0,-1 0 1 0 0,1 1 0 0 0,-1-1 0 0 0,1 2 0 0 0,-1-1 0 0 0,1 1 0 0 0,0 0 0 0 0,0 1 0 0 0,-9 4 0 0 0,11-5 424 0 0,0 1 0 0 0,0 0 0 0 0,0 0 0 0 0,0 0-1 0 0,1 1 1 0 0,0-1 0 0 0,0 1 0 0 0,0 0 0 0 0,0 0 0 0 0,0 1 0 0 0,1-1 0 0 0,-4 7 0 0 0,5-7 275 0 0,1-1 0 0 0,-1 1 0 0 0,1-1 0 0 0,0 1 0 0 0,0 0 0 0 0,0-1 1 0 0,1 1-1 0 0,-1 0 0 0 0,1-1 0 0 0,0 1 0 0 0,0 0 0 0 0,0 0 0 0 0,1 0 0 0 0,-1-1 0 0 0,1 1 0 0 0,0 0 0 0 0,0-1 1 0 0,0 1-1 0 0,3 5 0 0 0,-2-6 287 0 0,0 0 0 0 0,0-1-1 0 0,0 1 1 0 0,0 0 0 0 0,0-1 0 0 0,0 1 0 0 0,1-1 0 0 0,-1 0 0 0 0,1 0 0 0 0,0 0 0 0 0,-1 0-1 0 0,1 0 1 0 0,0-1 0 0 0,0 1 0 0 0,0-1 0 0 0,0 0 0 0 0,1 0 0 0 0,-1 0 0 0 0,0 0 0 0 0,0 0-1 0 0,1-1 1 0 0,-1 0 0 0 0,0 1 0 0 0,1-1 0 0 0,-1 0 0 0 0,1-1 0 0 0,3 0 0 0 0,10-1 494 0 0,1-1-1 0 0,-1 0 1 0 0,28-11 0 0 0,-42 13-864 0 0,7-2-661 0 0,0-1 963 0 0,1 1 1 0 0,-1 0-1 0 0,13-2 1 0 0,2 7-3879 0 0,-24-1 3051 0 0,-1-1 0 0 0,1 1 1 0 0,0-1-1 0 0,0 1 0 0 0,0-1 1 0 0,-1 1-1 0 0,1 0 0 0 0,0-1 1 0 0,-1 1-1 0 0,1 0 0 0 0,0-1 1 0 0,-1 1-1 0 0,1 0 0 0 0,-1 0 1 0 0,0 0-1 0 0,1-1 0 0 0,-1 1 1 0 0,1 0-1 0 0,-1 0 0 0 0,0 0 1 0 0,0 0-1 0 0,1 1 0 0 0,0 6-4192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5873 0 0,'-22'35'8758'0'0,"6"4"-4832"0"0,13-30-3751 0 0,0 0 0 0 0,-1 0 1 0 0,-1 0-1 0 0,1 0 0 0 0,-1-1 0 0 0,-1 0 1 0 0,-7 10-1 0 0,-24 15 4 0 0,46-36-151 0 0,0 0 0 0 0,0 1 0 0 0,0-1 0 0 0,1 2 0 0 0,-1-1 0 0 0,0 1 0 0 0,1 1 0 0 0,-1 0 0 0 0,11 1 0 0 0,3-1-886 0 0,-7 0-2877 0 0,-1-1 0 0 0,27-6 0 0 0,-18 1-2211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6353 0 0,'-1'0'214'0'0,"0"1"1"0"0,1-1-1 0 0,-1 0 0 0 0,1 0 0 0 0,-1 1 0 0 0,0-1 0 0 0,1 0 0 0 0,-1 1 0 0 0,1-1 0 0 0,-1 1 0 0 0,1-1 0 0 0,-1 0 0 0 0,1 1 1 0 0,-1-1-1 0 0,1 1 0 0 0,-1 0 0 0 0,1-1 0 0 0,0 1 0 0 0,-1-1 0 0 0,1 1 0 0 0,0 0 0 0 0,-1-1 0 0 0,1 1 0 0 0,0 0 0 0 0,0 0-76 0 0,0 0 0 0 0,1-1-1 0 0,-1 1 1 0 0,0-1 0 0 0,1 1-1 0 0,-1-1 1 0 0,0 1-1 0 0,1-1 1 0 0,-1 1 0 0 0,1-1-1 0 0,-1 1 1 0 0,1-1-1 0 0,-1 0 1 0 0,1 1 0 0 0,-1-1-1 0 0,1 0 1 0 0,0 1-1 0 0,-1-1 1 0 0,2 1 0 0 0,34 7 1523 0 0,-7-8-938 0 0,-21-1-525 0 0,-1 0-1 0 0,1 1 1 0 0,-1 0 0 0 0,1 1 0 0 0,-1 0 0 0 0,1 0 0 0 0,-1 1-1 0 0,1 0 1 0 0,7 3 0 0 0,-13-4-123 0 0,-1 0 1 0 0,1 1-1 0 0,-1-1 1 0 0,1 1-1 0 0,-1-1 1 0 0,0 1-1 0 0,1 0 1 0 0,-1 0-1 0 0,0-1 0 0 0,0 1 1 0 0,0 0-1 0 0,-1 0 1 0 0,1 0-1 0 0,0 0 1 0 0,-1 0-1 0 0,1 0 0 0 0,-1 0 1 0 0,0 0-1 0 0,0 1 1 0 0,0-1-1 0 0,0 0 1 0 0,0 4-1 0 0,-8 49 21 0 0,8-52-72 0 0,-5 12-189 0 0,1 1-1 0 0,-2-1 1 0 0,-8 17-1 0 0,-11 27-5456 0 0,25-58 5268 0 0,0-1 0 0 0,0 1 0 0 0,0 0 0 0 0,0-1 0 0 0,0 1 0 0 0,-1 0 1 0 0,1-1-1 0 0,0 1 0 0 0,0 0 0 0 0,1-1 0 0 0,-1 1 0 0 0,0 0 0 0 0,0-1 0 0 0,0 1 0 0 0,0 0 0 0 0,1-1 0 0 0,-1 1 0 0 0,0-1 0 0 0,0 1 0 0 0,1 0 1 0 0,-5-11-3067 0 0,8 5 817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0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15779 0 0,'-2'2'327'0'0,"0"0"-1"0"0,0 1 0 0 0,0-1 1 0 0,1 1-1 0 0,-1-1 1 0 0,0 1-1 0 0,1 0 0 0 0,0 0 1 0 0,0 0-1 0 0,0 0 0 0 0,0 0 1 0 0,0 0-1 0 0,0 0 0 0 0,1 0 1 0 0,-1 0-1 0 0,1 0 1 0 0,0 0-1 0 0,0 0 0 0 0,1 4 1 0 0,-1-2-184 0 0,2 0 1 0 0,-1 1-1 0 0,0-1 0 0 0,1 0 1 0 0,0 0-1 0 0,0-1 1 0 0,1 1-1 0 0,-1 0 1 0 0,1-1-1 0 0,7 9 1 0 0,-6-8-212 0 0,0 0 0 0 0,1-1 0 0 0,0 1 0 0 0,0-1 0 0 0,0 0 0 0 0,1 0 0 0 0,-1-1-1 0 0,12 6 1 0 0,-14-7 66 0 0,1-1-1 0 0,-1 0 0 0 0,1 0 1 0 0,0 0-1 0 0,-1 0 0 0 0,1 0 0 0 0,0-1 1 0 0,0 0-1 0 0,-1 1 0 0 0,1-2 1 0 0,0 1-1 0 0,0 0 0 0 0,0-1 0 0 0,-1 1 1 0 0,6-3-1 0 0,-7 3-22 0 0,0-1 1 0 0,0 0-1 0 0,0 0 1 0 0,0 0-1 0 0,0 0 1 0 0,-1 0-1 0 0,1-1 1 0 0,0 1-1 0 0,-1 0 1 0 0,1-1-1 0 0,0 0 1 0 0,-1 1-1 0 0,0-1 1 0 0,1 0-1 0 0,-1 1 1 0 0,0-1-1 0 0,0 0 1 0 0,0 0-1 0 0,0 0 1 0 0,0 0-1 0 0,-1 0 1 0 0,2-3-1 0 0,-2 1-88 0 0,1 0-1 0 0,-1 0 0 0 0,0 0 1 0 0,0 0-1 0 0,-1 0 0 0 0,1-1 1 0 0,-1 2-1 0 0,0-1 0 0 0,0 0 1 0 0,0 0-1 0 0,-3-7 0 0 0,2 6-29 0 0,-1 0 0 0 0,0 0 0 0 0,0 0-1 0 0,0 1 1 0 0,0-1 0 0 0,-1 1 0 0 0,0-1 0 0 0,-6-4-1 0 0,8 7 125 0 0,0 0-1 0 0,0 0 0 0 0,0 1 0 0 0,-1-1 0 0 0,1 1 0 0 0,0 0 0 0 0,-1 0 1 0 0,0-1-1 0 0,1 2 0 0 0,-1-1 0 0 0,0 0 0 0 0,1 0 0 0 0,-1 1 0 0 0,0 0 1 0 0,0-1-1 0 0,-4 1 0 0 0,6 1 57 0 0,-1-1 1 0 0,0 1 0 0 0,1 0-1 0 0,-1 0 1 0 0,1 0 0 0 0,-1 0-1 0 0,1 0 1 0 0,-1 0-1 0 0,1 0 1 0 0,-1 0 0 0 0,1 1-1 0 0,0-1 1 0 0,0 0 0 0 0,0 1-1 0 0,0-1 1 0 0,0 1-1 0 0,0-1 1 0 0,0 1 0 0 0,0 0-1 0 0,1-1 1 0 0,-1 1 0 0 0,0 0-1 0 0,0 3 1 0 0,-9 49 623 0 0,8-41-566 0 0,1-5-84 0 0,-13 98 351 0 0,13-92-657 0 0,1 1 0 0 0,0-1 0 0 0,1 1-1 0 0,1-1 1 0 0,4 18 0 0 0,-6-31 104 0 0,0 0-1 0 0,0 0 1 0 0,0 0-1 0 0,1 0 1 0 0,-1 0-1 0 0,1 0 1 0 0,-1 0-1 0 0,0 0 1 0 0,1 0-1 0 0,0 0 0 0 0,-1 0 1 0 0,1 0-1 0 0,-1 0 1 0 0,1-1-1 0 0,0 1 1 0 0,0 0-1 0 0,1 1 1 0 0,-2-2 90 0 0,1 0-1 0 0,-1 0 1 0 0,1 0 0 0 0,-1 0 0 0 0,1 0 0 0 0,-1 0-1 0 0,1 0 1 0 0,-1 0 0 0 0,1 0 0 0 0,-1 0 0 0 0,1-1-1 0 0,-1 1 1 0 0,1 0 0 0 0,-1 0 0 0 0,1 0-1 0 0,-1-1 1 0 0,1 1 0 0 0,-1 0 0 0 0,1 0 0 0 0,-1-1-1 0 0,0 1 1 0 0,1 0 0 0 0,-1-1 0 0 0,1 0 0 0 0,24-36-2362 0 0,-18 23 2415 0 0,0 5-166 0 0,-1 0 0 0 0,1 1 0 0 0,0-1 0 0 0,1 1 1 0 0,10-8-1 0 0,-15 13 398 0 0,1 1 0 0 0,0-1-1 0 0,-1 1 1 0 0,1-1 0 0 0,0 1 0 0 0,1 1 0 0 0,-1-1 0 0 0,0 0 0 0 0,0 1 0 0 0,1 0-1 0 0,-1 0 1 0 0,1 0 0 0 0,-1 1 0 0 0,1 0 0 0 0,7 0 0 0 0,-11 0-71 0 0,-1 0 1 0 0,1 0 0 0 0,0 1-1 0 0,0-1 1 0 0,0 1-1 0 0,0-1 1 0 0,0 0 0 0 0,-1 1-1 0 0,1 0 1 0 0,0-1-1 0 0,0 1 1 0 0,-1-1 0 0 0,1 1-1 0 0,0 0 1 0 0,-1 0-1 0 0,1-1 1 0 0,-1 1 0 0 0,1 0-1 0 0,-1 0 1 0 0,1 0-1 0 0,-1-1 1 0 0,0 1 0 0 0,1 0-1 0 0,-1 0 1 0 0,0 0-1 0 0,0 0 1 0 0,1 0 0 0 0,-1 0-1 0 0,0 0 1 0 0,0 0-1 0 0,0 0 1 0 0,0 0 0 0 0,0 0-1 0 0,0 0 1 0 0,-1 0-1 0 0,1 0 1 0 0,0-1 0 0 0,0 1-1 0 0,-1 0 1 0 0,1 0-1 0 0,-1 1 1 0 0,-1 4-46 0 0,0 0 0 0 0,0-1 0 0 0,0 1-1 0 0,-1-1 1 0 0,-4 8 0 0 0,1-5-71 0 0,-1-1-1 0 0,1 0 1 0 0,-1-1-1 0 0,0 1 1 0 0,-1-1 0 0 0,1-1-1 0 0,-1 1 1 0 0,-12 5-1 0 0,-7 2 14 0 0,-37 12 1 0 0,140-21 663 0 0,-44-4-1132 0 0,59-5-1782 0 0,-82 4-12 0 0,-1 0-1 0 0,1-1 0 0 0,-1 0 0 0 0,13-6 1 0 0,-16 7-1448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8858 0 0,'-3'39'7438'0'0,"7"8"-4220"0"0,-3-44-3135 0 0,0 1 0 0 0,0-1 0 0 0,0 1 1 0 0,0-1-1 0 0,0 0 0 0 0,1 0 0 0 0,-1 0 0 0 0,1 0 0 0 0,0 0 1 0 0,3 3-1 0 0,-4-4-58 0 0,1-1 0 0 0,-1 0 0 0 0,0 0 0 0 0,1 0 0 0 0,-1 0 1 0 0,1 0-1 0 0,0 0 0 0 0,-1 0 0 0 0,1 0 0 0 0,0-1 0 0 0,0 1 0 0 0,-1-1 0 0 0,1 1 1 0 0,0-1-1 0 0,0 0 0 0 0,0 1 0 0 0,0-1 0 0 0,-1 0 0 0 0,1 0 0 0 0,3-1 0 0 0,-3 1-25 0 0,0-1 0 0 0,1 1 0 0 0,-1-1-1 0 0,0 0 1 0 0,1 0 0 0 0,-1 0-1 0 0,0 0 1 0 0,0 0 0 0 0,0-1 0 0 0,0 1-1 0 0,0-1 1 0 0,0 1 0 0 0,-1-1-1 0 0,1 1 1 0 0,0-1 0 0 0,-1 0-1 0 0,1 0 1 0 0,-1 0 0 0 0,0 0 0 0 0,1 0-1 0 0,-1 0 1 0 0,0-1 0 0 0,0 1-1 0 0,0 0 1 0 0,-1 0 0 0 0,1-1-1 0 0,-1 1 1 0 0,1 0 0 0 0,-1-1 0 0 0,0 1-1 0 0,0-1 1 0 0,0 1 0 0 0,0-3-1 0 0,0 1 21 0 0,0-1 0 0 0,0 1 1 0 0,-1 0-1 0 0,1-1 0 0 0,-1 1 0 0 0,0 0 0 0 0,0 0 0 0 0,0 0 0 0 0,-1 0 0 0 0,0 0 0 0 0,1 0 0 0 0,-2 0 0 0 0,1 0 0 0 0,0 1 0 0 0,-1-1 0 0 0,1 1 0 0 0,-1 0 0 0 0,-3-4 0 0 0,1 4 20 0 0,0 0 0 0 0,1 1 0 0 0,-1-1-1 0 0,0 1 1 0 0,-10-3 0 0 0,13 4-88 0 0,0 0 1 0 0,0 1-1 0 0,0-1 1 0 0,0 1-1 0 0,-1 0 0 0 0,1 0 1 0 0,0 0-1 0 0,0 0 1 0 0,0 0-1 0 0,-1 0 1 0 0,1 0-1 0 0,0 1 1 0 0,0-1-1 0 0,0 1 0 0 0,0-1 1 0 0,0 1-1 0 0,-3 1 1 0 0,5-2-96 0 0,-1 1-1 0 0,1-1 1 0 0,0 0 0 0 0,-1 0 0 0 0,1 1 0 0 0,0-1-1 0 0,-1 0 1 0 0,1 1 0 0 0,0-1 0 0 0,0 0 0 0 0,-1 1 0 0 0,1-1-1 0 0,0 0 1 0 0,0 1 0 0 0,0-1 0 0 0,0 1 0 0 0,-1-1-1 0 0,1 0 1 0 0,0 1 0 0 0,0-1 0 0 0,0 1 0 0 0,0-1 0 0 0,0 1-1 0 0,0-1 1 0 0,0 0 0 0 0,0 1 0 0 0,0-1 0 0 0,0 1-1 0 0,0-1 1 0 0,0 1 0 0 0,1-1 0 0 0,-1 0 0 0 0,0 1 0 0 0,0-1-1 0 0,0 1 1 0 0,0-1 0 0 0,1 0 0 0 0,-1 1 0 0 0,20 16-13655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16500 0 0,'-1'-2'3480'0'0,"0"0"-2367"0"0,1-1-337 0 0,0 1-128 0 0,4 2-392 0 0,-1-2-352 0 0,4 2-304 0 0,0-2-520 0 0,4 1-993 0 0,-1-2-1920 0 0,-1-1-1496 0 0,1 0-1784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66 5225 0 0,'2'15'10331'0'0,"5"6"-6347"0"0,-2-4-2433 0 0,17 109-84 0 0,-16-43-4263 0 0,-23-120-1084 0 0,14 28 3786 0 0,-9-27-243 0 0,-10-47-1 0 0,19 72 457 0 0,2 1-1 0 0,-1-1 0 0 0,2 0 1 0 0,-1 1-1 0 0,1-1 0 0 0,1 0 1 0 0,0 1-1 0 0,1-1 0 0 0,3-15 1 0 0,-4 24-48 0 0,-1 0 1 0 0,1 0-1 0 0,0-1 1 0 0,0 1-1 0 0,0 0 1 0 0,0 0-1 0 0,0 0 1 0 0,1 0-1 0 0,-1 0 1 0 0,0 0-1 0 0,1 1 1 0 0,-1-1-1 0 0,1 0 1 0 0,0 1-1 0 0,0-1 1 0 0,0 1-1 0 0,-1 0 1 0 0,1-1-1 0 0,0 1 1 0 0,1 0-1 0 0,-1 0 1 0 0,3-1-1 0 0,-2 2-4 0 0,1-1-1 0 0,0 1 1 0 0,-1 0 0 0 0,1 0-1 0 0,0 0 1 0 0,-1 1-1 0 0,1-1 1 0 0,-1 1 0 0 0,1 0-1 0 0,-1 0 1 0 0,1 0-1 0 0,-1 1 1 0 0,4 1 0 0 0,4 2 47 0 0,0 2 1 0 0,-1-1-1 0 0,0 1 1 0 0,0 1-1 0 0,0 0 1 0 0,-1 1-1 0 0,11 11 1 0 0,-16-14-79 0 0,0 0 1 0 0,1 0 0 0 0,-2 0 0 0 0,1 0-1 0 0,-1 1 1 0 0,0 0 0 0 0,0-1 0 0 0,-1 1 0 0 0,0 0-1 0 0,0 1 1 0 0,-1-1 0 0 0,0 0 0 0 0,0 0 0 0 0,-1 14-1 0 0,0-17-88 0 0,0 0 0 0 0,-1-1 0 0 0,0 1 0 0 0,0 0 0 0 0,0 0 0 0 0,0-1-1 0 0,0 1 1 0 0,-1-1 0 0 0,0 1 0 0 0,0-1 0 0 0,0 0 0 0 0,0 0 0 0 0,0 0-1 0 0,-1 0 1 0 0,1 0 0 0 0,-1 0 0 0 0,1-1 0 0 0,-1 1 0 0 0,0-1 0 0 0,0 1 0 0 0,-1-1-1 0 0,1 0 1 0 0,0-1 0 0 0,-1 1 0 0 0,1 0 0 0 0,-1-1 0 0 0,1 0 0 0 0,-1 0 0 0 0,-6 1-1 0 0,0 0 1 0 0,1-1 0 0 0,0 0 0 0 0,-1 0 0 0 0,1-1 0 0 0,-1 0 0 0 0,1 0 0 0 0,-1-1 0 0 0,1-1 0 0 0,0 0 0 0 0,-1 0 0 0 0,1 0 0 0 0,-11-6 0 0 0,20 8 63 0 0,-1 0-1 0 0,0 0 0 0 0,1-1 1 0 0,-1 1-1 0 0,0 0 0 0 0,1 0 1 0 0,-1-1-1 0 0,1 1 0 0 0,-1 0 1 0 0,1-1-1 0 0,-1 1 0 0 0,1-1 1 0 0,-1 1-1 0 0,1-1 0 0 0,-1 1 1 0 0,1-1-1 0 0,-1 1 0 0 0,1-1 1 0 0,0 1-1 0 0,-1-1 0 0 0,1 0 1 0 0,0 1-1 0 0,0-1 0 0 0,-1 0 1 0 0,1 1-1 0 0,0-2 1 0 0,0 1 12 0 0,1 1 1 0 0,-1-1 0 0 0,1 0 0 0 0,-1 1 0 0 0,1-1 0 0 0,0 1 0 0 0,-1-1-1 0 0,1 1 1 0 0,-1-1 0 0 0,1 1 0 0 0,0-1 0 0 0,0 1 0 0 0,-1 0-1 0 0,1-1 1 0 0,0 1 0 0 0,0 0 0 0 0,1-1 0 0 0,38-5 361 0 0,1 3-1272 0 0,60 3 1 0 0,-54 5-2922 0 0,-2 6-3590 0 0,-44-11 7305 0 0,-1 0 29 0 0,0 0 0 0 0,0 0 0 0 0,0 0 0 0 0,0 0-1 0 0,1 0 1 0 0,-1-1 0 0 0,0 1 0 0 0,0 0 0 0 0,0 0 0 0 0,0 0-1 0 0,1 0 1 0 0,-1 0 0 0 0,0 0 0 0 0,0 0 0 0 0,0 0 0 0 0,0 0-1 0 0,1 0 1 0 0,-1 0 0 0 0,0 0 0 0 0,0 0 0 0 0,0 0 0 0 0,0 0-1 0 0,1 1 1 0 0,-1-1 0 0 0,0 0 0 0 0,0 0 0 0 0,0 0 0 0 0,0 0-1 0 0,0 0 1 0 0,1 0 0 0 0,-1 0 0 0 0,0 0 0 0 0,0 1 0 0 0,0-1-1 0 0,0 0 1 0 0,0 0 0 0 0,0 0 0 0 0,0 0 0 0 0,1 0 0 0 0,-1 0-1 0 0,0 1 1 0 0,0-1 0 0 0,0 0 0 0 0,0 0 0 0 0,0 0 0 0 0,0 0-1 0 0,0 1 1 0 0,0-1 0 0 0,0 0 0 0 0,0 0 0 0 0,0 0 0 0 0,0 0-1 0 0,0 1 1 0 0,0-1 0 0 0,0 0 0 0 0,0 0 0 0 0,0 0 0 0 0,0 0-1 0 0,0 1 1 0 0,0-1 0 0 0,0 0 0 0 0,-1 0 0 0 0,1 0 0 0 0,0 1 15 0 0,0 3-1639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3785 0 0,'-2'0'488'0'0,"0"0"0"0"0,0 0 0 0 0,0 1 1 0 0,1-1-1 0 0,-1 1 0 0 0,0-1 0 0 0,1 1 0 0 0,-1 0 1 0 0,0 0-1 0 0,1 0 0 0 0,-1 0 0 0 0,1 0 0 0 0,-1 0 1 0 0,1 0-1 0 0,0 0 0 0 0,-1 0 0 0 0,1 1 0 0 0,0-1 0 0 0,0 0 1 0 0,0 1-1 0 0,0-1 0 0 0,0 1 0 0 0,-1 2 0 0 0,1 0 317 0 0,0 0 0 0 0,1 0 0 0 0,-1 1 0 0 0,1-1 0 0 0,0 0 0 0 0,0 1 0 0 0,2 7 0 0 0,0 17-455 0 0,-2-23-339 0 0,0 0 1 0 0,-1 0-1 0 0,0 0 0 0 0,0 0 0 0 0,0-1 0 0 0,-4 10 0 0 0,5-13-90 0 0,-1 0 1 0 0,0 0-1 0 0,0-1 0 0 0,0 1 1 0 0,0 0-1 0 0,0-1 0 0 0,0 1 1 0 0,0 0-1 0 0,0-1 1 0 0,-1 0-1 0 0,1 1 0 0 0,-1-1 1 0 0,1 0-1 0 0,-1 0 0 0 0,1 0 1 0 0,-1 0-1 0 0,0 0 0 0 0,1 0 1 0 0,-1 0-1 0 0,0 0 1 0 0,0-1-1 0 0,0 1 0 0 0,0-1 1 0 0,-2 1-1 0 0,4-1 60 0 0,0 0 0 0 0,0 1 0 0 0,-1-1 1 0 0,1 0-1 0 0,0 0 0 0 0,-1 0 0 0 0,1 0 0 0 0,0 0 0 0 0,-1 0 1 0 0,1 0-1 0 0,0 0 0 0 0,-1 1 0 0 0,1-1 0 0 0,0 0 0 0 0,-1 0 1 0 0,1-1-1 0 0,0 1 0 0 0,0 0 0 0 0,-1 0 0 0 0,1 0 0 0 0,0 0 0 0 0,-1 0 1 0 0,1 0-1 0 0,0 0 0 0 0,-1 0 0 0 0,1-1 0 0 0,0 1 0 0 0,0 0 1 0 0,-1 0-1 0 0,1 0 0 0 0,0-1 0 0 0,0 1 0 0 0,-1 0 0 0 0,1 0 0 0 0,0-1 1 0 0,0 1-1 0 0,0 0 0 0 0,0 0 0 0 0,-1-1 0 0 0,1 1 0 0 0,0 0 1 0 0,0-1-1 0 0,0 1 0 0 0,0 0 0 0 0,0 0 0 0 0,0-1 0 0 0,0 1 0 0 0,0 0 1 0 0,0-1-1 0 0,0 1 0 0 0,0 0 0 0 0,0-1 0 0 0,0 1 0 0 0,0 0 1 0 0,0-1-1 0 0,0 1 0 0 0,0 0 0 0 0,0-1 0 0 0,0 1 0 0 0,0 0 0 0 0,1 0 1 0 0,-1-1-1 0 0,0 1 0 0 0,0 0 0 0 0,1-1 0 0 0,-1 0 1 0 0,1-1-1 0 0,0 1 0 0 0,0 0 1 0 0,1 0-1 0 0,-1 0 1 0 0,0 0-1 0 0,0 0 0 0 0,1 0 1 0 0,-1 0-1 0 0,0 0 1 0 0,1 0-1 0 0,-1 0 0 0 0,3 0 1 0 0,24-5-169 0 0,0 2-1 0 0,32-1 1 0 0,10-2-3242 0 0,-54 5 736 0 0,0-1 0 0 0,23-8 0 0 0,-10 1-2144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10898 0 0,'17'11'8214'0'0,"15"-3"-4707"0"0,-27-7-3425 0 0,0 0 0 0 0,0 0-1 0 0,-1 0 1 0 0,1 0 0 0 0,-1 1-1 0 0,1 0 1 0 0,-1 0 0 0 0,6 3-1 0 0,-6-2-64 0 0,0 0 0 0 0,-1 0-1 0 0,1 0 1 0 0,-1 0 0 0 0,1 1-1 0 0,-1-1 1 0 0,0 1 0 0 0,-1 0-1 0 0,1 0 1 0 0,-1 0 0 0 0,1 1-1 0 0,-1-1 1 0 0,-1 0-1 0 0,1 1 1 0 0,0-1 0 0 0,0 8-1 0 0,-1-8-134 0 0,-1-1-1 0 0,0 1 1 0 0,0 0-1 0 0,-1-1 0 0 0,1 1 1 0 0,-1 0-1 0 0,0-1 0 0 0,0 1 1 0 0,0-1-1 0 0,0 1 0 0 0,-1-1 1 0 0,1 1-1 0 0,-1-1 0 0 0,0 0 1 0 0,0 0-1 0 0,0 0 0 0 0,0 0 1 0 0,0 0-1 0 0,-1 0 0 0 0,0-1 1 0 0,-4 5-1 0 0,-1-1-214 0 0,1-1-1 0 0,-1 0 0 0 0,0 0 1 0 0,0 0-1 0 0,-17 6 1 0 0,21-10 317 0 0,1 0 0 0 0,0 0 0 0 0,-1 0 1 0 0,1 0-1 0 0,-1 0 0 0 0,1-1 0 0 0,-1 0 0 0 0,0 1 0 0 0,1-1 1 0 0,-1-1-1 0 0,1 1 0 0 0,-1 0 0 0 0,1-1 0 0 0,-1 0 1 0 0,1 0-1 0 0,-1 0 0 0 0,1 0 0 0 0,-5-2 0 0 0,8 3 41 0 0,0 0 1 0 0,0 0-1 0 0,-1 0 0 0 0,1 0 0 0 0,0 0 0 0 0,0 0 0 0 0,-1-1 0 0 0,1 1 0 0 0,0 0 1 0 0,0 0-1 0 0,0 0 0 0 0,-1 0 0 0 0,1 0 0 0 0,0 0 0 0 0,0 0 0 0 0,0-1 0 0 0,0 1 1 0 0,-1 0-1 0 0,1 0 0 0 0,0 0 0 0 0,0 0 0 0 0,0-1 0 0 0,0 1 0 0 0,0 0 0 0 0,-1 0 1 0 0,1 0-1 0 0,0-1 0 0 0,0 1 0 0 0,0 0 0 0 0,0 0 0 0 0,0-1 0 0 0,0 1 0 0 0,0 0 1 0 0,0 0-1 0 0,0 0 0 0 0,0-1 0 0 0,0 1 0 0 0,0 0 0 0 0,0 0 0 0 0,0-1 1 0 0,0 1-1 0 0,0 0 0 0 0,0 0 0 0 0,0 0 0 0 0,0-1 0 0 0,1 1 0 0 0,-1 0 0 0 0,0 0 1 0 0,0 0-1 0 0,0-1 0 0 0,15-3 671 0 0,20 4-237 0 0,24 4-337 0 0,28 2-1221 0 0,-31-8-4552 0 0,-34-2 626 0 0,-4-3-1443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11282 0 0,'0'0'302'0'0,"-1"0"-1"0"0,1 0 0 0 0,0 0 1 0 0,-1-1-1 0 0,1 1 0 0 0,-8 5 6327 0 0,8-5-6326 0 0,0 0-1 0 0,-1 1 0 0 0,1-1 1 0 0,0 0-1 0 0,0 1 0 0 0,-3 21 3411 0 0,10 33-4318 0 0,-5-38 1574 0 0,11 128-1959 0 0,-12-49-7489 0 0,-1-95 8144 0 0,0 1-424 0 0,0-1 0 0 0,0 1 0 0 0,0 0-1 0 0,0-1 1 0 0,-1 1 0 0 0,1 0 0 0 0,0-1 0 0 0,-1 1-1 0 0,1-1 1 0 0,-1 1 0 0 0,-1 2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7794 0 0,'-2'2'609'0'0,"0"1"1"0"0,-1-1 0 0 0,1 0 0 0 0,0 0 0 0 0,0 1-1 0 0,0-1 1 0 0,1 1 0 0 0,-1-1 0 0 0,0 1-1 0 0,1 0 1 0 0,0 0 0 0 0,0 0 0 0 0,0 0 0 0 0,0 0-1 0 0,0 0 1 0 0,0 5 0 0 0,0-1-229 0 0,1-1 1 0 0,0 0-1 0 0,1 0 1 0 0,0 0-1 0 0,0 0 1 0 0,0 0-1 0 0,0 0 1 0 0,4 7-1 0 0,0-1-207 0 0,0 0 1 0 0,1 0-1 0 0,0 0 0 0 0,2-1 0 0 0,-1 1 0 0 0,1-2 0 0 0,13 14 0 0 0,-19-21-157 0 0,0-1 1 0 0,1 0-1 0 0,-1 0 0 0 0,1 0 0 0 0,-1 0 0 0 0,1 0 1 0 0,0 0-1 0 0,0-1 0 0 0,0 1 0 0 0,0-1 0 0 0,0 0 1 0 0,0 0-1 0 0,0 0 0 0 0,0 0 0 0 0,0-1 0 0 0,1 1 1 0 0,-1-1-1 0 0,0 0 0 0 0,0 0 0 0 0,1 0 0 0 0,-1 0 0 0 0,0 0 1 0 0,6-2-1 0 0,-5 1-10 0 0,-1-1 0 0 0,1 0 0 0 0,-1 0 0 0 0,0 0 0 0 0,0 0 0 0 0,1 0 0 0 0,-1-1 0 0 0,-1 1 0 0 0,1-1 0 0 0,0 0 0 0 0,-1 0 0 0 0,1 0 0 0 0,-1 0 0 0 0,0 0 0 0 0,0-1-1 0 0,0 1 1 0 0,0-1 0 0 0,-1 1 0 0 0,3-8 0 0 0,-1-1-144 0 0,0 1 1 0 0,0-1-1 0 0,-1 0 0 0 0,-1 0 0 0 0,0 1 0 0 0,-1-1 0 0 0,0 0 0 0 0,-1 0 0 0 0,0 0 0 0 0,0 0 0 0 0,-2 0 0 0 0,1 1 0 0 0,-2-1 1 0 0,-6-17-1 0 0,9 27-120 0 0,0 0 1 0 0,0 0 0 0 0,0 0-1 0 0,-1 1 1 0 0,1-1 0 0 0,0 1-1 0 0,-1-1 1 0 0,1 0 0 0 0,-1 1-1 0 0,1 0 1 0 0,-1-1 0 0 0,0 1-1 0 0,0 0 1 0 0,1 0 0 0 0,-1 0-1 0 0,0 0 1 0 0,0 0 0 0 0,0 1-1 0 0,0-1 1 0 0,0 1 0 0 0,0-1-1 0 0,-3 0 1 0 0,1 1-197 0 0,-1 1-1 0 0,1-1 1 0 0,0 1-1 0 0,-1-1 1 0 0,1 1-1 0 0,0 0 1 0 0,-1 1-1 0 0,1-1 1 0 0,0 1-1 0 0,-5 2 1 0 0,-1 2-220 0 0,0 0 1 0 0,0 1 0 0 0,-10 8-1 0 0,-16 19 1675 0 0,34-32-657 0 0,0 0 0 0 0,1 1 1 0 0,-1-1-1 0 0,1 0 0 0 0,-1 0 1 0 0,1 1-1 0 0,0-1 0 0 0,0 1 1 0 0,0-1-1 0 0,0 1 0 0 0,0 0 1 0 0,0-1-1 0 0,1 1 0 0 0,0 0 1 0 0,-1-1-1 0 0,1 1 0 0 0,0 0 1 0 0,0-1-1 0 0,1 5 0 0 0,0-5-141 0 0,-1 0 0 0 0,1 0 0 0 0,0 0 0 0 0,0 0 0 0 0,1 0 0 0 0,-1-1 0 0 0,0 1 0 0 0,0 0-1 0 0,1-1 1 0 0,-1 1 0 0 0,1-1 0 0 0,0 0 0 0 0,-1 1 0 0 0,1-1 0 0 0,0 0 0 0 0,0 0 0 0 0,-1 0-1 0 0,1 0 1 0 0,0 0 0 0 0,0 0 0 0 0,0-1 0 0 0,0 1 0 0 0,1-1 0 0 0,-1 1 0 0 0,3-1 0 0 0,17 3-32 0 0,0-1 1 0 0,1-1-1 0 0,33-3 1 0 0,-15-3-3270 0 0,-2 0-4319 0 0,-17 0-25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14731 0 0,'-3'0'380'0'0,"0"0"1"0"0,-1 0-1 0 0,1 1 0 0 0,0-1 0 0 0,0 1 1 0 0,0 0-1 0 0,1-1 0 0 0,-1 1 0 0 0,0 1 1 0 0,0-1-1 0 0,0 0 0 0 0,1 1 0 0 0,-1-1 1 0 0,1 1-1 0 0,-1 0 0 0 0,1 0 0 0 0,0 0 1 0 0,-1 0-1 0 0,-2 4 0 0 0,3-3-280 0 0,1 0 1 0 0,0 0-1 0 0,0 0 1 0 0,0 0-1 0 0,1 1 1 0 0,-1-1-1 0 0,0 0 0 0 0,1 0 1 0 0,0 0-1 0 0,0 0 1 0 0,0 1-1 0 0,0-1 0 0 0,1 0 1 0 0,-1 0-1 0 0,1 0 1 0 0,0 0-1 0 0,0 0 0 0 0,2 6 1 0 0,2 2-72 0 0,1 1 1 0 0,-1-2-1 0 0,2 1 1 0 0,0-1-1 0 0,0 0 1 0 0,0 0 0 0 0,1-1-1 0 0,14 12 1 0 0,-14-14-158 0 0,-1 0 0 0 0,1-1 0 0 0,0 0 0 0 0,0-1 0 0 0,1 1 0 0 0,0-2 0 0 0,0 1 0 0 0,0-1 0 0 0,1-1 0 0 0,17 5 0 0 0,-25-7 67 0 0,-1-1 1 0 0,1 0-1 0 0,0 1 0 0 0,0-1 0 0 0,-1 0 0 0 0,1 0 0 0 0,0 0 1 0 0,-1 0-1 0 0,1 0 0 0 0,0-1 0 0 0,0 1 0 0 0,-1 0 0 0 0,1-1 1 0 0,0 1-1 0 0,-1-1 0 0 0,1 0 0 0 0,-1 0 0 0 0,1 1 0 0 0,-1-1 1 0 0,1 0-1 0 0,-1 0 0 0 0,0 0 0 0 0,1 0 0 0 0,-1-1 1 0 0,0 1-1 0 0,0 0 0 0 0,0-1 0 0 0,0 1 0 0 0,0 0 0 0 0,0-1 1 0 0,0 1-1 0 0,0-1 0 0 0,0 0 0 0 0,-1 1 0 0 0,1-1 0 0 0,-1 1 1 0 0,1-3-1 0 0,-1 1-51 0 0,1 0 1 0 0,-1 0-1 0 0,0 0 1 0 0,0 0-1 0 0,-1 0 1 0 0,1 0-1 0 0,-1 0 1 0 0,1 0-1 0 0,-1 0 1 0 0,0 0-1 0 0,0 1 0 0 0,0-1 1 0 0,0 0-1 0 0,-1 1 1 0 0,1-1-1 0 0,-1 1 1 0 0,1-1-1 0 0,-1 1 1 0 0,0 0-1 0 0,0-1 1 0 0,-3-1-1 0 0,3 2 115 0 0,-1 0 1 0 0,0 0-1 0 0,1 0 0 0 0,-1 0 0 0 0,0 1 0 0 0,0 0 1 0 0,0-1-1 0 0,0 1 0 0 0,0 0 0 0 0,0 0 1 0 0,0 1-1 0 0,0-1 0 0 0,0 0 0 0 0,0 1 0 0 0,0 0 1 0 0,-1 0-1 0 0,1 0 0 0 0,0 0 0 0 0,0 1 0 0 0,0-1 1 0 0,0 1-1 0 0,-1 0 0 0 0,1 0 0 0 0,0 0 0 0 0,0 0 1 0 0,1 0-1 0 0,-1 1 0 0 0,0-1 0 0 0,0 1 0 0 0,1 0 1 0 0,-1-1-1 0 0,0 1 0 0 0,1 1 0 0 0,0-1 0 0 0,0 0 1 0 0,0 1-1 0 0,0-1 0 0 0,0 1 0 0 0,0-1 1 0 0,0 1-1 0 0,1 0 0 0 0,-1 0 0 0 0,1 0 0 0 0,0 0 1 0 0,0 0-1 0 0,-1 5 0 0 0,-4 13 88 0 0,1 0 1 0 0,1 1-1 0 0,1-1 0 0 0,0 1 1 0 0,2 0-1 0 0,1 0 0 0 0,3 34 1 0 0,8-31-3854 0 0,-3-17-978 0 0,-7-8 4563 0 0,-1 0 0 0 0,0 0 0 0 0,1 0 1 0 0,-1 0-1 0 0,0 0 0 0 0,1 0 0 0 0,-1-1 0 0 0,0 1 0 0 0,0 0 1 0 0,1 0-1 0 0,-1 0 0 0 0,0 0 0 0 0,1-1 0 0 0,-1 1 0 0 0,0 0 1 0 0,0 0-1 0 0,0-1 0 0 0,1 1 0 0 0,-1 0 0 0 0,0 0 0 0 0,0-1 1 0 0,0 1-1 0 0,0 0 0 0 0,1 0 0 0 0,-1-1 0 0 0,0 1 0 0 0,0 0 1 0 0,0-1-1 0 0,0 1 0 0 0,0 0 0 0 0,0-1 0 0 0,0 1 0 0 0,0 0 0 0 0,0-1 1 0 0,3-15-2085 0 0,4 4 354 0 0</inkml:trace>
  <inkml:trace contextRef="#ctx0" brushRef="#br0" timeOffset="1">215 312 2441 0 0,'27'-13'1142'0'0,"-25"12"-796"0"0,-1 0 0 0 0,0 1 0 0 0,1-1-1 0 0,-1 0 1 0 0,1 1 0 0 0,-1 0 0 0 0,0-1-1 0 0,1 1 1 0 0,-1 0 0 0 0,1 0 0 0 0,-1 0 0 0 0,1 0-1 0 0,-1 0 1 0 0,1 0 0 0 0,-1 0 0 0 0,1 1 0 0 0,1-1-1 0 0,-2 1-32 0 0,-1 0-1 0 0,1 0 1 0 0,-1 0-1 0 0,0 0 1 0 0,1 1-1 0 0,-1-1 1 0 0,0 0-1 0 0,0 0 1 0 0,0 0-1 0 0,0 0 1 0 0,0 0-1 0 0,0 0 1 0 0,0 0-1 0 0,0 0 0 0 0,0 0 1 0 0,-1 0-1 0 0,1 0 1 0 0,0 0-1 0 0,-1 2 1 0 0,-8 24 879 0 0,7-23-829 0 0,-3 10-165 0 0,-1 0 1 0 0,-1-1-1 0 0,0 0 1 0 0,-1 0-1 0 0,-14 18 1 0 0,17-25-184 0 0,0 0 1 0 0,-1 0-1 0 0,1 0 1 0 0,-1-1 0 0 0,-1 0-1 0 0,1 0 1 0 0,-1 0-1 0 0,0-1 1 0 0,0 0-1 0 0,0 0 1 0 0,-15 5-1 0 0,92-16 1240 0 0,-20 3-4416 0 0,-4-1-5736 0 0,-31 2 3160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2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63 9258 0 0,'0'8'1380'0'0,"0"1"-1"0"0,0-1 1 0 0,1 0 0 0 0,2 11 0 0 0,-1-12-1008 0 0,-1 1 1 0 0,2-1 0 0 0,-1 0-1 0 0,1 0 1 0 0,5 9 0 0 0,-7-13-366 0 0,1 0 0 0 0,0 0 1 0 0,0 0-1 0 0,0 0 1 0 0,0-1-1 0 0,0 1 0 0 0,1 0 1 0 0,-1-1-1 0 0,1 0 0 0 0,0 0 1 0 0,-1 1-1 0 0,1-2 1 0 0,0 1-1 0 0,0 0 0 0 0,0 0 1 0 0,1-1-1 0 0,-1 0 1 0 0,0 0-1 0 0,1 0 0 0 0,-1 0 1 0 0,0 0-1 0 0,1-1 0 0 0,-1 1 1 0 0,1-1-1 0 0,-1 0 1 0 0,1 0-1 0 0,-1 0 0 0 0,6-1 1 0 0,-6 0 12 0 0,1-1 0 0 0,-1 1 0 0 0,1 0 0 0 0,-1-1 0 0 0,0 0 0 0 0,0 0 0 0 0,0 0 0 0 0,0 0 0 0 0,0 0 0 0 0,0-1 0 0 0,0 1 0 0 0,-1-1 0 0 0,1 0 0 0 0,-1 1 0 0 0,0-1 0 0 0,0 0 0 0 0,0 0 0 0 0,0-1 0 0 0,-1 1 0 0 0,1 0 0 0 0,-1-1 0 0 0,0 1 0 0 0,0-1 0 0 0,0 1 0 0 0,0-1 0 0 0,0 1 0 0 0,-1-1 0 0 0,0 0 0 0 0,0-5 0 0 0,1 4 81 0 0,-1-1 0 0 0,0 0 0 0 0,-1 1 0 0 0,1-1-1 0 0,-1 1 1 0 0,0-1 0 0 0,0 1 0 0 0,-1-1 0 0 0,0 1 0 0 0,0 0-1 0 0,0-1 1 0 0,-1 1 0 0 0,1 0 0 0 0,-1 1 0 0 0,0-1 0 0 0,0 0-1 0 0,-1 1 1 0 0,-6-7 0 0 0,5 8-7 0 0,1 1-1 0 0,-1-1 1 0 0,0 1-1 0 0,0 0 1 0 0,0 0-1 0 0,-1 1 0 0 0,1 0 1 0 0,0-1-1 0 0,-1 2 1 0 0,1-1-1 0 0,0 1 1 0 0,-1 0-1 0 0,1 0 1 0 0,-9 1-1 0 0,9 0-241 0 0,0 0-1 0 0,1 0 0 0 0,-1 0 1 0 0,1 0-1 0 0,0 1 0 0 0,-1 0 1 0 0,-7 4-1 0 0,10-5-289 0 0,0 1 1 0 0,0-1-1 0 0,0 1 1 0 0,0-1-1 0 0,1 1 0 0 0,-1 0 1 0 0,0 0-1 0 0,1 0 0 0 0,-1 0 1 0 0,1 0-1 0 0,0 0 0 0 0,0 0 1 0 0,0 1-1 0 0,-2 4 0 0 0,2 1-4658 0 0,4-1-1458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54 3801 0 0,'1'-3'401'0'0,"-1"0"0"0"0,1 0 1 0 0,-1 0-1 0 0,1 1 0 0 0,0-1 1 0 0,0 0-1 0 0,0 0 0 0 0,0 1 1 0 0,1-1-1 0 0,-1 1 0 0 0,1-1 1 0 0,-1 1-1 0 0,1-1 0 0 0,0 1 1 0 0,0 0-1 0 0,0 0 0 0 0,4-3 0 0 0,-4 4-303 0 0,0 0-1 0 0,0 0 1 0 0,0 1-1 0 0,1-1 1 0 0,-1 1-1 0 0,0 0 0 0 0,0-1 1 0 0,1 1-1 0 0,-1 0 1 0 0,0 0-1 0 0,0 0 1 0 0,1 1-1 0 0,-1-1 1 0 0,0 0-1 0 0,0 1 0 0 0,0 0 1 0 0,0-1-1 0 0,1 1 1 0 0,-1 0-1 0 0,0 0 1 0 0,0 0-1 0 0,0 1 0 0 0,2 1 1 0 0,3 1-292 0 0,25 15 81 0 0,-31-18-268 0 0,0 0 1 0 0,0 0 0 0 0,0 0 0 0 0,0 0 0 0 0,1-1-1 0 0,-1 1 1 0 0,-1 1 0 0 0,1-1 0 0 0,0 0 0 0 0,0 0 0 0 0,0 0-1 0 0,0 0 1 0 0,-1 1 0 0 0,1-1 0 0 0,-1 0 0 0 0,1 1-1 0 0,-1-1 1 0 0,1 0 0 0 0,-1 3 0 0 0,-1 2-3360 0 0</inkml:trace>
  <inkml:trace contextRef="#ctx0" brushRef="#br0" timeOffset="1">6 139 7514 0 0,'-4'-4'1440'0'0,"3"2"-368"0"0,0-2-80 0 0,3-1-103 0 0,6 2-233 0 0,2 0-216 0 0,0 1-176 0 0,1 1-120 0 0,3 1-72 0 0,0-1-72 0 0,2 0-264 0 0,1-1-488 0 0,0-1-849 0 0,1-3-967 0 0,-3-1 63 0 0,-3 2-1664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31 6281 0 0,'0'-1'737'0'0,"0"-1"-1"0"0,-1 0 0 0 0,1 0 0 0 0,0 0 0 0 0,-1 1 1 0 0,1-1-1 0 0,-1 0 0 0 0,0 1 0 0 0,1-1 0 0 0,-1 1 1 0 0,0-1-1 0 0,0 1 0 0 0,0-1 0 0 0,0 1 0 0 0,-1-1 1 0 0,1 1-1 0 0,-2-2 0 0 0,2 3-637 0 0,0 0 1 0 0,0 0-1 0 0,0 0 0 0 0,0 0 1 0 0,0 0-1 0 0,0 0 0 0 0,0 0 1 0 0,0 0-1 0 0,0 0 0 0 0,0 1 1 0 0,0-1-1 0 0,0 0 1 0 0,0 1-1 0 0,0-1 0 0 0,1 1 1 0 0,-1-1-1 0 0,0 1 0 0 0,0-1 1 0 0,0 1-1 0 0,1-1 0 0 0,-1 1 1 0 0,0 0-1 0 0,1 0 0 0 0,-1-1 1 0 0,0 1-1 0 0,1 0 0 0 0,-1 0 1 0 0,1 0-1 0 0,-1 0 0 0 0,1-1 1 0 0,0 1-1 0 0,-1 2 1 0 0,-52 98-177 0 0,36-65-1531 0 0,-42 65 0 0 0,47-89 137 0 0,12-12 1443 0 0,0 0 1 0 0,0 0-1 0 0,0 0 0 0 0,-1 0 1 0 0,1 0-1 0 0,0 0 0 0 0,0 0 0 0 0,0 0 1 0 0,0 0-1 0 0,0 0 0 0 0,-1 0 1 0 0,1 0-1 0 0,0 0 0 0 0,0 0 1 0 0,0 0-1 0 0,0 0 0 0 0,0 0 0 0 0,-1-1 1 0 0,1 1-1 0 0,0 0 0 0 0,0 0 1 0 0,0 0-1 0 0,0 0 0 0 0,0 0 0 0 0,0 0 1 0 0,0 0-1 0 0,0 0 0 0 0,-1-1 1 0 0,1 1-1 0 0,0 0 0 0 0,0 0 1 0 0,0 0-1 0 0,0 0 0 0 0,0 0 0 0 0,0-1 1 0 0,0 1-1 0 0,0 0 0 0 0,0 0 1 0 0,0 0-1 0 0,0 0 0 0 0,0-1 1 0 0,0 1-1 0 0,0 0 0 0 0,0 0 0 0 0,0 0 1 0 0,0-1-1 0 0,0 0 26 0 0,1-1 0 0 0,-1 1 0 0 0,0-1 0 0 0,1 1 0 0 0,-1-1 0 0 0,1 1 0 0 0,0-1 0 0 0,0 1 0 0 0,-1-1 0 0 0,1 1 0 0 0,0 0 1 0 0,0 0-1 0 0,0-1 0 0 0,0 1 0 0 0,0 0 0 0 0,1 0 0 0 0,-1 0 0 0 0,2-1 0 0 0,6-4 60 0 0,0 1 0 0 0,1 0 0 0 0,0 1 0 0 0,0 0 0 0 0,0 1 0 0 0,0 0-1 0 0,1 0 1 0 0,-1 1 0 0 0,1 0 0 0 0,0 1 0 0 0,-1 0 0 0 0,1 1 0 0 0,0 0 0 0 0,0 1 0 0 0,-1 0 0 0 0,1 1 0 0 0,14 4 0 0 0,-23-5-242 0 0,0 0-1 0 0,0 0 1 0 0,0 0 0 0 0,0 0 0 0 0,0 1 0 0 0,0-1 0 0 0,0 1-1 0 0,0-1 1 0 0,-1 1 0 0 0,3 3 0 0 0,-2-3-407 0 0,-1 0 0 0 0,0-1 0 0 0,0 1 1 0 0,0 0-1 0 0,-1 0 0 0 0,1 0 0 0 0,0 0 1 0 0,-1 0-1 0 0,1 0 0 0 0,-1 0 0 0 0,1 1 0 0 0,-1-1 1 0 0,0 0-1 0 0,0 0 0 0 0,0 0 0 0 0,0 0 1 0 0,-1 0-1 0 0,0 3 0 0 0,-2 4-2830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5281 0 0,'-1'0'435'0'0,"0"0"1"0"0,1 0-1 0 0,-1 0 0 0 0,0 0 1 0 0,1 0-1 0 0,-1 0 0 0 0,0 0 0 0 0,1 0 1 0 0,-1 0-1 0 0,0 0 0 0 0,1 0 1 0 0,-1 0-1 0 0,0 1 0 0 0,1-1 1 0 0,-1 0-1 0 0,1 0 0 0 0,-1 1 0 0 0,0-1 1 0 0,1 0-1 0 0,-1 1 0 0 0,0 0 1 0 0,-6 14 4229 0 0,8 30-3164 0 0,1-20-756 0 0,-3-19-682 0 0,-4 43 160 0 0,4-46-253 0 0,1 0 0 0 0,-1 0 0 0 0,0 0-1 0 0,0 0 1 0 0,0 0 0 0 0,0 0 0 0 0,-1 0-1 0 0,1 0 1 0 0,-1 0 0 0 0,0-1-1 0 0,1 1 1 0 0,-5 3 0 0 0,6-7 16 0 0,0 0 0 0 0,0 0 0 0 0,-1 1 0 0 0,1-1 0 0 0,0 0 0 0 0,0 0 0 0 0,0 0 0 0 0,0 0 0 0 0,0 0 0 0 0,0 0 0 0 0,0 1 0 0 0,0-1 0 0 0,0 0 0 0 0,0 0 0 0 0,0 0 0 0 0,1 0 0 0 0,-1 0 0 0 0,0 1 0 0 0,1-1 0 0 0,-1 0 0 0 0,0 0 0 0 0,1 0 0 0 0,-1 1 0 0 0,1-1 0 0 0,-1 0 0 0 0,1 1 0 0 0,0-1 0 0 0,-1 0 0 0 0,1 1 0 0 0,0-1 0 0 0,1 0 0 0 0,6-3 17 0 0,1 1 0 0 0,1 0 0 0 0,-1 0 0 0 0,0 1 0 0 0,1 1-1 0 0,-1-1 1 0 0,1 1 0 0 0,-1 1 0 0 0,11 0 0 0 0,-6 0-1688 0 0,-1 0 0 0 0,1-2 0 0 0,20-3 0 0 0,-32 4 1236 0 0,-1 1 0 0 0,1-1 0 0 0,-1 1 0 0 0,1-1 0 0 0,-1 0-1 0 0,0 0 1 0 0,1 1 0 0 0,-1-1 0 0 0,0 0 0 0 0,1 0 0 0 0,-1 0 0 0 0,0-1 0 0 0,0 1 0 0 0,0 0-1 0 0,0 0 1 0 0,1-2 0 0 0,0 0-348 0 0,10-7-3762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10842 0 0,'0'-1'385'0'0,"1"1"-1"0"0,-1-1 0 0 0,1 1 0 0 0,-1-1 1 0 0,1 1-1 0 0,0 0 0 0 0,-1-1 0 0 0,1 1 1 0 0,0-1-1 0 0,0 1 0 0 0,-1 0 1 0 0,1 0-1 0 0,0 0 0 0 0,-1-1 0 0 0,1 1 1 0 0,0 0-1 0 0,0 0 0 0 0,0 0 0 0 0,0 0 1 0 0,34-3 1188 0 0,-33 3-1223 0 0,3 0-227 0 0,0 0 0 0 0,1 0 0 0 0,-1 1 0 0 0,0 0 0 0 0,0 0 0 0 0,0 0 0 0 0,0 0 0 0 0,0 1 0 0 0,0 0-1 0 0,0 0 1 0 0,0 0 0 0 0,-1 0 0 0 0,1 1 0 0 0,-1 0 0 0 0,5 3 0 0 0,-3 0-6 0 0,-1-1 1 0 0,1 1-1 0 0,-1 0 0 0 0,0 0 1 0 0,-1 0-1 0 0,0 1 0 0 0,0-1 1 0 0,0 1-1 0 0,4 11 0 0 0,-4-7-404 0 0,0 0 0 0 0,-1 0 0 0 0,-1 1 0 0 0,1-1 0 0 0,-2 0 0 0 0,0 1 0 0 0,0 0 0 0 0,-1-1 0 0 0,0 1-1 0 0,-1-1 1 0 0,0 1 0 0 0,-1-1 0 0 0,-6 20 0 0 0,8-29-160 0 0,-1-1-1 0 0,1 1 1 0 0,-1 0 0 0 0,0-1-1 0 0,0 1 1 0 0,1 0-1 0 0,-1-1 1 0 0,0 1 0 0 0,0-1-1 0 0,-1 0 1 0 0,1 1-1 0 0,0-1 1 0 0,0 0-1 0 0,-1 0 1 0 0,1 1 0 0 0,0-1-1 0 0,-1 0 1 0 0,1 0-1 0 0,-1-1 1 0 0,0 1 0 0 0,1 0-1 0 0,-1 0 1 0 0,0-1-1 0 0,1 1 1 0 0,-1-1 0 0 0,0 0-1 0 0,0 1 1 0 0,1-1-1 0 0,-1 0 1 0 0,-3 0 0 0 0,-10-3-3864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5921 0 0,'7'1'8611'0'0,"11"6"-5671"0"0,-7-3-1631 0 0,-1-3-1032 0 0,0 0-1 0 0,-1-1 1 0 0,1 0-1 0 0,0-1 1 0 0,0 0 0 0 0,0 0-1 0 0,0-1 1 0 0,11-4-1 0 0,-8 2-1079 0 0,1 1-1 0 0,-1 1 0 0 0,18-1 1 0 0,-29 3 14 0 0,0 0 0 0 0,0 0 0 0 0,0 0 0 0 0,-1 0 0 0 0,1-1 0 0 0,0 1 0 0 0,0-1-1 0 0,-1 1 1 0 0,1-1 0 0 0,0 0 0 0 0,-1 1 0 0 0,1-1 0 0 0,2-2 0 0 0,-3 2 577 0 0,0 0 0 0 0,1-1 0 0 0,-1 1-1 0 0,0 0 1 0 0,0-1 0 0 0,0 1 0 0 0,0-1 0 0 0,0 1 0 0 0,0-1-1 0 0,-1 0 1 0 0,2-2 0 0 0,0-5 1819 0 0,-1 0-1 0 0,0 1 1 0 0,0-1-1 0 0,-1-17 1 0 0,-1 19-573 0 0,1-1 1 0 0,0 0-1 0 0,1 1 0 0 0,2-15 1 0 0,-3 31 2749 0 0,1 14-2333 0 0,1 8-1169 0 0,-4 10-329 0 0,0 53 384 0 0,2-82-1394 0 0,1-1 0 0 0,0 0 0 0 0,1 0 1 0 0,1 0-1 0 0,7 21 0 0 0,-5-20-3059 0 0</inkml:trace>
  <inkml:trace contextRef="#ctx0" brushRef="#br0" timeOffset="1">366 18 5257 0 0,'0'-1'373'0'0,"1"0"0"0"0,-1 0 0 0 0,0 0 0 0 0,1 1 0 0 0,-1-1 1 0 0,1 0-1 0 0,-1 0 0 0 0,1 0 0 0 0,-1 0 0 0 0,1 1 0 0 0,0-1 0 0 0,-1 0 0 0 0,1 1 0 0 0,0-1 0 0 0,0 0 0 0 0,-1 1 0 0 0,1-1 0 0 0,0 1 0 0 0,0-1 0 0 0,0 1 0 0 0,0-1 1 0 0,0 1-1 0 0,0 0 0 0 0,0 0 0 0 0,0-1 0 0 0,0 1 0 0 0,0 0 0 0 0,0 0 0 0 0,1 0 0 0 0,6 10 4123 0 0,-6 9-3339 0 0,-14 118-763 0 0,-4-47-6965 0 0,16-89 6199 0 0,-1 0 0 0 0,1 1 0 0 0,0-1 0 0 0,-1 1 0 0 0,1-1-1 0 0,-1 1 1 0 0,0-1 0 0 0,0 0 0 0 0,1 0 0 0 0,-1 1 0 0 0,0-1 0 0 0,0 0 0 0 0,0 0 0 0 0,0 0 0 0 0,0 0 0 0 0,0 0 0 0 0,-1 0 0 0 0,-1 1 0 0 0,-4 4-1775 0 0,-3 10-2898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10186 0 0,'-25'32'11319'0'0,"-3"25"-8878"0"0,-1 0-2574 0 0,7-26-1540 0 0,15-25-610 0 0,13-22 993 0 0,-3 10 1334 0 0,0 1 0 0 0,0-1 0 0 0,1 1 0 0 0,0 0 1 0 0,0 1-1 0 0,0-1 0 0 0,0 1 0 0 0,1 0 1 0 0,0 0-1 0 0,0 0 0 0 0,0 0 0 0 0,0 1 0 0 0,1 0 1 0 0,-1 0-1 0 0,1 1 0 0 0,0-1 0 0 0,0 1 0 0 0,10-2 1 0 0,-11 3-97 0 0,-1 0 1 0 0,1 0 0 0 0,0 1 0 0 0,-1-1 0 0 0,1 1-1 0 0,0 0 1 0 0,0 1 0 0 0,-1-1 0 0 0,1 1 0 0 0,0 0-1 0 0,-1 0 1 0 0,1 1 0 0 0,-1-1 0 0 0,1 1 0 0 0,-1 0-1 0 0,0 0 1 0 0,0 0 0 0 0,0 1 0 0 0,0-1 0 0 0,0 1-1 0 0,0 0 1 0 0,-1 0 0 0 0,1 1 0 0 0,5 6 0 0 0,6 13-8342 0 0,-11-13 1764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14435 0 0,'-1'0'2737'0'0,"-1"2"-1209"0"0,0 1-680 0 0,2-1-440 0 0,2 0-744 0 0,0-1-776 0 0,3 0-1137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4545 0 0,'-54'-47'15161'0'0,"54"47"-15146"0"0,0 0 0 0 0,0 0 0 0 0,0-1 0 0 0,-1 1 0 0 0,1 0 0 0 0,0 0 0 0 0,0 0 0 0 0,0 0 0 0 0,0 0 0 0 0,-1 0 0 0 0,1 0 0 0 0,0 0 0 0 0,0-1 0 0 0,-1 1 0 0 0,1 0 0 0 0,0 0 0 0 0,0 0 0 0 0,0 0 0 0 0,-1 0 0 0 0,1 0 0 0 0,0 0 0 0 0,0 0 0 0 0,-1 0 0 0 0,1 0 0 0 0,0 0 0 0 0,0 0 0 0 0,0 1 0 0 0,-1-1 0 0 0,1 0 0 0 0,0 0 0 0 0,0 0 0 0 0,0 0 0 0 0,-1 0 0 0 0,1 0 0 0 0,0 0 0 0 0,0 1 0 0 0,0-1 0 0 0,0 0 0 0 0,-1 0 0 0 0,1 0 0 0 0,0 0 0 0 0,0 1 0 0 0,0-1 0 0 0,0 0 0 0 0,0 0 0 0 0,0 0 0 0 0,0 1 0 0 0,-1-1 0 0 0,1 0 0 0 0,0 0 0 0 0,0 0 0 0 0,0 1 0 0 0,0-1 0 0 0,0 0 0 0 0,0 0 0 0 0,0 1 0 0 0,0-1 0 0 0,0 0 0 0 0,0 0 0 0 0,0 0 0 0 0,0 1 0 0 0,0-1 1 0 0,1 0-1 0 0,-1 0 0 0 0,0 0 0 0 0,0 1 0 0 0,0-1 0 0 0,0 0 0 0 0,0 1 0 0 0,2 9-405 0 0,-1 0 749 0 0,0 0 0 0 0,0 0 0 0 0,-2 17 0 0 0,0 21 191 0 0,17 73-195 0 0,-7-62-1189 0 0,2 81 1 0 0,-12-147 576 0 0,0-1 0 0 0,-1 1 0 0 0,0-1 0 0 0,0 1 0 0 0,-3-8 0 0 0,-5-17 31 0 0,4 8 168 0 0,-3-48-1 0 0,9 65 84 0 0,-1 0 0 0 0,1 0 0 0 0,1 0 0 0 0,-1 0 0 0 0,1 0 0 0 0,1 0 0 0 0,-1 1 0 0 0,1-1 0 0 0,0 0 0 0 0,1 0 0 0 0,4-9 0 0 0,-4 13-19 0 0,-1 0-1 0 0,1 1 0 0 0,0-1 1 0 0,0 1-1 0 0,0 0 1 0 0,0 0-1 0 0,0 0 0 0 0,0 1 1 0 0,1-1-1 0 0,-1 1 1 0 0,1-1-1 0 0,-1 1 0 0 0,1 0 1 0 0,-1 1-1 0 0,1-1 1 0 0,0 0-1 0 0,-1 1 0 0 0,1 0 1 0 0,4 0-1 0 0,9 0-327 0 0,0 1 0 0 0,29 5-1 0 0,-42-5 60 0 0,36 8-2546 0 0,-39-8 2325 0 0,1-1 0 0 0,-1 1 0 0 0,1-1-1 0 0,-1 1 1 0 0,1 0 0 0 0,-1-1 0 0 0,1 1 0 0 0,-1 0 0 0 0,0 0-1 0 0,0 0 1 0 0,1 0 0 0 0,-1 0 0 0 0,0 0 0 0 0,0 1-1 0 0,0-1 1 0 0,0 0 0 0 0,0 0 0 0 0,0 1 0 0 0,-1-1-1 0 0,1 1 1 0 0,1 2 0 0 0,-3 4-3085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31 148 7346 0 0,'-3'2'10401'0'0,"12"2"-7325"0"0,15 2-2416 0 0,-12-6-531 0 0,0-1-1 0 0,0 0 0 0 0,-1 0 1 0 0,1-1-1 0 0,0-1 1 0 0,-1 0-1 0 0,19-8 0 0 0,-27 10-254 0 0,0 0 0 0 0,-1 0-1 0 0,1-1 1 0 0,-1 1 0 0 0,1-1-1 0 0,-1 0 1 0 0,1 1 0 0 0,-1-1-1 0 0,0 0 1 0 0,0-1-1 0 0,0 1 1 0 0,0 0 0 0 0,0 0-1 0 0,-1-1 1 0 0,1 1 0 0 0,-1-1-1 0 0,1 0 1 0 0,-1 1-1 0 0,0-1 1 0 0,0 0 0 0 0,0 0-1 0 0,-1 0 1 0 0,1 0 0 0 0,0 0-1 0 0,-1 0 1 0 0,0 1-1 0 0,0-1 1 0 0,0 0 0 0 0,0 0-1 0 0,0 0 1 0 0,-1 0 0 0 0,1 0-1 0 0,-1 0 1 0 0,0 0 0 0 0,-2-5-1 0 0,2 6 90 0 0,0-1 0 0 0,0 1-1 0 0,0-1 1 0 0,0 1 0 0 0,-1-1 0 0 0,1 1 0 0 0,-1 0-1 0 0,0 0 1 0 0,0 0 0 0 0,1 0 0 0 0,-1 0-1 0 0,0 0 1 0 0,-1 0 0 0 0,1 1 0 0 0,0-1-1 0 0,0 1 1 0 0,-1 0 0 0 0,-3-2 0 0 0,2 2 66 0 0,0-1 0 0 0,-1 1 0 0 0,1 0 1 0 0,-1 1-1 0 0,1-1 0 0 0,-1 1 0 0 0,1 0 1 0 0,-1 0-1 0 0,0 0 0 0 0,-6 2 0 0 0,5-1 100 0 0,-1 1-1 0 0,1-1 1 0 0,0 1-1 0 0,-1 0 1 0 0,1 1-1 0 0,0 0 1 0 0,0 0-1 0 0,1 0 1 0 0,-1 1-1 0 0,0-1 1 0 0,1 1-1 0 0,0 1 0 0 0,0-1 1 0 0,0 1-1 0 0,-5 6 1 0 0,7-5-39 0 0,0 0 0 0 0,0 0 0 0 0,1 0 0 0 0,-1 0 0 0 0,1 0 0 0 0,1 0 0 0 0,-1 1 1 0 0,1-1-1 0 0,0 1 0 0 0,1-1 0 0 0,-1 1 0 0 0,1-1 0 0 0,2 13 0 0 0,-1-10 44 0 0,1 1 1 0 0,0-1-1 0 0,1 0 0 0 0,0 0 1 0 0,0 0-1 0 0,1 0 0 0 0,0-1 1 0 0,1 0-1 0 0,7 11 0 0 0,-7-12-251 0 0,0-1 0 0 0,1 1 0 0 0,0-1-1 0 0,0 0 1 0 0,0-1 0 0 0,0 1 0 0 0,1-1 0 0 0,0-1-1 0 0,0 1 1 0 0,12 4 0 0 0,-13-6-298 0 0,-1-1 1 0 0,1-1-1 0 0,-1 1 0 0 0,1-1 1 0 0,0 0-1 0 0,-1 0 0 0 0,1-1 1 0 0,0 0-1 0 0,0 0 0 0 0,0 0 1 0 0,-1 0-1 0 0,1-1 0 0 0,0 0 0 0 0,-1 0 1 0 0,12-5-1 0 0,-16 6 120 0 0,0-1 0 0 0,1 1 0 0 0,-1-1 0 0 0,0 0 0 0 0,0 0 0 0 0,1 0 0 0 0,-1 1 0 0 0,0-1 0 0 0,0 0 0 0 0,0 0 0 0 0,0-1 0 0 0,0 1 0 0 0,-1 0 0 0 0,1 0 0 0 0,0 0 0 0 0,0-1 0 0 0,-1 1 0 0 0,1 0 0 0 0,-1-1 0 0 0,2-1 0 0 0,3-10-1830 0 0,14-3-2434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47 9146 0 0,'-5'1'909'0'0,"0"0"0"0"0,0 0 0 0 0,0 1 0 0 0,0 0 0 0 0,0-1 0 0 0,0 2 0 0 0,0-1-1 0 0,-6 5 1 0 0,8-5-523 0 0,-1 1-1 0 0,1-1 0 0 0,0 1 1 0 0,1 0-1 0 0,-1 0 0 0 0,0 0 0 0 0,1 0 1 0 0,0 1-1 0 0,-4 5 0 0 0,4-3-258 0 0,0 0 1 0 0,0 0-1 0 0,0 1 0 0 0,1-1 0 0 0,0 0 0 0 0,0 0 0 0 0,1 1 0 0 0,0-1 1 0 0,0 0-1 0 0,0 1 0 0 0,1-1 0 0 0,-1 0 0 0 0,2 1 0 0 0,1 7 0 0 0,-2-10-125 0 0,1 0 0 0 0,-1 0 0 0 0,0 0 0 0 0,1 0-1 0 0,0 0 1 0 0,0-1 0 0 0,0 1 0 0 0,1 0 0 0 0,-1-1 0 0 0,1 0-1 0 0,3 4 1 0 0,-6-7-4 0 0,1 1-1 0 0,0-1 1 0 0,-1 1-1 0 0,1-1 1 0 0,0 1-1 0 0,0-1 1 0 0,0 1-1 0 0,-1-1 0 0 0,1 0 1 0 0,0 0-1 0 0,0 1 1 0 0,0-1-1 0 0,0 0 1 0 0,0 0-1 0 0,-1 0 1 0 0,1 0-1 0 0,0 0 1 0 0,0 0-1 0 0,0 0 1 0 0,0 0-1 0 0,1-1 0 0 0,0 0-3 0 0,-1 0-1 0 0,1 1 1 0 0,0-2-1 0 0,-1 1 0 0 0,1 0 1 0 0,-1 0-1 0 0,1 0 0 0 0,-1-1 1 0 0,0 1-1 0 0,1-1 0 0 0,-1 1 1 0 0,0-1-1 0 0,2-3 1 0 0,5-11-39 0 0,-1 0 0 0 0,0 0 0 0 0,-1-1 1 0 0,4-18-1 0 0,-7 21 23 0 0,0 1 1 0 0,1 1-1 0 0,1-1 0 0 0,0 1 1 0 0,1-1-1 0 0,0 2 0 0 0,1-1 1 0 0,11-16-1 0 0,-17 28 26 0 0,-1-1 0 0 0,0 1 0 0 0,1 0 1 0 0,-1-1-1 0 0,0 1 0 0 0,1-1 0 0 0,-1 1 1 0 0,0 0-1 0 0,1-1 0 0 0,-1 1 0 0 0,1 0 0 0 0,-1 0 1 0 0,0-1-1 0 0,1 1 0 0 0,-1 0 0 0 0,1 0 1 0 0,-1-1-1 0 0,1 1 0 0 0,-1 0 0 0 0,1 0 0 0 0,-1 0 1 0 0,1 0-1 0 0,-1 0 0 0 0,1 0 0 0 0,-1 0 0 0 0,1 0 1 0 0,-1 0-1 0 0,1 0 0 0 0,-1 0 0 0 0,1 0 1 0 0,-1 1-1 0 0,1-1 0 0 0,-1 0 0 0 0,1 0 0 0 0,-1 0 1 0 0,1 1-1 0 0,-1-1 0 0 0,1 0 0 0 0,-1 0 1 0 0,1 1-1 0 0,-1-1 0 0 0,0 1 0 0 0,1-1 0 0 0,-1 0 1 0 0,0 1-1 0 0,1-1 0 0 0,-1 1 0 0 0,0-1 1 0 0,0 0-1 0 0,1 1 0 0 0,-1-1 0 0 0,0 1 0 0 0,0-1 1 0 0,0 1-1 0 0,0-1 0 0 0,1 1 0 0 0,-1-1 0 0 0,0 1 1 0 0,0-1-1 0 0,0 1 0 0 0,0 0 0 0 0,6 39 465 0 0,-5-35-410 0 0,4 59 26 0 0,3 27-2203 0 0,-6-81-635 0 0,0 1 1 0 0,1-1 0 0 0,7 15 0 0 0,-4-13-4135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9218 0 0,'7'29'11165'0'0,"-9"24"-9361"0"0,1-29-1001 0 0,0 20-522 0 0,2-20-339 0 0,-1-1 0 0 0,-2 1-1 0 0,-6 33 1 0 0,8-56 17 0 0,-1 0 0 0 0,1 0 0 0 0,-1 0-1 0 0,1 0 1 0 0,-1 0 0 0 0,0 1 0 0 0,0-1-1 0 0,0-1 1 0 0,1 1 0 0 0,-1 0 0 0 0,0 0-1 0 0,0 0 1 0 0,0 0 0 0 0,-1-1 0 0 0,1 1 0 0 0,0 0-1 0 0,0-1 1 0 0,0 1 0 0 0,0-1 0 0 0,-1 1-1 0 0,1-1 1 0 0,0 0 0 0 0,-3 1 0 0 0,-38 3 0 0 0,9-1 75 0 0,31-3-20 0 0,-1 1 0 0 0,0 0 0 0 0,1 0 0 0 0,-1 0 0 0 0,1 0 0 0 0,-1 0 0 0 0,1 1 0 0 0,0-1 0 0 0,0 1 0 0 0,-1-1 0 0 0,1 1 0 0 0,0 0 0 0 0,0 0 0 0 0,1 0 0 0 0,-1 0 0 0 0,0 0 0 0 0,1 0 0 0 0,-1 1 0 0 0,1-1 0 0 0,0 0 0 0 0,-1 1 0 0 0,1-1 0 0 0,0 1 0 0 0,1 0 0 0 0,-1-1 0 0 0,0 1 0 0 0,1 0 0 0 0,-1-1 0 0 0,1 1 0 0 0,0 0 0 0 0,0-1 0 0 0,0 1 0 0 0,1 0 0 0 0,-1 0 0 0 0,0-1 0 0 0,1 1 0 0 0,0 0 0 0 0,-1-1 0 0 0,1 1 0 0 0,2 2 0 0 0,-2-2-6 0 0,1 1-1 0 0,-1-1 1 0 0,1 0-1 0 0,0 0 1 0 0,0 0-1 0 0,0-1 1 0 0,0 1-1 0 0,0 0 1 0 0,1-1-1 0 0,-1 0 0 0 0,1 1 1 0 0,0-1-1 0 0,-1 0 1 0 0,1 0-1 0 0,0 0 1 0 0,0-1-1 0 0,0 1 1 0 0,1-1-1 0 0,-1 0 1 0 0,0 0-1 0 0,1 0 1 0 0,-1 0-1 0 0,0 0 1 0 0,1-1-1 0 0,-1 1 1 0 0,1-1-1 0 0,-1 0 1 0 0,1 0-1 0 0,-1 0 1 0 0,1-1-1 0 0,5-1 1 0 0,3-3-89 0 0,0 0 1 0 0,0-1 0 0 0,-1 0 0 0 0,0-1 0 0 0,20-15 0 0 0,-6 3-3879 0 0,0 3-5148 0 0,-14 11 2615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5585 0 0,'-2'1'2073'0'0,"2"2"-265"0"0,0 0-240 0 0,0 5-311 0 0,-1 1-321 0 0,0 4-216 0 0,0 3-200 0 0,0 5-256 0 0,1 4-160 0 0,-1 5-144 0 0,-1 3-192 0 0,2 3-320 0 0,-1-3-448 0 0,0-2-513 0 0,0-4-535 0 0,-1-5-425 0 0,-2-5 353 0 0,1-4-1425 0 0</inkml:trace>
  <inkml:trace contextRef="#ctx0" brushRef="#br0" timeOffset="1">11 270 7946 0 0,'0'0'194'0'0,"-1"1"1"0"0,0-1 0 0 0,0 1-1 0 0,1 0 1 0 0,-1-1-1 0 0,0 1 1 0 0,1 0 0 0 0,-1 0-1 0 0,1-1 1 0 0,-1 1 0 0 0,1 0-1 0 0,-1 0 1 0 0,1 0-1 0 0,-1-1 1 0 0,1 1 0 0 0,0 0-1 0 0,0 0 1 0 0,-1 0-1 0 0,1 0 1 0 0,0 0 0 0 0,0 0-1 0 0,0 0 1 0 0,0 0 0 0 0,0 0-1 0 0,0 0 1 0 0,0 0-1 0 0,1 1 1 0 0,0 0 12 0 0,0 0-1 0 0,0 1 1 0 0,0-1-1 0 0,0 0 1 0 0,0 0-1 0 0,1 0 1 0 0,-1 0-1 0 0,1 0 1 0 0,0 0 0 0 0,2 2-1 0 0,2 1-57 0 0,-1-1 0 0 0,1 1 1 0 0,0-1-1 0 0,0 0 0 0 0,1-1 0 0 0,10 5 1 0 0,2-4-74 0 0,-16-4-116 0 0,1 1-1 0 0,-1-1 1 0 0,1 1 0 0 0,-1 0 0 0 0,1 0 0 0 0,-1 1-1 0 0,5 1 1 0 0,-12 0 63 0 0,1 1 0 0 0,-1-1-1 0 0,0 0 1 0 0,1-1 0 0 0,-1 1-1 0 0,-5 2 1 0 0,-8 2 111 0 0,13-5 87 0 0,0-1 1 0 0,0 1 0 0 0,0 0 0 0 0,0 0-1 0 0,1 0 1 0 0,-1 0 0 0 0,0 1-1 0 0,1-1 1 0 0,0 1 0 0 0,-6 6-1 0 0,9-9-197 0 0,0 0-1 0 0,0 0 0 0 0,0 1 0 0 0,0-1 0 0 0,0 0 0 0 0,0 0 0 0 0,-1 1 0 0 0,1-1 0 0 0,0 0 0 0 0,0 1 0 0 0,0-1 0 0 0,0 0 0 0 0,0 0 1 0 0,0 1-1 0 0,1-1 0 0 0,-1 0 0 0 0,0 1 0 0 0,0-1 0 0 0,0 0 0 0 0,0 0 0 0 0,0 1 0 0 0,0-1 0 0 0,0 0 0 0 0,1 0 0 0 0,-1 1 0 0 0,0-1 1 0 0,0 0-1 0 0,0 0 0 0 0,1 1 0 0 0,-1-1 0 0 0,0 0 0 0 0,0 0 0 0 0,0 0 0 0 0,1 0 0 0 0,-1 1 0 0 0,16 5 213 0 0,14-1-198 0 0,0-3-550 0 0,-1-2 0 0 0,1-2 1 0 0,37-5-1 0 0,33-12-7834 0 0,-78 12 4918 0 0,-3 0-1093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14947 0 0,'-5'-1'3313'0'0,"1"2"-1377"0"0,-1 4-559 0 0,3 3-537 0 0,2 3-432 0 0,0 5-272 0 0,0 2-120 0 0,0 1-216 0 0,1 1-488 0 0,0-1-961 0 0,2 1-1847 0 0,-2-6-2130 0 0,-1-4-2047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54 5601 0 0,'0'0'57'0'0,"-7"-7"1923"0"0,0 0 0 0 0,0 0 0 0 0,0 1 0 0 0,-1 0 1 0 0,0 0-1 0 0,-16-8 0 0 0,23 14-1902 0 0,1 0 0 0 0,0 0-1 0 0,0 1 1 0 0,-1-1 0 0 0,1 0 0 0 0,0 0 0 0 0,0 1 0 0 0,-1-1 0 0 0,1 0-1 0 0,0 0 1 0 0,0 1 0 0 0,0-1 0 0 0,0 0 0 0 0,-1 1 0 0 0,1-1-1 0 0,0 0 1 0 0,0 1 0 0 0,0-1 0 0 0,0 0 0 0 0,0 0 0 0 0,0 1 0 0 0,0-1-1 0 0,0 0 1 0 0,0 1 0 0 0,0-1 0 0 0,0 0 0 0 0,0 1 0 0 0,0-1 0 0 0,0 0-1 0 0,0 1 1 0 0,0-1 0 0 0,0 0 0 0 0,1 1 0 0 0,-1-1 0 0 0,0 0 0 0 0,0 0-1 0 0,0 1 1 0 0,1-1 0 0 0,3 17 200 0 0,-4-17-273 0 0,27 94 449 0 0,-9-30-640 0 0,45 110 0 0 0,-61-171 151 0 0,0 2-4 0 0,-1-1 0 0 0,1 0 1 0 0,1 0-1 0 0,-1 0 0 0 0,0 0 0 0 0,1-1 0 0 0,0 1 1 0 0,0-1-1 0 0,0 1 0 0 0,4 3 0 0 0,-6-7 31 0 0,0 0-1 0 0,-1 0 0 0 0,1-1 1 0 0,-1 1-1 0 0,1 0 1 0 0,-1 0-1 0 0,1 0 0 0 0,-1 0 1 0 0,0-1-1 0 0,1 1 1 0 0,-1 0-1 0 0,1-1 0 0 0,-1 1 1 0 0,1 0-1 0 0,-1-1 1 0 0,0 1-1 0 0,1 0 1 0 0,-1-1-1 0 0,0 1 0 0 0,1-1 1 0 0,-1 1-1 0 0,0 0 1 0 0,0-1-1 0 0,1 1 0 0 0,-1-1 1 0 0,0 1-1 0 0,0-1 1 0 0,0 1-1 0 0,0-1 1 0 0,1 1-1 0 0,-1-1 0 0 0,0 1 1 0 0,0-1-1 0 0,0 0 1 0 0,0 1-1 0 0,0-1 0 0 0,0 1 1 0 0,-1-1-1 0 0,1 0 1 0 0,2-29-64 0 0,-2 28 58 0 0,1-18-26 0 0,-1-4 6 0 0,1 0 1 0 0,1 1 0 0 0,1-1-1 0 0,10-35 1 0 0,-13 58 33 0 0,0 1-1 0 0,0 0 1 0 0,0-1-1 0 0,0 1 1 0 0,0 0-1 0 0,0-1 1 0 0,0 1 0 0 0,0 0-1 0 0,0-1 1 0 0,0 1-1 0 0,0 0 1 0 0,0-1-1 0 0,1 1 1 0 0,-1 0 0 0 0,0-1-1 0 0,0 1 1 0 0,0 0-1 0 0,1 0 1 0 0,-1-1-1 0 0,0 1 1 0 0,0 0 0 0 0,1 0-1 0 0,-1-1 1 0 0,0 1-1 0 0,0 0 1 0 0,1 0-1 0 0,-1 0 1 0 0,0 0 0 0 0,1-1-1 0 0,-1 1 1 0 0,0 0-1 0 0,1 0 1 0 0,-1 0-1 0 0,0 0 1 0 0,1 0 0 0 0,-1 0-1 0 0,0 0 1 0 0,1 0-1 0 0,-1 0 1 0 0,0 0-1 0 0,1 0 1 0 0,0 0 0 0 0,10 15 19 0 0,6 28 70 0 0,-17-42-86 0 0,15 51 134 0 0,-10-31-121 0 0,1-1 0 0 0,1 1 0 0 0,1-1 0 0 0,1-1 1 0 0,13 25-1 0 0,-21-44-7 0 0,-1 1 0 0 0,0 0 0 0 0,0-1 0 0 0,0 1 0 0 0,1-1 0 0 0,-1 1 0 0 0,0-1 0 0 0,1 0 1 0 0,-1 1-1 0 0,0-1 0 0 0,1 1 0 0 0,-1-1 0 0 0,1 1 0 0 0,-1-1 0 0 0,0 0 0 0 0,1 1 0 0 0,-1-1 0 0 0,1 0 0 0 0,-1 0 0 0 0,1 1 1 0 0,-1-1-1 0 0,1 0 0 0 0,-1 0 0 0 0,1 0 0 0 0,0 1 0 0 0,-1-1 0 0 0,1 0 0 0 0,-1 0 0 0 0,1 0 0 0 0,-1 0 0 0 0,1 0 1 0 0,0 0-1 0 0,-1 0 0 0 0,1-1 0 0 0,0 0 17 0 0,0 0 0 0 0,0 0-1 0 0,0 0 1 0 0,-1 0 0 0 0,1 0 0 0 0,0 0 0 0 0,-1-1 0 0 0,1 1 0 0 0,-1 0-1 0 0,1 0 1 0 0,-1-1 0 0 0,0 1 0 0 0,1-3 0 0 0,4-54 447 0 0,-5 51-471 0 0,2-26-59 0 0,4-80-58 0 0,4 40-3071 0 0,-9 68 2428 0 0,2-9-2838 0 0,0 1-3928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7418 0 0,'0'12'9936'0'0,"7"13"-5473"0"0,-2-4-3252 0 0,5 137 769 0 0,-7 0-3482 0 0,-3-171 1447 0 0,1 0-1 0 0,1 1 0 0 0,0-1 0 0 0,1 1 1 0 0,0-1-1 0 0,0 1 0 0 0,2 0 0 0 0,6-13 1 0 0,-9 19 22 0 0,1 1 0 0 0,-1 0 0 0 0,1 0 0 0 0,1 0 0 0 0,-1 1-1 0 0,1-1 1 0 0,0 1 0 0 0,0 0 0 0 0,0 0 0 0 0,0 0 0 0 0,1 0 0 0 0,-1 1 0 0 0,1 0 0 0 0,0 0 0 0 0,0 0 0 0 0,0 0 0 0 0,1 1 0 0 0,-1 0 0 0 0,1 0 0 0 0,-1 0 0 0 0,9 0 0 0 0,4 3-2081 0 0,-11 2-2407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5 145 11819 0 0,'-2'-12'3704'0'0,"2"-3"-1399"0"0,-1-2-553 0 0,1-3-496 0 0,-2 1-567 0 0,2 0-369 0 0,0 3-96 0 0,2 3-80 0 0,-4 4-24 0 0,2 5-80 0 0,0 7-904 0 0,2 3-681 0 0,0 3-1103 0 0,2 1-1401 0 0,-1 2-504 0 0,-1 2 1248 0 0,2 1-848 0 0</inkml:trace>
  <inkml:trace contextRef="#ctx0" brushRef="#br0" timeOffset="1">41 228 9834 0 0,'-6'41'8867'0'0,"1"2"-4934"0"0,4-5-3508 0 0,3 52 0 0 0,2-64-2322 0 0,-2-18-2990 0 0,-4-20-3086 0 0,-1-4 4423 0 0,1-4-347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6449 0 0,'19'-6'8628'0'0,"6"8"-4997"0"0,23 10-2526 0 0,-40-10-538 0 0,20 9-358 0 0,12 4-752 0 0,-16-13-6292 0 0</inkml:trace>
  <inkml:trace contextRef="#ctx0" brushRef="#br0" timeOffset="1">96 1 9194 0 0,'-4'3'7402'0'0,"3"6"-4105"0"0,2 11-2249 0 0,0-15-206 0 0,-1 93 1192 0 0,0 13-1699 0 0,2-90-1529 0 0,0 0 0 0 0,1 0 0 0 0,7 25 0 0 0,-1-23-4365 0 0,0-11-1667 0 0,-2-9 2315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7314 0 0,'4'5'6787'0'0,"3"1"-3664"0"0,19 9-1384 0 0,-22-12-1706 0 0,1-1 0 0 0,0 0 0 0 0,0 0 0 0 0,0-1 0 0 0,0 1 0 0 0,0-1 0 0 0,0 0 0 0 0,0 0 0 0 0,1-1 0 0 0,-1 0 0 0 0,0 1 0 0 0,0-2 0 0 0,6 0 0 0 0,-9 1-190 0 0,0-1 0 0 0,0 0 0 0 0,0 0 0 0 0,0 0-1 0 0,0 0 1 0 0,0 0 0 0 0,0 0 0 0 0,0 0 0 0 0,0-1 0 0 0,-1 1 0 0 0,1-1 0 0 0,-1 1-1 0 0,1-1 1 0 0,-1 0 0 0 0,1 1 0 0 0,-1-1 0 0 0,0 0 0 0 0,0 0 0 0 0,0 0 0 0 0,0 0 0 0 0,0 0-1 0 0,-1 0 1 0 0,1 0 0 0 0,0 0 0 0 0,-1-1 0 0 0,0 1 0 0 0,1 0 0 0 0,-1 0 0 0 0,0 0-1 0 0,0-1 1 0 0,0 1 0 0 0,-1 0 0 0 0,1-3 0 0 0,-1 2-55 0 0,1-1 1 0 0,0 1-1 0 0,-1-1 1 0 0,0 1-1 0 0,0 0 0 0 0,0-1 1 0 0,0 1-1 0 0,0 0 1 0 0,-1 0-1 0 0,-2-4 0 0 0,3 5 329 0 0,-1-1-1 0 0,0 1 1 0 0,1 0 0 0 0,-1 1-1 0 0,0-1 1 0 0,0 0-1 0 0,0 0 1 0 0,0 1 0 0 0,0-1-1 0 0,-1 1 1 0 0,1 0-1 0 0,-3-1 1 0 0,3 1 98 0 0,-1 0 0 0 0,1 1 0 0 0,-1-1 0 0 0,1 1 0 0 0,-1 0 0 0 0,1 0 0 0 0,-1 0 0 0 0,1 0 0 0 0,-1 0 0 0 0,1 0 0 0 0,-1 1 0 0 0,1-1 0 0 0,-1 1 0 0 0,1 0 0 0 0,-1-1 0 0 0,1 1 0 0 0,0 1-1 0 0,-1-1 1 0 0,1 0 0 0 0,0 0 0 0 0,0 1 0 0 0,0-1 0 0 0,0 1 0 0 0,0 0 0 0 0,0-1 0 0 0,1 1 0 0 0,-1 0 0 0 0,0 0 0 0 0,-1 4 0 0 0,-1 1 43 0 0,0 0-1 0 0,0 1 1 0 0,0 0 0 0 0,1-1-1 0 0,0 1 1 0 0,1 1-1 0 0,0-1 1 0 0,0 0 0 0 0,1 0-1 0 0,0 1 1 0 0,0-1-1 0 0,1 1 1 0 0,0-1-1 0 0,1 1 1 0 0,0-1 0 0 0,0 0-1 0 0,4 14 1 0 0,-3-16-368 0 0,0 0-1 0 0,0 0 1 0 0,0-1 0 0 0,1 1 0 0 0,0 0-1 0 0,0-1 1 0 0,1 1 0 0 0,-1-1 0 0 0,1 0-1 0 0,8 7 1 0 0,-9-9-362 0 0,1 0 1 0 0,0 0-1 0 0,0 0 0 0 0,0-1 0 0 0,0 0 0 0 0,0 0 1 0 0,0 0-1 0 0,1 0 0 0 0,-1-1 0 0 0,1 1 0 0 0,-1-1 1 0 0,1 0-1 0 0,0 0 0 0 0,-1-1 0 0 0,8 0 0 0 0,8-5-7199 0 0,-16 3 6251 0 0,9-3-3484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24 101 7434 0 0,'-3'-11'4311'0'0,"0"1"3344"0"0,-3 23-4013 0 0,3-3-3368 0 0,0 1 0 0 0,1 0 0 0 0,0-1 0 0 0,1 1 0 0 0,0 0 0 0 0,1 0 0 0 0,1 15 0 0 0,0-23-306 0 0,0 1 0 0 0,-1 0 0 0 0,1 0 0 0 0,0 0 0 0 0,1 0 0 0 0,-1-1 0 0 0,1 1 0 0 0,-1 0 0 0 0,1-1 0 0 0,0 0 0 0 0,1 1 0 0 0,-1-1 0 0 0,0 0 0 0 0,1 0-1 0 0,0 0 1 0 0,0 0 0 0 0,0-1 0 0 0,0 1 0 0 0,0-1 0 0 0,0 0 0 0 0,1 0 0 0 0,-1 0 0 0 0,7 2 0 0 0,-8-3-8 0 0,0 0 0 0 0,0 0 0 0 0,0 0 0 0 0,0-1 0 0 0,0 1 0 0 0,0-1 0 0 0,0 0 0 0 0,1 0 0 0 0,-1 0 0 0 0,0 0 0 0 0,0 0 0 0 0,0 0 0 0 0,0 0 0 0 0,0-1 0 0 0,1 1 0 0 0,-1-1 0 0 0,0 1-1 0 0,0-1 1 0 0,0 0 0 0 0,3-2 0 0 0,-2 1-30 0 0,-1 0 0 0 0,1 0 0 0 0,-1-1-1 0 0,1 1 1 0 0,-1-1 0 0 0,0 0-1 0 0,0 1 1 0 0,-1-1 0 0 0,1 0 0 0 0,0 0-1 0 0,-1 0 1 0 0,2-4 0 0 0,0-4-91 0 0,0 0 1 0 0,0-1-1 0 0,-1 1 1 0 0,-1-1-1 0 0,0 1 1 0 0,0-20-1 0 0,-2 18 31 0 0,-1 1-1 0 0,1 0 0 0 0,-8-22 0 0 0,8 29 93 0 0,-1 0 0 0 0,0 0 0 0 0,0 1 0 0 0,0-1 0 0 0,-1 1 0 0 0,0-1 0 0 0,0 1 0 0 0,0 0 0 0 0,0 0 0 0 0,0 0 0 0 0,-8-6 0 0 0,11 10 16 0 0,0 0-1 0 0,0 0 0 0 0,0 0 1 0 0,0 0-1 0 0,0 0 0 0 0,0 0 0 0 0,0 0 1 0 0,0 0-1 0 0,0 0 0 0 0,0-1 1 0 0,-1 1-1 0 0,1 0 0 0 0,0 0 0 0 0,0 0 1 0 0,0 0-1 0 0,0 0 0 0 0,0 0 1 0 0,0 0-1 0 0,0 0 0 0 0,0 0 0 0 0,-1 0 1 0 0,1 0-1 0 0,0 0 0 0 0,0 0 1 0 0,0 0-1 0 0,0 0 0 0 0,0 0 0 0 0,0 0 1 0 0,0 0-1 0 0,0 0 0 0 0,0 0 0 0 0,-1 0 1 0 0,1 1-1 0 0,0-1 0 0 0,0 0 1 0 0,0 0-1 0 0,0 0 0 0 0,0 0 0 0 0,0 0 1 0 0,0 0-1 0 0,0 0 0 0 0,0 0 1 0 0,0 0-1 0 0,0 0 0 0 0,0 0 0 0 0,-1 0 1 0 0,1 1-1 0 0,0-1 0 0 0,0 0 1 0 0,0 0-1 0 0,0 0 0 0 0,0 0 0 0 0,0 0 1 0 0,0 0-1 0 0,0 0 0 0 0,0 0 1 0 0,0 1-1 0 0,0-1 0 0 0,0 0 0 0 0,0 0 1 0 0,0 0-1 0 0,0 0 0 0 0,0 0 1 0 0,0 0-1 0 0,2 13-3178 0 0,5 12-7406 0 0,-3-18 6587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6905 0 0,'6'-5'12449'0'0,"-6"6"-12231"0"0,7 13 3391 0 0,0 19-3162 0 0,-4-7-214 0 0,-2-10-189 0 0,1 1 0 0 0,5 19 1 0 0,-6-32-108 0 0,0-1 1 0 0,0 1 0 0 0,1-1 0 0 0,-1 1 0 0 0,1-1 0 0 0,-1 0 0 0 0,1 1 0 0 0,0-1-1 0 0,0 0 1 0 0,1 0 0 0 0,-1-1 0 0 0,1 1 0 0 0,-1 0 0 0 0,1-1 0 0 0,5 4 0 0 0,-6-5-28 0 0,0-1 0 0 0,-1 0 1 0 0,1 1-1 0 0,0-1 1 0 0,0 0-1 0 0,0 0 1 0 0,0 0-1 0 0,0 0 0 0 0,0 0 1 0 0,-1-1-1 0 0,1 1 1 0 0,0 0-1 0 0,0-1 0 0 0,0 1 1 0 0,-1-1-1 0 0,1 0 1 0 0,0 0-1 0 0,-1 0 1 0 0,1 0-1 0 0,0 0 0 0 0,-1 0 1 0 0,1 0-1 0 0,-1 0 1 0 0,0 0-1 0 0,1-1 0 0 0,0-1 1 0 0,21-11-5601 0 0</inkml:trace>
  <inkml:trace contextRef="#ctx0" brushRef="#br0" timeOffset="1">31 234 7114 0 0,'-4'6'1969'0'0,"0"0"0"0"0,1 1 0 0 0,-1 0 1 0 0,-2 9-1 0 0,3-9-1025 0 0,2-1 1 0 0,-1 1-1 0 0,1 0 0 0 0,-1 11 0 0 0,2-12-865 0 0,0 1-1 0 0,0-1 1 0 0,1 0-1 0 0,0 1 0 0 0,0-1 1 0 0,1 0-1 0 0,0 1 0 0 0,0-1 1 0 0,0 0-1 0 0,1 0 1 0 0,0-1-1 0 0,0 1 0 0 0,0 0 1 0 0,1-1-1 0 0,-1 0 0 0 0,1 0 1 0 0,1 0-1 0 0,-1 0 1 0 0,9 6-1 0 0,-11-9-299 0 0,1 0 1 0 0,0 0-1 0 0,0 0 0 0 0,0-1 1 0 0,0 1-1 0 0,0-1 0 0 0,0 0 1 0 0,1 0-1 0 0,-1 0 0 0 0,0 0 0 0 0,1 0 1 0 0,-1-1-1 0 0,1 0 0 0 0,-1 1 1 0 0,0-1-1 0 0,1 0 0 0 0,-1-1 1 0 0,1 1-1 0 0,5-2 0 0 0,-4 1-691 0 0,-1-1 0 0 0,1 0 0 0 0,-1 0-1 0 0,1 0 1 0 0,-1 0 0 0 0,0 0 0 0 0,0-1-1 0 0,0 0 1 0 0,0 0 0 0 0,-1 0 0 0 0,1 0-1 0 0,-1-1 1 0 0,5-6 0 0 0,4-6-3552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1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 12011 0 0,'-3'-7'8460'0'0,"3"7"-8319"0"0,15-1 1727 0 0,20 6-2238 0 0,-13-4-1087 0 0,-23-5-615 0 0,-11-2 701 0 0,9 5 1379 0 0,1 0 0 0 0,-1 1 0 0 0,0-1 0 0 0,0 1 0 0 0,1-1-1 0 0,-1 1 1 0 0,0 0 0 0 0,0 0 0 0 0,0 0 0 0 0,1 0 0 0 0,-1 1-1 0 0,0-1 1 0 0,0 1 0 0 0,1 0 0 0 0,-1-1 0 0 0,0 1 0 0 0,1 1-1 0 0,-1-1 1 0 0,1 0 0 0 0,-1 1 0 0 0,1-1 0 0 0,0 1 0 0 0,-1-1-1 0 0,1 1 1 0 0,-3 3 0 0 0,2-1 156 0 0,0 0-1 0 0,0-1 1 0 0,0 1-1 0 0,1 0 1 0 0,-1 0 0 0 0,1 0-1 0 0,0 1 1 0 0,1-1 0 0 0,-1 1-1 0 0,1-1 1 0 0,-1 1-1 0 0,1-1 1 0 0,1 1 0 0 0,-1 6-1 0 0,1-1 49 0 0,0 1-1 0 0,1-1 0 0 0,0 0 1 0 0,1 0-1 0 0,0 0 1 0 0,5 13-1 0 0,-6-19-192 0 0,1 0 0 0 0,-1 0 0 0 0,1-1 1 0 0,0 1-1 0 0,0-1 0 0 0,0 1 0 0 0,0-1 0 0 0,0 0 0 0 0,1 0 1 0 0,0 0-1 0 0,0 0 0 0 0,-1 0 0 0 0,2 0 0 0 0,-1-1 0 0 0,0 1 1 0 0,0-1-1 0 0,1 0 0 0 0,-1 0 0 0 0,5 1 0 0 0,-7-3-28 0 0,-1 1 0 0 0,0-1 0 0 0,0 0-1 0 0,1 0 1 0 0,-1 0 0 0 0,0 1 0 0 0,0-1 0 0 0,1 0-1 0 0,-1 0 1 0 0,0 0 0 0 0,1 0 0 0 0,-1 0 0 0 0,0 0-1 0 0,0 0 1 0 0,1 0 0 0 0,-1 0 0 0 0,0 0 0 0 0,1 0-1 0 0,-1 0 1 0 0,0 0 0 0 0,1 0 0 0 0,-1 0 0 0 0,0 0-1 0 0,1 0 1 0 0,-1 0 0 0 0,0 0 0 0 0,0 0 0 0 0,1 0-1 0 0,-1 0 1 0 0,0-1 0 0 0,1 1 0 0 0,-1 0-1 0 0,0 0 1 0 0,0 0 0 0 0,1-1 0 0 0,-1 1 0 0 0,0 0-1 0 0,0 0 1 0 0,0-1 0 0 0,1 1 0 0 0,-1 0 0 0 0,0 0-1 0 0,0-1 1 0 0,0 1 0 0 0,0 0 0 0 0,0 0 0 0 0,0-1-1 0 0,1 1 1 0 0,-1-1 0 0 0,-1 1-71 0 0,1 0 0 0 0,0-1 0 0 0,-1 1-1 0 0,1 0 1 0 0,0-1 0 0 0,-1 1 0 0 0,1 0 0 0 0,0 0 0 0 0,-1-1 0 0 0,1 1-1 0 0,0 0 1 0 0,-1 0 0 0 0,1 0 0 0 0,-1 0 0 0 0,1 0 0 0 0,0-1 0 0 0,-1 1-1 0 0,1 0 1 0 0,-1 0 0 0 0,1 0 0 0 0,-1 0 0 0 0,1 0 0 0 0,0 0 0 0 0,-1 0-1 0 0,1 1 1 0 0,-1-1 0 0 0,1 0 0 0 0,0 0 0 0 0,-1 0 0 0 0,1 0-1 0 0,-1 0 1 0 0,1 1 0 0 0,0-1 0 0 0,-1 0 0 0 0,1 0 0 0 0,0 1 0 0 0,-1-1-1 0 0,1 0 1 0 0,-1 1 0 0 0,-5 3-238 0 0,-1 1 0 0 0,1 0 0 0 0,0 0 0 0 0,0 1 0 0 0,-6 7 0 0 0,11-12 424 0 0,-1 1-1 0 0,1 0 0 0 0,-1-1 0 0 0,1 1 0 0 0,0 0 0 0 0,0-1 0 0 0,0 1 0 0 0,0 0 0 0 0,0 0 0 0 0,0 0 0 0 0,0 0 0 0 0,1 0 0 0 0,-1 0 0 0 0,1 0 0 0 0,-1 0 0 0 0,1 0 1 0 0,0 1-1 0 0,0-1 0 0 0,0 0 0 0 0,0 0 0 0 0,0 0 0 0 0,1 0 0 0 0,-1 0 0 0 0,1 4 0 0 0,0-5-58 0 0,0 0-1 0 0,0-1 1 0 0,0 1-1 0 0,0 0 1 0 0,0 0-1 0 0,0-1 1 0 0,0 1-1 0 0,0 0 1 0 0,0-1-1 0 0,0 1 1 0 0,1-1-1 0 0,-1 0 1 0 0,0 1-1 0 0,0-1 1 0 0,0 0-1 0 0,1 0 1 0 0,-1 1-1 0 0,0-1 1 0 0,0 0-1 0 0,1 0 1 0 0,1-1-1 0 0,35-4 363 0 0,-22 2-330 0 0,4 3-403 0 0,21-3-2193 0 0,-19-5-5243 0 0,-16-6 1905 0 0,-3 6 2888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2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 2921 0 0,'8'-13'15939'0'0,"-6"24"-14639"0"0,-2 3-808 0 0,-1 0 0 0 0,0-1-1 0 0,-5 21 1 0 0,4-23-461 0 0,0 0-1 0 0,0 0 1 0 0,1 1-1 0 0,1-1 1 0 0,1 20-1 0 0,-1-30-37 0 0,0-1 0 0 0,0 0 0 0 0,0 1 0 0 0,0-1 0 0 0,0 0 1 0 0,0 0-1 0 0,0 1 0 0 0,0-1 0 0 0,0 0 0 0 0,0 1 0 0 0,1-1 0 0 0,-1 0 0 0 0,0 0 0 0 0,0 1 0 0 0,0-1 0 0 0,0 0 0 0 0,1 0 0 0 0,-1 1 1 0 0,0-1-1 0 0,0 0 0 0 0,0 0 0 0 0,1 0 0 0 0,-1 0 0 0 0,0 1 0 0 0,0-1 0 0 0,1 0 0 0 0,-1 0 0 0 0,0 0 0 0 0,0 0 0 0 0,1 0 0 0 0,-1 0 0 0 0,0 1 1 0 0,1-1-1 0 0,-1 0 0 0 0,0 0 0 0 0,0 0 0 0 0,1 0 0 0 0,-1 0 0 0 0,0 0 0 0 0,1 0 0 0 0,-1 0 0 0 0,1-1 0 0 0,14-8-667 0 0,13-19-2593 0 0,-28 27 2934 0 0,3-2-845 0 0,-1-1 0 0 0,1 1 0 0 0,-1 0-1 0 0,0-1 1 0 0,0 0 0 0 0,0 1-1 0 0,-1-1 1 0 0,1 0 0 0 0,-1 0-1 0 0,0 0 1 0 0,0 0 0 0 0,0-8 0 0 0,1 5-579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10866 0 0,'21'1'1733'0'0,"0"1"-1"0"0,0 2 1 0 0,31 7-1 0 0,18 4-953 0 0,-77-16-1339 0 0,0-1 392 0 0,1 1-1 0 0,0 0 1 0 0,-1 0 0 0 0,1 1-1 0 0,-10 0 1 0 0,4 1 55 0 0,-1 1-1 0 0,1 0 1 0 0,-1 1 0 0 0,1 1 0 0 0,-23 9-1 0 0,32-12 158 0 0,1 0-1 0 0,0 1 0 0 0,-1-1 1 0 0,1 1-1 0 0,0-1 0 0 0,0 1 1 0 0,0 0-1 0 0,0-1 0 0 0,0 1 0 0 0,1 0 1 0 0,-1 1-1 0 0,0-1 0 0 0,1 0 1 0 0,-1 0-1 0 0,1 1 0 0 0,0-1 1 0 0,0 0-1 0 0,0 1 0 0 0,0-1 1 0 0,0 1-1 0 0,1 0 0 0 0,-1-1 0 0 0,1 1 1 0 0,0 0-1 0 0,-1-1 0 0 0,1 1 1 0 0,0 0-1 0 0,1-1 0 0 0,-1 1 1 0 0,0 0-1 0 0,1-1 0 0 0,-1 1 1 0 0,1-1-1 0 0,1 4 0 0 0,2 2 15 0 0,-1-1 1 0 0,1 0-1 0 0,0 0 0 0 0,1 0 1 0 0,-1 0-1 0 0,1-1 0 0 0,1 1 0 0 0,-1-1 1 0 0,10 7-1 0 0,-13-11-42 0 0,0 0 0 0 0,0 0 1 0 0,0 0-1 0 0,1 0 0 0 0,-1 0 0 0 0,1-1 1 0 0,-1 1-1 0 0,1-1 0 0 0,-1 0 0 0 0,1 0 0 0 0,0 0 1 0 0,0 0-1 0 0,0 0 0 0 0,-1 0 0 0 0,1-1 1 0 0,0 1-1 0 0,0-1 0 0 0,0 0 0 0 0,0 0 0 0 0,0 0 1 0 0,0-1-1 0 0,0 1 0 0 0,0 0 0 0 0,0-1 1 0 0,0 0-1 0 0,-1 0 0 0 0,1 0 0 0 0,0 0 0 0 0,2-2 1 0 0,-4 3-29 0 0,-1 0 0 0 0,1 0 0 0 0,0-1 0 0 0,-1 1 0 0 0,1 0 0 0 0,-1-1 0 0 0,1 1 0 0 0,-1-1 0 0 0,1 1 0 0 0,-1-1 0 0 0,0 1 0 0 0,1-1 0 0 0,-1 1 0 0 0,1-1 0 0 0,-1 1 0 0 0,0-1 0 0 0,0 1 0 0 0,1-1 0 0 0,-1 0 0 0 0,0 1 0 0 0,0-2 0 0 0,-9-3-572 0 0,7 5 503 0 0,-1-1 0 0 0,1 1 0 0 0,-1 0 0 0 0,0 1 0 0 0,1-1 0 0 0,-1 0 1 0 0,1 1-1 0 0,-1-1 0 0 0,1 1 0 0 0,-4 2 0 0 0,2 0 61 0 0,0 0 0 0 0,1 0 0 0 0,0 0 0 0 0,-1 1 0 0 0,1 0 0 0 0,1 0 0 0 0,-1 0 0 0 0,-3 7 0 0 0,5-9 13 0 0,0 0-1 0 0,0 0 1 0 0,0 0 0 0 0,0 0 0 0 0,1 1-1 0 0,-1-1 1 0 0,1 0 0 0 0,0 0 0 0 0,0 4 0 0 0,0-5 6 0 0,0 0 1 0 0,0 0-1 0 0,0-1 1 0 0,0 1-1 0 0,0 0 1 0 0,1 0-1 0 0,-1 0 1 0 0,0-1-1 0 0,1 1 1 0 0,-1 0-1 0 0,1-1 1 0 0,-1 1-1 0 0,1 0 1 0 0,-1-1-1 0 0,1 1 1 0 0,-1 0-1 0 0,1-1 1 0 0,-1 1-1 0 0,1-1 1 0 0,0 1-1 0 0,-1-1 1 0 0,1 1-1 0 0,0-1 1 0 0,0 0-1 0 0,0 1 1 0 0,5 0 111 0 0,-1 0 0 0 0,0-1 1 0 0,0 0-1 0 0,0 0 1 0 0,0 0-1 0 0,0-1 0 0 0,7-1 1 0 0,14-1 344 0 0,-6 3-236 0 0,47-2-1878 0 0,-62 1 665 0 0,0 0 1 0 0,0 0-1 0 0,0 0 1 0 0,0-1-1 0 0,0 1 0 0 0,0-1 1 0 0,-1 0-1 0 0,1-1 1 0 0,-1 1-1 0 0,7-5 1 0 0,0-2-3211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4641 0 0,'-5'-1'12014'0'0,"4"2"-11811"0"0,-2 11 4124 0 0,1 19-3311 0 0,2-30-609 0 0,-1 15-595 0 0,-8 114 1761 0 0,0-88-4446 0 0,-4-3-4320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6:2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12635 0 0,'1'-4'7033'0'0,"0"2"-4936"0"0,-1-1-585 0 0,3 3-496 0 0,-2 0-336 0 0,2 1-280 0 0,-2 1-168 0 0,2 0-168 0 0,-1 1-48 0 0,2 1-72 0 0,-1-2-144 0 0,-1 3-288 0 0,-1-1-576 0 0,2 1-1184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1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4857 0 0,'-18'3'6394'0'0,"18"-3"-6250"0"0,0 0 0 0 0,0 1 1 0 0,0-1-1 0 0,0 0 1 0 0,0 1-1 0 0,0-1 1 0 0,0 0-1 0 0,0 0 1 0 0,0 1-1 0 0,0-1 0 0 0,0 0 1 0 0,0 0-1 0 0,0 1 1 0 0,0-1-1 0 0,0 0 1 0 0,1 0-1 0 0,-1 0 1 0 0,0 1-1 0 0,0-1 0 0 0,0 0 1 0 0,0 0-1 0 0,1 0 1 0 0,-1 1-1 0 0,0-1 1 0 0,0 0-1 0 0,0 0 0 0 0,1 0 1 0 0,-1 0-1 0 0,0 1 1 0 0,0-1-1 0 0,1 0 1 0 0,-1 0-1 0 0,0 0 1 0 0,1 0-1 0 0,33 13 3398 0 0,63 0-2019 0 0,2-4 0 0 0,138-5 0 0 0,8 0-1152 0 0,421 2-281 0 0,-662-6-91 0 0,275 4 56 0 0,-133 1 55 0 0,180-17 0 0 0,-248 6-338 0 0,0 3 0 0 0,0 4 0 0 0,81 11 0 0 0,-123-9-536 0 0,18 3 18 0 0,-21 3-7274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 2889 0 0,'-4'-8'391'0'0,"-3"-13"10159"0"0,14 32-9018 0 0,20 38-890 0 0,27 66 0 0 0,8 17-1625 0 0,-88-190-2838 0 0,17 31 3780 0 0,0-1 0 0 0,2 0-1 0 0,1 0 1 0 0,-3-36 0 0 0,8 61 97 0 0,1 0 0 0 0,0 0 0 0 0,0 1 0 0 0,0-1 0 0 0,0 0 0 0 0,0 0 0 0 0,1 0 0 0 0,-1 1 0 0 0,1-1 0 0 0,0 0 0 0 0,-1 1 0 0 0,1-1 0 0 0,1 0 0 0 0,-1 1 0 0 0,2-4 0 0 0,-1 5-4 0 0,0 0 0 0 0,-1 0 1 0 0,1 0-1 0 0,0 0 1 0 0,-1 0-1 0 0,1 1 0 0 0,0-1 1 0 0,0 1-1 0 0,-1-1 1 0 0,1 1-1 0 0,0 0 0 0 0,0 0 1 0 0,0 0-1 0 0,0 0 1 0 0,-1 0-1 0 0,1 0 0 0 0,0 0 1 0 0,0 1-1 0 0,0-1 1 0 0,-1 1-1 0 0,1-1 0 0 0,0 1 1 0 0,0 0-1 0 0,1 0 1 0 0,15 5 85 0 0,0 1 0 0 0,-1 0 0 0 0,0 1 0 0 0,-1 1 0 0 0,21 14 0 0 0,-37-22-95 0 0,0 0-1 0 0,0-1 1 0 0,0 1 0 0 0,0 0 0 0 0,0 0-1 0 0,0-1 1 0 0,0 1 0 0 0,0 0-1 0 0,0-1 1 0 0,0 1 0 0 0,0 0 0 0 0,-1 0-1 0 0,1-1 1 0 0,0 1 0 0 0,-1 0 0 0 0,1-1-1 0 0,0 1 1 0 0,-1-1 0 0 0,1 1 0 0 0,-1 0-1 0 0,1-1 1 0 0,-1 1 0 0 0,1-1 0 0 0,-1 1-1 0 0,0 0 1 0 0,-16 16 246 0 0,6-9-372 0 0,-1 0 0 0 0,1 0 0 0 0,-1-1 0 0 0,-24 10 0 0 0,30-14-64 0 0,-1 0 1 0 0,1-1-1 0 0,-1 0 0 0 0,0-1 1 0 0,0 1-1 0 0,1-1 0 0 0,-1-1 1 0 0,0 1-1 0 0,0-1 0 0 0,0 0 1 0 0,-11-2-1 0 0,17 2 107 0 0,0 0 0 0 0,0-1 1 0 0,1 1-1 0 0,-1 0 0 0 0,0 0 0 0 0,1 0 1 0 0,-1 0-1 0 0,0-1 0 0 0,1 1 0 0 0,-1 0 0 0 0,0 0 1 0 0,1-1-1 0 0,-1 1 0 0 0,1-1 0 0 0,-1 1 1 0 0,0-1-1 0 0,1 1 0 0 0,-1-1 0 0 0,1 1 0 0 0,0-1 1 0 0,-1 1-1 0 0,1-1 0 0 0,-1 1 0 0 0,1-1 1 0 0,0 0-1 0 0,-1 1 0 0 0,1-1 0 0 0,0 0 0 0 0,0-1-69 0 0,0 1-1 0 0,0 0 1 0 0,1 0-1 0 0,-1 0 1 0 0,0 0-1 0 0,1 0 1 0 0,-1 0-1 0 0,1 0 1 0 0,-1 0-1 0 0,1 0 1 0 0,0 0-1 0 0,0 0 1 0 0,-1 1-1 0 0,1-1 1 0 0,1-1-1 0 0,40-27-4457 0 0,-39 27 3776 0 0,14-9-1099 0 0,2 4-811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6169 0 0,'-1'2'385'0'0,"-1"-1"0"0"0,0 1 0 0 0,1-1 0 0 0,0 1-1 0 0,-1 0 1 0 0,1-1 0 0 0,0 1 0 0 0,0 0 0 0 0,0 0 0 0 0,0 0-1 0 0,0 0 1 0 0,0 0 0 0 0,1 0 0 0 0,-1 0 0 0 0,1 0-1 0 0,-1 0 1 0 0,1 0 0 0 0,0 1 0 0 0,0-1 0 0 0,-1 0 0 0 0,2 4-1 0 0,6 52 481 0 0,-3-42-415 0 0,-2 4-399 0 0,-1-11-271 0 0,-1-1 0 0 0,2 0 0 0 0,-1 1 0 0 0,1-1 0 0 0,1 0 0 0 0,-1 0-1 0 0,5 8 1 0 0,-15-46-2655 0 0,5-23 3222 0 0,3 51-293 0 0,-1-1 0 0 0,1 1 1 0 0,0-1-1 0 0,1 1 0 0 0,-1 0 1 0 0,0-1-1 0 0,1 1 0 0 0,-1-1 1 0 0,1 1-1 0 0,0 0 0 0 0,-1-1 0 0 0,1 1 1 0 0,0 0-1 0 0,1 0 0 0 0,-1 0 1 0 0,0 0-1 0 0,1 0 0 0 0,-1 0 1 0 0,1 0-1 0 0,-1 0 0 0 0,1 0 0 0 0,0 1 1 0 0,0-1-1 0 0,0 1 0 0 0,0-1 1 0 0,0 1-1 0 0,0 0 0 0 0,0 0 1 0 0,3-1-1 0 0,4 0-598 0 0,-1 0 0 0 0,1 1 0 0 0,0 0 0 0 0,-1 1 0 0 0,1 0 0 0 0,14 1 0 0 0,6 0-5164 0 0,-19 0 2899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39 3353 0 0,'-1'0'334'0'0,"-1"1"0"0"0,0-1 0 0 0,0 0 0 0 0,0 1 0 0 0,1 0 0 0 0,-1-1 0 0 0,0 1 0 0 0,0 0 0 0 0,1 0 0 0 0,-1 0 0 0 0,1 0 0 0 0,-1 0 0 0 0,1 0 0 0 0,-1 1 0 0 0,1-1 0 0 0,0 0 0 0 0,0 1 0 0 0,-1-1 0 0 0,1 1-1 0 0,0-1 1 0 0,-1 3 0 0 0,2-2-100 0 0,-1 1 0 0 0,1-1-1 0 0,-1 0 1 0 0,1 0-1 0 0,0 0 1 0 0,0 0-1 0 0,0 0 1 0 0,0 1-1 0 0,1-1 1 0 0,-1 0 0 0 0,0 0-1 0 0,1 0 1 0 0,0 0-1 0 0,-1 0 1 0 0,3 4-1 0 0,-1-1-158 0 0,1-1-1 0 0,0 1 0 0 0,0-1 0 0 0,0 1 0 0 0,0-1 0 0 0,0 0 1 0 0,1-1-1 0 0,0 1 0 0 0,0 0 0 0 0,0-1 0 0 0,0 0 0 0 0,1 0 1 0 0,-1 0-1 0 0,8 3 0 0 0,-10-5-92 0 0,-1 0 0 0 0,1-1 0 0 0,0 1 0 0 0,-1-1 0 0 0,1 1-1 0 0,0-1 1 0 0,-1 1 0 0 0,1-1 0 0 0,0 0 0 0 0,0 0 0 0 0,-1 0 0 0 0,1 0 0 0 0,0 0 0 0 0,0 0 0 0 0,-1 0 0 0 0,1-1 0 0 0,0 1-1 0 0,0-1 1 0 0,-1 1 0 0 0,1-1 0 0 0,-1 0 0 0 0,1 1 0 0 0,0-1 0 0 0,-1 0 0 0 0,1 0 0 0 0,-1 0 0 0 0,0 0 0 0 0,1-1 0 0 0,-1 1-1 0 0,0 0 1 0 0,0 0 0 0 0,0-1 0 0 0,0 1 0 0 0,0-1 0 0 0,0 1 0 0 0,0-1 0 0 0,0 1 0 0 0,-1-1 0 0 0,2-2 0 0 0,-1-1 8 0 0,0 0 1 0 0,0 0-1 0 0,-1 0 1 0 0,1 0-1 0 0,-1 0 1 0 0,-1 0-1 0 0,1 0 1 0 0,0 0-1 0 0,-1 0 1 0 0,0 0-1 0 0,-1 0 1 0 0,-2-9-1 0 0,1 8 72 0 0,0 0 0 0 0,-1 1 0 0 0,1-1-1 0 0,-1 1 1 0 0,0 0 0 0 0,-7-8 0 0 0,10 12-58 0 0,0-1 0 0 0,-1 1 0 0 0,1 0 0 0 0,0-1 1 0 0,-1 1-1 0 0,1 0 0 0 0,-1 0 0 0 0,0 0 0 0 0,1 0 1 0 0,-1 0-1 0 0,0 1 0 0 0,1-1 0 0 0,-1 0 0 0 0,0 1 0 0 0,0-1 1 0 0,0 1-1 0 0,0 0 0 0 0,1 0 0 0 0,-1 0 0 0 0,0 0 0 0 0,0 0 1 0 0,0 0-1 0 0,0 0 0 0 0,0 0 0 0 0,0 1 0 0 0,1-1 0 0 0,-4 1 1 0 0,5 0-110 0 0,-1-1 1 0 0,1 0-1 0 0,-1 1 1 0 0,1-1-1 0 0,-1 0 1 0 0,1 1-1 0 0,-1-1 1 0 0,1 1-1 0 0,0-1 1 0 0,-1 0-1 0 0,1 1 1 0 0,-1-1-1 0 0,1 1 1 0 0,0-1-1 0 0,-1 1 1 0 0,1-1-1 0 0,0 1 1 0 0,0 0 0 0 0,-1-1-1 0 0,1 1 1 0 0,0 0-1 0 0,0 0-324 0 0,0 0-1 0 0,0 0 1 0 0,0 0-1 0 0,0 0 0 0 0,1 0 1 0 0,-1 0-1 0 0,0 0 1 0 0,0 0-1 0 0,1 0 1 0 0,-1 0-1 0 0,1 0 1 0 0,-1-1-1 0 0,1 1 1 0 0,-1 0-1 0 0,1 0 1 0 0,0 0-1 0 0,-1-1 1 0 0,1 1-1 0 0,1 1 1 0 0,5 3-2759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4241 0 0,'21'-1'10413'0'0,"4"-1"-6602"0"0,0 0-4231 0 0,37 1-1 0 0,-49 2-18 0 0,28 1-3424 0 0,-19-7-3526 0 0,-18 2 5242 0 0,-2-1-623 0 0</inkml:trace>
  <inkml:trace contextRef="#ctx0" brushRef="#br0" timeOffset="1">101 0 4337 0 0,'-1'0'302'0'0,"1"0"0"0"0,-1 0 0 0 0,1 0 0 0 0,-1 0 0 0 0,1 0 0 0 0,-1 0 0 0 0,0 1 0 0 0,1-1 0 0 0,-1 0 0 0 0,1 0 0 0 0,-1 0 0 0 0,1 1 0 0 0,-1-1 1 0 0,1 0-1 0 0,-1 1 0 0 0,1-1 0 0 0,-1 0 0 0 0,1 1 0 0 0,-1-1 0 0 0,1 0 0 0 0,0 1 0 0 0,-1-1 0 0 0,1 1 0 0 0,-1 0 0 0 0,-1 16 3579 0 0,12 26-1792 0 0,-6-29-1403 0 0,5 24-579 0 0,-4-12 35 0 0,16 45 0 0 0,-18-62-1486 0 0,1-1 1 0 0,0 0-1 0 0,0 0 0 0 0,1-1 1 0 0,7 10-1 0 0,1-9-4692 0 0,-8-8 2535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32 3969 0 0,'-2'0'515'0'0,"-1"0"-1"0"0,1 0 1 0 0,0 0 0 0 0,0 0 0 0 0,-1 0 0 0 0,1 1-1 0 0,0-1 1 0 0,0 1 0 0 0,-1 0 0 0 0,1-1-1 0 0,0 1 1 0 0,0 0 0 0 0,0 0 0 0 0,0 0 0 0 0,0 1-1 0 0,0-1 1 0 0,0 0 0 0 0,1 1 0 0 0,-1-1-1 0 0,-3 4 1 0 0,4-3-259 0 0,0 0 0 0 0,0 1 0 0 0,0-1 0 0 0,0 0 0 0 0,1 1 0 0 0,-1-1 0 0 0,1 0-1 0 0,-1 1 1 0 0,1-1 0 0 0,0 1 0 0 0,0-1 0 0 0,0 1 0 0 0,0-1 0 0 0,0 1 0 0 0,0-1 0 0 0,2 4-1 0 0,-1 0-217 0 0,1-1 1 0 0,0 0-1 0 0,0 1 0 0 0,0-1 0 0 0,1 0 0 0 0,-1 0 0 0 0,1 0 0 0 0,0 0 0 0 0,1-1 0 0 0,-1 1 0 0 0,1-1 0 0 0,0 0 0 0 0,0 0 0 0 0,0 0 0 0 0,1-1 0 0 0,6 5 0 0 0,-9-7-62 0 0,0 0-1 0 0,1 0 1 0 0,-1 0 0 0 0,0 0-1 0 0,1 0 1 0 0,-1 0-1 0 0,1-1 1 0 0,-1 1 0 0 0,1-1-1 0 0,-1 0 1 0 0,1 1-1 0 0,-1-1 1 0 0,1 0 0 0 0,-1-1-1 0 0,1 1 1 0 0,-1 0-1 0 0,1-1 1 0 0,-1 1 0 0 0,1-1-1 0 0,-1 0 1 0 0,0 0-1 0 0,1 0 1 0 0,-1 0 0 0 0,0 0-1 0 0,0-1 1 0 0,3-1-1 0 0,-3 1 4 0 0,0 0 0 0 0,0-1 0 0 0,0 1-1 0 0,0-1 1 0 0,-1 1 0 0 0,0-1 0 0 0,1 0 0 0 0,-1 1-1 0 0,0-1 1 0 0,0 0 0 0 0,0 0 0 0 0,-1 0-1 0 0,1 0 1 0 0,0 0 0 0 0,-1 0 0 0 0,0 0 0 0 0,0 0-1 0 0,0 0 1 0 0,0 0 0 0 0,-1 0 0 0 0,1 0 0 0 0,-1-3-1 0 0,-2-3 48 0 0,0 0 0 0 0,0 0 0 0 0,0 0 0 0 0,-1 0 0 0 0,-1 0 0 0 0,-7-11-1 0 0,11 18-12 0 0,0-1-1 0 0,-1 1 0 0 0,1 0 1 0 0,-1 0-1 0 0,1 0 0 0 0,-1 1 0 0 0,1-1 1 0 0,-1 0-1 0 0,0 1 0 0 0,0-1 0 0 0,0 1 1 0 0,0-1-1 0 0,0 1 0 0 0,0 0 0 0 0,0 0 1 0 0,-1 0-1 0 0,1 0 0 0 0,0 0 1 0 0,0 0-1 0 0,-1 1 0 0 0,1-1 0 0 0,-1 1 1 0 0,1 0-1 0 0,-1 0 0 0 0,1 0 0 0 0,0 0 1 0 0,-1 0-1 0 0,1 0 0 0 0,-1 0 1 0 0,-4 2-1 0 0,6-1-99 0 0,0-1 0 0 0,0 1 0 0 0,0 0 0 0 0,0 0-1 0 0,0-1 1 0 0,0 1 0 0 0,0 0 0 0 0,0 0 0 0 0,0 0 0 0 0,1 0 0 0 0,-1 0 0 0 0,0 0 0 0 0,0 0 0 0 0,1 0 0 0 0,-1 1 0 0 0,1-1 0 0 0,-1 0 0 0 0,1 0 0 0 0,0 0 0 0 0,-1 1 0 0 0,1-1 0 0 0,0 0-1 0 0,0 1 1 0 0,0-1 0 0 0,0 0 0 0 0,0 0 0 0 0,0 3 0 0 0,0-1-891 0 0,1 0 1 0 0,-1 0-1 0 0,1 0 0 0 0,0-1 0 0 0,0 1 0 0 0,0 0 1 0 0,0 0-1 0 0,0-1 0 0 0,1 1 0 0 0,-1-1 1 0 0,4 5-1 0 0,1-1-2730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19 1200 0 0,'0'-1'458'0'0,"-1"0"0"0"0,1 0-1 0 0,0 0 1 0 0,-1 0-1 0 0,0 0 1 0 0,1 0 0 0 0,-1 0-1 0 0,1 0 1 0 0,-1 0 0 0 0,0 0-1 0 0,0 0 1 0 0,1 1 0 0 0,-1-1-1 0 0,0 0 1 0 0,0 1-1 0 0,0-1 1 0 0,0 0 0 0 0,0 1-1 0 0,0-1 1 0 0,0 1 0 0 0,0 0-1 0 0,0-1 1 0 0,0 1 0 0 0,0 0-1 0 0,0-1 1 0 0,0 1-1 0 0,-2 0 1 0 0,-15 6 5920 0 0,4 3-7228 0 0,11-7 852 0 0,0-1 0 0 0,1 2 0 0 0,-1-1 0 0 0,0 0 0 0 0,1 0 0 0 0,-1 1 0 0 0,1-1 0 0 0,0 1 0 0 0,0 0 0 0 0,0-1 0 0 0,0 1 1 0 0,1 0-1 0 0,-1 0 0 0 0,1 0 0 0 0,0 1 0 0 0,-1-1 0 0 0,1 0 0 0 0,1 0 0 0 0,-1 1 0 0 0,0-1 0 0 0,1 1 0 0 0,0-1 1 0 0,0 0-1 0 0,0 1 0 0 0,0-1 0 0 0,0 1 0 0 0,1-1 0 0 0,0 0 0 0 0,-1 1 0 0 0,1-1 0 0 0,0 0 0 0 0,1 0 0 0 0,-1 0 1 0 0,0 0-1 0 0,1 0 0 0 0,0 0 0 0 0,0 0 0 0 0,0 0 0 0 0,0 0 0 0 0,0-1 0 0 0,0 1 0 0 0,1-1 0 0 0,-1 0 0 0 0,1 0 0 0 0,0 0 1 0 0,0 0-1 0 0,0 0 0 0 0,0 0 0 0 0,0-1 0 0 0,0 1 0 0 0,0-1 0 0 0,5 2 0 0 0,-4-3-541 0 0,1 1 0 0 0,-1-1 0 0 0,0 0 0 0 0,0 0 0 0 0,0-1 0 0 0,1 1-1 0 0,-1-1 1 0 0,0 1 0 0 0,0-1 0 0 0,0-1 0 0 0,0 1 0 0 0,4-3 0 0 0,9-1-3068 0 0,-16 5 3421 0 0,0-1 1 0 0,0 1 0 0 0,-1 0-1 0 0,1-1 1 0 0,0 1 0 0 0,0-1 0 0 0,0 1-1 0 0,0-1 1 0 0,-1 1 0 0 0,1-1-1 0 0,0 1 1 0 0,-1-1 0 0 0,1 0 0 0 0,0 1-1 0 0,-1-1 1 0 0,1 0 0 0 0,-1 0-1 0 0,1 1 1 0 0,0-3 0 0 0,5-5-1492 0 0,11 2-1129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4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 4313 0 0,'-4'-1'768'0'0,"0"0"0"0"0,0 1 0 0 0,0-1 1 0 0,0 1-1 0 0,1 0 0 0 0,-1 0 0 0 0,0 0 0 0 0,0 0 0 0 0,0 1 1 0 0,0 0-1 0 0,0-1 0 0 0,0 1 0 0 0,1 1 0 0 0,-7 2 1 0 0,8-3-591 0 0,0 0 0 0 0,1 1 0 0 0,-1-1 0 0 0,1 1 1 0 0,-1-1-1 0 0,1 1 0 0 0,-1-1 0 0 0,1 1 1 0 0,0 0-1 0 0,0 0 0 0 0,0 0 0 0 0,0 0 1 0 0,0 0-1 0 0,0 0 0 0 0,1 0 0 0 0,-1 0 1 0 0,1 0-1 0 0,-1 0 0 0 0,1 0 0 0 0,0 0 1 0 0,0 1-1 0 0,0-1 0 0 0,0 0 0 0 0,0 0 1 0 0,0 0-1 0 0,0 0 0 0 0,1 0 0 0 0,0 3 0 0 0,2 4-92 0 0,-1-1 0 0 0,1 1-1 0 0,1-1 1 0 0,-1 0 0 0 0,1 0-1 0 0,1 0 1 0 0,0-1 0 0 0,0 1-1 0 0,0-1 1 0 0,11 10-1 0 0,-13-13-94 0 0,0-1 0 0 0,0 0 0 0 0,0 0 0 0 0,1 0-1 0 0,0 0 1 0 0,-1-1 0 0 0,1 0 0 0 0,0 1-1 0 0,0-1 1 0 0,0-1 0 0 0,1 1 0 0 0,-1-1-1 0 0,0 1 1 0 0,0-1 0 0 0,1 0 0 0 0,-1-1-1 0 0,1 1 1 0 0,-1-1 0 0 0,1 0 0 0 0,-1 0-1 0 0,1 0 1 0 0,7-2 0 0 0,-10 2-23 0 0,0-1 1 0 0,-1 0-1 0 0,1 1 0 0 0,0-1 0 0 0,-1 0 1 0 0,1 0-1 0 0,-1 0 0 0 0,1 0 1 0 0,-1 0-1 0 0,1 0 0 0 0,-1-1 0 0 0,0 1 1 0 0,1 0-1 0 0,-1-1 0 0 0,0 1 1 0 0,0-1-1 0 0,0 1 0 0 0,0-1 0 0 0,-1 0 1 0 0,2-1-1 0 0,-1-2-33 0 0,0 1-1 0 0,0 0 1 0 0,0 0-1 0 0,0-1 1 0 0,-1 1-1 0 0,0 0 1 0 0,0-1-1 0 0,-1-5 1 0 0,-1-4-514 0 0,-1-1 0 0 0,0 1 1 0 0,-2 0-1 0 0,-5-15 0 0 0,10 29 578 0 0,-14-27-2992 0 0,4 16-878 0 0,10 11 3674 0 0,0 0 0 0 0,0 0 0 0 0,-1-1 0 0 0,1 1 0 0 0,0 0 0 0 0,-1 0 0 0 0,1 0 0 0 0,0 0 0 0 0,0 0 0 0 0,-1 0 0 0 0,1 0 0 0 0,0 0 0 0 0,-1 0 0 0 0,1 0 0 0 0,0 0 0 0 0,0 0 0 0 0,-1 0 0 0 0,1 0 0 0 0,0 0 0 0 0,-1 0 0 0 0,1 0 0 0 0,0 0 0 0 0,0 1 0 0 0,-1-1 0 0 0,1 0 0 0 0,0 0 0 0 0,0 0 0 0 0,-1 0 0 0 0,0 3-1576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1:2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470 229 7434 0 0,'-51'-15'8741'0'0,"44"13"-8452"0"0,0 2-1 0 0,0-1 1 0 0,0 1-1 0 0,1 0 1 0 0,-1 0-1 0 0,0 1 1 0 0,0 0-1 0 0,0 0 1 0 0,-9 4-1 0 0,-35 13-12 0 0,-77 38 0 0 0,22-8-186 0 0,105-47-77 0 0,-6 1-45 0 0,0 1 0 0 0,1 0-1 0 0,-1 1 1 0 0,1 0-1 0 0,-7 5 1 0 0,12-9 15 0 0,1 1 0 0 0,-1-1 1 0 0,0 1-1 0 0,1 0 0 0 0,-1-1 0 0 0,1 1 0 0 0,-1 0 1 0 0,1-1-1 0 0,-1 1 0 0 0,1 0 0 0 0,0 0 0 0 0,-1-1 0 0 0,1 1 1 0 0,0 0-1 0 0,-1 0 0 0 0,1 0 0 0 0,0-1 0 0 0,0 1 1 0 0,0 0-1 0 0,0 0 0 0 0,0 1 0 0 0,0-1-5 0 0,1 0 0 0 0,0 1 0 0 0,-1-1 1 0 0,1 0-1 0 0,0 0 0 0 0,-1 1 0 0 0,1-1 0 0 0,0 0 0 0 0,0 0 0 0 0,0 0 0 0 0,0 0 1 0 0,0 0-1 0 0,0 0 0 0 0,1-1 0 0 0,-1 1 0 0 0,0 0 0 0 0,2 0 0 0 0,22 13 38 0 0,0-2 0 0 0,1-1 0 0 0,0-1-1 0 0,0-1 1 0 0,1-2 0 0 0,0 0 0 0 0,1-2 0 0 0,-1-1-1 0 0,1-1 1 0 0,0-2 0 0 0,33-1 0 0 0,-54-1 23 0 0,-1 0 0 0 0,0 0 0 0 0,0-1 0 0 0,0 1 1 0 0,1-1-1 0 0,-1 0 0 0 0,-1-1 0 0 0,1 0 0 0 0,6-3 0 0 0,-11 5-13 0 0,0 0-1 0 0,0 0 0 0 0,0 0 1 0 0,1 0-1 0 0,-1 0 0 0 0,0 0 1 0 0,-1 0-1 0 0,1 0 0 0 0,0 0 0 0 0,0-1 1 0 0,0 1-1 0 0,-1 0 0 0 0,1 0 1 0 0,-1-1-1 0 0,1 1 0 0 0,-1-1 1 0 0,1 1-1 0 0,-1-2 0 0 0,0 1 6 0 0,0 0 0 0 0,0 0 0 0 0,-1 0 0 0 0,1 0 0 0 0,-1 1 0 0 0,1-1 0 0 0,-1 0 0 0 0,0 0 0 0 0,0 0 0 0 0,0 1 0 0 0,0-1 0 0 0,0 0 0 0 0,0 1 0 0 0,0-1 0 0 0,0 1-1 0 0,0-1 1 0 0,-3-1 0 0 0,-16-16-23 0 0,0 1 0 0 0,-2 1 0 0 0,0 1 0 0 0,-41-23 0 0 0,-102-40-358 0 0,163 79 359 0 0,1-1 1 0 0,-1 0 0 0 0,1 1 0 0 0,-1-1 0 0 0,0 1-1 0 0,0-1 1 0 0,1 1 0 0 0,-1 0 0 0 0,0 0-1 0 0,0 0 1 0 0,1 0 0 0 0,-3 0 0 0 0,3 0-3 0 0,1 0 1 0 0,-1 0-1 0 0,1 1 1 0 0,-1-1 0 0 0,1 0-1 0 0,-1 1 1 0 0,1-1-1 0 0,-1 0 1 0 0,1 1-1 0 0,-1-1 1 0 0,1 0-1 0 0,-1 1 1 0 0,1-1-1 0 0,0 1 1 0 0,-1-1 0 0 0,1 1-1 0 0,-1-1 1 0 0,1 1-1 0 0,0-1 1 0 0,0 1-1 0 0,-1 0 1 0 0,1-1-1 0 0,0 1 1 0 0,-1 4 11 0 0,1 0 1 0 0,0 0-1 0 0,0 0 1 0 0,0 0-1 0 0,0 0 1 0 0,3 9-1 0 0,-3-11-37 0 0,9 46 57 0 0,25 86 0 0 0,-26-113-28 0 0,1 0 0 0 0,1 0 0 0 0,15 25 0 0 0,-21-40-7 0 0,1 0 0 0 0,0-1 0 0 0,0 1 0 0 0,1-1 0 0 0,-1 0-1 0 0,9 6 1 0 0,-13-11 14 0 0,0 0-1 0 0,1 0 0 0 0,-1 0 0 0 0,0-1 0 0 0,0 1 0 0 0,1 0 0 0 0,-1 0 1 0 0,0-1-1 0 0,1 1 0 0 0,-1-1 0 0 0,0 1 0 0 0,1-1 0 0 0,-1 0 1 0 0,1 1-1 0 0,-1-1 0 0 0,1 0 0 0 0,-1 0 0 0 0,1 0 0 0 0,-1 0 0 0 0,1 0 1 0 0,-1-1-1 0 0,0 1 0 0 0,1 0 0 0 0,-1-1 0 0 0,1 1 0 0 0,-1-1 1 0 0,0 1-1 0 0,1-1 0 0 0,-1 0 0 0 0,0 1 0 0 0,1-1 0 0 0,-1 0 0 0 0,0 0 1 0 0,0 0-1 0 0,0 0 0 0 0,0 0 0 0 0,0 0 0 0 0,0 0 0 0 0,0 0 1 0 0,0-1-1 0 0,0-1 0 0 0,7-12 137 0 0,-1-2 0 0 0,0 1-1 0 0,-2-1 1 0 0,0 0 0 0 0,-1 0 0 0 0,0 0 0 0 0,1-31 0 0 0,1 4-63 0 0,29-155 208 0 0,-4 22-4821 0 0,-29 151-4277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9034 0 0,'-1'0'270'0'0,"1"0"1"0"0,-1 0-1 0 0,0 0 1 0 0,1-1-1 0 0,-1 1 1 0 0,1 0-1 0 0,-1 0 1 0 0,0 0-1 0 0,1 0 1 0 0,-1 0-1 0 0,0 0 1 0 0,1 0-1 0 0,-1 1 1 0 0,0-1-1 0 0,1 0 1 0 0,-1 0-1 0 0,0 0 1 0 0,1 1-1 0 0,-1-1 1 0 0,1 0-1 0 0,-1 1 1 0 0,1-1-1 0 0,-1 0 1 0 0,0 1-1 0 0,-12 17 2664 0 0,-3 29-1912 0 0,14-37-403 0 0,-12 42 171 0 0,9-30-2327 0 0,-16 43-1 0 0,17-58 813 0 0,1 0-1 0 0,-1 0 1 0 0,0-1-1 0 0,0 1 0 0 0,-1-1 1 0 0,0 0-1 0 0,0 0 1 0 0,0 0-1 0 0,-11 7 0 0 0,15-12 904 0 0,0 0-1 0 0,1-1 0 0 0,-1 1 0 0 0,0 0 0 0 0,1 0 1 0 0,-1-1-1 0 0,1 1 0 0 0,-1 0 0 0 0,1 0 0 0 0,-1 0 1 0 0,1-1-1 0 0,0 1 0 0 0,-1 0 0 0 0,1 0 1 0 0,0 0-1 0 0,0 0 0 0 0,-1 0 0 0 0,1 0 0 0 0,0 0 1 0 0,0 0-1 0 0,0 0 0 0 0,0 0 0 0 0,0 0 1 0 0,1 1-1 0 0,0 2 212 0 0,0-1-1 0 0,0 0 1 0 0,0 0 0 0 0,1 0 0 0 0,-1 0 0 0 0,1-1 0 0 0,3 6 0 0 0,1 0 324 0 0,1 0 1 0 0,0 0-1 0 0,15 11 1 0 0,-16-14-723 0 0,0-1 0 0 0,1 0 0 0 0,-1-1 0 0 0,1 1 0 0 0,-1-1 0 0 0,1-1 0 0 0,0 1 0 0 0,0-1 0 0 0,0 0 0 0 0,1-1 0 0 0,-1 0 1 0 0,0 0-1 0 0,1 0 0 0 0,11-1 0 0 0,21-6-3146 0 0,0-8-3484 0 0,-17 3-554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2433 0 0,'-4'-13'-826'0'0,"-5"-17"17113"0"0,14 47-12654 0 0,13 60-2107 0 0,-9-36-1904 0 0,1 0-1 0 0,24 58 1 0 0,-19-75-2912 0 0,-7-14-1408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177 109 3225 0 0,'-80'-57'7419'0'0,"64"45"-6468"0"0,11 7-624 0 0,0 1 1 0 0,-1 0-1 0 0,1 0 1 0 0,-1 0-1 0 0,1 1 1 0 0,-1 0 0 0 0,0 0-1 0 0,-1 0 1 0 0,1 1-1 0 0,-7-2 1 0 0,12 4-253 0 0,0 0 0 0 0,1 1 0 0 0,-1-1 0 0 0,1 0 0 0 0,-1 1 0 0 0,1-1 0 0 0,-1 1 0 0 0,1-1 0 0 0,-1 1 0 0 0,1-1 0 0 0,-1 1 0 0 0,1-1-1 0 0,-1 1 1 0 0,1-1 0 0 0,0 1 0 0 0,-1 0 0 0 0,1-1 0 0 0,0 1 0 0 0,0 0 0 0 0,-1-1 0 0 0,1 1 0 0 0,0 0 0 0 0,0-1 0 0 0,0 1 0 0 0,0 0 0 0 0,0-1 0 0 0,0 1 0 0 0,0 0 0 0 0,0 0 0 0 0,0-1 0 0 0,0 1 0 0 0,1 1 0 0 0,2 25 369 0 0,-3-26-376 0 0,6 28 234 0 0,2 0 0 0 0,0 0 0 0 0,24 51 1 0 0,24 23-5885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3465 0 0,'-1'1'5617'0'0,"5"-1"-3689"0"0,2-1-343 0 0,3 0-265 0 0,2 0-312 0 0,5-2-232 0 0,2 0-240 0 0,2 1-207 0 0,0-1-113 0 0,2 1-112 0 0,0-1-160 0 0,0 2-537 0 0,-1 1-1079 0 0,0 0-1641 0 0,-3-1-335 0 0,-2 4-1650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27 4465 0 0,'-2'1'452'0'0,"-1"-1"0"0"0,1 0 0 0 0,0 1 1 0 0,0-1-1 0 0,0 1 0 0 0,0 0 0 0 0,0 0 0 0 0,0 0 0 0 0,0 0 1 0 0,0 0-1 0 0,0 0 0 0 0,1 0 0 0 0,-1 1 0 0 0,0-1 1 0 0,1 0-1 0 0,-1 1 0 0 0,1 0 0 0 0,-1-1 0 0 0,1 1 0 0 0,0 0 1 0 0,-2 3-1 0 0,2-2-184 0 0,-1 1 1 0 0,1-1 0 0 0,0 1 0 0 0,0 0 0 0 0,1-1-1 0 0,-1 1 1 0 0,1 0 0 0 0,0 0 0 0 0,0 0-1 0 0,0-1 1 0 0,1 8 0 0 0,0-6-271 0 0,-1-1 0 0 0,1 1 1 0 0,0-1-1 0 0,1 1 0 0 0,-1-1 0 0 0,1 0 1 0 0,0 0-1 0 0,0 0 0 0 0,0 0 1 0 0,0 0-1 0 0,1 0 0 0 0,0-1 0 0 0,-1 1 1 0 0,1-1-1 0 0,1 1 0 0 0,-1-1 0 0 0,0 0 1 0 0,1 0-1 0 0,-1-1 0 0 0,1 1 1 0 0,7 3-1 0 0,-9-6-6 0 0,0 1 0 0 0,0-1 0 0 0,-1 0 0 0 0,1 0 0 0 0,0 0 0 0 0,0 0 0 0 0,0 0 0 0 0,-1 0-1 0 0,1 0 1 0 0,0 0 0 0 0,0-1 0 0 0,-1 1 0 0 0,1-1 0 0 0,0 1 0 0 0,-1-1 0 0 0,1 0 0 0 0,-1 0 0 0 0,1 0 0 0 0,0 1 0 0 0,-1-2 0 0 0,0 1 0 0 0,1 0 0 0 0,-1 0 0 0 0,0 0 0 0 0,0-1 0 0 0,1 1 0 0 0,-1 0 0 0 0,0-1 0 0 0,0 1 0 0 0,0-1 0 0 0,-1 1 0 0 0,1-1 0 0 0,0 0 0 0 0,-1 1 0 0 0,1-1 0 0 0,-1 0 0 0 0,1 1 0 0 0,-1-4 0 0 0,3-9-59 0 0,0 1 0 0 0,-1-1 1 0 0,-1-24-1 0 0,0 29 43 0 0,-2-6 0 0 0,1 11 33 0 0,-1 0 1 0 0,1 0 0 0 0,0 0-1 0 0,0 0 1 0 0,0 0 0 0 0,1 0-1 0 0,-1 0 1 0 0,1 1 0 0 0,0-1-1 0 0,0 0 1 0 0,2-4 0 0 0,-2 8 2 0 0,-1 0 0 0 0,1 0 0 0 0,-1 0 0 0 0,1 0 0 0 0,-1 0 0 0 0,1 0 0 0 0,-1 0 0 0 0,1 0 0 0 0,-1 0 0 0 0,1 0 0 0 0,-1 0 0 0 0,1 0 0 0 0,-1 1 0 0 0,1-1 0 0 0,-1 0 0 0 0,1 0 0 0 0,-1 0 0 0 0,1 1 0 0 0,-1-1 0 0 0,1 0 0 0 0,-1 1 0 0 0,0-1 0 0 0,1 0 0 0 0,-1 1 0 0 0,0-1 0 0 0,1 1 0 0 0,-1-1 0 0 0,0 0 0 0 0,1 1 0 0 0,-1-1 0 0 0,0 1 0 0 0,0-1 0 0 0,0 1 0 0 0,1-1 0 0 0,-1 1 0 0 0,0-1 0 0 0,0 1 0 0 0,0 0 0 0 0,10 21 201 0 0,4 17-191 0 0,2 9-3146 0 0,-1-19-4748 0 0,-11-24 5217 0 0,2 0-477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55 175 2377 0 0,'3'10'236'0'0,"-7"7"9056"0"0,-5-28-6112 0 0,1-1-2575 0 0,1-1 1 0 0,1 0 0 0 0,0 0 0 0 0,-4-16 0 0 0,8 25-594 0 0,1 0-1 0 0,-1 0 1 0 0,1-1 0 0 0,1 1 0 0 0,-1 0 0 0 0,1 0 0 0 0,-1-1-1 0 0,1 1 1 0 0,0 0 0 0 0,1 0 0 0 0,-1-1 0 0 0,1 1 0 0 0,0 0-1 0 0,0 0 1 0 0,0 0 0 0 0,0 0 0 0 0,1 0 0 0 0,2-6 0 0 0,-3 9-14 0 0,0 0 0 0 0,0 0-1 0 0,0 0 1 0 0,0 0 0 0 0,0 0 0 0 0,0 0 0 0 0,0 0 0 0 0,0 0 0 0 0,0 1 0 0 0,0-1 0 0 0,1 0 0 0 0,-1 1 0 0 0,0-1 0 0 0,0 1 0 0 0,1-1 0 0 0,-1 1 0 0 0,0-1 0 0 0,1 1 0 0 0,-1 0 0 0 0,1 0 0 0 0,-1 0 0 0 0,0 0 0 0 0,1 0 0 0 0,-1 0 0 0 0,1 0 0 0 0,-1 0-1 0 0,0 1 1 0 0,1-1 0 0 0,-1 0 0 0 0,0 1 0 0 0,1-1 0 0 0,-1 1 0 0 0,0-1 0 0 0,0 1 0 0 0,1 0 0 0 0,-1 0 0 0 0,0 0 0 0 0,0-1 0 0 0,0 1 0 0 0,0 0 0 0 0,0 0 0 0 0,0 0 0 0 0,1 3 0 0 0,3 1-10 0 0,0 1 0 0 0,0 0-1 0 0,0 0 1 0 0,-1 1 0 0 0,0-1 0 0 0,5 12 0 0 0,-4-5-90 0 0,3 5-455 0 0,-2 1 0 0 0,6 22-1 0 0,-15-56 286 0 0,1 0 1 0 0,1 0-1 0 0,0 0 0 0 0,2-27 1 0 0,0 38 337 0 0,-1-1 1 0 0,1 1-1 0 0,0 0 1 0 0,0-1 0 0 0,1 1-1 0 0,-1 0 1 0 0,1 0-1 0 0,0 0 1 0 0,4-7-1 0 0,-4 9-30 0 0,-1 1-1 0 0,1-1 0 0 0,-1 0 0 0 0,1 1 0 0 0,0 0 0 0 0,0-1 0 0 0,0 1 0 0 0,-1 0 0 0 0,1 0 0 0 0,0 0 0 0 0,1 0 0 0 0,-1 0 1 0 0,0 0-1 0 0,0 0 0 0 0,0 1 0 0 0,0-1 0 0 0,1 1 0 0 0,-1 0 0 0 0,0-1 0 0 0,3 1 0 0 0,-1 1 54 0 0,0 0-1 0 0,-1-1 0 0 0,1 1 1 0 0,-1 0-1 0 0,0 1 0 0 0,1-1 1 0 0,-1 1-1 0 0,0-1 0 0 0,0 1 1 0 0,0 0-1 0 0,0 0 0 0 0,0 0 1 0 0,0 1-1 0 0,0-1 0 0 0,-1 1 1 0 0,1-1-1 0 0,-1 1 0 0 0,0 0 1 0 0,0 0-1 0 0,0 0 1 0 0,0 0-1 0 0,-1 0 0 0 0,1 1 1 0 0,-1-1-1 0 0,2 4 0 0 0,2 6 18 0 0,-1 0 0 0 0,0 0 0 0 0,-1 1 0 0 0,0-1 0 0 0,0 19 0 0 0,-4-25-3090 0 0,-4-21-775 0 0,-4-25-3092 0 0,8 23 4785 0 0,2 3-665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80 4321 0 0,'-4'-5'918'0'0,"1"0"0"0"0,0 0 0 0 0,0 0 1 0 0,1-1-1 0 0,-1 1 0 0 0,1-1 0 0 0,0 1 0 0 0,1-1 0 0 0,-1 0 0 0 0,1 1 1 0 0,0-1-1 0 0,0-8 0 0 0,8 22-1799 0 0,9 17-5429 0 0,-6 9-130 0 0,-5-19 4494 0 0</inkml:trace>
  <inkml:trace contextRef="#ctx0" brushRef="#br0" timeOffset="1">80 173 4489 0 0,'-1'5'3089'0'0,"1"0"887"0"0,0 1-335 0 0,0 1-744 0 0,0-2-897 0 0,0 0-735 0 0,0 1-529 0 0,1 2-352 0 0,0 0-208 0 0,0-1-112 0 0,2 2-128 0 0,1 0-312 0 0,0 0-576 0 0,0 1-1009 0 0,-1-2-1456 0 0,1-2-1672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6713 0 0,'8'10'8133'0'0,"-2"5"-4657"0"0,-1 18-2194 0 0,-4-26-423 0 0,2 15-335 0 0,21 118 1089 0 0,-19-119-2461 0 0,1-1-1 0 0,11 27 1 0 0,-13-40 804 0 0,2 3-5389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5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4681 0 0,'6'6'4036'0'0,"13"12"3573"0"0,1 2-4992 0 0,-3-4-4901 0 0,32 23 0 0 0,-48-38 2126 0 0,-1-1 0 0 0,0 0 0 0 0,0 0-1 0 0,1 1-315 0 0,-1-1 316 0 0,0 0 0 0 0,0 0-1 0 0,0 0 1 0 0,1 0 0 0 0,-1 1 0 0 0,0-1 0 0 0,0 0 0 0 0,1 0 0 0 0,-1 0-1 0 0,0 0 1 0 0,0 0 0 0 0,0 0 0 0 0,1 0 0 0 0,-1 0 0 0 0,0 0-1 0 0,0 0 1 0 0,1 0 0 0 0,-1 0 0 0 0,0 0 0 0 0,0 0 0 0 0,1 0-1 0 0,-1 0 1 0 0,0 0 0 0 0,0 0 0 0 0,1-1 0 0 0,-1 1 0 0 0,0 0 0 0 0,0 0-1 0 0,0 0 1 0 0,1 0 0 0 0,-1 0 0 0 0,0-1 0 0 0,1 1-317 0 0,-1 0 317 0 0,0-1 0 0 0,0 1 0 0 0,0 0 0 0 0,0 0-1 0 0,0 0 1 0 0,0-1 0 0 0,1 1 0 0 0,-1 0 0 0 0,0 0 0 0 0,0-1-1 0 0,0 1 1 0 0,0 0 0 0 0,0 0 0 0 0,0-1 0 0 0,0 1 0 0 0,0 0 0 0 0,0 0-1 0 0,0-1 1 0 0,0 1 0 0 0,0 0 0 0 0,0-7-2999 0 0</inkml:trace>
  <inkml:trace contextRef="#ctx0" brushRef="#br0" timeOffset="1">150 7 5281 0 0,'-7'-7'12444'0'0,"7"7"-12218"0"0,-9 17 3633 0 0,-2 26-3076 0 0,-6 81-1181 0 0,6-42-7399 0 0,11-81 7550 0 0,0 0 1 0 0,0 0 0 0 0,0 0-1 0 0,0-1 1 0 0,-1 1-1 0 0,1 0 1 0 0,0 0 0 0 0,0 0-1 0 0,-1 0 1 0 0,1 0-1 0 0,0-1 1 0 0,-1 1 0 0 0,1 0-1 0 0,-1 0 1 0 0,1-1-1 0 0,-1 1 1 0 0,0 0 0 0 0,1-1-1 0 0,-1 1 1 0 0,0 0 0 0 0,1-1-1 0 0,-1 1 1 0 0,0-1-1 0 0,0 1 1 0 0,1-1 0 0 0,-2 1-1 0 0,-5 3-1505 0 0,0 7-2745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1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8 176 912 0 0,'-2'-6'99'0'0,"-3"-12"3674"0"0,6 18-3617 0 0,0 0 1 0 0,0 0-1 0 0,-1 0 0 0 0,1 0 0 0 0,0 0 0 0 0,0 0 1 0 0,0 0-1 0 0,0 0 0 0 0,0 0 0 0 0,0 1 0 0 0,0-1 0 0 0,0 0 1 0 0,0 1-1 0 0,-1-1 0 0 0,1 0 0 0 0,0 1 0 0 0,0-1 1 0 0,0 1-1 0 0,-1 0 0 0 0,1-1 0 0 0,1 2 0 0 0,10 5 417 0 0,-10-6-536 0 0,1 1 0 0 0,-1 0-1 0 0,0-1 1 0 0,1 1 0 0 0,-1-1 0 0 0,1 0 0 0 0,-1 0-1 0 0,1 0 1 0 0,-1 0 0 0 0,1 0 0 0 0,0-1-1 0 0,0 1 1 0 0,-1-1 0 0 0,1 0 0 0 0,0 0 0 0 0,0 0-1 0 0,0 0 1 0 0,-1 0 0 0 0,1 0 0 0 0,0-1-1 0 0,0 0 1 0 0,-1 1 0 0 0,1-1 0 0 0,-1 0 0 0 0,1 0-1 0 0,4-3 1 0 0,-2 3-30 0 0,1-1-1 0 0,-1 0 1 0 0,1 1-1 0 0,0 0 1 0 0,-1 1 0 0 0,1-1-1 0 0,0 1 1 0 0,0 0-1 0 0,-1 1 1 0 0,1-1-1 0 0,0 1 1 0 0,0 0 0 0 0,7 3-1 0 0,-5-2-7 0 0,0 0 0 0 0,1-1 0 0 0,-1 0 0 0 0,0-1 0 0 0,0 1 0 0 0,14-3 0 0 0,30-5 45 0 0,27 3 102 0 0,-39 7 330 0 0,-34-1-396 0 0,0-1 1 0 0,-1 0-1 0 0,1-1 1 0 0,0 1-1 0 0,-1-1 1 0 0,1-1-1 0 0,0 1 1 0 0,-1-1-1 0 0,1 0 0 0 0,0 0 1 0 0,-1 0-1 0 0,1-1 1 0 0,-1 0-1 0 0,8-3 1 0 0,-5 1-24 0 0,0 1-1 0 0,0 1 1 0 0,0-1 0 0 0,0 1-1 0 0,1 1 1 0 0,-1-1 0 0 0,1 1 0 0 0,-1 1-1 0 0,1 0 1 0 0,0 0 0 0 0,-1 0-1 0 0,13 3 1 0 0,-6-1 266 0 0,1-1 1 0 0,21-2-1 0 0,-28 0-244 0 0,-1-1 1 0 0,1 1-1 0 0,-1-1 1 0 0,0-1-1 0 0,0 0 0 0 0,0 0 1 0 0,0 0-1 0 0,0-1 1 0 0,-1 0-1 0 0,15-11 0 0 0,-17 12 12 0 0,0 0-1 0 0,0 0 1 0 0,0 0-1 0 0,1 1 1 0 0,0 0-1 0 0,-1 0 1 0 0,1 0-1 0 0,0 0 0 0 0,0 1 1 0 0,0 0-1 0 0,8 0 1 0 0,3 1 226 0 0,-1 1 0 0 0,28 5 1 0 0,-32-4-274 0 0,-1 0 1 0 0,0-1-1 0 0,0 0 1 0 0,1-1 0 0 0,-1 0-1 0 0,0 0 1 0 0,1-1-1 0 0,-1-1 1 0 0,11-3 0 0 0,6-4 48 0 0,0 1-1 0 0,0 2 1 0 0,0 0 0 0 0,1 2 0 0 0,51-1 0 0 0,-54 6-56 0 0,0-2 0 0 0,0-2-1 0 0,-1 0 1 0 0,42-11 0 0 0,-29 6 197 0 0,-1 1-1 0 0,1 3 1 0 0,0 0-1 0 0,75 5 1 0 0,-47-1 284 0 0,134-5 559 0 0,39 29-183 0 0,-194-12-1656 0 0,-16-2-4138 0 0,-16-5 137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1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50 131 3649 0 0,'-19'-3'3291'0'0,"-12"-4"5664"0"0,32 7-8878 0 0,-1-1-1 0 0,0 1 1 0 0,0-1 0 0 0,0 1-1 0 0,1 0 1 0 0,-1-1-1 0 0,0 1 1 0 0,0-1-1 0 0,1 1 1 0 0,-1 0-1 0 0,0 0 1 0 0,1-1-1 0 0,-1 1 1 0 0,0 0 0 0 0,1-1-1 0 0,-1 1 1 0 0,1 0-1 0 0,-1 0 1 0 0,0 0-1 0 0,1-1 1 0 0,-1 1-1 0 0,1 0 1 0 0,-1 0-1 0 0,1 0 1 0 0,-1 0-1 0 0,0 0 1 0 0,1 0 0 0 0,-1 0-1 0 0,1 0 1 0 0,0 0-1 0 0,17-5 412 0 0,10 4 109 0 0,1 1 1 0 0,0 1-1 0 0,30 5 0 0 0,25 1-220 0 0,-25-6-262 0 0,0-4 0 0 0,0-1 0 0 0,72-16 0 0 0,76-3 191 0 0,-151 19-105 0 0,1-1 0 0 0,106-26-1 0 0,-66-1 147 0 0,-88 31 379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10650 0 0,'3'34'9318'0'0,"-6"21"-7338"0"0,-11 59-2537 0 0,11-92 425 0 0,-2 17-1426 0 0,-1 0-1 0 0,-22 72 1 0 0,19-96-315 0 0,4-24 506 0 0,4-27 710 0 0,2 25 830 0 0,1 1 0 0 0,-1 0 0 0 0,2 0 0 0 0,0 0 0 0 0,0 0 0 0 0,0 0 0 0 0,1 1 0 0 0,1-1 0 0 0,0 1 0 0 0,0 0 0 0 0,1 0 0 0 0,0 1 0 0 0,10-12 0 0 0,-12 16-119 0 0,0 1 0 0 0,0-1-1 0 0,0 1 1 0 0,0 0 0 0 0,0 0-1 0 0,0 0 1 0 0,1 1 0 0 0,-1 0-1 0 0,1 0 1 0 0,0 0 0 0 0,0 0-1 0 0,0 1 1 0 0,0-1 0 0 0,0 1-1 0 0,0 1 1 0 0,0-1 0 0 0,0 1-1 0 0,0 0 1 0 0,0 0 0 0 0,0 0-1 0 0,0 1 1 0 0,0-1 0 0 0,0 1-1 0 0,0 0 1 0 0,0 1 0 0 0,0 0 0 0 0,0-1-1 0 0,0 1 1 0 0,4 4 0 0 0,4 1-377 0 0,-1 0 1 0 0,22 19 0 0 0,4 6-3937 0 0,-18-14-624 0 0,-5-5 657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2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2176 0 0,'-11'-12'4129'0'0,"11"25"743"0"0,11 24-491 0 0,-1-19-3311 0 0,0-1 1 0 0,20 26-1 0 0,-17-26-719 0 0,-1 0 1 0 0,14 27-1 0 0,45 129 590 0 0,-46-106-907 0 0,52 98-1 0 0,-44-121-669 0 0,-32-43 444 0 0,0 0 0 0 0,1 0 0 0 0,-1 0 0 0 0,0 0 0 0 0,1 0 1 0 0,-1 0-1 0 0,0 0 0 0 0,1 0 0 0 0,-1 0 0 0 0,1-1 0 0 0,-1 1 0 0 0,4 0 0 0 0,-4-1-17 0 0,-1 0-1 0 0,1 0 1 0 0,0-1-1 0 0,-1 1 1 0 0,1 0-1 0 0,0 0 0 0 0,-1-1 1 0 0,1 1-1 0 0,-1 0 1 0 0,1-1-1 0 0,-1 1 1 0 0,1-1-1 0 0,-1 1 1 0 0,1 0-1 0 0,-1-1 1 0 0,1 1-1 0 0,-1-1 0 0 0,0 0 1 0 0,1 1-1 0 0,-1-1 1 0 0,0 1-1 0 0,1-1 1 0 0,-1 1-1 0 0,0-1 1 0 0,0 0-1 0 0,1 1 1 0 0,-1-1-1 0 0,0 0 0 0 0,0 1 1 0 0,0-1-1 0 0,0 0 1 0 0,0 1-1 0 0,0-1 1 0 0,0 0-1 0 0,-1-19-5351 0 0,1 11 2124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87 1920 0 0,'-2'0'239'0'0,"0"-1"-1"0"0,0 1 0 0 0,0-1 1 0 0,0 1-1 0 0,0-1 0 0 0,0 0 1 0 0,1 0-1 0 0,-1 0 0 0 0,0 0 1 0 0,1 0-1 0 0,-1 0 0 0 0,1 0 1 0 0,-3-3-1 0 0,3 3-102 0 0,1 0 1 0 0,-1 0-1 0 0,1 1 1 0 0,0-1-1 0 0,0 0 0 0 0,-1 0 1 0 0,1 0-1 0 0,0 1 0 0 0,0-1 1 0 0,0 0-1 0 0,0 0 1 0 0,0 0-1 0 0,0 1 0 0 0,0-1 1 0 0,0 0-1 0 0,0 0 1 0 0,0 0-1 0 0,1 0 0 0 0,-1 1 1 0 0,0-1-1 0 0,0 0 1 0 0,1 0-1 0 0,-1 1 0 0 0,1-1 1 0 0,-1 0-1 0 0,0 0 1 0 0,1 1-1 0 0,-1-1 0 0 0,1 1 1 0 0,0-1-1 0 0,-1 0 1 0 0,1 1-1 0 0,0-1 0 0 0,-1 1 1 0 0,1-1-1 0 0,1 0 1 0 0,1-1 25 0 0,1 0 1 0 0,0 0 0 0 0,-1 0-1 0 0,1 1 1 0 0,0-1 0 0 0,0 1 0 0 0,0 0-1 0 0,-1 0 1 0 0,1 0 0 0 0,8 0 0 0 0,46 0 378 0 0,-39 1-405 0 0,85 2 102 0 0,125-5-975 0 0,-226 3 630 0 0,-1 0-283 0 0,0 0 0 0 0,0 0 0 0 0,0 0 0 0 0,0 0-1 0 0,0 0 1 0 0,0 0 0 0 0,-1-1 0 0 0,1 1 0 0 0,0-1 0 0 0,0 1-1 0 0,0-1 1 0 0,0 0 0 0 0,0 0 0 0 0,-1 0 0 0 0,1 0 0 0 0,0 0-1 0 0,-1 0 1 0 0,1 0 0 0 0,-1-1 0 0 0,1 1 0 0 0,-1-1 0 0 0,3-2-1 0 0,-1-4-1832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2769 0 0,'23'21'7442'0'0,"4"1"-3426"0"0,43 37-2130 0 0,-63-53-1631 0 0,0 2 0 0 0,-1-1 0 0 0,1 1-1 0 0,-2 0 1 0 0,1 1 0 0 0,-1-1 0 0 0,5 11 0 0 0,-9-17-189 0 0,-1 0 0 0 0,1-1 1 0 0,0 1-1 0 0,0 0 0 0 0,-1 0 1 0 0,1 0-1 0 0,-1 0 0 0 0,0 0 1 0 0,1 0-1 0 0,-1 0 0 0 0,0 0 0 0 0,0 0 1 0 0,0 0-1 0 0,-1 0 0 0 0,1 0 1 0 0,0 0-1 0 0,-1 0 0 0 0,1 0 1 0 0,-1-1-1 0 0,0 1 0 0 0,1 0 0 0 0,-1 0 1 0 0,0 0-1 0 0,0-1 0 0 0,0 1 1 0 0,0 0-1 0 0,-1-1 0 0 0,1 1 0 0 0,0-1 1 0 0,-1 1-1 0 0,1-1 0 0 0,-3 2 1 0 0,-3 1-42 0 0,-1 0 0 0 0,1-1 1 0 0,-1 1-1 0 0,0-2 0 0 0,0 1 0 0 0,-10 1 1 0 0,1 1-561 0 0,13-4 325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23 3585 0 0,'-1'-1'437'0'0,"0"1"0"0"0,0-1-1 0 0,-1 1 1 0 0,1-1 0 0 0,0 1 0 0 0,0-1 0 0 0,0 0 0 0 0,0 0 0 0 0,0 1 0 0 0,0-1 0 0 0,0 0 0 0 0,0 0-1 0 0,1 0 1 0 0,-1 0 0 0 0,0 0 0 0 0,0 0 0 0 0,1 0 0 0 0,-1 0 0 0 0,0-2 0 0 0,2 2-237 0 0,-1 1 1 0 0,1-1 0 0 0,0 1 0 0 0,0-1-1 0 0,0 1 1 0 0,0 0 0 0 0,-1-1-1 0 0,1 1 1 0 0,0 0 0 0 0,0 0 0 0 0,0 0-1 0 0,0 0 1 0 0,0 0 0 0 0,0 0-1 0 0,0 0 1 0 0,0 0 0 0 0,-1 0 0 0 0,1 0-1 0 0,1 0 1 0 0,57 12 842 0 0,-54-10-984 0 0,-1 0 0 0 0,1 0 1 0 0,0 0-1 0 0,-1 1 0 0 0,1 0 1 0 0,-1 0-1 0 0,0 0 0 0 0,0 0 1 0 0,0 1-1 0 0,0 0 0 0 0,-1 0 1 0 0,1 0-1 0 0,-1 0 0 0 0,0 0 1 0 0,0 1-1 0 0,-1-1 0 0 0,1 1 1 0 0,-1 0-1 0 0,2 5 0 0 0,-1-1-288 0 0,-1 0 0 0 0,0 1 0 0 0,2 17 0 0 0,-4 30-6024 0 0,-3-44 77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6649 0 0,'-7'44'8594'0'0,"-6"-1"-6429"0"0,9-32-2293 0 0,0 1 1 0 0,1-1 0 0 0,0 1-1 0 0,1-1 1 0 0,-1 17 0 0 0,3-30 32 0 0,0 0 1 0 0,0-1 0 0 0,1 1-1 0 0,-1 0 1 0 0,0 0 0 0 0,1 0-1 0 0,0 0 1 0 0,-1-1 0 0 0,1 1-1 0 0,0 0 1 0 0,0 0 0 0 0,0 0-1 0 0,0 1 1 0 0,1-1 0 0 0,-1 0-1 0 0,0 0 1 0 0,1 1 0 0 0,-1-1 0 0 0,1 0-1 0 0,0 1 1 0 0,2-2 0 0 0,-1 1 163 0 0,1 0 1 0 0,0 0-1 0 0,0 0 1 0 0,1 0 0 0 0,-1 1-1 0 0,0 0 1 0 0,1 0-1 0 0,-1 0 1 0 0,0 0 0 0 0,7 0-1 0 0,-3 1-315 0 0,1 0 0 0 0,-1 1 1 0 0,0 0-1 0 0,1 0 0 0 0,-1 0 0 0 0,13 5 0 0 0,-17-5-665 0 0,1 1 0 0 0,-1 0-1 0 0,0 0 1 0 0,0 0 0 0 0,0 0 0 0 0,6 6 0 0 0,-4 1-2774 0 0,-5-3 1191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6065 0 0,'-12'3'6162'0'0,"19"3"-2432"0"0,20 3-1591 0 0,-16-8-2088 0 0,0 0 0 0 0,-1-1 0 0 0,1 0 0 0 0,-1-1 0 0 0,1 0 0 0 0,-1-1 0 0 0,1 0 0 0 0,-1 0 1 0 0,15-7-1 0 0,-40 11-1859 0 0,-21 5 1606 0 0,29-4 285 0 0,0 0 0 0 0,1 0 0 0 0,-1 1 0 0 0,1 0 0 0 0,0 0 0 0 0,0 1 0 0 0,0-1 0 0 0,1 1 0 0 0,-8 9 1 0 0,11-11-12 0 0,0 0 1 0 0,1-1-1 0 0,0 1 1 0 0,-1 0-1 0 0,1 0 1 0 0,0 0-1 0 0,0 0 1 0 0,0 1 0 0 0,1-1-1 0 0,-1 0 1 0 0,1 0-1 0 0,0 0 1 0 0,0 0-1 0 0,0 1 1 0 0,0-1-1 0 0,0 0 1 0 0,1 0 0 0 0,0 0-1 0 0,-1 0 1 0 0,1 0-1 0 0,0 1 1 0 0,1-2-1 0 0,-1 1 1 0 0,3 5-1 0 0,-1-1-79 0 0,1-1 0 0 0,0 0 0 0 0,0 0 0 0 0,1 0 0 0 0,0 0 0 0 0,0-1 1 0 0,0 0-1 0 0,0 0 0 0 0,8 5 0 0 0,-12-9-148 0 0,0 0 0 0 0,0 0 0 0 0,1-1 0 0 0,-1 1 0 0 0,0 0 0 0 0,1-1 0 0 0,-1 1 0 0 0,1-1 0 0 0,-1 0 0 0 0,1 1 0 0 0,-1-1 0 0 0,1 0 0 0 0,-1 0 1 0 0,1 0-1 0 0,-1 0 0 0 0,1 0 0 0 0,-1 0 0 0 0,1 0 0 0 0,2-1 0 0 0,-3 0-273 0 0,1-1 0 0 0,0 1 0 0 0,0 0 0 0 0,-1-1 0 0 0,1 1 0 0 0,-1-1 0 0 0,1 1 0 0 0,-1-1 0 0 0,0 0 0 0 0,1 1 0 0 0,-1-1 0 0 0,0 0 0 0 0,0 0 1 0 0,0 0-1 0 0,0 0 0 0 0,-1 0 0 0 0,1 0 0 0 0,0-3 0 0 0,3-23-3961 0 0,-5 18 1828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6081 0 0,'1'0'8578'0'0,"3"1"-7178"0"0,1 2-599 0 0,3 2-369 0 0,0 0-224 0 0,2 0-80 0 0,0 1-48 0 0,0 0-64 0 0,3-3-264 0 0,0 1-488 0 0,1-2-665 0 0,0-2-1039 0 0,0-2-1153 0 0,0-2 544 0 0,1 3-1448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 9266 0 0,'-2'-1'383'0'0,"1"1"1"0"0,0 0-1 0 0,-1-1 1 0 0,1 1-1 0 0,0 0 0 0 0,-1 0 1 0 0,1 0-1 0 0,0-1 0 0 0,-1 2 1 0 0,1-1-1 0 0,-1 0 1 0 0,1 0-1 0 0,0 0 0 0 0,-1 1 1 0 0,1-1-1 0 0,-2 1 0 0 0,2 0-200 0 0,1-1-1 0 0,-1 0 0 0 0,1 1 0 0 0,-1-1 0 0 0,1 1 0 0 0,-1 0 0 0 0,1-1 1 0 0,-1 1-1 0 0,1-1 0 0 0,0 1 0 0 0,-1 0 0 0 0,1-1 0 0 0,0 1 0 0 0,0 0 0 0 0,-1-1 1 0 0,1 1-1 0 0,0 0 0 0 0,0-1 0 0 0,0 1 0 0 0,0 0 0 0 0,0-1 0 0 0,0 2 1 0 0,0 1-43 0 0,1 0 0 0 0,-1 0 0 0 0,1-1 1 0 0,0 1-1 0 0,0-1 0 0 0,0 1 0 0 0,0 0 1 0 0,0-1-1 0 0,0 0 0 0 0,1 1 1 0 0,-1-1-1 0 0,1 0 0 0 0,0 0 0 0 0,4 4 1 0 0,2 1-126 0 0,0-1-1 0 0,1 0 1 0 0,-1-1 0 0 0,1 0 0 0 0,1 0 0 0 0,-1-1-1 0 0,1 0 1 0 0,0 0 0 0 0,15 3 0 0 0,-23-7-24 0 0,1 1 0 0 0,0-1 1 0 0,-1 1-1 0 0,1-1 0 0 0,0 0 1 0 0,-1 0-1 0 0,1 0 0 0 0,0 0 1 0 0,-1 0-1 0 0,1-1 0 0 0,-1 1 1 0 0,1-1-1 0 0,0 0 0 0 0,-1 1 1 0 0,1-1-1 0 0,-1-1 0 0 0,0 1 1 0 0,1 0-1 0 0,-1 0 0 0 0,0-1 1 0 0,0 1-1 0 0,0-1 0 0 0,0 0 1 0 0,0 0-1 0 0,0 0 0 0 0,0 0 1 0 0,0 0-1 0 0,-1 0 0 0 0,1 0 1 0 0,-1 0-1 0 0,0-1 0 0 0,0 1 1 0 0,1-1-1 0 0,-2 1 0 0 0,1-1 1 0 0,0 1-1 0 0,0-1 0 0 0,-1 1 1 0 0,1-1-1 0 0,-1 0 0 0 0,0-4 1 0 0,0 5-107 0 0,1 0 0 0 0,-1 0 0 0 0,0 0 0 0 0,0 0 0 0 0,0 0 0 0 0,0 0 1 0 0,0 0-1 0 0,-1-1 0 0 0,1 1 0 0 0,-1 0 0 0 0,1 0 0 0 0,-1 0 0 0 0,0 0 0 0 0,1 1 0 0 0,-1-1 1 0 0,0 0-1 0 0,0 0 0 0 0,-1 0 0 0 0,1 1 0 0 0,0-1 0 0 0,-1 0 0 0 0,1 1 0 0 0,-3-3 1 0 0,1 3-175 0 0,0-1 1 0 0,0 1 0 0 0,0-1-1 0 0,-1 1 1 0 0,1 0 0 0 0,0 0-1 0 0,-1 1 1 0 0,1-1 0 0 0,0 1 0 0 0,-1-1-1 0 0,1 1 1 0 0,-1 0 0 0 0,-3 1-1 0 0,-2 0-126 0 0,0 0 0 0 0,0 0-1 0 0,0 1 1 0 0,1 1-1 0 0,-1-1 1 0 0,1 1 0 0 0,0 1-1 0 0,0 0 1 0 0,0 0 0 0 0,-11 8-1 0 0,16-10 502 0 0,1 0-1 0 0,-1 0 0 0 0,1 0 1 0 0,0 1-1 0 0,0-1 1 0 0,0 1-1 0 0,0-1 0 0 0,0 1 1 0 0,0 0-1 0 0,1-1 1 0 0,0 1-1 0 0,-1 0 0 0 0,1 0 1 0 0,0 0-1 0 0,0 0 1 0 0,1 0-1 0 0,-1 4 0 0 0,1-4 95 0 0,0-1-1 0 0,0 1 0 0 0,1 0 0 0 0,-1-1 0 0 0,1 1 0 0 0,-1-1 1 0 0,1 1-1 0 0,0-1 0 0 0,0 1 0 0 0,0-1 0 0 0,1 1 0 0 0,-1-1 0 0 0,0 0 1 0 0,1 0-1 0 0,0 0 0 0 0,2 4 0 0 0,0-3-31 0 0,0 1 0 0 0,1-1 0 0 0,-1 0 0 0 0,0 0 0 0 0,1 0 1 0 0,0 0-1 0 0,0-1 0 0 0,0 0 0 0 0,0 0 0 0 0,0 0 0 0 0,0-1 0 0 0,0 1 0 0 0,0-1 0 0 0,1-1 0 0 0,-1 1 0 0 0,1-1 0 0 0,-1 0 0 0 0,0 0 0 0 0,8-1 1 0 0,-7-1-458 0 0,1 1 0 0 0,-1-2 0 0 0,0 1 0 0 0,0-1 0 0 0,0 0 0 0 0,9-5 1 0 0,5-7-9681 0 0,-25 20 10592 0 0,-1 0 1 0 0,1 0-1 0 0,1 0 1 0 0,-1 1-1 0 0,1-1 1 0 0,0 1-1 0 0,0 0 1 0 0,0 0-1 0 0,1 1 1 0 0,0-1-1 0 0,0 1 1 0 0,-3 12-1 0 0,6-16-136 0 0,-1 1 0 0 0,0 0 0 0 0,1 0-1 0 0,0 0 1 0 0,0 0 0 0 0,1 0 0 0 0,-1 0-1 0 0,1 0 1 0 0,-1 0 0 0 0,1 0 0 0 0,0 0-1 0 0,4 7 1 0 0,-3-7-334 0 0,0 1-1 0 0,1-1 0 0 0,0 0 1 0 0,0 0-1 0 0,0-1 1 0 0,0 1-1 0 0,6 5 0 0 0,-3-5-255 0 0,-1-1-1 0 0,1 1 1 0 0,0-1-1 0 0,0 1 1 0 0,1-2-1 0 0,-1 1 1 0 0,1-1-1 0 0,-1 0 0 0 0,1 0 1 0 0,12 1-1 0 0,-13-2-978 0 0,-1-1 0 0 0,1 0 0 0 0,0 0 0 0 0,-1 0 0 0 0,1-1-1 0 0,0 1 1 0 0,-1-1 0 0 0,7-2 0 0 0,2-5-4787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7938 0 0,'-5'0'11526'0'0,"5"1"-11349"0"0,-13 13 2823 0 0,-9 19-2545 0 0,-7 28 54 0 0,-7 15-781 0 0,5-29-3067 0 0,31-46 3030 0 0,-1 0-1 0 0,0 0 1 0 0,0 0 0 0 0,0 0 0 0 0,0 0 0 0 0,0 0 0 0 0,0 0 0 0 0,0 0 0 0 0,0-1 0 0 0,0 1 0 0 0,-1 0 0 0 0,1-1 0 0 0,0 1-1 0 0,0-1 1 0 0,-3 1 0 0 0,4-1 157 0 0,-1 0-1 0 0,1 0 0 0 0,-1 0 1 0 0,0 0-1 0 0,1 0 0 0 0,-1 0 0 0 0,1 0 1 0 0,-1 0-1 0 0,1 0 0 0 0,-1 0 1 0 0,1-1-1 0 0,-1 1 0 0 0,1 0 1 0 0,-1 0-1 0 0,1-1 0 0 0,0 1 1 0 0,-1 0-1 0 0,1-1 0 0 0,-1 1 0 0 0,1 0 1 0 0,0-1-1 0 0,-1 1 0 0 0,1-1 1 0 0,0 1-1 0 0,-1 0 0 0 0,1-2 1 0 0,-1 1 27 0 0,1 0 1 0 0,-1 0 0 0 0,1 0 0 0 0,0 0 0 0 0,0 0-1 0 0,-1 0 1 0 0,1-1 0 0 0,0 1 0 0 0,0 0-1 0 0,0 0 1 0 0,0 0 0 0 0,0 0 0 0 0,1 0-1 0 0,-1-2 1 0 0,1 1 265 0 0,-1 0 0 0 0,1 1 0 0 0,0-1 0 0 0,-1 1 0 0 0,1-1 0 0 0,0 0 0 0 0,0 1 0 0 0,0 0 0 0 0,0-1 0 0 0,0 1-1 0 0,1 0 1 0 0,1-2 0 0 0,3-2 287 0 0,0 1-1 0 0,1 1 1 0 0,0-1 0 0 0,0 1-1 0 0,0 0 1 0 0,1 0-1 0 0,-1 1 1 0 0,0 0-1 0 0,1 0 1 0 0,15-1-1 0 0,-12 2-271 0 0,1 0 1 0 0,0 1-1 0 0,-1 1 0 0 0,1-1 0 0 0,-1 2 0 0 0,20 4 0 0 0,-29-5-98 0 0,0 1 1 0 0,-1-1-1 0 0,1 1 0 0 0,0-1 0 0 0,-1 1 0 0 0,1 0 0 0 0,-1 0 0 0 0,1 0 1 0 0,-1 0-1 0 0,0 0 0 0 0,0 0 0 0 0,0 0 0 0 0,0 0 0 0 0,0 0 0 0 0,-1 0 1 0 0,1 1-1 0 0,-1-1 0 0 0,1 0 0 0 0,-1 0 0 0 0,0 4 0 0 0,1 1-545 0 0,0-1-1 0 0,0 0 1 0 0,-1 1-1 0 0,0-1 1 0 0,-1 0 0 0 0,-1 11-1 0 0,1-14 148 0 0,0-1 1 0 0,0 0-1 0 0,0 0 0 0 0,-1 0 1 0 0,1 0-1 0 0,0 0 0 0 0,-1-1 1 0 0,1 1-1 0 0,-1 0 0 0 0,0-1 1 0 0,0 1-1 0 0,1-1 0 0 0,-1 1 1 0 0,0-1-1 0 0,0 0 0 0 0,0 0 1 0 0,-4 2-1 0 0,-45 13-2081 0 0,42-14 3109 0 0,1 0 0 0 0,0 0-1 0 0,-15 7 1 0 0,22-8-317 0 0,0-1-1 0 0,0 1 1 0 0,0 0-1 0 0,0-1 1 0 0,0 1-1 0 0,0-1 1 0 0,0 1-1 0 0,0 0 1 0 0,1 0-1 0 0,-1 0 1 0 0,0 0-1 0 0,0-1 1 0 0,1 1-1 0 0,-1 0 1 0 0,0 2-1 0 0,1-3-180 0 0,1 1-1 0 0,-1-1 1 0 0,1 0 0 0 0,-1 0-1 0 0,1 1 1 0 0,-1-1 0 0 0,1 0 0 0 0,-1 0-1 0 0,1 0 1 0 0,-1 0 0 0 0,1 1-1 0 0,-1-1 1 0 0,1 0 0 0 0,0 0-1 0 0,-1 0 1 0 0,1 0 0 0 0,-1-1-1 0 0,1 1 1 0 0,-1 0 0 0 0,1 0-1 0 0,0 0 1 0 0,-1 0 0 0 0,1 0-1 0 0,-1-1 1 0 0,1 1 0 0 0,-1 0-1 0 0,1-1 1 0 0,-1 1 0 0 0,1 0-1 0 0,-1-1 1 0 0,15-4 318 0 0,0 1 0 0 0,0 0 1 0 0,27-3-1 0 0,-36 7-523 0 0,-1-1 0 0 0,1 1 0 0 0,0 0 0 0 0,0 0 0 0 0,0 1 0 0 0,0-1 0 0 0,-1 1 1 0 0,1 1-1 0 0,0-1 0 0 0,-1 1 0 0 0,1 0 0 0 0,9 5 0 0 0,-14-6 17 0 0,-1 0 0 0 0,0 0 0 0 0,0 0 0 0 0,0 0 0 0 0,0 0 0 0 0,0 0 0 0 0,0 0 0 0 0,-1 0 0 0 0,1 0 0 0 0,0 0 0 0 0,0 0 0 0 0,-1 0 0 0 0,1 0 0 0 0,0 0 0 0 0,-1 0 0 0 0,1 0 0 0 0,-1 0 0 0 0,0 0 0 0 0,1 0 0 0 0,-1 0 1 0 0,0-1-1 0 0,1 1 0 0 0,-2 1 0 0 0,-24 30 185 0 0,21-25-116 0 0,-17 25 353 0 0,-9 10-131 0 0,32-55-798 0 0,4 8 1 0 0,7 15-35 0 0,-11-10 526 0 0,0 1 1 0 0,-1-1-1 0 0,1 1 1 0 0,0-1-1 0 0,0 0 1 0 0,-1 1-1 0 0,1-1 1 0 0,0 0-1 0 0,0 0 1 0 0,0 0-1 0 0,0 0 1 0 0,-1 0-1 0 0,1 0 0 0 0,0 0 1 0 0,0 0-1 0 0,0 0 1 0 0,0 0-1 0 0,0 0 1 0 0,-1 0-1 0 0,1 0 1 0 0,0-1-1 0 0,0 1 1 0 0,1-1-1 0 0,28-11 101 0 0,-6 3-54 0 0,-19 8-30 0 0,1 1-1 0 0,0-1 0 0 0,0 1 1 0 0,0 0-1 0 0,0 1 0 0 0,0 0 1 0 0,0 0-1 0 0,0 0 0 0 0,-1 0 1 0 0,1 1-1 0 0,8 4 0 0 0,16 7-2632 0 0,4 3-6903 0 0,-28-15 5839 0 0,-1 0-616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7162 0 0,'-1'-2'720'0'0,"0"1"1"0"0,-1 0-1 0 0,1 0 1 0 0,0 0 0 0 0,0-1-1 0 0,0 1 1 0 0,0-1 0 0 0,0 1-1 0 0,0-1 1 0 0,0 1-1 0 0,0-1 1 0 0,0 0 0 0 0,0-2-1 0 0,8 1 3057 0 0,11 7-2739 0 0,-6 0-908 0 0,0 1 1 0 0,0 0 0 0 0,0 0 0 0 0,-1 1-1 0 0,0 1 1 0 0,0 0 0 0 0,18 16 0 0 0,-26-21-223 0 0,-1 0 0 0 0,1 0 0 0 0,-1 0 1 0 0,0 1-1 0 0,0-1 0 0 0,0 1 0 0 0,-1-1 0 0 0,1 1 1 0 0,0 0-1 0 0,-1 0 0 0 0,0-1 0 0 0,1 1 0 0 0,-1 0 1 0 0,0 0-1 0 0,-1 0 0 0 0,1 0 0 0 0,-1 1 1 0 0,1-1-1 0 0,-1 0 0 0 0,0 0 0 0 0,0 0 0 0 0,0 0 1 0 0,0 0-1 0 0,-1 1 0 0 0,1-1 0 0 0,-1 0 0 0 0,0 0 1 0 0,0 0-1 0 0,0 0 0 0 0,0 0 0 0 0,-1-1 1 0 0,1 1-1 0 0,-1 0 0 0 0,0-1 0 0 0,1 1 0 0 0,-1 0 1 0 0,-4 3-1 0 0,2-3-202 0 0,1 0 0 0 0,-1 0 1 0 0,0 0-1 0 0,0 0 0 0 0,-1-1 0 0 0,1 1 1 0 0,0-1-1 0 0,-6 2 0 0 0,8-3 225 0 0,0-1 0 0 0,1 1 0 0 0,-1 0 0 0 0,0-1 0 0 0,1 1 0 0 0,-1-1 0 0 0,0 0 0 0 0,0 1 0 0 0,1-1 0 0 0,-1 0 0 0 0,0 0 0 0 0,0 0 0 0 0,1 0 0 0 0,-1 0 0 0 0,0-1 0 0 0,0 1 0 0 0,1-1 0 0 0,-1 1 0 0 0,0-1 0 0 0,1 1 0 0 0,-1-1 0 0 0,0 0 0 0 0,1 0 0 0 0,-1 0 0 0 0,-1-1 0 0 0,3 2 90 0 0,0 0 1 0 0,0 0-1 0 0,0-1 1 0 0,0 1-1 0 0,0 0 1 0 0,0 0-1 0 0,-1 0 1 0 0,1 0-1 0 0,0-1 1 0 0,0 1-1 0 0,0 0 1 0 0,0 0-1 0 0,0 0 1 0 0,0-1-1 0 0,0 1 1 0 0,0 0-1 0 0,0 0 1 0 0,0 0-1 0 0,0-1 1 0 0,0 1-1 0 0,0 0 1 0 0,0 0-1 0 0,0 0 1 0 0,0 0-1 0 0,0-1 1 0 0,0 1-1 0 0,0 0 1 0 0,0 0 0 0 0,0 0-1 0 0,1-1 1 0 0,-1 1-1 0 0,0 0 1 0 0,0 0-1 0 0,0 0 1 0 0,0 0-1 0 0,0 0 1 0 0,0-1-1 0 0,1 1 1 0 0,-1 0-1 0 0,0 0 1 0 0,0 0-1 0 0,0 0 1 0 0,1 0-1 0 0,11-5 658 0 0,14 2 51 0 0,-6 2-168 0 0,-1 1-1213 0 0,0-1-1 0 0,0-1 1 0 0,22-6-1 0 0,-35 7-218 0 0,0-1 1 0 0,0 0-1 0 0,0-1 1 0 0,0 0-1 0 0,0 0 1 0 0,-1 0-1 0 0,1 0 0 0 0,-1-1 1 0 0,0 0-1 0 0,0 0 1 0 0,-1 0-1 0 0,1-1 1 0 0,6-7-1 0 0,-4 1-1508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59 4073 0 0,'-17'-58'6764'0'0,"30"123"-1168"0"0,9 43-6882 0 0,-22-108 1274 0 0,0 0 0 0 0,0 0-1 0 0,0 1 1 0 0,0-1 0 0 0,0 0 0 0 0,0 1-1 0 0,0-1 1 0 0,0 0 0 0 0,0 0-1 0 0,0 1 1 0 0,0-1 0 0 0,0 0 0 0 0,0 0-1 0 0,0 1 1 0 0,1-1 0 0 0,-1 0-1 0 0,0 0 1 0 0,0 1 0 0 0,0-1 0 0 0,0 0-1 0 0,1 0 1 0 0,-1 0 0 0 0,0 1 0 0 0,0-1-1 0 0,0 0 1 0 0,1 0 0 0 0,-1 0-1 0 0,0 0 1 0 0,0 1 0 0 0,0-1 0 0 0,1 0-1 0 0,-1 0 1 0 0,0 0 0 0 0,0 0-1 0 0,1 0 1 0 0,-1 0 0 0 0,0 0 0 0 0,1 0-1 0 0,-1 0 1 0 0,0 0 0 0 0,0 0-1 0 0,1 0 1 0 0,-1 0 0 0 0,0 0 0 0 0,0 0-1 0 0,1 0 1 0 0,-1 0 0 0 0,0 0 0 0 0,1 0-1 0 0,-1 0 1 0 0,0 0 0 0 0,0 0-1 0 0,1-1 1 0 0,-1 1 0 0 0,0 0 0 0 0,0 0-1 0 0,0 0 1 0 0,1 0 0 0 0,-1-1-1 0 0,0 1 1 0 0,0 0 0 0 0,18-22-413 0 0,0 1-1424 0 0,-1 13-1075 0 0,-17 8 2767 0 0,1 0 1 0 0,-1 0 0 0 0,1-1-1 0 0,-1 1 1 0 0,1 0 0 0 0,-1 0-1 0 0,1 0 1 0 0,-1 0-1 0 0,1 0 1 0 0,-1 0 0 0 0,1 0-1 0 0,-1 0 1 0 0,1 0 0 0 0,-1 0-1 0 0,1 0 1 0 0,-1 1-1 0 0,1-1 1 0 0,-1 0 0 0 0,1 0-1 0 0,-1 0 1 0 0,1 1 0 0 0,-1-1-1 0 0,1 0 1 0 0,-1 1-1 0 0,0-1 1 0 0,1 0 0 0 0,-1 1-1 0 0,0-1 1 0 0,1 0 0 0 0,-1 1-1 0 0,0-1 1 0 0,1 1 0 0 0,2 6-2656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4273 0 0,'0'6'8407'0'0,"1"7"-5058"0"0,-1 10-1242 0 0,1-4-1382 0 0,0 0 0 0 0,-3 23 0 0 0,0 6-380 0 0,2-48-349 0 0,0 1 0 0 0,0-1 0 0 0,0 1 0 0 0,0 0 0 0 0,1-1 0 0 0,-1 1 0 0 0,0-1 0 0 0,1 1 0 0 0,-1-1-1 0 0,0 1 1 0 0,1-1 0 0 0,-1 0 0 0 0,0 1 0 0 0,1-1 0 0 0,-1 1 0 0 0,1-1 0 0 0,-1 0 0 0 0,1 1 0 0 0,-1-1-1 0 0,1 0 1 0 0,-1 1 0 0 0,1-1 0 0 0,-1 0 0 0 0,1 0 0 0 0,-1 0 0 0 0,1 1 0 0 0,-1-1 0 0 0,1 0 0 0 0,0 0-1 0 0,-1 0 1 0 0,1 0 0 0 0,-1 0 0 0 0,1 0 0 0 0,0 0 0 0 0,-1 0 0 0 0,1 0 0 0 0,-1 0 0 0 0,1-1 0 0 0,-1 1 0 0 0,1 0-1 0 0,-1 0 1 0 0,1-1 0 0 0,-1 1 0 0 0,1 0 0 0 0,-1 0 0 0 0,2-1 0 0 0,31-14-1587 0 0,-29 13 1105 0 0,21-11-2328 0 0,-17 8 1350 0 0,0 0 0 0 0,0 1 0 0 0,1 0-1 0 0,0 1 1 0 0,0 0 0 0 0,0 0 0 0 0,11-1-1 0 0,-9 4 457 0 0,-1 4-915 0 0</inkml:trace>
  <inkml:trace contextRef="#ctx0" brushRef="#br0" timeOffset="1">282 233 11715 0 0,'1'-7'5169'0'0,"0"1"-1921"0"0,-1-2-1287 0 0,0 0-817 0 0,0 5-544 0 0,-2 0-336 0 0,0 2-320 0 0,1 3-800 0 0,0 6-2281 0 0,-3 1-3568 0 0,0 5-2177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 2545 0 0,'-2'-1'405'0'0,"0"1"0"0"0,-1-1 0 0 0,1 0 0 0 0,0 1-1 0 0,0 0 1 0 0,-1-1 0 0 0,1 1 0 0 0,0 0 0 0 0,-1 0 0 0 0,1 0 0 0 0,0 1 0 0 0,-1-1 0 0 0,1 0 0 0 0,0 1 0 0 0,-1 0 0 0 0,1-1 0 0 0,0 1 0 0 0,0 0 0 0 0,0 0 0 0 0,0 0 0 0 0,0 1 0 0 0,-2 0 0 0 0,1 1-25 0 0,0 1 0 0 0,1-1-1 0 0,0 0 1 0 0,-1 1-1 0 0,1-1 1 0 0,1 1 0 0 0,-1 0-1 0 0,0-1 1 0 0,1 1-1 0 0,0 0 1 0 0,0 0 0 0 0,-1 5-1 0 0,1 0-288 0 0,1-1-1 0 0,0 1 1 0 0,0-1-1 0 0,1 1 0 0 0,0 0 1 0 0,0-1-1 0 0,1 1 1 0 0,0-1-1 0 0,0 0 1 0 0,1 0-1 0 0,0 0 0 0 0,1 0 1 0 0,-1 0-1 0 0,2-1 1 0 0,-1 1-1 0 0,1-1 1 0 0,0 0-1 0 0,0 0 0 0 0,1-1 1 0 0,0 0-1 0 0,0 0 1 0 0,1 0-1 0 0,-1-1 1 0 0,1 0-1 0 0,13 7 0 0 0,-18-10-84 0 0,0-1-1 0 0,0 0 1 0 0,-1 0-1 0 0,1 0 1 0 0,0 0-1 0 0,0 0 1 0 0,0-1-1 0 0,0 1 0 0 0,0-1 1 0 0,0 1-1 0 0,0-1 1 0 0,0 0-1 0 0,1 1 1 0 0,-1-1-1 0 0,0 0 1 0 0,0-1-1 0 0,0 1 1 0 0,0 0-1 0 0,0 0 0 0 0,0-1 1 0 0,0 0-1 0 0,0 1 1 0 0,0-1-1 0 0,0 0 1 0 0,0 0-1 0 0,0 0 1 0 0,0 0-1 0 0,-1 0 1 0 0,1 0-1 0 0,0 0 0 0 0,-1-1 1 0 0,1 1-1 0 0,-1-1 1 0 0,1 1-1 0 0,-1-1 1 0 0,0 0-1 0 0,1 1 1 0 0,-1-1-1 0 0,0 0 0 0 0,0 0 1 0 0,-1 0-1 0 0,2-3 1 0 0,1-3 28 0 0,-1 0 0 0 0,0 1 0 0 0,0-1 0 0 0,-1 0 0 0 0,0 0 0 0 0,-1 0 0 0 0,0 0 0 0 0,0 0 0 0 0,-1 0 0 0 0,-1-9 0 0 0,1 10-5 0 0,-1 0 0 0 0,-1 0 0 0 0,1 0 0 0 0,-1 0 0 0 0,0 1 0 0 0,0-1 0 0 0,-1 1 1 0 0,0 0-1 0 0,0 0 0 0 0,-10-11 0 0 0,11 14-12 0 0,1 1 0 0 0,-1 0 0 0 0,1-1-1 0 0,-1 1 1 0 0,0 0 0 0 0,0 0 0 0 0,0 1 0 0 0,0-1 0 0 0,0 1 0 0 0,0-1-1 0 0,-1 1 1 0 0,1 0 0 0 0,0 0 0 0 0,-1 0 0 0 0,1 1 0 0 0,0-1 0 0 0,-1 1-1 0 0,1 0 1 0 0,-1 0 0 0 0,1 0 0 0 0,-1 0 0 0 0,1 1 0 0 0,-1 0 0 0 0,1-1 0 0 0,-5 3-1 0 0,6-3-62 0 0,1 1 0 0 0,-1-1 0 0 0,1 1 0 0 0,-1 0 0 0 0,1-1-1 0 0,0 1 1 0 0,-1 0 0 0 0,1 0 0 0 0,0 0 0 0 0,0 0 0 0 0,0 0-1 0 0,0 0 1 0 0,-1 0 0 0 0,2 1 0 0 0,-1-1 0 0 0,0 0 0 0 0,0 1-1 0 0,0-1 1 0 0,1 0 0 0 0,-1 1 0 0 0,0-1 0 0 0,1 1 0 0 0,-1-1 0 0 0,1 1-1 0 0,0-1 1 0 0,0 1 0 0 0,-1-1 0 0 0,1 1 0 0 0,0-1 0 0 0,0 1-1 0 0,0 0 1 0 0,1-1 0 0 0,-1 1 0 0 0,0-1 0 0 0,1 4 0 0 0,1 1-1219 0 0,1 0 0 0 0,-1-1 0 0 0,1 1 0 0 0,0 0 0 0 0,0-1 0 0 0,1 0 0 0 0,6 9 0 0 0,5 1-4657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10186 0 0,'-1'0'242'0'0,"1"0"-1"0"0,0 0 1 0 0,-1 0 0 0 0,1 0-1 0 0,0-1 1 0 0,0 1 0 0 0,-1 0-1 0 0,1 0 1 0 0,0 0 0 0 0,-1 0-1 0 0,1 0 1 0 0,0 0-1 0 0,-1 0 1 0 0,-4 4 4591 0 0,4-4-4591 0 0,1 0-1 0 0,0 1 1 0 0,0-1-1 0 0,0 0 1 0 0,0 0 0 0 0,0 1-1 0 0,-1 0 1 0 0,0 22 2506 0 0,9 32-3700 0 0,-7-50 1637 0 0,2 8-964 0 0,28 121-93 0 0,-16-91-3483 0 0,3-2-4617 0 0,-14-35 4605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10426 0 0,'14'-6'5845'0'0,"5"8"-3761"0"0,20 10-2502 0 0,-27-9 936 0 0,-5-1-497 0 0,0 1 1 0 0,0-1-1 0 0,0 1 1 0 0,0 1-1 0 0,11 6 1 0 0,-17-10-39 0 0,-1 1 1 0 0,1-1-1 0 0,0 1 1 0 0,-1 0-1 0 0,1-1 0 0 0,0 1 1 0 0,-1 0-1 0 0,1-1 1 0 0,-1 1-1 0 0,1 0 1 0 0,-1 0-1 0 0,1-1 0 0 0,-1 1 1 0 0,0 0-1 0 0,1 0 1 0 0,-1 0-1 0 0,0 0 1 0 0,0 0-1 0 0,0-1 0 0 0,0 1 1 0 0,1 0-1 0 0,-1 1 1 0 0,-1 0-73 0 0,0-1 0 0 0,1 1 1 0 0,-1-1-1 0 0,0 1 0 0 0,0-1 1 0 0,1 0-1 0 0,-1 1 0 0 0,0-1 0 0 0,0 0 1 0 0,-1 1-1 0 0,1-1 0 0 0,0 0 1 0 0,0 0-1 0 0,-1 0 0 0 0,1 0 1 0 0,0 0-1 0 0,-2 0 0 0 0,-68 35-2182 0 0,71-36 2297 0 0,-1 1 0 0 0,1-1 0 0 0,0 0 1 0 0,-1 0-1 0 0,1 1 0 0 0,0-1 0 0 0,-1 0 0 0 0,1 1 0 0 0,0-1 0 0 0,-1 0 1 0 0,1 1-1 0 0,0-1 0 0 0,0 0 0 0 0,-1 1 0 0 0,1-1 0 0 0,0 0 0 0 0,0 1 1 0 0,0-1-1 0 0,0 1 0 0 0,0-1 0 0 0,0 1 0 0 0,-1-1 0 0 0,1 0 0 0 0,0 1 1 0 0,0-1-1 0 0,0 1 0 0 0,0-1 0 0 0,1 1 0 0 0,-1-1 0 0 0,0 0 0 0 0,0 2 0 0 0,12 10 698 0 0,20 4 191 0 0,-32-16-907 0 0,11 4 159 0 0,-1 0 0 0 0,1-1 0 0 0,0-1 0 0 0,0 0-1 0 0,0 0 1 0 0,0-1 0 0 0,16 0 0 0 0,-20-1-676 0 0,0-1 0 0 0,0 0 0 0 0,0 0 0 0 0,0-1 0 0 0,0 0 0 0 0,0 0 1 0 0,11-5-1 0 0,-32 8-12125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6945 0 0,'0'2'424'0'0,"0"0"0"0"0,0 1 0 0 0,0-1-1 0 0,1 0 1 0 0,-1 1 0 0 0,1-1-1 0 0,-1 0 1 0 0,1 0 0 0 0,0 1-1 0 0,0-1 1 0 0,0 0 0 0 0,0 0-1 0 0,0 0 1 0 0,0 0 0 0 0,1 0-1 0 0,-1 0 1 0 0,1 0 0 0 0,-1-1-1 0 0,1 1 1 0 0,0 0 0 0 0,3 1-1 0 0,-1-1-128 0 0,0 1 0 0 0,0-1 0 0 0,0-1 0 0 0,1 1 0 0 0,-1-1 0 0 0,1 1 0 0 0,-1-1 0 0 0,1-1 0 0 0,-1 1 0 0 0,8 0 0 0 0,-2-1-1063 0 0,1-1 1 0 0,-1 1 0 0 0,0-2-1 0 0,14-2 1 0 0,-17 2-1221 0 0,0 0 1 0 0,-1 0 0 0 0,1-1 0 0 0,0 0-1 0 0,9-5 1 0 0,-16 8 1954 0 0,0-1 0 0 0,0 1 0 0 0,0 0 1 0 0,0 0-1 0 0,0 0 0 0 0,0-1 0 0 0,0 1 0 0 0,0 0 0 0 0,0 0 0 0 0,1-1 0 0 0,-1 1 0 0 0,0 0 0 0 0,0 0 1 0 0,0-1-1 0 0,0 1 0 0 0,0 0 0 0 0,0 0 0 0 0,-1 0 0 0 0,1-1 0 0 0,0 1 0 0 0,0 0 0 0 0,0 0 1 0 0,0-1-1 0 0,0 1 0 0 0,0 0 0 0 0,0 0 0 0 0,0 0 0 0 0,0-1 0 0 0,-1 1 0 0 0,1 0 0 0 0,0 0 0 0 0,0 0 1 0 0,0 0-1 0 0,0-1 0 0 0,-1 1 0 0 0,1 0 0 0 0,0 0 0 0 0,0 0 0 0 0,0 0 0 0 0,-1 0 0 0 0,1 0 1 0 0,0-1-1 0 0,0 1 0 0 0,0 0 0 0 0,-1 0 0 0 0,1 0 0 0 0,0 0 0 0 0,0 0 0 0 0,-1 0 0 0 0,1 0 0 0 0,-4 2-1431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2441 0 0,'-2'15'3006'0'0,"1"0"0"0"0,0 0 1 0 0,2 0-1 0 0,2 22 1 0 0,7 3-2388 0 0,-11-42-1045 0 0,1 0 1 0 0,0 1-1 0 0,0-1 0 0 0,0 0 1 0 0,1 0-1 0 0,-1 1 1 0 0,0-1-1 0 0,1 0 0 0 0,-1 1 1 0 0,1-1-1 0 0,-1 0 0 0 0,1 1 1 0 0,1-2-1 0 0,0-2 345 0 0,1 0 0 0 0,0 0 0 0 0,0 1 0 0 0,0-1 0 0 0,0 1 0 0 0,5-5 0 0 0,-6 7 227 0 0,0 1 0 0 0,0 0-1 0 0,0-1 1 0 0,-1 1 0 0 0,1 0-1 0 0,0 0 1 0 0,0 0 0 0 0,0 0-1 0 0,1 0 1 0 0,3 0 0 0 0,-5 1-82 0 0,-1 0 0 0 0,1 0 0 0 0,0 0 0 0 0,0 0 1 0 0,0 0-1 0 0,0 0 0 0 0,0 0 0 0 0,-1 0 1 0 0,1 0-1 0 0,0 1 0 0 0,0-1 0 0 0,0 0 0 0 0,-1 1 1 0 0,1-1-1 0 0,0 0 0 0 0,0 1 0 0 0,-1-1 1 0 0,1 1-1 0 0,0-1 0 0 0,0 2 0 0 0,0 0 41 0 0,1 0 0 0 0,-1 0 0 0 0,0 0 0 0 0,0 0-1 0 0,0 1 1 0 0,0-1 0 0 0,-1 0 0 0 0,1 1 0 0 0,0-1-1 0 0,-1 0 1 0 0,0 1 0 0 0,1-1 0 0 0,-1 1 0 0 0,0-1 0 0 0,0 1-1 0 0,-1 3 1 0 0,1-3-86 0 0,-1-1 0 0 0,1 1 0 0 0,-1 0-1 0 0,1 0 1 0 0,-1-1 0 0 0,0 1 0 0 0,0 0 0 0 0,0-1 0 0 0,0 1-1 0 0,-1-1 1 0 0,1 1 0 0 0,-1-1 0 0 0,0 0 0 0 0,1 0-1 0 0,-4 3 1 0 0,4-4-65 0 0,-1 0-1 0 0,1 0 0 0 0,0-1 1 0 0,-1 1-1 0 0,1-1 1 0 0,-1 1-1 0 0,1-1 0 0 0,-1 1 1 0 0,1-1-1 0 0,-1 0 0 0 0,0 0 1 0 0,1 0-1 0 0,-1 0 1 0 0,1 0-1 0 0,-1 0 0 0 0,1 0 1 0 0,-1 0-1 0 0,1-1 1 0 0,-1 1-1 0 0,0 0 0 0 0,1-1 1 0 0,0 0-1 0 0,-1 1 0 0 0,1-1 1 0 0,-1 0-1 0 0,1 0 1 0 0,0 0-1 0 0,0 1 0 0 0,-1-2 1 0 0,1 1-1 0 0,-1-1 1 0 0,1 1 49 0 0,0 1 0 0 0,1 0 0 0 0,-1-1 1 0 0,0 1-1 0 0,1-1 0 0 0,-1 1 1 0 0,1-1-1 0 0,-1 1 0 0 0,1-1 0 0 0,-1 1 1 0 0,1-1-1 0 0,-1 0 0 0 0,1 1 1 0 0,0-1-1 0 0,-1 0 0 0 0,1 1 0 0 0,0-1 1 0 0,0 0-1 0 0,-1 1 0 0 0,1-1 1 0 0,0-1-1 0 0,11-3 595 0 0,27 7 97 0 0,-33-1-959 0 0,32 0-2426 0 0,-33-1 1601 0 0,0-1 0 0 0,1 0-1 0 0,-1 1 1 0 0,0-2-1 0 0,0 1 1 0 0,6-3 0 0 0,3-3-3142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8602 0 0,'4'7'11725'0'0,"7"18"-10441"0"0,-4-1-1319 0 0,0-1 0 0 0,-2 1 1 0 0,-1 1-1 0 0,-2-1 0 0 0,1 43 0 0 0,-5-62-3776 0 0,-1-19 2125 0 0,0-23 851 0 0,3 35 817 0 0,1-16-27 0 0,1 0-1 0 0,0 0 1 0 0,7-25 0 0 0,-7 39 84 0 0,-1 0 0 0 0,1-1 1 0 0,0 1-1 0 0,0 0 0 0 0,0 0 0 0 0,1 0 0 0 0,-1 1 1 0 0,6-7-1 0 0,-7 9-2 0 0,1-1 0 0 0,-1 1 0 0 0,1 0-1 0 0,-1 0 1 0 0,1-1 0 0 0,0 1 0 0 0,0 1 0 0 0,0-1 0 0 0,-1 0 0 0 0,1 0 0 0 0,0 1 0 0 0,0-1 0 0 0,0 1 0 0 0,0-1 0 0 0,0 1-1 0 0,0 0 1 0 0,0 0 0 0 0,1 0 0 0 0,2 0 0 0 0,-3 0-7 0 0,-1 0 0 0 0,0 0 0 0 0,1 0 0 0 0,-1 0 0 0 0,1 1 0 0 0,-1-1 0 0 0,0 0 0 0 0,1 1 0 0 0,-1-1 0 0 0,0 1 0 0 0,0-1 1 0 0,1 1-1 0 0,-1-1 0 0 0,0 1 0 0 0,0 0 0 0 0,0 0 0 0 0,0 0 0 0 0,0 0 0 0 0,0 0 0 0 0,0 0 0 0 0,0 0 0 0 0,0 0 0 0 0,0 0 0 0 0,0 0 0 0 0,-1 0 0 0 0,1 0 0 0 0,0 1 0 0 0,-1-1 0 0 0,1 0 0 0 0,-1 1 0 0 0,0-1 0 0 0,1 0 0 0 0,-1 1 0 0 0,0-1 0 0 0,0 0 0 0 0,0 1 0 0 0,0-1 0 0 0,0 1 0 0 0,0-1 1 0 0,0 0-1 0 0,0 1 0 0 0,0-1 0 0 0,-1 0 0 0 0,1 1 0 0 0,-2 1 0 0 0,0 3-46 0 0,0 0 0 0 0,0-1 1 0 0,-1 1-1 0 0,0-1 0 0 0,-1 0 0 0 0,1 0 1 0 0,-1 0-1 0 0,-8 8 0 0 0,6-6-76 0 0,2-5 155 0 0,1 1 0 0 0,0 0 0 0 0,0 0 1 0 0,1 0-1 0 0,-1 0 0 0 0,1 0 0 0 0,-4 6 0 0 0,6-9-49 0 0,0 1 0 0 0,0-1 0 0 0,0 1 0 0 0,0-1 0 0 0,0 0 0 0 0,0 1-1 0 0,0-1 1 0 0,-1 1 0 0 0,1-1 0 0 0,0 1 0 0 0,1-1 0 0 0,-1 1 0 0 0,0-1 0 0 0,0 1 0 0 0,0-1 0 0 0,0 1 0 0 0,0-1-1 0 0,0 1 1 0 0,1-1 0 0 0,-1 0 0 0 0,0 1 0 0 0,0-1 0 0 0,1 1 0 0 0,-1-1 0 0 0,0 0 0 0 0,1 1 0 0 0,0 0-3 0 0,1 0 0 0 0,0 0 0 0 0,-1 0 0 0 0,1 0 0 0 0,0 0 1 0 0,-1-1-1 0 0,1 1 0 0 0,0 0 0 0 0,0-1 0 0 0,3 1 0 0 0,2 0-196 0 0,-1-1-1 0 0,1 1 1 0 0,-1-1 0 0 0,1-1-1 0 0,-1 1 1 0 0,1-1-1 0 0,-1 0 1 0 0,0-1 0 0 0,1 1-1 0 0,-1-1 1 0 0,7-3 0 0 0,-9 3-433 0 0,-1 1 1 0 0,0-1-1 0 0,0 0 1 0 0,0 1 0 0 0,0-2-1 0 0,0 1 1 0 0,0 0-1 0 0,0 0 1 0 0,-1-1 0 0 0,1 0-1 0 0,-1 1 1 0 0,1-1-1 0 0,-1 0 1 0 0,0 0 0 0 0,0 0-1 0 0,-1 0 1 0 0,1-1-1 0 0,-1 1 1 0 0,1 0 0 0 0,0-6-1 0 0,2-4-1577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 2793 0 0,'0'-4'8345'0'0,"4"10"-4347"0"0,5 11-1768 0 0,0 25-620 0 0,6 22-953 0 0,-14-60-663 0 0,0 0 0 0 0,1 0-1 0 0,0 0 1 0 0,0 1-1 0 0,0-2 1 0 0,0 1 0 0 0,1 0-1 0 0,0 0 1 0 0,0-1-1 0 0,6 7 1 0 0,-8-10-121 0 0,-1 1 0 0 0,1 0 0 0 0,0-1 0 0 0,-1 1 0 0 0,1-1 0 0 0,0 0 0 0 0,0 1 0 0 0,0-1 0 0 0,-1 1 0 0 0,1-1 0 0 0,0 0 0 0 0,0 0 0 0 0,0 0 0 0 0,0 1 0 0 0,0-1 0 0 0,0 0 0 0 0,0 0 0 0 0,-1 0 0 0 0,1 0 0 0 0,0 0 0 0 0,0-1 0 0 0,0 1 0 0 0,0 0 0 0 0,0 0 0 0 0,0-1 0 0 0,-1 1 0 0 0,1 0 0 0 0,0-1 0 0 0,0 1 0 0 0,0-1 0 0 0,-1 1 0 0 0,1-1 0 0 0,0 1 0 0 0,0-1 0 0 0,-1 1 0 0 0,1-1 0 0 0,-1 0 0 0 0,2-1 0 0 0,-1 1-351 0 0,-1 0 1 0 0,1 0 0 0 0,0-1 0 0 0,0 1-1 0 0,-1 0 1 0 0,1-1 0 0 0,-1 1 0 0 0,1-1-1 0 0,-1 1 1 0 0,0-1 0 0 0,0 1 0 0 0,1-1-1 0 0,-1 1 1 0 0,0-1 0 0 0,0 1-1 0 0,-1-1 1 0 0,1 1 0 0 0,0-1 0 0 0,0 1-1 0 0,-1 0 1 0 0,1-1 0 0 0,-1 1 0 0 0,0-3-1 0 0,-3-1-1829 0 0</inkml:trace>
  <inkml:trace contextRef="#ctx0" brushRef="#br0" timeOffset="1">7 207 8106 0 0,'-2'5'699'0'0,"1"0"1"0"0,0 0 0 0 0,0 0-1 0 0,0 0 1 0 0,1 0-1 0 0,0 0 1 0 0,-1 0 0 0 0,2 0-1 0 0,-1 0 1 0 0,1 0 0 0 0,0 0-1 0 0,0 0 1 0 0,0 0-1 0 0,0 0 1 0 0,1 0 0 0 0,3 7-1 0 0,-3-9-619 0 0,0 0-1 0 0,0 0 0 0 0,0 0 1 0 0,1-1-1 0 0,-1 1 1 0 0,1-1-1 0 0,-1 1 1 0 0,1-1-1 0 0,0 0 0 0 0,0 0 1 0 0,0 0-1 0 0,0 0 1 0 0,0 0-1 0 0,0-1 0 0 0,1 1 1 0 0,-1-1-1 0 0,0 0 1 0 0,1 0-1 0 0,-1 0 1 0 0,1-1-1 0 0,0 1 0 0 0,-1-1 1 0 0,1 0-1 0 0,5 0 1 0 0,51-10-2261 0 0,-1-7-6678 0 0,-43 12 5034 0 0,2 0-1207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5033 0 0,'0'0'491'0'0,"-1"-1"-1"0"0,1 0 0 0 0,-1 1 1 0 0,0-1-1 0 0,1 1 1 0 0,-1-1-1 0 0,0 1 1 0 0,1-1-1 0 0,-1 1 1 0 0,0-1-1 0 0,0 1 1 0 0,0 0-1 0 0,1-1 1 0 0,-1 1-1 0 0,0 0 0 0 0,0 0 1 0 0,-1-1-1 0 0,1 1-295 0 0,1 0-1 0 0,0 1 0 0 0,0-1 0 0 0,-1 0 0 0 0,1 0 0 0 0,0 0 0 0 0,-2 1 1165 0 0,2 0-1165 0 0,0-1 0 0 0,0 0 0 0 0,0 0 0 0 0,-1 1 0 0 0,1-1 0 0 0,0 0 0 0 0,0 0 0 0 0,0 1 1 0 0,0-1-1 0 0,0 0 0 0 0,0 1 0 0 0,0-1 0 0 0,0 0 0 0 0,0 0 0 0 0,0 1 0 0 0,0-1 0 0 0,0 1 0 0 0,5 12 2888 0 0,-5-12-3117 0 0,1 0 0 0 0,-1-1 0 0 0,1 1 0 0 0,0 0 0 0 0,0 0 0 0 0,0-1 0 0 0,-1 1 0 0 0,1-1 0 0 0,0 1 0 0 0,0-1 0 0 0,0 1 0 0 0,0-1 0 0 0,0 0 0 0 0,0 1 0 0 0,1-1 0 0 0,11 2 25 0 0,14 3-19 0 0,-1-1 0 0 0,1-1 1 0 0,37-2-1 0 0,-63-1-2 0 0,-1 0 1 0 0,1 0 0 0 0,0 0-1 0 0,-1 0 1 0 0,1 0-1 0 0,0 0 1 0 0,-1 0 0 0 0,1 0-1 0 0,0 0 1 0 0,-1 0 0 0 0,1-1-1 0 0,0 1 1 0 0,-1 0-1 0 0,1 0 1 0 0,-1-1 0 0 0,1 1-1 0 0,-1 0 1 0 0,1-1-1 0 0,-1 1 1 0 0,1-1 0 0 0,-1 1-1 0 0,1-1 1 0 0,0 0-1 0 0,-7-10-1164 0 0,4 9 1062 0 0,0 0 0 0 0,-1 0 1 0 0,1 0-1 0 0,-1 1 0 0 0,0-1 0 0 0,1 1 1 0 0,-1 0-1 0 0,0 0 0 0 0,-4-2 0 0 0,3 3 152 0 0,0-1 0 0 0,1 1 0 0 0,-1 0-1 0 0,1 0 1 0 0,-1 0 0 0 0,0 1 0 0 0,1-1-1 0 0,-1 1 1 0 0,1 0 0 0 0,-1 0 0 0 0,1 0 0 0 0,-1 0-1 0 0,1 1 1 0 0,0-1 0 0 0,0 1 0 0 0,0 0 0 0 0,0 0-1 0 0,0 0 1 0 0,0 0 0 0 0,0 1 0 0 0,0-1 0 0 0,1 1-1 0 0,0 0 1 0 0,-1 0 0 0 0,1-1 0 0 0,0 1 0 0 0,0 1-1 0 0,0-1 1 0 0,1 0 0 0 0,-1 0 0 0 0,1 1 0 0 0,0-1-1 0 0,0 1 1 0 0,-1 5 0 0 0,1-5-15 0 0,1 0 1 0 0,0 0-1 0 0,-1 0 0 0 0,2 0 1 0 0,-1 0-1 0 0,0-1 0 0 0,1 1 1 0 0,-1 0-1 0 0,1 0 0 0 0,0 0 1 0 0,1 0-1 0 0,-1-1 0 0 0,1 1 1 0 0,-1-1-1 0 0,1 1 0 0 0,0-1 0 0 0,0 1 1 0 0,1-1-1 0 0,-1 0 0 0 0,1 0 1 0 0,-1 0-1 0 0,1-1 0 0 0,0 1 1 0 0,0 0-1 0 0,0-1 0 0 0,1 0 1 0 0,-1 0-1 0 0,0 0 0 0 0,1 0 1 0 0,-1 0-1 0 0,8 1 0 0 0,20 1-3179 0 0,-25-5 2001 0 0,0 1-1 0 0,0-1 1 0 0,0-1 0 0 0,0 1 0 0 0,0-1 0 0 0,0 0 0 0 0,-1-1-1 0 0,1 1 1 0 0,-1-1 0 0 0,7-5 0 0 0,3-2-1739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3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 2393 0 0,'-5'-3'9229'0'0,"2"10"-3487"0"0,2 27-1655 0 0,1-15-4064 0 0,2-1-1 0 0,5 24 1 0 0,-6-38-24 0 0,0 1 0 0 0,1 0 0 0 0,0-1-1 0 0,0 1 1 0 0,0-1 0 0 0,1 0 0 0 0,-1 0-1 0 0,1 0 1 0 0,3 4 0 0 0,-5-7-22 0 0,0 0-1 0 0,0 0 1 0 0,0 0 0 0 0,0-1-1 0 0,0 1 1 0 0,1 0 0 0 0,-1-1-1 0 0,0 1 1 0 0,0-1 0 0 0,0 1 0 0 0,1-1-1 0 0,-1 1 1 0 0,0-1 0 0 0,0 0-1 0 0,1 0 1 0 0,-1 0 0 0 0,0 1 0 0 0,1-1-1 0 0,-1-1 1 0 0,0 1 0 0 0,0 0-1 0 0,1 0 1 0 0,-1 0 0 0 0,0-1 0 0 0,1 1-1 0 0,-1 0 1 0 0,0-1 0 0 0,0 1-1 0 0,0-1 1 0 0,0 0 0 0 0,1 1-1 0 0,-1-1 1 0 0,0 0 0 0 0,0 0 0 0 0,0 0-1 0 0,0 0 1 0 0,1-1 0 0 0,20-23-2402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4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6169 0 0,'-2'4'483'0'0,"0"0"-1"0"0,0 0 0 0 0,0 0 1 0 0,0 0-1 0 0,0 0 0 0 0,1 0 1 0 0,0 0-1 0 0,0 1 0 0 0,0-1 0 0 0,1 1 1 0 0,-1-1-1 0 0,1 0 0 0 0,1 9 1 0 0,-1-7-144 0 0,2 1 0 0 0,-1-1 0 0 0,1 0 0 0 0,-1 0 0 0 0,2-1 0 0 0,-1 1 0 0 0,1 0 0 0 0,-1-1 1 0 0,7 8-1 0 0,-6-7-233 0 0,1-1 0 0 0,0 0 0 0 0,1 0 0 0 0,0 0-1 0 0,-1 0 1 0 0,1-1 0 0 0,1 0 0 0 0,-1 0 0 0 0,1 0 0 0 0,-1-1 0 0 0,1 1 0 0 0,0-1 0 0 0,0-1 0 0 0,1 1 0 0 0,-1-1 0 0 0,0 0 0 0 0,1-1 0 0 0,-1 1 0 0 0,12-1 0 0 0,-15-1-72 0 0,1 0 1 0 0,0-1-1 0 0,0 0 1 0 0,-1 0-1 0 0,1 0 1 0 0,0 0-1 0 0,-1 0 1 0 0,1-1-1 0 0,-1 0 1 0 0,0 0-1 0 0,1 0 1 0 0,-1 0-1 0 0,0 0 0 0 0,0 0 1 0 0,0-1-1 0 0,-1 0 1 0 0,1 1-1 0 0,0-1 1 0 0,-1 0-1 0 0,0-1 1 0 0,0 1-1 0 0,0 0 1 0 0,0 0-1 0 0,0-1 1 0 0,-1 1-1 0 0,1-1 1 0 0,-1 0-1 0 0,0 1 0 0 0,0-1 1 0 0,-1 0-1 0 0,1 0 1 0 0,-1 1-1 0 0,0-1 1 0 0,0-6-1 0 0,1 6-11 0 0,-1 1-1 0 0,0-1 1 0 0,0 0 0 0 0,0 0-1 0 0,-1 0 1 0 0,1 0 0 0 0,-1 1-1 0 0,0-1 1 0 0,0 0-1 0 0,0 0 1 0 0,-1 1 0 0 0,1-1-1 0 0,-1 1 1 0 0,0-1-1 0 0,0 1 1 0 0,0 0 0 0 0,0 0-1 0 0,-1 0 1 0 0,1 0 0 0 0,-1 0-1 0 0,0 0 1 0 0,1 1-1 0 0,-1-1 1 0 0,-1 1 0 0 0,1 0-1 0 0,0 0 1 0 0,0 0-1 0 0,-1 0 1 0 0,1 1 0 0 0,-1-1-1 0 0,0 1 1 0 0,1 0-1 0 0,-1 0 1 0 0,-5 0 0 0 0,0 0-266 0 0,0 2 0 0 0,0-1 0 0 0,-1 1 0 0 0,-13 4 0 0 0,-8 6-2016 0 0,29-9 1741 0 0,0-1 0 0 0,0 0 0 0 0,0 0 0 0 0,0 1 0 0 0,1-1 0 0 0,-1 1 0 0 0,0-1 0 0 0,1 1 0 0 0,-1 0 0 0 0,0 1 0 0 0,-3-6-2370 0 0,-9-15-265 0 0,14 18 3052 0 0,-1 0 1 0 0,1 0-1 0 0,0 0 1 0 0,0-1-1 0 0,0 1 0 0 0,0 0 1 0 0,0 0-1 0 0,-1 0 0 0 0,1-1 1 0 0,0 1-1 0 0,0 0 0 0 0,0 0 1 0 0,0 0-1 0 0,0-1 0 0 0,0 1 1 0 0,0 0-1 0 0,0 0 0 0 0,0-1 1 0 0,0 1-1 0 0,0 0 0 0 0,0 0 1 0 0,0-1-1 0 0,0 1 0 0 0,0 0 1 0 0,0 0-1 0 0,0 0 0 0 0,0-1 1 0 0,0 1-1 0 0,0 0 1 0 0,0 0-1 0 0,1-1 0 0 0,-1 1 1 0 0,0 0-1 0 0,0 0 0 0 0,0 0 1 0 0,0 0-1 0 0,1-1 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4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8946 0 0,'-1'1'295'0'0,"1"-1"1"0"0,0 1-1 0 0,0-1 0 0 0,-1 0 1 0 0,1 1-1 0 0,0-1 0 0 0,0 1 1 0 0,-1-1-1 0 0,1 0 0 0 0,0 1 1 0 0,0-1-1 0 0,0 1 0 0 0,0-1 1 0 0,0 1-1 0 0,0-1 1 0 0,0 1-1 0 0,0-1 0 0 0,0 1 1 0 0,0-1-1 0 0,0 1 0 0 0,0-1 1 0 0,0 0-1 0 0,0 1 0 0 0,0-1 1 0 0,0 1-1 0 0,0-1 0 0 0,1 1 1 0 0,-1-1-1 0 0,0 0 0 0 0,0 1 1 0 0,1 0-1 0 0,15 6 2916 0 0,20-5-2306 0 0,-12-4-690 0 0,-17 0-214 0 0,1 2-1 0 0,-1-1 0 0 0,1 1 0 0 0,-1 0 1 0 0,0 1-1 0 0,11 1 0 0 0,-18-2-12 0 0,1 1 0 0 0,-1-1 0 0 0,0 0 0 0 0,0 0 0 0 0,0 0 0 0 0,1 0 0 0 0,-1 1 0 0 0,0-1 0 0 0,0 0 0 0 0,0 0 0 0 0,1 1 0 0 0,-1-1 0 0 0,0 0 0 0 0,0 0 0 0 0,0 1 0 0 0,0-1 0 0 0,0 0 0 0 0,0 1 0 0 0,0-1 0 0 0,0 0 0 0 0,0 0 0 0 0,0 1 0 0 0,0-1 0 0 0,0 0 0 0 0,0 1 0 0 0,0-1 0 0 0,0 0 0 0 0,0 0 0 0 0,0 1 0 0 0,0-1 0 0 0,0 0 0 0 0,0 1 0 0 0,0-1 0 0 0,0 0 0 0 0,0 0 0 0 0,-1 1 1 0 0,1-1-1 0 0,0 0 0 0 0,0 0 0 0 0,0 1 0 0 0,0-1 0 0 0,-1 0 0 0 0,1 0 0 0 0,0 0 0 0 0,0 1 0 0 0,-1-1 0 0 0,1 0 0 0 0,0 0 0 0 0,0 0 0 0 0,-1 0 0 0 0,1 0 0 0 0,-1 1 0 0 0,-17 15-29 0 0,12-11 60 0 0,5-5-11 0 0,0 1 0 0 0,0 0 0 0 0,0 0 0 0 0,0 0 0 0 0,0 0 0 0 0,1 0 0 0 0,-1 0 0 0 0,0 1 0 0 0,0-1 0 0 0,1 0 1 0 0,-1 0-1 0 0,1 0 0 0 0,-1 1 0 0 0,1-1 0 0 0,0 0 0 0 0,-1 1 0 0 0,1-1 0 0 0,0 0 0 0 0,0 1 0 0 0,0-1 0 0 0,0 0 0 0 0,0 1 0 0 0,0-1 0 0 0,0 1 1 0 0,0-1-1 0 0,1 0 0 0 0,-1 0 0 0 0,0 1 0 0 0,1-1 0 0 0,-1 0 0 0 0,1 1 0 0 0,0-1 0 0 0,-1 0 0 0 0,1 0 0 0 0,0 0 0 0 0,0 0 0 0 0,-1 0 1 0 0,1 0-1 0 0,0 0 0 0 0,0 0 0 0 0,0 0 0 0 0,0 0 0 0 0,1 0 0 0 0,-1-1 0 0 0,0 1 0 0 0,0 0 0 0 0,0-1 0 0 0,1 1 0 0 0,1 0 0 0 0,4 2-308 0 0,-1-1-1 0 0,1 1 0 0 0,0-1 0 0 0,0 0 1 0 0,0-1-1 0 0,1 0 0 0 0,-1 0 0 0 0,8 0 1 0 0,-7-2-1158 0 0,0 0 0 0 0,0 0 0 0 0,0-1 1 0 0,8-2-1 0 0,-14 4 1097 0 0,0-1 1 0 0,0 0-1 0 0,0 1 1 0 0,0-1-1 0 0,0 0 0 0 0,0 0 1 0 0,0 0-1 0 0,0 0 1 0 0,0-1-1 0 0,-1 1 1 0 0,1 0-1 0 0,0-1 1 0 0,-1 1-1 0 0,1-1 0 0 0,-1 0 1 0 0,0 1-1 0 0,1-1 1 0 0,-1 0-1 0 0,0 0 1 0 0,1-2-1 0 0,0-24-1719 0 0,7 10-117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4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7690 0 0,'10'4'8509'0'0,"4"2"-5097"0"0,36 16-3005 0 0,-33-14-253 0 0,-12-6-127 0 0,-1 0-1 0 0,1 1 0 0 0,0-1 0 0 0,-1 1 0 0 0,0 0 1 0 0,5 4-1 0 0,-8-6-33 0 0,0 0 0 0 0,-1 0 0 0 0,1 0-1 0 0,0 0 1 0 0,-1 0 0 0 0,1 0 0 0 0,-1 0 0 0 0,1 0 0 0 0,-1 0-1 0 0,0 0 1 0 0,1 0 0 0 0,-1 0 0 0 0,0 0 0 0 0,0 0 0 0 0,0 0 0 0 0,0 0-1 0 0,0 0 1 0 0,0 0 0 0 0,0 0 0 0 0,0 1 0 0 0,0-1 0 0 0,0 0-1 0 0,-1 0 1 0 0,1 0 0 0 0,0 0 0 0 0,-1 0 0 0 0,1 0 0 0 0,-1 0 0 0 0,1 0-1 0 0,-1 0 1 0 0,0 0 0 0 0,1-1 0 0 0,-1 1 0 0 0,-1 1 0 0 0,-17 20-200 0 0,12-14 199 0 0,0 1 1 0 0,0-1-1 0 0,0 1 1 0 0,1 1-1 0 0,-6 11 1 0 0,11-19 11 0 0,0 0 0 0 0,1 1 0 0 0,-1-1 1 0 0,0 0-1 0 0,1 1 0 0 0,-1-1 0 0 0,1 1 1 0 0,0-1-1 0 0,0 0 0 0 0,0 1 0 0 0,0-1 0 0 0,0 1 1 0 0,0-1-1 0 0,1 1 0 0 0,-1-1 0 0 0,1 0 0 0 0,0 1 1 0 0,-1-1-1 0 0,1 0 0 0 0,0 0 0 0 0,0 1 1 0 0,1-1-1 0 0,-1 0 0 0 0,0 0 0 0 0,1 0 0 0 0,0 0 1 0 0,-1-1-1 0 0,1 1 0 0 0,2 2 0 0 0,-3-3-41 0 0,1 0 0 0 0,-1 1 0 0 0,1-1-1 0 0,-1 0 1 0 0,1 0 0 0 0,0 0 0 0 0,0 0 0 0 0,-1 0 0 0 0,1 0-1 0 0,0-1 1 0 0,0 1 0 0 0,0 0 0 0 0,0-1 0 0 0,0 0-1 0 0,0 1 1 0 0,0-1 0 0 0,0 0 0 0 0,0 0 0 0 0,0 0-1 0 0,3-1 1 0 0,-2 0-190 0 0,0 0 1 0 0,0 0-1 0 0,0 0 0 0 0,0-1 0 0 0,0 1 0 0 0,0-1 0 0 0,0 0 0 0 0,-1 0 1 0 0,1 0-1 0 0,-1 0 0 0 0,4-3 0 0 0,4-7-846 0 0,-1 0 1 0 0,-1 0-1 0 0,1 0 0 0 0,7-17 0 0 0,-15 26 970 0 0,5-9-559 0 0,16-28-1138 0 0,-21 38 1981 0 0,0 1 0 0 0,0 0 0 0 0,0-1 0 0 0,1 1 0 0 0,-1 0 0 0 0,0-1 0 0 0,1 1 0 0 0,-1 0 0 0 0,1 0 0 0 0,-1 0 0 0 0,3-1 0 0 0,-8 38 5217 0 0,-8 36-1683 0 0,12-67-3564 0 0,-1 0 0 0 0,1 0 0 0 0,0 0 0 0 0,0 0 0 0 0,0 0 0 0 0,1 0 0 0 0,0 0 0 0 0,0 0 0 0 0,0 0 1 0 0,1-1-1 0 0,-1 1 0 0 0,4 5 0 0 0,-5-9-147 0 0,1-1 1 0 0,-1 1-1 0 0,1 0 1 0 0,-1-1-1 0 0,1 1 1 0 0,0-1-1 0 0,-1 1 1 0 0,1-1-1 0 0,-1 0 1 0 0,1 1-1 0 0,0-1 1 0 0,0 0-1 0 0,-1 1 1 0 0,1-1-1 0 0,0 0 1 0 0,-1 0-1 0 0,1 1 1 0 0,0-1-1 0 0,0 0 1 0 0,-1 0-1 0 0,1 0 1 0 0,0 0-1 0 0,0 0 1 0 0,0 0-1 0 0,-1 0 1 0 0,1 0-1 0 0,0-1 1 0 0,0 1-1 0 0,-1 0 1 0 0,1 0-1 0 0,0-1 1 0 0,1 1-1 0 0,27-19-1550 0 0,-4 4-8557 0 0,-15 15 3312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7:4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57 18820 0 0,'-4'-5'3225'0'0,"3"-2"-2241"0"0,-3 1-352 0 0,1 0-168 0 0,1 1-288 0 0,-1-2-184 0 0,3 1-216 0 0,1 1-376 0 0,2 0-928 0 0,2 1-2169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19 2136 0 0,'-45'-8'1093'0'0,"35"5"46"0"0,0 1 0 0 0,0 0 0 0 0,0 1 0 0 0,0 0 0 0 0,0 0 0 0 0,-13 2 0 0 0,19 0-923 0 0,1-1-1 0 0,0 1 1 0 0,-1 0 0 0 0,1 1-1 0 0,0-1 1 0 0,0 0 0 0 0,0 1-1 0 0,0 0 1 0 0,0 0 0 0 0,0 0-1 0 0,1 0 1 0 0,-1 0 0 0 0,1 1-1 0 0,-1-1 1 0 0,1 1 0 0 0,0-1-1 0 0,0 1 1 0 0,0 0 0 0 0,0 0-1 0 0,0 0 1 0 0,1 0 0 0 0,-1 0-1 0 0,0 5 1 0 0,-1-1-158 0 0,0 0-1 0 0,1 0 0 0 0,0 0 1 0 0,0 1-1 0 0,0-1 1 0 0,1 1-1 0 0,1-1 1 0 0,-1 1-1 0 0,1-1 1 0 0,0 1-1 0 0,3 13 0 0 0,-2-17-66 0 0,0-1 0 0 0,0 0 0 0 0,0 0 0 0 0,0 0 0 0 0,1 0 0 0 0,0 0 0 0 0,-1 0 0 0 0,1 0 0 0 0,0-1-1 0 0,0 1 1 0 0,1-1 0 0 0,-1 1 0 0 0,1-1 0 0 0,-1 0 0 0 0,1 0 0 0 0,-1 0 0 0 0,1 0 0 0 0,0-1 0 0 0,0 1-1 0 0,0-1 1 0 0,0 1 0 0 0,0-1 0 0 0,0 0 0 0 0,1 0 0 0 0,-1-1 0 0 0,0 1 0 0 0,0-1 0 0 0,7 1 0 0 0,-7-1-9 0 0,1 1 1 0 0,-1-1 0 0 0,0 0-1 0 0,0 0 1 0 0,0 0-1 0 0,1 0 1 0 0,-1 0 0 0 0,0-1-1 0 0,0 0 1 0 0,0 1 0 0 0,0-1-1 0 0,0 0 1 0 0,0-1 0 0 0,0 1-1 0 0,0 0 1 0 0,0-1-1 0 0,-1 0 1 0 0,1 1 0 0 0,-1-1-1 0 0,1 0 1 0 0,-1-1 0 0 0,1 1-1 0 0,-1 0 1 0 0,0-1 0 0 0,0 1-1 0 0,0-1 1 0 0,-1 1 0 0 0,1-1-1 0 0,-1 0 1 0 0,1 0-1 0 0,-1 0 1 0 0,0 0 0 0 0,0 0-1 0 0,0 0 1 0 0,0 0 0 0 0,-1 0-1 0 0,1 0 1 0 0,-1 0 0 0 0,0-1-1 0 0,0-2 1 0 0,0-3-62 0 0,0 0 1 0 0,-1 1-1 0 0,0-1 1 0 0,0 1-1 0 0,-1-1 1 0 0,0 1-1 0 0,-1 0 1 0 0,0 0-1 0 0,0 0 1 0 0,0 0-1 0 0,-1 0 0 0 0,-1 1 1 0 0,1-1-1 0 0,-7-6 1 0 0,11 13 87 0 0,-1 0-1 0 0,0 0 1 0 0,1 0 0 0 0,-1 1-1 0 0,1-1 1 0 0,-1 0 0 0 0,0 0 0 0 0,0 1-1 0 0,1-1 1 0 0,-1 1 0 0 0,0-1-1 0 0,0 1 1 0 0,0-1 0 0 0,1 1 0 0 0,-1-1-1 0 0,0 1 1 0 0,0 0 0 0 0,0 0-1 0 0,0-1 1 0 0,0 1 0 0 0,0 0 0 0 0,0 0-1 0 0,0 0 1 0 0,-1 0 0 0 0,1 0 6 0 0,1 1 1 0 0,-1-1 0 0 0,0 1 0 0 0,0 0 0 0 0,1-1-1 0 0,-1 1 1 0 0,1 0 0 0 0,-1-1 0 0 0,0 1-1 0 0,1 0 1 0 0,-1 0 0 0 0,1 0 0 0 0,0-1-1 0 0,-1 1 1 0 0,1 0 0 0 0,0 0 0 0 0,-1 0-1 0 0,1 0 1 0 0,0 1 0 0 0,-1 5 78 0 0,0 1 0 0 0,0-1 1 0 0,1 1-1 0 0,1 11 0 0 0,1-7-2 0 0,0 0 0 0 0,1-1 0 0 0,7 23 0 0 0,-8-30-229 0 0,-1-1-1 0 0,1 1 1 0 0,0 0-1 0 0,0-1 1 0 0,0 0 0 0 0,0 1-1 0 0,0-1 1 0 0,1 0-1 0 0,-1 0 1 0 0,1 0-1 0 0,0-1 1 0 0,0 1-1 0 0,0-1 1 0 0,0 0-1 0 0,7 4 1 0 0,-9-6-192 0 0,0 1-1 0 0,0-1 1 0 0,1 0 0 0 0,-1 0-1 0 0,0 0 1 0 0,0-1 0 0 0,0 1-1 0 0,0 0 1 0 0,0 0 0 0 0,0-1-1 0 0,0 1 1 0 0,0 0 0 0 0,0-1-1 0 0,0 1 1 0 0,0-1 0 0 0,0 1-1 0 0,0-1 1 0 0,0 0 0 0 0,0 1-1 0 0,0-1 1 0 0,-1 0 0 0 0,1 0-1 0 0,0 1 1 0 0,-1-1 0 0 0,1 0-1 0 0,0 0 1 0 0,-1 0 0 0 0,1 0-1 0 0,-1 0 1 0 0,1 0 0 0 0,0-2-1 0 0,0 1 191 0 0,6-8-2254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6017 0 0,'6'77'10126'0'0,"16"33"-8992"0"0,-2-13-1051 0 0,-19-94 307 0 0,1 22-2840 0 0,-6-23-292 0 0,-6-11 844 0 0,6 3 1770 0 0,-1 1 1 0 0,1 0 0 0 0,-1 1 0 0 0,0-1 0 0 0,0 1 0 0 0,-1 0 0 0 0,1 0-1 0 0,-7-3 1 0 0,11 6 206 0 0,-1 1 1 0 0,0-1-1 0 0,1 1 0 0 0,-1-1 0 0 0,1 1 0 0 0,-1 0 0 0 0,1 0 0 0 0,-1-1 0 0 0,0 1 1 0 0,1 0-1 0 0,-1 1 0 0 0,0-1 0 0 0,1 0 0 0 0,-1 0 0 0 0,1 1 0 0 0,-1-1 0 0 0,1 1 0 0 0,-1-1 1 0 0,1 1-1 0 0,-1 0 0 0 0,1-1 0 0 0,-1 1 0 0 0,1 0 0 0 0,0 0 0 0 0,-1 0 0 0 0,1 0 1 0 0,0 0-1 0 0,0 1 0 0 0,0-1 0 0 0,0 0 0 0 0,0 0 0 0 0,0 1 0 0 0,0-1 0 0 0,0 1 0 0 0,1-1 1 0 0,-1 1-1 0 0,0-1 0 0 0,1 1 0 0 0,-1 1 0 0 0,-1 2 37 0 0,1 0 1 0 0,-1 0-1 0 0,1 0 1 0 0,0 0-1 0 0,0 1 0 0 0,1-1 1 0 0,0 0-1 0 0,0 0 1 0 0,0 0-1 0 0,0 0 0 0 0,1 1 1 0 0,0-1-1 0 0,0 0 1 0 0,0 0-1 0 0,1 0 0 0 0,0 0 1 0 0,0 0-1 0 0,0-1 1 0 0,0 1-1 0 0,1-1 0 0 0,0 1 1 0 0,0-1-1 0 0,0 0 0 0 0,0 0 1 0 0,0 0-1 0 0,1 0 1 0 0,0-1-1 0 0,4 4 0 0 0,-6-7-116 0 0,-1 1-1 0 0,0 0 1 0 0,1-1-1 0 0,-1 0 1 0 0,1 1-1 0 0,-1-1 1 0 0,1 0-1 0 0,0 0 0 0 0,-1 0 1 0 0,1 0-1 0 0,-1 0 1 0 0,1 0-1 0 0,-1 0 1 0 0,1 0-1 0 0,-1-1 1 0 0,1 1-1 0 0,-1-1 0 0 0,1 1 1 0 0,-1-1-1 0 0,1 1 1 0 0,-1-1-1 0 0,0 0 1 0 0,1 0-1 0 0,-1 0 1 0 0,0 0-1 0 0,0 0 1 0 0,0 0-1 0 0,1 0 0 0 0,-1 0 1 0 0,0 0-1 0 0,0 0 1 0 0,1-3-1 0 0,5-6-135 0 0,0 0 0 0 0,-1 0 0 0 0,6-14 0 0 0,-6 14-255 0 0,8-17-5085 0 0,14-41 0 0 0,-21 51 2414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4401 0 0,'2'12'8493'0'0,"-1"16"-5116"0"0,1 11-2810 0 0,4-11-218 0 0,-3-18-336 0 0,0 0-1 0 0,-1 0 1 0 0,-1 0-1 0 0,0 0 1 0 0,0 0 0 0 0,-1 0-1 0 0,-2 18 1 0 0,2-26-93 0 0,0-1 1 0 0,0 0-1 0 0,-1 0 1 0 0,1 0-1 0 0,0 0 1 0 0,-1 0-1 0 0,1 0 1 0 0,-1 0-1 0 0,1 0 1 0 0,-1 0-1 0 0,0 0 1 0 0,1 0-1 0 0,-1 0 1 0 0,0 0-1 0 0,0 0 1 0 0,0-1-1 0 0,0 1 1 0 0,1 0-1 0 0,-1-1 1 0 0,0 1 0 0 0,0 0-1 0 0,0-1 1 0 0,0 1-1 0 0,-1-1 1 0 0,1 0-1 0 0,0 1 1 0 0,0-1-1 0 0,0 0 1 0 0,0 1-1 0 0,0-1 1 0 0,0 0-1 0 0,-1 0 1 0 0,1 0-1 0 0,0 0 1 0 0,0 0-1 0 0,0-1 1 0 0,0 1-1 0 0,0 0 1 0 0,-1 0-1 0 0,-1-1 1 0 0,-25 1 138 0 0,26 0-14 0 0,1 0 0 0 0,-1 0-1 0 0,0 1 1 0 0,0-1 0 0 0,0 1 0 0 0,1 0-1 0 0,-1 0 1 0 0,0-1 0 0 0,1 1-1 0 0,-1 0 1 0 0,1 0 0 0 0,-1 1-1 0 0,1-1 1 0 0,-1 0 0 0 0,1 0 0 0 0,0 1-1 0 0,-1-1 1 0 0,1 0 0 0 0,0 1-1 0 0,0 0 1 0 0,0-1 0 0 0,0 1-1 0 0,0 0 1 0 0,1-1 0 0 0,-1 1 0 0 0,0 2-1 0 0,0 3 106 0 0,1-1 1 0 0,-1 0-1 0 0,2 1 0 0 0,-1-1 0 0 0,1 0 0 0 0,2 11 0 0 0,-3-13-120 0 0,1-1 1 0 0,-1 0-1 0 0,1 0 0 0 0,0 0 0 0 0,0 0 0 0 0,1 0 1 0 0,-1 0-1 0 0,0-1 0 0 0,1 1 0 0 0,0 0 0 0 0,0-1 1 0 0,0 1-1 0 0,0-1 0 0 0,0 1 0 0 0,0-1 0 0 0,0 0 1 0 0,1 0-1 0 0,-1 0 0 0 0,1 0 0 0 0,0-1 0 0 0,2 2 1 0 0,-2-2-38 0 0,-1 0 1 0 0,0-1-1 0 0,1 0 1 0 0,-1 1-1 0 0,0-1 1 0 0,1 0 0 0 0,-1 0-1 0 0,0 0 1 0 0,1 0-1 0 0,-1-1 1 0 0,0 1-1 0 0,0-1 1 0 0,1 1-1 0 0,-1-1 1 0 0,0 0-1 0 0,0 0 1 0 0,0 0 0 0 0,0 0-1 0 0,0 0 1 0 0,0 0-1 0 0,0-1 1 0 0,0 1-1 0 0,0-1 1 0 0,0 1-1 0 0,-1-1 1 0 0,1 0-1 0 0,-1 0 1 0 0,3-3 0 0 0,16-25-1749 0 0,2-18-8377 0 0,-17 35 6515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3337 0 0,'-9'3'9646'0'0,"9"-2"-9385"0"0,-2 14 3349 0 0,7 21-3035 0 0,-4-33-89 0 0,2 14-314 0 0,-2-7-247 0 0,0 0 1 0 0,1 0-1 0 0,1 0 0 0 0,0 0 0 0 0,8 17 0 0 0,-3-66-1748 0 0,-8 34 1884 0 0,1-1-1 0 0,-1 1 1 0 0,2-1-1 0 0,-1 1 0 0 0,1 0 1 0 0,-1 0-1 0 0,1-1 1 0 0,1 1-1 0 0,-1 0 0 0 0,6-8 1 0 0,-6 12-221 0 0,-1-1-1 0 0,0 1 1 0 0,1-1 0 0 0,-1 1 0 0 0,1 0-1 0 0,0 0 1 0 0,0-1 0 0 0,-1 1-1 0 0,1 1 1 0 0,0-1 0 0 0,0 0 0 0 0,0 0-1 0 0,2 0 1 0 0,-1 1-720 0 0,0-1 1 0 0,0 1-1 0 0,0 0 0 0 0,0 0 0 0 0,0 0 0 0 0,0 0 1 0 0,0 1-1 0 0,0-1 0 0 0,0 1 0 0 0,5 1 0 0 0,-2 1-2390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3441 0 0,'0'3'563'0'0,"0"-1"0"0"0,0 1 0 0 0,0-1 0 0 0,0 1 0 0 0,0 0 0 0 0,1-1 0 0 0,-1 1 0 0 0,1-1 0 0 0,0 1 0 0 0,0-1 0 0 0,0 0 0 0 0,0 1 0 0 0,0-1 0 0 0,0 0 1 0 0,1 0-1 0 0,-1 1 0 0 0,1-1 0 0 0,3 3 0 0 0,-3-4-468 0 0,0 0 1 0 0,0 0-1 0 0,0 0 1 0 0,0-1-1 0 0,0 1 1 0 0,0 0-1 0 0,0-1 1 0 0,0 0-1 0 0,0 1 1 0 0,0-1-1 0 0,0 0 1 0 0,0 0-1 0 0,0 0 1 0 0,0-1-1 0 0,1 1 1 0 0,-1 0-1 0 0,0-1 1 0 0,0 1-1 0 0,0-1 1 0 0,0 0-1 0 0,0 0 1 0 0,-1 1-1 0 0,1-1 1 0 0,2-2-1 0 0,2 0-119 0 0,0-1 0 0 0,0 1 0 0 0,-1-1 0 0 0,1 0 0 0 0,-1-1 0 0 0,0 0 0 0 0,0 0 0 0 0,6-8 0 0 0,-10 12-8 0 0,0 0 1 0 0,0-1 0 0 0,0 1-1 0 0,0-1 1 0 0,0 1 0 0 0,0 0-1 0 0,-1-1 1 0 0,1 0 0 0 0,-1 1-1 0 0,1-1 1 0 0,-1 1 0 0 0,0-1-1 0 0,1 0 1 0 0,-1 1 0 0 0,0-1-1 0 0,0 1 1 0 0,0-1 0 0 0,0 0-1 0 0,0 1 1 0 0,-1-1-1 0 0,1 0 1 0 0,0 1 0 0 0,-1-1-1 0 0,1 1 1 0 0,-1-1 0 0 0,0 1-1 0 0,1-1 1 0 0,-1 1 0 0 0,0-1-1 0 0,0 1 1 0 0,0-1 0 0 0,0 1-1 0 0,0 0 1 0 0,0 0 0 0 0,0 0-1 0 0,-1 0 1 0 0,1 0 0 0 0,0 0-1 0 0,-1 0 1 0 0,-2-2 0 0 0,2 2 48 0 0,0 0 1 0 0,0 0 0 0 0,0 0 0 0 0,0 0 0 0 0,0 1 0 0 0,0-1 0 0 0,-1 1 0 0 0,1-1 0 0 0,0 1 0 0 0,0 0 0 0 0,-1-1-1 0 0,1 1 1 0 0,0 0 0 0 0,-1 1 0 0 0,1-1 0 0 0,0 0 0 0 0,0 1 0 0 0,-1-1 0 0 0,1 1 0 0 0,0 0 0 0 0,0-1 0 0 0,0 1-1 0 0,0 0 1 0 0,0 1 0 0 0,0-1 0 0 0,0 0 0 0 0,0 0 0 0 0,0 1 0 0 0,1-1 0 0 0,-1 1 0 0 0,-2 2 0 0 0,2-1 73 0 0,-1-1 1 0 0,1 1 0 0 0,0 0 0 0 0,0 0-1 0 0,0 0 1 0 0,0 0 0 0 0,1 1 0 0 0,-1-1-1 0 0,1 0 1 0 0,0 1 0 0 0,0-1 0 0 0,0 1-1 0 0,0 0 1 0 0,1-1 0 0 0,-1 1 0 0 0,1-1 0 0 0,0 1-1 0 0,0 7 1 0 0,1-7-121 0 0,0 0 0 0 0,0 0 0 0 0,0 0 0 0 0,1 0 0 0 0,-1 0 0 0 0,1 0 0 0 0,0 0 0 0 0,0 0 0 0 0,0-1 0 0 0,0 1 0 0 0,1-1 0 0 0,0 0 0 0 0,-1 0 0 0 0,1 0 0 0 0,0 0 0 0 0,1 0 0 0 0,-1 0 0 0 0,0-1 0 0 0,1 1 0 0 0,-1-1 0 0 0,1 0 0 0 0,0 0 0 0 0,0-1 0 0 0,0 1 0 0 0,0-1 0 0 0,0 0 0 0 0,8 2 0 0 0,-8-3-539 0 0,0 0-1 0 0,0 0 0 0 0,0 0 0 0 0,0-1 0 0 0,0 1 0 0 0,1-1 0 0 0,6-2 0 0 0,-6 1-605 0 0,-1 0 1 0 0,1 0-1 0 0,0-1 0 0 0,-1 1 0 0 0,1-1 0 0 0,6-6 0 0 0,4-3-1619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20 2441 0 0,'-3'-3'632'0'0,"0"1"1"0"0,-1 0 0 0 0,1 0 0 0 0,-1 0-1 0 0,0 1 1 0 0,0-1 0 0 0,0 1 0 0 0,0 0-1 0 0,0 0 1 0 0,0 0 0 0 0,0 0 0 0 0,0 1 0 0 0,0 0-1 0 0,0 0 1 0 0,0 0 0 0 0,0 0 0 0 0,0 0-1 0 0,-6 2 1 0 0,7-1-557 0 0,1-1 0 0 0,0 0 0 0 0,0 1-1 0 0,0-1 1 0 0,0 1 0 0 0,0-1 0 0 0,0 1 0 0 0,0 0 0 0 0,0 0-1 0 0,0 0 1 0 0,0 0 0 0 0,1 0 0 0 0,-1 1 0 0 0,0-1 0 0 0,1 0-1 0 0,-1 1 1 0 0,1 0 0 0 0,-1-1 0 0 0,1 1 0 0 0,0 0 0 0 0,-1-1 0 0 0,1 1-1 0 0,0 0 1 0 0,0 0 0 0 0,1 0 0 0 0,-1 0 0 0 0,0 0 0 0 0,1 0-1 0 0,-1 0 1 0 0,1 0 0 0 0,-1 0 0 0 0,1 1 0 0 0,0-1 0 0 0,0 0-1 0 0,0 0 1 0 0,1 4 0 0 0,-1-4-78 0 0,1 1-1 0 0,0 0 1 0 0,0-1 0 0 0,0 1-1 0 0,0 0 1 0 0,0-1 0 0 0,1 0-1 0 0,-1 1 1 0 0,1-1-1 0 0,0 0 1 0 0,-1 0 0 0 0,1 1-1 0 0,0-1 1 0 0,0-1 0 0 0,0 1-1 0 0,1 0 1 0 0,-1 0 0 0 0,0-1-1 0 0,1 0 1 0 0,-1 1-1 0 0,1-1 1 0 0,-1 0 0 0 0,1 0-1 0 0,0 0 1 0 0,3 0 0 0 0,1 1 22 0 0,0-1 1 0 0,0 0-1 0 0,0-1 0 0 0,0 0 1 0 0,0 0-1 0 0,0 0 1 0 0,-1-1-1 0 0,14-2 1 0 0,-20 6 107 0 0,-1 0 1 0 0,0 1 0 0 0,0-1 0 0 0,0 0 0 0 0,0 1-1 0 0,0-1 1 0 0,-1 0 0 0 0,-2 5 0 0 0,1-5-125 0 0,0 0 1 0 0,0 0-1 0 0,0 0 1 0 0,0 0 0 0 0,0-1-1 0 0,-1 1 1 0 0,1-1-1 0 0,-1 0 1 0 0,1 0-1 0 0,-1 0 1 0 0,0-1 0 0 0,0 1-1 0 0,0-1 1 0 0,0 0-1 0 0,-6 1 1 0 0,39-16-4366 0 0,8 4-4130 0 0,-23 8 4447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40 4089 0 0,'-23'-25'9087'0'0,"20"23"-8561"0"0,0 0 0 0 0,1 1 0 0 0,-1-1 0 0 0,0 1 0 0 0,0-1-1 0 0,0 1 1 0 0,0 0 0 0 0,-4-1 0 0 0,6 2-426 0 0,-1 0 0 0 0,1-1 1 0 0,-1 1-1 0 0,1 0 0 0 0,0 0 0 0 0,-1 0 0 0 0,1 0 0 0 0,-1 0 0 0 0,1 1 0 0 0,-1-1 0 0 0,1 0 0 0 0,0 1 1 0 0,-1-1-1 0 0,1 1 0 0 0,0-1 0 0 0,-1 1 0 0 0,-1 1 0 0 0,1 0-82 0 0,1-1 1 0 0,-1 1-1 0 0,1 0 0 0 0,0-1 1 0 0,0 1-1 0 0,-1 0 0 0 0,1 0 1 0 0,0 0-1 0 0,1 0 0 0 0,-1 0 1 0 0,0 0-1 0 0,0 0 0 0 0,1 0 1 0 0,0 0-1 0 0,-1 3 0 0 0,0-1-17 0 0,1-1 0 0 0,0 1-1 0 0,0-1 1 0 0,0 0 0 0 0,0 1 0 0 0,1-1-1 0 0,-1 1 1 0 0,1-1 0 0 0,0 0-1 0 0,0 1 1 0 0,0-1 0 0 0,0 0 0 0 0,1 0-1 0 0,2 5 1 0 0,-3-6-10 0 0,1-1-1 0 0,-1 1 1 0 0,0 0 0 0 0,1-1 0 0 0,-1 1-1 0 0,1-1 1 0 0,-1 0 0 0 0,1 0-1 0 0,0 1 1 0 0,0-1 0 0 0,-1 0 0 0 0,1 0-1 0 0,0 0 1 0 0,0-1 0 0 0,0 1-1 0 0,0 0 1 0 0,0-1 0 0 0,0 1 0 0 0,0-1-1 0 0,1 0 1 0 0,-1 0 0 0 0,0 0-1 0 0,0 0 1 0 0,3 0 0 0 0,3-1-12 0 0,1 0 0 0 0,-1 1 0 0 0,0 0 0 0 0,1 1-1 0 0,-1-1 1 0 0,10 4 0 0 0,-16-4 27 0 0,-1 0-1 0 0,0 0 1 0 0,1 1-1 0 0,-1-1 1 0 0,1 1-1 0 0,-1-1 1 0 0,0 1 0 0 0,1-1-1 0 0,-1 1 1 0 0,0 0-1 0 0,0 0 1 0 0,0-1-1 0 0,1 1 1 0 0,-1 0-1 0 0,0 0 1 0 0,0 0-1 0 0,0 1 1 0 0,0-1-1 0 0,-1 0 1 0 0,1 0-1 0 0,0 0 1 0 0,0 1 0 0 0,-1-1-1 0 0,1 0 1 0 0,-1 1-1 0 0,1-1 1 0 0,-1 0-1 0 0,1 1 1 0 0,-1-1-1 0 0,0 1 1 0 0,0-1-1 0 0,0 1 1 0 0,0-1-1 0 0,0 1 1 0 0,0-1-1 0 0,0 0 1 0 0,0 1 0 0 0,0-1-1 0 0,-1 1 1 0 0,1-1-1 0 0,-1 1 1 0 0,1-1-1 0 0,-1 0 1 0 0,-1 2-1 0 0,1 0-79 0 0,-1-1-1 0 0,0 1 1 0 0,0-1-1 0 0,0 0 1 0 0,0 0-1 0 0,0 0 1 0 0,-1 0-1 0 0,1 0 1 0 0,-1 0-1 0 0,1-1 1 0 0,-1 1-1 0 0,1-1 1 0 0,-1 0-1 0 0,0 1 1 0 0,0-2-1 0 0,0 1 1 0 0,0 0-1 0 0,0 0 1 0 0,0-1-1 0 0,0 1 1 0 0,0-1-1 0 0,0 0 1 0 0,0 0-1 0 0,0 0 1 0 0,0-1-1 0 0,0 1 1 0 0,0-1-1 0 0,-3 0 1 0 0,6 1-53 0 0,0-1 1 0 0,-1 1 0 0 0,1 0-1 0 0,0 0 1 0 0,0 0 0 0 0,0 0-1 0 0,0 0 1 0 0,-1 0-1 0 0,1 0 1 0 0,0-1 0 0 0,0 1-1 0 0,0 0 1 0 0,0 0 0 0 0,-1 0-1 0 0,1 0 1 0 0,0 0-1 0 0,0-1 1 0 0,0 1 0 0 0,0 0-1 0 0,0 0 1 0 0,0 0 0 0 0,0-1-1 0 0,0 1 1 0 0,0 0-1 0 0,0 0 1 0 0,0 0 0 0 0,0-1-1 0 0,0 1 1 0 0,0 0 0 0 0,0 0-1 0 0,0 0 1 0 0,0-1 0 0 0,0 1-1 0 0,0 0 1 0 0,0 0-1 0 0,0 0 1 0 0,0-1 0 0 0,0 1-1 0 0,0 0 1 0 0,0 0 0 0 0,0 0-1 0 0,0-1 1 0 0,0 1-1 0 0,1 0 1 0 0,-1 0 0 0 0,0 0-1 0 0,0 0 1 0 0,0-1 0 0 0,0 1-1 0 0,0 0 1 0 0,1 0-1 0 0,-1 0 1 0 0,0 0 0 0 0,0 0-1 0 0,0 0 1 0 0,1 0 0 0 0,-1-1-1 0 0,0 1 1 0 0,0 0-1 0 0,0 0 1 0 0,1 0 0 0 0,-1 0-1 0 0,0 0 1 0 0,14-5-5429 0 0,-5 5 2570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12267 0 0,'2'1'129'0'0,"1"1"1"0"0,0-1-1 0 0,0 0 1 0 0,0 0-1 0 0,0 0 1 0 0,0 0 0 0 0,0-1-1 0 0,0 1 1 0 0,0-1-1 0 0,4 1 1 0 0,-3-1 50 0 0,37 4 331 0 0,51-2 0 0 0,-79-2-889 0 0,-41 0-332 0 0,1 2 0 0 0,0 0-1 0 0,-44 11 1 0 0,62-11 845 0 0,-1 0 1 0 0,1 1-1 0 0,0 0 1 0 0,0 1 0 0 0,0 0-1 0 0,1 0 1 0 0,-1 1-1 0 0,1 0 1 0 0,0 1-1 0 0,0 0 1 0 0,1 0-1 0 0,0 1 1 0 0,-12 12-1 0 0,16-13 9 0 0,1-1 0 0 0,-1 1 0 0 0,1 0 0 0 0,0 0 0 0 0,0 0 0 0 0,0 0 0 0 0,1 0 0 0 0,0 0 0 0 0,0 0 0 0 0,1 1-1 0 0,0-1 1 0 0,0 0 0 0 0,0 0 0 0 0,1 1 0 0 0,0-1 0 0 0,0 0 0 0 0,1 0 0 0 0,-1 0 0 0 0,1 0 0 0 0,0 0 0 0 0,5 8 0 0 0,-1-1-33 0 0,0-1 0 0 0,1 1 0 0 0,1-1-1 0 0,0 0 1 0 0,0-1 0 0 0,1 0 0 0 0,1 0 0 0 0,16 14 0 0 0,-21-22-157 0 0,0 1 1 0 0,1 0-1 0 0,-1-1 1 0 0,1 0-1 0 0,0 0 0 0 0,0-1 1 0 0,0 0-1 0 0,1 0 0 0 0,-1 0 1 0 0,0-1-1 0 0,1 0 1 0 0,-1 0-1 0 0,1 0 0 0 0,-1-1 1 0 0,1 0-1 0 0,-1 0 0 0 0,1-1 1 0 0,-1 0-1 0 0,1 0 1 0 0,8-3-1 0 0,-10 2-198 0 0,0 0-1 0 0,0 0 1 0 0,0 0 0 0 0,-1-1-1 0 0,1 1 1 0 0,-1-1 0 0 0,0 0-1 0 0,0-1 1 0 0,0 1 0 0 0,0-1-1 0 0,4-4 1 0 0,-5 3-237 0 0,0 1 0 0 0,0 0 0 0 0,0-1 1 0 0,-1 1-1 0 0,0-1 0 0 0,0 0 0 0 0,0 1 0 0 0,-1-1 1 0 0,1 0-1 0 0,-1 0 0 0 0,-1 0 0 0 0,2-10 0 0 0,-4-13-2183 0 0,-4 0-900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52 2056 0 0,'-8'-6'1688'0'0,"0"0"-1"0"0,0 1 0 0 0,0 0 0 0 0,-9-4 0 0 0,7 5-746 0 0,1 1-1 0 0,-1 0 1 0 0,-20-5-1 0 0,24 7-693 0 0,-1 0 0 0 0,0 1 1 0 0,1-1-1 0 0,-1 1 0 0 0,0 0 0 0 0,1 1 0 0 0,-1 0 0 0 0,0 0 0 0 0,1 0 0 0 0,-1 1 0 0 0,1 0 1 0 0,-1 0-1 0 0,1 1 0 0 0,0-1 0 0 0,-10 7 0 0 0,14-7-164 0 0,-1 1 1 0 0,1-1-1 0 0,0 1 0 0 0,0-1 1 0 0,0 1-1 0 0,0 0 0 0 0,1 0 1 0 0,-1 0-1 0 0,1 0 0 0 0,-1 0 0 0 0,1 0 1 0 0,0 0-1 0 0,1 0 0 0 0,-1 0 1 0 0,0 0-1 0 0,1 1 0 0 0,0-1 1 0 0,-1 0-1 0 0,2 7 0 0 0,0 6 53 0 0,0 1 0 0 0,6 24 0 0 0,-7-37-95 0 0,6 19-265 0 0,0-1 1 0 0,2 1-1 0 0,0-1 1 0 0,1-1-1 0 0,2 1 0 0 0,0-2 1 0 0,1 1-1 0 0,15 18 1 0 0,-53-67-15219 0 0,14 17 13421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3209 0 0,'4'1'7387'0'0,"5"0"-3743"0"0,19 2-934 0 0,-23-3-2670 0 0,122-3 1771 0 0,-85 0-4200 0 0,-1-2-3518 0 0,-16-1-206 0 0,-14 4 2801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2336 0 0,'-3'0'837'0'0,"0"0"-1"0"0,0 1 1 0 0,0-1-1 0 0,0 1 1 0 0,0-1-1 0 0,0 1 0 0 0,0 0 1 0 0,0 0-1 0 0,0 1 1 0 0,0-1-1 0 0,1 0 1 0 0,-1 1-1 0 0,1 0 0 0 0,-4 2 1 0 0,3-1-480 0 0,0 0-1 0 0,0 0 1 0 0,0 0 0 0 0,1 1 0 0 0,-1-1 0 0 0,1 1 0 0 0,0-1-1 0 0,0 1 1 0 0,0 0 0 0 0,-1 4 0 0 0,2-4-338 0 0,0-1 0 0 0,0 1-1 0 0,0 0 1 0 0,0-1 0 0 0,0 1 0 0 0,1 0 0 0 0,0 0 0 0 0,0 0 0 0 0,0-1 0 0 0,0 1 0 0 0,1 0-1 0 0,-1 0 1 0 0,1 0 0 0 0,0-1 0 0 0,0 1 0 0 0,1 0 0 0 0,-1-1 0 0 0,1 1 0 0 0,-1-1 0 0 0,1 0 0 0 0,0 1-1 0 0,0-1 1 0 0,1 0 0 0 0,3 4 0 0 0,-5-6-17 0 0,0 0-1 0 0,0 0 1 0 0,1 1 0 0 0,-1-1 0 0 0,0 0-1 0 0,1-1 1 0 0,-1 1 0 0 0,1 0-1 0 0,-1 0 1 0 0,1-1 0 0 0,-1 1-1 0 0,1 0 1 0 0,-1-1 0 0 0,1 0-1 0 0,0 1 1 0 0,-1-1 0 0 0,1 0-1 0 0,0 0 1 0 0,-1 0 0 0 0,1 0-1 0 0,0 0 1 0 0,-1 0 0 0 0,3-1-1 0 0,-2 0 1 0 0,1 0-1 0 0,-1 0 0 0 0,0 0 0 0 0,0-1 0 0 0,0 1 1 0 0,0-1-1 0 0,0 0 0 0 0,0 1 0 0 0,-1-1 0 0 0,1 0 1 0 0,0 0-1 0 0,-1 0 0 0 0,3-4 0 0 0,0-2-41 0 0,0-1 0 0 0,0 1 0 0 0,-1-1 0 0 0,0 0-1 0 0,-1 1 1 0 0,1-1 0 0 0,0-11 0 0 0,-4-10-227 0 0,2 10 378 0 0,8 41 352 0 0,-3-4-651 0 0,18 48 103 0 0,-5-36-4363 0 0,-17-26 3089 0 0,0-1 1 0 0,1 1-1 0 0,-1-1 0 0 0,1 0 0 0 0,0 0 0 0 0,0 0 0 0 0,3 2 0 0 0,2 0-1452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60 172 2497 0 0,'-4'-8'9895'0'0,"-5"-3"-5902"0"0,-5-8-2780 0 0,13 16-1193 0 0,-25-58 302 0 0,25 58-314 0 0,0 1 0 0 0,0-1 1 0 0,0 0-1 0 0,1 0 1 0 0,-1 1-1 0 0,1-1 0 0 0,0 0 1 0 0,0 0-1 0 0,0 0 1 0 0,0 0-1 0 0,0 0 0 0 0,0 1 1 0 0,1-1-1 0 0,0 0 1 0 0,-1 0-1 0 0,1 0 0 0 0,0 1 1 0 0,0-1-1 0 0,1 0 0 0 0,1-2 1 0 0,-3 4-11 0 0,1 1 1 0 0,0-1-1 0 0,-1 0 1 0 0,1 1-1 0 0,-1-1 1 0 0,1 1-1 0 0,0-1 0 0 0,0 1 1 0 0,-1-1-1 0 0,1 1 1 0 0,0-1-1 0 0,0 1 1 0 0,0 0-1 0 0,-1 0 1 0 0,1-1-1 0 0,0 1 1 0 0,0 0-1 0 0,0 0 0 0 0,0 0 1 0 0,0 0-1 0 0,0 0 1 0 0,-1 0-1 0 0,1 0 1 0 0,0 0-1 0 0,2 1 1 0 0,-1-1-8 0 0,0 1 0 0 0,0 0 0 0 0,0 0 1 0 0,0 1-1 0 0,0-1 0 0 0,0 0 0 0 0,0 1 1 0 0,-1-1-1 0 0,4 4 0 0 0,0 1-10 0 0,0 0 0 0 0,-1 0 0 0 0,0 1 0 0 0,0-1 0 0 0,4 8 0 0 0,-6-9 10 0 0,0 0 0 0 0,0 0 0 0 0,0-1 0 0 0,-1 1-1 0 0,1 0 1 0 0,-1 1 0 0 0,-1-1 0 0 0,1 0 0 0 0,-1 0-1 0 0,0 7 1 0 0,-10-53-1106 0 0,10 35 1129 0 0,0-1 0 0 0,0 0 0 0 0,1 1-1 0 0,0-1 1 0 0,0 1 0 0 0,1-1 0 0 0,3-7-1 0 0,-5 12 11 0 0,1 1 0 0 0,0-1 0 0 0,-1 1 0 0 0,1-1-1 0 0,0 1 1 0 0,0 0 0 0 0,0-1 0 0 0,0 1 0 0 0,0 0 0 0 0,0 0-1 0 0,0 0 1 0 0,1 0 0 0 0,-1 0 0 0 0,3-2 0 0 0,-3 3 1 0 0,0-1 0 0 0,0 1 0 0 0,0 0 0 0 0,0 0 0 0 0,0 0 0 0 0,0 0 0 0 0,0 0 0 0 0,0 0 0 0 0,0 0 0 0 0,0 1 0 0 0,0-1 1 0 0,0 0-1 0 0,0 0 0 0 0,0 1 0 0 0,0-1 0 0 0,0 1 0 0 0,0-1 0 0 0,0 1 0 0 0,-1-1 0 0 0,1 1 0 0 0,0-1 0 0 0,0 1 0 0 0,0 0 0 0 0,-1-1 0 0 0,1 1 0 0 0,1 1 0 0 0,0 2 34 0 0,1-1 0 0 0,-1 0 0 0 0,1 1 0 0 0,-1 0 0 0 0,0 0 0 0 0,0 0 0 0 0,-1 0-1 0 0,1 0 1 0 0,-1 0 0 0 0,1 5 0 0 0,7 45-677 0 0,-8-45 44 0 0,-6-21-8538 0 0,-8-29 4313 0 0,9 20 2412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49 2985 0 0,'-3'-5'1144'0'0,"1"-1"440"0"0,-1-1 497 0 0,0 2-1 0 0,0 0-512 0 0,-1 1-487 0 0,0-1-417 0 0,0 1-360 0 0,2 2-200 0 0,0-1-216 0 0,1 1-376 0 0,0 2-624 0 0,10 11-7098 0 0,-5-3 5481 0 0</inkml:trace>
  <inkml:trace contextRef="#ctx0" brushRef="#br0" timeOffset="1">58 139 4353 0 0,'0'35'9318'0'0,"6"4"-4090"0"0,5-2-3730 0 0,5-6-3370 0 0,-16-31 1731 0 0,0 0 0 0 0,0-1 0 0 0,0 1 0 0 0,0 0-1 0 0,0 0 1 0 0,0 0 0 0 0,0 0 0 0 0,0-1 0 0 0,11-23-16170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3857 0 0,'13'-13'12686'0'0,"-12"13"-12566"0"0,-1 0 0 0 0,0 1 0 0 0,0-1 0 0 0,0 0 0 0 0,0 0 0 0 0,6 31 4512 0 0,-4-14-5292 0 0,11 77 1121 0 0,0-2-1202 0 0,1-33-3504 0 0,-8-50-2407 0 0,-2-19 232 0 0,-2 2 3710 0 0</inkml:trace>
  <inkml:trace contextRef="#ctx0" brushRef="#br0" timeOffset="1">109 139 5273 0 0,'-1'1'388'0'0,"1"0"1"0"0,0 0-1 0 0,-1 0 0 0 0,1 0 0 0 0,0 0 1 0 0,0 0-1 0 0,-1 0 0 0 0,1 0 0 0 0,0 0 1 0 0,0 0-1 0 0,0-1 0 0 0,0 1 1 0 0,1 0-1 0 0,-1 0 0 0 0,0 0 0 0 0,0 0 1 0 0,1 2-1 0 0,11 14 2669 0 0,24 11-2411 0 0,-30-24-500 0 0,-3-2-248 0 0,56 35-1156 0 0,-38-27-1985 0 0,1-3-3384 0 0,-17-6 3130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0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5753 0 0,'0'-1'422'0'0,"-1"0"-1"0"0,1 1 1 0 0,-1-1-1 0 0,1 1 0 0 0,-1-1 1 0 0,0 1-1 0 0,1 0 1 0 0,-1-1-1 0 0,0 1 1 0 0,1 0-1 0 0,-1-1 0 0 0,0 1 1 0 0,0 0-1 0 0,1 0 1 0 0,-1-1-1 0 0,0 1 1 0 0,1 0-1 0 0,-1 0 0 0 0,0 0 1 0 0,0 0-1 0 0,0 0 1 0 0,1 0-1 0 0,-1 0 1 0 0,0 0-1 0 0,0 1 0 0 0,1-1 1 0 0,-1 0-1 0 0,0 0 1 0 0,0 1-1 0 0,0 0-95 0 0,-1 0 1 0 0,1 0-1 0 0,1 1 1 0 0,-1-1-1 0 0,0 0 0 0 0,0 1 1 0 0,0-1-1 0 0,1 0 1 0 0,-1 1-1 0 0,0-1 0 0 0,1 1 1 0 0,-1-1-1 0 0,1 3 1 0 0,-2 8-45 0 0,0 0 1 0 0,1 22 0 0 0,1-31 70 0 0,-1 54-958 0 0,-1 9 2431 0 0,4-21-3750 0 0,2-10-4025 0 0,5-1-5714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8 8770 0 0,'0'-1'393'0'0,"0"1"0"0"0,-3-3 2357 0 0,2 2-2357 0 0,1 1 0 0 0,0-1 0 0 0,-1 1-1 0 0,1 0 1 0 0,-1 0 0 0 0,0-1 0 0 0,1 1 0 0 0,-1 0 0 0 0,1 0 0 0 0,-1 0 0 0 0,1-1 0 0 0,-1 1-1 0 0,0 0 1 0 0,1 0 0 0 0,-1 0 0 0 0,1 0 0 0 0,-1 0 0 0 0,1 0 0 0 0,-2 0 0 0 0,-5 16 3606 0 0,2-2-4006 0 0,-18 48 478 0 0,-43 100-465 0 0,54-138-1498 0 0,-1-1 0 0 0,-21 29-1 0 0,37-55 1175 0 0,0-1 0 0 0,0 1 0 0 0,0 0-1 0 0,1 0 1 0 0,-1 1 0 0 0,1-1 0 0 0,4-1-1 0 0,54-24 661 0 0,-53 25-501 0 0,8-4 215 0 0,1 1-1 0 0,18-3 1 0 0,-30 8-285 0 0,0-1 1 0 0,0 2-1 0 0,0-1 1 0 0,0 1-1 0 0,0 0 1 0 0,0 0-1 0 0,0 0 1 0 0,0 1-1 0 0,0 0 1 0 0,7 2-1 0 0,-13-3 23 0 0,1 0-1 0 0,-1 0 1 0 0,1 1 0 0 0,-1-1-1 0 0,0 0 1 0 0,1 0 0 0 0,-1 0-1 0 0,1 0 1 0 0,-1 0 0 0 0,1 1-1 0 0,-1-1 1 0 0,0 0 0 0 0,1 0-1 0 0,-1 1 1 0 0,0-1 0 0 0,1 0-1 0 0,-1 0 1 0 0,0 1 0 0 0,1-1-1 0 0,-1 0 1 0 0,0 1 0 0 0,0-1-1 0 0,1 1 1 0 0,-1-1 0 0 0,0 0-1 0 0,0 1 1 0 0,0-1 0 0 0,0 1-1 0 0,1-1 1 0 0,-1 1 0 0 0,0-1-1 0 0,0 0 1 0 0,0 1 0 0 0,0-1-1 0 0,0 1 1 0 0,0-1 0 0 0,0 1-1 0 0,0-1 1 0 0,0 1 0 0 0,0-1-1 0 0,-1 0 1 0 0,1 1 0 0 0,0-1-1 0 0,0 1 1 0 0,0 0 0 0 0,-3 6-4205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1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11674 0 0,'12'27'4787'0'0,"-9"-23"-4477"0"0,-1 0 0 0 0,0 0 1 0 0,0 0-1 0 0,0 1 0 0 0,-1-1 0 0 0,1 1 0 0 0,-1 0 0 0 0,0-1 1 0 0,0 1-1 0 0,-1 0 0 0 0,1 0 0 0 0,-1-1 0 0 0,0 1 0 0 0,0 0 1 0 0,-1 0-1 0 0,1 0 0 0 0,-1-1 0 0 0,-2 7 0 0 0,0-5-332 0 0,0 1-1 0 0,-1 0 1 0 0,1-1 0 0 0,-1 0-1 0 0,0 0 1 0 0,-1 0-1 0 0,0-1 1 0 0,0 1 0 0 0,0-1-1 0 0,-8 6 1 0 0,-7 8-641 0 0,19-19 646 0 0,1 0 1 0 0,0 0 0 0 0,0 1-1 0 0,0-1 1 0 0,0 0 0 0 0,0 0-1 0 0,-1 0 1 0 0,1 0 0 0 0,0 0-1 0 0,0 0 1 0 0,0 1 0 0 0,0-1 0 0 0,0 0-1 0 0,0 0 1 0 0,-1 0 0 0 0,1 1-1 0 0,0-1 1 0 0,0 0 0 0 0,0 0-1 0 0,0 0 1 0 0,0 0 0 0 0,0 1-1 0 0,0-1 1 0 0,0 0 0 0 0,0 0 0 0 0,0 0-1 0 0,0 1 1 0 0,0-1 0 0 0,0 0-1 0 0,0 0 1 0 0,0 0 0 0 0,0 1-1 0 0,0-1 1 0 0,0 0 0 0 0,1 0-1 0 0,-1 0 1 0 0,0 1 0 0 0,0-1-1 0 0,0 0 1 0 0,0 0 0 0 0,0 0 0 0 0,1 1-1 0 0,10 2-298 0 0,18-2 207 0 0,-26-1 87 0 0,117-3-292 0 0,-80 0-2594 0 0,-1-3-3968 0 0,-17 2 64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9858 0 0,'-2'-8'9181'0'0,"3"8"-9017"0"0,14 1 2146 0 0,20 10-1914 0 0,-24-5-236 0 0,-1 0 1 0 0,0 1 0 0 0,-1 0-1 0 0,1 1 1 0 0,-2 0 0 0 0,1 0-1 0 0,-1 1 1 0 0,0 0-1 0 0,0 0 1 0 0,-1 1 0 0 0,-1 0-1 0 0,0 0 1 0 0,0 0 0 0 0,4 13-1 0 0,-6-13-256 0 0,0 1-1 0 0,0 0 0 0 0,-1 0 0 0 0,-1 0 1 0 0,0 0-1 0 0,1 19 0 0 0,-2-23-347 0 0,-2 1-1 0 0,1-1 1 0 0,-1 0 0 0 0,0 1-1 0 0,0-1 1 0 0,-1 0 0 0 0,0 0-1 0 0,-1 0 1 0 0,1 0 0 0 0,-7 11-1 0 0,9-17-44 0 0,-1 0 0 0 0,0 0-1 0 0,1 1 1 0 0,-1-1 0 0 0,0 0-1 0 0,0 0 1 0 0,0 0-1 0 0,0 0 1 0 0,0 0 0 0 0,0 0-1 0 0,-1 0 1 0 0,1-1 0 0 0,0 1-1 0 0,0 0 1 0 0,-1-1 0 0 0,1 1-1 0 0,-2 0 1 0 0,-12 1-6223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10442 0 0,'4'10'3729'0'0,"3"0"-3233"0"0,4 0-176 0 0,4-2 8 0 0,4-2 0 0 0,2 0-40 0 0,3-2 64 0 0,0 1 33 0 0,3-3-17 0 0,0 0-112 0 0,3-3-200 0 0,0-1-480 0 0,-1 0-577 0 0,-2-3-695 0 0,-1-1-592 0 0,-5-2-665 0 0,-1-2 56 0 0,-5-2-1456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13075 0 0,'46'13'6948'0'0,"2"-3"-4884"0"0,-17-4-2614 0 0,44 15 0 0 0,-56-15-46 0 0,3-3-8714 0 0,-21-4 8718 0 0,1 1 1 0 0,-1 0-1 0 0,0-1 1 0 0,1 1 0 0 0,-1-1-1 0 0,0 0 1 0 0,0 1-1 0 0,1-1 1 0 0,-1 0 0 0 0,0 0-1 0 0,0 0 1 0 0,0 1 0 0 0,1-3-1 0 0,10-13 1828 0 0,-11 16-635 0 0,0-1 0 0 0,-1 0 0 0 0,1 0 0 0 0,0 0 0 0 0,0 0 0 0 0,0 1 0 0 0,0-1 0 0 0,0 0 0 0 0,0 1 0 0 0,-1-1 0 0 0,2 0 0 0 0,-1 1 0 0 0,0-1 1 0 0,0 1-1 0 0,1-1 0 0 0,20-2 2057 0 0,-19 3-2652 0 0,0 0 0 0 0,0 0-1 0 0,0-1 1 0 0,-1 1 0 0 0,1-1-1 0 0,0 0 1 0 0,0 0 0 0 0,0 0-1 0 0,4-2 1 0 0,-5 1-223 0 0,0 1 0 0 0,0-1 0 0 0,0 0 0 0 0,0 0 1 0 0,0 0-1 0 0,0-1 0 0 0,-1 1 0 0 0,1 0 0 0 0,-1-1 0 0 0,1 1 0 0 0,-1-1 1 0 0,0 1-1 0 0,0-1 0 0 0,0 1 0 0 0,0-1 0 0 0,0-5 0 0 0,-1 6 135 0 0,0 0 0 0 0,1 0 0 0 0,-2 0 0 0 0,1 1 0 0 0,0-1 0 0 0,0 0 0 0 0,0 0 0 0 0,-1 0 0 0 0,1 0 0 0 0,-1 1 0 0 0,0-1 0 0 0,1 0 0 0 0,-1 1 0 0 0,0-1 0 0 0,0 0 0 0 0,0 1 0 0 0,0-1 0 0 0,0 1 0 0 0,0 0 0 0 0,-1-1 0 0 0,1 1 0 0 0,0 0 0 0 0,-1 0 0 0 0,1-1 0 0 0,-1 1 0 0 0,1 0 0 0 0,-4-1 0 0 0,5 37 6910 0 0,2 22-4853 0 0,0 14 286 0 0,2-24-3502 0 0,4-8-2918 0 0,4-1-3893 0 0,-8-30 2415 0 0</inkml:trace>
  <inkml:trace contextRef="#ctx0" brushRef="#br0" timeOffset="1">478 9 7962 0 0,'5'-4'8490'0'0,"-1"5"-6010"0"0,-1 7-560 0 0,-2 1-647 0 0,0 4-457 0 0,0 3-272 0 0,1 5-168 0 0,-1 3-192 0 0,0 0-128 0 0,-1 3-112 0 0,0 0-232 0 0,0 2-376 0 0,-1 1-592 0 0,0-1-961 0 0,-1-1-1904 0 0,-3-5-1256 0 0,0-3-1704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11859 0 0,'0'2'506'0'0,"3"51"7551"0"0,-4-45-7925 0 0,1-1 1 0 0,-1 0-1 0 0,-1 0 1 0 0,1 0-1 0 0,-1 0 1 0 0,0 0-1 0 0,-1 0 0 0 0,-5 10 1 0 0,7-14-299 0 0,-15 26-326 0 0,5-17-3100 0 0,10-12 3462 0 0,1 0 0 0 0,0 0 0 0 0,-1 0 0 0 0,1 0 0 0 0,0-1 0 0 0,0 1 0 0 0,0 0 0 0 0,-1 0 0 0 0,1 0 0 0 0,0-1 0 0 0,0 1 1 0 0,0 0-1 0 0,-1 0 0 0 0,1-1 0 0 0,0 1 0 0 0,0 0 0 0 0,0 0 0 0 0,0-1 0 0 0,0 1 0 0 0,0 0 0 0 0,-1-1 0 0 0,1 1 0 0 0,0 0 0 0 0,0 0 0 0 0,0-1 0 0 0,0 1 1 0 0,0 0-1 0 0,0-1 0 0 0,0 1 0 0 0,0 0 0 0 0,0-1 0 0 0,1 1 0 0 0,-1 0 0 0 0,0 0 0 0 0,0-1 0 0 0,0 1 0 0 0,0 0 0 0 0,0-1 0 0 0,1 1 0 0 0,3-15-220 0 0,-1 10 715 0 0,1 1 0 0 0,-1-1 0 0 0,1 1 0 0 0,0 0-1 0 0,0 0 1 0 0,1 1 0 0 0,-1-1 0 0 0,1 1 0 0 0,-1 0 0 0 0,1 0 0 0 0,0 0 0 0 0,1 1 0 0 0,-1-1 0 0 0,0 1 0 0 0,1 1 0 0 0,-1-1 0 0 0,1 1-1 0 0,10-1 1 0 0,-6 0-73 0 0,0 2-1 0 0,-1 0 1 0 0,1 0-1 0 0,0 0 1 0 0,0 1-1 0 0,0 1 1 0 0,-1 0-1 0 0,1 0 0 0 0,-1 1 1 0 0,11 4-1 0 0,23 17-1926 0 0,-30-15-1795 0 0,-1 2-3318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9778 0 0,'6'-2'1761'0'0,"0"0"0"0"0,1-1 0 0 0,-1 0 0 0 0,0 0 0 0 0,0 0 0 0 0,8-6 0 0 0,-4 1-744 0 0,1-1 0 0 0,14-16 1 0 0,-7 4-1148 0 0,0-1 0 0 0,18-33 0 0 0,-20 30-390 0 0,27-50-183 0 0,-23 24-9273 0 0,-20 44 5066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5:5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14795 0 0,'2'14'2721'0'0,"3"5"-689"0"0,7 8-407 0 0,2 3-489 0 0,8 7-432 0 0,2 4-216 0 0,4 5-80 0 0,1 4-96 0 0,1 2-104 0 0,-3-2-96 0 0,-2-3-104 0 0,-2-5-160 0 0,-1-6-368 0 0,-3-6-584 0 0,-2-5-961 0 0,-2-4-1375 0 0,-6-9-2138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12 2857 0 0,'-4'-2'579'0'0,"0"0"0"0"0,0 1 1 0 0,0-1-1 0 0,0 1 1 0 0,0 0-1 0 0,0 0 1 0 0,0 1-1 0 0,-1-1 0 0 0,1 1 1 0 0,0 0-1 0 0,0 0 1 0 0,-1 0-1 0 0,1 1 1 0 0,0-1-1 0 0,0 1 0 0 0,0 0 1 0 0,0 1-1 0 0,0-1 1 0 0,0 0-1 0 0,0 1 1 0 0,0 0-1 0 0,-5 3 0 0 0,-10 7 606 0 0,0 0 0 0 0,-31 26-1 0 0,46-35-1138 0 0,-3 3-21 0 0,0 0-1 0 0,0 0 1 0 0,1 1 0 0 0,0 0 0 0 0,1 0 0 0 0,-1 1-1 0 0,2-1 1 0 0,-1 1 0 0 0,1 0 0 0 0,0 1 0 0 0,-3 9-1 0 0,3-6 41 0 0,1 1-1 0 0,0 0 1 0 0,1 0-1 0 0,1 0 1 0 0,0 0-1 0 0,1 26 1 0 0,5-4 53 0 0,1 0 1 0 0,1 0-1 0 0,2-1 1 0 0,24 59 0 0 0,-26-73-579 0 0,2-1 1 0 0,0 0-1 0 0,1-1 1 0 0,14 20-1 0 0,-19-32 241 0 0,-1 0-1 0 0,1 0 1 0 0,0 0-1 0 0,1-1 1 0 0,0 0-1 0 0,-1 0 0 0 0,2 0 1 0 0,-1-1-1 0 0,0 1 1 0 0,1-2-1 0 0,0 1 1 0 0,0-1-1 0 0,0 0 1 0 0,11 3-1 0 0,-16-5-182 0 0,-1-1 1 0 0,1 1-1 0 0,0-1 1 0 0,-1 0-1 0 0,1 0 1 0 0,0 0-1 0 0,-1 0 1 0 0,1 0-1 0 0,0 0 1 0 0,0 0-1 0 0,-1 0 1 0 0,1-1-1 0 0,0 1 1 0 0,-1-1-1 0 0,1 1 1 0 0,-1-1-1 0 0,1 0 1 0 0,-1 1-1 0 0,1-1 1 0 0,-1 0-1 0 0,1 0 1 0 0,-1 0-1 0 0,0 0 1 0 0,1 0-1 0 0,-1-1 1 0 0,1 0-1 0 0,3-8-3019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49 3777 0 0,'-2'-3'1104'0'0,"-20"-27"4905"0"0,20 29-5527 0 0,1-1-1 0 0,0 1 1 0 0,-1 0-1 0 0,1-1 1 0 0,-1 1-1 0 0,0 0 1 0 0,1 0-1 0 0,-1 0 1 0 0,0 0-1 0 0,1 0 1 0 0,-1 1 0 0 0,0-1-1 0 0,0 1 1 0 0,0-1-1 0 0,0 1 1 0 0,-2-1-1 0 0,3 1-361 0 0,0 1 1 0 0,1-1-1 0 0,-1 1 0 0 0,0-1 0 0 0,1 1 1 0 0,-1-1-1 0 0,0 1 0 0 0,1-1 0 0 0,-1 1 1 0 0,0 0-1 0 0,1-1 0 0 0,-1 1 0 0 0,1 0 1 0 0,-1-1-1 0 0,1 1 0 0 0,-1 0 0 0 0,1 0 1 0 0,0 0-1 0 0,-1-1 0 0 0,1 1 0 0 0,0 0 1 0 0,0 0-1 0 0,0 0 0 0 0,0 0 0 0 0,-1 0 1 0 0,1-1-1 0 0,0 1 0 0 0,1 0 0 0 0,-1 1 1 0 0,-1 34 240 0 0,2-29-120 0 0,0 51-261 0 0,2 0-1 0 0,3-1 0 0 0,3 1 0 0 0,24 85 1 0 0,-7-66-3801 0 0,5-1-3522 0 0,-29-72 6228 0 0,-1-2 603 0 0,-1 0 1 0 0,1-1-1 0 0,0 1 1 0 0,0 0-1 0 0,0-1 1 0 0,0 1-1 0 0,0-1 0 0 0,0 1 1 0 0,0-1-1 0 0,0 1 1 0 0,1-1-1 0 0,-1 0 1 0 0,2 2-1 0 0,4-1-2262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33 530 3425 0 0,'1'12'1700'0'0,"-1"-9"-1020"0"0,1 0 0 0 0,-1 0 0 0 0,0 0 0 0 0,0 0 0 0 0,0 0 0 0 0,0 0 0 0 0,-1-1 0 0 0,1 1 0 0 0,-1 0 0 0 0,0 0 1 0 0,0 0-1 0 0,-5-1 3531 0 0,-1-28-2780 0 0,-1-30-691 0 0,-2-94 1 0 0,12 48-665 0 0,16-108 1 0 0,-10 179 0 0 0,-8 31-77 0 0,0 0 1 0 0,1-1 0 0 0,-1 1 0 0 0,0 0-1 0 0,0 0 1 0 0,0 0 0 0 0,0-1 0 0 0,0 1-1 0 0,1 0 1 0 0,-1 0 0 0 0,0 0-1 0 0,0 0 1 0 0,0 0 0 0 0,1-1 0 0 0,-1 1-1 0 0,0 0 1 0 0,0 0 0 0 0,0 0 0 0 0,1 0-1 0 0,-1 0 1 0 0,0 0 0 0 0,0 0 0 0 0,1 0-1 0 0,-1 0 1 0 0,0 0 0 0 0,0 0-1 0 0,1 0 1 0 0,-1 0 0 0 0,0 0 0 0 0,0 0-1 0 0,0 0 1 0 0,1 0 0 0 0,-1 0 0 0 0,0 0-1 0 0,0 0 1 0 0,1 1 0 0 0,10 14-4 0 0,9 28-1 0 0,-3 1 0 0 0,21 78 1 0 0,-8-21 29 0 0,-22-73-1 0 0,-4-15 10 0 0,-1-1 0 0 0,2 1-1 0 0,0-1 1 0 0,0 0 0 0 0,1 0-1 0 0,9 12 1 0 0,-15-23-24 0 0,0-1 0 0 0,0 0-1 0 0,1 1 1 0 0,-1-1 0 0 0,0 0 0 0 0,0 0 0 0 0,0 1 0 0 0,1-1 0 0 0,-1 0 0 0 0,0 0 0 0 0,0 1-1 0 0,1-1 1 0 0,-1 0 0 0 0,0 0 0 0 0,1 0 0 0 0,-1 0 0 0 0,0 1 0 0 0,0-1 0 0 0,1 0-1 0 0,-1 0 1 0 0,0 0 0 0 0,1 0 0 0 0,-1 0 0 0 0,0 0 0 0 0,1 0 0 0 0,-1 0 0 0 0,0 0-1 0 0,1 0 1 0 0,-1 0 0 0 0,0 0 0 0 0,1 0 0 0 0,-1 0 0 0 0,0 0 0 0 0,1 0 0 0 0,-1 0 0 0 0,0-1-1 0 0,1 1 1 0 0,7-14 239 0 0,0-19-3 0 0,-8 33-244 0 0,10-135 416 0 0,-9 98-885 0 0,2 0 0 0 0,1 0 0 0 0,2 0 0 0 0,13-47 0 0 0,-12 69-4588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60 4945 0 0,'-4'-5'1338'0'0,"1"0"0"0"0,1 0 0 0 0,-1 0 0 0 0,1 0 0 0 0,-3-10 0 0 0,4 15-1185 0 0,1-1 0 0 0,0 0 0 0 0,0 1 1 0 0,0-1-1 0 0,0 0 0 0 0,0 1 0 0 0,0-1 0 0 0,0 0 0 0 0,0 0 0 0 0,0 1 0 0 0,0-1 0 0 0,0 0 0 0 0,0 1 0 0 0,1-1 0 0 0,-1 0 0 0 0,0 1 0 0 0,0-1 0 0 0,1 0 0 0 0,-1 1 0 0 0,0-1 0 0 0,1 1 0 0 0,0-2 0 0 0,0 2-63 0 0,0-1 1 0 0,0 1-1 0 0,0-1 0 0 0,0 1 1 0 0,0 0-1 0 0,0 0 0 0 0,0-1 1 0 0,0 1-1 0 0,1 0 0 0 0,-1 0 1 0 0,0 0-1 0 0,0 0 0 0 0,0 0 1 0 0,0 0-1 0 0,0 0 1 0 0,1 1-1 0 0,-1-1 0 0 0,0 0 1 0 0,1 1-1 0 0,17 5 306 0 0,35 16-1 0 0,-40-16-678 0 0,1 1-1 0 0,0-2 0 0 0,0 0 1 0 0,20 3-1 0 0,-32-10-2340 0 0,-7-4 919 0 0,-8-6-86 0 0,7 9 1725 0 0,-2 0 0 0 0,1 1 0 0 0,0 0 0 0 0,0 0 0 0 0,-1 0 0 0 0,1 1 0 0 0,-1-1 0 0 0,0 2-1 0 0,1-1 1 0 0,-1 1 0 0 0,0 0 0 0 0,-7 1 0 0 0,11-1 277 0 0,0 0 0 0 0,1 1 0 0 0,-1-1-1 0 0,0 1 1 0 0,1 0 0 0 0,-1 0 0 0 0,1 0-1 0 0,-1 0 1 0 0,1 0 0 0 0,0 0 0 0 0,-1 1 0 0 0,1-1-1 0 0,0 1 1 0 0,0-1 0 0 0,0 1 0 0 0,0 0 0 0 0,0 0-1 0 0,1 0 1 0 0,-1 0 0 0 0,0 0 0 0 0,1 0 0 0 0,-1 1-1 0 0,1-1 1 0 0,0 0 0 0 0,0 1 0 0 0,0-1 0 0 0,0 1-1 0 0,0-1 1 0 0,1 1 0 0 0,-1 0 0 0 0,1-1 0 0 0,-1 5-1 0 0,1 7 340 0 0,-3 22-29 0 0,2 0 0 0 0,2 0 0 0 0,1 1 1 0 0,8 42-1 0 0,-8-73-523 0 0,0 1 0 0 0,0-1 0 0 0,0 0 0 0 0,1 0 1 0 0,0 0-1 0 0,0-1 0 0 0,1 1 0 0 0,-1-1 0 0 0,1 1 0 0 0,0-1 1 0 0,1 0-1 0 0,-1-1 0 0 0,1 1 0 0 0,0-1 0 0 0,0 0 0 0 0,0 0 1 0 0,1 0-1 0 0,-1-1 0 0 0,1 0 0 0 0,0 0 0 0 0,0 0 0 0 0,0-1 1 0 0,0 0-1 0 0,1 0 0 0 0,-1-1 0 0 0,0 0 0 0 0,1 0 0 0 0,12 1 0 0 0,-12-3-242 0 0,0 1 0 0 0,0-1 0 0 0,0 0-1 0 0,0 0 1 0 0,0-1 0 0 0,0 0-1 0 0,-1 0 1 0 0,1-1 0 0 0,-1 0-1 0 0,11-6 1 0 0,-16 9-55 0 0,0-1-1 0 0,0 1 0 0 0,-1-1 1 0 0,1 1-1 0 0,0-1 0 0 0,-1 1 1 0 0,1-1-1 0 0,0 0 0 0 0,-1 1 1 0 0,1-1-1 0 0,-1 0 0 0 0,1 1 1 0 0,-1-1-1 0 0,0 0 0 0 0,1 0 1 0 0,-1 1-1 0 0,0-1 1 0 0,1 0-1 0 0,-1 0 0 0 0,0 0 1 0 0,0 0-1 0 0,0 0 0 0 0,0 1 1 0 0,0-1-1 0 0,0 0 0 0 0,0 0 1 0 0,0 0-1 0 0,0 0 0 0 0,0 0 1 0 0,0 1-1 0 0,0-1 0 0 0,-1 0 1 0 0,1 0-1 0 0,0 0 0 0 0,-1 1 1 0 0,1-1-1 0 0,0 0 1 0 0,-1 0-1 0 0,1 1 0 0 0,-1-1 1 0 0,1 0-1 0 0,-1 1 0 0 0,0-1 1 0 0,0 0-1 0 0,-8-9-3113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3625 0 0,'0'2'1736'0'0,"4"-1"393"0"0,-1 1 95 0 0,6 0-143 0 0,0-2-433 0 0,3 0-560 0 0,1 1-416 0 0,2 1-240 0 0,2-1-200 0 0,2 3-112 0 0,1 0-96 0 0,1-1-232 0 0,-2 3-712 0 0,1-3-1232 0 0,-2 0-1513 0 0,-1-2 368 0 0,0-2-1048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26 8154 0 0,'-19'-15'6483'0'0,"19"9"-3897"0"0,14 4-1449 0 0,29 1 171 0 0,-21 0-1106 0 0,1 1 1 0 0,0 0-1 0 0,0 2 0 0 0,0 1 0 0 0,34 8 1 0 0,-60-12-436 0 0,-1 0 0 0 0,1 0 0 0 0,-1 1 0 0 0,1-1 0 0 0,-1 1 1 0 0,0 0-1 0 0,1 0 0 0 0,-8 1 0 0 0,10-1 294 0 0,-1 0-1 0 0,0 1 1 0 0,1-1 0 0 0,-1 1 0 0 0,0 0-1 0 0,1-1 1 0 0,-1 1 0 0 0,1 0 0 0 0,-1 0-1 0 0,1 0 1 0 0,0 0 0 0 0,-1 0 0 0 0,1 0 0 0 0,0 0-1 0 0,-1 0 1 0 0,1 1 0 0 0,0-1 0 0 0,0 0-1 0 0,0 1 1 0 0,0-1 0 0 0,1 1 0 0 0,-1-1-1 0 0,0 1 1 0 0,1 0 0 0 0,-2 1 0 0 0,-4 25 368 0 0,0 0 1 0 0,1 0-1 0 0,2 0 1 0 0,1 1 0 0 0,1-1-1 0 0,5 42 1 0 0,-1-46-729 0 0,0-1-1 0 0,2 0 1 0 0,1 0 0 0 0,14 38 0 0 0,-13-47-1510 0 0,-2-9-1229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 8330 0 0,'-2'2'531'0'0,"0"1"0"0"0,-1 0 1 0 0,1 0-1 0 0,0 0 0 0 0,0 0 0 0 0,1 0 1 0 0,-1 0-1 0 0,1 0 0 0 0,-1 1 0 0 0,1-1 1 0 0,0 1-1 0 0,0-1 0 0 0,0 5 1 0 0,-5 53 981 0 0,4-36-802 0 0,-3 19-243 0 0,1-14-714 0 0,1 1 0 0 0,1-1 0 0 0,5 57 0 0 0,-3-87 206 0 0,0 1 1 0 0,0-1-1 0 0,0 0 1 0 0,0 0-1 0 0,0 0 0 0 0,0 0 1 0 0,0 0-1 0 0,0 0 1 0 0,0 1-1 0 0,0-1 1 0 0,0 0-1 0 0,0 0 1 0 0,0 0-1 0 0,0 0 0 0 0,0 0 1 0 0,0 0-1 0 0,0 1 1 0 0,0-1-1 0 0,0 0 1 0 0,0 0-1 0 0,0 0 1 0 0,0 0-1 0 0,0 0 1 0 0,0 0-1 0 0,0 1 0 0 0,0-1 1 0 0,0 0-1 0 0,0 0 1 0 0,0 0-1 0 0,0 0 1 0 0,0 0-1 0 0,1 0 1 0 0,-1 0-1 0 0,0 0 0 0 0,0 1 1 0 0,0-1-1 0 0,0 0 1 0 0,0 0-1 0 0,0 0 1 0 0,0 0-1 0 0,1 0 1 0 0,-1 0-1 0 0,0 0 0 0 0,0 0 1 0 0,0 0-1 0 0,0 0 1 0 0,0 0-1 0 0,0 0 1 0 0,1 0-1 0 0,-1 0 1 0 0,0 0-1 0 0,0 0 1 0 0,0 0-1 0 0,0 0 0 0 0,0 0 1 0 0,0 0-1 0 0,1 0 1 0 0,-1 0-1 0 0,0 0 1 0 0,0 0-1 0 0,0 0 1 0 0,7-12-957 0 0,7-28 949 0 0,-10 28-146 0 0,1 1 172 0 0,0-1 0 0 0,0 0-1 0 0,1 1 1 0 0,0 0-1 0 0,1 1 1 0 0,1-1 0 0 0,0 1-1 0 0,9-9 1 0 0,-10 12-137 0 0,0 1 0 0 0,0 1-1 0 0,0-1 1 0 0,1 1 0 0 0,0 1 0 0 0,0-1-1 0 0,1 1 1 0 0,-1 1 0 0 0,1-1 0 0 0,0 1-1 0 0,15-2 1 0 0,-22 4-187 0 0,0 1 1 0 0,-1-1-1 0 0,1 1 0 0 0,0-1 1 0 0,0 0-1 0 0,-1 1 0 0 0,1-1 0 0 0,0 0 1 0 0,-1 0-1 0 0,1 0 0 0 0,-1 0 1 0 0,1-1-1 0 0,-1 1 0 0 0,0 0 0 0 0,0-1 1 0 0,1 1-1 0 0,-1 0 0 0 0,2-4 1 0 0,-2 2 42 0 0,0 0 1 0 0,1 0 0 0 0,-1-1 0 0 0,0 1 0 0 0,-1 0 0 0 0,1-1 0 0 0,-1 1 0 0 0,1-1 0 0 0,-1-5 0 0 0,-7-35 1458 0 0,-10 8 4799 0 0,16 45 173 0 0,-2 34-3555 0 0,0 13-1617 0 0,0 61 268 0 0,4-103-1824 0 0,0-1 0 0 0,1 0 1 0 0,0 0-1 0 0,1 0 0 0 0,1 0 0 0 0,7 19 0 0 0,-10-31 153 0 0,-1 1 0 0 0,1-1 0 0 0,-1 0-1 0 0,1 0 1 0 0,0 1 0 0 0,-1-1 0 0 0,1 0 0 0 0,0 0-1 0 0,0 0 1 0 0,0 0 0 0 0,0 0 0 0 0,0 0-1 0 0,0 0 1 0 0,0 0 0 0 0,0-1 0 0 0,0 1 0 0 0,1 0-1 0 0,-1 0 1 0 0,2 0 0 0 0,6-1-4389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2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14 9082 0 0,'0'0'208'0'0,"0"0"0"0"0,-1-1 1 0 0,1 1-1 0 0,0-1 0 0 0,0 1 0 0 0,0-1 0 0 0,0 1 0 0 0,0 0 1 0 0,0-1-1 0 0,0 1 0 0 0,0-1 0 0 0,0 1 0 0 0,0-1 1 0 0,0 1-1 0 0,0-1 0 0 0,0 1 0 0 0,1 0 0 0 0,-1-1 1 0 0,0 1-1 0 0,0-1 0 0 0,0 1 0 0 0,1 0 0 0 0,-1-1 0 0 0,0 1 1 0 0,0 0-1 0 0,1-1 0 0 0,-1 1 0 0 0,0 0 0 0 0,1-1 1 0 0,-1 1-1 0 0,0 0 0 0 0,1 0 0 0 0,-1-1 0 0 0,0 1 1 0 0,1 0-1 0 0,-1 0 0 0 0,1 0 0 0 0,-1 0 0 0 0,0-1 1 0 0,1 1-1 0 0,-1 0 0 0 0,1 0 0 0 0,0 0 0 0 0,19 14 3072 0 0,15 29-1637 0 0,-23-21-1360 0 0,-2 0 0 0 0,0 1 0 0 0,-1 1 0 0 0,-1 0 0 0 0,-2 0 0 0 0,0 0 0 0 0,-1 1 0 0 0,-2-1-1 0 0,0 1 1 0 0,-2 0 0 0 0,-1 0 0 0 0,-1 0 0 0 0,0 0 0 0 0,-10 42 0 0 0,2-25-698 0 0,-2 1 0 0 0,-30 73 0 0 0,15-57-3414 0 0,-41 67-1 0 0,51-106-5744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3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2056 0 0,'-4'0'269'0'0,"0"0"0"0"0,0 0 0 0 0,0 1 0 0 0,0 0-1 0 0,0-1 1 0 0,0 1 0 0 0,0 1 0 0 0,0-1-1 0 0,-7 4 1 0 0,8-4 217 0 0,0 1-1 0 0,0-1 1 0 0,0 0-1 0 0,0 0 1 0 0,0 0 0 0 0,0 0-1 0 0,0 0 1 0 0,-1-1-1 0 0,1 1 1 0 0,0-1-1 0 0,-1 0 1 0 0,1 0 0 0 0,0 0-1 0 0,-1-1 1 0 0,-2 0-1 0 0,-1-3 3480 0 0,15 5-1570 0 0,13 2-1165 0 0,15 7-1063 0 0,170 39 170 0 0,-168-42-172 0 0,0-2-1 0 0,0-1 1 0 0,59-3 0 0 0,441-55 299 0 0,-461 45 50 0 0,152 1-1 0 0,-196 8-448 0 0,233 19 470 0 0,-83-3-232 0 0,-148-14-269 0 0,269 18 711 0 0,-142-7-722 0 0,270-12 0 0 0,-337-10-21 0 0,-36 3 0 0 0,64 1 0 0 0,142 2 250 0 0,-75-1 506 0 0,-160 4-638 0 0,-14 1-16 0 0,-1-1 0 0 0,0-1-1 0 0,0 0 1 0 0,22-5 0 0 0,-14 0-85 0 0,29-7-317 0 0,-49 13-37 0 0,0-1 1 0 0,1 1 0 0 0,-1 0 0 0 0,1 0-1 0 0,-1 0 1 0 0,0 0 0 0 0,1 1 0 0 0,-1 0-1 0 0,0-1 1 0 0,1 1 0 0 0,-1 0 0 0 0,6 3-1 0 0,-5-1-2568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 2200 0 0,'-2'-39'18701'0'0,"11"83"-17955"0"0,-6 49-338 0 0,1 13-306 0 0,-2-93-97 0 0,0 0 1 0 0,0 0 0 0 0,1 0 0 0 0,1-1 0 0 0,9 22-1 0 0,-12-32-5 0 0,0 0 0 0 0,1 1 0 0 0,0-1 0 0 0,-1 0 0 0 0,1 0 0 0 0,0 0 0 0 0,0 0 0 0 0,0 0 0 0 0,0-1 0 0 0,1 1 0 0 0,-1-1 0 0 0,0 1 0 0 0,1-1-1 0 0,-1 0 1 0 0,1 0 0 0 0,-1 0 0 0 0,1 0 0 0 0,0 0 0 0 0,-1 0 0 0 0,4 0 0 0 0,7 0 3 0 0,0 0 1 0 0,0 0-1 0 0,15-2 1 0 0,3 1 3 0 0,96 12 165 0 0,5 0-3372 0 0,-129-12 2794 0 0,19-1-4476 0 0,-11-4-3008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6889 0 0,'-1'0'347'0'0,"-1"0"-1"0"0,1 0 0 0 0,0 0 0 0 0,-1 0 0 0 0,1 0 0 0 0,0 0 0 0 0,-1 1 1 0 0,1-1-1 0 0,0 0 0 0 0,0 1 0 0 0,-1-1 0 0 0,1 1 0 0 0,0-1 0 0 0,0 1 0 0 0,0 0 1 0 0,0 0-1 0 0,0-1 0 0 0,0 1 0 0 0,0 0 0 0 0,0 0 0 0 0,0 0 0 0 0,0 0 0 0 0,0 0 1 0 0,-1 2-1 0 0,2-2-145 0 0,0 0 0 0 0,1 0 0 0 0,-1 1 0 0 0,0-1 0 0 0,0 0 0 0 0,1 0 0 0 0,-1 0-1 0 0,1 1 1 0 0,-1-1 0 0 0,1 0 0 0 0,0 0 0 0 0,-1 0 0 0 0,1 0 0 0 0,0 0 0 0 0,0 0 0 0 0,0 0 0 0 0,-1 0 0 0 0,1 0 0 0 0,2 1 0 0 0,7 6 111 0 0,1-1-1 0 0,-1 0 1 0 0,20 10-1 0 0,-4-5-282 0 0,-15-8 173 0 0,1 1-1 0 0,-1 1 1 0 0,-1 0 0 0 0,1 1 0 0 0,12 10-1 0 0,-20-15-92 0 0,-1 1-1 0 0,1 0 0 0 0,0 1 0 0 0,-1-1 0 0 0,0 0 0 0 0,0 1 0 0 0,0-1 1 0 0,0 1-1 0 0,0 0 0 0 0,-1 0 0 0 0,1-1 0 0 0,-1 1 0 0 0,0 0 1 0 0,0 0-1 0 0,-1 0 0 0 0,1 0 0 0 0,-1 0 0 0 0,0 1 0 0 0,0-1 0 0 0,-1 5 1 0 0,-1 2-1 0 0,0-1 1 0 0,0 0-1 0 0,-1 0 1 0 0,0-1 0 0 0,-1 1-1 0 0,0-1 1 0 0,-1 1 0 0 0,0-1-1 0 0,0 0 1 0 0,-1-1-1 0 0,-12 15 1 0 0,13-18-159 0 0,0 1-1 0 0,0-1 0 0 0,0 0 1 0 0,-1 0-1 0 0,0-1 1 0 0,0 1-1 0 0,0-1 1 0 0,0-1-1 0 0,-1 1 0 0 0,0-1 1 0 0,1 0-1 0 0,-1 0 1 0 0,0-1-1 0 0,-1 0 1 0 0,1-1-1 0 0,0 1 1 0 0,-9 0-1 0 0,64-8-16597 0 0,-28 4 11017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76 8802 0 0,'-9'-72'12110'0'0,"9"72"-12065"0"0,0 0-1 0 0,0 0 1 0 0,0 0-1 0 0,0-1 1 0 0,0 1-1 0 0,0 0 1 0 0,0 0-1 0 0,0 0 1 0 0,0 0-1 0 0,0 0 1 0 0,0 0-1 0 0,0 0 1 0 0,0 0-1 0 0,0-1 1 0 0,0 1-1 0 0,0 0 0 0 0,0 0 1 0 0,0 0-1 0 0,0 0 1 0 0,0 0-1 0 0,0 0 1 0 0,-1 0-1 0 0,1 0 1 0 0,0 0-1 0 0,0 0 1 0 0,0 0-1 0 0,0-1 1 0 0,0 1-1 0 0,0 0 1 0 0,0 0-1 0 0,0 0 1 0 0,0 0-1 0 0,0 0 0 0 0,0 0 1 0 0,-1 0-1 0 0,1 0 1 0 0,0 0-1 0 0,0 0 1 0 0,0 0-1 0 0,0 0 1 0 0,0 0-1 0 0,0 0 1 0 0,0 0-1 0 0,0 0 1 0 0,-1 0-1 0 0,1 0 1 0 0,0 0-1 0 0,0 0 1 0 0,0 0-1 0 0,0 0 1 0 0,0 0-1 0 0,0 0 0 0 0,0 0 1 0 0,0 0-1 0 0,0 0 1 0 0,-1 0-1 0 0,1 0 1 0 0,0 1-1 0 0,0-1 1 0 0,0 0-1 0 0,0 0 1 0 0,0 0-1 0 0,0 0 1 0 0,0 0-1 0 0,0 0 1 0 0,0 0-1 0 0,0 0 1 0 0,0 0-1 0 0,0 1 1 0 0,-7 10 1023 0 0,-4 16-645 0 0,-17 74-52 0 0,15-52-1360 0 0,-1-1 1 0 0,-34 74-1 0 0,44-117-1356 0 0,6-17 1547 0 0,10-19 622 0 0,-8 26 194 0 0,-1 1 0 0 0,0 0-1 0 0,1 0 1 0 0,0 1 0 0 0,0-1 0 0 0,0 1 0 0 0,1 0 0 0 0,-1 0 0 0 0,1 0 0 0 0,0 0-1 0 0,-1 1 1 0 0,1 0 0 0 0,0 0 0 0 0,0 0 0 0 0,0 1 0 0 0,1 0 0 0 0,-1 0-1 0 0,0 0 1 0 0,1 0 0 0 0,8 1 0 0 0,-7 1 7 0 0,-1-1 0 0 0,1 1 0 0 0,-1 1 0 0 0,1-1 0 0 0,-1 1 0 0 0,0 0 0 0 0,0 1 0 0 0,0-1 0 0 0,0 1 0 0 0,0 0 0 0 0,0 1 0 0 0,-1-1 0 0 0,0 1 0 0 0,0 0 0 0 0,0 1 0 0 0,7 7 0 0 0,-6-5-910 0 0,12 13-1428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4985 0 0,'0'-2'611'0'0,"0"1"-1"0"0,1-1 1 0 0,0 0 0 0 0,-1 0-1 0 0,1 0 1 0 0,0 1 0 0 0,0-1-1 0 0,0 0 1 0 0,0 1 0 0 0,0-1-1 0 0,0 0 1 0 0,0 1 0 0 0,1 0-1 0 0,-1-1 1 0 0,0 1 0 0 0,4-2-1 0 0,-3 1-181 0 0,1 1 0 0 0,0 0 0 0 0,-1-1-1 0 0,1 1 1 0 0,0 0 0 0 0,0 1-1 0 0,0-1 1 0 0,0 1 0 0 0,5-1 0 0 0,32 3-1492 0 0,-3 6-4603 0 0,-24-6 1807 0 0,-4-1 425 0 0,-1-1-662 0 0</inkml:trace>
  <inkml:trace contextRef="#ctx0" brushRef="#br0" timeOffset="1">173 13 5449 0 0,'-13'-13'10574'0'0,"12"32"-4234"0"0,2-2-6308 0 0,6 132 1813 0 0,-5-129-2456 0 0,1-1-1 0 0,0 0 0 0 0,2 0 0 0 0,1-1 1 0 0,12 31-1 0 0,-3-24-3682 0 0,-15-24 3856 0 0,1 0-1 0 0,0 0 1 0 0,-1-1-1 0 0,1 1 1 0 0,0 0 0 0 0,-1 0-1 0 0,1 0 1 0 0,0-1-1 0 0,0 1 1 0 0,0-1-1 0 0,0 1 1 0 0,-1 0-1 0 0,1-1 1 0 0,0 0-1 0 0,0 1 1 0 0,0-1-1 0 0,0 1 1 0 0,0-1-1 0 0,0 0 1 0 0,0 0-1 0 0,0 0 1 0 0,1 0-1 0 0,-1 1 1 0 0,1-2-1 0 0,8 0-3643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15 6529 0 0,'-1'-1'553'0'0,"-1"-1"1"0"0,0 1-1 0 0,1-1 0 0 0,-1 1 0 0 0,0 0 0 0 0,0 0 0 0 0,0 0 0 0 0,0 0 0 0 0,0 0 0 0 0,0 0 0 0 0,0 0 1 0 0,-3 0-1 0 0,4 1-337 0 0,0 0-1 0 0,0 0 1 0 0,1 0 0 0 0,-1 0 0 0 0,0 0 0 0 0,0 1 0 0 0,1-1 0 0 0,-1 0-1 0 0,0 0 1 0 0,0 1 0 0 0,1-1 0 0 0,-1 0 0 0 0,0 1 0 0 0,1-1-1 0 0,-1 0 1 0 0,0 1 0 0 0,1-1 0 0 0,-1 1 0 0 0,1-1 0 0 0,-1 1 0 0 0,1 0-1 0 0,-1-1 1 0 0,1 1 0 0 0,-1 0 0 0 0,-1 3 100 0 0,1 0 0 0 0,-1 0 0 0 0,1 1 0 0 0,0-1 0 0 0,1 0 0 0 0,-1 0 1 0 0,0 1-1 0 0,1-1 0 0 0,0 1 0 0 0,0-1 0 0 0,1 5 0 0 0,2 12 129 0 0,0 0 1 0 0,9 31-1 0 0,-8-39-408 0 0,1 1 0 0 0,0-1 0 0 0,1 0-1 0 0,0 0 1 0 0,1-1 0 0 0,1 0-1 0 0,0 0 1 0 0,10 12 0 0 0,-17-23-39 0 0,1 1 0 0 0,-1 0 0 0 0,0-1 1 0 0,1 1-1 0 0,-1-1 0 0 0,1 1 0 0 0,-1-1 0 0 0,1 0 0 0 0,0 0 0 0 0,0 0 1 0 0,0 0-1 0 0,-1 0 0 0 0,1 0 0 0 0,0 0 0 0 0,0 0 0 0 0,0-1 0 0 0,0 1 1 0 0,0-1-1 0 0,1 0 0 0 0,-1 0 0 0 0,0 1 0 0 0,0-1 0 0 0,0 0 0 0 0,0-1 1 0 0,0 1-1 0 0,0 0 0 0 0,4-2 0 0 0,-4 1-8 0 0,1-1 0 0 0,0 0 0 0 0,-1 0-1 0 0,1 0 1 0 0,-1 0 0 0 0,0 0 0 0 0,0-1 0 0 0,0 1 0 0 0,0-1-1 0 0,0 1 1 0 0,0-1 0 0 0,-1 0 0 0 0,1 0 0 0 0,-1 0 0 0 0,1 0 0 0 0,-1 0-1 0 0,1-4 1 0 0,3-10-147 0 0,-1-1-1 0 0,4-34 1 0 0,-7 45-99 0 0,-1 0 0 0 0,1 0 0 0 0,-1 0 0 0 0,-1 0 0 0 0,0 0 0 0 0,0 0 0 0 0,0 1 0 0 0,-1-1 0 0 0,0 0 0 0 0,-4-10-1 0 0,5 15 8 0 0,0 1 0 0 0,0-1 0 0 0,0 1 0 0 0,0-1 0 0 0,-1 1-1 0 0,1-1 1 0 0,0 1 0 0 0,-1 0 0 0 0,1-1 0 0 0,-1 1 0 0 0,1 0-1 0 0,-1 0 1 0 0,0 0 0 0 0,1 0 0 0 0,-1 1 0 0 0,0-1-1 0 0,0 0 1 0 0,0 1 0 0 0,1-1 0 0 0,-1 1 0 0 0,-4-1 0 0 0,2 1-149 0 0,0 0 0 0 0,0 0 0 0 0,0 1 0 0 0,0-1 1 0 0,0 1-1 0 0,0 0 0 0 0,0 0 0 0 0,0 1 0 0 0,0-1 1 0 0,-5 3-1 0 0,5-1 270 0 0,-1 0 0 0 0,0-1 0 0 0,0 2 0 0 0,1-1 0 0 0,0 1 0 0 0,0-1 0 0 0,-6 8 0 0 0,8-9 414 0 0,0 0 0 0 0,1 0 0 0 0,-1 0 0 0 0,1 1 0 0 0,0-1 0 0 0,0 0 0 0 0,0 1 0 0 0,0-1 0 0 0,0 0 0 0 0,0 1 0 0 0,1-1 0 0 0,-1 1 0 0 0,1 0 0 0 0,-1-1 0 0 0,1 5 0 0 0,1-6-120 0 0,-1 0 0 0 0,0 0 0 0 0,1 0-1 0 0,-1 0 1 0 0,1 0 0 0 0,-1-1 0 0 0,1 1 0 0 0,-1 0 0 0 0,1 0 0 0 0,0 0-1 0 0,-1-1 1 0 0,1 1 0 0 0,0 0 0 0 0,0-1 0 0 0,-1 1 0 0 0,1 0-1 0 0,0-1 1 0 0,0 1 0 0 0,0-1 0 0 0,0 0 0 0 0,0 1 0 0 0,0-1-1 0 0,0 0 1 0 0,0 1 0 0 0,0-1 0 0 0,0 0 0 0 0,0 0 0 0 0,0 0-1 0 0,0 0 1 0 0,0 0 0 0 0,0 0 0 0 0,2 0 0 0 0,40-5 727 0 0,-32 3-599 0 0,3 2-289 0 0,1-1-1 0 0,0 2 1 0 0,-1 0-1 0 0,26 5 0 0 0,22 3-6522 0 0,-60-9 5973 0 0,-1 0 0 0 0,1 0-1 0 0,-1 0 1 0 0,1 0 0 0 0,0 0-1 0 0,-1-1 1 0 0,1 1 0 0 0,-1 0-1 0 0,1-1 1 0 0,-1 1 0 0 0,0-1-1 0 0,1 0 1 0 0,-1 1 0 0 0,3-3-1 0 0,-3 2 264 0 0,0 0-1 0 0,0 0 1 0 0,0 0-1 0 0,0 0 1 0 0,0 0-1 0 0,0-1 1 0 0,0 1 0 0 0,0 0-1 0 0,-1-1 1 0 0,1 1-1 0 0,-1-1 1 0 0,2-2-1 0 0,-1-3 213 0 0,0-1 0 0 0,-1 1 0 0 0,0-1-1 0 0,0 1 1 0 0,-1-10 0 0 0,-1-5 91 0 0,1 3 6940 0 0,-1 32 572 0 0,-1 12-2503 0 0,2-6-5578 0 0,1-13 492 0 0,5 107 1559 0 0,6-57-3123 0 0,-9-48 250 0 0,1 0 1 0 0,0 0-1 0 0,1-1 0 0 0,6 11 1 0 0,3-7-6552 0 0,0-5 3204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 8234 0 0,'-13'-5'7682'0'0,"20"0"-4261"0"0,23 0-1827 0 0,56 10-537 0 0,-78-4-999 0 0,0 1 1 0 0,1-1-1 0 0,-1 2 0 0 0,0-1 0 0 0,0 1 1 0 0,0 0-1 0 0,15 9 0 0 0,-22-12-29 0 0,0 1-1 0 0,0 0 0 0 0,0 0 1 0 0,0 0-1 0 0,0 0 1 0 0,0 0-1 0 0,-1 0 1 0 0,1 0-1 0 0,0 0 1 0 0,0 0-1 0 0,-1 0 0 0 0,1 0 1 0 0,0 1-1 0 0,-1-1 1 0 0,0 0-1 0 0,1 0 1 0 0,-1 1-1 0 0,0-1 1 0 0,1 0-1 0 0,-1 1 0 0 0,0 1 1 0 0,0 1 1 0 0,-1-1 0 0 0,1 0-1 0 0,-1 0 1 0 0,0 0 0 0 0,1 0 0 0 0,-2 0 0 0 0,1 0-1 0 0,-3 6 1 0 0,-1-1-42 0 0,0 0 1 0 0,-1 0-1 0 0,0 0 0 0 0,0-1 0 0 0,-8 8 0 0 0,7-9-54 0 0,1-1 0 0 0,-1 0 0 0 0,0-1 0 0 0,-1 0-1 0 0,1 0 1 0 0,-11 4 0 0 0,64-6 26 0 0,69-23-1771 0 0,-114 21 1646 0 0,-1 0 0 0 0,1 0 0 0 0,-1 0 0 0 0,1 0 0 0 0,-1 0 0 0 0,0 0 0 0 0,1 0 0 0 0,-1 0 0 0 0,1 0 0 0 0,-1 1-1 0 0,1-1 1 0 0,-1 0 0 0 0,0 0 0 0 0,1 0 0 0 0,-1 0 0 0 0,1 1 0 0 0,-1-1 0 0 0,0 0 0 0 0,1 0 0 0 0,-1 1 0 0 0,0-1 0 0 0,1 0 0 0 0,-1 1 0 0 0,0-1 0 0 0,0 0-1 0 0,1 1 1 0 0,-1-1 0 0 0,0 1 0 0 0,0-1-6 0 0,0 0 0 0 0,0 0 0 0 0,0 1 0 0 0,0-1 0 0 0,0 0 0 0 0,0 0-1 0 0,0 1 1 0 0,0-1 0 0 0,0 0 0 0 0,0 0 0 0 0,-25-3-10089 0 0,14 6 7042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7722 0 0,'0'0'331'0'0,"0"1"0"0"0,0-1-1 0 0,-1 1 1 0 0,1-1 0 0 0,0 1 0 0 0,0-1 0 0 0,0 1 0 0 0,0-1 0 0 0,0 1 0 0 0,0 0 0 0 0,0-1 0 0 0,1 1 0 0 0,-1-1 0 0 0,0 1 0 0 0,0-1 0 0 0,0 1 0 0 0,0-1 0 0 0,1 1-1 0 0,-1-1 1 0 0,0 1 0 0 0,0-1 0 0 0,1 1 0 0 0,-1-1 0 0 0,0 0 0 0 0,1 1 0 0 0,-1-1 0 0 0,1 1 0 0 0,-1-1 0 0 0,1 1 0 0 0,19 7 3570 0 0,23-5-2646 0 0,-42-3-1250 0 0,16 0-163 0 0,1-1-1 0 0,-1-1 1 0 0,1 0-1 0 0,-1-2 1 0 0,17-4 0 0 0,-39 75 1015 0 0,4-56-1032 0 0,2 53 462 0 0,0-59-856 0 0,-1-1 1 0 0,1 0-1 0 0,0 0 0 0 0,0 0 0 0 0,1 0 0 0 0,-1 0 1 0 0,4 5-1 0 0,-5-8 260 0 0,0-1 0 0 0,1 0 0 0 0,-1 1 0 0 0,0-1 0 0 0,0 1 1 0 0,1-1-1 0 0,2 3-2780 0 0,-2-3 2780 0 0,-1 0 0 0 0,1 0 0 0 0,-1 1 0 0 0,0-1 0 0 0,1 0 0 0 0,-1 0 0 0 0,1 0 1 0 0,-1 0-1 0 0,1 0 0 0 0,-1 0 0 0 0,1 0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6 13123 0 0,'0'-1'312'0'0,"0"1"1"0"0,-1-1-1 0 0,1 1 1 0 0,-1 0-1 0 0,1-1 1 0 0,-1 1-1 0 0,1 0 1 0 0,-1-1-1 0 0,1 1 1 0 0,-1 0-1 0 0,1 0 1 0 0,-1-1-1 0 0,1 1 1 0 0,-1 0-1 0 0,1 0 1 0 0,-1 0-1 0 0,1 0 1 0 0,-1 0-1 0 0,1 0 1 0 0,-1 0-1 0 0,0 0 1 0 0,1 0-1 0 0,-1 0 1 0 0,1 0 0 0 0,-1 0-1 0 0,1 0 1 0 0,-1 0-1 0 0,0 1 1 0 0,-13 13 2995 0 0,-5 31-3497 0 0,16-37 791 0 0,-4 9-1071 0 0,0 0 0 0 0,-1-1 1 0 0,0 0-1 0 0,-2 0 0 0 0,-11 14 0 0 0,24-33-1440 0 0,0-2 1765 0 0,1 1-1 0 0,0-1 1 0 0,-1 1 0 0 0,2 0-1 0 0,-1 0 1 0 0,0 1-1 0 0,7-5 1 0 0,-1 4 196 0 0,0-1 1 0 0,0 1-1 0 0,1 1 1 0 0,-1 0-1 0 0,1 1 0 0 0,-1 0 1 0 0,16-1-1 0 0,-19 2-75 0 0,1 1 0 0 0,-1 0 0 0 0,1 0 0 0 0,-1 1 0 0 0,1 0 0 0 0,-1 0 0 0 0,1 1 0 0 0,-1 0 0 0 0,0 0-1 0 0,0 1 1 0 0,10 4 0 0 0,-4 5-3658 0 0,-10-9 804 0 0,-3-2 2518 0 0,0-1-1 0 0,0 1 0 0 0,0-1 1 0 0,0 1-1 0 0,1-1 1 0 0,-1 1-1 0 0,0-1 0 0 0,0 1 1 0 0,0-1-1 0 0,0 1 1 0 0,0-1-1 0 0,0 1 0 0 0,0-1 1 0 0,-1 1-1 0 0,1-1 1 0 0,0 0-1 0 0,0 1 0 0 0,0-1 1 0 0,0 1-1 0 0,-1-1 1 0 0,1 1-1 0 0,0-1 0 0 0,-1 1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64 8810 0 0,'-3'1'308'0'0,"0"1"0"0"0,0-1 0 0 0,0 1 0 0 0,1 0 0 0 0,-1 0 0 0 0,0 0 0 0 0,1 0 0 0 0,-1 1 0 0 0,1-1 0 0 0,0 1 0 0 0,0-1 0 0 0,0 1 0 0 0,0 0 0 0 0,1 0 0 0 0,-1 0 0 0 0,1 0 0 0 0,-1 0 0 0 0,1 0 0 0 0,0 0 0 0 0,0 1 0 0 0,1-1 0 0 0,-1 4 0 0 0,1-4-217 0 0,0 1 0 0 0,1 0 1 0 0,-1 0-1 0 0,1-1 1 0 0,0 1-1 0 0,0 0 0 0 0,1-1 1 0 0,-1 1-1 0 0,1-1 0 0 0,0 1 1 0 0,0-1-1 0 0,0 0 1 0 0,0 0-1 0 0,0 0 0 0 0,1 0 1 0 0,-1 0-1 0 0,1 0 0 0 0,0-1 1 0 0,3 3-1 0 0,0 0-82 0 0,-1-1 0 0 0,1 0-1 0 0,1-1 1 0 0,-1 1 0 0 0,0-1 0 0 0,1-1 0 0 0,0 1-1 0 0,-1-1 1 0 0,1 0 0 0 0,0 0 0 0 0,0-1 0 0 0,0 0-1 0 0,9 0 1 0 0,-14-1-114 0 0,1 0-1 0 0,0 0 1 0 0,0 0-1 0 0,0-1 1 0 0,-1 1-1 0 0,1-1 1 0 0,0 0 0 0 0,-1 1-1 0 0,1-1 1 0 0,-1-1-1 0 0,1 1 1 0 0,-1 0-1 0 0,1 0 1 0 0,-1-1 0 0 0,0 0-1 0 0,1 1 1 0 0,-1-1-1 0 0,0 0 1 0 0,0 0-1 0 0,0 0 1 0 0,-1 0 0 0 0,1-1-1 0 0,0 1 1 0 0,-1 0-1 0 0,0-1 1 0 0,1 1-1 0 0,-1-1 1 0 0,0 1-1 0 0,0-1 1 0 0,0 1 0 0 0,-1-1-1 0 0,1 0 1 0 0,-1 0-1 0 0,1 1 1 0 0,-1-1-1 0 0,0-4 1 0 0,0 3-197 0 0,0-1 0 0 0,0 0 0 0 0,-1 1 0 0 0,1-1-1 0 0,-1 0 1 0 0,0 1 0 0 0,-1-1 0 0 0,1 1 0 0 0,-1-1 0 0 0,0 1 0 0 0,0 0 0 0 0,0 0 0 0 0,0-1 0 0 0,-1 2 0 0 0,0-1-1 0 0,0 0 1 0 0,0 0 0 0 0,0 1 0 0 0,-6-5 0 0 0,5 5 217 0 0,0 0-1 0 0,0 0 1 0 0,-1 0 0 0 0,1 1 0 0 0,-1-1-1 0 0,1 1 1 0 0,-1 0 0 0 0,0 1-1 0 0,0-1 1 0 0,0 1 0 0 0,-6-1-1 0 0,11 2 146 0 0,-1 0-1 0 0,1-1 0 0 0,0 1 0 0 0,-1 0 0 0 0,1 0 0 0 0,-1 0 0 0 0,1 0 0 0 0,0 0 0 0 0,-1 0 0 0 0,1 0 0 0 0,0 0 1 0 0,-1 0-1 0 0,1 0 0 0 0,-1 0 0 0 0,1 0 0 0 0,0 0 0 0 0,-1 0 0 0 0,1 0 0 0 0,0 0 0 0 0,-1 1 0 0 0,1-1 0 0 0,-1 0 1 0 0,1 0-1 0 0,0 0 0 0 0,-1 1 0 0 0,1-1 0 0 0,0 0 0 0 0,0 0 0 0 0,-1 1 0 0 0,1-1 0 0 0,0 0 0 0 0,0 0 0 0 0,-1 1 1 0 0,7 11 1579 0 0,18 9 454 0 0,-19-18-2001 0 0,0-1 1 0 0,0 0 0 0 0,1 0 0 0 0,-1 0-1 0 0,1 0 1 0 0,-1-1 0 0 0,1 0 0 0 0,0 0-1 0 0,0-1 1 0 0,-1 1 0 0 0,1-1 0 0 0,0-1-1 0 0,0 1 1 0 0,-1-1 0 0 0,1 0 0 0 0,6-2-1 0 0,-8 2-157 0 0,-1 0-1 0 0,1 0 0 0 0,-1 0 0 0 0,0-1 1 0 0,1 1-1 0 0,-1-1 0 0 0,0 0 0 0 0,0 0 1 0 0,0 0-1 0 0,0 0 0 0 0,0-1 0 0 0,-1 1 1 0 0,1-1-1 0 0,-1 1 0 0 0,1-1 0 0 0,-1 0 1 0 0,0 0-1 0 0,0 0 0 0 0,0-1 0 0 0,-1 1 1 0 0,1 0-1 0 0,-1-1 0 0 0,0 1 0 0 0,0 0 0 0 0,0-1 1 0 0,1-6-1 0 0,-2 9 82 0 0,0 0-1 0 0,0 0 1 0 0,0 0-1 0 0,0 0 1 0 0,0 0-1 0 0,0 0 1 0 0,0-1 0 0 0,0 1-1 0 0,-1 0 1 0 0,1 0-1 0 0,0 0 1 0 0,-1 0-1 0 0,1 0 1 0 0,-1 0 0 0 0,1 0-1 0 0,-1 0 1 0 0,0 0-1 0 0,0-1 1 0 0,-6 3 1310 0 0,3 12 50 0 0,1 9-763 0 0,1 0 1 0 0,1 1-1 0 0,2 28 0 0 0,0-39-1110 0 0,0 1 0 0 0,1-1 0 0 0,1 1-1 0 0,0-1 1 0 0,1 0 0 0 0,0-1 0 0 0,8 18 0 0 0,-12-29 270 0 0,1 1 1 0 0,-1 0-1 0 0,0 0 1 0 0,0-1-1 0 0,1 1 1 0 0,-1 0 0 0 0,0 0-1 0 0,1-1 1 0 0,-1 1-1 0 0,1 0 1 0 0,-1-1-1 0 0,1 1 1 0 0,-1-1 0 0 0,1 1-1 0 0,-1-1 1 0 0,1 1-1 0 0,-1-1 1 0 0,1 1-1 0 0,0-1 1 0 0,-1 1-1 0 0,1-1 1 0 0,0 0 0 0 0,0 1-1 0 0,-1-1 1 0 0,1 0-1 0 0,0 0 1 0 0,-1 0-1 0 0,1 1 1 0 0,0-1 0 0 0,0 0-1 0 0,0 0 1 0 0,-1 0-1 0 0,1 0 1 0 0,0 0-1 0 0,0-1 1 0 0,-1 1 0 0 0,1 0-1 0 0,0 0 1 0 0,0 0-1 0 0,-1-1 1 0 0,1 1-1 0 0,1-1 1 0 0,4-5-2923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4289 0 0,'15'43'13970'0'0,"-8"0"-9227"0"0,-7-39-4746 0 0,0 0-1 0 0,-1-1 1 0 0,1 1-1 0 0,-1-1 1 0 0,0 1-1 0 0,1-1 1 0 0,-2 1-1 0 0,1-1 1 0 0,0 1-1 0 0,-1-1 0 0 0,1 0 1 0 0,-1 0-1 0 0,0 0 1 0 0,0 0-1 0 0,0 0 1 0 0,-1 0-1 0 0,1-1 1 0 0,-1 1-1 0 0,1 0 1 0 0,-1-1-1 0 0,0 0 0 0 0,-6 4 1 0 0,-17 6-464 0 0,25-11 447 0 0,0-1-1 0 0,0 0 1 0 0,0 1-1 0 0,0-1 1 0 0,0 0-1 0 0,0 0 1 0 0,0 1-1 0 0,0-1 1 0 0,0 0-1 0 0,0 0 1 0 0,0 0-1 0 0,0 0 1 0 0,0 0 0 0 0,0-1-1 0 0,0 1 1 0 0,0 0-1 0 0,0 0 1 0 0,0-1-1 0 0,0 1 1 0 0,0 0-1 0 0,0-1 1 0 0,0 1-1 0 0,1-1 1 0 0,-1 1-1 0 0,-1-2 1 0 0,2 1 49 0 0,0 1 1 0 0,0-1-1 0 0,0 1 0 0 0,0 0 1 0 0,0-1-1 0 0,0 1 0 0 0,0-1 1 0 0,0 1-1 0 0,0-1 0 0 0,0 1 1 0 0,1-1-1 0 0,-1 1 0 0 0,0 0 1 0 0,0-1-1 0 0,1 1 0 0 0,-1-1 1 0 0,0 1-1 0 0,1 0 1 0 0,-1-1-1 0 0,0 1 0 0 0,1 0 1 0 0,-1-1-1 0 0,0 1 0 0 0,1 0 1 0 0,-1 0-1 0 0,1-1 0 0 0,-1 1 1 0 0,1 0-1 0 0,-1 0 0 0 0,0 0 1 0 0,1 0-1 0 0,-1 0 0 0 0,1 0 1 0 0,-1-1-1 0 0,1 1 0 0 0,-1 0 1 0 0,1 0-1 0 0,-1 0 0 0 0,1 0 1 0 0,0 1-1 0 0,21-5 792 0 0,1 3-462 0 0,-1 0-1 0 0,1 2 0 0 0,30 5 0 0 0,-2 3-3362 0 0,6 0-8639 0 0,-40-7 4360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4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14171 0 0,'4'-3'3257'0'0,"1"2"-1361"0"0,0 0-536 0 0,1 1-311 0 0,-2 0-393 0 0,-1 0-184 0 0,0 1-104 0 0,0 2-96 0 0,0-1-112 0 0,-2 2-104 0 0,0-1-224 0 0,0-1-424 0 0,1 1-688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 2369 0 0,'-2'-2'657'0'0,"1"1"1"0"0,0 0-1 0 0,-1 0 1 0 0,1 0 0 0 0,-1 1-1 0 0,1-1 1 0 0,-1 0 0 0 0,1 0-1 0 0,-1 1 1 0 0,1-1-1 0 0,-1 1 1 0 0,0-1 0 0 0,1 1-1 0 0,-1 0 1 0 0,0 0 0 0 0,0 0-1 0 0,1 0 1 0 0,-1 0 0 0 0,-2 0-1 0 0,-8 11 3672 0 0,1 11-3825 0 0,7-8-295 0 0,0 1 1 0 0,0 0 0 0 0,2 1 0 0 0,0-1 0 0 0,0 0-1 0 0,2 1 1 0 0,0-1 0 0 0,1 0 0 0 0,4 29 0 0 0,-1-21-220 0 0,2 0 0 0 0,0 0 0 0 0,1 0-1 0 0,1-1 1 0 0,20 36 0 0 0,-26-53-177 0 0,1 0 0 0 0,0 0-1 0 0,1-1 1 0 0,-1 1 0 0 0,1-1-1 0 0,6 6 1 0 0,10 0-2762 0 0,-18-9 2428 0 0,-1-1 0 0 0,1 0-1 0 0,0 0 1 0 0,-1 0 0 0 0,1 0 0 0 0,0 0-1 0 0,-1 0 1 0 0,1 0 0 0 0,0 0-1 0 0,-1-1 1 0 0,4 0 0 0 0,-4 0 369 0 0,-1 1 0 0 0,1 0 0 0 0,-1 0 1 0 0,0 0-1 0 0,1-1 0 0 0,-1 1 0 0 0,1 0 0 0 0,-1 0 1 0 0,0-1-1 0 0,1 1 0 0 0,-1-1 0 0 0,0 1 0 0 0,1 0 1 0 0,-1-1-1 0 0,0 1 0 0 0,1 0 0 0 0,-1-1 0 0 0,0 1 1 0 0,0-1-1 0 0,0 1 0 0 0,1-1 0 0 0,-1 1 0 0 0,0-1 1 0 0,0 1-1 0 0,0-1 0 0 0,0 1 0 0 0,0-1 0 0 0,0 1 1 0 0,0-1-1 0 0,0 1 0 0 0,0-1 0 0 0,0 1 0 0 0,0-1 0 0 0,0 1 1 0 0,0-1-1 0 0,-1 0 0 0 0,1-5-1277 0 0,6-4-2257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5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42 152 2961 0 0,'-11'-21'5223'0'0,"5"9"-2152"0"0,0 0 0 0 0,-8-23 0 0 0,13 31-3008 0 0,0-1 1 0 0,0 0-1 0 0,0 0 1 0 0,1 0-1 0 0,0 0 1 0 0,0 0-1 0 0,0 0 1 0 0,0 0-1 0 0,1 1 1 0 0,0-1-1 0 0,2-7 1 0 0,-1 6-76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8:5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6913 0 0,'-3'4'1210'0'0,"0"0"-1"0"0,1 1 0 0 0,0-1 0 0 0,0 1 0 0 0,0 0 0 0 0,0 0 0 0 0,-1 5 0 0 0,1-1-372 0 0,1 1-1 0 0,0-1 1 0 0,0 17-1 0 0,1-17-1265 0 0,1 0 0 0 0,0-1 0 0 0,5 19 0 0 0,-5-23-260 0 0,1 1 0 0 0,-1-1-1 0 0,1 0 1 0 0,0 0 0 0 0,0 1 0 0 0,1-1 0 0 0,5 6 0 0 0,-8-9 446 0 0,0-1-1 0 0,1 1 1 0 0,-1-1 0 0 0,0 0 0 0 0,1 1 0 0 0,-1-1 0 0 0,0 0-1 0 0,1 1 1 0 0,-1-1 0 0 0,0 0 0 0 0,1 1 0 0 0,-1-1 0 0 0,1 0-1 0 0,-1 0 1 0 0,1 0 0 0 0,-1 1 0 0 0,0-1 0 0 0,1 0 0 0 0,-1 0-1 0 0,1 0 1 0 0,-1 0 0 0 0,1 0 0 0 0,-1 0 0 0 0,1 0 0 0 0,-1 0-1 0 0,1 0 1 0 0,-1 0 0 0 0,1 0 0 0 0,-1 0 0 0 0,1 0 0 0 0,-1 0-1 0 0,1-1 1 0 0,-1 1 0 0 0,0 0 0 0 0,1 0 0 0 0,6-5-2706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 3185 0 0,'-4'-22'4026'0'0,"2"13"2773"0"0,3 26-3088 0 0,0 13-2718 0 0,5 63 243 0 0,-4-82-1411 0 0,-1-1 1 0 0,2 0-1 0 0,-1 0 1 0 0,2 0-1 0 0,-1 0 1 0 0,8 15-1 0 0,-8-26-1364 0 0,0-7 806 0 0,0-13 292 0 0,-2 18 303 0 0,0-6 82 0 0,13-56 245 0 0,-13 61-114 0 0,0 1 1 0 0,0 0 0 0 0,0-1 0 0 0,1 1 0 0 0,-1 0-1 0 0,1 0 1 0 0,0 0 0 0 0,0 0 0 0 0,0 1 0 0 0,0-1-1 0 0,1 0 1 0 0,-1 1 0 0 0,1 0 0 0 0,-1-1 0 0 0,1 1 0 0 0,4-2-1 0 0,-6 3-24 0 0,1 1 0 0 0,0 0 0 0 0,-1-1 0 0 0,1 1-1 0 0,-1 0 1 0 0,1 0 0 0 0,0 0 0 0 0,-1 0 0 0 0,1 0 0 0 0,0 0-1 0 0,-1 0 1 0 0,1 1 0 0 0,-1-1 0 0 0,1 1 0 0 0,0-1 0 0 0,-1 1-1 0 0,1-1 1 0 0,-1 1 0 0 0,1 0 0 0 0,-1 0 0 0 0,0 0-1 0 0,1 0 1 0 0,-1 0 0 0 0,0 0 0 0 0,0 0 0 0 0,0 0 0 0 0,0 1-1 0 0,0-1 1 0 0,0 0 0 0 0,0 1 0 0 0,0-1 0 0 0,0 0 0 0 0,0 1-1 0 0,0 2 1 0 0,4 5-8 0 0,-2-1 1 0 0,1 1-1 0 0,-1-1 0 0 0,4 17 0 0 0,-4-10-588 0 0,6 34-1803 0 0,-9-47 1511 0 0,0 1 0 0 0,0-1 0 0 0,0 0 0 0 0,0 1 1 0 0,0-1-1 0 0,-1 1 0 0 0,1-1 0 0 0,-1 0 0 0 0,0 4 0 0 0,1-7-226 0 0,0 1 982 0 0,0-1-1 0 0,0 1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7009 0 0,'2'-7'9259'0'0,"-1"7"-9091"0"0,17-4 2478 0 0,20 4-2268 0 0,-20 3-568 0 0,11 1-1825 0 0,-11-6-5541 0 0,-18 1 7423 0 0,0 1 0 0 0,1 0 0 0 0,-1 0 0 0 0,0 0 0 0 0,0-1-1 0 0,0 1 1 0 0,1 0 0 0 0,-1 0 0 0 0,0 0 0 0 0,0-1 0 0 0,0 1 0 0 0,0 0-1 0 0,0 0 1 0 0,1-1 0 0 0,-1 1 0 0 0,0 0 0 0 0,0-1 0 0 0,0 1-1 0 0,0 0 1 0 0,0 0 0 0 0,0-1 0 0 0,0 1 0 0 0,0 0 0 0 0,0-1 0 0 0,0 1-1 0 0,0 0 1 0 0,0 0 0 0 0,0-1 0 0 0,0 1 0 0 0,0 0 0 0 0,-1-1-1 0 0,1 1 1 0 0,0 0 0 0 0,0 0 0 0 0,0-1 0 0 0,-1-1-689 0 0,0-5-2246 0 0</inkml:trace>
  <inkml:trace contextRef="#ctx0" brushRef="#br0" timeOffset="1">68 1 4585 0 0,'-6'4'7684'0'0,"4"6"-3766"0"0,3 15-1608 0 0,0-18-1309 0 0,-1 6-921 0 0,9 138 3648 0 0,4-75-6243 0 0,-9-59-1066 0 0,1 0 1 0 0,8 18-1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4913 0 0,'3'2'7176'0'0,"12"7"-3972"0"0,-5-5-2649 0 0,0 0 1 0 0,0-1 0 0 0,0 0 0 0 0,0-1 0 0 0,18 2 0 0 0,-26-3-636 0 0,1-1 1 0 0,-1 0-1 0 0,1 1 1 0 0,0-1-1 0 0,-1 0 1 0 0,1 0-1 0 0,-1-1 1 0 0,1 1-1 0 0,0 0 1 0 0,-1-1 0 0 0,1 0-1 0 0,-1 1 1 0 0,1-1-1 0 0,-1 0 1 0 0,0 0-1 0 0,1-1 1 0 0,-1 1-1 0 0,0 0 1 0 0,0-1-1 0 0,0 0 1 0 0,0 1-1 0 0,0-1 1 0 0,0 0-1 0 0,0 0 1 0 0,-1 0-1 0 0,1 0 1 0 0,2-4-1 0 0,-4 4-78 0 0,1-1 0 0 0,-1 0 1 0 0,0 0-1 0 0,0 0 0 0 0,0 1 0 0 0,0-1 0 0 0,0 0 0 0 0,-1 0 0 0 0,0 0 0 0 0,1 1 0 0 0,-1-1 0 0 0,0 0 1 0 0,0 1-1 0 0,0-1 0 0 0,0 1 0 0 0,-1-1 0 0 0,1 1 0 0 0,-1 0 0 0 0,0-1 0 0 0,1 1 0 0 0,-1 0 1 0 0,0 0-1 0 0,0 0 0 0 0,0 0 0 0 0,-1 1 0 0 0,1-1 0 0 0,0 0 0 0 0,-1 1 0 0 0,-3-2 0 0 0,3 1 358 0 0,0 0-1 0 0,0 0 0 0 0,0 0 0 0 0,-1 0 1 0 0,1 1-1 0 0,-1 0 0 0 0,1-1 0 0 0,-1 1 1 0 0,1 1-1 0 0,-1-1 0 0 0,0 0 0 0 0,1 1 1 0 0,-1 0-1 0 0,0 0 0 0 0,0 0 0 0 0,1 0 1 0 0,-1 0-1 0 0,0 1 0 0 0,0 0 0 0 0,1 0 1 0 0,-7 2-1 0 0,8-1-6 0 0,-1 0 1 0 0,1 1 0 0 0,0-1-1 0 0,0 1 1 0 0,0 0-1 0 0,0 0 1 0 0,1-1 0 0 0,-1 1-1 0 0,1 0 1 0 0,-1 0-1 0 0,1 0 1 0 0,0 1 0 0 0,0-1-1 0 0,1 0 1 0 0,-1 0-1 0 0,1 1 1 0 0,-1-1 0 0 0,1 0-1 0 0,0 1 1 0 0,0-1-1 0 0,1 4 1 0 0,0 9 66 0 0,1-1 0 0 0,1 0-1 0 0,5 17 1 0 0,-5-22-182 0 0,0 0-1 0 0,1 0 0 0 0,1-1 0 0 0,-1 1 1 0 0,2-1-1 0 0,10 14 0 0 0,-14-20-188 0 0,0 0 0 0 0,1-1 0 0 0,-1 1 0 0 0,1-1 0 0 0,0 0 1 0 0,-1 0-1 0 0,1 0 0 0 0,0 0 0 0 0,1 0 0 0 0,4 2 0 0 0,-6-3-161 0 0,0-1-1 0 0,0 0 1 0 0,0 1 0 0 0,0-1-1 0 0,0 0 1 0 0,0 0 0 0 0,0 0 0 0 0,0 0-1 0 0,0 0 1 0 0,0 0 0 0 0,0-1-1 0 0,-1 1 1 0 0,1-1 0 0 0,0 1 0 0 0,0-1-1 0 0,0 0 1 0 0,0 0 0 0 0,-1 0-1 0 0,1 0 1 0 0,2-1 0 0 0,-2 0-457 0 0,-1 0 0 0 0,1 1 1 0 0,-1-1-1 0 0,1 0 0 0 0,-1 0 0 0 0,1 1 1 0 0,-1-1-1 0 0,0 0 0 0 0,0 0 1 0 0,0-1-1 0 0,0 1 0 0 0,0 0 0 0 0,0-4 1 0 0,4-10-2844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5249 0 0,'-8'38'12332'0'0,"7"26"-8404"0"0,0-17-3200 0 0,-1-26-612 0 0,1-10-118 0 0,0 1 0 0 0,1-1 0 0 0,1 17 0 0 0,18-81-1013 0 0,-14 39 979 0 0,0 0 0 0 0,2 0 0 0 0,10-17 0 0 0,-14 26-520 0 0,0 1 0 0 0,0 1 0 0 0,0-1 0 0 0,1 0 0 0 0,0 1 0 0 0,4-4 0 0 0,-6 5-557 0 0,1 1-1 0 0,0-1 1 0 0,0 1-1 0 0,-1-1 0 0 0,1 1 1 0 0,0 0-1 0 0,0 0 1 0 0,0 0-1 0 0,0 0 1 0 0,6 0-1 0 0,1 1-2643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5537 0 0,'-14'-9'9274'0'0,"14"9"-9077"0"0,-1 0 1 0 0,1 0 0 0 0,0 0 0 0 0,-1 0 0 0 0,1 0-1 0 0,0 0 1 0 0,0 0 0 0 0,-1 0 0 0 0,1 1-1 0 0,0-1 1 0 0,-2 1 1187 0 0,2-1-1188 0 0,0 1 1 0 0,0-1 0 0 0,-1 0 0 0 0,1 0-1 0 0,0 1 1 0 0,0-1 0 0 0,0 0 0 0 0,0 0-1 0 0,0 1 1 0 0,0-1 0 0 0,0 0 0 0 0,-1 1 0 0 0,1-1-1 0 0,0 34 3078 0 0,1-30-3764 0 0,1 35 678 0 0,-1-18-200 0 0,1-1-1 0 0,0 1 1 0 0,10 37 0 0 0,-12-57-2 0 0,0-1 0 0 0,0 0 0 0 0,0 0 0 0 0,0 1 0 0 0,0-1 0 0 0,0 0 0 0 0,0 0-1 0 0,0 1 1 0 0,0-1 0 0 0,0 0 0 0 0,1 0 0 0 0,-1 0 0 0 0,0 1 0 0 0,0-1 0 0 0,0 0 0 0 0,0 0 0 0 0,0 0 0 0 0,0 1 0 0 0,1-1 0 0 0,-1 0-1 0 0,0 0 1 0 0,0 0 0 0 0,0 0 0 0 0,0 1 0 0 0,1-1 0 0 0,-1 0 0 0 0,0 0 0 0 0,0 0 0 0 0,0 0 0 0 0,1 0 0 0 0,-1 0 0 0 0,0 0-1 0 0,0 0 1 0 0,1 0 0 0 0,-1 0 0 0 0,0 0 0 0 0,0 1 0 0 0,1-1 0 0 0,-1 0 0 0 0,0-1 0 0 0,7-9-311 0 0,4-25 64 0 0,-8 27 215 0 0,-1 0 27 0 0,1-1 1 0 0,0 1 0 0 0,0 0 0 0 0,1 1-1 0 0,0-1 1 0 0,1 0 0 0 0,-1 1 0 0 0,1 0-1 0 0,1 0 1 0 0,-1 1 0 0 0,1-1 0 0 0,8-5 0 0 0,-14 12 24 0 0,1 0 0 0 0,-1-1 1 0 0,1 1-1 0 0,-1 0 1 0 0,1-1-1 0 0,0 1 0 0 0,-1 0 1 0 0,1 0-1 0 0,0 0 1 0 0,-1 0-1 0 0,1 0 0 0 0,0 0 1 0 0,-1 0-1 0 0,1 0 1 0 0,-1 0-1 0 0,1 0 1 0 0,0 0-1 0 0,-1 0 0 0 0,1 0 1 0 0,0 0-1 0 0,-1 1 1 0 0,1-1-1 0 0,-1 0 0 0 0,1 0 1 0 0,0 1-1 0 0,-1-1 1 0 0,1 0-1 0 0,0 1 0 0 0,12 19 167 0 0,2 25-12 0 0,2 30-1724 0 0,-10-51-3319 0 0,0 0-5906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5513 0 0,'0'0'128'0'0,"0"1"0"0"0,0-1 0 0 0,0 0 0 0 0,0 1 0 0 0,0-1 0 0 0,0 0 0 0 0,0 1 0 0 0,1-1 0 0 0,-1 0 0 0 0,0 0 0 0 0,0 1 0 0 0,0-1-1 0 0,1 0 1 0 0,-1 1 0 0 0,0-1 0 0 0,0 0 0 0 0,0 0 0 0 0,1 1 0 0 0,-1-1 0 0 0,0 0 0 0 0,1 0 0 0 0,-1 0 0 0 0,0 1 0 0 0,0-1 0 0 0,1 0 0 0 0,-1 0 0 0 0,0 0 0 0 0,1 0 0 0 0,-1 0 0 0 0,0 0-1 0 0,1 0 1 0 0,-1 0 0 0 0,0 0 0 0 0,1 0 0 0 0,-1 0 0 0 0,0 0 0 0 0,1 0 0 0 0,-1 0 0 0 0,1 0 0 0 0,-1 0 0 0 0,0 0 0 0 0,0 0 0 0 0,1 0 0 0 0,-1 0 0 0 0,0-1 0 0 0,1 1 0 0 0,-1 0 0 0 0,0 0-1 0 0,1 0 1 0 0,-1-1 0 0 0,0 1 0 0 0,0 0 0 0 0,1 0 0 0 0,-1-1 0 0 0,0 1 0 0 0,0 0 0 0 0,0 0 0 0 0,1-1 0 0 0,-1 1 0 0 0,0 0 0 0 0,0-1 0 0 0,4 38 2034 0 0,-4-32-1751 0 0,3 59 556 0 0,7 72-788 0 0,-7-121-2686 0 0,0 0-1 0 0,1 0 0 0 0,10 25 1 0 0,-9-32-2348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7866 0 0,'4'-1'9576'0'0,"7"3"-6427"0"0,11 4-2435 0 0,-21-6-341 0 0,12 5-240 0 0,0-1 0 0 0,1-1 0 0 0,-1 0 0 0 0,1-1 0 0 0,21 1 0 0 0,-33-3-210 0 0,1 0 0 0 0,0 0 0 0 0,-1-1 0 0 0,1 1 0 0 0,-1 0 0 0 0,1-1 0 0 0,-1 0 0 0 0,1 1 0 0 0,-1-1 0 0 0,1 0 0 0 0,-1 0 0 0 0,0 0 0 0 0,1-1 0 0 0,-1 1 0 0 0,0-1 0 0 0,0 1 0 0 0,0-1 0 0 0,0 0 0 0 0,0 1 0 0 0,-1-1 0 0 0,1 0 1 0 0,0 0-1 0 0,-1 0 0 0 0,1-1 0 0 0,-1 1 0 0 0,0 0 0 0 0,0 0 0 0 0,0-1 0 0 0,0 1 0 0 0,0-1 0 0 0,0 1 0 0 0,-1-1 0 0 0,1 1 0 0 0,-1-1 0 0 0,0 0 0 0 0,0 1 0 0 0,0-4 0 0 0,0 3 31 0 0,0 0-1 0 0,0-1 1 0 0,0 1 0 0 0,-1 0-1 0 0,0-1 1 0 0,0 1 0 0 0,0 0 0 0 0,0 0-1 0 0,0-1 1 0 0,0 1 0 0 0,-1 0 0 0 0,0 0-1 0 0,1 0 1 0 0,-1 1 0 0 0,0-1-1 0 0,0 0 1 0 0,-1 1 0 0 0,1-1 0 0 0,-1 1-1 0 0,1 0 1 0 0,-4-3 0 0 0,3 4 145 0 0,0-1 1 0 0,1 0 0 0 0,-1 1-1 0 0,0 0 1 0 0,0 0 0 0 0,0 0-1 0 0,0 0 1 0 0,0 0 0 0 0,0 0-1 0 0,0 1 1 0 0,0 0 0 0 0,0-1-1 0 0,0 1 1 0 0,0 0 0 0 0,0 1-1 0 0,0-1 1 0 0,-1 0 0 0 0,1 1-1 0 0,0 0 1 0 0,0 0 0 0 0,0 0-1 0 0,1 0 1 0 0,-6 2-1 0 0,4 0 22 0 0,1-1 0 0 0,0 1 0 0 0,0-1 0 0 0,-1 1 0 0 0,2 0-1 0 0,-1 0 1 0 0,0 0 0 0 0,1 0 0 0 0,-1 1 0 0 0,1-1 0 0 0,0 1-1 0 0,0 0 1 0 0,0-1 0 0 0,1 1 0 0 0,-1 0 0 0 0,1 0-1 0 0,0 0 1 0 0,0 0 0 0 0,0 0 0 0 0,1 0 0 0 0,0 0 0 0 0,-1 1-1 0 0,1-1 1 0 0,1 0 0 0 0,-1 0 0 0 0,0 0 0 0 0,3 8 0 0 0,-2-8-133 0 0,0 1 0 0 0,0-1 0 0 0,1 0 1 0 0,-1 0-1 0 0,1 0 0 0 0,0 0 1 0 0,0 0-1 0 0,0 0 0 0 0,1 0 1 0 0,-1 0-1 0 0,1-1 0 0 0,0 0 1 0 0,0 1-1 0 0,0-1 0 0 0,1 0 1 0 0,-1 0-1 0 0,1-1 0 0 0,-1 1 1 0 0,1-1-1 0 0,0 0 0 0 0,0 0 1 0 0,0 0-1 0 0,0 0 0 0 0,0-1 0 0 0,8 2 1 0 0,-7-2-497 0 0,0-1 1 0 0,1 1 0 0 0,-1-1-1 0 0,0-1 1 0 0,0 1 0 0 0,6-2 0 0 0,-6 1-967 0 0,0-1 0 0 0,-1 1 1 0 0,1-1-1 0 0,0 0 0 0 0,-1-1 1 0 0,1 1-1 0 0,-1-1 0 0 0,0 0 1 0 0,0 0-1 0 0,5-4 0 0 0,-2-1-1664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4 111 5633 0 0,'-3'-4'14026'0'0,"22"-1"-10272"0"0,-2 6-3313 0 0,1 0 1 0 0,-1 1-1 0 0,29 8 1 0 0,18 8-3743 0 0,-42-12 234 0 0,-21-6 2966 0 0,12 3-4900 0 0,-13-3 4713 0 0,1 0 1 0 0,-1 0-1 0 0,0 0 1 0 0,1 0-1 0 0,-1 0 1 0 0,1 0-1 0 0,-1 0 0 0 0,0 0 1 0 0,1 0-1 0 0,-1-1 1 0 0,0 1-1 0 0,1 0 1 0 0,-1 0-1 0 0,1 0 0 0 0,-1 0 1 0 0,4-6-4027 0 0,-3 2 736 0 0</inkml:trace>
  <inkml:trace contextRef="#ctx0" brushRef="#br0" timeOffset="1">141 1 6113 0 0,'-1'0'422'0'0,"1"0"0"0"0,-1 0 0 0 0,-10 3 9701 0 0,10-3-9701 0 0,-6 17 4242 0 0,6 28-4026 0 0,1-36 293 0 0,0 33-1386 0 0,2 119 1402 0 0,3-109-5177 0 0,2 0-5112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21 3225 0 0,'-4'-2'720'0'0,"0"-1"0"0"0,1 1 0 0 0,-1 0 0 0 0,0 0 0 0 0,0 0 0 0 0,-1 0 0 0 0,1 1 0 0 0,0 0 0 0 0,0 0-1 0 0,-1 0 1 0 0,1 0 0 0 0,-1 1 0 0 0,1-1 0 0 0,-1 1 0 0 0,1 0 0 0 0,-1 0 0 0 0,-4 2 0 0 0,4-1-462 0 0,0 1-1 0 0,0-1 0 0 0,0 1 0 0 0,0 1 1 0 0,0-1-1 0 0,0 1 0 0 0,1-1 0 0 0,-1 1 1 0 0,1 1-1 0 0,0-1 0 0 0,0 1 0 0 0,0-1 0 0 0,0 1 1 0 0,-3 5-1 0 0,3-3-177 0 0,0-1 0 0 0,1 1 1 0 0,0 0-1 0 0,0 0 0 0 0,1 0 0 0 0,-1 0 0 0 0,1 1 1 0 0,0-1-1 0 0,1 1 0 0 0,-1 10 0 0 0,1-16-81 0 0,1 1 1 0 0,0 0-1 0 0,0 0 0 0 0,0-1 1 0 0,0 1-1 0 0,0 0 0 0 0,0 0 1 0 0,0-1-1 0 0,1 1 0 0 0,-1 0 1 0 0,1 0-1 0 0,-1-1 0 0 0,1 1 1 0 0,0 0-1 0 0,-1-1 0 0 0,1 1 1 0 0,0-1-1 0 0,0 1 0 0 0,0-1 1 0 0,0 1-1 0 0,1-1 0 0 0,-1 0 0 0 0,0 0 1 0 0,0 1-1 0 0,1-1 0 0 0,-1 0 1 0 0,1 0-1 0 0,-1 0 0 0 0,1-1 1 0 0,-1 1-1 0 0,1 0 0 0 0,0 0 1 0 0,-1-1-1 0 0,1 1 0 0 0,0-1 1 0 0,0 0-1 0 0,-1 1 0 0 0,1-1 1 0 0,0 0-1 0 0,0 0 0 0 0,0 0 0 0 0,-1 0 1 0 0,4-1-1 0 0,-1 0-14 0 0,0 1 0 0 0,-1-1 0 0 0,1-1 0 0 0,0 1 0 0 0,-1 0 0 0 0,1-1 0 0 0,-1 0 1 0 0,1 0-1 0 0,-1 0 0 0 0,0 0 0 0 0,0 0 0 0 0,0-1 0 0 0,0 1 0 0 0,0-1 0 0 0,-1 0 0 0 0,1 0 0 0 0,-1 0 0 0 0,0 0 0 0 0,0 0 0 0 0,0-1 0 0 0,2-4 0 0 0,5-9-121 0 0,-1-1 0 0 0,10-36 1 0 0,-14 39 116 0 0,3-1 137 0 0,-7 16-112 0 0,0 0-1 0 0,1 0 0 0 0,-1 0 0 0 0,0 0 1 0 0,0 0-1 0 0,0 0 0 0 0,0 0 1 0 0,0 0-1 0 0,0 0 0 0 0,0-1 1 0 0,1 1-1 0 0,-1 0 0 0 0,0 0 0 0 0,0 0 1 0 0,0 0-1 0 0,0 0 0 0 0,0 0 1 0 0,0 0-1 0 0,0 0 0 0 0,1 0 0 0 0,-1 0 1 0 0,0 0-1 0 0,0 0 0 0 0,0 0 1 0 0,0 0-1 0 0,0 0 0 0 0,0 0 0 0 0,1 1 1 0 0,-1-1-1 0 0,0 0 0 0 0,0 0 1 0 0,0 0-1 0 0,0 0 0 0 0,0 0 0 0 0,0 0 1 0 0,0 0-1 0 0,0 0 0 0 0,0 0 1 0 0,1 0-1 0 0,-1 0 0 0 0,0 1 0 0 0,0-1 1 0 0,0 0-1 0 0,0 0 0 0 0,0 0 1 0 0,0 0-1 0 0,0 0 0 0 0,0 0 0 0 0,0 0 1 0 0,0 1-1 0 0,0-1 0 0 0,0 0 1 0 0,0 0-1 0 0,6 30 658 0 0,-4-14-491 0 0,-2-12-265 0 0,19 82 783 0 0,-2-45-1730 0 0,6-6-3507 0 0,-15-28-896 0 0,-8-13 741 0 0,-1 2 3686 0 0,3-4-2932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7930 0 0,'-1'0'412'0'0,"0"0"1"0"0,0 0 0 0 0,1 0-1 0 0,-1 0 1 0 0,0 0 0 0 0,1 0 0 0 0,-1 0-1 0 0,0 1 1 0 0,1-1 0 0 0,-1 0-1 0 0,0 0 1 0 0,1 1 0 0 0,-1-1-1 0 0,1 1 1 0 0,-1-1 0 0 0,0 0 0 0 0,1 1-1 0 0,-1-1 1 0 0,1 1 0 0 0,0-1-1 0 0,-1 1 1 0 0,1-1 0 0 0,-1 2-1 0 0,-4 18 3433 0 0,9 28-3662 0 0,-3-37 547 0 0,5 37-650 0 0,1-1 0 0 0,21 73 1 0 0,-31-125-182 0 0,1 0 0 0 0,-1 0 0 0 0,-1 0 0 0 0,1 1 0 0 0,-1 0 0 0 0,0 0 1 0 0,0 0-1 0 0,0 0 0 0 0,0 0 0 0 0,-1 1 0 0 0,0 0 0 0 0,1 0 0 0 0,-1 0 0 0 0,0 0 0 0 0,0 1 0 0 0,-1 0 1 0 0,1 0-1 0 0,-9-2 0 0 0,11 3 121 0 0,-1 0 1 0 0,0 1 0 0 0,0-1-1 0 0,1 1 1 0 0,-1 0 0 0 0,0 0-1 0 0,0 0 1 0 0,0 0 0 0 0,1 1-1 0 0,-1-1 1 0 0,0 1 0 0 0,-6 2-1 0 0,8-2 7 0 0,0 0 0 0 0,0 0 0 0 0,0 1 0 0 0,0-1 1 0 0,0 0-1 0 0,0 1 0 0 0,1 0 0 0 0,-1-1 0 0 0,0 1 0 0 0,1 0 0 0 0,-1 0 0 0 0,1 0 0 0 0,0 0 0 0 0,0 0 0 0 0,0 0 0 0 0,0 0 0 0 0,0 0 0 0 0,0 1 0 0 0,0-1 0 0 0,1 0 0 0 0,-1 4 0 0 0,0-3-9 0 0,0 1-1 0 0,0-1 1 0 0,1 0-1 0 0,0 0 1 0 0,0 1-1 0 0,0-1 1 0 0,0 0-1 0 0,0 1 1 0 0,0-1-1 0 0,1 0 1 0 0,0 1-1 0 0,0-1 0 0 0,0 0 1 0 0,0 0-1 0 0,0 0 1 0 0,0 0-1 0 0,1 0 1 0 0,0 0-1 0 0,-1 0 1 0 0,1-1-1 0 0,0 1 1 0 0,1 0-1 0 0,-1-1 1 0 0,0 0-1 0 0,1 1 1 0 0,-1-1-1 0 0,1 0 1 0 0,-1 0-1 0 0,1-1 0 0 0,4 3 1 0 0,0-1-114 0 0,0-1 1 0 0,0 1-1 0 0,0-2 1 0 0,0 1-1 0 0,0-1 1 0 0,0 0-1 0 0,0 0 1 0 0,0-1-1 0 0,0 0 0 0 0,1 0 1 0 0,-1-1-1 0 0,0 0 1 0 0,7-2-1 0 0,18-6-3334 0 0,-25 6 1367 0 0,0 1-1 0 0,-1-2 1 0 0,1 1 0 0 0,10-9-1 0 0,-1 0-3180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8858 0 0,'5'22'10235'0'0,"1"7"-5178"0"0,17 137-4644 0 0,-17-122-411 0 0,0 3 16 0 0,-4-15-37 0 0,-3-32-16 0 0,1 0 0 0 0,-1 0 0 0 0,1 0 0 0 0,-1 0 0 0 0,1 0 0 0 0,-1 0 0 0 0,0 0 0 0 0,1 0 0 0 0,-1-1 0 0 0,1 1 0 0 0,-1 0 0 0 0,1 0 0 0 0,-1 0 0 0 0,1-1 0 0 0,-1 1 0 0 0,1 0-1 0 0,-1-1 1 0 0,1 1 0 0 0,-1 0 0 0 0,1-1 0 0 0,-1 1 0 0 0,1-1 0 0 0,0 1 0 0 0,-1-1 0 0 0,1 1 0 0 0,0-1 0 0 0,-1 0 0 0 0,-23-21-241 0 0,18 16 218 0 0,4 4 64 0 0,0 0 0 0 0,0 0 1 0 0,0 0-1 0 0,0 0 0 0 0,-1 1 0 0 0,1-1 1 0 0,0 1-1 0 0,-1-1 0 0 0,0 1 0 0 0,1 0 1 0 0,-1 0-1 0 0,0 0 0 0 0,0 0 0 0 0,1 1 1 0 0,-1-1-1 0 0,0 1 0 0 0,0 0 0 0 0,0-1 0 0 0,0 1 1 0 0,-4 1-1 0 0,5 0 17 0 0,0 0 1 0 0,0 0-1 0 0,0 0 0 0 0,0 0 1 0 0,0 0-1 0 0,0 1 0 0 0,0-1 1 0 0,0 1-1 0 0,0 0 0 0 0,1-1 1 0 0,-1 1-1 0 0,1 0 0 0 0,-1 0 1 0 0,1 0-1 0 0,0 0 0 0 0,0 0 0 0 0,0 0 1 0 0,0 0-1 0 0,0 0 0 0 0,0 1 1 0 0,0-1-1 0 0,1 0 0 0 0,-1 1 1 0 0,1-1-1 0 0,0 3 0 0 0,-1-1-17 0 0,0 0-1 0 0,1 1 0 0 0,0-1 0 0 0,0 0 0 0 0,0 0 1 0 0,1 1-1 0 0,0-1 0 0 0,-1 0 0 0 0,1 0 0 0 0,1 0 0 0 0,-1 0 1 0 0,1 0-1 0 0,-1 0 0 0 0,1 0 0 0 0,0 0 0 0 0,0-1 0 0 0,4 6 1 0 0,-4-8-117 0 0,-1 1 0 0 0,1 0 1 0 0,0-1-1 0 0,-1 1 1 0 0,1-1-1 0 0,0 1 0 0 0,0-1 1 0 0,0 0-1 0 0,0 0 1 0 0,0 0-1 0 0,0 0 0 0 0,0 0 1 0 0,1-1-1 0 0,-1 1 1 0 0,0 0-1 0 0,0-1 0 0 0,1 0 1 0 0,-1 1-1 0 0,0-1 1 0 0,1 0-1 0 0,-1 0 0 0 0,0-1 1 0 0,0 1-1 0 0,1 0 1 0 0,-1-1-1 0 0,0 1 0 0 0,0-1 1 0 0,1 0-1 0 0,-1 0 0 0 0,0 0 1 0 0,0 0-1 0 0,3-2 1 0 0,4-3-1336 0 0,-1 1 1 0 0,0-1 0 0 0,0-1 0 0 0,-1 0-1 0 0,0 0 1 0 0,0 0 0 0 0,-1-1-1 0 0,0 0 1 0 0,0 0 0 0 0,5-10 0 0 0,-1-2-1919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44 3737 0 0,'-1'5'11593'0'0,"1"17"-7388"0"0,1-6-2768 0 0,-2 5-445 0 0,-1-5-847 0 0,1 0 1 0 0,1 0 0 0 0,0 0-1 0 0,1 0 1 0 0,1 0 0 0 0,0 0-1 0 0,7 22 1 0 0,-9-38-155 0 0,1 0-1 0 0,-1 0 1 0 0,1-1-1 0 0,-1 1 1 0 0,0 0 0 0 0,1 0-1 0 0,-1-1 1 0 0,0 1 0 0 0,1 0-1 0 0,-1-1 1 0 0,0 1 0 0 0,0 0-1 0 0,1-1 1 0 0,-1 1 0 0 0,0 0-1 0 0,0-1 1 0 0,1 1-1 0 0,-1-1 1 0 0,0 1 0 0 0,0 0-1 0 0,0-1 1 0 0,0 1 0 0 0,0-1-1 0 0,0 1 1 0 0,0-1 0 0 0,1 1-1 0 0,-1 0 1 0 0,-1-1-1 0 0,1 1 1 0 0,0-1 0 0 0,0 1-1 0 0,0-1 1 0 0,5-21-67 0 0,-4 11 74 0 0,1 1 1 0 0,1 0 0 0 0,0 0 0 0 0,0 0 0 0 0,1 0 0 0 0,0 1-1 0 0,10-17 1 0 0,-13 24-312 0 0,1-1 0 0 0,0 1-1 0 0,0 0 1 0 0,1-1 0 0 0,-1 1-1 0 0,0 0 1 0 0,1 0-1 0 0,-1 1 1 0 0,1-1 0 0 0,-1 0-1 0 0,1 1 1 0 0,5-2 0 0 0,-5 2-606 0 0,0 0-1 0 0,0 1 1 0 0,0-1 0 0 0,0 1 0 0 0,0 0 0 0 0,1 0 0 0 0,-1 0 0 0 0,0 0 0 0 0,0 1 0 0 0,0-1 0 0 0,0 1 0 0 0,0 0 0 0 0,0 0-1 0 0,6 2 1 0 0,5 1 3347 0 0,1 0-1 0 0,0-1 0 0 0,27 1 1 0 0,-5-7-1483 0 0,-35 2-914 0 0,0 1 0 0 0,0-1 0 0 0,-1 0 1 0 0,1 0-1 0 0,0 0 0 0 0,-1 0 0 0 0,1 0 0 0 0,-1-1 1 0 0,1 1-1 0 0,-1 0 0 0 0,0-1 0 0 0,0 1 1 0 0,1-1-1 0 0,-1 1 0 0 0,0-1 0 0 0,0 0 1 0 0,-1 1-1 0 0,1-1 0 0 0,0 0 0 0 0,0 0 0 0 0,-1 1 1 0 0,1-1-1 0 0,-1 0 0 0 0,0 0 0 0 0,1 0 1 0 0,-1 0-1 0 0,0 0 0 0 0,0 0 0 0 0,0 0 0 0 0,0 1 1 0 0,-1-1-1 0 0,1 0 0 0 0,0 0 0 0 0,-2-2 1 0 0,2 0-25 0 0,-1 1 1 0 0,0 0 0 0 0,0 0 0 0 0,0 0-1 0 0,-1 0 1 0 0,1 0 0 0 0,-1 0 0 0 0,1 0-1 0 0,-1 0 1 0 0,0 1 0 0 0,0-1 0 0 0,0 1 0 0 0,-1-1-1 0 0,1 1 1 0 0,0 0 0 0 0,-1 0 0 0 0,0 0-1 0 0,1 0 1 0 0,-6-2 0 0 0,6 3 152 0 0,-1 0-1 0 0,0 0 1 0 0,0 0 0 0 0,1 1-1 0 0,-1-1 1 0 0,0 1-1 0 0,0 0 1 0 0,0 0 0 0 0,0 0-1 0 0,1 0 1 0 0,-1 0 0 0 0,0 0-1 0 0,0 1 1 0 0,0 0 0 0 0,0-1-1 0 0,1 1 1 0 0,-1 0 0 0 0,0 0-1 0 0,1 1 1 0 0,-4 1 0 0 0,2 0-6 0 0,1-1 0 0 0,0 1 0 0 0,0 0 0 0 0,1 0 0 0 0,-1 0 0 0 0,1 1 0 0 0,-1-1 0 0 0,1 1 0 0 0,0-1 0 0 0,0 1 1 0 0,1 0-1 0 0,-3 8 0 0 0,1-5-115 0 0,1 0 0 0 0,1 1 0 0 0,0-1-1 0 0,0 1 1 0 0,0-1 0 0 0,1 1 0 0 0,0-1 0 0 0,0 1 0 0 0,1-1 0 0 0,0 1 0 0 0,0-1 0 0 0,1 1 0 0 0,0-1 0 0 0,0 0 0 0 0,6 11 0 0 0,-6-15-306 0 0,0 0 1 0 0,0 0 0 0 0,0 0 0 0 0,0 0 0 0 0,1 0 0 0 0,-1-1 0 0 0,1 1 0 0 0,0-1 0 0 0,0 0-1 0 0,0 1 1 0 0,0-1 0 0 0,0-1 0 0 0,0 1 0 0 0,1 0 0 0 0,3 0 0 0 0,-4-1-525 0 0,1 0 0 0 0,-1 0 0 0 0,1-1-1 0 0,-1 0 1 0 0,1 0 0 0 0,-1 0 0 0 0,1 0 0 0 0,-1 0 0 0 0,1-1 0 0 0,-1 0 0 0 0,1 1-1 0 0,-1-1 1 0 0,0-1 0 0 0,1 1 0 0 0,5-3 0 0 0,9-6-3529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10 4889 0 0,'0'0'480'0'0,"-1"-1"0"0"0,1 0 0 0 0,-1 1-1 0 0,1-1 1 0 0,-1 0 0 0 0,0 1 0 0 0,0-1 0 0 0,1 1 0 0 0,-1-1-1 0 0,0 1 1 0 0,0-1 0 0 0,1 1 0 0 0,-1-1 0 0 0,0 1 0 0 0,0 0-1 0 0,0 0 1 0 0,0-1 0 0 0,-1 1 0 0 0,-19 3 4504 0 0,-23 19-2086 0 0,29-13-2404 0 0,9-6-448 0 0,0 0-1 0 0,1 0 1 0 0,-1 1 0 0 0,1 0-1 0 0,0 0 1 0 0,0 0-1 0 0,0 0 1 0 0,1 1 0 0 0,-1 0-1 0 0,1 0 1 0 0,0 0-1 0 0,1 1 1 0 0,-4 6 0 0 0,6-9-32 0 0,0 0 1 0 0,0-1-1 0 0,0 1 1 0 0,0 0-1 0 0,1 0 1 0 0,-1 0-1 0 0,1 0 1 0 0,0 0-1 0 0,0 0 1 0 0,0-1-1 0 0,0 1 1 0 0,0 0-1 0 0,1 0 1 0 0,0 0-1 0 0,-1 0 1 0 0,1 0-1 0 0,0-1 1 0 0,0 1-1 0 0,0 0 1 0 0,1-1-1 0 0,-1 1 1 0 0,1-1-1 0 0,-1 1 1 0 0,1-1-1 0 0,0 0 1 0 0,0 1-1 0 0,0-1 1 0 0,0 0-1 0 0,0 0 1 0 0,1-1-1 0 0,2 3 1 0 0,-4-4-19 0 0,0 1 0 0 0,1 0-1 0 0,-1-1 1 0 0,0 1 0 0 0,0 0 0 0 0,0 0 0 0 0,0 0-1 0 0,0 0 1 0 0,0 0 0 0 0,0 0 0 0 0,-1 0 0 0 0,1 0 0 0 0,0 0-1 0 0,0 0 1 0 0,-1 0 0 0 0,1 1 0 0 0,-1-1 0 0 0,1 0-1 0 0,-1 1 1 0 0,1-1 0 0 0,-1 0 0 0 0,0 0 0 0 0,0 1-1 0 0,0-1 1 0 0,0 0 0 0 0,0 1 0 0 0,0-1 0 0 0,0 1-1 0 0,0-1 1 0 0,0 0 0 0 0,0 0 0 0 0,-1 1 0 0 0,1-1 0 0 0,-1 0-1 0 0,1 1 1 0 0,-1-1 0 0 0,1 0 0 0 0,-1 0 0 0 0,0 0-1 0 0,0 0 1 0 0,1 0 0 0 0,-1 0 0 0 0,-1 2 0 0 0,-3 0-28 0 0,1 1 0 0 0,0-1 0 0 0,-1 0 0 0 0,1 0 0 0 0,-1 0 1 0 0,0-1-1 0 0,0 0 0 0 0,0 0 0 0 0,-8 2 0 0 0,-11 7-810 0 0,14-2-1983 0 0,9 4-5394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25 7226 0 0,'0'-1'373'0'0,"0"-1"1"0"0,-1 1 0 0 0,1 0 0 0 0,0 0-1 0 0,-1 0 1 0 0,1 0 0 0 0,-1 0 0 0 0,1 0-1 0 0,-1 0 1 0 0,1 0 0 0 0,-1 0 0 0 0,0 0-1 0 0,1 0 1 0 0,-1 0 0 0 0,0 0 0 0 0,0 0-1 0 0,0 1 1 0 0,0-1 0 0 0,0 0 0 0 0,0 1 0 0 0,0-1-1 0 0,0 1 1 0 0,0-1 0 0 0,0 1 0 0 0,0-1-1 0 0,-1 0 1 0 0,-1 1-45 0 0,0 0 0 0 0,0 0-1 0 0,0 0 1 0 0,1 0 0 0 0,-1 0 0 0 0,0 0 0 0 0,0 1-1 0 0,0-1 1 0 0,1 1 0 0 0,-6 2 0 0 0,2-1-189 0 0,-1 1 1 0 0,1 0-1 0 0,0 1 1 0 0,1-1 0 0 0,-1 1-1 0 0,0 0 1 0 0,1 0-1 0 0,0 1 1 0 0,-5 5-1 0 0,9-9-120 0 0,0 1 0 0 0,0-1 0 0 0,0 1-1 0 0,0-1 1 0 0,1 1 0 0 0,-1 0 0 0 0,0-1-1 0 0,1 1 1 0 0,-1 0 0 0 0,1-1 0 0 0,0 1-1 0 0,0 0 1 0 0,-1 0 0 0 0,1-1 0 0 0,0 1-1 0 0,1 0 1 0 0,-1 0 0 0 0,0-1 0 0 0,0 1-1 0 0,1 0 1 0 0,0 2 0 0 0,1 0-18 0 0,0 0 1 0 0,0-1 0 0 0,0 1-1 0 0,0 0 1 0 0,1-1 0 0 0,-1 0-1 0 0,1 0 1 0 0,6 6 0 0 0,0-2-6 0 0,0 1 0 0 0,1-1 0 0 0,0-1 0 0 0,0 0 0 0 0,18 7 0 0 0,-26-12 27 0 0,-1-1 0 0 0,1 1 1 0 0,-1-1-1 0 0,1 1 0 0 0,-1-1 1 0 0,1 1-1 0 0,-1 0 0 0 0,1 0 1 0 0,-1 0-1 0 0,0 0 0 0 0,1 0 1 0 0,-1 0-1 0 0,0 0 0 0 0,0 0 1 0 0,0 0-1 0 0,0 1 0 0 0,0-1 1 0 0,0 0-1 0 0,0 1 0 0 0,0-1 1 0 0,-1 1-1 0 0,1-1 0 0 0,0 1 1 0 0,0 1-1 0 0,-2 0 32 0 0,1-1 0 0 0,-1 1-1 0 0,1-1 1 0 0,-1 1 0 0 0,0-1 0 0 0,0 1 0 0 0,0-1 0 0 0,0 1-1 0 0,0-1 1 0 0,0 0 0 0 0,-1 1 0 0 0,1-1 0 0 0,-1 0-1 0 0,-2 3 1 0 0,0-1-22 0 0,0-1 0 0 0,0 1 1 0 0,0 0-1 0 0,0-1 0 0 0,-1 0 0 0 0,1 0 0 0 0,-1-1 0 0 0,-7 4 0 0 0,-22 14-648 0 0,30-11-3488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21 467 4561 0 0,'-4'5'4734'0'0,"3"-4"-4339"0"0,1-1-1 0 0,-1 0 1 0 0,1 1-1 0 0,-1-1 1 0 0,1 0-1 0 0,-1 0 1 0 0,1 0-1 0 0,-1 1 1 0 0,1-1-1 0 0,-1 0 1 0 0,1 0-1 0 0,-1 0 1 0 0,0 0-1 0 0,1 0 1 0 0,-1 0-1 0 0,1 0 1 0 0,-1 0 0 0 0,1 0-1 0 0,-1 0 1 0 0,1-1-1 0 0,-2 1 1 0 0,2-1-130 0 0,-1 0 0 0 0,0 0 1 0 0,1-1-1 0 0,0 1 1 0 0,-1 0-1 0 0,1 0 1 0 0,0 0-1 0 0,-1-1 1 0 0,1 1-1 0 0,0 0 0 0 0,0 0 1 0 0,0-1-1 0 0,1-1 1 0 0,6-47-477 0 0,-7 50 300 0 0,24-107 23 0 0,59-166 1 0 0,-71 253-111 0 0,-11 19-4 0 0,-1 1-1 0 0,0 0 1 0 0,1-1-1 0 0,-1 1 1 0 0,0 0-1 0 0,1-1 1 0 0,-1 1-1 0 0,1 0 1 0 0,-1 0 0 0 0,1 0-1 0 0,-1-1 1 0 0,1 1-1 0 0,-1 0 1 0 0,1 0-1 0 0,-1 0 1 0 0,1 0-1 0 0,-1 0 1 0 0,1 0 0 0 0,-1 0-1 0 0,1 0 1 0 0,-1 0-1 0 0,1 0 1 0 0,-1 0-1 0 0,1 0 1 0 0,1 2-2 0 0,0-1 0 0 0,0 1 0 0 0,0-1 0 0 0,0 1 0 0 0,-1 0 1 0 0,1 0-1 0 0,-1 0 0 0 0,1-1 0 0 0,-1 2 0 0 0,0-1 0 0 0,0 0 0 0 0,0 0 0 0 0,0 0 1 0 0,1 4-1 0 0,10 30 6 0 0,-1 1 0 0 0,-2 0 1 0 0,-2 0-1 0 0,4 72 0 0 0,-2-23-572 0 0,-8-79 74 0 0,2 25-1209 0 0,-7-15-4497 0 0,-3-17 1280 0 0,-4-5 1895 0 0,10 4 2565 0 0,-9-5-2666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8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5617 0 0,'2'1'11405'0'0,"28"4"-9083"0"0,-5-8-2277 0 0,-1 0-1 0 0,33-10 1 0 0,-13 2-3945 0 0,-33 8 1892 0 0,18-7-5546 0 0,-18 7 3162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9162 0 0,'-10'16'4320'0'0,"2"20"-3467"0"0,6-18-448 0 0,-2-2-303 0 0,-17 65 159 0 0,5-28-3107 0 0,17-57 2858 0 0,1 0 0 0 0,-1 0-1 0 0,0 1 1 0 0,1-1-1 0 0,0 1 1 0 0,0-1 0 0 0,0 1-1 0 0,0 0 1 0 0,0 0 0 0 0,1 0-1 0 0,-1 0 1 0 0,1 0-1 0 0,0 0 1 0 0,0 1 0 0 0,0-1-1 0 0,0 1 1 0 0,1 0-1 0 0,-1 0 1 0 0,0 0 0 0 0,1 0-1 0 0,-1 1 1 0 0,1 0 0 0 0,0-1-1 0 0,0 1 1 0 0,-1 0-1 0 0,1 1 1 0 0,6-1 0 0 0,4-1 122 0 0,-1 1 1 0 0,1 1 0 0 0,18 2-1 0 0,-27-2-338 0 0,0 1 0 0 0,0 0-1 0 0,0 0 1 0 0,-1 0 0 0 0,1 1-1 0 0,0-1 1 0 0,-1 1 0 0 0,1 0-1 0 0,-1 0 1 0 0,0 1 0 0 0,1-1-1 0 0,5 7 1 0 0,-7-7-2128 0 0,-7-4 496 0 0,2 0 867 0 0</inkml:trace>
  <inkml:trace contextRef="#ctx0" brushRef="#br0" timeOffset="1">137 56 8058 0 0,'1'-2'3520'0'0,"3"1"-2287"0"0,1 0-209 0 0,2 1-120 0 0,2 1-280 0 0,1 0-408 0 0,0 0-160 0 0,0 0-32 0 0,2 3-40 0 0,0-1-288 0 0,1 1-424 0 0,-1-1-544 0 0,1-1-665 0 0,-1 0-671 0 0,-6-4-209 0 0,1 4-1488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8 472 5249 0 0,'1'-3'7830'0'0,"-1"-3"-3304"0"0,-2-22-2333 0 0,1 11-1380 0 0,-1-25-327 0 0,-1-52-169 0 0,10-121 0 0 0,0 185-457 0 0,-7 30 132 0 0,0 0 1 0 0,0-1 0 0 0,1 1 0 0 0,-1 0 0 0 0,0 0 0 0 0,0-1 0 0 0,0 1 0 0 0,0 0 0 0 0,0 0 0 0 0,1 0 0 0 0,-1-1 0 0 0,0 1 0 0 0,0 0 0 0 0,0 0 0 0 0,1 0 0 0 0,-1 0-1 0 0,0 0 1 0 0,0-1 0 0 0,0 1 0 0 0,1 0 0 0 0,-1 0 0 0 0,0 0 0 0 0,0 0 0 0 0,1 0 0 0 0,-1 0 0 0 0,0 0 0 0 0,0 0 0 0 0,1 0 0 0 0,-1 0 0 0 0,0 0 0 0 0,0 0 0 0 0,1 0-1 0 0,-1 0 1 0 0,0 0 0 0 0,11 13-264 0 0,52 148-103 0 0,-12-27 683 0 0,-51-132-291 0 0,1-1 0 0 0,-1 0 1 0 0,1 0-1 0 0,-1 0 0 0 0,0 0 0 0 0,1 0 0 0 0,0 0 0 0 0,-1 0 0 0 0,1 0 1 0 0,0 0-1 0 0,-1 0 0 0 0,1 0 0 0 0,0 0 0 0 0,0 0 0 0 0,0-1 0 0 0,0 1 1 0 0,0 0-1 0 0,0-1 0 0 0,0 1 0 0 0,0-1 0 0 0,0 1 0 0 0,0-1 0 0 0,2 1 1 0 0,-2-1 7 0 0,0 0 1 0 0,0-1-1 0 0,0 1 1 0 0,-1-1-1 0 0,1 1 1 0 0,0-1-1 0 0,0 1 1 0 0,0-1-1 0 0,0 1 1 0 0,0-1-1 0 0,-1 0 1 0 0,1 0 0 0 0,0 1-1 0 0,-1-1 1 0 0,1 0-1 0 0,0 0 1 0 0,-1 0-1 0 0,1 0 1 0 0,-1 0-1 0 0,1-1 1 0 0,4-8 202 0 0,-1-1 0 0 0,0 0 1 0 0,3-14-1 0 0,-6 23-212 0 0,6-27-312 0 0,27-120 1937 0 0,-29 100-4740 0 0,-5 1-4374 0 0,-3 35-510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0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 6545 0 0,'-3'-18'10851'0'0,"6"23"-6950"0"0,1 9-3728 0 0,-1 6 223 0 0,13 37 0 0 0,-14-51-388 0 0,0 0-1 0 0,1 0 1 0 0,-1-1 0 0 0,1 0 0 0 0,0 1 0 0 0,1-1 0 0 0,-1 0 0 0 0,1 0 0 0 0,0-1 0 0 0,9 9 0 0 0,-12-13 0 0 0,0 1-1 0 0,0 0 1 0 0,0-1 0 0 0,0 1 0 0 0,1 0-1 0 0,-1-1 1 0 0,0 0 0 0 0,0 1 0 0 0,0-1-1 0 0,1 0 1 0 0,-1 1 0 0 0,0-1 0 0 0,1 0-1 0 0,-1 0 1 0 0,0 0 0 0 0,0 0 0 0 0,1 0-1 0 0,-1 0 1 0 0,0-1 0 0 0,0 1 0 0 0,1 0 0 0 0,-1-1-1 0 0,2 0 1 0 0,0 0 13 0 0,0-1 0 0 0,0 0 0 0 0,0 0 0 0 0,0 0 0 0 0,0 0-1 0 0,-1-1 1 0 0,1 1 0 0 0,3-5 0 0 0,1-2 4 0 0,0-1-1 0 0,-1 0 1 0 0,0 0 0 0 0,6-14-1 0 0,-10 19-171 0 0,15-43 22 0 0,-16 46-164 0 0,0 0 0 0 0,-1-1 0 0 0,1 1 0 0 0,-1-1 0 0 0,0 1 0 0 0,0-1 0 0 0,0 1 0 0 0,0-1 0 0 0,0 1 0 0 0,0-1 0 0 0,-1 1 0 0 0,1 0 0 0 0,-1-1 0 0 0,0 1 0 0 0,1-1 0 0 0,-4-3 0 0 0,4 5 37 0 0,-1 1 0 0 0,1-1-1 0 0,-1 1 1 0 0,0-1 0 0 0,1 1 0 0 0,-1 0 0 0 0,0-1-1 0 0,1 1 1 0 0,-1 0 0 0 0,0 0 0 0 0,1-1 0 0 0,-1 1-1 0 0,0 0 1 0 0,0 0 0 0 0,1 0 0 0 0,-1 0 0 0 0,0 0-1 0 0,0 0 1 0 0,0 0 0 0 0,1 0 0 0 0,-1 0 0 0 0,0 0-1 0 0,1 1 1 0 0,-1-1 0 0 0,0 0 0 0 0,0 0 0 0 0,1 1-1 0 0,-1-1 1 0 0,0 0 0 0 0,1 1 0 0 0,-1-1 0 0 0,0 1-1 0 0,1-1 1 0 0,-1 1 0 0 0,1-1 0 0 0,-1 1-1 0 0,1-1 1 0 0,-1 2 0 0 0,-21 23-4276 0 0,17-15 4375 0 0,1 1 1 0 0,0-1 0 0 0,1 1-1 0 0,0-1 1 0 0,0 1 0 0 0,0 11 0 0 0,-4 37 7048 0 0,9-31 2319 0 0,8 18-5278 0 0,0-6-3103 0 0,-2 65-72 0 0,-6-72-2802 0 0,0 1-3516 0 0,-1-29 2389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0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1800 0 0,'-3'1'1522'0'0,"-1"-1"0"0"0,1 1-1 0 0,-1 1 1 0 0,1-1-1 0 0,-1 1 1 0 0,1-1 0 0 0,0 1-1 0 0,0 0 1 0 0,-4 3-1 0 0,-13 18 1314 0 0,9-8-2538 0 0,1 1 1 0 0,1 0-1 0 0,0 0 1 0 0,1 1-1 0 0,1 1 0 0 0,1-1 1 0 0,0 1-1 0 0,1 0 1 0 0,-4 33-1 0 0,7-38-475 0 0,1-1 0 0 0,1 1 0 0 0,0 0 0 0 0,1-1 0 0 0,0 1 0 0 0,1-1 0 0 0,0 1 0 0 0,1-1 0 0 0,1 0 0 0 0,0 0 0 0 0,0 0 0 0 0,1 0 0 0 0,1-1 1 0 0,0 1-1 0 0,9 12 0 0 0,10 3-3998 0 0,-24-26 3815 0 0,0 0 1 0 0,-1 0-1 0 0,1 0 0 0 0,0-1 0 0 0,0 1 0 0 0,0 0 0 0 0,0-1 0 0 0,0 1 0 0 0,0-1 0 0 0,0 1 0 0 0,0-1 0 0 0,0 0 1 0 0,0 1-1 0 0,0-1 0 0 0,0 0 0 0 0,0 0 0 0 0,0 1 0 0 0,0-1 0 0 0,0 0 0 0 0,0 0 0 0 0,0 0 0 0 0,0-1 1 0 0,0 1-1 0 0,0 0 0 0 0,0 0 0 0 0,1 0 0 0 0,-1-1 0 0 0,0 1 0 0 0,0-1 0 0 0,1 0 0 0 0,4-5-3069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9034 0 0,'-23'32'5977'0'0,"-7"22"-3146"0"0,10-19-2180 0 0,0 11-781 0 0,4-11-1818 0 0,-5-3-5020 0 0,23-48 2157 0 0,9-14 6212 0 0,-9 25-1098 0 0,0 1-1 0 0,0 0 1 0 0,1 1-1 0 0,0-1 1 0 0,0 0-1 0 0,0 1 1 0 0,0-1-1 0 0,1 1 1 0 0,-1 0 0 0 0,1 0-1 0 0,0 0 1 0 0,-1 1-1 0 0,1-1 1 0 0,1 1-1 0 0,-1 0 1 0 0,0 0-1 0 0,6-1 1 0 0,-7 2-302 0 0,1 0 0 0 0,-1 1 1 0 0,0 0-1 0 0,1-1 1 0 0,-1 1-1 0 0,0 1 0 0 0,1-1 1 0 0,-1 0-1 0 0,0 1 1 0 0,5 1-1 0 0,-4-1-457 0 0,0 1 0 0 0,0-1 0 0 0,-1 1 0 0 0,1 0 0 0 0,0 0 0 0 0,-1 1 0 0 0,0-1 0 0 0,1 1 0 0 0,3 4-1 0 0,-3-4-1808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5401 0 0,'-9'25'8265'0'0,"2"18"-6971"0"0,1-7-1295 0 0,1-20-133 0 0,3-11 76 0 0,1 0 0 0 0,0-1 0 0 0,0 1 0 0 0,0 0 0 0 0,0 0 0 0 0,1 0 1 0 0,-1 8-1 0 0,2-12 57 0 0,-1-1 1 0 0,0 0 0 0 0,1 1-1 0 0,-1-1 1 0 0,0 0 0 0 0,1 1-1 0 0,-1-1 1 0 0,0 0 0 0 0,1 0-1 0 0,-1 1 1 0 0,1-1 0 0 0,-1 0-1 0 0,1 0 1 0 0,-1 0 0 0 0,1 0-1 0 0,-1 0 1 0 0,0 1 0 0 0,1-1-1 0 0,-1 0 1 0 0,1 0 0 0 0,-1 0-1 0 0,1 0 1 0 0,-1 0 0 0 0,1-1-1 0 0,-1 1 1 0 0,1 0 0 0 0,-1 0-1 0 0,1 0 1 0 0,-1 0 0 0 0,0 0-1 0 0,1-1 1 0 0,22-5-285 0 0,-15 3-401 0 0,32-7-7661 0 0,-34 7 4802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10242 0 0,'0'14'1674'0'0,"1"-1"0"0"0,0 0-1 0 0,2 0 1 0 0,6 24 0 0 0,-8-34-1580 0 0,0 0 0 0 0,0 0 1 0 0,0 0-1 0 0,1 0 0 0 0,-1-1 1 0 0,1 1-1 0 0,0 0 0 0 0,0-1 1 0 0,0 1-1 0 0,0-1 0 0 0,4 4 1 0 0,-4-5-83 0 0,-1 0 0 0 0,0-1 0 0 0,1 1 0 0 0,-1-1 0 0 0,1 1 0 0 0,-1-1 0 0 0,1 1 0 0 0,-1-1 0 0 0,1 0 0 0 0,-1 0 0 0 0,1 1 0 0 0,-1-1 0 0 0,1 0 1 0 0,-1-1-1 0 0,1 1 0 0 0,-1 0 0 0 0,1 0 0 0 0,0-1 0 0 0,-1 1 0 0 0,0-1 0 0 0,1 1 0 0 0,-1-1 0 0 0,1 1 0 0 0,-1-1 0 0 0,2-1 0 0 0,0 0-11 0 0,-1 0 0 0 0,0 0 0 0 0,0 0 0 0 0,1 0 0 0 0,-1 0 0 0 0,0 0 0 0 0,-1 0 0 0 0,1-1 0 0 0,0 1 0 0 0,-1-1 0 0 0,1 1 0 0 0,-1-1 0 0 0,0 0 0 0 0,0 0 0 0 0,0 0-1 0 0,1-4 1 0 0,-1 1 12 0 0,0 0 0 0 0,0 0 0 0 0,-1 0 0 0 0,0 0 0 0 0,0 0 0 0 0,0 0 0 0 0,-1 0 0 0 0,-1-9 0 0 0,1 12-3 0 0,0-1 0 0 0,0 1 0 0 0,0-1 0 0 0,0 1 0 0 0,-1 0 0 0 0,1-1 1 0 0,-1 1-1 0 0,0 0 0 0 0,0 0 0 0 0,0 0 0 0 0,-1 0 0 0 0,1 1 0 0 0,-5-5 0 0 0,6 6-6 0 0,-1 0 0 0 0,0 0-1 0 0,0 0 1 0 0,0 0-1 0 0,1 0 1 0 0,-1 1-1 0 0,0-1 1 0 0,0 0-1 0 0,0 1 1 0 0,0 0 0 0 0,0-1-1 0 0,-1 1 1 0 0,1 0-1 0 0,0 0 1 0 0,0 0-1 0 0,0 1 1 0 0,0-1 0 0 0,0 0-1 0 0,0 1 1 0 0,0-1-1 0 0,0 1 1 0 0,0 0-1 0 0,0-1 1 0 0,1 1-1 0 0,-3 1 1 0 0,2-1-146 0 0,1 0-1 0 0,0 0 1 0 0,-1 0-1 0 0,1 0 1 0 0,0 0-1 0 0,-1 0 1 0 0,1 1-1 0 0,0-1 1 0 0,0 0-1 0 0,0 1 1 0 0,0-1-1 0 0,0 0 1 0 0,0 1 0 0 0,1-1-1 0 0,-1 1 1 0 0,0 0-1 0 0,1-1 1 0 0,-1 1-1 0 0,1-1 1 0 0,0 1-1 0 0,-1 2 1 0 0,1-3-333 0 0,0 0 1 0 0,0 0-1 0 0,0 0 1 0 0,0 1-1 0 0,0-1 1 0 0,1 0-1 0 0,-1 0 1 0 0,0 0-1 0 0,1 0 1 0 0,-1 0-1 0 0,1 0 1 0 0,-1 0-1 0 0,1 0 1 0 0,-1 0-1 0 0,1 0 1 0 0,0 0-1 0 0,-1 0 1 0 0,1 0-1 0 0,0-1 0 0 0,0 1 1 0 0,1 1-1 0 0,4 1-4318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5993 0 0,'4'10'7343'0'0,"7"-2"-3819"0"0,21 3-2632 0 0,-12-5-232 0 0,-17-5-646 0 0,0 1 1 0 0,0-1-1 0 0,0 1 0 0 0,0 0 0 0 0,-1 0 1 0 0,1 0-1 0 0,0 0 0 0 0,-1 0 1 0 0,0 0-1 0 0,1 1 0 0 0,-1-1 1 0 0,0 1-1 0 0,0 0 0 0 0,-1-1 0 0 0,1 1 1 0 0,0 0-1 0 0,-1 0 0 0 0,0 0 1 0 0,2 6-1 0 0,-3-7-268 0 0,1 1 0 0 0,-1 0 0 0 0,0-1 0 0 0,0 1 0 0 0,-1 0 1 0 0,1-1-1 0 0,0 1 0 0 0,-1 0 0 0 0,-1 4 0 0 0,0-2-703 0 0,0-1 0 0 0,0 1 0 0 0,-1-1 0 0 0,1 0 0 0 0,-1 0 1 0 0,-3 4-1 0 0,-17 18-4317 0 0,-7-3 15871 0 0,31-14-8907 0 0,-2-3-1547 0 0,-1 0 0 0 0,1 0 0 0 0,-1 0 0 0 0,-1 0 0 0 0,1-1-1 0 0,-6 10 1 0 0,-10 15-2914 0 0,35-47 626 0 0,-11 14 2245 0 0,-1 0 1 0 0,0 1 0 0 0,1 0 0 0 0,-1 0-1 0 0,1 1 1 0 0,0 0 0 0 0,10-2 0 0 0,25-5-4087 0 0,-24-2-964 0 0,-11 2 1722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3337 0 0,'5'12'8632'0'0,"-5"4"-4868"0"0,-7 19-3562 0 0,2-15 545 0 0,5-19-734 0 0,-1 1 0 0 0,1-1-1 0 0,0 0 1 0 0,0 1 0 0 0,0-1-1 0 0,-1 0 1 0 0,1 1 0 0 0,1-1-1 0 0,-1 1 1 0 0,0-1 0 0 0,0 0-1 0 0,0 1 1 0 0,1-1 0 0 0,-1 1-1 0 0,1-1 1 0 0,-1 0 0 0 0,1 0-1 0 0,0 1 1 0 0,-1-1 0 0 0,1 0-1 0 0,0 0 1 0 0,0 0 0 0 0,0 0-1 0 0,0 0 1 0 0,0 0 0 0 0,0 0-1 0 0,0 0 1 0 0,0 0 0 0 0,0 0-1 0 0,0 0 1 0 0,1-1 0 0 0,-1 1-1 0 0,0-1 1 0 0,0 1 0 0 0,1-1-1 0 0,1 1 1 0 0,2 0-249 0 0,-1-1 1 0 0,0 0-1 0 0,1 0 0 0 0,-1 0 0 0 0,0-1 0 0 0,0 1 1 0 0,0-1-1 0 0,1 0 0 0 0,-1-1 0 0 0,0 1 1 0 0,5-3-1 0 0,-9 4 55 0 0,0 0 0 0 0,1 0 1 0 0,-1 0-1 0 0,0 0 0 0 0,1 0 0 0 0,-1 0 1 0 0,0 0-1 0 0,0 0 0 0 0,1 0 0 0 0,-1 0 1 0 0,0-1-1 0 0,0 1 0 0 0,1 0 0 0 0,-1 0 1 0 0,0 0-1 0 0,0 0 0 0 0,1-1 0 0 0,-1 1 1 0 0,0 0-1 0 0,0 0 0 0 0,0 0 0 0 0,1-1 1 0 0,-1 1-1 0 0,0 0 0 0 0,0 0 0 0 0,0-1 1 0 0,0 1-1 0 0,0 0 0 0 0,0-1 1 0 0,1 1-1 0 0,-1 0 0 0 0,0 0 0 0 0,0-1 1 0 0,0 1-1 0 0,0 0 0 0 0,0-1 0 0 0,0 1 1 0 0,0 0-1 0 0,0 0 0 0 0,0-1 0 0 0,0 1 1 0 0,0 0-1 0 0,-1-1 0 0 0,1 1 0 0 0,0 0 1 0 0,0 0-1 0 0,0-1 0 0 0,0 1 0 0 0,0 0 1 0 0,0 0-1 0 0,-1-1 0 0 0,1 1 0 0 0,0 0 1 0 0,0 0-1 0 0,0 0 0 0 0,-1-1 1 0 0,-3-1-2872 0 0</inkml:trace>
  <inkml:trace contextRef="#ctx0" brushRef="#br0" timeOffset="1">0 166 10946 0 0,'1'50'8849'0'0,"0"-44"-8375"0"0,0 1-1 0 0,1-1 1 0 0,0-1-1 0 0,0 1 1 0 0,0 0 0 0 0,3 6-1 0 0,-3-10-606 0 0,-1 1-1 0 0,0-1 1 0 0,1 0-1 0 0,0 0 0 0 0,-1 1 1 0 0,1-1-1 0 0,0 0 1 0 0,0 0-1 0 0,0-1 1 0 0,0 1-1 0 0,1 0 1 0 0,-1-1-1 0 0,0 1 0 0 0,1-1 1 0 0,-1 0-1 0 0,1 0 1 0 0,-1 0-1 0 0,1 0 1 0 0,0 0-1 0 0,-1-1 1 0 0,1 1-1 0 0,0-1 0 0 0,0 1 1 0 0,-1-1-1 0 0,1 0 1 0 0,0 0-1 0 0,0-1 1 0 0,-1 1-1 0 0,1 0 0 0 0,0-1 1 0 0,-1 0-1 0 0,1 1 1 0 0,3-2-1 0 0,-1 0-788 0 0,0-1 0 0 0,1 1 0 0 0,-1-1 0 0 0,0 1 0 0 0,0-2 0 0 0,-1 1 0 0 0,1 0-1 0 0,-1-1 1 0 0,1 0 0 0 0,-1 0 0 0 0,0 0 0 0 0,-1-1 0 0 0,6-6 0 0 0,7-13-3178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29 5121 0 0,'-2'-1'483'0'0,"1"1"1"0"0,-1 0-1 0 0,1 0 0 0 0,-1 0 0 0 0,1 1 1 0 0,-1-1-1 0 0,1 0 0 0 0,-1 1 0 0 0,1-1 0 0 0,-1 1 1 0 0,1-1-1 0 0,-1 1 0 0 0,1 0 0 0 0,-1-1 1 0 0,1 1-1 0 0,0 0 0 0 0,0 0 0 0 0,-1 0 1 0 0,1 0-1 0 0,0 0 0 0 0,0 0 0 0 0,0 1 1 0 0,0-1-1 0 0,0 0 0 0 0,0 0 0 0 0,0 3 0 0 0,0 15 3957 0 0,7 7-3770 0 0,-6-24-855 0 0,16 41 539 0 0,-2-26-387 0 0,-13-17 26 0 0,-1 1 0 0 0,1-1 1 0 0,-1 0-1 0 0,1 1 1 0 0,0-1-1 0 0,-1 0 0 0 0,1 0 1 0 0,-1 0-1 0 0,1 0 1 0 0,0 0-1 0 0,-1 0 0 0 0,1 0 1 0 0,0 0-1 0 0,-1 0 1 0 0,1 0-1 0 0,0 0 1 0 0,-1 0-1 0 0,1 0 0 0 0,0 0 1 0 0,-1 0-1 0 0,1-1 1 0 0,0 1-1 0 0,-1 0 0 0 0,1-1 1 0 0,-1 1-1 0 0,1 0 1 0 0,0-1-1 0 0,1-1-85 0 0,0-1 0 0 0,-1 1 1 0 0,1 0-1 0 0,-1 0 0 0 0,1 0 0 0 0,-1-1 0 0 0,0 1 0 0 0,0-1 1 0 0,0 1-1 0 0,0-1 0 0 0,-1 1 0 0 0,1-1 0 0 0,-1 0 0 0 0,0 1 1 0 0,1-1-1 0 0,-1 0 0 0 0,0 1 0 0 0,-1-6 0 0 0,1 1-71 0 0,-1 0-1 0 0,0-1 1 0 0,-1 1-1 0 0,1 0 1 0 0,-6-12-1 0 0,-11-10-506 0 0,7 20 470 0 0,10 9 202 0 0,1 0-1 0 0,0 0 0 0 0,-1 0 0 0 0,1 0 1 0 0,0 0-1 0 0,-1 0 0 0 0,1 0 0 0 0,0 0 1 0 0,-1 0-1 0 0,1 0 0 0 0,0 1 1 0 0,-1-1-1 0 0,1 0 0 0 0,0 0 0 0 0,-1 0 1 0 0,1 1-1 0 0,0-1 0 0 0,0 0 0 0 0,-1 0 1 0 0,1 0-1 0 0,0 1 0 0 0,0-1 1 0 0,0 0-1 0 0,-1 1 0 0 0,1-1 0 0 0,0 0 1 0 0,0 1-1 0 0,0-1 0 0 0,0 0 0 0 0,0 1 1 0 0,-1-1-1 0 0,1 0 0 0 0,0 1 0 0 0,0-1 1 0 0,0 0-1 0 0,0 1 0 0 0,0-1 1 0 0,0 1-22 0 0,0 1 0 0 0,0-1-1 0 0,0 0 1 0 0,0 0 0 0 0,0 0 0 0 0,0 0 0 0 0,1 1 0 0 0,-1-1 0 0 0,0 0 0 0 0,1 0 0 0 0,-1 0 0 0 0,1 0 0 0 0,-1 0 0 0 0,1 0 0 0 0,-1 0 0 0 0,1 0 0 0 0,0 0 0 0 0,-1 0 0 0 0,1 0 0 0 0,0 0 0 0 0,0-1 0 0 0,0 1 0 0 0,0 0 0 0 0,0 0 0 0 0,0-1 0 0 0,0 1 0 0 0,0-1 0 0 0,0 1 0 0 0,0-1 0 0 0,0 1 0 0 0,0-1 0 0 0,0 1 0 0 0,0-1 0 0 0,0 0 0 0 0,0 0 0 0 0,1 0 0 0 0,0 0 0 0 0,6 2-152 0 0,0-1 0 0 0,-1 0 0 0 0,1 0 0 0 0,9-1 0 0 0,-13-1 462 0 0,3 1-985 0 0,0 0-1 0 0,1-1 0 0 0,-1 0 0 0 0,0 0 1 0 0,13-4-1 0 0,-19 4 462 0 0,1 1 0 0 0,0-1 0 0 0,-1 0 0 0 0,1 0 0 0 0,-1 0 0 0 0,0 0 0 0 0,1 0 0 0 0,-1 0 0 0 0,0-1 0 0 0,1 1 0 0 0,-1 0 0 0 0,0-1 0 0 0,0 1 0 0 0,1-4 0 0 0,3-18 748 0 0,-8 71 10042 0 0,-9 37-9625 0 0,0-7-5458 0 0,12-73 2922 0 0,-1-1 0 0 0,0 0 0 0 0,0 0 0 0 0,0 0 0 0 0,0 1 0 0 0,-4 6-1 0 0,1-3-3363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 5993 0 0,'-1'2'731'0'0,"0"0"-1"0"0,0 1 0 0 0,0-1 1 0 0,0 0-1 0 0,0 1 1 0 0,0-1-1 0 0,1 1 0 0 0,-1-1 1 0 0,1 1-1 0 0,0-1 1 0 0,0 1-1 0 0,0-1 0 0 0,0 5 1 0 0,1-3-222 0 0,0 0 0 0 0,-1 0 1 0 0,2 0-1 0 0,-1-1 0 0 0,0 1 0 0 0,1 0 1 0 0,-1 0-1 0 0,4 5 0 0 0,-4-8-471 0 0,0 1 0 0 0,0 0 0 0 0,0-1 0 0 0,0 1-1 0 0,0-1 1 0 0,0 1 0 0 0,1-1 0 0 0,-1 0 0 0 0,0 0-1 0 0,1 1 1 0 0,-1-1 0 0 0,1 0 0 0 0,-1 0 0 0 0,1 0-1 0 0,-1 0 1 0 0,1-1 0 0 0,0 1 0 0 0,0 0 0 0 0,-1-1-1 0 0,1 1 1 0 0,0-1 0 0 0,0 0 0 0 0,0 1 0 0 0,-1-1-1 0 0,1 0 1 0 0,0 0 0 0 0,0 0 0 0 0,0 0 0 0 0,0-1-1 0 0,-1 1 1 0 0,1 0 0 0 0,0-1 0 0 0,0 0 0 0 0,-1 1 0 0 0,1-1-1 0 0,0 0 1 0 0,-1 0 0 0 0,1 1 0 0 0,0-1 0 0 0,-1-1-1 0 0,3-1 1 0 0,2-3-69 0 0,0 0 0 0 0,-1 0-1 0 0,0-1 1 0 0,0 0 0 0 0,-1 0 0 0 0,1 0-1 0 0,-2-1 1 0 0,1 1 0 0 0,-1-1 0 0 0,0 0-1 0 0,3-14 1 0 0,-4 15-558 0 0,-1-1 1 0 0,0 1-1 0 0,0-1 0 0 0,0 1 0 0 0,-1-1 1 0 0,0 0-1 0 0,-2-12 0 0 0,2 19 459 0 0,0 0-1 0 0,0 1 1 0 0,0-1-1 0 0,-1 0 1 0 0,1 0-1 0 0,0 1 1 0 0,0-1-1 0 0,0 0 1 0 0,-1 1-1 0 0,1-1 1 0 0,0 0 0 0 0,0 1-1 0 0,-1-1 1 0 0,1 1-1 0 0,-1-1 1 0 0,1 0-1 0 0,-1 1 1 0 0,1-1-1 0 0,-1 1 1 0 0,1-1-1 0 0,-1 1 1 0 0,1 0 0 0 0,-1-1-1 0 0,1 1 1 0 0,-2-1-1 0 0,1 1 14 0 0,0 0 1 0 0,0 0-1 0 0,1 0 0 0 0,-1 1 1 0 0,0-1-1 0 0,0 0 0 0 0,0 1 0 0 0,1-1 1 0 0,-1 0-1 0 0,0 1 0 0 0,1-1 1 0 0,-1 1-1 0 0,0-1 0 0 0,1 1 0 0 0,-1-1 1 0 0,1 1-1 0 0,-1-1 0 0 0,0 2 1 0 0,-20 32-551 0 0,19-30 843 0 0,1-1 1 0 0,0 1-1 0 0,0 0 1 0 0,0 0-1 0 0,1 0 0 0 0,-1 0 1 0 0,1 0-1 0 0,0 0 0 0 0,0 0 1 0 0,0 0-1 0 0,0 0 1 0 0,2 5-1 0 0,-2-8-176 0 0,1 0 0 0 0,-1 1 0 0 0,1-1 1 0 0,0 0-1 0 0,-1 1 0 0 0,1-1 0 0 0,0 0 0 0 0,0 0 0 0 0,0 0 0 0 0,0 0 0 0 0,0 0 1 0 0,0 0-1 0 0,0 0 0 0 0,0 0 0 0 0,0 0 0 0 0,0 0 0 0 0,0 0 0 0 0,1-1 0 0 0,-1 1 1 0 0,0-1-1 0 0,1 1 0 0 0,-1-1 0 0 0,0 1 0 0 0,1-1 0 0 0,-1 0 0 0 0,1 1 1 0 0,-1-1-1 0 0,1 0 0 0 0,-1 0 0 0 0,0 0 0 0 0,1 0 0 0 0,-1-1 0 0 0,1 1 0 0 0,-1 0 1 0 0,1 0-1 0 0,1-1 0 0 0,42-12-7264 0 0,-18 0 3721 0 0,-15-4 12948 0 0,-18 25-4844 0 0,3-2-4977 0 0,-7 15 1727 0 0,6-15-1240 0 0,1 1 1 0 0,-1 1-1 0 0,2-1 1 0 0,-1 0 0 0 0,1 1-1 0 0,0-1 1 0 0,-1 11-1 0 0,5-18-98 0 0,0-1 0 0 0,0 1 0 0 0,0 0 0 0 0,-1-1-1 0 0,1 1 1 0 0,0-1 0 0 0,0 1 0 0 0,0-1 0 0 0,0 0 0 0 0,0 0 0 0 0,-1 1-1 0 0,1-2 1 0 0,0 1 0 0 0,1-1 0 0 0,5-2-82 0 0,54-14-6284 0 0,-23 7-814 0 0,-27 8 4290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1:2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490 111 8426 0 0,'-24'-2'5493'0'0,"-14"10"-588"0"0,-24 18-2457 0 0,47-19-2379 0 0,-8 6 214 0 0,0 1 0 0 0,0 0-1 0 0,-21 20 1 0 0,26-19-207 0 0,-1-1 0 0 0,0-1 0 0 0,-1-1 0 0 0,-40 18 0 0 0,60-30-80 0 0,0 0 0 0 0,-1 0 1 0 0,1 0-1 0 0,0 0 1 0 0,-1 0-1 0 0,1 0 1 0 0,0 1-1 0 0,0-1 1 0 0,-1 0-1 0 0,1 0 1 0 0,0 0-1 0 0,0 0 1 0 0,-1 0-1 0 0,1 0 1 0 0,0 1-1 0 0,0-1 0 0 0,-1 0 1 0 0,1 0-1 0 0,0 0 1 0 0,0 1-1 0 0,0-1 1 0 0,-1 0-1 0 0,1 0 1 0 0,0 1-1 0 0,0-1 1 0 0,0 0-1 0 0,0 0 1 0 0,0 1-1 0 0,0-1 0 0 0,0 0 1 0 0,-1 0-1 0 0,1 1 1 0 0,0-1-1 0 0,0 0 1 0 0,0 0-1 0 0,0 1 1 0 0,0-1-1 0 0,0 0 1 0 0,0 1-1 0 0,0-1 1 0 0,0 0-1 0 0,1 0 1 0 0,-1 1-1 0 0,13 9-73 0 0,30 7 29 0 0,-37-15 35 0 0,25 9-1 0 0,0-1-1 0 0,37 6 1 0 0,-59-15 14 0 0,0 1 1 0 0,0-1-1 0 0,1 0 0 0 0,-1-1 0 0 0,0 0 1 0 0,1-1-1 0 0,-1 0 0 0 0,0 0 0 0 0,0-1 0 0 0,0 0 1 0 0,0-1-1 0 0,11-4 0 0 0,-17 6 5 0 0,0-1-1 0 0,0 1 1 0 0,-1-1-1 0 0,1 1 1 0 0,-1-1-1 0 0,1 0 1 0 0,-1 0-1 0 0,0 0 1 0 0,0-1-1 0 0,0 1 1 0 0,0 0-1 0 0,0-1 1 0 0,0 1-1 0 0,0-1 1 0 0,-1 0-1 0 0,0 1 1 0 0,1-1-1 0 0,-1 0 1 0 0,0 0-1 0 0,1-5 1 0 0,-2 4 8 0 0,0-1 1 0 0,0 1-1 0 0,0-1 1 0 0,-1 1 0 0 0,1-1-1 0 0,-1 1 1 0 0,0 0-1 0 0,-1-1 1 0 0,1 1-1 0 0,-1 0 1 0 0,0 0-1 0 0,-3-7 1 0 0,-4-2 9 0 0,1 1-1 0 0,-2-1 1 0 0,1 2 0 0 0,-2-1 0 0 0,1 1 0 0 0,-2 1 0 0 0,-14-11 0 0 0,-8-2-31 0 0,0 3 1 0 0,-2 0-1 0 0,0 3 1 0 0,-1 0-1 0 0,-1 3 1 0 0,-63-16 0 0 0,100 30 13 0 0,-1-1 0 0 0,1 1 0 0 0,0-1 0 0 0,-1 1 0 0 0,1 0 1 0 0,-1 0-1 0 0,1 0 0 0 0,-1 0 0 0 0,1 0 0 0 0,-1 0 1 0 0,1 0-1 0 0,-1 0 0 0 0,1 0 0 0 0,-1 1 0 0 0,1-1 0 0 0,0 1 1 0 0,-1-1-1 0 0,1 1 0 0 0,-2 0 0 0 0,2 0-3 0 0,1 0 0 0 0,-1 0 0 0 0,1 0 0 0 0,-1-1 1 0 0,1 1-1 0 0,0 0 0 0 0,-1 0 0 0 0,1 0 0 0 0,0 0 0 0 0,0 0 0 0 0,0 0 0 0 0,-1 0 0 0 0,1 0 0 0 0,0-1 0 0 0,0 1 0 0 0,0 0 1 0 0,0 0-1 0 0,1 0 0 0 0,-1 0 0 0 0,0 0 0 0 0,0 0 0 0 0,1 1 0 0 0,3 8 10 0 0,0-1 0 0 0,0 1 0 0 0,1-1 0 0 0,7 10 0 0 0,-8-11-2 0 0,55 82 295 0 0,3-1-1 0 0,99 107 0 0 0,-159-193-304 0 0,26 25 50 0 0,-27-27-48 0 0,0 0 0 0 0,0 0 0 0 0,0 0-1 0 0,0 0 1 0 0,0 0 0 0 0,1 0 0 0 0,-1 0 0 0 0,0-1 0 0 0,0 1 0 0 0,1 0-1 0 0,-1-1 1 0 0,0 1 0 0 0,1-1 0 0 0,-1 0 0 0 0,0 1 0 0 0,1-1 0 0 0,-1 0 0 0 0,1 0-1 0 0,-1 0 1 0 0,1 0 0 0 0,-1 0 0 0 0,2 0 0 0 0,-1-2 27 0 0,-1 0 1 0 0,0 0-1 0 0,0 0 1 0 0,-1 0-1 0 0,1 0 1 0 0,0 0-1 0 0,-1 0 1 0 0,1 0-1 0 0,-1-1 1 0 0,0 1-1 0 0,0 0 1 0 0,1 0-1 0 0,-2 0 1 0 0,1-1-1 0 0,0 1 1 0 0,0 0-1 0 0,-2-4 1 0 0,2-3 69 0 0,0-37-200 0 0,2 1 0 0 0,2 0 0 0 0,2-1 0 0 0,1 2-1 0 0,3-1 1 0 0,2 1 0 0 0,22-55 0 0 0,-24 80-3248 0 0,2-6-8405 0 0,-8 15 5455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9386 0 0,'-4'5'3457'0'0,"2"3"-1473"0"0,1 6-303 0 0,0 8-185 0 0,1 4-336 0 0,2 9-392 0 0,1 4-320 0 0,1 2-192 0 0,0-1-128 0 0,2-1-344 0 0,1-4-616 0 0,1-4-968 0 0,1-5-1313 0 0,-1-6-1528 0 0,1-4-2240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 12811 0 0,'0'0'116'0'0,"0"1"1"0"0,-1-1 0 0 0,1 0-1 0 0,0 1 1 0 0,0-1 0 0 0,0 0 0 0 0,0 1-1 0 0,0-1 1 0 0,0 0 0 0 0,0 1-1 0 0,0-1 1 0 0,0 0 0 0 0,0 1-1 0 0,0-1 1 0 0,0 0 0 0 0,0 1-1 0 0,0-1 1 0 0,0 0 0 0 0,0 1-1 0 0,1-1 1 0 0,-1 0 0 0 0,0 0-1 0 0,0 1 1 0 0,0-1 0 0 0,0 0-1 0 0,1 1 1 0 0,-1-1 0 0 0,0 0-1 0 0,0 0 1 0 0,0 1 0 0 0,1-1 0 0 0,-1 0-1 0 0,0 0 1 0 0,1 0 0 0 0,-1 1-1 0 0,0-1 1 0 0,0 0 0 0 0,1 0-1 0 0,-1 0 1 0 0,0 0 0 0 0,1 0-1 0 0,-1 0 1 0 0,0 0 0 0 0,1 0-1 0 0,-1 0 1 0 0,0 0 0 0 0,1 0-1 0 0,-1 0 1 0 0,0 0 0 0 0,1 0-1 0 0,-1 0 1 0 0,0 0 0 0 0,1 0-1 0 0,-1 0 1 0 0,1 0 0 0 0,23-3 397 0 0,-22 3-194 0 0,44-4 100 0 0,-33 3-853 0 0,0 0-1 0 0,23-5 1 0 0,-36 6 371 0 0,1 0 0 0 0,-1 0 1 0 0,1 0-1 0 0,-1 0 0 0 0,1 0 1 0 0,-1 0-1 0 0,1-1 0 0 0,-1 1 1 0 0,1 0-1 0 0,-1 0 0 0 0,1 0 0 0 0,-1-1 1 0 0,0 1-1 0 0,1 0 0 0 0,-1 0 1 0 0,1-1-1 0 0,-1 1 0 0 0,0 0 1 0 0,1-1-1 0 0,-1 1 0 0 0,0-1 1 0 0,1 1-1 0 0,-1 0 0 0 0,0-1 0 0 0,0 1 1 0 0,0-1-1 0 0,1 1 0 0 0,-1-1 1 0 0,0 1-1 0 0,0-1 0 0 0,0 1 1 0 0,0-1-1 0 0,0 1 0 0 0,0-1 1 0 0,0 1-1 0 0,0 0 0 0 0,0-1 1 0 0,0 1-1 0 0,0-1 0 0 0,0 1 0 0 0,0-1 1 0 0,0 1-1 0 0,0-1 0 0 0,0 1 1 0 0,-1-1-1 0 0,1 1 0 0 0,0-1 1 0 0,0 1-1 0 0,-1 0 0 0 0,1-1 1 0 0,0 1-1 0 0,-1-1 0 0 0,1 1 0 0 0,0 0 1 0 0,-1-1-1 0 0,1 1 0 0 0,0 0 1 0 0,-1-1-1 0 0,1 1 0 0 0,-1 0 1 0 0,0-1-1 0 0,-1-1-10 0 0,-1 0 1 0 0,1 0-1 0 0,-1 0 0 0 0,0 1 0 0 0,1-1 1 0 0,-1 0-1 0 0,0 1 0 0 0,-4-2 1 0 0,5 3 181 0 0,1 0 1 0 0,-1 0-1 0 0,1 0 1 0 0,-1 0-1 0 0,1 0 1 0 0,-1 0-1 0 0,1 0 1 0 0,-1 0-1 0 0,1 0 1 0 0,-1 1-1 0 0,1-1 1 0 0,-1 1-1 0 0,1-1 1 0 0,-1 1-1 0 0,1 0 1 0 0,0-1-1 0 0,-1 1 1 0 0,1 0-1 0 0,-3 2 1 0 0,2 0 120 0 0,-1-1 1 0 0,1 1 0 0 0,-1 0 0 0 0,1 0 0 0 0,0 1-1 0 0,0-1 1 0 0,-2 7 0 0 0,-2 4 372 0 0,2 1 1 0 0,0 0-1 0 0,-2 15 1 0 0,5-27-525 0 0,-1 11 122 0 0,1 0 0 0 0,0 0 0 0 0,0 0 0 0 0,3 14-1 0 0,-2-23-209 0 0,0 0 0 0 0,1 0-1 0 0,0 0 1 0 0,0-1-1 0 0,0 1 1 0 0,1 0-1 0 0,-1 0 1 0 0,1-1 0 0 0,0 1-1 0 0,1-1 1 0 0,-1 0-1 0 0,1 0 1 0 0,0 0 0 0 0,5 7-1 0 0,-6-10-59 0 0,-1 0 0 0 0,1 0 0 0 0,-1 0 0 0 0,1 0 0 0 0,0-1 0 0 0,0 1 1 0 0,-1 0-1 0 0,1-1 0 0 0,0 1 0 0 0,0-1 0 0 0,0 0 0 0 0,0 0 0 0 0,-1 1 0 0 0,1-1 0 0 0,0 0 0 0 0,0-1 0 0 0,0 1 0 0 0,0 0 0 0 0,0 0 0 0 0,-1-1 0 0 0,1 1 0 0 0,0-1 0 0 0,0 0 1 0 0,-1 1-1 0 0,1-1 0 0 0,0 0 0 0 0,-1 0 0 0 0,1 0 0 0 0,-1 0 0 0 0,1 0 0 0 0,-1-1 0 0 0,1 1 0 0 0,1-3 0 0 0,4-2-483 0 0,0-2 0 0 0,-1 1-1 0 0,0-1 1 0 0,10-15 0 0 0,2-11-667 0 0,-15 26 1182 0 0,1-1 1 0 0,1 1 0 0 0,-1 0 0 0 0,1 0 0 0 0,1 0-1 0 0,-1 1 1 0 0,1 0 0 0 0,12-11 0 0 0,-18 18 100 0 0,0 0-1 0 0,0 0 1 0 0,0 0 0 0 0,0 0 0 0 0,1 0 0 0 0,-1-1 0 0 0,0 1 0 0 0,0 0 0 0 0,0 0-1 0 0,0 0 1 0 0,0 0 0 0 0,1 0 0 0 0,-1 0 0 0 0,0 0 0 0 0,0 0 0 0 0,0 0 0 0 0,0 0-1 0 0,0 0 1 0 0,1 0 0 0 0,-1 0 0 0 0,0 0 0 0 0,0 0 0 0 0,0 0 0 0 0,0 0 0 0 0,1 0-1 0 0,-1 0 1 0 0,0 0 0 0 0,0 1 0 0 0,0-1 0 0 0,0 0 0 0 0,0 0 0 0 0,0 0 0 0 0,1 0-1 0 0,-1 0 1 0 0,0 0 0 0 0,0 0 0 0 0,0 0 0 0 0,0 1 0 0 0,0-1 0 0 0,0 0 0 0 0,0 0 0 0 0,0 0-1 0 0,1 0 1 0 0,1 11 1474 0 0,-2 14-308 0 0,0-22-1022 0 0,-11 68 797 0 0,7-53-895 0 0,2-1 1 0 0,-2 27-1 0 0,4-43-109 0 0,-1-1 0 0 0,1 0-1 0 0,0 1 1 0 0,0-1 0 0 0,0 0-1 0 0,0 1 1 0 0,0-1 0 0 0,0 0 0 0 0,0 1-1 0 0,1-1 1 0 0,-1 0 0 0 0,0 1-1 0 0,0-1 1 0 0,0 0 0 0 0,0 1 0 0 0,0-1-1 0 0,0 0 1 0 0,1 0 0 0 0,-1 1-1 0 0,0-1 1 0 0,0 0 0 0 0,0 0-1 0 0,1 1 1 0 0,-1-1 0 0 0,0 0 0 0 0,0 0-1 0 0,1 1 1 0 0,-1-1 0 0 0,0 0-1 0 0,1 0 1 0 0,-1 0 0 0 0,0 0-1 0 0,0 1 1 0 0,1-1 0 0 0,0 0 0 0 0,13-5 19 0 0,22-21-74 0 0,-27 19 2 0 0,2 0-459 0 0,0 0 1 0 0,1 1 0 0 0,18-6-1 0 0,8-5-4065 0 0,-3-5-5222 0 0,-25 12 5086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10610 0 0,'10'27'10324'0'0,"11"13"-6645"0"0,3 8-3143 0 0,-18-32-324 0 0,-2 0-1 0 0,0 0 1 0 0,-1 0-1 0 0,0 0 1 0 0,-1 0-1 0 0,-1 30 0 0 0,-1-31-829 0 0,-2 1 0 0 0,-5 27-1 0 0,5-33-1385 0 0,-1-1-1 0 0,0 1 0 0 0,-1-1 1 0 0,-9 17-1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1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8202 0 0,'1'-1'435'0'0,"-1"1"0"0"0,1-1 1 0 0,-1 1-1 0 0,1-1 0 0 0,-1 1 1 0 0,1-1-1 0 0,0 1 0 0 0,-1-1 1 0 0,1 1-1 0 0,0 0 0 0 0,0-1 1 0 0,-1 1-1 0 0,1 0 0 0 0,0 0 1 0 0,0 0-1 0 0,-1 0 0 0 0,1-1 1 0 0,0 1-1 0 0,0 0 0 0 0,0 0 0 0 0,-1 1 1 0 0,1-1-1 0 0,0 0 0 0 0,1 0 1 0 0,17 14 3799 0 0,9 30-3218 0 0,-25-39-383 0 0,7 15-554 0 0,-1 1 1 0 0,-1 0-1 0 0,-1 0 1 0 0,-1 1-1 0 0,-1-1 1 0 0,0 1-1 0 0,-2 0 0 0 0,-1 1 1 0 0,0-1-1 0 0,-2 0 1 0 0,0 1-1 0 0,-2-1 1 0 0,-5 28-1 0 0,3-31-856 0 0,0 0 1 0 0,-2 0-1 0 0,0-1 0 0 0,-1 1 0 0 0,-13 22 0 0 0,19-38-417 0 0,-1 0 0 0 0,0 0 1 0 0,0 0-1 0 0,-1 0 0 0 0,1 0 0 0 0,-1 0 1 0 0,-5 4-1 0 0,-3 0-6594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42 332 5833 0 0,'-3'-2'538'0'0,"0"1"-1"0"0,0-1 0 0 0,1 1 0 0 0,-1-1 1 0 0,0 0-1 0 0,1 0 0 0 0,-1 0 1 0 0,1 0-1 0 0,-1 0 0 0 0,1-1 0 0 0,0 1 1 0 0,0-1-1 0 0,0 0 0 0 0,-2-3 1 0 0,3 3-381 0 0,1 0 1 0 0,-1 1 0 0 0,1-1 0 0 0,0 0 0 0 0,0 1 0 0 0,-1-1-1 0 0,2 0 1 0 0,-1 1 0 0 0,0-1 0 0 0,0 0 0 0 0,1 1 0 0 0,0-1 0 0 0,-1 0-1 0 0,1 1 1 0 0,0-1 0 0 0,0 1 0 0 0,1-1 0 0 0,1-2 0 0 0,1-1-54 0 0,0 0 1 0 0,0 0 0 0 0,0 0-1 0 0,1 1 1 0 0,0 0 0 0 0,0 0-1 0 0,0 0 1 0 0,1 0 0 0 0,0 1-1 0 0,0 0 1 0 0,0 0 0 0 0,0 1 0 0 0,13-6-1 0 0,7 0 10 0 0,1 0 0 0 0,36-6 1 0 0,0 0-68 0 0,-49 11-445 0 0,117-39 1337 0 0,-69 12-3563 0 0,-50 24-624 0 0,-1 0 1 0 0,20-18-1 0 0,-24 20-1328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6097 0 0,'6'15'7742'0'0,"8"0"-4473"0"0,24 8-2867 0 0,-24-15 228 0 0,-9-5-501 0 0,1 1 1 0 0,-1 0-1 0 0,0 0 0 0 0,0 0 1 0 0,0 0-1 0 0,0 1 1 0 0,-1 0-1 0 0,0 0 0 0 0,0 0 1 0 0,4 6-1 0 0,-7-8-39 0 0,0 0 0 0 0,0 0-1 0 0,0 0 1 0 0,0 0 0 0 0,0 1 0 0 0,-1-1-1 0 0,1 0 1 0 0,-1 0 0 0 0,0 0 0 0 0,0 0-1 0 0,0 1 1 0 0,-1-1 0 0 0,1 0 0 0 0,-1 0-1 0 0,1 0 1 0 0,-1 0 0 0 0,0 0 0 0 0,0 0-1 0 0,-1 0 1 0 0,1 0 0 0 0,0 0 0 0 0,-4 4-1 0 0,0 1-23 0 0,-1 0-1 0 0,-1-1 1 0 0,-12 13 0 0 0,13-15-355 0 0,0 0 1 0 0,1 1 0 0 0,0-1-1 0 0,1 1 1 0 0,-1 0 0 0 0,1 1-1 0 0,-5 9 1 0 0,7 1-3141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8850 0 0,'0'-1'331'0'0,"-1"1"0"0"0,1 0 0 0 0,-1 0 0 0 0,1-1-1 0 0,-1 1 1 0 0,1 0 0 0 0,-1 0 0 0 0,1 0 0 0 0,-1 0 0 0 0,1 0 0 0 0,-1 0 0 0 0,1-1 0 0 0,-1 1 0 0 0,1 1 0 0 0,-1-1-1 0 0,1 0 1 0 0,-1 0 0 0 0,1 0 0 0 0,-1 0 0 0 0,1 0 0 0 0,-1 0 0 0 0,1 0 0 0 0,-1 1 0 0 0,1-1 0 0 0,-1 0 0 0 0,1 0 0 0 0,-1 1-1 0 0,1-1 1 0 0,0 0 0 0 0,-1 1 331 0 0,0 0-331 0 0,-7 20 3045 0 0,6 35-4240 0 0,2-48 1640 0 0,0-1-760 0 0,-1 23 14 0 0,1 1 0 0 0,2 0 0 0 0,1-1 1 0 0,11 47-1 0 0,-14-77-33 0 0,0 0-1 0 0,0 0 1 0 0,0 1 0 0 0,0-1-1 0 0,1 0 1 0 0,-1 1-1 0 0,0-1 1 0 0,0 0 0 0 0,0 0-1 0 0,0 1 1 0 0,0-1 0 0 0,0 0-1 0 0,0 0 1 0 0,0 1 0 0 0,1-1-1 0 0,-1 0 1 0 0,0 0 0 0 0,0 0-1 0 0,0 1 1 0 0,1-1-1 0 0,-1 0 1 0 0,0 0 0 0 0,0 0-1 0 0,0 1 1 0 0,1-1 0 0 0,-1 0-1 0 0,0 0 1 0 0,0 0 0 0 0,1 0-1 0 0,-1 0 1 0 0,0 0 0 0 0,0 0-1 0 0,1 0 1 0 0,-1 0 0 0 0,0 1-1 0 0,1-1 1 0 0,-1 0-1 0 0,0 0 1 0 0,0 0 0 0 0,1-1-1 0 0,-1 1 1 0 0,10-11-77 0 0,7-22 9 0 0,-16 30 62 0 0,0 1 8 0 0,5-11-11 0 0,0 0 0 0 0,0 0 0 0 0,2 1 0 0 0,11-16 0 0 0,-18 26 12 0 0,0 1 0 0 0,0-1 0 0 0,0 1 0 0 0,0-1 0 0 0,1 1 0 0 0,-1 0 0 0 0,0 0 0 0 0,0 0 0 0 0,1 0 0 0 0,-1 0 0 0 0,1 0 0 0 0,-1 0 0 0 0,1 0 0 0 0,-1 0 0 0 0,1 1 0 0 0,0-1 0 0 0,-1 0 0 0 0,1 1 0 0 0,0 0 0 0 0,-1-1 0 0 0,1 1 0 0 0,0 0 0 0 0,0 0 0 0 0,-1 0 0 0 0,1 0 0 0 0,0 0 0 0 0,0 0 0 0 0,-1 1-1 0 0,1-1 1 0 0,0 0 0 0 0,-1 1 0 0 0,1 0 0 0 0,0-1 0 0 0,-1 1 0 0 0,1 0 0 0 0,-1 0 0 0 0,1 0 0 0 0,-1 0 0 0 0,1 0 0 0 0,-1 0 0 0 0,0 0 0 0 0,0 0 0 0 0,1 0 0 0 0,-1 1 0 0 0,0-1 0 0 0,0 1 0 0 0,0-1 0 0 0,0 2 0 0 0,5 7 87 0 0,0 0 0 0 0,-1 0 0 0 0,0 0 0 0 0,-1 0-1 0 0,0 1 1 0 0,-1 0 0 0 0,3 14 0 0 0,4 11-1952 0 0,4-1-4473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57 6017 0 0,'-3'0'507'0'0,"0"0"0"0"0,1 0-1 0 0,-1 0 1 0 0,0 0 0 0 0,1 1 0 0 0,-1-1-1 0 0,1 1 1 0 0,-1 0 0 0 0,1 0-1 0 0,-1 0 1 0 0,1 0 0 0 0,-1 0-1 0 0,1 0 1 0 0,0 0 0 0 0,0 1 0 0 0,-1-1-1 0 0,1 1 1 0 0,0 0 0 0 0,0 0-1 0 0,1 0 1 0 0,-1 0 0 0 0,-2 2 0 0 0,3-1-374 0 0,0-1 1 0 0,0 0-1 0 0,1 1 1 0 0,-1-1-1 0 0,1 1 1 0 0,-1-1-1 0 0,1 1 1 0 0,0 0-1 0 0,-1-1 1 0 0,1 1-1 0 0,1-1 1 0 0,-1 1 0 0 0,0-1-1 0 0,1 1 1 0 0,-1-1-1 0 0,1 1 1 0 0,0-1-1 0 0,0 1 1 0 0,0-1-1 0 0,0 1 1 0 0,0-1-1 0 0,0 0 1 0 0,3 3-1 0 0,-2-2-140 0 0,0 0-1 0 0,0 0 0 0 0,0 0 0 0 0,1 0 0 0 0,0 0 0 0 0,0 0 0 0 0,0-1 0 0 0,0 1 0 0 0,0-1 1 0 0,0 0-1 0 0,0 0 0 0 0,1 0 0 0 0,-1-1 0 0 0,1 1 0 0 0,-1-1 0 0 0,1 1 0 0 0,0-1 0 0 0,-1 0 1 0 0,1-1-1 0 0,4 1 0 0 0,-5-1-8 0 0,-1 0 0 0 0,1 0 0 0 0,0-1 1 0 0,-1 1-1 0 0,1-1 0 0 0,-1 1 0 0 0,1-1 1 0 0,-1 0-1 0 0,0 0 0 0 0,1 0 0 0 0,-1 0 0 0 0,0 0 1 0 0,0-1-1 0 0,1 1 0 0 0,-1-1 0 0 0,0 0 1 0 0,-1 1-1 0 0,1-1 0 0 0,0 0 0 0 0,0 0 0 0 0,-1 0 1 0 0,1 0-1 0 0,-1 0 0 0 0,0-1 0 0 0,1 1 1 0 0,-1 0-1 0 0,0-1 0 0 0,0 1 0 0 0,-1-1 0 0 0,2-4 1 0 0,0 0 38 0 0,-1 0 0 0 0,0 0 1 0 0,0 0-1 0 0,-1 0 0 0 0,0 0 0 0 0,0 0 1 0 0,-1 0-1 0 0,0 0 0 0 0,0 0 1 0 0,0 0-1 0 0,-4-11 0 0 0,4 16-16 0 0,0-1 0 0 0,0 1 1 0 0,0-1-1 0 0,0 1 0 0 0,-1 0 0 0 0,1 0 0 0 0,-1 0 0 0 0,1 0 0 0 0,-1 0 1 0 0,0 0-1 0 0,1 0 0 0 0,-1 0 0 0 0,0 0 0 0 0,0 1 0 0 0,0-1 0 0 0,-1 1 1 0 0,1 0-1 0 0,0 0 0 0 0,-1 0 0 0 0,1 0 0 0 0,0 0 0 0 0,-1 0 0 0 0,1 0 1 0 0,-1 1-1 0 0,1-1 0 0 0,-1 1 0 0 0,0 0 0 0 0,1 0 0 0 0,-1 0 0 0 0,1 0 1 0 0,-1 0-1 0 0,1 0 0 0 0,-1 1 0 0 0,-4 1 0 0 0,6-2-95 0 0,1 0-1 0 0,-1 0 1 0 0,0 1 0 0 0,1-1-1 0 0,-1 0 1 0 0,1 1 0 0 0,-1-1-1 0 0,0 0 1 0 0,1 1-1 0 0,-1-1 1 0 0,1 1 0 0 0,-1-1-1 0 0,1 1 1 0 0,-1-1 0 0 0,1 1-1 0 0,-1-1 1 0 0,1 1 0 0 0,0 0-1 0 0,-1-1 1 0 0,1 1-1 0 0,0 0 1 0 0,0-1 0 0 0,-1 1-1 0 0,1 0 1 0 0,0-1 0 0 0,0 1-1 0 0,0 0 1 0 0,0-1 0 0 0,0 1-1 0 0,0 0 1 0 0,0 0-1 0 0,0 0-412 0 0,0 1 0 0 0,0-1 0 0 0,0 0 0 0 0,1 0 0 0 0,-1 0 0 0 0,0 0 0 0 0,1 0 0 0 0,-1 0 0 0 0,1 0 0 0 0,-1 0-1 0 0,1 0 1 0 0,-1 0 0 0 0,1 0 0 0 0,0 0 0 0 0,0 0 0 0 0,-1 0 0 0 0,1 0 0 0 0,0-1 0 0 0,1 2 0 0 0,6 3-4696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6241 0 0,'-2'-1'645'0'0,"1"0"-1"0"0,-1 0 1 0 0,0 0-1 0 0,0 0 0 0 0,0 0 1 0 0,-1 0-1 0 0,1 1 1 0 0,0-1-1 0 0,0 1 0 0 0,0 0 1 0 0,0-1-1 0 0,0 1 1 0 0,-1 0-1 0 0,1 0 1 0 0,0 1-1 0 0,0-1 0 0 0,0 0 1 0 0,0 1-1 0 0,-3 0 1 0 0,0 1-318 0 0,0 0 1 0 0,0 0 0 0 0,0 0-1 0 0,1 0 1 0 0,-1 1 0 0 0,1 0 0 0 0,0 0-1 0 0,-7 5 1 0 0,8-4-460 0 0,-1 0 1 0 0,0 0-1 0 0,1 0 0 0 0,0 0 1 0 0,0 0-1 0 0,0 1 0 0 0,0-1 1 0 0,-2 8-1 0 0,4-9 157 0 0,0-1 1 0 0,0 0-1 0 0,1 0 1 0 0,-1 1-1 0 0,1-1 1 0 0,-1 0-1 0 0,1 1 1 0 0,0-1-1 0 0,0 0 1 0 0,0 1-1 0 0,0-1 1 0 0,1 0-1 0 0,-1 1 1 0 0,1-1-1 0 0,-1 0 0 0 0,1 1 1 0 0,0-1-1 0 0,1 3 1 0 0,0-2-43 0 0,0-1 1 0 0,-1 1-1 0 0,1-1 1 0 0,0 1-1 0 0,1-1 1 0 0,-1 0-1 0 0,0 0 0 0 0,1 0 1 0 0,-1 0-1 0 0,1 0 1 0 0,0-1-1 0 0,-1 1 1 0 0,1-1-1 0 0,0 0 0 0 0,0 1 1 0 0,0-2-1 0 0,0 1 1 0 0,4 1-1 0 0,5-1 4 0 0,0 1 0 0 0,1-2-1 0 0,17-1 1 0 0,15 2 101 0 0,-45-1-70 0 0,0 0 1 0 0,0 0-1 0 0,1 0 1 0 0,-1 0-1 0 0,0 0 1 0 0,0 0-1 0 0,1 0 1 0 0,-1 0-1 0 0,0 0 1 0 0,0 1-1 0 0,0-1 1 0 0,1 0-1 0 0,-1 0 1 0 0,0 0-1 0 0,0 0 1 0 0,0 0-1 0 0,1 1 1 0 0,-1-1 0 0 0,0 0-1 0 0,0 0 1 0 0,0 0-1 0 0,0 1 1 0 0,0-1-1 0 0,1 0 1 0 0,-1 0-1 0 0,0 0 1 0 0,0 1-1 0 0,0-1 1 0 0,0 0-1 0 0,0 0 1 0 0,0 1-1 0 0,0-1 1 0 0,0 0-1 0 0,0 0 1 0 0,0 1-1 0 0,0-1 1 0 0,0 0-1 0 0,0 0 1 0 0,0 1-1 0 0,-6 13 467 0 0,-11 11-32 0 0,-15 9 940 0 0,18-21-3857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7034 0 0,'53'16'7631'0'0,"-39"-11"-7101"0"0,-1-1 0 0 0,23 4-1 0 0,-32-7-713 0 0,0-1-1 0 0,0 0 1 0 0,0 0-1 0 0,0 0 1 0 0,0 0-1 0 0,0 0 1 0 0,-1-1-1 0 0,1 0 1 0 0,0 0-1 0 0,0 0 0 0 0,0 0 1 0 0,0 0-1 0 0,5-4 1 0 0,-8 5-26 0 0,0-1 1 0 0,-1 1-1 0 0,1-1 1 0 0,0 0-1 0 0,0 1 1 0 0,-1-1-1 0 0,1 1 1 0 0,-1-1-1 0 0,1 0 1 0 0,0 0-1 0 0,-1 1 1 0 0,1-1-1 0 0,-1 0 1 0 0,0 0-1 0 0,1 0 1 0 0,-1 1-1 0 0,0-1 1 0 0,1 0-1 0 0,-1 0 1 0 0,0 0-1 0 0,0 0 1 0 0,0 0-1 0 0,0 0 1 0 0,0 0-1 0 0,0 1 1 0 0,0-1-1 0 0,0 0 1 0 0,0 0-1 0 0,0 0 1 0 0,0 0-1 0 0,0 0 1 0 0,-1 0-1 0 0,1 0 1 0 0,0 1-1 0 0,-1-1 1 0 0,1 0-1 0 0,-1 0 1 0 0,1 0-1 0 0,-1 1 1 0 0,1-1-1 0 0,-1 0 0 0 0,0 0 1 0 0,-1-2-69 0 0,-1-6-2898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5649 0 0,'-9'2'8544'0'0,"8"-1"-8259"0"0,-1 11 3760 0 0,6 20-2399 0 0,-3-24-829 0 0,4 25-307 0 0,36 198-828 0 0,-32-207-1588 0 0,-2-13-1188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4857 0 0,'-1'0'222'0'0,"1"0"0"0"0,0 0 1 0 0,-1 0-1 0 0,1 0 0 0 0,-1 0 0 0 0,1 1 0 0 0,-1-1 0 0 0,1 0 1 0 0,0 0-1 0 0,-1 0 0 0 0,1 1 0 0 0,0-1 0 0 0,-1 0 0 0 0,1 1 1 0 0,0-1-1 0 0,-1 0 0 0 0,1 0 0 0 0,0 1 0 0 0,0-1 0 0 0,-1 1 1 0 0,1-1-1 0 0,0 0 0 0 0,0 1 0 0 0,0-1 0 0 0,-1 1 0 0 0,1-1 1 0 0,0 0-1 0 0,0 1 0 0 0,0-1 0 0 0,0 1 0 0 0,0-1 0 0 0,0 1 1 0 0,0-1-1 0 0,0 0 0 0 0,0 2 0 0 0,-2 23 1109 0 0,1-16-298 0 0,-16 84 2069 0 0,12-71-3000 0 0,-1-1 0 0 0,-2 0 0 0 0,0 0 0 0 0,-14 26 0 0 0,22-46-127 0 0,-1 0 1 0 0,1-1 0 0 0,0 1 0 0 0,-1 0 0 0 0,1-1-1 0 0,0 1 1 0 0,-1 0 0 0 0,1-1 0 0 0,-1 1-1 0 0,1-1 1 0 0,-1 1 0 0 0,0 0 0 0 0,1-1-1 0 0,-1 0 1 0 0,1 1 0 0 0,-1-1 0 0 0,0 1-1 0 0,1-1 1 0 0,-1 0 0 0 0,-1 1 0 0 0,-4-10-640 0 0,5 7 618 0 0,1-1-1 0 0,-1 0 0 0 0,1 0 0 0 0,0 0 0 0 0,0 0 1 0 0,0 0-1 0 0,0 0 0 0 0,0 0 0 0 0,2-4 0 0 0,-1 4 36 0 0,0 1-1 0 0,1-1 1 0 0,-1 0-1 0 0,1 1 0 0 0,-1-1 1 0 0,1 1-1 0 0,0 0 1 0 0,0 0-1 0 0,0-1 1 0 0,0 1-1 0 0,0 1 0 0 0,0-1 1 0 0,1 0-1 0 0,-1 0 1 0 0,1 1-1 0 0,4-3 0 0 0,-1 2 9 0 0,0 0-1 0 0,0 0 0 0 0,1 1 0 0 0,-1-1 1 0 0,0 2-1 0 0,1-1 0 0 0,9 0 0 0 0,-1 2-32 0 0,-1 0 0 0 0,1 1 0 0 0,0 1 0 0 0,0 0 1 0 0,-1 1-1 0 0,15 5 0 0 0,-28-8-78 0 0,35 17-1591 0 0,-35-18 1429 0 0,0 1 0 0 0,-1-1 1 0 0,1 1-1 0 0,0-1 1 0 0,0 1-1 0 0,0-1 0 0 0,0 1 1 0 0,-1 0-1 0 0,1 0 1 0 0,0-1-1 0 0,-1 1 0 0 0,1 0 1 0 0,0 0-1 0 0,-1 0 0 0 0,1 0 1 0 0,-1 0-1 0 0,1 0 1 0 0,-1 0-1 0 0,0 0 0 0 0,1 0 1 0 0,-1 0-1 0 0,0 0 0 0 0,0 0 1 0 0,0 0-1 0 0,0 0 1 0 0,0 0-1 0 0,0 0 0 0 0,0 0 1 0 0,0 0-1 0 0,0 0 0 0 0,0 0 1 0 0,-1 2-1 0 0,-4 6-3753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9978 0 0,'-12'-5'8547'0'0,"25"4"-5921"0"0,24 4-2426 0 0,34 11-260 0 0,-1-1-2446 0 0,-24-10-3764 0 0,-29-6-186 0 0,-12-1 2221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7450 0 0,'-1'0'510'0'0,"0"1"0"0"0,0 0 0 0 0,0-1 0 0 0,0 1 0 0 0,0 0 0 0 0,0 0 1 0 0,0 0-1 0 0,1 0 0 0 0,-1 0 0 0 0,0 0 0 0 0,0 0 0 0 0,1 0 0 0 0,-1 0 1 0 0,0 2-1 0 0,-4 20 2969 0 0,9 27-1903 0 0,-2-41-1002 0 0,19 112 359 0 0,-2-61-2459 0 0,8-7-3330 0 0,-15-38 1075 0 0,-12-15 3658 0 0,0 0 1 0 0,0 0-1 0 0,0 0 0 0 0,0 1 0 0 0,1-1 1 0 0,-1 0-1 0 0,0 0 0 0 0,0 0 0 0 0,0 0 1 0 0,1 0-1 0 0,-1 0 0 0 0,0 0 0 0 0,0 0 1 0 0,0 0-1 0 0,1 0 0 0 0,-1 0 0 0 0,0 0 1 0 0,0 0-1 0 0,1 0 0 0 0,-1 0 0 0 0,0 0 1 0 0,0 0-1 0 0,0 0 0 0 0,1 0 0 0 0,-1 0 1 0 0,0 0-1 0 0,0 0 0 0 0,0 0 0 0 0,1-1 1 0 0,-1 1-1 0 0,0 0 0 0 0,0 0 0 0 0,0 0 1 0 0,0 0-1 0 0,1 0 0 0 0,-1-1 0 0 0,0 1 1 0 0,0 0-1 0 0,0 0 0 0 0,0 0 0 0 0,0 0 1 0 0,0-1-1 0 0,0 1 0 0 0,1 0 0 0 0,-1 0 1 0 0,0-1-1 0 0,7-3-3961 0 0</inkml:trace>
  <inkml:trace contextRef="#ctx0" brushRef="#br0" timeOffset="1">221 222 8306 0 0,'-3'3'869'0'0,"0"1"0"0"0,0 0-1 0 0,0 0 1 0 0,0 0 0 0 0,0 0 0 0 0,1 0 0 0 0,0 1 0 0 0,-3 6 0 0 0,4-6-511 0 0,0-1-1 0 0,0 1 1 0 0,0-1 0 0 0,0 1 0 0 0,1 0 0 0 0,-1-1 0 0 0,1 1 0 0 0,1 7 0 0 0,0-8-334 0 0,0-1 1 0 0,-1 1-1 0 0,1 0 1 0 0,1-1 0 0 0,-1 1-1 0 0,0-1 1 0 0,1 1-1 0 0,0-1 1 0 0,0 1 0 0 0,0-1-1 0 0,0 0 1 0 0,1 0-1 0 0,-1 0 1 0 0,1 0 0 0 0,-1-1-1 0 0,1 1 1 0 0,0-1-1 0 0,0 0 1 0 0,0 1 0 0 0,1-1-1 0 0,-1-1 1 0 0,0 1-1 0 0,1 0 1 0 0,5 1 0 0 0,-7-2-48 0 0,0 0 1 0 0,0 0-1 0 0,1-1 1 0 0,-1 1-1 0 0,0-1 1 0 0,0 1 0 0 0,1-1-1 0 0,-1 0 1 0 0,0 0-1 0 0,1 0 1 0 0,-1 0-1 0 0,0 0 1 0 0,1 0 0 0 0,-1-1-1 0 0,0 1 1 0 0,0-1-1 0 0,1 0 1 0 0,-1 0-1 0 0,0 0 1 0 0,0 0 0 0 0,0 0-1 0 0,0 0 1 0 0,0 0-1 0 0,0 0 1 0 0,0-1-1 0 0,0 1 1 0 0,-1-1 0 0 0,1 0-1 0 0,-1 1 1 0 0,1-1-1 0 0,-1 0 1 0 0,1 0-1 0 0,-1 0 1 0 0,0 0 0 0 0,0 0-1 0 0,0 0 1 0 0,0 0-1 0 0,0-1 1 0 0,0-3-1 0 0,1 0 48 0 0,-1 0 0 0 0,0 0 0 0 0,0 0-1 0 0,-1 0 1 0 0,1-1 0 0 0,-1 1 0 0 0,-1 0-1 0 0,1 0 1 0 0,-1 0 0 0 0,0 0 0 0 0,-1 0-1 0 0,1 0 1 0 0,-6-11 0 0 0,4 10 37 0 0,-2 1 0 0 0,1 0-1 0 0,0 0 1 0 0,-8-7 0 0 0,11 11-86 0 0,0 1 0 0 0,-1 0 0 0 0,1 0 0 0 0,-1 0 0 0 0,1 0 0 0 0,-1 0 0 0 0,1 0 0 0 0,-1 0 0 0 0,1 0 1 0 0,-4-1-1 0 0,4 2-30 0 0,0 0 0 0 0,1 0 1 0 0,-1 0-1 0 0,1 0 1 0 0,-1 0-1 0 0,0 1 1 0 0,1-1-1 0 0,-1 0 1 0 0,1 0-1 0 0,-1 0 1 0 0,1 0-1 0 0,-1 1 1 0 0,0-1-1 0 0,1 0 1 0 0,-1 0-1 0 0,1 1 1 0 0,-1-1-1 0 0,1 1 1 0 0,-1-1-1 0 0,1 0 1 0 0,0 1-1 0 0,-1-1 0 0 0,1 1 1 0 0,-1-1-1 0 0,1 1 1 0 0,0-1-1 0 0,-1 1 1 0 0,1-1-1 0 0,0 1 1 0 0,0-1-1 0 0,-1 2 1 0 0,1 1-927 0 0,-1 0 0 0 0,1 0 1 0 0,0 1-1 0 0,0-1 0 0 0,0 0 0 0 0,0 0 1 0 0,1 0-1 0 0,-1 0 0 0 0,1 0 1 0 0,1 4-1 0 0,2 4-3795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7402 0 0,'-6'2'7839'0'0,"5"7"-3825"0"0,5 12-1553 0 0,-4-19-2136 0 0,39 233 1064 0 0,-6-322-3609 0 0,-32 84 2216 0 0,1 1-1 0 0,-1-1 1 0 0,1 0-1 0 0,0 1 1 0 0,-1-1 0 0 0,1 1-1 0 0,0-1 1 0 0,1 1 0 0 0,-1 0-1 0 0,0 0 1 0 0,0 0 0 0 0,1 0-1 0 0,0 1 1 0 0,-1-1 0 0 0,1 0-1 0 0,0 1 1 0 0,5-2-1 0 0,-6 3 1 0 0,0 0-1 0 0,0 0 1 0 0,0 0-1 0 0,0 0 1 0 0,0 0-1 0 0,0 1 1 0 0,0-1-1 0 0,0 1 0 0 0,0-1 1 0 0,0 1-1 0 0,-1 0 1 0 0,1 0-1 0 0,0 0 1 0 0,0 0-1 0 0,-1 0 0 0 0,1 0 1 0 0,0 0-1 0 0,-1 1 1 0 0,1-1-1 0 0,-1 1 1 0 0,0-1-1 0 0,1 1 1 0 0,-1-1-1 0 0,0 1 0 0 0,0 0 1 0 0,0-1-1 0 0,0 1 1 0 0,1 2-1 0 0,2 4-699 0 0,0 1 1 0 0,-1 0-1 0 0,6 17 0 0 0,-2 10-6303 0 0,-5-29 3397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5281 0 0,'0'0'389'0'0,"0"-1"0"0"0,0 0 0 0 0,0 0 0 0 0,0 0 0 0 0,0 1 0 0 0,0-1 0 0 0,0 0 0 0 0,0 0 1 0 0,0 0-1 0 0,0 1 0 0 0,1-1 0 0 0,-1 0 0 0 0,0 0 0 0 0,0 0 0 0 0,1 1 0 0 0,-1-1 0 0 0,1 0 0 0 0,-1 1 0 0 0,1-1 0 0 0,0-1 0 0 0,17-5 3878 0 0,34 8-2453 0 0,-19 1-1394 0 0,-31-3-452 0 0,1 1 1 0 0,-1 0-1 0 0,0-1 0 0 0,0 0 0 0 0,0 0 1 0 0,0 1-1 0 0,0-1 0 0 0,0 0 0 0 0,0-1 1 0 0,0 1-1 0 0,0 0 0 0 0,0 0 0 0 0,0-1 0 0 0,-1 1 1 0 0,1-1-1 0 0,-1 0 0 0 0,1 1 0 0 0,-1-1 1 0 0,0 0-1 0 0,1 0 0 0 0,-1 0 0 0 0,0 0 0 0 0,0 0 1 0 0,-1 0-1 0 0,1 0 0 0 0,0 0 0 0 0,-1-1 1 0 0,1 1-1 0 0,-1 0 0 0 0,1 0 0 0 0,-1 0 0 0 0,0-1 1 0 0,0 1-1 0 0,0 0 0 0 0,-1 0 0 0 0,0-5 1 0 0,1 4 1 0 0,-1-1 0 0 0,1 0 0 0 0,-1 0 0 0 0,0 1 0 0 0,0-1 0 0 0,-1 0 0 0 0,1 1 0 0 0,-1-1 0 0 0,0 1 0 0 0,1-1 1 0 0,-2 1-1 0 0,1 0 0 0 0,0 0 0 0 0,-1 0 0 0 0,1 0 0 0 0,-1 1 0 0 0,0-1 0 0 0,0 0 0 0 0,0 1 0 0 0,0 0 0 0 0,-4-2 1 0 0,5 3 119 0 0,0 0 0 0 0,0 0 1 0 0,-1 0-1 0 0,1 0 0 0 0,0 0 1 0 0,-1 1-1 0 0,1-1 1 0 0,-1 1-1 0 0,1-1 0 0 0,0 1 1 0 0,-1 0-1 0 0,1 0 0 0 0,-1 0 1 0 0,1 1-1 0 0,-1-1 1 0 0,1 0-1 0 0,0 1 0 0 0,-1 0 1 0 0,1-1-1 0 0,0 1 1 0 0,-1 0-1 0 0,1 0 0 0 0,0 0 1 0 0,0 1-1 0 0,0-1 0 0 0,0 0 1 0 0,-2 3-1 0 0,1-1 56 0 0,1 1 0 0 0,0-1-1 0 0,0 1 1 0 0,0 0 0 0 0,0 0-1 0 0,0 0 1 0 0,1 0 0 0 0,0 0-1 0 0,0 0 1 0 0,0 0 0 0 0,0 1-1 0 0,1-1 1 0 0,0 0 0 0 0,0 8-1 0 0,0-3-71 0 0,0 1-1 0 0,1-1 1 0 0,0 0-1 0 0,1 0 1 0 0,0 0-1 0 0,1 0 1 0 0,0 0-1 0 0,0 0 1 0 0,7 13-1 0 0,-8-19-223 0 0,-1 0-1 0 0,1-1 0 0 0,0 1 0 0 0,0-1 1 0 0,0 1-1 0 0,0-1 0 0 0,1 1 0 0 0,-1-1 1 0 0,0 0-1 0 0,1 0 0 0 0,0 0 0 0 0,0-1 1 0 0,-1 1-1 0 0,1-1 0 0 0,0 1 0 0 0,0-1 1 0 0,0 0-1 0 0,0 0 0 0 0,1 0 0 0 0,-1-1 1 0 0,0 1-1 0 0,0-1 0 0 0,0 1 0 0 0,1-1 1 0 0,-1 0-1 0 0,0-1 0 0 0,0 1 0 0 0,1 0 1 0 0,-1-1-1 0 0,6-1 0 0 0,-4 0-932 0 0,0 0 0 0 0,0 1-1 0 0,0-2 1 0 0,0 1 0 0 0,0-1-1 0 0,0 1 1 0 0,-1-1 0 0 0,1 0 0 0 0,-1-1-1 0 0,5-4 1 0 0,0-2-3128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5089 0 0,'0'0'190'0'0,"-1"0"0"0"0,1 0 1 0 0,0 0-1 0 0,0 0 0 0 0,-1 0 0 0 0,1-1 0 0 0,0 1 0 0 0,-1 0 0 0 0,1 0 1 0 0,0 0-1 0 0,0 0 0 0 0,-1 0 0 0 0,1 0 0 0 0,0 0 0 0 0,-1 1 0 0 0,1-1 1 0 0,0 0-1 0 0,0 0 0 0 0,-1 0 0 0 0,1 0 0 0 0,0 0 0 0 0,-1 0 0 0 0,1 0 1 0 0,0 1-1 0 0,0-1 0 0 0,-1 1 570 0 0,1-1-569 0 0,-1 0-1 0 0,1 0 0 0 0,0 1 0 0 0,0-1 0 0 0,0 0 0 0 0,0 0 0 0 0,0 1 1 0 0,-1-1-1 0 0,1 0 0 0 0,0 0 0 0 0,0 1 0 0 0,0-1 0 0 0,0 0 0 0 0,0 1 1 0 0,0-1-1 0 0,0 0 0 0 0,0 0 0 0 0,0 1 0 0 0,0-1 0 0 0,0 0 0 0 0,0 1 1 0 0,0-1-1 0 0,1 1-115 0 0,-1-1 1 0 0,1 1 0 0 0,-1 0 0 0 0,1-1-1 0 0,-1 1 1 0 0,1-1 0 0 0,-1 0-1 0 0,1 1 1 0 0,-1-1 0 0 0,1 1 0 0 0,0-1-1 0 0,-1 0 1 0 0,1 0 0 0 0,0 1-1 0 0,-1-1 1 0 0,1 0 0 0 0,0 0 0 0 0,-1 0-1 0 0,1 0 1 0 0,0 0 0 0 0,0 0-1 0 0,-1 0 1 0 0,1 0 0 0 0,1 0 0 0 0,17-1 874 0 0,1 0 1 0 0,29 2 0 0 0,38 12-3031 0 0,-73-13-1176 0 0,-18-21-6976 0 0,3 19 10497 0 0,-2-7-3706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3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3969 0 0,'0'0'399'0'0,"-1"0"1"0"0,1 0 0 0 0,-1 0-1 0 0,1 0 1 0 0,-1 0-1 0 0,1 0 1 0 0,-1 0 0 0 0,1 0-1 0 0,-1 0 1 0 0,0 0-1 0 0,1 0 1 0 0,-1 0 0 0 0,1 0-1 0 0,-1 0 1 0 0,1 0-1 0 0,-1 1 1 0 0,-2 1 2797 0 0,2-1-2798 0 0,-4 14 4629 0 0,7 26-2993 0 0,-1-30-1391 0 0,1 27-358 0 0,7 73-79 0 0,-7-96-1528 0 0,1-1 1 0 0,9 26-1 0 0,-5-24-4133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 4353 0 0,'-11'-18'8815'0'0,"12"31"-2834"0"0,6 13-3090 0 0,0-5-3342 0 0,0 2 543 0 0,6 16-49 0 0,-13-37-74 0 0,1-1 0 0 0,0 1 0 0 0,0 0 0 0 0,0 0 1 0 0,0-1-1 0 0,0 1 0 0 0,1-1 0 0 0,-1 1 0 0 0,0-1 0 0 0,1 0 0 0 0,-1 1 1 0 0,1-1-1 0 0,-1 0 0 0 0,1 0 0 0 0,0 0 0 0 0,2 1 0 0 0,-3-2 5 0 0,0 1-1 0 0,0-1 1 0 0,0 0-1 0 0,0 0 1 0 0,0-1-1 0 0,0 1 1 0 0,0 0-1 0 0,0 0 0 0 0,0 0 1 0 0,0-1-1 0 0,0 1 1 0 0,0-1-1 0 0,0 1 1 0 0,0 0-1 0 0,0-1 1 0 0,0 0-1 0 0,0 1 1 0 0,-1-1-1 0 0,1 1 1 0 0,0-1-1 0 0,0 0 1 0 0,-1 0-1 0 0,1 1 1 0 0,0-1-1 0 0,-1 0 0 0 0,1 0 1 0 0,-1 0-1 0 0,1 0 1 0 0,-1 0-1 0 0,1 0 1 0 0,-1 0-1 0 0,0 0 1 0 0,0 0-1 0 0,1 0 1 0 0,-1-1-1 0 0,10-43 93 0 0,-8 36-213 0 0,1-9 19 0 0,-3 12 131 0 0,1 0 0 0 0,0 0 0 0 0,0 0 0 0 0,1 0 0 0 0,-1 0 0 0 0,2 0 0 0 0,-1 0 0 0 0,4-7 0 0 0,-5 13 22 0 0,0 0 1 0 0,-1 0-1 0 0,1 0 1 0 0,0 0 0 0 0,-1 0-1 0 0,1 0 1 0 0,0 0 0 0 0,-1 1-1 0 0,1-1 1 0 0,-1 0-1 0 0,1 0 1 0 0,0 1 0 0 0,-1-1-1 0 0,1 0 1 0 0,-1 1 0 0 0,1-1-1 0 0,-1 1 1 0 0,1-1-1 0 0,-1 1 1 0 0,1-1 0 0 0,-1 1-1 0 0,0-1 1 0 0,1 1 0 0 0,-1-1-1 0 0,0 1 1 0 0,1-1-1 0 0,-1 1 1 0 0,0 0 0 0 0,0-1-1 0 0,1 1 1 0 0,-1 0 0 0 0,0 0-1 0 0,12 24 265 0 0,-1 4-75 0 0,-8-18-193 0 0,1 0 0 0 0,0-1 0 0 0,1 0 0 0 0,11 19 0 0 0,-16-29-21 0 0,0 0-1 0 0,1 1 1 0 0,-1-1 0 0 0,0 0-1 0 0,0 0 1 0 0,0 0 0 0 0,0 1-1 0 0,0-1 1 0 0,1 0 0 0 0,-1 0-1 0 0,0 0 1 0 0,0 0 0 0 0,0 1-1 0 0,1-1 1 0 0,-1 0 0 0 0,0 0 0 0 0,0 0-1 0 0,0 0 1 0 0,1 0 0 0 0,-1 0-1 0 0,0 0 1 0 0,0 0 0 0 0,1 0-1 0 0,-1 0 1 0 0,0 0 0 0 0,0 0-1 0 0,1 0 1 0 0,-1 0 0 0 0,0 0-1 0 0,0 0 1 0 0,0 0 0 0 0,1 0-1 0 0,-1 0 1 0 0,0 0 0 0 0,0 0-1 0 0,1 0 1 0 0,-1 0 0 0 0,0-1 0 0 0,7-9 39 0 0,1-18 26 0 0,-7 25-63 0 0,4-17-229 0 0,12-43-1763 0 0,-16 59 1822 0 0,1-1 0 0 0,-1 1 0 0 0,1 0 0 0 0,0 0 0 0 0,0 0 0 0 0,1 0 0 0 0,-1 1 0 0 0,1-1 1 0 0,0 1-1 0 0,0-1 0 0 0,4-2 0 0 0,-6 5-268 0 0,1 1 1 0 0,-1 0-1 0 0,0 0 0 0 0,0 0 1 0 0,1 0-1 0 0,-1 0 1 0 0,0 0-1 0 0,0 0 1 0 0,1 0-1 0 0,-1 0 1 0 0,0 0-1 0 0,0 1 0 0 0,0-1 1 0 0,1 1-1 0 0,-1-1 1 0 0,0 1-1 0 0,0-1 1 0 0,0 1-1 0 0,0 0 1 0 0,0-1-1 0 0,0 1 0 0 0,0 0 1 0 0,0 0-1 0 0,0 0 1 0 0,1 1-1 0 0,2 1-1616 0 0,2 2-847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47 4921 0 0,'-13'4'9464'0'0,"3"6"-3635"0"0,8-7-5386 0 0,0 0 0 0 0,1 0-1 0 0,-1 0 1 0 0,1 0 0 0 0,0 0 0 0 0,0 0 0 0 0,0 1 0 0 0,0 2-1 0 0,0-2-448 0 0,0 0 0 0 0,1 0 0 0 0,0 0-1 0 0,0 0 1 0 0,0-1 0 0 0,0 1 0 0 0,0 0-1 0 0,1 0 1 0 0,0 0 0 0 0,-1-1 0 0 0,1 1-1 0 0,1 0 1 0 0,-1-1 0 0 0,1 1 0 0 0,-1-1-1 0 0,3 4 1 0 0,-2-4-3 0 0,-1-1 1 0 0,1 0-1 0 0,0 0 0 0 0,0-1 1 0 0,0 1-1 0 0,0 0 0 0 0,0-1 1 0 0,0 1-1 0 0,0-1 0 0 0,0 0 0 0 0,1 1 1 0 0,-1-1-1 0 0,0 0 0 0 0,1-1 1 0 0,-1 1-1 0 0,1 0 0 0 0,-1-1 1 0 0,6 1-1 0 0,-6-1-26 0 0,0 0 0 0 0,0-1 0 0 0,1 1 1 0 0,-1-1-1 0 0,0 0 0 0 0,0 1 0 0 0,0-1 0 0 0,1 0 1 0 0,-1-1-1 0 0,0 1 0 0 0,0 0 0 0 0,-1 0 0 0 0,1-1 1 0 0,0 1-1 0 0,0-1 0 0 0,2-3 0 0 0,0 0-10 0 0,0-1 1 0 0,0 1-1 0 0,-1-1 0 0 0,0 0 1 0 0,0 0-1 0 0,0 0 0 0 0,-1 0 0 0 0,0 0 1 0 0,0 0-1 0 0,-1-1 0 0 0,0 1 1 0 0,0-1-1 0 0,0-10 0 0 0,-6-25-12 0 0,5 41 25 0 0,0-1 0 0 0,0 1 0 0 0,0 0 0 0 0,0 0 0 0 0,-1 0 0 0 0,1 0 0 0 0,0 0 0 0 0,-1-1 0 0 0,1 1 0 0 0,-1 0 0 0 0,1 0 0 0 0,-1 0 0 0 0,1 0 0 0 0,-1 0 0 0 0,0 0 0 0 0,1 0 0 0 0,-1 1 0 0 0,0-1 0 0 0,0 0 0 0 0,0 0 0 0 0,0 1 0 0 0,0-1 0 0 0,0 0 0 0 0,0 1 0 0 0,0-1 0 0 0,0 1 0 0 0,0-1 0 0 0,0 1 0 0 0,0-1 0 0 0,0 1 0 0 0,0 0 0 0 0,0 0 0 0 0,-2-1 0 0 0,3 2-173 0 0,-1-1-1 0 0,1 0 1 0 0,0 0 0 0 0,-1 1 0 0 0,1-1 0 0 0,-1 1 0 0 0,1-1 0 0 0,0 0 0 0 0,0 1 0 0 0,-1-1 0 0 0,1 1 0 0 0,0-1 0 0 0,0 1 0 0 0,-1-1 0 0 0,1 0 0 0 0,0 1-1 0 0,0-1 1 0 0,0 1 0 0 0,0-1 0 0 0,0 1 0 0 0,0-1 0 0 0,0 1 0 0 0,0-1 0 0 0,0 1 0 0 0,0-1 0 0 0,0 1 0 0 0,0-1 0 0 0,0 1 0 0 0,0-1 0 0 0,0 1-1 0 0,1 0 1 0 0,2 10-7741 0 0,2-5 3034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7778 0 0,'-1'2'9685'0'0,"0"4"-4634"0"0,1 39-3433 0 0,4 37-1589 0 0,-1-87-97 0 0,0 0 0 0 0,0 0 1 0 0,1 0-1 0 0,0 1 0 0 0,0-1 0 0 0,0 1 0 0 0,1 0 0 0 0,-1 1 0 0 0,11-7 0 0 0,4 3-571 0 0,19-9-2047 0 0,-28 10-1957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8586 0 0,'-2'-5'13055'0'0,"8"24"-10912"0"0,-4 57-1579 0 0,-2-49-147 0 0,5 49 0 0 0,8-29-3372 0 0,-11-42 1755 0 0,1 1 0 0 0,-1-1 0 0 0,2 0 0 0 0,-1 0 0 0 0,8 9 0 0 0,-11-13 1029 0 0,0-1 0 0 0,0 0 0 0 0,0 0-1 0 0,0 1 1 0 0,0-1 0 0 0,0 0 0 0 0,0 0 0 0 0,0 1-1 0 0,1-1 1 0 0,-1 0 0 0 0,0 0 0 0 0,0 0-1 0 0,0 1 1 0 0,2 0-1370 0 0,-2-1 1370 0 0,0 0 0 0 0,1 0 0 0 0,-1 0 0 0 0,0 1-1 0 0,0-1 1 0 0,1 0 0 0 0,-1 0 0 0 0,0 0 0 0 0,0 0-1 0 0,1 0 1 0 0,-1 0 0 0 0,0 0 0 0 0,0 0-1 0 0,1 0 1 0 0,-1 0 0 0 0,0-1 0 0 0,0 1 0 0 0,1 0-1 0 0,-1 0 1 0 0,0 0 0 0 0,0 0 0 0 0,0 0 0 0 0,1 0-1 0 0,-1 0 1 0 0,0-1 0 0 0,0 1 0 0 0,2-2-1199 0 0,2-2-2351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10402 0 0,'49'18'6887'0'0,"28"-7"-4653"0"0,-57-8-2351 0 0,1-1 1 0 0,36 12-1 0 0,-57-15 90 0 0,-1 1 0 0 0,0 0-1 0 0,0 0 1 0 0,0 0-1 0 0,1 0 1 0 0,-1 0-1 0 0,0 0 1 0 0,0 0-1 0 0,0 0 1 0 0,1 1-1 0 0,-1-1 1 0 0,0 0 0 0 0,0 0-1 0 0,1 1 1 0 0,-1-1-1 0 0,0 0 1 0 0,0 1-1 0 0,1-1 1 0 0,-1 1-1 0 0,0-1 1 0 0,1 1 0 0 0,-1-1-1 0 0,1 1 1 0 0,-1-1-1 0 0,0 2 1 0 0,-15 26-193 0 0,7 9-1751 0 0,8-6-3993 0 0,4-25 2839 0 0,4 4-1366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41 5753 0 0,'2'-14'2403'0'0,"-1"-8"7180"0"0,-1 21-9441 0 0,-1 1 0 0 0,1-1 0 0 0,-1 1 0 0 0,0 0 1 0 0,1-1-1 0 0,-1 1 0 0 0,0 0 0 0 0,1 0 0 0 0,-1-1 0 0 0,0 1 0 0 0,1 0 0 0 0,-1 0 0 0 0,0 0 0 0 0,1 0 0 0 0,-1 0 0 0 0,0 0 0 0 0,1 0 0 0 0,-1 0 0 0 0,0 0 0 0 0,0 0 0 0 0,1 0 0 0 0,-1 0 0 0 0,0 1 0 0 0,1-1 0 0 0,-1 0 1 0 0,0 0-1 0 0,1 1 0 0 0,-1-1 0 0 0,1 0 0 0 0,-1 1 0 0 0,-1 0 0 0 0,-12 5 89 0 0,6-3-190 0 0,0 0 0 0 0,0 1 0 0 0,0-1 0 0 0,1 2-1 0 0,-1-1 1 0 0,-9 9 0 0 0,15-11-37 0 0,1-1 0 0 0,-1 1 0 0 0,1 0 0 0 0,-1 0 0 0 0,1 0-1 0 0,0 0 1 0 0,0 0 0 0 0,0 1 0 0 0,0-1 0 0 0,0 0 0 0 0,1 0 0 0 0,-1 1-1 0 0,1-1 1 0 0,-1 0 0 0 0,1 1 0 0 0,0-1 0 0 0,0 0 0 0 0,0 1 0 0 0,0-1 0 0 0,0 0-1 0 0,1 1 1 0 0,-1-1 0 0 0,1 0 0 0 0,-1 1 0 0 0,1-1 0 0 0,0 0 0 0 0,0 0-1 0 0,2 4 1 0 0,1 0 56 0 0,0 0 0 0 0,0 0 0 0 0,0-1 0 0 0,1 1 0 0 0,0-1 0 0 0,0 0 0 0 0,0-1 0 0 0,1 1 0 0 0,0-1 0 0 0,0 0 0 0 0,0 0 0 0 0,0-1 0 0 0,0 0 0 0 0,8 3 0 0 0,27 17-8524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45 3873 0 0,'0'-1'829'0'0,"-12"-22"4433"0"0,11 23-4975 0 0,1-1-1 0 0,-1 1 1 0 0,1-1-1 0 0,0 0 0 0 0,-1 1 1 0 0,1-1-1 0 0,0 0 1 0 0,-1 0-1 0 0,1 1 0 0 0,0-1 1 0 0,0 0-1 0 0,0 0 1 0 0,0 1-1 0 0,0-1 0 0 0,0 0 1 0 0,0 0-1 0 0,0 1 1 0 0,0-1-1 0 0,0 0 0 0 0,0 0 1 0 0,0 1-1 0 0,0-1 1 0 0,1 0-1 0 0,-1 0 0 0 0,0 1 1 0 0,1-2-1 0 0,3 10 2958 0 0,0 13-2611 0 0,0 68 68 0 0,-1 0-1136 0 0,-2-79-831 0 0,1 0 0 0 0,-1 0 0 0 0,2-1 0 0 0,-1 1 0 0 0,2-1 0 0 0,6 15-1 0 0,-10-23 772 0 0,7 11-2884 0 0,0-5-2375 0 0,0-2 2917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75 3785 0 0,'-7'0'1920'0'0,"4"0"-844"0"0,0 0 0 0 0,0-1 0 0 0,0 2 0 0 0,0-1-1 0 0,0 0 1 0 0,1 1 0 0 0,-1-1 0 0 0,0 1 0 0 0,-4 1-1 0 0,6-1-918 0 0,1 0 0 0 0,-1 0-1 0 0,0 0 1 0 0,0 0 0 0 0,0 0-1 0 0,1 0 1 0 0,-1 0 0 0 0,0 0-1 0 0,1 0 1 0 0,-1 0 0 0 0,1 0-1 0 0,0 1 1 0 0,-1-1 0 0 0,1 0-1 0 0,0 0 1 0 0,-1 0 0 0 0,1 1-1 0 0,0-1 1 0 0,0 0-1 0 0,0 0 1 0 0,0 1 0 0 0,0-1-1 0 0,1 0 1 0 0,-1 0 0 0 0,1 3-1 0 0,0 2-124 0 0,1 0 1 0 0,0-1-1 0 0,0 1 0 0 0,0 0 0 0 0,1-1 0 0 0,0 1 0 0 0,0-1 0 0 0,0 0 0 0 0,1 0 0 0 0,0 0 0 0 0,6 6 1 0 0,-9-9-52 0 0,0-1 0 0 0,0 0 1 0 0,1 1-1 0 0,-1-1 0 0 0,0 0 1 0 0,1 0-1 0 0,-1 0 0 0 0,1 0 1 0 0,-1 0-1 0 0,1 0 0 0 0,-1 0 1 0 0,1 0-1 0 0,0-1 0 0 0,-1 1 1 0 0,1-1-1 0 0,0 1 0 0 0,0-1 1 0 0,-1 0-1 0 0,1 1 0 0 0,0-1 1 0 0,0 0-1 0 0,-1 0 0 0 0,1 0 1 0 0,0 0-1 0 0,0-1 0 0 0,-1 1 1 0 0,1-1-1 0 0,0 1 0 0 0,0-1 1 0 0,-1 1-1 0 0,1-1 0 0 0,0 0 1 0 0,-1 0-1 0 0,1 1 0 0 0,-1-1 1 0 0,1 0-1 0 0,-1-1 0 0 0,0 1 1 0 0,1 0-1 0 0,-1 0 0 0 0,0-1 1 0 0,2-1-1 0 0,1-4 5 0 0,-1 1 0 0 0,0-1-1 0 0,0 0 1 0 0,0 0 0 0 0,-1 0 0 0 0,0 0 0 0 0,-1-1 0 0 0,1 1 0 0 0,-1-1-1 0 0,-1 1 1 0 0,1 0 0 0 0,-1-1 0 0 0,-1 1 0 0 0,1-1 0 0 0,-1 1-1 0 0,-1-1 1 0 0,1 1 0 0 0,-1 0 0 0 0,0 0 0 0 0,-6-11 0 0 0,8 17 24 0 0,-1-1 0 0 0,0 1 1 0 0,1 0-1 0 0,-1 0 0 0 0,0 0 1 0 0,0 0-1 0 0,0-1 0 0 0,0 1 0 0 0,0 1 1 0 0,0-1-1 0 0,0 0 0 0 0,-1 0 1 0 0,1 0-1 0 0,0 0 0 0 0,0 1 1 0 0,-1-1-1 0 0,1 1 0 0 0,0-1 1 0 0,-1 1-1 0 0,1 0 0 0 0,-1-1 1 0 0,1 1-1 0 0,0 0 0 0 0,-1 0 1 0 0,1 0-1 0 0,-1 0 0 0 0,1 0 1 0 0,-1 0-1 0 0,1 0 0 0 0,-1 0 1 0 0,1 1-1 0 0,0-1 0 0 0,-1 1 1 0 0,1-1-1 0 0,0 1 0 0 0,-1-1 1 0 0,1 1-1 0 0,-2 1 0 0 0,1 0-89 0 0,0-1 0 0 0,0 1 1 0 0,1 0-1 0 0,-1 0 0 0 0,1-1 0 0 0,-1 1 0 0 0,1 0 0 0 0,0 0 1 0 0,0 0-1 0 0,0 0 0 0 0,0 1 0 0 0,0-1 0 0 0,0 0 0 0 0,1 0 1 0 0,-1 1-1 0 0,1-1 0 0 0,0 0 0 0 0,-1 1 0 0 0,1-1 0 0 0,0 0 0 0 0,0 1 1 0 0,1-1-1 0 0,-1 4 0 0 0,1-2-762 0 0,0 0 1 0 0,0 0-1 0 0,1-1 1 0 0,-1 1-1 0 0,1 0 0 0 0,0 0 1 0 0,0-1-1 0 0,0 0 1 0 0,0 1-1 0 0,1-1 0 0 0,-1 0 1 0 0,6 6-1 0 0,4-2-4186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9034 0 0,'0'0'334'0'0,"-1"0"0"0"0,1-1 0 0 0,-1 1 0 0 0,0 0 0 0 0,1 0 0 0 0,-1 0 0 0 0,1 0 0 0 0,-1 0 0 0 0,0 0 0 0 0,1 0 0 0 0,-1 0 0 0 0,1 0 0 0 0,-1 0 0 0 0,0 1 0 0 0,1-1 0 0 0,-1 0 0 0 0,1 0 0 0 0,-1 0 0 0 0,1 1 0 0 0,-1-1 0 0 0,1 0 0 0 0,-1 1 0 0 0,1-1 0 0 0,-1 0 0 0 0,1 1 0 0 0,-1-1 0 0 0,1 1 0 0 0,-1-1 0 0 0,1 1 0 0 0,-1 0 0 0 0,-7 22 2852 0 0,5 26-2539 0 0,9-2-463 0 0,-6-44-205 0 0,1 0-1 0 0,-1 0 1 0 0,1-1 0 0 0,0 1-1 0 0,0 0 1 0 0,0-1 0 0 0,0 1-1 0 0,1-1 1 0 0,-1 1 0 0 0,1-1-1 0 0,0 1 1 0 0,-1-1 0 0 0,1 0-1 0 0,3 2 1 0 0,-5-3-3 0 0,1-1 1 0 0,-1 0-1 0 0,1 0 1 0 0,0 0-1 0 0,-1 0 1 0 0,1 0-1 0 0,-1 0 1 0 0,1 0-1 0 0,0 0 1 0 0,-1 0-1 0 0,1 0 0 0 0,-1 0 1 0 0,1 0-1 0 0,-1 0 1 0 0,1 0-1 0 0,0 0 1 0 0,-1-1-1 0 0,1 1 1 0 0,-1 0-1 0 0,1 0 1 0 0,-1-1-1 0 0,1 1 0 0 0,-1 0 1 0 0,1-1-1 0 0,-1 1 1 0 0,1 0-1 0 0,-1-1 1 0 0,0 1-1 0 0,1-1 1 0 0,-1 1-1 0 0,0-1 1 0 0,1 1-1 0 0,-1-1 1 0 0,0 1-1 0 0,1-1 0 0 0,-1 1 1 0 0,0-1-1 0 0,0 1 1 0 0,0-1-1 0 0,0 0 1 0 0,1 1-1 0 0,-1-1 1 0 0,0 0-1 0 0,10-34-472 0 0,-8 27 421 0 0,18-46-510 0 0,-18 51 573 0 0,-1 0 0 0 0,0 1-1 0 0,1-1 1 0 0,-1 1 0 0 0,1-1-1 0 0,0 1 1 0 0,0 0 0 0 0,0-1-1 0 0,0 1 1 0 0,0 0 0 0 0,0 1-1 0 0,1-1 1 0 0,-1 0-1 0 0,1 1 1 0 0,-1-1 0 0 0,1 1-1 0 0,2-2 1 0 0,-3 3 42 0 0,-1 0-1 0 0,0 0 1 0 0,0 0-1 0 0,0 0 1 0 0,0 1 0 0 0,1-1-1 0 0,-1 0 1 0 0,0 1-1 0 0,0-1 1 0 0,0 0 0 0 0,0 1-1 0 0,0-1 1 0 0,0 1-1 0 0,0 0 1 0 0,0-1 0 0 0,0 1-1 0 0,0 0 1 0 0,0-1-1 0 0,0 1 1 0 0,-1 0 0 0 0,1 0-1 0 0,0 0 1 0 0,0 0-1 0 0,-1 0 1 0 0,1 0 0 0 0,-1 0-1 0 0,1 0 1 0 0,-1 0-1 0 0,1 0 1 0 0,-1 0 0 0 0,0 0-1 0 0,1 3 1 0 0,9 43 282 0 0,-9-39-447 0 0,3 11-447 0 0,-1 2-8332 0 0,-17-25 2546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32 8842 0 0,'-1'-1'372'0'0,"1"0"0"0"0,-1 1 0 0 0,0-1 0 0 0,1 0 0 0 0,-1 1 1 0 0,0-1-1 0 0,0 1 0 0 0,0-1 0 0 0,1 1 0 0 0,-1-1 0 0 0,0 1 0 0 0,0 0 0 0 0,0-1 1 0 0,0 1-1 0 0,0 0 0 0 0,0 0 0 0 0,0 0 0 0 0,0 0 0 0 0,0 0 0 0 0,0 0 0 0 0,0 0 1 0 0,0 0-1 0 0,0 0 0 0 0,0 0 0 0 0,0 0 0 0 0,-1 1 0 0 0,0 0-74 0 0,0 0 0 0 0,0 0 0 0 0,1 0 0 0 0,-1 1 0 0 0,0-1 0 0 0,1 0 0 0 0,-1 1 0 0 0,1 0-1 0 0,0-1 1 0 0,-1 1 0 0 0,-1 3 0 0 0,0-1-225 0 0,1 1 1 0 0,-1 0-1 0 0,1 0 0 0 0,0 0 0 0 0,1 0 0 0 0,-1 0 0 0 0,1 0 0 0 0,0 0 0 0 0,-1 9 1 0 0,2-11-83 0 0,0-1 1 0 0,1 1-1 0 0,-1-1 1 0 0,0 1-1 0 0,1-1 1 0 0,0 0 0 0 0,0 1-1 0 0,-1-1 1 0 0,1 0-1 0 0,1 0 1 0 0,-1 1-1 0 0,0-1 1 0 0,0 0 0 0 0,1 0-1 0 0,0 0 1 0 0,-1 0-1 0 0,1-1 1 0 0,0 1-1 0 0,3 2 1 0 0,-4-3-20 0 0,1 0-1 0 0,-1-1 0 0 0,0 1 1 0 0,1-1-1 0 0,-1 0 1 0 0,1 1-1 0 0,-1-1 1 0 0,1 0-1 0 0,-1 0 1 0 0,1 0-1 0 0,-1 0 1 0 0,1 0-1 0 0,-1 0 1 0 0,0 0-1 0 0,1-1 1 0 0,-1 1-1 0 0,1 0 1 0 0,-1-1-1 0 0,1 1 1 0 0,-1-1-1 0 0,0 0 1 0 0,1 1-1 0 0,-1-1 1 0 0,0 0-1 0 0,0 0 1 0 0,0 0-1 0 0,1 0 1 0 0,-1 0-1 0 0,0 0 1 0 0,0 0-1 0 0,0 0 1 0 0,1-3-1 0 0,4-4-221 0 0,0-1 1 0 0,-1 0-1 0 0,0 0 1 0 0,-1 0-1 0 0,0-1 1 0 0,6-18-1 0 0,10-24 383 0 0,-20 52-120 0 0,0 0-1 0 0,0 0 0 0 0,0 0 0 0 0,0 0 1 0 0,0-1-1 0 0,0 1 0 0 0,1 0 0 0 0,-1 0 1 0 0,0 0-1 0 0,0 0 0 0 0,0 0 0 0 0,0 0 1 0 0,0 0-1 0 0,0 0 0 0 0,1 0 0 0 0,-1 0 1 0 0,0 0-1 0 0,0 0 0 0 0,0 0 0 0 0,0 0 1 0 0,0 0-1 0 0,0 0 0 0 0,1-1 0 0 0,-1 1 1 0 0,0 1-1 0 0,0-1 0 0 0,0 0 0 0 0,0 0 1 0 0,0 0-1 0 0,1 0 0 0 0,-1 0 0 0 0,0 0 0 0 0,0 0 1 0 0,0 0-1 0 0,0 0 0 0 0,0 0 0 0 0,0 0 1 0 0,1 0-1 0 0,-1 0 0 0 0,0 0 0 0 0,0 0 1 0 0,0 1-1 0 0,0-1 0 0 0,0 0 0 0 0,0 0 1 0 0,0 0-1 0 0,1 0 0 0 0,7 10 317 0 0,3 11-23 0 0,-5-8-212 0 0,0-1 0 0 0,-1 1 0 0 0,-1 0-1 0 0,0 1 1 0 0,-1-1 0 0 0,0 0 0 0 0,1 22-1 0 0,-4-31-115 0 0,0 1 0 0 0,0-1 0 0 0,0 0 0 0 0,-1 0 0 0 0,1 0 0 0 0,-1 0 0 0 0,0 0 0 0 0,-1 0 0 0 0,1 0 1 0 0,-1 0-1 0 0,1 0 0 0 0,-1-1 0 0 0,0 1 0 0 0,0-1 0 0 0,-1 1 0 0 0,1-1 0 0 0,-1 0 0 0 0,0 0 0 0 0,1 0 0 0 0,-1 0 0 0 0,-1 0 0 0 0,1-1 0 0 0,0 1 0 0 0,-1-1 0 0 0,1 0 0 0 0,-1 0 0 0 0,0 0 0 0 0,0 0 0 0 0,-4 1 0 0 0,4-3-85 0 0,1 1 0 0 0,-1 0 0 0 0,1-1-1 0 0,-1 0 1 0 0,1 0 0 0 0,-1 0 0 0 0,1 0 0 0 0,-1-1 0 0 0,0 1 0 0 0,1-1-1 0 0,-1 0 1 0 0,1 0 0 0 0,0 0 0 0 0,-6-3 0 0 0,8 3 106 0 0,0 1 1 0 0,0-1 0 0 0,0 1 0 0 0,0-1-1 0 0,0 1 1 0 0,0-1 0 0 0,1 0-1 0 0,-1 0 1 0 0,0 1 0 0 0,0-1-1 0 0,1 0 1 0 0,-1 0 0 0 0,0 0-1 0 0,1 0 1 0 0,-1 0 0 0 0,1 0 0 0 0,0 0-1 0 0,-1 0 1 0 0,1 0 0 0 0,-1-1-1 0 0,1 0 54 0 0,1 1 0 0 0,-1-1-1 0 0,0 1 1 0 0,1 0 0 0 0,-1-1-1 0 0,0 1 1 0 0,1 0-1 0 0,0-1 1 0 0,-1 1 0 0 0,1 0-1 0 0,0 0 1 0 0,0 0 0 0 0,0-1-1 0 0,-1 1 1 0 0,1 0 0 0 0,0 0-1 0 0,0 0 1 0 0,1 0 0 0 0,-1 1-1 0 0,1-2 1 0 0,4-2 114 0 0,0 0 1 0 0,0 0-1 0 0,0 1 1 0 0,0 0-1 0 0,0 0 0 0 0,1 1 1 0 0,-1 0-1 0 0,1 0 1 0 0,12-2-1 0 0,4 1-430 0 0,38 1-1 0 0,-9 1-4106 0 0,-51 1 4213 0 0,-1 0 0 0 0,0 0 0 0 0,1 0 0 0 0,-1 0 0 0 0,0 0 1 0 0,0 0-1 0 0,1 0 0 0 0,-1 0 0 0 0,0 0 0 0 0,1 0 1 0 0,-1 0-1 0 0,0 0 0 0 0,1 0 0 0 0,-1 0 0 0 0,0 0 1 0 0,0 0-1 0 0,1-1 0 0 0,-1 1 0 0 0,0 0 0 0 0,0 0 0 0 0,1 0 1 0 0,-1 0-1 0 0,0 0 0 0 0,0-1 0 0 0,1 1 0 0 0,-1 0 1 0 0,0 0-1 0 0,0-1 0 0 0,0 1 0 0 0,1 0 0 0 0,-1 0 1 0 0,0-1-1 0 0,0 1 0 0 0,0 0 0 0 0,0 0 0 0 0,0-1 0 0 0,0 1 1 0 0,0 0-1 0 0,0 0 0 0 0,1-1 0 0 0,-1 1 0 0 0,0 0 1 0 0,0-1-1 0 0,-7-9-2992 0 0,4 6 2032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16684 0 0,'6'-7'3632'0'0,"2"0"-1367"0"0,-2 0-705 0 0,1 3-520 0 0,-6 0-423 0 0,-1 3-97 0 0,-1 3-520 0 0,1-1-288 0 0,1 3-433 0 0,0 0-911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103 148 5073 0 0,'-2'-1'498'0'0,"-1"0"-1"0"0,1 1 0 0 0,0-1 1 0 0,0 1-1 0 0,-1-1 1 0 0,1 1-1 0 0,0 0 1 0 0,-1 0-1 0 0,1 0 0 0 0,0 0 1 0 0,-1 0-1 0 0,1 1 1 0 0,0-1-1 0 0,-1 1 1 0 0,1-1-1 0 0,0 1 0 0 0,0 0 1 0 0,0 0-1 0 0,-3 1 1 0 0,3 0-184 0 0,-1 0 1 0 0,0 0-1 0 0,1 1 1 0 0,0-1-1 0 0,-1 1 1 0 0,1 0-1 0 0,0 0 1 0 0,1-1 0 0 0,-1 1-1 0 0,0 0 1 0 0,1 1-1 0 0,-3 5 1 0 0,1 2-217 0 0,-1-1 0 0 0,2 1 0 0 0,-1 0 0 0 0,2 0 0 0 0,-1 0 0 0 0,1 1 0 0 0,1-1 0 0 0,0 0-1 0 0,1 0 1 0 0,0 0 0 0 0,1 1 0 0 0,0-1 0 0 0,0-1 0 0 0,1 1 0 0 0,1 0 0 0 0,0-1 0 0 0,0 1 0 0 0,1-1 0 0 0,1 0 0 0 0,-1-1 0 0 0,1 1 0 0 0,14 14 0 0 0,-12-15-93 0 0,0-1 0 0 0,1 0-1 0 0,0 0 1 0 0,0-1 0 0 0,0 0 0 0 0,1-1 0 0 0,0 0-1 0 0,1-1 1 0 0,-1 0 0 0 0,1 0 0 0 0,0-1 0 0 0,0-1-1 0 0,24 5 1 0 0,-25-6-6 0 0,1-1 0 0 0,-1 0 0 0 0,1-1 0 0 0,0 0 0 0 0,0 0 0 0 0,-1-1 0 0 0,1 0-1 0 0,-1-1 1 0 0,17-5 0 0 0,-21 5 1 0 0,-1-1 0 0 0,0 1 0 0 0,0-1 0 0 0,0 0 0 0 0,0 0 0 0 0,0-1 0 0 0,-1 1 0 0 0,0-1 0 0 0,1 0 0 0 0,-1 0 0 0 0,-1-1 0 0 0,1 1 0 0 0,-1-1 0 0 0,1 0-1 0 0,-1 0 1 0 0,-1 0 0 0 0,1 0 0 0 0,-1 0 0 0 0,2-8 0 0 0,2-5 29 0 0,-1 0-1 0 0,0-1 1 0 0,-2 0-1 0 0,0 0 1 0 0,-1 0-1 0 0,-1 0 1 0 0,-1 0-1 0 0,-1 0 1 0 0,0 0-1 0 0,-5-21 1 0 0,4 29 7 0 0,-1 0 1 0 0,0 1 0 0 0,-1-1-1 0 0,0 1 1 0 0,0 0 0 0 0,-1 0-1 0 0,-1 0 1 0 0,1 1-1 0 0,-2-1 1 0 0,1 1 0 0 0,-1 1-1 0 0,-1-1 1 0 0,1 1 0 0 0,-1 1-1 0 0,-1-1 1 0 0,1 2 0 0 0,-1-1-1 0 0,-16-8 1 0 0,11 8 4 0 0,0 1 0 0 0,-1 0 0 0 0,1 2 0 0 0,-1-1 0 0 0,0 2 0 0 0,0 0 0 0 0,-1 0 0 0 0,-23 1 0 0 0,29 1-62 0 0,-1 2 1 0 0,0-1 0 0 0,1 2 0 0 0,-1-1-1 0 0,1 1 1 0 0,0 1 0 0 0,0 0 0 0 0,0 0-1 0 0,0 1 1 0 0,0 1 0 0 0,1-1 0 0 0,-1 1-1 0 0,-11 9 1 0 0,20-13-137 0 0,0 0 0 0 0,-1 1-1 0 0,1-1 1 0 0,0 0 0 0 0,0 1 0 0 0,0-1 0 0 0,0 0-1 0 0,0 1 1 0 0,0 0 0 0 0,0-1 0 0 0,0 1-1 0 0,1-1 1 0 0,-1 1 0 0 0,1 0 0 0 0,-1 0 0 0 0,1-1-1 0 0,-1 1 1 0 0,1 0 0 0 0,0 0 0 0 0,0-1-1 0 0,0 4 1 0 0,1-3-331 0 0,-1-1 0 0 0,0 1 1 0 0,1-1-1 0 0,-1 1 0 0 0,1 0 0 0 0,-1-1 0 0 0,1 1 0 0 0,0-1 1 0 0,0 1-1 0 0,0-1 0 0 0,0 0 0 0 0,0 1 0 0 0,0-1 0 0 0,0 0 0 0 0,0 0 1 0 0,0 1-1 0 0,1-1 0 0 0,-1 0 0 0 0,0 0 0 0 0,1-1 0 0 0,-1 1 1 0 0,1 0-1 0 0,1 1 0 0 0,7 1-4442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4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56 140 5913 0 0,'0'0'81'0'0,"-32"8"5349"0"0,32-8-5218 0 0,-1 0 1 0 0,0 1-1 0 0,1-1 0 0 0,-1 0 1 0 0,0 0-1 0 0,1 0 0 0 0,-1 1 1 0 0,0-1-1 0 0,0 0 0 0 0,1 0 0 0 0,-1 0 1 0 0,0 0-1 0 0,0 0 0 0 0,1 0 1 0 0,-1-1-1 0 0,0 1 0 0 0,1 0 1 0 0,-1 0-1 0 0,0 0 0 0 0,0-1 1 0 0,1 1-1 0 0,-1 0 0 0 0,1-1 1 0 0,-1 1-1 0 0,0 0 0 0 0,1-1 0 0 0,-1 1 1 0 0,1-1-1 0 0,-1 1 0 0 0,1-1 1 0 0,-1 0-1 0 0,1 1 0 0 0,-1-1 1 0 0,1 1-1 0 0,-1-1 0 0 0,1 0 1 0 0,0 1-1 0 0,-1-2 0 0 0,2 1-176 0 0,-1 0-1 0 0,0 1 1 0 0,1-1 0 0 0,-1 0-1 0 0,1 0 1 0 0,-1 0-1 0 0,1 1 1 0 0,-1-1-1 0 0,1 0 1 0 0,0 0 0 0 0,-1 1-1 0 0,1-1 1 0 0,0 1-1 0 0,0-1 1 0 0,-1 0-1 0 0,1 1 1 0 0,0 0 0 0 0,0-1-1 0 0,0 1 1 0 0,1-1-1 0 0,22-9-90 0 0,-19 8 117 0 0,28-10-93 0 0,0 1 1 0 0,1 2 0 0 0,0 1 0 0 0,0 2-1 0 0,1 1 1 0 0,49-1 0 0 0,-82 6 10 0 0,94-6 88 0 0,-85 5-281 0 0,-1 0-1 0 0,0-1 0 0 0,0-1 1 0 0,0 0-1 0 0,0 0 1 0 0,-1-1-1 0 0,12-6 0 0 0,-21 10 26 0 0,0 0 0 0 0,1 0 0 0 0,-1 0 0 0 0,0 0 0 0 0,1-1 0 0 0,-1 1 0 0 0,0 0 0 0 0,1 0 0 0 0,-1-1-1 0 0,0 1 1 0 0,1 0 0 0 0,-1 0 0 0 0,0-1 0 0 0,0 1 0 0 0,1 0 0 0 0,-1-1 0 0 0,0 1 0 0 0,0-1 0 0 0,0 1 0 0 0,0 0 0 0 0,1-1-1 0 0,-1 1 1 0 0,0 0 0 0 0,0-1 0 0 0,0 1 0 0 0,0-1 0 0 0,0 1 0 0 0,0-1 0 0 0,0 1 0 0 0,0 0 0 0 0,0-1 0 0 0,0 1 0 0 0,0-1-1 0 0,0 1 1 0 0,0 0 0 0 0,-1-1 0 0 0,1 1 0 0 0,0 0 0 0 0,0-1 0 0 0,0 1 0 0 0,0-1 0 0 0,-1 1 0 0 0,1 0 0 0 0,0-1 0 0 0,0 1-1 0 0,-1 0 1 0 0,1 0 0 0 0,0-1 0 0 0,-1 1 0 0 0,1 0 0 0 0,0 0 0 0 0,-1-1 0 0 0,1 1 0 0 0,0 0 0 0 0,-1 0 0 0 0,1 0 0 0 0,-1 0-1 0 0,1-1 1 0 0,0 1 0 0 0,-1 0 0 0 0,0 0 0 0 0,-5-4-4504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4545 0 0,'-17'9'10129'0'0,"17"-9"-10051"0"0,0 0 1 0 0,0 0 0 0 0,1 0 0 0 0,-1 0 0 0 0,0 0 0 0 0,0 0 0 0 0,29 8 4607 0 0,-10-3-5215 0 0,-15-4 534 0 0,2 0 67 0 0,0 1-1 0 0,-1 0 1 0 0,1 0-1 0 0,0 1 1 0 0,7 4-1 0 0,-12-6-31 0 0,0-1 0 0 0,0 1 0 0 0,0 0 0 0 0,0 0 0 0 0,0 0 0 0 0,-1-1-1 0 0,1 1 1 0 0,0 0 0 0 0,-1 0 0 0 0,1 0 0 0 0,0 0 0 0 0,-1 0 0 0 0,1 0 0 0 0,-1 0 0 0 0,0 1 0 0 0,1-1 0 0 0,-1 0-1 0 0,0 0 1 0 0,0 0 0 0 0,0 0 0 0 0,0 0 0 0 0,1 1 0 0 0,-2-1 0 0 0,1 0 0 0 0,0 0 0 0 0,0 0 0 0 0,0 0 0 0 0,0 0-1 0 0,-1 1 1 0 0,1-1 0 0 0,-1 0 0 0 0,1 0 0 0 0,-1 0 0 0 0,1 0 0 0 0,-2 1 0 0 0,-9 17 330 0 0,-1-1 1 0 0,-28 32 0 0 0,1-1-419 0 0,35-38-1120 0 0,12-9-3192 0 0,16-8-4522 0 0,-9 0 3527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 9754 0 0,'-1'-1'530'0'0,"-1"0"0"0"0,1 1-1 0 0,0-1 1 0 0,-1 1 0 0 0,1 0 0 0 0,-1 0-1 0 0,1-1 1 0 0,-1 1 0 0 0,1 0 0 0 0,-1 0 0 0 0,1 0-1 0 0,-1 0 1 0 0,1 1 0 0 0,-1-1 0 0 0,1 0-1 0 0,-3 2 1 0 0,-25 15 2161 0 0,17-5-3054 0 0,1 0 0 0 0,-14 18 0 0 0,16-19 1019 0 0,8-11-662 0 0,1 1-1 0 0,-1-1 1 0 0,1 1 0 0 0,-1-1-1 0 0,1 0 1 0 0,-1 1 0 0 0,1-1-1 0 0,0 1 1 0 0,-1-1 0 0 0,1 1 0 0 0,0-1-1 0 0,-1 1 1 0 0,1-1 0 0 0,0 1-1 0 0,0-1 1 0 0,-1 1 0 0 0,1 0-1 0 0,0-1 1 0 0,0 1 0 0 0,0-1 0 0 0,0 1-1 0 0,0 0 1 0 0,0-1 0 0 0,0 1-1 0 0,0-1 1 0 0,0 1 0 0 0,0 0-1 0 0,0-1 1 0 0,0 1 0 0 0,1-1 0 0 0,-1 1-1 0 0,0 0 1 0 0,0-1 0 0 0,0 1-1 0 0,1-1 1 0 0,-1 1 0 0 0,0-1-1 0 0,1 1 1 0 0,-1-1 0 0 0,1 1 0 0 0,-1-1-1 0 0,0 1 1 0 0,1-1 0 0 0,-1 0-1 0 0,1 1 1 0 0,-1-1 0 0 0,1 0-1 0 0,-1 1 1 0 0,2-1 0 0 0,39 9-81 0 0,-7-2 185 0 0,-33-6-75 0 0,1-1-1 0 0,-1 1 1 0 0,0 0 0 0 0,1-1-1 0 0,-1 1 1 0 0,0 0 0 0 0,0 0 0 0 0,0 0-1 0 0,0 0 1 0 0,0 0 0 0 0,0 0 0 0 0,0 0-1 0 0,0 1 1 0 0,0-1 0 0 0,-1 0-1 0 0,1 0 1 0 0,0 1 0 0 0,-1-1 0 0 0,1 0-1 0 0,-1 1 1 0 0,1-1 0 0 0,-1 1 0 0 0,0-1-1 0 0,0 0 1 0 0,1 1 0 0 0,-1-1-1 0 0,0 1 1 0 0,0-1 0 0 0,0 1 0 0 0,-1-1-1 0 0,1 1 1 0 0,0-1 0 0 0,-1 0 0 0 0,1 1-1 0 0,0-1 1 0 0,-1 0 0 0 0,0 1 0 0 0,1-1-1 0 0,-1 0 1 0 0,0 1 0 0 0,1-1-1 0 0,-1 0 1 0 0,0 0 0 0 0,0 0 0 0 0,-2 1-1 0 0,1 1-105 0 0,-1 0 0 0 0,0 0 0 0 0,0 0 0 0 0,0-1 0 0 0,0 0 0 0 0,-1 1 0 0 0,1-1 0 0 0,-1 0 0 0 0,1-1 0 0 0,-1 1 0 0 0,0-1 0 0 0,0 1 0 0 0,0-1 0 0 0,1 0 0 0 0,-9 0 0 0 0,31 4-12490 0 0,-3 2 7700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6857 0 0,'-2'4'454'0'0,"-1"0"0"0"0,1 0 0 0 0,0 1-1 0 0,1-1 1 0 0,-1 1 0 0 0,1-1 0 0 0,0 1-1 0 0,0 0 1 0 0,0 0 0 0 0,1-1-1 0 0,0 1 1 0 0,0 0 0 0 0,0 0 0 0 0,0-1-1 0 0,1 1 1 0 0,0 0 0 0 0,0-1 0 0 0,0 1-1 0 0,3 8 1 0 0,-1-8-313 0 0,0-1 0 0 0,0 1 1 0 0,0-1-1 0 0,0 0 0 0 0,1 0 0 0 0,0 0 0 0 0,-1 0 0 0 0,1-1 1 0 0,1 0-1 0 0,-1 1 0 0 0,0-2 0 0 0,1 1 0 0 0,0 0 1 0 0,0-1-1 0 0,-1 0 0 0 0,1 0 0 0 0,10 2 0 0 0,-6-1-373 0 0,0-1 1 0 0,1-1-1 0 0,0 0 0 0 0,-1 0 0 0 0,1-1 0 0 0,0 0 1 0 0,-1-1-1 0 0,1 0 0 0 0,-1 0 0 0 0,14-4 0 0 0,-16 3-887 0 0,1-1 0 0 0,-1 0 0 0 0,0 0 0 0 0,0 0 0 0 0,0-1 0 0 0,0 0 0 0 0,-1 0 0 0 0,7-6 0 0 0,8-10-3397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8250 0 0,'0'2'6180'0'0,"-1"7"242"0"0,0 6-3428 0 0,-4 75-3099 0 0,4-85 73 0 0,2-1 0 0 0,-1 0 0 0 0,0 0 0 0 0,1 1 0 0 0,0-1 0 0 0,0 0 0 0 0,2 5 0 0 0,-3-9 16 0 0,0 1-1 0 0,0-1 1 0 0,0 0 0 0 0,0 1 0 0 0,1-1-1 0 0,-1 0 1 0 0,0 1 0 0 0,0-1-1 0 0,1 0 1 0 0,-1 1 0 0 0,0-1-1 0 0,1 0 1 0 0,-1 0 0 0 0,0 1-1 0 0,0-1 1 0 0,1 0 0 0 0,-1 0 0 0 0,1 0-1 0 0,-1 1 1 0 0,0-1 0 0 0,1 0-1 0 0,-1 0 1 0 0,0 0 0 0 0,1 0-1 0 0,-1 0 1 0 0,1 0 0 0 0,-1 0-1 0 0,0 0 1 0 0,1 0 0 0 0,1 0-7 0 0,-1-1 1 0 0,0 0-1 0 0,0 1 0 0 0,1-1 1 0 0,-1 0-1 0 0,0 0 1 0 0,0 0-1 0 0,0 0 0 0 0,0 0 1 0 0,0 0-1 0 0,0 0 1 0 0,-1 0-1 0 0,2-2 1 0 0,2-2 4 0 0,1-3 4 0 0,1 0 1 0 0,-1 1-1 0 0,1 0 0 0 0,1 1 1 0 0,8-8-1 0 0,-14 13 15 0 0,0 0 0 0 0,-1 1 0 0 0,1-1 0 0 0,0 1 0 0 0,0-1 0 0 0,0 1 0 0 0,0-1 0 0 0,1 1-1 0 0,-1 0 1 0 0,0-1 0 0 0,0 1 0 0 0,0 0 0 0 0,0 0 0 0 0,0 0 0 0 0,0 0 0 0 0,0 0 0 0 0,1 0 0 0 0,-1 0 0 0 0,0 0 0 0 0,2 1 0 0 0,-2 0 3 0 0,1 0 0 0 0,-1 0 0 0 0,0 0 0 0 0,1 0 0 0 0,-1 0 0 0 0,0 0 0 0 0,0 1 0 0 0,1-1 0 0 0,-1 1 0 0 0,0-1 0 0 0,0 1 0 0 0,-1-1 1 0 0,1 1-1 0 0,0-1 0 0 0,0 1 0 0 0,-1 0 0 0 0,1 2 0 0 0,5 25 44 0 0,2 5-4178 0 0,2-15-6293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24 3961 0 0,'0'-1'281'0'0,"0"0"-1"0"0,0 1 1 0 0,-1-1 0 0 0,1 0 0 0 0,-1 1 0 0 0,1-1-1 0 0,0 0 1 0 0,-1 1 0 0 0,1-1 0 0 0,-1 0 0 0 0,0 1-1 0 0,1-1 1 0 0,-1 1 0 0 0,1-1 0 0 0,-1 1-1 0 0,0-1 1 0 0,1 1 0 0 0,-1 0 0 0 0,0-1 0 0 0,0 1-1 0 0,1 0 1 0 0,-1 0 0 0 0,0-1 0 0 0,0 1 0 0 0,1 0-1 0 0,-1 0 1 0 0,0 0 0 0 0,0 0 0 0 0,0 0 0 0 0,1 0-1 0 0,-1 0 1 0 0,0 0 0 0 0,0 0 0 0 0,1 0-1 0 0,-1 1 1 0 0,0-1 0 0 0,0 0 0 0 0,1 0 0 0 0,-1 1-1 0 0,0-1 1 0 0,0 0 0 0 0,1 1 0 0 0,-1-1 0 0 0,0 1-1 0 0,1-1 1 0 0,-1 1 0 0 0,1-1 0 0 0,-1 1-1 0 0,1 0 1 0 0,-1-1 0 0 0,0 2 0 0 0,0 0 40 0 0,-1 0 0 0 0,1 1 0 0 0,-1-1 0 0 0,1 1 0 0 0,0-1 0 0 0,0 1 0 0 0,0-1 0 0 0,1 1 0 0 0,-1 0 0 0 0,1-1 0 0 0,-1 1 0 0 0,1 0 0 0 0,0 5 0 0 0,0-5-307 0 0,1-1 0 0 0,-1 1 1 0 0,1-1-1 0 0,0 1 1 0 0,0 0-1 0 0,0-1 1 0 0,0 0-1 0 0,1 1 0 0 0,-1-1 1 0 0,1 0-1 0 0,-1 0 1 0 0,1 1-1 0 0,0-1 1 0 0,0 0-1 0 0,0-1 0 0 0,0 1 1 0 0,0 0-1 0 0,0-1 1 0 0,0 1-1 0 0,1-1 1 0 0,-1 1-1 0 0,4 0 1 0 0,-4-1-28 0 0,-1-1 0 0 0,0 0 1 0 0,0 1-1 0 0,1-1 1 0 0,-1 0-1 0 0,0 0 1 0 0,0 0-1 0 0,1 0 0 0 0,-1 0 1 0 0,0 0-1 0 0,0 0 1 0 0,1 0-1 0 0,-1-1 1 0 0,0 1-1 0 0,0 0 0 0 0,1-1 1 0 0,-1 1-1 0 0,0-1 1 0 0,2 0-1 0 0,-2-1 7 0 0,0 1 0 0 0,1 0 0 0 0,-1-1 0 0 0,0 1 0 0 0,0-1 0 0 0,0 1 0 0 0,0-1 0 0 0,0 0 0 0 0,0 1 0 0 0,0-1 0 0 0,0 0 0 0 0,-1 0 0 0 0,1 1 0 0 0,-1-1 0 0 0,0 0 0 0 0,1 0 0 0 0,-1-2 0 0 0,1 1-103 0 0,-1 0 1 0 0,1 0 0 0 0,-1 0 0 0 0,0 0 0 0 0,0 0 0 0 0,0 0 0 0 0,0 0-1 0 0,0-1 1 0 0,-1 1 0 0 0,0 0 0 0 0,1 0 0 0 0,-1 0 0 0 0,0 1-1 0 0,0-1 1 0 0,-1 0 0 0 0,1 0 0 0 0,-1 0 0 0 0,1 1 0 0 0,-1-1 0 0 0,-2-2-1 0 0,6 6-1079 0 0,-1-1 0 0 0,1 0 0 0 0,0 1 0 0 0,0-1 0 0 0,-1 0 0 0 0,1 0 0 0 0,0 0-1 0 0,-1 0 1 0 0,1-1 0 0 0,3 0 0 0 0,-5-9-1607 0 0,7 9-729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4785 0 0,'1'16'14413'0'0,"0"7"-9581"0"0,2 58-6104 0 0,-2-85 1206 0 0,-1 0-1 0 0,1-1 0 0 0,0 1 0 0 0,0 0 1 0 0,0 0-1 0 0,1 1 0 0 0,-1-1 1 0 0,1 0-1 0 0,0 0 0 0 0,0 1 1 0 0,0-1-1 0 0,5-5 0 0 0,-5 8 30 0 0,-1-1-1 0 0,0 0 0 0 0,1 0 0 0 0,0 1 1 0 0,-1-1-1 0 0,1 1 0 0 0,0-1 1 0 0,0 1-1 0 0,0 0 0 0 0,0 0 0 0 0,0 0 1 0 0,0 0-1 0 0,0 0 0 0 0,0 0 1 0 0,0 0-1 0 0,0 1 0 0 0,1-1 0 0 0,-1 1 1 0 0,0 0-1 0 0,1-1 0 0 0,-1 1 1 0 0,0 0-1 0 0,0 0 0 0 0,5 1 0 0 0,11 5-2198 0 0,-7-4-5961 0 0,-14-18 3418 0 0,4 10 531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29:5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3673 0 0,'3'-2'9446'0'0,"4"1"-4539"0"0,21-1-1596 0 0,-2 7-2666 0 0,23 4-1956 0 0,-20-12-5824 0 0,-21-6 311 0 0,-7 2 2216 0 0</inkml:trace>
  <inkml:trace contextRef="#ctx0" brushRef="#br0" timeOffset="1">110 3 5913 0 0,'0'0'413'0'0,"-1"0"1"0"0,1-1-1 0 0,-1 1 0 0 0,0 0 0 0 0,1-1 1 0 0,-1 1-1 0 0,0 0 0 0 0,1 0 0 0 0,-1-1 0 0 0,0 1 1 0 0,1 0-1 0 0,-1 0 0 0 0,0 0 0 0 0,1 0 1 0 0,-1 0-1 0 0,0 0 0 0 0,1 0 0 0 0,-1 0 0 0 0,0 0 1 0 0,1 1-1 0 0,-1-1 0 0 0,1 0 0 0 0,-1 0 1 0 0,0 0-1 0 0,0 1 0 0 0,-2 16 5786 0 0,3-7-6285 0 0,-1 136 2704 0 0,2-106-5733 0 0,0 1-4324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81 4033 0 0,'-2'0'293'0'0,"0"0"1"0"0,0-1-1 0 0,1 1 1 0 0,-1-1-1 0 0,0 1 1 0 0,1-1-1 0 0,-1 1 1 0 0,1-1-1 0 0,-1 0 1 0 0,1 0-1 0 0,-1 0 1 0 0,1 0 0 0 0,-1 0-1 0 0,1 0 1 0 0,0 0-1 0 0,0 0 1 0 0,0-1-1 0 0,-1 1 1 0 0,1 0-1 0 0,0-1 1 0 0,1 1-1 0 0,-3-4 1 0 0,3 3-99 0 0,1 1 1 0 0,-1-1-1 0 0,0 0 1 0 0,0 1-1 0 0,1-1 1 0 0,-1 1-1 0 0,1-1 1 0 0,0 1-1 0 0,-1-1 1 0 0,1 1-1 0 0,0-1 1 0 0,0 1 0 0 0,0-1-1 0 0,0 1 1 0 0,0 0-1 0 0,0 0 1 0 0,0-1-1 0 0,0 1 1 0 0,1 0-1 0 0,-1 0 1 0 0,0 0-1 0 0,1 0 1 0 0,-1 1-1 0 0,1-1 1 0 0,1-1-1 0 0,4-1-48 0 0,0-1 0 0 0,1 1 1 0 0,-1 1-1 0 0,0-1 0 0 0,1 2 0 0 0,0-1 0 0 0,0 1 0 0 0,-1 0 0 0 0,1 0 0 0 0,0 1 0 0 0,14 1 0 0 0,11 2-49 0 0,48 11 0 0 0,-43-7-41 0 0,32 10-97 0 0,6 1-1351 0 0,-27-14-2923 0 0,-46-4 3606 0 0,0 0 0 0 0,0-1-1 0 0,0 1 1 0 0,0-1 0 0 0,0 1 0 0 0,0-1 0 0 0,-1 0 0 0 0,5-2 0 0 0,2-3-3379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6401 0 0,'-2'2'316'0'0,"1"0"-1"0"0,0 0 1 0 0,0 0-1 0 0,0 0 1 0 0,0 0-1 0 0,0 0 1 0 0,1 1-1 0 0,-1-1 1 0 0,1 0-1 0 0,-1 0 1 0 0,1 1-1 0 0,0-1 1 0 0,0 0-1 0 0,0 1 1 0 0,0-1-1 0 0,0 0 1 0 0,1 1-1 0 0,-1-1 1 0 0,1 0-1 0 0,-1 1 1 0 0,1-1-1 0 0,0 0 1 0 0,0 0-1 0 0,0 0 1 0 0,0 0-1 0 0,1 2 1 0 0,3 6 40 0 0,1-1-1 0 0,-1 0 1 0 0,1 0 0 0 0,10 10-1 0 0,37 28 334 0 0,-41-37-464 0 0,0-1 1 0 0,-1 2 0 0 0,0-1 0 0 0,9 13 0 0 0,-17-19-131 0 0,0 1 0 0 0,-1-1 0 0 0,0 0 0 0 0,1 0 0 0 0,-2 1 0 0 0,1-1-1 0 0,0 1 1 0 0,-1 0 0 0 0,0 0 0 0 0,0-1 0 0 0,0 1 0 0 0,-1 0 0 0 0,1 0 0 0 0,-1 0 0 0 0,0 0 0 0 0,-2 8 0 0 0,-3 8-31 0 0,-1 0 0 0 0,-1 0 0 0 0,-1-1 0 0 0,0 0 0 0 0,-2 0 0 0 0,0-1 0 0 0,-1-1 0 0 0,-1 0 0 0 0,-1 0 0 0 0,0-1 0 0 0,-23 22 0 0 0,25-31-211 0 0,0 0-1 0 0,0 0 1 0 0,-1-1 0 0 0,-13 6 0 0 0,10-6-5058 0 0,48-6-1890 0 0,-10-1 1802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6001 0 0,'-15'-12'4496'0'0,"15"12"-4416"0"0,0 0 0 0 0,0-1 0 0 0,0 1 1 0 0,0 0-1 0 0,0 0 0 0 0,-1 0 0 0 0,1-1 1 0 0,0 1-1 0 0,0 0 0 0 0,0 0 0 0 0,0-1 1 0 0,0 1-1 0 0,0 0 0 0 0,0 0 0 0 0,0-1 1 0 0,0 1-1 0 0,0 0 0 0 0,0 0 0 0 0,0-1 1 0 0,0 1-1 0 0,0 0 0 0 0,1 0 0 0 0,-1 0 1 0 0,0-1-1 0 0,0 1 0 0 0,0 0 0 0 0,0 0 1 0 0,0-1-1 0 0,0 1 0 0 0,1 0 0 0 0,-1 0 1 0 0,0 0-1 0 0,0 0 0 0 0,1-1 0 0 0,29-9 1775 0 0,-25 9-1876 0 0,14-3 313 0 0,0 1 0 0 0,0 1 0 0 0,1 1 0 0 0,-1 0 0 0 0,23 3 0 0 0,-33-1-217 0 0,1 0 0 0 0,-1 1 1 0 0,0-1-1 0 0,0 2 1 0 0,0-1-1 0 0,0 1 1 0 0,0 1-1 0 0,0 0 1 0 0,-1 0-1 0 0,0 0 1 0 0,0 1-1 0 0,13 10 1 0 0,-18-11-27 0 0,0 1-1 0 0,1-1 1 0 0,-1 1 0 0 0,-1 0 0 0 0,1 0-1 0 0,-1 0 1 0 0,0 0 0 0 0,0 0 0 0 0,0 1-1 0 0,-1-1 1 0 0,0 1 0 0 0,0-1 0 0 0,0 1-1 0 0,-1-1 1 0 0,0 1 0 0 0,0 8 0 0 0,-1-4-460 0 0,0 1 1 0 0,0-1 0 0 0,-4 14 0 0 0,3-17-609 0 0,0 0-1 0 0,-1 0 1 0 0,1-1 0 0 0,-7 12 0 0 0,7-16 395 0 0,0 1-1 0 0,0-1 1 0 0,0 1 0 0 0,0-1 0 0 0,0 0-1 0 0,0 0 1 0 0,0 0 0 0 0,-1 0-1 0 0,-3 2 1 0 0,-11 5-3433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6113 0 0,'0'-1'194'0'0,"1"1"0"0"0,-1-1 0 0 0,0 1-1 0 0,0 0 1 0 0,0-1 0 0 0,1 1 0 0 0,-1-1 0 0 0,0 1-1 0 0,1 0 1 0 0,-1-1 0 0 0,0 1 0 0 0,1 0 0 0 0,-1-1-1 0 0,0 1 1 0 0,1 0 0 0 0,-1-1 0 0 0,1 1-1 0 0,-1 0 1 0 0,0 0 0 0 0,1 0 0 0 0,-1-1 0 0 0,1 1-1 0 0,-1 0 1 0 0,1 0 0 0 0,-1 0 0 0 0,1 0 0 0 0,-1 0-1 0 0,1 0 1 0 0,-1 0 0 0 0,1 0 0 0 0,-1 0 0 0 0,0 0-1 0 0,2 0 1 0 0,20 2 1034 0 0,-18-1-611 0 0,57 4 861 0 0,-25-3-1146 0 0,45 10 0 0 0,-69-10-1440 0 0,0 2 1 0 0,0-1 0 0 0,-1 2-1 0 0,15 6 1 0 0,-25-11 861 0 0,-1 1 0 0 0,1-1 0 0 0,0 0 1 0 0,0 1-1 0 0,-1-1 0 0 0,1 1 0 0 0,0-1 0 0 0,0 1 1 0 0,-1-1-1 0 0,1 1 0 0 0,0-1 0 0 0,-1 1 0 0 0,1 0 1 0 0,-1-1-1 0 0,1 1 0 0 0,-1 0 0 0 0,1-1 0 0 0,-1 1 1 0 0,0 0-1 0 0,1 0 0 0 0,-1-1 0 0 0,0 1 0 0 0,1 0 1 0 0,-1 0-1 0 0,0 0 0 0 0,0 0 0 0 0,0 0 0 0 0,0 1 1 0 0,-1 6-2659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6337 0 0,'3'4'811'0'0,"0"0"-1"0"0,0-1 0 0 0,0 0 0 0 0,1 0 1 0 0,0 0-1 0 0,0 0 0 0 0,0 0 0 0 0,7 3 1 0 0,-4-3-269 0 0,0 0 1 0 0,1 0 0 0 0,0-1-1 0 0,13 3 1 0 0,-8-3-444 0 0,1-1 0 0 0,0 0-1 0 0,0-1 1 0 0,0-1 0 0 0,20-2 0 0 0,-7-5-2105 0 0,-18 1 282 0 0,-9 7 1699 0 0,0 0 0 0 0,0-1-1 0 0,0 1 1 0 0,-1 0 0 0 0,1 0-1 0 0,0-1 1 0 0,0 1 0 0 0,0 0-1 0 0,0-1 1 0 0,-1 1 0 0 0,1 0-1 0 0,0 0 1 0 0,0-1 0 0 0,0 1-1 0 0,-1 0 1 0 0,1 0 0 0 0,0 0-1 0 0,0-1 1 0 0,-1 1 0 0 0,1 0-1 0 0,0 0 1 0 0,-1 0 0 0 0,1 0-1 0 0,0 0 1 0 0,0 0 0 0 0,-1-1 0 0 0,1 1-1 0 0,0 0 1 0 0,-1 0 0 0 0,1 0-1 0 0,0 0 1 0 0,-1 0 0 0 0,0 0-1 0 0,-1 0 106 0 0,0 0 0 0 0,-1-1 0 0 0,1 1 0 0 0,-1 0 0 0 0,1 0 0 0 0,-1 1 0 0 0,1-1 0 0 0,0 0 0 0 0,-1 1 0 0 0,1-1 0 0 0,0 1 0 0 0,-1 0-1 0 0,1 0 1 0 0,0 0 0 0 0,0 0 0 0 0,0 0 0 0 0,-1 0 0 0 0,1 1 0 0 0,1-1 0 0 0,-1 1 0 0 0,0-1 0 0 0,0 1 0 0 0,0 0 0 0 0,-1 2 0 0 0,0 0 45 0 0,1-1 1 0 0,-1 1-1 0 0,1-1 1 0 0,0 1-1 0 0,0 0 1 0 0,0 0-1 0 0,0 0 1 0 0,1 0-1 0 0,0 0 1 0 0,-1 1-1 0 0,2-1 1 0 0,-2 6-1 0 0,2-1-224 0 0,1-1 0 0 0,0 0-1 0 0,0 0 1 0 0,1 0-1 0 0,0 0 1 0 0,0 0 0 0 0,1-1-1 0 0,0 1 1 0 0,0 0-1 0 0,6 8 1 0 0,-6-11-758 0 0,0 0 0 0 0,0 0 1 0 0,1 0-1 0 0,0 0 0 0 0,0-1 0 0 0,1 1 0 0 0,-1-1 1 0 0,9 6-1 0 0,-13-10 715 0 0,1 0 0 0 0,-1 1 1 0 0,1-1-1 0 0,-1 0 0 0 0,1 0 0 0 0,-1 1 1 0 0,1-1-1 0 0,-1 0 0 0 0,1 0 0 0 0,-1 0 1 0 0,1 0-1 0 0,0 0 0 0 0,-1 0 0 0 0,1 0 1 0 0,-1 0-1 0 0,1 0 0 0 0,-1 0 0 0 0,1 0 1 0 0,-1 0-1 0 0,1 0 0 0 0,-1 0 0 0 0,1 0 1 0 0,0-1-1 0 0,7-3-2475 0 0</inkml:trace>
  <inkml:trace contextRef="#ctx0" brushRef="#br0" timeOffset="1">281 40 4617 0 0,'-1'-6'328'0'0,"-3"-11"6514"0"0,2 30-1177 0 0,4 89-2242 0 0,13 51-3404 0 0,-14-153-185 0 0,4 24-1218 0 0,0-12-1687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75 8410 0 0,'-1'0'211'0'0,"1"-1"1"0"0,-1 1 0 0 0,0-1-1 0 0,1 1 1 0 0,-1 0 0 0 0,0-1-1 0 0,0 1 1 0 0,1 0 0 0 0,-1 0-1 0 0,0 0 1 0 0,0-1 0 0 0,0 1-1 0 0,1 0 1 0 0,-1 0 0 0 0,0 0-1 0 0,0 0 1 0 0,0 0 0 0 0,0 0-1 0 0,1 1 1 0 0,-1-1 0 0 0,0 0-1 0 0,0 0 1 0 0,1 0 0 0 0,-1 1-1 0 0,0-1 1 0 0,0 1 0 0 0,1-1-1 0 0,-1 0 1 0 0,0 1 0 0 0,1-1-1 0 0,-1 1 1 0 0,0-1 0 0 0,1 1-1 0 0,-1 0 1 0 0,1-1 0 0 0,-1 1-1 0 0,1 0 1 0 0,-1-1 0 0 0,1 1-1 0 0,0 0 1 0 0,-1 1 0 0 0,0 2 105 0 0,1 1 0 0 0,0 0 1 0 0,0-1-1 0 0,0 1 0 0 0,1-1 1 0 0,1 8-1 0 0,-1-2-16 0 0,2 8-81 0 0,0 9-479 0 0,2-1 1 0 0,8 30 0 0 0,-18-85-5886 0 0,-4-19 4413 0 0,5 30 1623 0 0,1 0 0 0 0,0 0 0 0 0,1 0 0 0 0,1-23-1 0 0,1 37 212 0 0,0 0-1 0 0,0 0 1 0 0,1 0-1 0 0,0 0 1 0 0,0 0-1 0 0,0 0 1 0 0,0 0-1 0 0,1 1 1 0 0,-1-1-1 0 0,1 1 1 0 0,4-7-1 0 0,-5 8 9 0 0,1 1 0 0 0,0-1 0 0 0,-1 1-1 0 0,1-1 1 0 0,0 1 0 0 0,0 0 0 0 0,0 0-1 0 0,0 0 1 0 0,0 0 0 0 0,0 0 0 0 0,0 0-1 0 0,0 1 1 0 0,0-1 0 0 0,0 0 0 0 0,0 1-1 0 0,1 0 1 0 0,-1 0 0 0 0,0-1-1 0 0,0 1 1 0 0,1 1 0 0 0,-1-1 0 0 0,4 1-1 0 0,-2-1-9 0 0,0 1 0 0 0,-1 0 0 0 0,1 1 0 0 0,0-1 0 0 0,0 1 0 0 0,-1-1 0 0 0,1 1 0 0 0,-1 0 0 0 0,1 0 0 0 0,-1 1 0 0 0,0-1 0 0 0,0 1 0 0 0,0-1 0 0 0,0 1 0 0 0,-1 0 0 0 0,1 0 0 0 0,-1 0 0 0 0,1 1-1 0 0,-1-1 1 0 0,0 1 0 0 0,0-1 0 0 0,-1 1 0 0 0,1 0 0 0 0,-1-1 0 0 0,0 1 0 0 0,0 0 0 0 0,0 0 0 0 0,1 8 0 0 0,-2-8-73 0 0,1 1 0 0 0,-1-1-1 0 0,0 1 1 0 0,0 0 0 0 0,0-1 0 0 0,-1 1 0 0 0,0-1 0 0 0,1 1-1 0 0,-2-1 1 0 0,1 1 0 0 0,0-1 0 0 0,-1 0 0 0 0,0 0 0 0 0,0 0 0 0 0,0 0-1 0 0,0 0 1 0 0,-1 0 0 0 0,0 0 0 0 0,0-1 0 0 0,0 1 0 0 0,0-1-1 0 0,0 0 1 0 0,-1 0 0 0 0,-7 5 0 0 0,9-6-50 0 0,-1-1-1 0 0,1 0 1 0 0,-1 0 0 0 0,0 0-1 0 0,1-1 1 0 0,-1 1 0 0 0,0-1-1 0 0,1 1 1 0 0,-1-1 0 0 0,0 0-1 0 0,0 0 1 0 0,0 0 0 0 0,1 0-1 0 0,-1-1 1 0 0,0 1 0 0 0,0-1-1 0 0,1 1 1 0 0,-4-3 0 0 0,62 3 306 0 0,-38 0-933 0 0,-1 0 0 0 0,1-2-1 0 0,17-4 1 0 0,-28 5-401 0 0,0-1 1 0 0,0 0-1 0 0,0-1 0 0 0,0 1 0 0 0,-1-1 0 0 0,0-1 1 0 0,1 1-1 0 0,-1-1 0 0 0,0 0 0 0 0,7-7 1 0 0,-2 0-1879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11130 0 0,'2'3'289'0'0,"0"-1"-1"0"0,0 1 1 0 0,0-1-1 0 0,1 1 1 0 0,-1-1-1 0 0,1 0 1 0 0,-1 0 0 0 0,1 0-1 0 0,0 0 1 0 0,0-1-1 0 0,0 1 1 0 0,0-1-1 0 0,0 1 1 0 0,4 0-1 0 0,52 15 554 0 0,-37-12-604 0 0,16 3-218 0 0,-27-6-455 0 0,0 0-1 0 0,0 1 0 0 0,0 0 1 0 0,0 1-1 0 0,15 7 0 0 0,-26-11 339 0 0,0 0-1 0 0,0 0 0 0 0,1 1 0 0 0,-1-1 0 0 0,0 0 0 0 0,0 0 1 0 0,0 0-1 0 0,1 1 0 0 0,-1-1 0 0 0,0 0 0 0 0,0 0 1 0 0,0 0-1 0 0,0 1 0 0 0,0-1 0 0 0,1 0 0 0 0,-1 0 1 0 0,0 1-1 0 0,0-1 0 0 0,0 0 0 0 0,0 0 0 0 0,0 1 0 0 0,0-1 1 0 0,0 0-1 0 0,0 1 0 0 0,0-1 0 0 0,0 0 0 0 0,0 0 1 0 0,0 1-1 0 0,0-1 0 0 0,0 0 0 0 0,0 0 0 0 0,0 1 1 0 0,0-1-1 0 0,0 0 0 0 0,-1 0 0 0 0,1 1 0 0 0,0-1 0 0 0,0 0 1 0 0,0 0-1 0 0,0 1 0 0 0,0-1 0 0 0,-1 0 0 0 0,1 0 1 0 0,0 0-1 0 0,0 1 0 0 0,0-1 0 0 0,-1 0 0 0 0,1 0 1 0 0,0 0-1 0 0,0 0 0 0 0,-1 0 0 0 0,1 1 0 0 0,0-1 0 0 0,0 0 1 0 0,-1 0-1 0 0,1 0 0 0 0,0 0 0 0 0,-1 0 0 0 0,1 0 1 0 0,0 0-1 0 0,0 0 0 0 0,-1 0 0 0 0,1 0 0 0 0,-23 7-3308 0 0,21-6 2994 0 0,-13 3-2342 0 0</inkml:trace>
  <inkml:trace contextRef="#ctx0" brushRef="#br0" timeOffset="1">56 127 3553 0 0,'0'0'130'0'0,"0"0"1"0"0,0 0 0 0 0,0 0 0 0 0,-1 0-1 0 0,1 0 1 0 0,0 0 0 0 0,0-1 0 0 0,-1 1-1 0 0,1 0 1 0 0,0 0 0 0 0,0 0 0 0 0,0 0-1 0 0,-1 0 1 0 0,1 0 0 0 0,0 0 0 0 0,0 0-1 0 0,-1 0 1 0 0,1 1 0 0 0,0-1 0 0 0,0 0-1 0 0,0 0 1 0 0,-1 0 0 0 0,1 0-1 0 0,0 0 1 0 0,0 0 0 0 0,0 0 0 0 0,-1 0-1 0 0,1 1 1 0 0,0-1 0 0 0,0 0 0 0 0,0 0-1 0 0,0 0 1 0 0,-1 0 0 0 0,1 1 0 0 0,0-1-1 0 0,0 0 1 0 0,0 0 0 0 0,0 0 0 0 0,0 1-1 0 0,0-1 1 0 0,0 0 0 0 0,0 0 0 0 0,0 0-1 0 0,-1 1 1 0 0,1-1 0 0 0,0 0 0 0 0,0 0-1 0 0,0 1 1 0 0,12 11 2990 0 0,32 16-1785 0 0,-30-19-761 0 0,-7-5-497 0 0,-1 0-1 0 0,0 1 1 0 0,0 0-1 0 0,-1 0 0 0 0,1 0 1 0 0,-1 0-1 0 0,0 1 1 0 0,-1 0-1 0 0,6 9 1 0 0,-8-12-87 0 0,-1-1-1 0 0,-1 1 1 0 0,1-1 0 0 0,0 0 0 0 0,-1 1 0 0 0,1 0 0 0 0,-1-1 0 0 0,0 1 0 0 0,0-1 0 0 0,0 1-1 0 0,0-1 1 0 0,0 1 0 0 0,0 0 0 0 0,-1-1 0 0 0,1 1 0 0 0,-1-1 0 0 0,0 0 0 0 0,0 1 0 0 0,0-1-1 0 0,0 1 1 0 0,0-1 0 0 0,0 0 0 0 0,-1 0 0 0 0,1 0 0 0 0,-1 0 0 0 0,1 0 0 0 0,-1 0 0 0 0,0 0 0 0 0,0 0-1 0 0,-4 2 1 0 0,4-1-17 0 0,-1-1 0 0 0,0 1 0 0 0,0-1-1 0 0,0 0 1 0 0,0 0 0 0 0,-1 0 0 0 0,1 0-1 0 0,0-1 1 0 0,-1 1 0 0 0,0-1 0 0 0,1 0-1 0 0,-1 0 1 0 0,1 0 0 0 0,-1-1 0 0 0,0 1-1 0 0,0-1 1 0 0,1 0 0 0 0,-8 0 0 0 0,10-2 545 0 0,9 0-222 0 0,10 0 53 0 0,58 8 98 0 0,-42-2-3056 0 0,49-2-1 0 0,-82-2 2409 0 0,0 0-1 0 0,0 0 0 0 0,0 0 1 0 0,1 0-1 0 0,-1 0 0 0 0,0 0 0 0 0,0 0 1 0 0,0-1-1 0 0,0 1 0 0 0,0 0 0 0 0,0-1 1 0 0,0 1-1 0 0,0-1 0 0 0,0 1 1 0 0,0-1-1 0 0,-1 1 0 0 0,1-1 0 0 0,0 0 1 0 0,0 0-1 0 0,0 1 0 0 0,-1-1 0 0 0,2-1 1 0 0,4-5-1732 0 0,10 0-1806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 2689 0 0,'-1'0'319'0'0,"1"0"1"0"0,-1 0-1 0 0,1-1 1 0 0,-1 1-1 0 0,1 0 1 0 0,-1 0-1 0 0,1 0 1 0 0,-1 0-1 0 0,1 0 1 0 0,-1 0-1 0 0,1 0 1 0 0,-1 0-1 0 0,0 0 1 0 0,1 0-1 0 0,-1 0 1 0 0,1 0-1 0 0,-1 1 1 0 0,1-1-1 0 0,-1 0 1 0 0,1 0-1 0 0,-1 1 1 0 0,1-1-1 0 0,-1 0 1 0 0,1 0-1 0 0,-1 1 1 0 0,1-1-1 0 0,0 0 1 0 0,-1 1-1 0 0,1-1 1 0 0,0 1 0 0 0,-1-1-1 0 0,1 1 1 0 0,-1 0-1 0 0,-7 25 3608 0 0,7 40-3580 0 0,2-58 310 0 0,-1 5-602 0 0,0-1 0 0 0,2 1 1 0 0,-1 0-1 0 0,2-1 0 0 0,0 0 0 0 0,0 1 1 0 0,6 13-1 0 0,-7-23-99 0 0,-1 0 1 0 0,0 0-1 0 0,1-1 1 0 0,0 1-1 0 0,0-1 0 0 0,-1 1 1 0 0,2-1-1 0 0,-1 0 0 0 0,0 1 1 0 0,0-1-1 0 0,1 0 1 0 0,-1-1-1 0 0,1 1 0 0 0,-1 0 1 0 0,1-1-1 0 0,0 1 1 0 0,0-1-1 0 0,-1 0 0 0 0,1 0 1 0 0,0 0-1 0 0,0 0 0 0 0,0-1 1 0 0,0 1-1 0 0,1-1 1 0 0,-1 0-1 0 0,0 1 0 0 0,0-1 1 0 0,0-1-1 0 0,0 1 0 0 0,0 0 1 0 0,0-1-1 0 0,0 0 1 0 0,0 0-1 0 0,6-2 0 0 0,-6 2-447 0 0,25-9-533 0 0,-16 3-1767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7114 0 0,'1'15'1883'0'0,"0"1"0"0"0,1-1 1 0 0,4 21-1 0 0,-3-25-1261 0 0,0 0 0 0 0,1-1-1 0 0,0 1 1 0 0,1-1 0 0 0,8 14-1 0 0,-11-19-603 0 0,2 0 0 0 0,-1-1 0 0 0,1 1 0 0 0,-1-1 0 0 0,1 0 0 0 0,1 0 0 0 0,-1 0 0 0 0,0 0 0 0 0,1-1 0 0 0,0 1 0 0 0,0-1 0 0 0,0 0 0 0 0,0-1 0 0 0,0 0 0 0 0,1 1 0 0 0,-1-2 0 0 0,1 1 0 0 0,-1 0 0 0 0,1-1 0 0 0,-1 0 0 0 0,1-1 0 0 0,0 1 0 0 0,0-1 0 0 0,0 0 0 0 0,-1-1 0 0 0,9 0 0 0 0,-5-1-763 0 0,-1 0 0 0 0,1 0 1 0 0,0-1-1 0 0,15-7 0 0 0,28-23-6496 0 0,-26 14 1816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 9602 0 0,'-14'-7'3806'0'0,"6"3"-430"0"0,20 7-1695 0 0,4 2-1351 0 0,1-1 0 0 0,-1-1 0 0 0,19 1 0 0 0,-29-3-371 0 0,0-1 0 0 0,-1 0 0 0 0,1 0 0 0 0,0-1 0 0 0,0 0 0 0 0,0 1 0 0 0,-1-2 0 0 0,1 1 0 0 0,-1-1 0 0 0,1 0 0 0 0,-1 0 0 0 0,8-5 0 0 0,-13 7 12 0 0,-1 0 0 0 0,1 0 0 0 0,0 0 0 0 0,-1 0 0 0 0,1 0 0 0 0,0 0 0 0 0,-1 0 0 0 0,1 0-1 0 0,0 0 1 0 0,-1 0 0 0 0,1 0 0 0 0,0 0 0 0 0,-1-1 0 0 0,1 1 0 0 0,0 0 0 0 0,-1 0 0 0 0,1 0 0 0 0,0-1 0 0 0,0 1 0 0 0,-1 0 0 0 0,1 0 0 0 0,0-1 0 0 0,0 1-1 0 0,-1 0 1 0 0,1 0 0 0 0,0-1 0 0 0,0 1 0 0 0,0 0 0 0 0,0-1 0 0 0,-1 1 0 0 0,1 0 0 0 0,0-1 0 0 0,0 1 0 0 0,0 0 0 0 0,0-1 0 0 0,0 1 0 0 0,0-1-1 0 0,0 1 1 0 0,0 0 0 0 0,0-1 0 0 0,0 1 0 0 0,0 0 0 0 0,0-1 0 0 0,0 1 0 0 0,0 0 0 0 0,1-1 0 0 0,-1 1 0 0 0,0 0 0 0 0,0-1 0 0 0,0 1 0 0 0,0 0-1 0 0,1-1 1 0 0,-1 1 0 0 0,0 0 0 0 0,0 0 0 0 0,0-1 0 0 0,1 1 0 0 0,-1 0 0 0 0,0 0 0 0 0,1-1 0 0 0,-1 1 0 0 0,0 0 0 0 0,1 0 0 0 0,-1 0 0 0 0,1-1-1 0 0,-31-1-1504 0 0,13 5 982 0 0,0 0-1 0 0,-28 10 1 0 0,39-11 579 0 0,-1 0 0 0 0,1 1 1 0 0,0 0-1 0 0,1 0 0 0 0,-1 0 0 0 0,1 1 1 0 0,-1-1-1 0 0,1 1 0 0 0,0 1 0 0 0,-6 6 1 0 0,9-10 40 0 0,1 1-1 0 0,0 0 1 0 0,0 0 0 0 0,0 0 0 0 0,0 0 0 0 0,0 0 0 0 0,1 0-1 0 0,-1 0 1 0 0,0 0 0 0 0,1 0 0 0 0,0 1 0 0 0,-1-1 0 0 0,1 0-1 0 0,0 0 1 0 0,0 0 0 0 0,0 0 0 0 0,1 1 0 0 0,-1-1 0 0 0,0 0-1 0 0,1 0 1 0 0,-1 0 0 0 0,1 0 0 0 0,0 0 0 0 0,0 0 0 0 0,0 0-1 0 0,0 0 1 0 0,0 0 0 0 0,0 0 0 0 0,0 0 0 0 0,1-1-1 0 0,-1 1 1 0 0,1 0 0 0 0,-1-1 0 0 0,4 3 0 0 0,0 0-15 0 0,0 1 0 0 0,0-1 0 0 0,1-1 0 0 0,-1 1 0 0 0,1-1 0 0 0,0 0 0 0 0,0 0 0 0 0,0-1-1 0 0,1 1 1 0 0,7 1 0 0 0,6-2-79 0 0,0-1-1 0 0,0 0 1 0 0,0-2-1 0 0,39-5 1 0 0,27-1-4925 0 0,-85 7 4667 0 0,0 0-24 0 0,0 0 0 0 0,0 0 0 0 0,0-1 0 0 0,-1 1 0 0 0,1 0 0 0 0,0 1-1 0 0,0-1 1 0 0,0 0 0 0 0,0 0 0 0 0,-1 0 0 0 0,1 0 0 0 0,0 1 0 0 0,0-1 0 0 0,-1 0 0 0 0,1 0 0 0 0,0 1 0 0 0,-1-1-1 0 0,1 1 1 0 0,0-1 0 0 0,-1 1 0 0 0,1-1 0 0 0,1 2 0 0 0,-3 3-3133 0 0</inkml:trace>
  <inkml:trace contextRef="#ctx0" brushRef="#br0" timeOffset="1">33 275 8578 0 0,'0'0'203'0'0,"1"1"-1"0"0,-1 0 1 0 0,0 0 0 0 0,0 0 0 0 0,0 0 0 0 0,0 0-1 0 0,1-1 1 0 0,-1 1 0 0 0,0 0 0 0 0,1 0 0 0 0,-1 0-1 0 0,0-1 1 0 0,1 1 0 0 0,-1 0 0 0 0,1-1 0 0 0,0 1-1 0 0,-1 0 1 0 0,1-1 0 0 0,-1 1 0 0 0,1-1 0 0 0,0 1-1 0 0,-1-1 1 0 0,1 1 0 0 0,0-1 0 0 0,0 1 0 0 0,0-1-1 0 0,-1 0 1 0 0,1 1 0 0 0,0-1 0 0 0,0 0-1 0 0,1 0 1 0 0,31 10 631 0 0,-29-9-533 0 0,24 5-332 0 0,-1-2-1 0 0,1 0 1 0 0,32-2 0 0 0,1-1-8279 0 0,-51-1 5733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3457 0 0,'0'1'229'0'0,"0"0"1"0"0,0-1-1 0 0,0 1 1 0 0,0 0-1 0 0,0-1 1 0 0,0 1-1 0 0,0-1 1 0 0,0 1-1 0 0,1 0 1 0 0,-1-1-1 0 0,0 1 1 0 0,0-1 0 0 0,1 1-1 0 0,-1-1 1 0 0,0 1-1 0 0,1-1 1 0 0,-1 1-1 0 0,0-1 1 0 0,1 1-1 0 0,-1-1 1 0 0,1 1-1 0 0,-1-1 1 0 0,1 0-1 0 0,-1 1 1 0 0,1-1-1 0 0,-1 0 1 0 0,1 1-1 0 0,-1-1 1 0 0,1 0-1 0 0,-1 0 1 0 0,1 1-1 0 0,0-1 1 0 0,-1 0 0 0 0,1 0-1 0 0,-1 0 1 0 0,1 0-1 0 0,0 0 1 0 0,0 0-1 0 0,29 6 1935 0 0,-29-6-1867 0 0,36 2 1216 0 0,-30-3-1380 0 0,0 1 0 0 0,0 0 0 0 0,0 1 0 0 0,0 0 0 0 0,0 0 0 0 0,0 0 0 0 0,0 1 0 0 0,-1 0 0 0 0,9 3 0 0 0,-14-4-108 0 0,0 0 0 0 0,0 0 1 0 0,0-1-1 0 0,-1 1 0 0 0,1 0 1 0 0,0 0-1 0 0,0 0 0 0 0,-1 0 1 0 0,1 0-1 0 0,0 0 0 0 0,-1 0 1 0 0,1 0-1 0 0,-1 0 0 0 0,0 0 0 0 0,1 0 1 0 0,-1 1-1 0 0,0-1 0 0 0,0 0 1 0 0,1 0-1 0 0,-1 0 0 0 0,0 0 1 0 0,0 1-1 0 0,0-1 0 0 0,0 0 1 0 0,-1 0-1 0 0,1 0 0 0 0,0 0 1 0 0,0 0-1 0 0,-1 1 0 0 0,1-1 0 0 0,-1 0 1 0 0,1 0-1 0 0,-1 0 0 0 0,1 0 1 0 0,-1 0-1 0 0,0 0 0 0 0,0 1 1 0 0,-5 7-15 0 0,0-1 0 0 0,0 1 1 0 0,-10 8-1 0 0,9-9-27 0 0,6-7 17 0 0,0-1 0 0 0,1 1 0 0 0,-1-1 0 0 0,0 1 1 0 0,1 0-1 0 0,-1 0 0 0 0,1-1 0 0 0,-1 1 0 0 0,0 0 1 0 0,1 0-1 0 0,0 0 0 0 0,-1 0 0 0 0,1 0 0 0 0,0 0 0 0 0,-1 0 1 0 0,1-1-1 0 0,0 1 0 0 0,0 0 0 0 0,0 0 0 0 0,0 0 1 0 0,0 0-1 0 0,0 0 0 0 0,0 0 0 0 0,0 0 0 0 0,0 0 1 0 0,0 1-1 0 0,1-1 1 0 0,0 0-1 0 0,0 0 1 0 0,0-1 0 0 0,0 1 0 0 0,0 0 0 0 0,0-1-1 0 0,0 1 1 0 0,0-1 0 0 0,0 1 0 0 0,0-1 0 0 0,0 0-1 0 0,1 1 1 0 0,-1-1 0 0 0,0 0 0 0 0,0 0 0 0 0,0 0-1 0 0,3 0 1 0 0,8 0-98 0 0,0 0-1 0 0,23-5 0 0 0,3-6-2306 0 0,15-13-6948 0 0,-51 23 8963 0 0,14-5-4075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6937 0 0,'0'-1'266'0'0,"-1"0"-1"0"0,1 0 0 0 0,0 0 0 0 0,-1 1 1 0 0,1-1-1 0 0,0 0 0 0 0,0 0 0 0 0,0 0 1 0 0,0 0-1 0 0,0 0 0 0 0,0 0 0 0 0,0 0 1 0 0,0 1-1 0 0,0-1 0 0 0,0 0 0 0 0,0 0 1 0 0,0 0-1 0 0,1 0 0 0 0,-1 0 0 0 0,0 0 1 0 0,1 1-1 0 0,-1-1 0 0 0,0 0 0 0 0,1 0 1 0 0,-1 0-1 0 0,1 1 0 0 0,0-1 0 0 0,-1 0 1 0 0,2 0-1 0 0,0 0 6 0 0,0 0 0 0 0,0 0 1 0 0,0 0-1 0 0,0 1 0 0 0,0-1 0 0 0,0 1 1 0 0,0-1-1 0 0,0 1 0 0 0,0 0 0 0 0,0 0 1 0 0,1 0-1 0 0,2 0 0 0 0,7 2 202 0 0,-1 0 0 0 0,1 0 0 0 0,19 8-1 0 0,-26-9-380 0 0,-1 1-1 0 0,1 0 0 0 0,0 0 0 0 0,-1 1 1 0 0,0-1-1 0 0,0 1 0 0 0,0 0 0 0 0,0 0 0 0 0,0 1 1 0 0,0-1-1 0 0,-1 1 0 0 0,0-1 0 0 0,0 1 1 0 0,0 0-1 0 0,0 1 0 0 0,0-1 0 0 0,-1 0 1 0 0,0 1-1 0 0,0-1 0 0 0,0 1 0 0 0,0 0 1 0 0,1 8-1 0 0,-1 5 22 0 0,0 1 0 0 0,-1 0 0 0 0,-1 0 0 0 0,-4 34 0 0 0,2-32-1558 0 0,1 1 1 0 0,2 30 0 0 0,3-35-4257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 6305 0 0,'0'-19'6207'0'0,"-1"25"-726"0"0,1 14-2165 0 0,-2-1-3378 0 0,-12 155 1724 0 0,14-145-2493 0 0,0 1-1 0 0,2-1 0 0 0,12 56 1 0 0,-6-60-3250 0 0,5-2-5076 0 0,-6-18 4588 0 0</inkml:trace>
  <inkml:trace contextRef="#ctx0" brushRef="#br0" timeOffset="1">272 433 8594 0 0,'5'0'3217'0'0,"0"0"-1225"0"0,1-1-504 0 0,1 0-303 0 0,-6-2-393 0 0,0 1-312 0 0,1 0-200 0 0,-1 2 24 0 0,0 0-416 0 0,1 0-512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11 6825 0 0,'-5'-2'609'0'0,"-1"0"-1"0"0,1 1 0 0 0,-1-1 0 0 0,0 1 0 0 0,1 0 1 0 0,-1 0-1 0 0,0 1 0 0 0,0 0 0 0 0,0 0 0 0 0,0 0 0 0 0,1 1 1 0 0,-1 0-1 0 0,0 0 0 0 0,0 0 0 0 0,1 1 0 0 0,-12 4 1 0 0,12-3-313 0 0,-1 1 0 0 0,0-1 0 0 0,1 1 1 0 0,0 1-1 0 0,0-1 0 0 0,0 0 0 0 0,1 1 0 0 0,-1 0 1 0 0,-5 9-1 0 0,3-4-221 0 0,2-1 0 0 0,-1 1 0 0 0,1 0-1 0 0,1 0 1 0 0,0 1 0 0 0,0-1 0 0 0,1 1 0 0 0,1 0 0 0 0,0 0-1 0 0,0 0 1 0 0,1 0 0 0 0,0 0 0 0 0,1 1 0 0 0,0-1 0 0 0,1 0 0 0 0,0 0-1 0 0,1 0 1 0 0,6 21 0 0 0,-3-16-448 0 0,0-1 0 0 0,2 0 1 0 0,0 0-1 0 0,0-1 0 0 0,12 16 0 0 0,-8-14-1042 0 0,0-1 0 0 0,2 0 0 0 0,0-1 0 0 0,17 14 0 0 0,-19-18-1132 0 0,1-1-1 0 0,24 15 0 0 0,-18-16-670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 9290 0 0,'-1'-1'220'0'0,"1"1"0"0"0,-1 0 0 0 0,1-1 0 0 0,-1 1 0 0 0,1-1 0 0 0,-1 1 0 0 0,1 0 0 0 0,-1-1 0 0 0,0 1 0 0 0,1 0 0 0 0,-1 0 0 0 0,0-1 0 0 0,1 1 0 0 0,-1 0 0 0 0,0 0 0 0 0,1 0 0 0 0,-1 0 0 0 0,0 0 0 0 0,1 0 0 0 0,-1 0 0 0 0,0 0 0 0 0,1 0 0 0 0,-1 0 0 0 0,0 1 0 0 0,1-1 0 0 0,-1 0 0 0 0,0 0 0 0 0,0 1 0 0 0,0 0-13 0 0,0 0 1 0 0,0 0 0 0 0,0 0-1 0 0,0 0 1 0 0,0 1 0 0 0,0-1-1 0 0,0 0 1 0 0,1 0 0 0 0,-1 1-1 0 0,0-1 1 0 0,1 0-1 0 0,-1 3 1 0 0,-7 50 486 0 0,8-46-422 0 0,-1 5-208 0 0,-1-2-47 0 0,1-1-1 0 0,0 1 1 0 0,0 0 0 0 0,2-1 0 0 0,-1 1-1 0 0,1 0 1 0 0,1-1 0 0 0,0 0-1 0 0,0 1 1 0 0,5 11 0 0 0,-6-20-21 0 0,0-1 0 0 0,0 1 1 0 0,0 0-1 0 0,1-1 0 0 0,-1 1 0 0 0,0 0 1 0 0,1-1-1 0 0,0 1 0 0 0,-1-1 0 0 0,1 0 1 0 0,0 0-1 0 0,-1 0 0 0 0,1 0 0 0 0,0 0 1 0 0,0 0-1 0 0,0 0 0 0 0,0 0 0 0 0,0-1 1 0 0,0 1-1 0 0,0-1 0 0 0,0 1 0 0 0,0-1 1 0 0,1 0-1 0 0,2 0 0 0 0,5-1-16 0 0,1 0 0 0 0,-1-1 0 0 0,0 0 0 0 0,11-4-1 0 0,-14 4 64 0 0,0 0-1 0 0,0 0 1 0 0,0 1-1 0 0,0 0 1 0 0,1 0-1 0 0,9 1 1 0 0,-15 0 20 0 0,0 1 0 0 0,-1-1 0 0 0,1 1 0 0 0,0-1 0 0 0,-1 1 0 0 0,1 0 0 0 0,0-1 0 0 0,-1 1 0 0 0,1 0 0 0 0,-1 0 0 0 0,1 0 1 0 0,-1 1-1 0 0,0-1 0 0 0,1 0 0 0 0,-1 0 0 0 0,0 1 0 0 0,0-1 0 0 0,0 1 0 0 0,2 2 0 0 0,-1 0 33 0 0,0 0-1 0 0,-1 1 0 0 0,1 0 0 0 0,-1-1 1 0 0,1 1-1 0 0,-1 0 0 0 0,0 5 1 0 0,0 9 54 0 0,-1-1 1 0 0,-3 33-1 0 0,3-51-150 0 0,-1 14-194 0 0,-5 36-28 0 0,5-47-85 0 0,1-1 0 0 0,-1 0 0 0 0,1 1-1 0 0,-1-1 1 0 0,0 0 0 0 0,0 0 0 0 0,0 0-1 0 0,0 1 1 0 0,0-1 0 0 0,0 0 0 0 0,-1 0-1 0 0,1-1 1 0 0,-1 1 0 0 0,1 0 0 0 0,-1 0-1 0 0,-2 1 1 0 0,3-2-3 0 0,0-1 0 0 0,0 0 0 0 0,0 1-1 0 0,0-1 1 0 0,0 0 0 0 0,0 0 0 0 0,0 0 0 0 0,1 0 0 0 0,-1 0-1 0 0,0 0 1 0 0,0 0 0 0 0,0-1 0 0 0,0 1 0 0 0,0 0 0 0 0,0 0-1 0 0,0-1 1 0 0,0 1 0 0 0,1 0 0 0 0,-1-1 0 0 0,0 1 0 0 0,0-1-1 0 0,-1 0 1 0 0,-15-14-3135 0 0,16 13 3141 0 0,-17-17-3847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6977 0 0,'6'4'7178'0'0,"5"0"-3291"0"0,57 16-1749 0 0,-49-16-2523 0 0,0-1 0 0 0,0-1 1 0 0,34 1-1 0 0,-17-5-4110 0 0,0-3-4196 0 0,-21 3 4604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2:5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10890 0 0,'30'6'7521'0'0,"2"-4"-5120"0"0,13 2-1502 0 0,-38-4-843 0 0,-1 2-1 0 0,1-1 1 0 0,-1 1-1 0 0,0 0 1 0 0,1 0-1 0 0,-1 0 1 0 0,6 4 0 0 0,-10-4-24 0 0,1 0 0 0 0,-1 0 0 0 0,0 0 0 0 0,0 0 1 0 0,-1 0-1 0 0,1 1 0 0 0,0-1 0 0 0,-1 1 0 0 0,1-1 1 0 0,-1 1-1 0 0,0-1 0 0 0,0 1 0 0 0,0 0 0 0 0,0-1 1 0 0,-1 1-1 0 0,1 0 0 0 0,-1 0 0 0 0,1 5 1 0 0,0 10 89 0 0,-1 0 0 0 0,-1 0 0 0 0,-6 35 0 0 0,3-30-1238 0 0,-1 41 1 0 0,5-56-86 0 0,1-1 0 0 0,-1 1 1 0 0,2-1-1 0 0,-1 1 0 0 0,4 9 0 0 0,4-4-6671 0 0,-2-10 3492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7362 0 0,'-2'2'433'0'0,"0"0"1"0"0,1 1 0 0 0,-1-1 0 0 0,1 1 0 0 0,0 0 0 0 0,0 0-1 0 0,0-1 1 0 0,0 1 0 0 0,0 0 0 0 0,1 0 0 0 0,-1 0 0 0 0,1 0-1 0 0,0 0 1 0 0,0 0 0 0 0,0 0 0 0 0,0 3 0 0 0,9 54 795 0 0,-6-43-745 0 0,-2-17-479 0 0,1 20 67 0 0,2-1 1 0 0,1 0-1 0 0,0 1 0 0 0,12 27 1 0 0,-16-46-105 0 0,0 0 0 0 0,0 0 0 0 0,0 0-1 0 0,0 0 1 0 0,0 0 0 0 0,1 0 0 0 0,-1 0 0 0 0,0 0 0 0 0,0-1 0 0 0,1 1 0 0 0,-1 0 0 0 0,0-1-1 0 0,1 1 1 0 0,-1-1 0 0 0,1 1 0 0 0,-1-1 0 0 0,1 0 0 0 0,-1 0 0 0 0,1 0 0 0 0,-1 1-1 0 0,1-2 1 0 0,-1 1 0 0 0,1 0 0 0 0,-1 0 0 0 0,0 0 0 0 0,1-1 0 0 0,-1 1 0 0 0,1 0 0 0 0,1-2-1 0 0,49-18-3737 0 0,-42 16 1947 0 0,-9 4 1713 0 0,-1-1 0 0 0,1 1 1 0 0,-1 0-1 0 0,1-1 1 0 0,-1 1-1 0 0,1 0 1 0 0,-1-1-1 0 0,1 1 1 0 0,-1-1-1 0 0,0 1 1 0 0,1-1-1 0 0,-1 1 1 0 0,0-1-1 0 0,1 1 1 0 0,-1-1-1 0 0,0 0 1 0 0,0 1-1 0 0,1-1 0 0 0,-1 1 1 0 0,0-1-1 0 0,0 0 1 0 0,0 1-1 0 0,0-1 1 0 0,0 0-1 0 0,0 1 1 0 0,0-1-1 0 0,0 1 1 0 0,0-1-1 0 0,0 0 1 0 0,0 1-1 0 0,-1-1 1 0 0,1 1-1 0 0,0-1 1 0 0,0 0-1 0 0,0 1 0 0 0,-1-1 1 0 0,1 1-1 0 0,0-1 1 0 0,-1 0-1 0 0,-1-6-1050 0 0,2 7 1024 0 0,0-1-1 0 0,0 1 1 0 0,0 0-1 0 0,0-1 1 0 0,0 1-1 0 0,0-1 1 0 0,0 1-1 0 0,0-1 0 0 0,0 1 1 0 0,0 0-1 0 0,1-1 1 0 0,-1 1-1 0 0,0-1 1 0 0,0 1-1 0 0,1 0 1 0 0,-1-1-1 0 0,0 1 1 0 0,0 0-1 0 0,1-1 1 0 0,-1 1-1 0 0,0 0 0 0 0,1-1 1 0 0,-1 1-1 0 0,0 0 1 0 0,1-1-1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7138 0 0,'0'0'235'0'0,"-1"-1"1"0"0,1 1 0 0 0,-1-1-1 0 0,1 1 1 0 0,-1 0 0 0 0,1-1-1 0 0,-1 1 1 0 0,1 0 0 0 0,-1 0 0 0 0,1-1-1 0 0,-1 1 1 0 0,0 0 0 0 0,1 0-1 0 0,-1 0 1 0 0,0 0 0 0 0,1 0-1 0 0,-1 0 1 0 0,0 0 0 0 0,1 0-1 0 0,-1 0 1 0 0,1 0 0 0 0,-1 0 0 0 0,0 0-1 0 0,1 0 1 0 0,-1 0 0 0 0,0 1-1 0 0,1-1 1 0 0,-1 0 0 0 0,1 0-1 0 0,-1 1 1 0 0,1-1 0 0 0,-2 1 0 0 0,1 1 26 0 0,-1 0 1 0 0,1-1 0 0 0,0 1 0 0 0,-1 0-1 0 0,1 0 1 0 0,0 0 0 0 0,0 0 0 0 0,1 0-1 0 0,-2 4 1 0 0,-7 50 619 0 0,8-33-920 0 0,1 0 0 0 0,6 43 0 0 0,-4-53-881 0 0,0-1 1 0 0,2 0 0 0 0,8 22 0 0 0,-12-33 768 0 0,0 0 1 0 0,1 0 0 0 0,-1 0-1 0 0,0-1 1 0 0,1 1-1 0 0,-1 0 1 0 0,1 0-1 0 0,-1 0 1 0 0,1-1 0 0 0,-1 1-1 0 0,1 0 1 0 0,0-1-1 0 0,-1 1 1 0 0,1 0-1 0 0,0-1 1 0 0,-1 1 0 0 0,1-1-1 0 0,0 1 1 0 0,0-1-1 0 0,0 1 1 0 0,0-1-1 0 0,0 0 104 0 0,0 0 0 0 0,-1 0-1 0 0,1 0 1 0 0,-1-1 0 0 0,1 1-1 0 0,0 0 1 0 0,-1-1 0 0 0,1 1-1 0 0,-1 0 1 0 0,1-1 0 0 0,-1 1 0 0 0,1-1-1 0 0,-1 1 1 0 0,0 0 0 0 0,1-1-1 0 0,-1 0 1 0 0,1 1 0 0 0,-1-1-1 0 0,0 1 1 0 0,1-1 0 0 0,-1 1-1 0 0,0-2 1 0 0,15-47 978 0 0,-12 37-691 0 0,-2 7-129 0 0,1-1-1 0 0,0 0 0 0 0,1 0 0 0 0,-1 1 1 0 0,1-1-1 0 0,0 1 0 0 0,0 0 1 0 0,1 0-1 0 0,-1 0 0 0 0,1 0 0 0 0,6-4 1 0 0,-6 6-309 0 0,0 0 1 0 0,0 0 0 0 0,0 1 0 0 0,0 0 0 0 0,0 0 0 0 0,1 0 0 0 0,-1 0-1 0 0,1 1 1 0 0,0-1 0 0 0,-1 1 0 0 0,1 1 0 0 0,0-1 0 0 0,0 1 0 0 0,8-1-1 0 0,3 1-4902 0 0,-9 0 1635 0 0</inkml:trace>
  <inkml:trace contextRef="#ctx0" brushRef="#br0" timeOffset="1">222 26 2609 0 0,'-5'-25'13120'0'0,"6"44"-8603"0"0,3 95-1895 0 0,0 12-2486 0 0,5-65-3581 0 0,9-3-3699 0 0,-12-44 2576 0 0,2-2-910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7786 0 0,'-1'0'254'0'0,"1"0"1"0"0,-1 1 0 0 0,1-1 0 0 0,-1 0-1 0 0,1 0 1 0 0,-1 0 0 0 0,1 0 0 0 0,-1 0 0 0 0,0 1-1 0 0,1-1 1 0 0,-1 0 0 0 0,1 0 0 0 0,-1 1-1 0 0,1-1 1 0 0,0 0 0 0 0,-1 1 0 0 0,1-1-1 0 0,-1 1 1 0 0,1-1 0 0 0,0 0 0 0 0,-1 1-1 0 0,1-1 1 0 0,0 1 0 0 0,-1-1 0 0 0,1 2-1 0 0,-4 17 2495 0 0,9 20-1025 0 0,-5-38-1569 0 0,2 11 57 0 0,2-1-1 0 0,-1 1 0 0 0,1-1 0 0 0,1 0 0 0 0,0-1 1 0 0,11 19-1 0 0,-15-27-225 0 0,1 1 1 0 0,0 0-1 0 0,0 0 1 0 0,0-1-1 0 0,0 1 1 0 0,0-1-1 0 0,1 1 1 0 0,-1-1-1 0 0,1 0 0 0 0,-1 0 1 0 0,1 0-1 0 0,0 0 1 0 0,0-1-1 0 0,-1 1 1 0 0,1-1-1 0 0,1 0 1 0 0,-1 0-1 0 0,0 0 0 0 0,0 0 1 0 0,0 0-1 0 0,0-1 1 0 0,1 1-1 0 0,-1-1 1 0 0,0 0-1 0 0,1 0 1 0 0,-1 0-1 0 0,0 0 1 0 0,6-2-1 0 0,-6 1 2 0 0,-1 0 0 0 0,1-1 1 0 0,-1 1-1 0 0,0-1 0 0 0,0 0 0 0 0,0 0 0 0 0,0 0 0 0 0,0 0 1 0 0,0 0-1 0 0,0 0 0 0 0,0 0 0 0 0,-1 0 0 0 0,1-1 1 0 0,-1 1-1 0 0,0-1 0 0 0,0 1 0 0 0,0-1 0 0 0,0 1 1 0 0,0-1-1 0 0,-1 0 0 0 0,1 1 0 0 0,-1-1 0 0 0,1 0 1 0 0,-1 0-1 0 0,0 1 0 0 0,0-1 0 0 0,0 0 0 0 0,-1-3 1 0 0,1-1-17 0 0,-1 1 0 0 0,0-1 0 0 0,0 0 0 0 0,0 1 0 0 0,-1-1 0 0 0,0 1 0 0 0,0-1 0 0 0,-1 1 0 0 0,1 0 0 0 0,-7-10 0 0 0,7 14-22 0 0,1-1-1 0 0,-1 1 0 0 0,0 0 0 0 0,0 0 0 0 0,0-1 0 0 0,0 1 0 0 0,0 1 0 0 0,0-1 0 0 0,0 0 1 0 0,-1 1-1 0 0,1-1 0 0 0,-1 1 0 0 0,1-1 0 0 0,-1 1 0 0 0,1 0 0 0 0,-1 0 0 0 0,0 0 0 0 0,0 1 0 0 0,1-1 1 0 0,-1 1-1 0 0,0-1 0 0 0,0 1 0 0 0,0 0 0 0 0,0 0 0 0 0,0 0 0 0 0,1 1 0 0 0,-1-1 0 0 0,0 1 0 0 0,0-1 1 0 0,0 1-1 0 0,1 0 0 0 0,-1 0 0 0 0,0 0 0 0 0,1 1 0 0 0,-5 1 0 0 0,2 1-105 0 0,0 0 1 0 0,0 0-1 0 0,1 0 0 0 0,-1 1 1 0 0,1 0-1 0 0,0-1 0 0 0,0 2 1 0 0,1-1-1 0 0,-1 0 0 0 0,1 1 0 0 0,0-1 1 0 0,1 1-1 0 0,-1 0 0 0 0,1 0 1 0 0,-2 8-1 0 0,1-2 87 0 0,1 1 0 0 0,0-1 1 0 0,1 1-1 0 0,0-1 0 0 0,1 1 0 0 0,1 0 1 0 0,0-1-1 0 0,0 1 0 0 0,4 13 0 0 0,-3-21 274 0 0,-1 0 0 0 0,1 1-1 0 0,1-1 1 0 0,-1-1 0 0 0,1 1-1 0 0,-1 0 1 0 0,1 0 0 0 0,1-1-1 0 0,-1 0 1 0 0,1 0 0 0 0,-1 0 0 0 0,1 0-1 0 0,1 0 1 0 0,-1-1 0 0 0,0 1-1 0 0,1-1 1 0 0,-1 0 0 0 0,1-1-1 0 0,0 1 1 0 0,0-1 0 0 0,0 0-1 0 0,0 0 1 0 0,8 1 0 0 0,0 0 58 0 0,0-1-1 0 0,0 0 1 0 0,0-1 0 0 0,17-1-1 0 0,13-6-1397 0 0,-39 5 268 0 0,0 0-1 0 0,0-1 0 0 0,0 0 0 0 0,1 1 0 0 0,-2-2 1 0 0,8-3-1 0 0,-1-9-6708 0 0,-6 7 3257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25 3361 0 0,'0'-2'117'0'0,"-17"-21"16156"0"0,13 38-14093 0 0,1 13-1911 0 0,2-1 0 0 0,2 1-1 0 0,0 0 1 0 0,7 37-1 0 0,6-7-4858 0 0,7-5-6218 0 0,-14-39 5196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 5769 0 0,'-5'2'779'0'0,"0"0"1"0"0,0 0-1 0 0,1 0 0 0 0,-1 1 1 0 0,1-1-1 0 0,0 1 0 0 0,-1 0 0 0 0,1 1 1 0 0,1-1-1 0 0,-5 5 0 0 0,7-6-602 0 0,0-1 0 0 0,0 2 0 0 0,0-1 0 0 0,0 0 0 0 0,0 0-1 0 0,0 0 1 0 0,1 0 0 0 0,-1 1 0 0 0,1-1 0 0 0,-1 0 0 0 0,1 0 0 0 0,0 1 0 0 0,0-1-1 0 0,0 0 1 0 0,0 1 0 0 0,1-1 0 0 0,-1 0 0 0 0,0 0 0 0 0,1 1 0 0 0,0-1 0 0 0,0 0 0 0 0,-1 0-1 0 0,1 0 1 0 0,0 0 0 0 0,2 3 0 0 0,4 6-99 0 0,0 0-1 0 0,0-1 1 0 0,1 0-1 0 0,0 0 1 0 0,1 0-1 0 0,0-1 1 0 0,1 0-1 0 0,0-1 1 0 0,13 9-1 0 0,-15-12-75 0 0,1 0 0 0 0,-1 0-1 0 0,1-1 1 0 0,0 0-1 0 0,0 0 1 0 0,1-1 0 0 0,14 4-1 0 0,-21-7-22 0 0,-1 1 0 0 0,1-1 0 0 0,0 1-1 0 0,-1-1 1 0 0,1 0 0 0 0,-1 0 0 0 0,1 0 0 0 0,-1 0-1 0 0,1 0 1 0 0,0-1 0 0 0,-1 1 0 0 0,1-1 0 0 0,-1 0-1 0 0,1 0 1 0 0,-1 0 0 0 0,0 0 0 0 0,1 0-1 0 0,-1 0 1 0 0,0 0 0 0 0,0-1 0 0 0,1 1 0 0 0,-1-1-1 0 0,-1 0 1 0 0,1 0 0 0 0,0 1 0 0 0,0-1 0 0 0,-1 0-1 0 0,1-1 1 0 0,-1 1 0 0 0,1 0 0 0 0,-1 0 0 0 0,0-1-1 0 0,0 1 1 0 0,0 0 0 0 0,0-1 0 0 0,0 1 0 0 0,-1-1-1 0 0,1-5 1 0 0,0 1-162 0 0,0-1-1 0 0,-1 0 1 0 0,0 0 0 0 0,-1 0-1 0 0,0 0 1 0 0,0 1 0 0 0,0-1-1 0 0,-1 0 1 0 0,-1 1 0 0 0,1-1-1 0 0,-7-12 1 0 0,6 14 16 0 0,-1-1-1 0 0,-1 1 1 0 0,1 0-1 0 0,-1 0 1 0 0,0 0 0 0 0,-1 1-1 0 0,1 0 1 0 0,-1 0 0 0 0,0 0-1 0 0,0 1 1 0 0,0 0-1 0 0,-1 0 1 0 0,0 0 0 0 0,-14-5-1 0 0,18 8 187 0 0,-1 0 0 0 0,1 0 0 0 0,-1 0 0 0 0,0 1 0 0 0,0-1 0 0 0,1 1 0 0 0,-1 0 0 0 0,0 0 0 0 0,0 0 0 0 0,1 1 0 0 0,-1-1 0 0 0,0 1 0 0 0,0 0 0 0 0,1 0-1 0 0,-1 0 1 0 0,1 1 0 0 0,-1-1 0 0 0,1 1 0 0 0,0 0 0 0 0,-1-1 0 0 0,1 2 0 0 0,0-1 0 0 0,0 0 0 0 0,0 1 0 0 0,1-1 0 0 0,-1 1 0 0 0,0 0 0 0 0,1 0 0 0 0,0 0 0 0 0,0 0 0 0 0,-3 6-1 0 0,-9 27 506 0 0,13-27-439 0 0,0-1-1 0 0,0 1 1 0 0,1 0-1 0 0,1 16 0 0 0,4 5 31 0 0,11 44 0 0 0,-6-37-14 0 0,-10-35-207 0 0,12 39-485 0 0,-2-22-1832 0 0,3-9-3634 0 0,-1-13 2372 0 0,-5-2 1394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2497 0 0,'1'0'226'0'0,"0"0"1"0"0,0 0-1 0 0,0 0 1 0 0,0 1-1 0 0,0-1 1 0 0,-1 0 0 0 0,1 0-1 0 0,0 0 1 0 0,0 1-1 0 0,0-1 1 0 0,0 0-1 0 0,-1 1 1 0 0,1-1 0 0 0,0 1-1 0 0,0-1 1 0 0,-1 1-1 0 0,1-1 1 0 0,0 1-1 0 0,-1 0 1 0 0,1-1 0 0 0,0 1-1 0 0,-1 0 1 0 0,1-1-1 0 0,-1 1 1 0 0,1 0-1 0 0,0 1 1 0 0,0 1 102 0 0,-1-1 1 0 0,1 1-1 0 0,-1 0 0 0 0,1 0 0 0 0,-1-1 1 0 0,0 1-1 0 0,0 0 0 0 0,0 0 0 0 0,0 2 1 0 0,-2 7 182 0 0,0-1 0 0 0,-1 1 0 0 0,-5 13 0 0 0,2-10-345 0 0,-1 1-1 0 0,0-1 1 0 0,-1 0 0 0 0,-1 0-1 0 0,-20 25 1 0 0,25-34-157 0 0,-1 0 0 0 0,-1-1 0 0 0,1 0 1 0 0,-1 0-1 0 0,0 0 0 0 0,0-1 0 0 0,0 1 0 0 0,-1-1 0 0 0,1-1 0 0 0,-1 0 0 0 0,0 1 0 0 0,0-2 0 0 0,0 1 0 0 0,0-1 0 0 0,-13 2 1 0 0,20-4-3 0 0,-1 0 1 0 0,1 0 0 0 0,-1 0-1 0 0,1 0 1 0 0,-1 1 0 0 0,1-1-1 0 0,-1 0 1 0 0,1 0 0 0 0,-1 0-1 0 0,1 0 1 0 0,0 0 0 0 0,-1 0-1 0 0,1 0 1 0 0,-1 0 0 0 0,1-1-1 0 0,-1 1 1 0 0,1 0-1 0 0,-1 0 1 0 0,1 0 0 0 0,-1 0-1 0 0,1-1 1 0 0,0 1 0 0 0,-1 0-1 0 0,1 0 1 0 0,-1-1 0 0 0,1 1-1 0 0,0 0 1 0 0,-1-1 0 0 0,1 1-1 0 0,0 0 1 0 0,0-1 0 0 0,-1 1-1 0 0,1 0 1 0 0,-1-1 0 0 0,2 0 39 0 0,-1 0 0 0 0,0 1 0 0 0,1-1 0 0 0,-1 1 0 0 0,0-1 0 0 0,1 1 0 0 0,-1-1 0 0 0,1 1 0 0 0,-1 0 0 0 0,1-1 0 0 0,-1 1 0 0 0,1-1 0 0 0,-1 1 0 0 0,1 0 0 0 0,-1-1 0 0 0,1 1 0 0 0,-1 0 1 0 0,1 0-1 0 0,-1 0 0 0 0,1-1 0 0 0,0 1 0 0 0,-1 0 0 0 0,1 0 0 0 0,0 0 0 0 0,-1 0 0 0 0,2 0 0 0 0,36-3 904 0 0,71 5 0 0 0,-32 0-1560 0 0,-71-2 519 0 0,48 0-3075 0 0,-1-5-4509 0 0,-30 3 2666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9354 0 0,'0'0'86'0'0,"0"0"0"0"0,-1 0-1 0 0,1 0 1 0 0,0 0 0 0 0,0 0 0 0 0,0 0 0 0 0,0 0-1 0 0,0-1 1 0 0,0 1 0 0 0,0 0 0 0 0,0 0 0 0 0,0 0-1 0 0,-1 0 1 0 0,1-1 0 0 0,0 1 0 0 0,0 0 0 0 0,0 0-1 0 0,0 0 1 0 0,0 0 0 0 0,0 0 0 0 0,0-1 0 0 0,0 1-1 0 0,0 0 1 0 0,0 0 0 0 0,0 0 0 0 0,0 0 0 0 0,0-1-1 0 0,0 1 1 0 0,0 0 0 0 0,1 0 0 0 0,-1 0 0 0 0,0 0-1 0 0,0-1 1 0 0,0 1 0 0 0,0 0 0 0 0,0 0 0 0 0,0 0-1 0 0,0 0 1 0 0,0 0 0 0 0,0 0 0 0 0,1-1 0 0 0,-1 1-1 0 0,0 0 1 0 0,0 0 0 0 0,0 0 0 0 0,0 0 0 0 0,0 0-1 0 0,1 0 1 0 0,-1 0 0 0 0,0 0 0 0 0,0 0 0 0 0,1 0-1 0 0,14-4 972 0 0,17 2-645 0 0,-23 2-317 0 0,0 0-1 0 0,1 0 1 0 0,-1 1 0 0 0,17 5-1 0 0,-25-6-261 0 0,0 0-1 0 0,1 1 1 0 0,-1-1-1 0 0,0 1 1 0 0,0 0 0 0 0,1-1-1 0 0,-1 1 1 0 0,0 0-1 0 0,0 0 1 0 0,0-1-1 0 0,0 1 1 0 0,0 0-1 0 0,0 0 1 0 0,0 0 0 0 0,0 0-1 0 0,-1 1 1 0 0,2 1-1 0 0,-1-2-197 0 0,-1 1 0 0 0,0-1 1 0 0,0 0-1 0 0,0 1 0 0 0,0-1 0 0 0,0 1 0 0 0,0-1 0 0 0,0 1 0 0 0,0-1 0 0 0,-1 1 0 0 0,1-1 1 0 0,-1 1-1 0 0,1-1 0 0 0,-1 0 0 0 0,1 1 0 0 0,-1-1 0 0 0,0 0 0 0 0,1 0 0 0 0,-1 1 0 0 0,-2 1 0 0 0,-6 9-3289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5881 0 0,'1'1'482'0'0,"0"0"0"0"0,0 0 0 0 0,0 0-1 0 0,0 0 1 0 0,0 0 0 0 0,0 0 0 0 0,0 0-1 0 0,0 0 1 0 0,0 0 0 0 0,0-1 0 0 0,0 1 0 0 0,1-1-1 0 0,1 2 1 0 0,35 8 1381 0 0,-22-6-1043 0 0,-9-2-666 0 0,-1 0-1 0 0,0 1 1 0 0,-1-1 0 0 0,1 1 0 0 0,0 1 0 0 0,-1-1 0 0 0,0 1 0 0 0,0 0 0 0 0,0 0 0 0 0,0 0 0 0 0,5 7-1 0 0,-8-9-147 0 0,0 1-1 0 0,-1-1 0 0 0,1 1 1 0 0,-1-1-1 0 0,1 1 0 0 0,-1-1 1 0 0,0 1-1 0 0,0 0 0 0 0,0 0 0 0 0,0-1 1 0 0,-1 1-1 0 0,1 0 0 0 0,-1 0 1 0 0,0 0-1 0 0,1 0 0 0 0,-1 0 0 0 0,-1 0 1 0 0,1 0-1 0 0,0-1 0 0 0,-1 1 1 0 0,1 0-1 0 0,-1 0 0 0 0,0 0 1 0 0,0 0-1 0 0,0-1 0 0 0,0 1 0 0 0,-3 3 1 0 0,2-3-77 0 0,-1 0 0 0 0,1-1 0 0 0,-1 1 0 0 0,0-1 1 0 0,1 1-1 0 0,-1-1 0 0 0,0 0 0 0 0,0 0 0 0 0,-1-1 1 0 0,1 1-1 0 0,0-1 0 0 0,-1 1 0 0 0,1-1 0 0 0,-1 0 0 0 0,1 0 1 0 0,-8 1-1 0 0,-10 3 64 0 0,25-5 126 0 0,1 0 0 0 0,-1-1 0 0 0,0 2 1 0 0,0-1-1 0 0,1 0 0 0 0,5 2 0 0 0,24 1 144 0 0,-14-5-357 0 0,0-1 0 0 0,0-1-1 0 0,34-12 1 0 0,-7-2-7665 0 0,-40 14 4429 0 0,-2-1-794 0 0</inkml:trace>
  <inkml:trace contextRef="#ctx0" brushRef="#br0" timeOffset="1">188 50 14243 0 0,'4'6'1152'0'0,"2"-1"-464"0"0,4 1 9 0 0,3 2-113 0 0,3-3-320 0 0,-1-1-144 0 0,-1-1-64 0 0,0 0-8 0 0,0 0-96 0 0,1-2-440 0 0,-1 0-849 0 0,0-1-1287 0 0,-2 0-1313 0 0,-3-2 608 0 0,0 0-1160 0 0</inkml:trace>
  <inkml:trace contextRef="#ctx0" brushRef="#br0" timeOffset="2">376 2 5473 0 0,'-5'-1'3145'0'0,"1"3"-297"0"0,0 3-655 0 0,3 4-409 0 0,-1 4-327 0 0,2 2-361 0 0,0 3-248 0 0,0 4-256 0 0,-1 1-256 0 0,1 1-192 0 0,0 4-320 0 0,0 0-464 0 0,-1 3-784 0 0,0 1-1001 0 0,-2-3-1015 0 0,0-1-417 0 0,-4-7 968 0 0,3 1-928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7570 0 0,'0'2'513'0'0,"0"0"1"0"0,0-1-1 0 0,0 1 0 0 0,1 0 1 0 0,-1 0-1 0 0,1 0 1 0 0,-1-1-1 0 0,1 1 1 0 0,0 0-1 0 0,-1-1 1 0 0,1 1-1 0 0,0 0 0 0 0,0-1 1 0 0,0 1-1 0 0,1-1 1 0 0,-1 0-1 0 0,2 3 1 0 0,0-2-150 0 0,0 0 0 0 0,0 1 1 0 0,1-1-1 0 0,-1-1 0 0 0,0 1 0 0 0,1 0 1 0 0,-1-1-1 0 0,6 2 0 0 0,-4-2-321 0 0,0 0-1 0 0,0 0 0 0 0,0 0 1 0 0,0 0-1 0 0,0-1 0 0 0,0 0 1 0 0,0 0-1 0 0,0 0 0 0 0,0-1 1 0 0,0 0-1 0 0,0 0 0 0 0,0 0 1 0 0,5-2-1 0 0,-7 2-52 0 0,-1-1 0 0 0,1 1 0 0 0,-1-1 0 0 0,0 0 0 0 0,1 0 0 0 0,-1 0 0 0 0,0 0 0 0 0,0 0 0 0 0,-1-1 0 0 0,1 1 0 0 0,0 0 0 0 0,-1-1 0 0 0,1 0 0 0 0,-1 1 0 0 0,0-1 0 0 0,0 0 0 0 0,0 1 0 0 0,0-1 0 0 0,0 0 0 0 0,-1 0 0 0 0,0 0 0 0 0,1 0 0 0 0,-1 0 0 0 0,0 1 0 0 0,0-1 0 0 0,0 0 1 0 0,-1-4-1 0 0,0 5 6 0 0,1 0 0 0 0,0 0 0 0 0,-1 0-1 0 0,0 0 1 0 0,1 0 0 0 0,-1 0 0 0 0,0 0 0 0 0,0 1 0 0 0,0-1 0 0 0,0 0 0 0 0,-1 1 0 0 0,1-1 0 0 0,0 0 0 0 0,-1 1 0 0 0,1 0 0 0 0,-1-1 0 0 0,1 1 0 0 0,-1 0 0 0 0,0 0 0 0 0,0 0 0 0 0,1 0 0 0 0,-1 0 0 0 0,0 0 0 0 0,0 0 0 0 0,0 1 0 0 0,0-1 0 0 0,0 1 0 0 0,0-1 0 0 0,0 1 0 0 0,0 0 0 0 0,0 0 0 0 0,0 0 0 0 0,0 0 0 0 0,0 0 0 0 0,0 0 0 0 0,0 0 0 0 0,0 1 0 0 0,-4 0 0 0 0,3 0 18 0 0,-1 0 1 0 0,0 0-1 0 0,1 0 1 0 0,-1 0-1 0 0,1 1 1 0 0,-1-1-1 0 0,1 1 1 0 0,0 0-1 0 0,-1 0 0 0 0,1 0 1 0 0,0 1-1 0 0,0-1 1 0 0,1 1-1 0 0,-1 0 1 0 0,0-1-1 0 0,1 1 1 0 0,0 0-1 0 0,0 1 1 0 0,-1-1-1 0 0,2 0 0 0 0,-1 0 1 0 0,0 1-1 0 0,1-1 1 0 0,0 1-1 0 0,0 0 1 0 0,0-1-1 0 0,-1 9 1 0 0,1-8-127 0 0,1 0 1 0 0,1 1-1 0 0,-1-1 1 0 0,0 0 0 0 0,1 1-1 0 0,0-1 1 0 0,0 0-1 0 0,0 1 1 0 0,1-1 0 0 0,2 5-1 0 0,-2-4-389 0 0,1-1-1 0 0,0 1 1 0 0,0-1 0 0 0,0 0-1 0 0,0 0 1 0 0,1 0 0 0 0,0 0-1 0 0,0 0 1 0 0,6 3-1 0 0,-8-5-216 0 0,1 0-1 0 0,0 0 1 0 0,-1-1-1 0 0,1 1 1 0 0,0-1-1 0 0,0 0 1 0 0,0 0-1 0 0,0 0 1 0 0,0 0-1 0 0,1-1 1 0 0,-1 1-1 0 0,5 0 1 0 0,6-2-2962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59 9098 0 0,'-8'1'1085'0'0,"-1"1"1"0"0,1 0-1 0 0,-1 1 1 0 0,1 0-1 0 0,0 0 1 0 0,-15 9-1 0 0,21-11-935 0 0,0 1 1 0 0,0-1-1 0 0,-1 1 0 0 0,1-1 0 0 0,1 1 1 0 0,-1 0-1 0 0,0 0 0 0 0,0 0 0 0 0,1 0 1 0 0,-1 0-1 0 0,1 0 0 0 0,-1 0 0 0 0,1 1 1 0 0,0-1-1 0 0,0 0 0 0 0,0 1 0 0 0,0-1 1 0 0,1 1-1 0 0,-1-1 0 0 0,1 1 0 0 0,-1-1 1 0 0,1 1-1 0 0,0 0 0 0 0,0-1 0 0 0,0 1 1 0 0,0-1-1 0 0,1 6 0 0 0,0-6-144 0 0,0 1 0 0 0,0-1 0 0 0,1 0 0 0 0,-1 1 0 0 0,0-1 0 0 0,1 0 0 0 0,-1 0 0 0 0,1 0 0 0 0,0 0 0 0 0,0 0 0 0 0,0 0 0 0 0,0-1 0 0 0,0 1 0 0 0,0 0 1 0 0,0-1-1 0 0,0 0 0 0 0,1 0 0 0 0,-1 1 0 0 0,1-1 0 0 0,-1-1 0 0 0,1 1 0 0 0,-1 0 0 0 0,1 0 0 0 0,-1-1 0 0 0,1 0 0 0 0,0 1 0 0 0,-1-1 0 0 0,5-1 0 0 0,-2 2-34 0 0,0-1 0 0 0,0 0 0 0 0,-1-1 1 0 0,1 1-1 0 0,0-1 0 0 0,0 0 0 0 0,-1 0 0 0 0,1-1 0 0 0,-1 1 0 0 0,1-1 1 0 0,-1 0-1 0 0,1 0 0 0 0,-1 0 0 0 0,0-1 0 0 0,4-3 0 0 0,-5 3 4 0 0,0-1 0 0 0,0 1 0 0 0,-1-1 0 0 0,1 0 0 0 0,-1 0 0 0 0,0 0 0 0 0,0 0 0 0 0,0 0 0 0 0,0 0 0 0 0,-1 0 0 0 0,0-1 0 0 0,0 1 0 0 0,0-1 0 0 0,0 1 0 0 0,-1-1 0 0 0,1 1 0 0 0,-1-1 0 0 0,0 1 0 0 0,-1-1 0 0 0,1 1 0 0 0,-1-1 0 0 0,0 1 0 0 0,0-1 0 0 0,0 1 0 0 0,-1 0 0 0 0,-3-7 0 0 0,4 8-9 0 0,-1 0-1 0 0,0-1 0 0 0,0 1 1 0 0,0 1-1 0 0,0-1 0 0 0,-1 0 1 0 0,1 0-1 0 0,-1 1 0 0 0,1-1 1 0 0,-1 1-1 0 0,0 0 0 0 0,0 0 1 0 0,0 0-1 0 0,0 0 0 0 0,0 1 1 0 0,-1-1-1 0 0,1 1 0 0 0,0 0 1 0 0,-1 0-1 0 0,1 0 0 0 0,-1 0 1 0 0,0 1-1 0 0,1-1 1 0 0,-1 1-1 0 0,1 0 0 0 0,-1 0 1 0 0,0 0-1 0 0,1 1 0 0 0,-1-1 1 0 0,1 1-1 0 0,-1 0 0 0 0,1 0 1 0 0,-6 2-1 0 0,2 0-103 0 0,1 0 0 0 0,0 1 0 0 0,0 0 1 0 0,1 0-1 0 0,-1 0 0 0 0,1 0 0 0 0,0 1 0 0 0,0 0 0 0 0,0 0 0 0 0,1 0 1 0 0,-1 1-1 0 0,2-1 0 0 0,-5 9 0 0 0,5-10 60 0 0,0 2 1 0 0,0-1-1 0 0,1 0 1 0 0,0 0-1 0 0,0 1 1 0 0,0-1-1 0 0,1 1 1 0 0,0 0-1 0 0,0-1 1 0 0,1 1-1 0 0,-1 0 1 0 0,1-1-1 0 0,0 1 1 0 0,1 0-1 0 0,-1 0 1 0 0,3 8-1 0 0,-2-11 130 0 0,1-1 0 0 0,-1 1 0 0 0,1-1-1 0 0,-1 1 1 0 0,1-1 0 0 0,0 0-1 0 0,0 0 1 0 0,0 0 0 0 0,0 0 0 0 0,0 0-1 0 0,1 0 1 0 0,-1 0 0 0 0,1-1 0 0 0,-1 1-1 0 0,1-1 1 0 0,-1 1 0 0 0,1-1 0 0 0,0 0-1 0 0,0 0 1 0 0,0-1 0 0 0,-1 1-1 0 0,1 0 1 0 0,0-1 0 0 0,0 0 0 0 0,4 0-1 0 0,10 1 298 0 0,1-1 0 0 0,-1 0-1 0 0,18-4 1 0 0,-23 3-455 0 0,9-2-59 0 0,34-2 286 0 0,-51 4-439 0 0,-1 1 0 0 0,0 0 1 0 0,1 1-1 0 0,-1-1 0 0 0,0 1 0 0 0,0-1 0 0 0,0 1 0 0 0,1 0 0 0 0,-1 0 1 0 0,0 0-1 0 0,0 1 0 0 0,5 3 0 0 0,-7-5 90 0 0,-1 0-1 0 0,1 1 1 0 0,-1-1-1 0 0,1 0 1 0 0,-1 1-1 0 0,0-1 1 0 0,1 1 0 0 0,-1-1-1 0 0,0 1 1 0 0,1-1-1 0 0,-1 1 1 0 0,0-1-1 0 0,0 1 1 0 0,1-1 0 0 0,-1 1-1 0 0,0-1 1 0 0,0 1-1 0 0,0-1 1 0 0,0 1-1 0 0,0-1 1 0 0,0 1 0 0 0,0 0-1 0 0,0-1 1 0 0,0 1-1 0 0,0-1 1 0 0,0 1 0 0 0,0-1-1 0 0,0 1 1 0 0,0-1-1 0 0,0 1 1 0 0,0 0-1 0 0,-1-1 1 0 0,1 1 0 0 0,0-1-1 0 0,0 1 1 0 0,-1-1-1 0 0,1 0 1 0 0,0 1-1 0 0,-1-1 1 0 0,1 1 0 0 0,-1-1-1 0 0,1 1 1 0 0,-1-1-1 0 0,0 1 1 0 0,-7 6-2570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5321 0 0,'0'1'353'0'0,"0"0"0"0"0,0 1 0 0 0,0-1 0 0 0,0 0 0 0 0,0 0 0 0 0,0 0 0 0 0,1 1-1 0 0,-1-1 1 0 0,1 0 0 0 0,-1 0 0 0 0,1 0 0 0 0,-1 0 0 0 0,1 0 0 0 0,0 0 0 0 0,-1 0 0 0 0,1 0 0 0 0,0 0 0 0 0,1 1-1 0 0,-1-1-73 0 0,1 1 0 0 0,0-1 0 0 0,0 0 0 0 0,-1 0 0 0 0,1 0 0 0 0,0-1 0 0 0,0 1 0 0 0,0 0 0 0 0,0-1 0 0 0,3 1 0 0 0,6 0-114 0 0,-1 0 0 0 0,1-1-1 0 0,18-2 1 0 0,0 1 402 0 0,-29 1-544 0 0,1 0 0 0 0,-1 0 1 0 0,0 0-1 0 0,1 0 0 0 0,-1 0 0 0 0,0 0 1 0 0,1 0-1 0 0,-1 0 0 0 0,1 0 1 0 0,-1 0-1 0 0,0 0 0 0 0,1 0 0 0 0,-1 1 1 0 0,0-1-1 0 0,1 0 0 0 0,-1 0 0 0 0,0 0 1 0 0,1 1-1 0 0,-1-1 0 0 0,0 0 1 0 0,1 0-1 0 0,-1 1 0 0 0,0-1 0 0 0,0 0 1 0 0,1 1-1 0 0,-1-1 0 0 0,0 0 0 0 0,0 1 1 0 0,0-1-1 0 0,0 0 0 0 0,1 1 1 0 0,-1 0-1 0 0,-5 13 477 0 0,-18 15 120 0 0,20-26-477 0 0,1-1-38 0 0,0-1-1 0 0,1 1 1 0 0,0 0 0 0 0,-1 0-1 0 0,1-1 1 0 0,0 1 0 0 0,0 0 0 0 0,0 0-1 0 0,0 0 1 0 0,0 0 0 0 0,0 0-1 0 0,0 1 1 0 0,1-1 0 0 0,-1 0 0 0 0,1 0-1 0 0,0 0 1 0 0,-1 1 0 0 0,1-1-1 0 0,0 0 1 0 0,0 0 0 0 0,1 1 0 0 0,-1-1-1 0 0,0 0 1 0 0,1 0 0 0 0,1 4-1 0 0,-1-4-81 0 0,1 1-1 0 0,0-1 0 0 0,-1 0 0 0 0,1 0 0 0 0,0-1 0 0 0,0 1 1 0 0,0 0-1 0 0,1-1 0 0 0,-1 1 0 0 0,0-1 0 0 0,0 1 0 0 0,1-1 0 0 0,-1 0 1 0 0,1 0-1 0 0,-1 0 0 0 0,1-1 0 0 0,0 1 0 0 0,-1-1 0 0 0,1 1 1 0 0,0-1-1 0 0,4 0 0 0 0,1 0-371 0 0,-1 0 0 0 0,1 0 0 0 0,0-1 0 0 0,0 0 0 0 0,0-1 0 0 0,-1 0 0 0 0,14-4 0 0 0,-2-2-5256 0 0,32-19 0 0 0,-25 12 117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8898 0 0,'26'16'2531'0'0,"-1"-1"-467"0"0,31 23 0 0 0,-51-33-1960 0 0,1-1 0 0 0,-1 1 0 0 0,0 0 0 0 0,0 1 0 0 0,0-1 0 0 0,-1 1 0 0 0,0 0 0 0 0,0 0 0 0 0,-1 0 0 0 0,6 12 0 0 0,-8-14-110 0 0,-1-1 1 0 0,1 1 0 0 0,-1 0-1 0 0,0-1 1 0 0,0 1-1 0 0,0 0 1 0 0,0 0 0 0 0,-1-1-1 0 0,0 1 1 0 0,1 0-1 0 0,-1-1 1 0 0,-1 1 0 0 0,1-1-1 0 0,0 1 1 0 0,-1-1-1 0 0,0 0 1 0 0,0 0-1 0 0,0 1 1 0 0,0-1 0 0 0,0 0-1 0 0,0-1 1 0 0,-1 1-1 0 0,-4 4 1 0 0,4-4-66 0 0,-1 0 0 0 0,1 0 0 0 0,0 0 0 0 0,-1 0 0 0 0,0 0 0 0 0,1-1 0 0 0,-1 0 0 0 0,0 1 0 0 0,0-2 0 0 0,-1 1 0 0 0,1 0 0 0 0,0-1 0 0 0,0 0 0 0 0,-8 2 0 0 0,48 3 797 0 0,55 9 318 0 0,-84-15-1665 0 0,1 1 0 0 0,-1-1-1 0 0,1-1 1 0 0,-1 1 0 0 0,1-1 0 0 0,-1 0-1 0 0,1-1 1 0 0,-1 0 0 0 0,10-3 0 0 0,-9-1-2827 0 0,-2-1-1615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4657 0 0,'-8'1'664'0'0,"2"-1"493"0"0,0 0 1 0 0,0 1-1 0 0,0 0 0 0 0,0 0 0 0 0,0 0 1 0 0,-9 4-1 0 0,13-4-948 0 0,1 0-1 0 0,-1 0 1 0 0,0 0 0 0 0,1 1 0 0 0,0-1-1 0 0,-1 0 1 0 0,1 1 0 0 0,0-1 0 0 0,-1 0-1 0 0,1 1 1 0 0,0 0 0 0 0,0-1 0 0 0,0 1-1 0 0,1 0 1 0 0,-1-1 0 0 0,0 1 0 0 0,0 0-1 0 0,1 0 1 0 0,0 0 0 0 0,-1-1 0 0 0,1 1-1 0 0,0 0 1 0 0,0 0 0 0 0,0 0 0 0 0,0 3-1 0 0,1 10 1 0 0,0 0 0 0 0,2-1-1 0 0,0 1 1 0 0,0 0 0 0 0,1-1-1 0 0,1 0 1 0 0,13 26-1 0 0,-5-13-134 0 0,3-1-1 0 0,33 46 0 0 0,-41-62-74 0 0,1 0 0 0 0,0 0 1 0 0,0-1-1 0 0,1-1 0 0 0,0 1 1 0 0,1-2-1 0 0,0 1 0 0 0,13 6 1 0 0,-21-13-2 0 0,0 1 1 0 0,0-1 0 0 0,0 1 0 0 0,0-1-1 0 0,0 0 1 0 0,0-1 0 0 0,0 1 0 0 0,0 0-1 0 0,0-1 1 0 0,0 0 0 0 0,0 1 0 0 0,1-1-1 0 0,-1 0 1 0 0,0-1 0 0 0,0 1 0 0 0,0-1-1 0 0,0 1 1 0 0,0-1 0 0 0,0 0 0 0 0,0 0-1 0 0,0 0 1 0 0,0-1 0 0 0,0 1 0 0 0,0-1-1 0 0,0 1 1 0 0,-1-1 0 0 0,1 0 0 0 0,-1 0 0 0 0,0 0-1 0 0,1-1 1 0 0,-1 1 0 0 0,0 0 0 0 0,0-1-1 0 0,0 1 1 0 0,-1-1 0 0 0,1 0 0 0 0,0 0-1 0 0,1-4 1 0 0,1-2-260 0 0,0-1 0 0 0,-1 0 0 0 0,0 0 0 0 0,0-1 0 0 0,-1 1-1 0 0,0 0 1 0 0,-1-1 0 0 0,0 1 0 0 0,-1-1 0 0 0,-1-10 0 0 0,1 15-292 0 0,0 1 0 0 0,-1 0 0 0 0,0 0 1 0 0,0 0-1 0 0,0 0 0 0 0,-1 0 0 0 0,1 0 0 0 0,-1 0 0 0 0,-1 0 1 0 0,1 1-1 0 0,0-1 0 0 0,-1 1 0 0 0,0 0 0 0 0,0-1 0 0 0,-1 1 1 0 0,1 1-1 0 0,-1-1 0 0 0,1 0 0 0 0,-1 1 0 0 0,0 0 0 0 0,-1 0 1 0 0,-4-3-1 0 0,-15-3-3159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4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6073 0 0,'7'8'2177'0'0,"2"0"-609"0"0,4 2-136 0 0,4-1-127 0 0,-1-3-345 0 0,2-1-304 0 0,1-2-168 0 0,4-1-144 0 0,1-2-120 0 0,3-1-192 0 0,0 0-520 0 0,1 0-944 0 0,0-1-1577 0 0,-4 0-215 0 0,-1-1-1802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6281 0 0,'-10'24'1412'0'0,"0"0"1"0"0,3 0-1 0 0,0 1 0 0 0,1 0 0 0 0,1 1 0 0 0,2-1 0 0 0,0 1 1 0 0,2 34-1 0 0,0-58-1432 0 0,1-1 1 0 0,0 1 0 0 0,0 0 0 0 0,1 0-1 0 0,-1 0 1 0 0,0 0 0 0 0,0-1-1 0 0,1 1 1 0 0,-1 0 0 0 0,1 0-1 0 0,0-1 1 0 0,0 1 0 0 0,-1 0 0 0 0,1-1-1 0 0,0 1 1 0 0,0-1 0 0 0,0 1-1 0 0,1-1 1 0 0,-1 1 0 0 0,0-1-1 0 0,0 0 1 0 0,1 0 0 0 0,-1 1 0 0 0,1-1-1 0 0,1 1 1 0 0,0-2-25 0 0,0 1 0 0 0,0-1 1 0 0,0 0-1 0 0,0 0 0 0 0,0 0 1 0 0,0 0-1 0 0,0-1 0 0 0,-1 1 0 0 0,1-1 1 0 0,0 1-1 0 0,0-1 0 0 0,0 0 0 0 0,-1 0 1 0 0,1-1-1 0 0,3-1 0 0 0,34-15-1576 0 0,5-3-2703 0 0,-16 7-3226 0 0,-25 14 4484 0 0</inkml:trace>
  <inkml:trace contextRef="#ctx0" brushRef="#br0" timeOffset="1">1 381 7202 0 0,'0'2'481'0'0,"1"0"1"0"0,-1-1-1 0 0,1 1 1 0 0,0-1-1 0 0,0 1 1 0 0,-1-1-1 0 0,1 1 1 0 0,0-1-1 0 0,0 1 1 0 0,0-1-1 0 0,1 0 1 0 0,-1 0-1 0 0,0 0 1 0 0,0 0-1 0 0,1 0 1 0 0,-1 0-1 0 0,1 0 1 0 0,1 1-1 0 0,1 0-128 0 0,0-1 0 0 0,-1 1 1 0 0,1-1-1 0 0,0 0 0 0 0,0-1 0 0 0,0 1 0 0 0,6 0 0 0 0,1-1-280 0 0,-1-1 0 0 0,1 0 0 0 0,-1 0 0 0 0,1-1 0 0 0,11-3 1 0 0,-13 2-64 0 0,-3 2-33 0 0,0-1 0 0 0,-1 0 0 0 0,1 0 0 0 0,-1 0 0 0 0,11-7 0 0 0,-18 7-112 0 0,-7 1-80 0 0,-11 2-72 0 0,14 1 348 0 0,1 0 0 0 0,-1 1-1 0 0,0-1 1 0 0,1 1 0 0 0,-1 0-1 0 0,1 0 1 0 0,0 1-1 0 0,0 0 1 0 0,0 0 0 0 0,1 0-1 0 0,-1 0 1 0 0,1 1 0 0 0,-5 7-1 0 0,7-10-37 0 0,1 0 0 0 0,0 0 0 0 0,0 0-1 0 0,0 1 1 0 0,0-1 0 0 0,0 0 0 0 0,1 1 0 0 0,-1-1-1 0 0,1 1 1 0 0,-1-1 0 0 0,1 1 0 0 0,0-1 0 0 0,0 1-1 0 0,0-1 1 0 0,0 1 0 0 0,1-1 0 0 0,-1 1 0 0 0,1-1-1 0 0,-1 1 1 0 0,1-1 0 0 0,0 0 0 0 0,0 1 0 0 0,0-1-1 0 0,0 0 1 0 0,0 0 0 0 0,1 1 0 0 0,-1-1 0 0 0,1 0-1 0 0,-1 0 1 0 0,1-1 0 0 0,0 1 0 0 0,-1 0 0 0 0,1 0-1 0 0,0-1 1 0 0,3 2 0 0 0,0 1-307 0 0,0 0-1 0 0,1-1 1 0 0,-1 1-1 0 0,0-1 1 0 0,1-1-1 0 0,0 1 1 0 0,0-1-1 0 0,0 0 1 0 0,0 0-1 0 0,6 0 1 0 0,-6-1-764 0 0,1 0 0 0 0,-1-1 0 0 0,0 0 0 0 0,0 0 0 0 0,1-1 0 0 0,-1 0 0 0 0,0 0 0 0 0,0-1 0 0 0,12-3-1 0 0,8-6-3828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7938 0 0,'-10'1'1066'0'0,"-1"0"1"0"0,1 1-1 0 0,-1 0 1 0 0,1 1-1 0 0,0 0 1 0 0,0 1-1 0 0,-13 6 1 0 0,22-9-873 0 0,-1 0 0 0 0,0 0 0 0 0,0 0 0 0 0,1 0 0 0 0,-1 1 0 0 0,0-1 1 0 0,1 1-1 0 0,0-1 0 0 0,-1 1 0 0 0,1-1 0 0 0,0 1 0 0 0,0 0 0 0 0,0 0 0 0 0,0 0 0 0 0,0 0 1 0 0,0-1-1 0 0,-1 5 0 0 0,2-4-130 0 0,0 1 0 0 0,0-1 1 0 0,1 1-1 0 0,-1-1 0 0 0,0 1 1 0 0,1-1-1 0 0,0 1 0 0 0,-1-1 1 0 0,1 0-1 0 0,0 0 0 0 0,0 1 1 0 0,0-1-1 0 0,1 0 0 0 0,-1 0 1 0 0,0 0-1 0 0,1 0 0 0 0,0 0 1 0 0,3 3-1 0 0,3 3-69 0 0,0 0-1 0 0,1 0 1 0 0,0-1 0 0 0,0-1 0 0 0,0 1-1 0 0,1-2 1 0 0,0 1 0 0 0,17 6 0 0 0,-24-11 2 0 0,-1 0 1 0 0,1 0 0 0 0,0 0 0 0 0,0 0 0 0 0,0 0 0 0 0,0-1 0 0 0,0 1 0 0 0,0-1 0 0 0,1 0 0 0 0,-1 0-1 0 0,0 0 1 0 0,0 0 0 0 0,0 0 0 0 0,0-1 0 0 0,0 1 0 0 0,0-1 0 0 0,0 0 0 0 0,0 0 0 0 0,0 0 0 0 0,0 0 0 0 0,-1-1-1 0 0,1 1 1 0 0,0-1 0 0 0,-1 0 0 0 0,1 0 0 0 0,-1 0 0 0 0,1 0 0 0 0,-1 0 0 0 0,0 0 0 0 0,0 0 0 0 0,0-1 0 0 0,0 1-1 0 0,-1-1 1 0 0,1 0 0 0 0,2-4 0 0 0,-3 5-59 0 0,0-1 1 0 0,0 1-1 0 0,0 0 0 0 0,0-1 1 0 0,0 1-1 0 0,0-1 0 0 0,-1 1 1 0 0,1 0-1 0 0,-1-1 0 0 0,0 1 1 0 0,0-1-1 0 0,0 0 0 0 0,0 1 1 0 0,0-1-1 0 0,0 1 0 0 0,-1-1 1 0 0,1 1-1 0 0,-1-1 0 0 0,1 1 1 0 0,-1 0-1 0 0,0-1 0 0 0,0 1 1 0 0,0 0-1 0 0,-1 0 0 0 0,1-1 1 0 0,0 1-1 0 0,-1 0 0 0 0,1 0 1 0 0,-1 0-1 0 0,0 1 0 0 0,0-1 1 0 0,0 0-1 0 0,0 1 0 0 0,0-1 1 0 0,0 1-1 0 0,0-1 0 0 0,-3 0 1 0 0,-2-1-156 0 0,1 0 0 0 0,-1 1 1 0 0,1 0-1 0 0,-1 0 0 0 0,0 1 1 0 0,0 0-1 0 0,0 0 0 0 0,1 1 1 0 0,-1-1-1 0 0,0 1 0 0 0,0 1 1 0 0,-11 1-1 0 0,8 1-15 0 0,-1 0 0 0 0,1 0 0 0 0,0 1 0 0 0,0 0 0 0 0,0 0 0 0 0,1 1 1 0 0,0 1-1 0 0,0-1 0 0 0,0 2 0 0 0,1-1 0 0 0,-13 13 0 0 0,18-15 255 0 0,-1-1 0 0 0,1 1 1 0 0,0 0-1 0 0,0 0 0 0 0,1 0 0 0 0,-1 1 1 0 0,1-1-1 0 0,0 1 0 0 0,0-1 0 0 0,1 1 1 0 0,-1 0-1 0 0,1-1 0 0 0,0 1 0 0 0,0 0 0 0 0,0 0 1 0 0,1 0-1 0 0,0 0 0 0 0,0 0 0 0 0,0 0 1 0 0,1 0-1 0 0,-1 0 0 0 0,1-1 0 0 0,0 1 1 0 0,1 0-1 0 0,-1 0 0 0 0,1-1 0 0 0,3 6 1 0 0,-3-6 125 0 0,0 0 1 0 0,0-1-1 0 0,1 1 1 0 0,-1-1 0 0 0,1 0-1 0 0,0 1 1 0 0,0-1-1 0 0,1 0 1 0 0,-1-1-1 0 0,0 1 1 0 0,1-1 0 0 0,0 1-1 0 0,-1-1 1 0 0,1 0-1 0 0,0-1 1 0 0,0 1 0 0 0,0-1-1 0 0,0 1 1 0 0,1-1-1 0 0,-1 0 1 0 0,0-1-1 0 0,8 1 1 0 0,9 0-81 0 0,-1-1-1 0 0,1-1 1 0 0,34-7-1 0 0,2 1-822 0 0,-44 7 1353 0 0,-2 1-4170 0 0,-27 7-3957 0 0,-7 0 5548 0 0,-33 12 268 0 0,5 3 5401 0 0,50-23-3547 0 0,1 0 1 0 0,0 0-1 0 0,0 0 0 0 0,-1 0 0 0 0,1 0 0 0 0,0 1 0 0 0,0-1 0 0 0,-1 0 1 0 0,1 0-1 0 0,0 0 0 0 0,0 0 0 0 0,-1 0 0 0 0,1 1 0 0 0,0-1 0 0 0,0 0 1 0 0,0 0-1 0 0,-1 1 0 0 0,1-1 0 0 0,0 0 0 0 0,0 0 0 0 0,0 0 0 0 0,0 1 1 0 0,0-1-1 0 0,-1 0 0 0 0,1 0 0 0 0,0 1 0 0 0,0-1 0 0 0,0 0 0 0 0,0 1 0 0 0,0-1 1 0 0,0 0-1 0 0,0 0 0 0 0,0 1 0 0 0,0-1 0 0 0,0 0 0 0 0,0 1 0 0 0,0-1 1 0 0,0 0-1 0 0,0 0 0 0 0,0 1 0 0 0,0-1 0 0 0,1 1 0 0 0,12 7 2307 0 0,22 2-987 0 0,-17-7-903 0 0,-10-3-328 0 0,0 2-1 0 0,0-1 1 0 0,0 1 0 0 0,11 4 0 0 0,-18-6-188 0 0,0 0 0 0 0,0 1 0 0 0,0-1 0 0 0,0 1 1 0 0,0-1-1 0 0,-1 1 0 0 0,1-1 0 0 0,0 1 0 0 0,0 0 0 0 0,0-1 0 0 0,-1 1 1 0 0,1 0-1 0 0,0 0 0 0 0,-1-1 0 0 0,1 1 0 0 0,0 0 0 0 0,-1 0 0 0 0,1 0 1 0 0,-1 0-1 0 0,0 0 0 0 0,1 0 0 0 0,-1 0 0 0 0,0 0 0 0 0,1 0 0 0 0,-1 0 1 0 0,0 0-1 0 0,0 0 0 0 0,0 0 0 0 0,0 0 0 0 0,0 0 0 0 0,0 0 0 0 0,0 0 0 0 0,0 0 1 0 0,-1 0-1 0 0,1 0 0 0 0,0 0 0 0 0,-1 0 0 0 0,1 0 0 0 0,0 0 0 0 0,-2 1 1 0 0,-13 26 450 0 0,11-22-464 0 0,0 0 0 0 0,1 0 1 0 0,0 0-1 0 0,0 0 0 0 0,0 0 0 0 0,1 1 0 0 0,-2 8 0 0 0,4-14-53 0 0,0 1-1 0 0,0 0 1 0 0,0 0 0 0 0,1 0-1 0 0,-1 0 1 0 0,0 0-1 0 0,1 0 1 0 0,-1 0-1 0 0,1 0 1 0 0,0 0 0 0 0,0-1-1 0 0,-1 1 1 0 0,1 0-1 0 0,0-1 1 0 0,1 1-1 0 0,-1 0 1 0 0,0-1 0 0 0,0 0-1 0 0,1 1 1 0 0,-1-1-1 0 0,1 0 1 0 0,-1 1-1 0 0,1-1 1 0 0,-1 0 0 0 0,1 0-1 0 0,0 0 1 0 0,0 0-1 0 0,-1-1 1 0 0,1 1-1 0 0,3 0 1 0 0,2 2-514 0 0,-1-1 1 0 0,1 0-1 0 0,0 0 1 0 0,0-1-1 0 0,10 1 1 0 0,-9-2-908 0 0,0 0 0 0 0,1 0 1 0 0,-1-1-1 0 0,0 0 0 0 0,0 0 0 0 0,-1-1 1 0 0,15-5-1 0 0,4-4-2569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13 8242 0 0,'0'0'445'0'0,"0"-1"0"0"0,0 0 1 0 0,-1 0-1 0 0,1 1 1 0 0,0-1-1 0 0,-1 0 0 0 0,1 1 1 0 0,-1-1-1 0 0,1 0 0 0 0,0 1 1 0 0,-1-1-1 0 0,1 1 0 0 0,-1-1 1 0 0,0 1-1 0 0,1-1 0 0 0,-1 1 1 0 0,1-1-1 0 0,-1 1 1 0 0,0-1-1 0 0,1 1 0 0 0,-1 0 1 0 0,-1-1-1 0 0,1 1-207 0 0,0 0-1 0 0,0 0 1 0 0,0 1-1 0 0,1-1 1 0 0,-1 0-1 0 0,0 0 1 0 0,0 1-1 0 0,0-1 1 0 0,1 0-1 0 0,-1 1 1 0 0,0-1-1 0 0,1 1 1 0 0,-1-1-1 0 0,0 1 1 0 0,1-1-1 0 0,-1 1 1 0 0,-1 1-1 0 0,-26 41-125 0 0,16-24 554 0 0,-21 24-543 0 0,20-28-822 0 0,1 1 1 0 0,1 0-1 0 0,-16 30 0 0 0,27-46-5 0 0,0 0 639 0 0,0 1 1 0 0,0-1 0 0 0,0 0 0 0 0,0 0 0 0 0,0 0 0 0 0,0 0 0 0 0,0 0 0 0 0,0 0 0 0 0,0 0 0 0 0,0 0 0 0 0,0 0 0 0 0,0 1 0 0 0,0-1 0 0 0,0 0 0 0 0,0 0 0 0 0,0 0 0 0 0,0 0 0 0 0,0 0 0 0 0,0 0 0 0 0,2 1-1409 0 0,-2-1 1409 0 0,0 0 0 0 0,0 0 0 0 0,0 0 0 0 0,0 0 0 0 0,0 0 0 0 0,0 0 0 0 0,0 0 0 0 0,1 0 0 0 0,10-4-1629 0 0,20-11 1609 0 0,-18 8-264 0 0,37-19 99 0 0,-35 17-584 0 0,0 0 0 0 0,1 1 0 0 0,0 1 0 0 0,30-8 0 0 0,-45 14 697 0 0,0 1 0 0 0,0 0-1 0 0,0 0 1 0 0,0 0 0 0 0,0 0 0 0 0,0 0 0 0 0,0 0 0 0 0,0 0-1 0 0,0 0 1 0 0,0 0 0 0 0,0 0 0 0 0,0 0 0 0 0,0 1 0 0 0,0-1 0 0 0,-1 0-1 0 0,1 1 1 0 0,0-1 0 0 0,0 0 0 0 0,0 1 0 0 0,0-1 0 0 0,0 1-1 0 0,-1 0 1 0 0,1-1 0 0 0,0 1 0 0 0,-1 0 0 0 0,1-1 0 0 0,0 1-1 0 0,-1 0 1 0 0,1 0 0 0 0,-1-1 0 0 0,1 1 0 0 0,-1 0 0 0 0,1 0 0 0 0,-1 0-1 0 0,0 0 1 0 0,1 0 0 0 0,-1 0 0 0 0,0 0 0 0 0,0 0 0 0 0,0-1-1 0 0,0 1 1 0 0,0 0 0 0 0,0 0 0 0 0,0 0 0 0 0,0 0 0 0 0,0 0-1 0 0,0 0 1 0 0,0 0 0 0 0,0 0 0 0 0,-1 0 0 0 0,0 1 0 0 0,-1 10-2061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5657 0 0,'5'0'6152'0'0,"15"2"-2835"0"0,-2-1-1837 0 0,-7-2-1212 0 0,0-1 0 0 0,0 0 0 0 0,0 0 0 0 0,16-7 0 0 0,-16 6-256 0 0,-1 0-1 0 0,1 0 1 0 0,0 0 0 0 0,0 2 0 0 0,16-2-1 0 0,-24 3 45 0 0,0 1 0 0 0,0-1 0 0 0,1 1 0 0 0,-1-1 0 0 0,0 1 0 0 0,0 0 0 0 0,0 0-1 0 0,0 0 1 0 0,0 1 0 0 0,0-1 0 0 0,-1 1 0 0 0,1-1 0 0 0,0 1 0 0 0,-1 0 0 0 0,1 0-1 0 0,-1 0 1 0 0,0 1 0 0 0,1-1 0 0 0,-1 0 0 0 0,0 1 0 0 0,0 0 0 0 0,-1-1 0 0 0,3 5-1 0 0,-2-3 121 0 0,-1 0 0 0 0,0 0-1 0 0,0 0 1 0 0,0 1 0 0 0,0-1-1 0 0,-1 0 1 0 0,1 1-1 0 0,-1-1 1 0 0,0 0 0 0 0,-1 1-1 0 0,1-1 1 0 0,-1 0 0 0 0,-1 6-1 0 0,-1 24-1084 0 0,3-31 436 0 0,0-1-1 0 0,1 1 1 0 0,-1-1-1 0 0,0 1 1 0 0,1-1 0 0 0,0 0-1 0 0,-1 1 1 0 0,1-1-1 0 0,0 0 1 0 0,0 0-1 0 0,3 4 1 0 0,-4-6 132 0 0,0 1 0 0 0,1-1 0 0 0,-1 0 0 0 0,1 1-682 0 0,0 0 682 0 0,-1-1 0 0 0,0 0 0 0 0,1 1 0 0 0,-1-1 0 0 0,1 0 0 0 0,-1 0 0 0 0,1 0 1 0 0,-1 1-1 0 0,1-1 0 0 0,-1 0 0 0 0,1 0 0 0 0,-1 0 0 0 0,1 0 0 0 0,-1 0 0 0 0,1 0 0 0 0,0 0 0 0 0,8-2-4678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91 11979 0 0,'-2'1'350'0'0,"0"-1"1"0"0,0 1-1 0 0,0-1 1 0 0,0 1 0 0 0,-1 0-1 0 0,1-1 1 0 0,0 1-1 0 0,0 0 1 0 0,1 0-1 0 0,-1 1 1 0 0,0-1 0 0 0,0 0-1 0 0,1 1 1 0 0,-1-1-1 0 0,0 1 1 0 0,1-1 0 0 0,-1 1-1 0 0,1 0 1 0 0,0 0-1 0 0,0-1 1 0 0,0 1 0 0 0,0 0-1 0 0,-2 3 1 0 0,3-1-192 0 0,0-1 1 0 0,0 0 0 0 0,0 1-1 0 0,0-1 1 0 0,0 0-1 0 0,1 1 1 0 0,-1-1-1 0 0,1 0 1 0 0,0 0 0 0 0,0 1-1 0 0,0-1 1 0 0,0 0-1 0 0,1 0 1 0 0,-1 0 0 0 0,3 3-1 0 0,3 5-115 0 0,0-1 0 0 0,0 0 0 0 0,1 0 0 0 0,0-1 1 0 0,1 0-1 0 0,17 14 0 0 0,-22-20-52 0 0,1 0 0 0 0,-1-1 1 0 0,0 1-1 0 0,1-1 0 0 0,0 0 1 0 0,-1 0-1 0 0,1 0 0 0 0,9 1 1 0 0,-12-2-6 0 0,1-1 0 0 0,0 0 0 0 0,-1 0 0 0 0,1 0 0 0 0,0 0 0 0 0,-1 0 0 0 0,1-1 0 0 0,0 1 0 0 0,-1-1 0 0 0,1 0 0 0 0,0 0 0 0 0,-1 0 1 0 0,1 0-1 0 0,-1 0 0 0 0,0 0 0 0 0,1-1 0 0 0,2-1 0 0 0,-3 0-27 0 0,1 0 0 0 0,-1 1 0 0 0,0-1 0 0 0,0 0 0 0 0,0 0 0 0 0,0-1 1 0 0,0 1-1 0 0,-1 0 0 0 0,0-1 0 0 0,1 1 0 0 0,-1-1 0 0 0,-1 1 0 0 0,1-1 0 0 0,0 1 0 0 0,-1-1 0 0 0,0 1 1 0 0,1-1-1 0 0,-1 0 0 0 0,-1 1 0 0 0,1-1 0 0 0,-1 0 0 0 0,1 1 0 0 0,-3-7 0 0 0,0-2-20 0 0,-1 0 0 0 0,0 0 0 0 0,0 1-1 0 0,-1 0 1 0 0,-12-21 0 0 0,9 22 80 0 0,1 0-1 0 0,-2 0 1 0 0,1 0-1 0 0,-1 1 1 0 0,-11-9-1 0 0,17 16-4 0 0,-1-1-1 0 0,1 0 0 0 0,-1 1 0 0 0,1-1 0 0 0,-1 1 0 0 0,0 0 1 0 0,0 1-1 0 0,0-1 0 0 0,0 1 0 0 0,0-1 0 0 0,0 1 0 0 0,0 0 1 0 0,0 1-1 0 0,-1-1 0 0 0,1 1 0 0 0,0 0 0 0 0,-1 0 1 0 0,-6 1-1 0 0,9-1-26 0 0,0 0 1 0 0,1 1-1 0 0,-1 0 1 0 0,1-1-1 0 0,-1 1 1 0 0,1 0-1 0 0,-1 0 1 0 0,1-1-1 0 0,-1 1 1 0 0,1 0-1 0 0,0 1 1 0 0,0-1-1 0 0,-1 0 1 0 0,1 0-1 0 0,0 0 1 0 0,0 1-1 0 0,0-1 1 0 0,0 1-1 0 0,1-1 1 0 0,-3 4-1 0 0,3-2-91 0 0,-1 0-1 0 0,0 0 1 0 0,1 1-1 0 0,-1-1 1 0 0,1 0 0 0 0,0 0-1 0 0,0 1 1 0 0,0-1-1 0 0,1 0 1 0 0,0 5-1 0 0,1-1-924 0 0,0 1 0 0 0,0-1-1 0 0,1 1 1 0 0,0-1 0 0 0,0 0-1 0 0,1 0 1 0 0,0 0 0 0 0,6 8-1 0 0,6 1-3131 0 0,1-2-946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11130 0 0,'2'0'3057'0'0,"0"2"-1521"0"0,0 1 57 0 0,-2 5 159 0 0,-1-1-232 0 0,-2 5-391 0 0,1 3-289 0 0,-2 6-304 0 0,-2 2-224 0 0,1 1-272 0 0,-2 4-336 0 0,2 1-440 0 0,-1 2-552 0 0,-1-2-857 0 0,0-2-920 0 0,-1-5-967 0 0,0-3-145 0 0,-1-2-1297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6961 0 0,'-1'0'645'0'0,"0"0"-1"0"0,0 1 1 0 0,-1-1-1 0 0,1 0 0 0 0,0 1 1 0 0,0-1-1 0 0,0 1 1 0 0,0-1-1 0 0,0 1 0 0 0,0 0 1 0 0,0-1-1 0 0,0 1 1 0 0,0 0-1 0 0,-1 1 0 0 0,-21 26 1452 0 0,16-18-1241 0 0,3-5-733 0 0,0 0-120 0 0,-1 0 0 0 0,1 1 0 0 0,0-1 0 0 0,1 1 0 0 0,-1 0 0 0 0,1 0 0 0 0,-4 12 0 0 0,15-21-581 0 0,0 0 0 0 0,0 0 0 0 0,17-2 0 0 0,-25 4 576 0 0,89-10-2836 0 0,-72 10 1093 0 0,1 0 0 0 0,-1-2 1 0 0,0 0-1 0 0,1 0 0 0 0,-1-2 1 0 0,27-11-1 0 0,-42 16 1701 0 0,-1-1-1 0 0,0 0 1 0 0,0 1 0 0 0,0-1 0 0 0,0 0-1 0 0,0 0 1 0 0,0 1 0 0 0,0-1-1 0 0,0 0 1 0 0,0 0 0 0 0,0 0 0 0 0,0 0-1 0 0,-1 0 1 0 0,1-1 0 0 0,1-1 0 0 0,-2 2 197 0 0,0 1 0 0 0,0-1 0 0 0,1 1 0 0 0,-1-1 0 0 0,0 0 0 0 0,0 1 1 0 0,0-1-1 0 0,0 0 0 0 0,0 1 0 0 0,0-1 0 0 0,-1 1 0 0 0,1-1 0 0 0,0 0 0 0 0,0 1 1 0 0,0-1-1 0 0,-1 1 0 0 0,1-1 0 0 0,0 0 0 0 0,0 1 0 0 0,-1-1 0 0 0,1 1 0 0 0,0-1 1 0 0,-1 0-1 0 0,0 0 139 0 0,0 1 0 0 0,0-1 1 0 0,-1 0-1 0 0,1 1 0 0 0,0-1 1 0 0,0 1-1 0 0,0-1 0 0 0,0 1 1 0 0,0 0-1 0 0,-1-1 1 0 0,1 1-1 0 0,0 0 0 0 0,0 0 1 0 0,0 0-1 0 0,-1 0 0 0 0,1 0 1 0 0,0 0-1 0 0,0 0 0 0 0,-1 0 1 0 0,1 0-1 0 0,0 1 0 0 0,0-1 1 0 0,0 0-1 0 0,-1 1 0 0 0,1-1 1 0 0,0 1-1 0 0,0-1 0 0 0,0 1 1 0 0,0 0-1 0 0,0 0 0 0 0,0-1 1 0 0,-1 2-1 0 0,-3 3 165 0 0,-1 0 0 0 0,1 1 0 0 0,1-1 0 0 0,-1 1 0 0 0,1 0 0 0 0,-4 8 0 0 0,2-4-361 0 0,1 0 1 0 0,0 1-1 0 0,1-1 0 0 0,0 1 1 0 0,1 0-1 0 0,-3 13 1 0 0,7-23-108 0 0,-1-1 0 0 0,0 0 0 0 0,0 0 0 0 0,1 0 0 0 0,-1 1 0 0 0,0-1 0 0 0,0 0 0 0 0,0 0 0 0 0,1 0 0 0 0,-1 0 0 0 0,0 0 0 0 0,1 0 0 0 0,-1 0 0 0 0,0 0 0 0 0,0 1 0 0 0,1-1 0 0 0,-1 0 0 0 0,0 0 0 0 0,1 0 0 0 0,-1 0 0 0 0,0 0 0 0 0,0-1 0 0 0,1 1 1 0 0,-1 0-1 0 0,0 0 0 0 0,1 0 0 0 0,-1 0 0 0 0,0 0 0 0 0,0 0 0 0 0,1 0 0 0 0,-1 0 0 0 0,0-1 0 0 0,0 1 0 0 0,1 0 0 0 0,-1 0 0 0 0,0 0 0 0 0,0-1 0 0 0,0 1 0 0 0,0 0 0 0 0,1 0 0 0 0,-1 0 0 0 0,0-1 0 0 0,0 1 0 0 0,27-17-177 0 0,9-5-9 0 0,11 8-1985 0 0,2 6-6231 0 0,-29 7 3330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14147 0 0,'-7'4'530'0'0,"1"0"0"0"0,-1 1 0 0 0,1 0 0 0 0,0 0 0 0 0,0 1-1 0 0,0 0 1 0 0,1 0 0 0 0,0 0 0 0 0,0 1 0 0 0,0-1 0 0 0,-3 9 0 0 0,6-12-433 0 0,1 0 1 0 0,0 0-1 0 0,0 0 0 0 0,0 0 1 0 0,0 1-1 0 0,1-1 0 0 0,-1 0 1 0 0,1 0-1 0 0,0 1 0 0 0,0-1 1 0 0,0 0-1 0 0,0 0 0 0 0,0 1 1 0 0,1-1-1 0 0,0 0 0 0 0,0 0 1 0 0,0 0-1 0 0,0 0 1 0 0,0 0-1 0 0,0 0 0 0 0,1 0 1 0 0,-1 0-1 0 0,1 0 0 0 0,0-1 1 0 0,0 1-1 0 0,0 0 0 0 0,0-1 1 0 0,0 0-1 0 0,5 4 0 0 0,-1-1-96 0 0,-1-1 0 0 0,1-1-1 0 0,-1 1 1 0 0,1-1-1 0 0,0 0 1 0 0,0 0 0 0 0,0 0-1 0 0,1-1 1 0 0,-1 0-1 0 0,1-1 1 0 0,-1 1 0 0 0,10 0-1 0 0,-13-2-18 0 0,0 0-1 0 0,0 1 1 0 0,0-1-1 0 0,0-1 1 0 0,0 1-1 0 0,0 0 1 0 0,0-1-1 0 0,0 1 1 0 0,0-1-1 0 0,0 0 1 0 0,-1 0-1 0 0,1 0 1 0 0,0-1-1 0 0,0 1 1 0 0,-1-1-1 0 0,1 1 1 0 0,-1-1-1 0 0,1 0 1 0 0,-1 0-1 0 0,0 0 1 0 0,0 0-1 0 0,1 0 1 0 0,-2-1-1 0 0,1 1 1 0 0,0-1-1 0 0,0 1 1 0 0,-1-1 0 0 0,1 1-1 0 0,0-4 1 0 0,-1 4-58 0 0,0 0 0 0 0,-1 0 0 0 0,1 0 0 0 0,-1 0 0 0 0,1-1 0 0 0,-1 1 1 0 0,0 0-1 0 0,0 0 0 0 0,0 0 0 0 0,0 0 0 0 0,0-1 0 0 0,0 1 1 0 0,-1 0-1 0 0,1 0 0 0 0,-1 0 0 0 0,1 0 0 0 0,-1 0 0 0 0,0 0 1 0 0,0 0-1 0 0,0 0 0 0 0,0 0 0 0 0,0 0 0 0 0,0 0 0 0 0,0 1 0 0 0,-1-1 1 0 0,1 0-1 0 0,-1 1 0 0 0,1-1 0 0 0,-1 1 0 0 0,0 0 0 0 0,0-1 1 0 0,1 1-1 0 0,-1 0 0 0 0,0 0 0 0 0,0 0 0 0 0,0 0 0 0 0,-3 0 0 0 0,-1-2-155 0 0,-1 1 0 0 0,1 0 0 0 0,-1 1 0 0 0,1-1 0 0 0,-1 1 0 0 0,1 1-1 0 0,-1-1 1 0 0,1 1 0 0 0,-1 0 0 0 0,0 1 0 0 0,-7 1 0 0 0,2 1-81 0 0,0 1 0 0 0,1 0 0 0 0,0 1 1 0 0,0 0-1 0 0,0 0 0 0 0,1 1 1 0 0,0 1-1 0 0,-19 15 0 0 0,24-17 340 0 0,-1 0 1 0 0,1 0-1 0 0,1 0 0 0 0,-1 1 0 0 0,1 0 0 0 0,0-1 1 0 0,0 2-1 0 0,0-1 0 0 0,1 0 0 0 0,0 1 1 0 0,0-1-1 0 0,1 1 0 0 0,0 0 0 0 0,0 0 0 0 0,0 0 1 0 0,0 10-1 0 0,2-15 53 0 0,0 0 0 0 0,0 0 0 0 0,1 0-1 0 0,-1 0 1 0 0,1 0 0 0 0,-1 0 0 0 0,1 0 0 0 0,0 0 0 0 0,-1 0 0 0 0,1-1 0 0 0,0 1 0 0 0,0 0-1 0 0,0 0 1 0 0,1-1 0 0 0,-1 1 0 0 0,0 0 0 0 0,1-1 0 0 0,-1 0 0 0 0,1 1 0 0 0,-1-1 0 0 0,1 0-1 0 0,0 0 1 0 0,-1 1 0 0 0,1-1 0 0 0,0-1 0 0 0,0 1 0 0 0,0 0 0 0 0,0 0 0 0 0,0-1 0 0 0,0 1-1 0 0,0-1 1 0 0,0 1 0 0 0,0-1 0 0 0,3 0 0 0 0,10 2-95 0 0,1-1 1 0 0,-1-1-1 0 0,25-2 0 0 0,-19 0-306 0 0,20 4-2531 0 0,-38-2 2197 0 0,0 0-1 0 0,-1 1 1 0 0,1-1-1 0 0,0 1 1 0 0,-1 0 0 0 0,1-1-1 0 0,0 1 1 0 0,-1 1-1 0 0,0-1 1 0 0,1 0-1 0 0,-1 1 1 0 0,1-1 0 0 0,1 3-1 0 0,4 7-3198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9850 0 0,'6'7'590'0'0,"1"-1"1"0"0,0 1-1 0 0,-1-1 0 0 0,2-1 1 0 0,15 11-1 0 0,-20-15-695 0 0,0 1 0 0 0,0-1 0 0 0,0 0 0 0 0,0 0-1 0 0,0 0 1 0 0,1 0 0 0 0,-1 0 0 0 0,7 0 0 0 0,-8-1-163 0 0,-1-1 0 0 0,1 1 1 0 0,0 0-1 0 0,0 0 0 0 0,0-1 0 0 0,0 1 1 0 0,0-1-1 0 0,-1 0 0 0 0,1 1 0 0 0,0-1 0 0 0,0 0 1 0 0,-1 0-1 0 0,1 0 0 0 0,0 0 0 0 0,-1 0 0 0 0,3-3 1 0 0,-2 1 0 0 0,-1 1 0 0 0,1-1 0 0 0,-1 0 0 0 0,0 0 0 0 0,0 0 0 0 0,0 0 0 0 0,0 0 1 0 0,0 0-1 0 0,-1 0 0 0 0,0 0 0 0 0,1 0 0 0 0,-1 0 0 0 0,0 0 0 0 0,-1-6 0 0 0,1 3 935 0 0,-1-1 1 0 0,0 1-1 0 0,0 0 0 0 0,0 0 0 0 0,-1-1 0 0 0,-3-6 0 0 0,4 22 3791 0 0,-3 32-3209 0 0,2-1-714 0 0,-3 44-2339 0 0,-3-1-6329 0 0,5-62 4631 0 0</inkml:trace>
  <inkml:trace contextRef="#ctx0" brushRef="#br0" timeOffset="1">55 378 6113 0 0,'0'0'213'0'0,"0"0"1"0"0,-1 0-1 0 0,1 0 0 0 0,0 0 0 0 0,-1 0 0 0 0,1 0 0 0 0,0 0 1 0 0,-1 0-1 0 0,1 0 0 0 0,0 1 0 0 0,-1-1 0 0 0,1 0 0 0 0,0 0 1 0 0,0 0-1 0 0,-1 0 0 0 0,1 1 0 0 0,0-1 0 0 0,0 0 0 0 0,-1 0 1 0 0,1 1-1 0 0,0-1 0 0 0,0 0 0 0 0,-1 0 0 0 0,1 1 0 0 0,0-1 1 0 0,0 0-1 0 0,0 1 0 0 0,0-1 0 0 0,0 0 0 0 0,0 1 0 0 0,-1-1 1 0 0,1 0-1 0 0,0 1 0 0 0,0-1 0 0 0,0 0 0 0 0,0 1 0 0 0,0-1 1 0 0,0 0-1 0 0,0 1 0 0 0,15 4 3508 0 0,22-2-2083 0 0,-25-4-1493 0 0,0 1 0 0 0,-1 0-1 0 0,1 1 1 0 0,0 0 0 0 0,21 6 0 0 0,-28-5-210 0 0,-1-1-1 0 0,1 1 1 0 0,-1 0-1 0 0,0 1 1 0 0,1-1 0 0 0,-1 1-1 0 0,-1 0 1 0 0,1 0-1 0 0,0 0 1 0 0,-1 0 0 0 0,1 1-1 0 0,-1-1 1 0 0,0 1-1 0 0,0 0 1 0 0,-1 0 0 0 0,1 0-1 0 0,2 5 1 0 0,7 12-3288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4553 0 0,'-3'5'1416'0'0,"1"1"-1"0"0,1-1 1 0 0,-1 0 0 0 0,1 1-1 0 0,0-1 1 0 0,-1 12-1 0 0,2 4 170 0 0,4 39-1 0 0,-1-29-350 0 0,-3 0-453 0 0,0-4-1903 0 0,6-48-472 0 0,-4 12 1526 0 0,0 0-1 0 0,1 0 0 0 0,0 1 0 0 0,1-1 1 0 0,0 1-1 0 0,0 0 0 0 0,1 0 0 0 0,-1 0 1 0 0,7-6-1 0 0,-9 11 100 0 0,0 1 0 0 0,-1 0 0 0 0,1 0 0 0 0,0 0 0 0 0,0 0 1 0 0,0 0-1 0 0,0 1 0 0 0,0-1 0 0 0,0 1 0 0 0,1-1 0 0 0,-1 1 0 0 0,0 0 0 0 0,1 0 0 0 0,-1 0 1 0 0,1 0-1 0 0,-1 0 0 0 0,1 0 0 0 0,0 1 0 0 0,-1 0 0 0 0,1-1 0 0 0,0 1 0 0 0,-1 0 0 0 0,1 0 0 0 0,0 0 1 0 0,-1 1-1 0 0,1-1 0 0 0,0 0 0 0 0,-1 1 0 0 0,1 0 0 0 0,-1 0 0 0 0,1 0 0 0 0,-1 0 0 0 0,1 0 1 0 0,4 3-1 0 0,-6-3 85 0 0,1 0-1 0 0,-1 1 1 0 0,1-1 0 0 0,-1 0 0 0 0,0 1 0 0 0,1-1 0 0 0,-1 1 0 0 0,0 0 0 0 0,0-1 0 0 0,0 1 0 0 0,0 0-1 0 0,0-1 1 0 0,0 1 0 0 0,-1 0 0 0 0,1 0 0 0 0,-1 0 0 0 0,1 0 0 0 0,-1 0 0 0 0,1 0 0 0 0,-1 0-1 0 0,0 0 1 0 0,0 0 0 0 0,0 0 0 0 0,0 0 0 0 0,-1 0 0 0 0,1 0 0 0 0,0 0 0 0 0,-1-1 0 0 0,0 1 0 0 0,1 0-1 0 0,-1 0 1 0 0,0 0 0 0 0,0 0 0 0 0,0-1 0 0 0,0 1 0 0 0,0 0 0 0 0,-2 2 0 0 0,-1 1-2 0 0,0 1 0 0 0,0-1 0 0 0,-1 0 0 0 0,1 0 0 0 0,-1-1 0 0 0,0 1 1 0 0,-1-1-1 0 0,1 0 0 0 0,-12 6 0 0 0,-7-1-25 0 0,16-6-205 0 0,31-3-57 0 0,8-2-1210 0 0,35-6-1 0 0,-18-3-3901 0 0,-2-6-3333 0 0,-22 10 4107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0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8498 0 0,'18'34'7660'0'0,"3"-3"-4140"0"0,-13-22-3059 0 0,-1 1 0 0 0,-1 1 0 0 0,0-1 1 0 0,0 1-1 0 0,4 12 0 0 0,-4 0-181 0 0,0 1-1 0 0,-2-1 1 0 0,0 1 0 0 0,-2 0 0 0 0,0 0 0 0 0,-2 0 0 0 0,-4 36 0 0 0,-2-15-1330 0 0,-1-1 1 0 0,-3 0-1 0 0,-16 46 1 0 0,14-64-3162 0 0,-6-6-3789 0 0,7-12 2118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81 1424 0 0,'-26'-30'769'0'0,"-10"-10"4985"0"0,35 40-5600 0 0,1 1 0 0 0,0-1 0 0 0,-1 0 0 0 0,1 1 0 0 0,-1-1 0 0 0,1 1 0 0 0,0-1 0 0 0,0 1 0 0 0,-1-1 1 0 0,1 1-1 0 0,0-1 0 0 0,0 1 0 0 0,0-1 0 0 0,0 1 0 0 0,-1-1 0 0 0,1 1 0 0 0,0-1 0 0 0,0 1 0 0 0,0-1 0 0 0,0 1 0 0 0,0 0 0 0 0,0-1 0 0 0,0 1 0 0 0,1-1 0 0 0,-1 1 0 0 0,0-1 0 0 0,0 1 0 0 0,0-1 0 0 0,0 1 0 0 0,1 0 1 0 0,1 23 26 0 0,8 23-551 0 0,2 0-1 0 0,26 70 1 0 0,-36-126-3007 0 0,0-18 2425 0 0,-4-15 389 0 0,0 13 489 0 0,3-45 0 0 0,0 65 559 0 0,0 0 0 0 0,1 0-1 0 0,0 0 1 0 0,0 0-1 0 0,5-11 1 0 0,-7 19-406 0 0,1 0 1 0 0,-1 1-1 0 0,1-1 1 0 0,-1 0-1 0 0,1 0 1 0 0,0 0-1 0 0,-1 0 1 0 0,1 0 0 0 0,0 1-1 0 0,-1-1 1 0 0,1 0-1 0 0,0 1 1 0 0,0-1-1 0 0,0 0 1 0 0,0 1-1 0 0,-1-1 1 0 0,1 1-1 0 0,0 0 1 0 0,0-1-1 0 0,0 1 1 0 0,0 0-1 0 0,0-1 1 0 0,2 1 0 0 0,0 0-22 0 0,-1 0 0 0 0,1 0 0 0 0,-1 0 0 0 0,1 1 1 0 0,-1-1-1 0 0,0 1 0 0 0,1-1 0 0 0,-1 1 1 0 0,4 2-1 0 0,4 2-22 0 0,0 0 1 0 0,-1 1 0 0 0,12 9-1 0 0,-21-14-30 0 0,9 6 22 0 0,2 0 81 0 0,-1 2 0 0 0,0-1-1 0 0,16 19 1 0 0,-24-25-82 0 0,-1-1 1 0 0,1 1-1 0 0,-1 0 1 0 0,0 0-1 0 0,1 0 1 0 0,-1 0-1 0 0,0 0 1 0 0,0 0-1 0 0,0 0 0 0 0,-1 0 1 0 0,1 0-1 0 0,-1 0 1 0 0,1 0-1 0 0,-1 0 1 0 0,1 1-1 0 0,-1-1 1 0 0,0 0-1 0 0,0 0 1 0 0,0 1-1 0 0,-1-1 1 0 0,1 0-1 0 0,0 0 1 0 0,-1 0-1 0 0,1 0 1 0 0,-1 1-1 0 0,0-1 0 0 0,0 0 1 0 0,0 0-1 0 0,-2 3 1 0 0,-2 2-96 0 0,-1-1 0 0 0,0 1 0 0 0,0-1 0 0 0,-1 0 0 0 0,0 0-1 0 0,0-1 1 0 0,-1 1 0 0 0,1-2 0 0 0,-1 1 0 0 0,0-1 0 0 0,-10 4 0 0 0,13-7 73 0 0,1 1 0 0 0,-1 0 0 0 0,1-1 0 0 0,-1 0 0 0 0,0 0-1 0 0,1 0 1 0 0,-1-1 0 0 0,0 0 0 0 0,0 0 0 0 0,1 0 0 0 0,-1 0 0 0 0,0-1 0 0 0,0 0 0 0 0,1 0 0 0 0,-1 0-1 0 0,1 0 1 0 0,-1-1 0 0 0,1 1 0 0 0,-1-1 0 0 0,1-1 0 0 0,0 1 0 0 0,-7-5 0 0 0,11 7 45 0 0,-1 0 0 0 0,1-1 0 0 0,0 1 0 0 0,-1 0 0 0 0,1 0 0 0 0,0 0 0 0 0,-1-1 0 0 0,1 1 0 0 0,0 0 0 0 0,0 0 1 0 0,-1-1-1 0 0,1 1 0 0 0,0 0 0 0 0,0 0 0 0 0,-1-1 0 0 0,1 1 0 0 0,0 0 0 0 0,0-1 0 0 0,0 1 0 0 0,0 0 0 0 0,0-1 0 0 0,-1 1 0 0 0,1 0 0 0 0,0-1 0 0 0,0 1 1 0 0,0 0-1 0 0,0-1 0 0 0,0 1 0 0 0,0-1 0 0 0,0 1 0 0 0,0 0 0 0 0,0-1 0 0 0,0 1 0 0 0,0 0 0 0 0,1-1 0 0 0,-1 1 0 0 0,0-1 0 0 0,15-4 1121 0 0,29 6-419 0 0,-41 0-767 0 0,17 1-142 0 0,-1 1 0 0 0,1 1-1 0 0,-1 1 1 0 0,26 11 0 0 0,-3-2-4913 0 0,-25-10-2038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4313 0 0,'0'0'177'0'0,"-1"0"0"0"0,1 0 0 0 0,0 0-1 0 0,0 0 1 0 0,-1 0 0 0 0,1 0 0 0 0,-3 2 2300 0 0,3-2-2301 0 0,0 1 1 0 0,0-1 0 0 0,0 0 0 0 0,0 0 0 0 0,0 1 0 0 0,-1-1 0 0 0,1 0 0 0 0,0 0 0 0 0,0 1-1 0 0,0-1 1 0 0,0 0 0 0 0,0 0 0 0 0,0 1 0 0 0,0-1 0 0 0,0 0 0 0 0,0 0 0 0 0,0 1-1 0 0,0-1 1 0 0,0 1 0 0 0,10 9 2801 0 0,14 4-1452 0 0,-10-8-1275 0 0,1-1 0 0 0,0-1 1 0 0,-1 0-1 0 0,27 4 0 0 0,-32-7-454 0 0,0 0-1 0 0,-1-1 1 0 0,1 0-1 0 0,0-1 1 0 0,0 0-1 0 0,-1 0 1 0 0,1-1-1 0 0,-1 0 0 0 0,15-5 1 0 0,-22 7 153 0 0,0 0 0 0 0,-1-1 0 0 0,1 1 0 0 0,0 0 0 0 0,0-1 0 0 0,-1 1 0 0 0,1-1 0 0 0,0 1 1 0 0,-1-1-1 0 0,1 1 0 0 0,0-1 0 0 0,-1 0 0 0 0,1 1 0 0 0,-1-1 0 0 0,1 0 0 0 0,-1 1 0 0 0,1-1 0 0 0,-1 0 0 0 0,1 1 0 0 0,-1-1 0 0 0,0 0 0 0 0,0 0 0 0 0,1 0 1 0 0,-1 1-1 0 0,0-1 0 0 0,0 0 0 0 0,0 0 0 0 0,0 0 0 0 0,0 0 0 0 0,0 1 0 0 0,0-1 0 0 0,0 0 0 0 0,0 0 0 0 0,0 0 0 0 0,0 0 0 0 0,-1 1 0 0 0,1-1 0 0 0,0 0 1 0 0,-1 0-1 0 0,1 0 0 0 0,0 1 0 0 0,-1-1 0 0 0,1 0 0 0 0,-1 1 0 0 0,1-1 0 0 0,-1 0 0 0 0,1 1 0 0 0,-1-1 0 0 0,-1 0 0 0 0,2 0 124 0 0,-1 0 0 0 0,0 1 0 0 0,1-1 0 0 0,-1 1 0 0 0,0-1-1 0 0,1 1 1 0 0,-1 0 0 0 0,0-1 0 0 0,1 1 0 0 0,-1 0 0 0 0,0-1-1 0 0,0 1 1 0 0,1 0 0 0 0,-1 0 0 0 0,0 0 0 0 0,0-1 0 0 0,0 1 0 0 0,1 0-1 0 0,-1 0 1 0 0,0 0 0 0 0,0 0 0 0 0,0 1 0 0 0,1-1 0 0 0,-1 0-1 0 0,0 0 1 0 0,0 0 0 0 0,1 1 0 0 0,-1-1 0 0 0,0 0 0 0 0,0 1-1 0 0,1-1 1 0 0,-1 1 0 0 0,0-1 0 0 0,1 0 0 0 0,-1 1 0 0 0,0 0 0 0 0,1-1-1 0 0,-1 1 1 0 0,1-1 0 0 0,-1 1 0 0 0,1 0 0 0 0,0-1 0 0 0,-1 1-1 0 0,1 0 1 0 0,-1-1 0 0 0,1 1 0 0 0,0 0 0 0 0,0 0 0 0 0,-1 0 0 0 0,1-1-1 0 0,0 1 1 0 0,0 0 0 0 0,0 1 0 0 0,-2 10 304 0 0,0 1 0 0 0,1 0 1 0 0,0-1-1 0 0,1 1 0 0 0,3 22 1 0 0,-3-26-685 0 0,2 0 0 0 0,-1 0 1 0 0,2 0-1 0 0,-1-1 0 0 0,1 1 1 0 0,0-1-1 0 0,1 1 0 0 0,7 13 0 0 0,-10-21-66 0 0,-1 0-1 0 0,1 0 1 0 0,-1 0-1 0 0,1 0 1 0 0,0 0-1 0 0,-1-1 0 0 0,1 1 1 0 0,0 0-1 0 0,0 0 1 0 0,0 0-1 0 0,-1-1 0 0 0,1 1 1 0 0,0 0-1 0 0,0-1 1 0 0,0 1-1 0 0,0-1 0 0 0,0 1 1 0 0,0-1-1 0 0,0 0 1 0 0,1 1-1 0 0,-1-1 0 0 0,0 0 1 0 0,0 0-1 0 0,0 0 1 0 0,2 0-1 0 0,7-3-4255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8506 0 0,'-15'-8'5786'0'0,"26"10"-3063"0"0,15 3-2568 0 0,15-3 18 0 0,4 0-1252 0 0,-18 5-3829 0 0,-27-7 4801 0 0,0 0 1 0 0,0 0-1 0 0,0 0 1 0 0,0 0-1 0 0,0 0 0 0 0,-1 0 1 0 0,1 0-1 0 0,0 0 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5561 0 0,'3'1'679'0'0,"-1"0"-1"0"0,1 0 1 0 0,0 0-1 0 0,-1-1 1 0 0,1 1-1 0 0,0-1 0 0 0,0 1 1 0 0,-1-1-1 0 0,1 0 1 0 0,0 0-1 0 0,5-1 1 0 0,32-9 1951 0 0,-34 7-2492 0 0,1 1 1 0 0,1 0 0 0 0,-1 1 0 0 0,0-1-1 0 0,13 1 1 0 0,-15 1-143 0 0,0 0 0 0 0,0 1 0 0 0,0 0 0 0 0,0 0-1 0 0,0 0 1 0 0,-1 1 0 0 0,1-1 0 0 0,8 5 0 0 0,-12-5-30 0 0,0-1-1 0 0,-1 1 1 0 0,1-1 0 0 0,-1 0 0 0 0,1 1 0 0 0,0 0-1 0 0,-1-1 1 0 0,1 1 0 0 0,-1-1 0 0 0,1 1-1 0 0,-1 0 1 0 0,0-1 0 0 0,1 1 0 0 0,-1 0-1 0 0,1-1 1 0 0,-1 1 0 0 0,0 0 0 0 0,0-1-1 0 0,1 1 1 0 0,-1 0 0 0 0,0 0 0 0 0,0 0-1 0 0,0 0 1 0 0,0 1-41 0 0,-1-1 0 0 0,1 1-1 0 0,-1-1 1 0 0,0 1 0 0 0,1-1-1 0 0,-1 0 1 0 0,0 1 0 0 0,0-1-1 0 0,0 0 1 0 0,0 0 0 0 0,0 0-1 0 0,0 0 1 0 0,0 0 0 0 0,-1 0 0 0 0,1 0-1 0 0,-3 2 1 0 0,-4 2-180 0 0,-1 1 375 0 0,0 1-1 0 0,0 0 1 0 0,0 0 0 0 0,1 0 0 0 0,0 1-1 0 0,-7 10 1 0 0,14-16-41 0 0,-1 0-1 0 0,1 0 1 0 0,0 1 0 0 0,0-1 0 0 0,0 0-1 0 0,0 1 1 0 0,0-1 0 0 0,1 1-1 0 0,-1-1 1 0 0,1 1 0 0 0,-1-1 0 0 0,1 1-1 0 0,0-1 1 0 0,0 1 0 0 0,0 0-1 0 0,0-1 1 0 0,1 1 0 0 0,-1-1 0 0 0,1 1-1 0 0,0-1 1 0 0,-1 1 0 0 0,1-1-1 0 0,0 0 1 0 0,0 1 0 0 0,1-1 0 0 0,-1 0-1 0 0,0 0 1 0 0,1 0 0 0 0,-1 0-1 0 0,1 0 1 0 0,0 0 0 0 0,3 3 0 0 0,-4-4-70 0 0,0 1 0 0 0,1-1 1 0 0,-1 1-1 0 0,1-1 0 0 0,-1 0 1 0 0,1 1-1 0 0,-1-1 1 0 0,1 0-1 0 0,-1 0 0 0 0,1 0 1 0 0,0-1-1 0 0,0 1 1 0 0,0 0-1 0 0,-1-1 0 0 0,1 1 1 0 0,0-1-1 0 0,0 1 0 0 0,0-1 1 0 0,0 0-1 0 0,0 0 1 0 0,0 0-1 0 0,0 0 0 0 0,0 0 1 0 0,0 0-1 0 0,0-1 1 0 0,0 1-1 0 0,0 0 0 0 0,-1-1 1 0 0,1 0-1 0 0,0 1 0 0 0,0-1 1 0 0,0 0-1 0 0,-1 0 1 0 0,1 0-1 0 0,0 0 0 0 0,-1 0 1 0 0,1-1-1 0 0,-1 1 1 0 0,0 0-1 0 0,1-1 0 0 0,-1 1 1 0 0,0-1-1 0 0,2-3 0 0 0,2-1-403 0 0,0-1 0 0 0,0-1 0 0 0,-1 1-1 0 0,-1-1 1 0 0,1 1 0 0 0,-1-1-1 0 0,0 0 1 0 0,-1 0 0 0 0,2-9-1 0 0,-3-14-2702 0 0,-2 25 1849 0 0,1 0 1 0 0,1 1-1 0 0,-1-1 0 0 0,1 0 1 0 0,1-8-1 0 0,0 12 198 0 0,1 1-969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36 3441 0 0,'-6'-35'13847'0'0,"6"56"-11755"0"0,0-21-2145 0 0,0 15 112 0 0,2 53 245 0 0,-1-63-395 0 0,-1-1 0 0 0,1 0-1 0 0,0 1 1 0 0,0-1 0 0 0,0 0-1 0 0,1 0 1 0 0,0 0-1 0 0,-1 0 1 0 0,1 0 0 0 0,1 0-1 0 0,-1 0 1 0 0,5 5 0 0 0,-7-9 23 0 0,1 1 0 0 0,0 0 0 0 0,0-1 0 0 0,0 1 1 0 0,0-1-1 0 0,0 1 0 0 0,1-1 0 0 0,-1 0 1 0 0,0 1-1 0 0,0-1 0 0 0,0 0 0 0 0,0 0 0 0 0,0 1 1 0 0,0-1-1 0 0,1 0 0 0 0,-1 0 0 0 0,0 0 0 0 0,0-1 1 0 0,0 1-1 0 0,0 0 0 0 0,0 0 0 0 0,1-1 1 0 0,-1 1-1 0 0,0 0 0 0 0,0-1 0 0 0,0 1 0 0 0,0-1 1 0 0,0 0-1 0 0,0 1 0 0 0,1-2 0 0 0,33-27-5299 0 0,-23 18 85 0 0</inkml:trace>
  <inkml:trace contextRef="#ctx0" brushRef="#br0" timeOffset="1">27 207 4737 0 0,'-3'4'746'0'0,"0"-1"1"0"0,1 1-1 0 0,-1 0 0 0 0,1 0 1 0 0,0 0-1 0 0,0 0 0 0 0,1 0 1 0 0,-1 0-1 0 0,-1 9 0 0 0,2-5-67 0 0,0 0-1 0 0,0 0 0 0 0,1 0 0 0 0,0 0 0 0 0,1 11 0 0 0,0-10-479 0 0,1 0 1 0 0,0 0-1 0 0,0 0 1 0 0,1 0-1 0 0,0 0 0 0 0,0 0 1 0 0,1-1-1 0 0,0 0 1 0 0,1 0-1 0 0,6 9 1 0 0,-9-14-236 0 0,0-1 0 0 0,-1 0 0 0 0,1-1 1 0 0,0 1-1 0 0,1 0 0 0 0,-1-1 1 0 0,0 1-1 0 0,0-1 0 0 0,1 1 0 0 0,-1-1 1 0 0,0 0-1 0 0,1 0 0 0 0,-1 0 1 0 0,1-1-1 0 0,0 1 0 0 0,-1 0 0 0 0,1-1 1 0 0,0 0-1 0 0,-1 0 0 0 0,1 1 1 0 0,0-2-1 0 0,-1 1 0 0 0,1 0 0 0 0,0 0 1 0 0,-1-1-1 0 0,1 0 0 0 0,-1 1 1 0 0,1-1-1 0 0,0 0 0 0 0,-1 0 0 0 0,0 0 1 0 0,1-1-1 0 0,-1 1 0 0 0,0-1 1 0 0,0 1-1 0 0,3-3 0 0 0,3-2-1153 0 0,0-1-1 0 0,0 0 0 0 0,0-1 1 0 0,-1 1-1 0 0,0-1 1 0 0,-1-1-1 0 0,0 1 0 0 0,5-11 1 0 0,1-5-3246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7610 0 0,'-1'0'227'0'0,"1"0"-1"0"0,0-1 1 0 0,-1 1 0 0 0,1 0 0 0 0,0 0 0 0 0,-1 0 0 0 0,1 0 0 0 0,0 0 0 0 0,-1 0 0 0 0,1 0 0 0 0,0 0 0 0 0,-1 1 0 0 0,1-1 0 0 0,0 0 0 0 0,-1 0-1 0 0,1 0 1 0 0,-3 2 2270 0 0,3-2-2271 0 0,0 1 1 0 0,0-1 0 0 0,-1 0 0 0 0,1 1 0 0 0,0-1 0 0 0,0 0 0 0 0,0 1 0 0 0,-2 17 2510 0 0,8 21-2555 0 0,-5-37 199 0 0,-1 1-353 0 0,25 89 400 0 0,-23-84-429 0 0,1-1 0 0 0,0 0 0 0 0,0 1 0 0 0,1-1 0 0 0,0-1-1 0 0,0 1 1 0 0,1-1 0 0 0,0 0 0 0 0,0 0 0 0 0,6 6 0 0 0,-11-11-6 0 0,1-1-1 0 0,0 1 1 0 0,0 0 0 0 0,0-1-1 0 0,0 1 1 0 0,0 0 0 0 0,0-1-1 0 0,0 1 1 0 0,0-1 0 0 0,0 1-1 0 0,0-1 1 0 0,0 0 0 0 0,0 0-1 0 0,0 1 1 0 0,0-1 0 0 0,1 0-1 0 0,-1 0 1 0 0,0 0 0 0 0,0 0-1 0 0,0 0 1 0 0,0 0 0 0 0,0 0-1 0 0,1-1 1 0 0,-1 1 0 0 0,0 0-1 0 0,1-1 1 0 0,0 0-18 0 0,0-1-1 0 0,0 1 0 0 0,0-1 1 0 0,-1 1-1 0 0,1-1 1 0 0,-1 0-1 0 0,1 0 1 0 0,-1 1-1 0 0,0-1 1 0 0,1 0-1 0 0,-1 0 1 0 0,1-3-1 0 0,2-6-425 0 0,0 0-1 0 0,0 0 0 0 0,4-23 0 0 0,-7 28-137 0 0,0 0-1 0 0,0-1 1 0 0,-1 1-1 0 0,0 0 0 0 0,0-1 1 0 0,0 1-1 0 0,-1 0 1 0 0,0 0-1 0 0,0-1 1 0 0,0 1-1 0 0,-5-11 1 0 0,5 14 330 0 0,-1 1 1 0 0,1-1 0 0 0,-1 1 0 0 0,0 0 0 0 0,0 0 0 0 0,0-1 0 0 0,0 1 0 0 0,-1 0 0 0 0,1 1 0 0 0,0-1 0 0 0,-1 0 0 0 0,1 1 0 0 0,-1-1 0 0 0,0 1 0 0 0,1 0 0 0 0,-1 0 0 0 0,0 0 0 0 0,0 0 0 0 0,0 0 0 0 0,0 1 0 0 0,0-1 0 0 0,1 1 0 0 0,-1 0 0 0 0,0 0 0 0 0,0 0 0 0 0,-6 1 0 0 0,7-1 429 0 0,0 1 0 0 0,0-1 0 0 0,0 1 0 0 0,0-1 0 0 0,0 1 0 0 0,1 0 0 0 0,-1 0 0 0 0,0 0 0 0 0,0 0 1 0 0,1 0-1 0 0,-1 0 0 0 0,1 0 0 0 0,-1 1 0 0 0,1-1 0 0 0,-1 0 0 0 0,1 1 0 0 0,0 0 0 0 0,0-1 0 0 0,-2 3 0 0 0,3-3 149 0 0,-1 0 0 0 0,0 0 0 0 0,1 0 0 0 0,-1 1 0 0 0,1-1 0 0 0,-1 0 0 0 0,1 0 0 0 0,-1 1 0 0 0,1-1-1 0 0,0 0 1 0 0,0 1 0 0 0,0-1 0 0 0,0 0 0 0 0,0 1 0 0 0,0-1 0 0 0,0 0 0 0 0,0 1 0 0 0,0-1 0 0 0,1 0-1 0 0,-1 0 1 0 0,0 1 0 0 0,1-1 0 0 0,-1 0 0 0 0,1 0 0 0 0,0 1 0 0 0,-1-1 0 0 0,1 0 0 0 0,0 0 0 0 0,1 2-1 0 0,0-2-140 0 0,1 1-1 0 0,-1-1 1 0 0,0 0-1 0 0,1 0 1 0 0,-1 0-1 0 0,1 0 1 0 0,-1 0-1 0 0,1 0 0 0 0,-1-1 1 0 0,1 1-1 0 0,-1-1 1 0 0,1 0-1 0 0,0 0 1 0 0,3 0-1 0 0,45-4-3421 0 0,-36 2-209 0 0,-1 1-551 0 0,0 0-1418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8754 0 0,'-2'3'725'0'0,"0"-1"-1"0"0,-1 0 1 0 0,1 1 0 0 0,0-1 0 0 0,1 1-1 0 0,-1-1 1 0 0,0 1 0 0 0,1 0 0 0 0,-2 4-1 0 0,-8 33 1447 0 0,10-32-2170 0 0,1-1 0 0 0,-1 1 0 0 0,1-1 1 0 0,0 1-1 0 0,1-1 0 0 0,0 0 0 0 0,0 1 0 0 0,4 10 1 0 0,-5-17-17 0 0,1 0 1 0 0,-1 0-1 0 0,1 0 1 0 0,-1-1 0 0 0,1 1-1 0 0,0 0 1 0 0,-1-1-1 0 0,1 1 1 0 0,0 0 0 0 0,-1-1-1 0 0,1 1 1 0 0,0-1-1 0 0,0 1 1 0 0,0-1 0 0 0,-1 0-1 0 0,1 1 1 0 0,0-1-1 0 0,0 0 1 0 0,0 1 0 0 0,0-1-1 0 0,0 0 1 0 0,0 0-1 0 0,0 0 1 0 0,-1 0 0 0 0,1 0-1 0 0,0 0 1 0 0,0 0-1 0 0,0 0 1 0 0,0 0 0 0 0,0 0-1 0 0,0-1 1 0 0,0 1-1 0 0,0 0 1 0 0,0 0 0 0 0,0-1-1 0 0,42-19-830 0 0,-20 9-571 0 0,2 8-2039 0 0</inkml:trace>
  <inkml:trace contextRef="#ctx0" brushRef="#br0" timeOffset="1">33 193 6449 0 0,'-3'4'309'0'0,"-1"1"-1"0"0,1-1 0 0 0,0 1 0 0 0,0-1 0 0 0,1 1 1 0 0,-1 0-1 0 0,1 0 0 0 0,0 0 0 0 0,0 0 1 0 0,1 1-1 0 0,0-1 0 0 0,0 0 0 0 0,0 1 0 0 0,0-1 1 0 0,1 0-1 0 0,0 1 0 0 0,0-1 0 0 0,0 1 1 0 0,1-1-1 0 0,0 1 0 0 0,1 5 0 0 0,0-5 36 0 0,0 1 0 0 0,1 0 0 0 0,0-1 0 0 0,0 1 0 0 0,1-1 0 0 0,-1 0 0 0 0,1 0 0 0 0,0 0 0 0 0,1 0 0 0 0,0-1 1 0 0,0 0-1 0 0,0 0 0 0 0,0 0 0 0 0,1-1 0 0 0,11 8 0 0 0,-15-11-452 0 0,1 1 0 0 0,-1-1 1 0 0,1 0-1 0 0,0 1 0 0 0,-1-1 1 0 0,1 0-1 0 0,0-1 0 0 0,0 1 1 0 0,0 0-1 0 0,0-1 1 0 0,-1 0-1 0 0,1 0 0 0 0,0 1 1 0 0,0-2-1 0 0,0 1 0 0 0,0 0 1 0 0,0-1-1 0 0,0 1 0 0 0,3-2 1 0 0,-2 0-299 0 0,-1 0 0 0 0,1 0 0 0 0,0 0 1 0 0,-1 0-1 0 0,1-1 0 0 0,-1 1 0 0 0,0-1 0 0 0,0 0 1 0 0,0 0-1 0 0,0-1 0 0 0,4-5 0 0 0,0-3-638 0 0,-1 1 0 0 0,0-1 0 0 0,-1 0 0 0 0,0-1 0 0 0,-1 1 0 0 0,0-1-1 0 0,2-15 1 0 0,-2 1-1603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 5945 0 0,'0'0'300'0'0,"-1"0"0"0"0,1-1-1 0 0,-1 1 1 0 0,0 0 0 0 0,1 0 0 0 0,-1 0-1 0 0,1 0 1 0 0,-1 0 0 0 0,0 0 0 0 0,1 0-1 0 0,-1 0 1 0 0,1 0 0 0 0,-1 0 0 0 0,0 1-1 0 0,1-1 1 0 0,-1 0 0 0 0,1 0 0 0 0,-1 0-1 0 0,1 1 1 0 0,-1-1 0 0 0,1 0 0 0 0,-1 1-1 0 0,1-1 1 0 0,-1 0 0 0 0,1 1 0 0 0,-1-1-1 0 0,1 1 1 0 0,-1-1 0 0 0,1 1 0 0 0,0-1-1 0 0,-1 1 1 0 0,-3 23 3044 0 0,5-15-3092 0 0,0-1-1 0 0,0 0 0 0 0,5 16 1 0 0,-2-13-208 0 0,1 0 1 0 0,1 0-1 0 0,-1-1 0 0 0,2 0 0 0 0,-1 0 1 0 0,2-1-1 0 0,11 13 0 0 0,-16-18-50 0 0,1-1 0 0 0,0 1 0 0 0,0-1 0 0 0,1 0 0 0 0,-1 0 0 0 0,1 0 0 0 0,0-1 0 0 0,7 4 0 0 0,-9-6 4 0 0,-1 1 1 0 0,1 0 0 0 0,-1-1 0 0 0,1 1-1 0 0,-1-1 1 0 0,1 0 0 0 0,0 0 0 0 0,-1 0-1 0 0,1 0 1 0 0,-1-1 0 0 0,1 1 0 0 0,0-1 0 0 0,-1 1-1 0 0,1-1 1 0 0,-1 0 0 0 0,1 0 0 0 0,3-2-1 0 0,-2 0-17 0 0,-1 0-1 0 0,1-1 1 0 0,-1 1-1 0 0,0 0 0 0 0,0-1 1 0 0,-1 0-1 0 0,1 1 1 0 0,-1-1-1 0 0,1 0 1 0 0,-1-1-1 0 0,-1 1 0 0 0,1 0 1 0 0,-1 0-1 0 0,1-1 1 0 0,-1 1-1 0 0,0-1 0 0 0,-1 1 1 0 0,1-1-1 0 0,-1 1 1 0 0,0-1-1 0 0,0-4 1 0 0,0 4-275 0 0,0 0 1 0 0,0 0 0 0 0,-1 0 0 0 0,1 0 0 0 0,-1 0-1 0 0,0 0 1 0 0,-1 1 0 0 0,1-1 0 0 0,-1 0 0 0 0,0 1-1 0 0,0 0 1 0 0,0-1 0 0 0,0 1 0 0 0,-1 0 0 0 0,0 0-1 0 0,0 0 1 0 0,0 0 0 0 0,0 1 0 0 0,-7-6 0 0 0,2 4-671 0 0,0 1 1 0 0,-1 0 0 0 0,0 0-1 0 0,-16-4 1 0 0,22 7 875 0 0,0 0 0 0 0,0 1 0 0 0,1-1 0 0 0,-1 1 0 0 0,0-1 0 0 0,0 1 1 0 0,0 0-1 0 0,0 0 0 0 0,1 0 0 0 0,-1 1 0 0 0,0-1 0 0 0,0 1 0 0 0,0-1 0 0 0,1 1 0 0 0,-1 0 0 0 0,0 0 1 0 0,1 0-1 0 0,-1 0 0 0 0,1 1 0 0 0,-4 1 0 0 0,5-1 274 0 0,0 0 1 0 0,0-1 0 0 0,0 1-1 0 0,0 0 1 0 0,1 0-1 0 0,-1 0 1 0 0,1 0-1 0 0,-1 0 1 0 0,1 0-1 0 0,0 0 1 0 0,0 0 0 0 0,0 0-1 0 0,0 0 1 0 0,0 0-1 0 0,0 0 1 0 0,0 0-1 0 0,1 0 1 0 0,-1 0-1 0 0,1 0 1 0 0,-1 0 0 0 0,1 0-1 0 0,0 0 1 0 0,0 0-1 0 0,0-1 1 0 0,0 1-1 0 0,0 0 1 0 0,0 0-1 0 0,0-1 1 0 0,1 1 0 0 0,-1-1-1 0 0,0 1 1 0 0,1-1-1 0 0,0 0 1 0 0,-1 0-1 0 0,1 1 1 0 0,0-1-1 0 0,-1 0 1 0 0,1-1 0 0 0,0 1-1 0 0,0 0 1 0 0,0 0-1 0 0,0-1 1 0 0,3 1-1 0 0,13-1 176 0 0,-4-1-127 0 0,0 1 0 0 0,1 1-1 0 0,22 3 1 0 0,-34-3-529 0 0,1 0-1 0 0,-1 0 1 0 0,0 0 0 0 0,0 0 0 0 0,1 0 0 0 0,-1 1 0 0 0,0 0 0 0 0,5 3 0 0 0,-7-4-113 0 0,0 1 0 0 0,1-1 1 0 0,-1 0-1 0 0,0 1 0 0 0,0 0 1 0 0,0-1-1 0 0,0 1 0 0 0,0-1 0 0 0,0 1 1 0 0,0 0-1 0 0,0 0 0 0 0,-1-1 1 0 0,1 1-1 0 0,-1 0 0 0 0,1 0 1 0 0,-1 3-1 0 0,0-2 35 0 0,0-1 0 0 0,0 1 0 0 0,0-1-1 0 0,-1 0 1 0 0,1 1 0 0 0,-1-1 0 0 0,0 1 0 0 0,0-1 0 0 0,1 0 0 0 0,-4 4 0 0 0,-15 24 3182 0 0,2-3 2482 0 0,5 2-1462 0 0,11-24-3713 0 0,0 0-1 0 0,-1 0 1 0 0,0 0 0 0 0,0-1 0 0 0,0 1 0 0 0,0-1 0 0 0,-1 1-1 0 0,0-1 1 0 0,0 0 0 0 0,0 0 0 0 0,-7 6-1 0 0,25-19 928 0 0,1 0 0 0 0,25-10-1 0 0,-34 16-1036 0 0,-1 0 0 0 0,1 1 1 0 0,0 0-1 0 0,0 0 0 0 0,-1 1 0 0 0,1 0 0 0 0,1 0 0 0 0,-1 1 0 0 0,0 0 0 0 0,10 0 0 0 0,-7 11-3635 0 0,-10-11 3479 0 0,0 0 0 0 0,0 0 0 0 0,0 1 0 0 0,0-1 1 0 0,1 0-1 0 0,-1 0 0 0 0,0 1 0 0 0,0-1 0 0 0,0 0 1 0 0,0 0-1 0 0,0 1 0 0 0,0-1 0 0 0,0 0 1 0 0,0 1-1 0 0,0-1 0 0 0,0 0 0 0 0,0 0 0 0 0,0 1 1 0 0,0-1-1 0 0,0 0 0 0 0,-1 0 0 0 0,1 1 0 0 0,0-1 1 0 0,0 0-1 0 0,0 0 0 0 0,0 1 0 0 0,0-1 0 0 0,0 0 1 0 0,-1 0-1 0 0,1 0 0 0 0,0 1 0 0 0,0-1 0 0 0,0 0 1 0 0,-1 0-1 0 0,1 0 0 0 0,0 0 0 0 0,0 1 0 0 0,-1-1 1 0 0,1 0-1 0 0,0 0 0 0 0,0 0 0 0 0,-1 0 0 0 0,1 0 1 0 0,0 0-1 0 0,0 0 0 0 0,-1 0 0 0 0,1 0 1 0 0,0 0-1 0 0,0 0 0 0 0,-1 0 0 0 0,-15 0-3598 0 0,8 9 107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43 12139 0 0,'-3'3'251'0'0,"0"1"0"0"0,1 0 1 0 0,-1 0-1 0 0,1 0 0 0 0,0 0 0 0 0,0 0 1 0 0,0 1-1 0 0,0-1 0 0 0,1 0 1 0 0,0 1-1 0 0,0 0 0 0 0,0-1 1 0 0,0 1-1 0 0,1-1 0 0 0,0 1 0 0 0,0 0 1 0 0,0-1-1 0 0,0 1 0 0 0,1 0 1 0 0,0-1-1 0 0,0 1 0 0 0,0-1 1 0 0,1 1-1 0 0,-1-1 0 0 0,1 0 1 0 0,3 5-1 0 0,-2-1-202 0 0,1-1 1 0 0,0 0-1 0 0,0 1 0 0 0,1-2 1 0 0,-1 1-1 0 0,2-1 0 0 0,-1 1 1 0 0,1-1-1 0 0,0-1 0 0 0,0 1 1 0 0,0-1-1 0 0,1 0 0 0 0,0-1 1 0 0,9 5-1 0 0,-14-8-42 0 0,-1 0-1 0 0,1 0 0 0 0,0 0 1 0 0,0-1-1 0 0,0 1 1 0 0,0-1-1 0 0,0 1 0 0 0,0-1 1 0 0,0 0-1 0 0,0 0 1 0 0,-1 0-1 0 0,1 0 0 0 0,0 0 1 0 0,0 0-1 0 0,0 0 1 0 0,0-1-1 0 0,0 1 1 0 0,0-1-1 0 0,0 1 0 0 0,0-1 1 0 0,0 0-1 0 0,-1 0 1 0 0,1 0-1 0 0,0 0 0 0 0,-1 0 1 0 0,1 0-1 0 0,0 0 1 0 0,-1-1-1 0 0,1 1 0 0 0,-1 0 1 0 0,0-1-1 0 0,0 1 1 0 0,1-1-1 0 0,-1 0 0 0 0,0 1 1 0 0,0-1-1 0 0,0 0 1 0 0,-1 0-1 0 0,1 0 0 0 0,1-3 1 0 0,0-2 15 0 0,-1 1 0 0 0,1-1 0 0 0,-1 0 0 0 0,0 1 0 0 0,-1-1 0 0 0,1 0 0 0 0,-1 0 0 0 0,-1 0 0 0 0,1 1 1 0 0,-4-13-1 0 0,1 8-203 0 0,-1 0 1 0 0,0 1 0 0 0,-1 0-1 0 0,0 0 1 0 0,0 0 0 0 0,-1 0-1 0 0,-1 1 1 0 0,0 0 0 0 0,-13-14-1 0 0,17 20 41 0 0,0 0-1 0 0,0 1 0 0 0,0-1 0 0 0,0 0 0 0 0,0 1 0 0 0,-1 0 1 0 0,1 0-1 0 0,-1 0 0 0 0,1 0 0 0 0,-1 0 0 0 0,0 1 0 0 0,0 0 1 0 0,0-1-1 0 0,0 1 0 0 0,0 1 0 0 0,0-1 0 0 0,0 1 1 0 0,0-1-1 0 0,0 1 0 0 0,0 0 0 0 0,0 1 0 0 0,0-1 0 0 0,0 1 1 0 0,0 0-1 0 0,0 0 0 0 0,0 0 0 0 0,0 0 0 0 0,0 1 0 0 0,-6 3 1 0 0,5-2 98 0 0,1 1 1 0 0,0-1 0 0 0,0 1-1 0 0,0 0 1 0 0,0 0 0 0 0,1 1-1 0 0,-1-1 1 0 0,1 1 0 0 0,0-1-1 0 0,1 1 1 0 0,-1 0 0 0 0,1 0-1 0 0,0 0 1 0 0,0 1 0 0 0,1-1-1 0 0,-1 0 1 0 0,1 1 0 0 0,0-1-1 0 0,1 1 1 0 0,-1 6 0 0 0,0-2 212 0 0,1 1 1 0 0,1 0-1 0 0,-1 0 1 0 0,2 0-1 0 0,0-1 1 0 0,0 1-1 0 0,0-1 1 0 0,2 1-1 0 0,5 13 1 0 0,-5-17 47 0 0,-1-1 1 0 0,1 0 0 0 0,0 0 0 0 0,1 0-1 0 0,0-1 1 0 0,0 1 0 0 0,0-1 0 0 0,0 0-1 0 0,1-1 1 0 0,0 1 0 0 0,0-1 0 0 0,0 0-1 0 0,0-1 1 0 0,0 1 0 0 0,1-1 0 0 0,0-1-1 0 0,0 1 1 0 0,0-1 0 0 0,0 0 0 0 0,10 1-1 0 0,11 0-580 0 0,1-1 0 0 0,0-1-1 0 0,53-5 1 0 0,-43 1-2176 0 0,-6-3-5210 0 0,-21 1 2242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3:2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8458 0 0,'3'1'6669'0'0,"2"1"-3281"0"0,16 3-937 0 0,22-12-1195 0 0,-38 6-1184 0 0,1-1 1 0 0,-1 1-1 0 0,1 0 0 0 0,-1 1 0 0 0,1-1 0 0 0,0 1 1 0 0,9 1-1 0 0,-13 0-53 0 0,0 0 1 0 0,0-1-1 0 0,-1 1 1 0 0,1 0-1 0 0,0 0 1 0 0,-1 0 0 0 0,1 0-1 0 0,-1 0 1 0 0,1 1-1 0 0,-1-1 1 0 0,0 0-1 0 0,1 1 1 0 0,-1-1-1 0 0,0 1 1 0 0,0-1-1 0 0,0 1 1 0 0,0 0-1 0 0,0-1 1 0 0,-1 1 0 0 0,1 0-1 0 0,0 0 1 0 0,-1 0-1 0 0,1-1 1 0 0,-1 1-1 0 0,0 0 1 0 0,1 0-1 0 0,-1 0 1 0 0,0 2-1 0 0,1 8-50 0 0,-1 0-1 0 0,0 0 0 0 0,-4 24 0 0 0,1-11-3762 0 0,2 0-5940 0 0</inkml:trace>
  <inkml:trace contextRef="#ctx0" brushRef="#br0" timeOffset="1">318 77 10610 0 0,'3'-3'5569'0'0,"2"3"-2656"0"0,1-1-920 0 0,-3 1-569 0 0,0 0-488 0 0,0 1-408 0 0,-2 2-224 0 0,0-1-168 0 0,0 1-120 0 0,1 1-264 0 0,-1 1-408 0 0,0-1-680 0 0,0 1-1097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0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57 5289 0 0,'-8'-2'12643'0'0,"16"-7"-11178"0"0,0 6-1292 0 0,-1 0 0 0 0,0 1 0 0 0,1-1-1 0 0,0 2 1 0 0,-1-1 0 0 0,1 1-1 0 0,0 0 1 0 0,0 1 0 0 0,0 0-1 0 0,12 1 1 0 0,7-1 8 0 0,131-15 49 0 0,-97 7-206 0 0,123 0-1 0 0,82 40-21 0 0,-62-4-16 0 0,-181-27-120 0 0,0-1 0 0 0,0 0-1 0 0,0-2 1 0 0,0-1 0 0 0,-1 0-1 0 0,1-2 1 0 0,36-12-1 0 0,-80 26-13185 0 0,6-2 8140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0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58 6921 0 0,'-20'-4'2502'0'0,"7"2"2038"0"0,31-2-1923 0 0,37-1-1787 0 0,0 3 1 0 0,0 2 0 0 0,64 10-1 0 0,93-1-329 0 0,88-32 247 0 0,-31 1-504 0 0,-184 19-1223 0 0,101 10-1 0 0,-170-5 214 0 0,6-2-4965 0 0,-22 0 5585 0 0,1 0 0 0 0,-1 0 1 0 0,0-1-1 0 0,0 1 1 0 0,1 0-1 0 0,-1 0 0 0 0,0-1 1 0 0,0 1-1 0 0,0 0 0 0 0,1-1 1 0 0,-1 1-1 0 0,0-1 0 0 0,0 1 1 0 0,0 0-1 0 0,0-1 0 0 0,0 1 1 0 0,0 0-1 0 0,0-1 1 0 0,0 1-1 0 0,0-1 0 0 0,0 1 1 0 0,0 0-1 0 0,0-1 0 0 0,0 1 1 0 0,0 0-1 0 0,0-1 0 0 0,0 1 1 0 0,0-1-1 0 0,-1 1 0 0 0,1 0 1 0 0,0-1-1 0 0,0 1 1 0 0,0 0-1 0 0,0-1 0 0 0,-1 1 1 0 0,1 0-1 0 0,0 0 0 0 0,-1-1 1 0 0,1 1-1 0 0,0 0 0 0 0,0 0 1 0 0,-1-1-1 0 0,1-6-4730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 1712 0 0,'1'0'32'0'0,"-1"0"0"0"0,1 0 0 0 0,-1 0 0 0 0,0 0 0 0 0,1 1 0 0 0,-1-1 0 0 0,1 0 0 0 0,-1 0 0 0 0,0 0 0 0 0,1 1 0 0 0,-1-1 0 0 0,1 0 0 0 0,-1 1 0 0 0,0-1 0 0 0,0 0 0 0 0,1 1 0 0 0,-1-1 0 0 0,0 0 0 0 0,1 1 0 0 0,-1-1 0 0 0,0 1 0 0 0,0-1 0 0 0,0 1 0 0 0,0-1 0 0 0,1 0 0 0 0,-1 1-1 0 0,0-1 1 0 0,0 1 0 0 0,0-1 0 0 0,0 1 0 0 0,0-1 0 0 0,0 1 0 0 0,0-1 0 0 0,0 1 0 0 0,0-1 0 0 0,0 0 0 0 0,-1 1 0 0 0,1-1 0 0 0,0 1 0 0 0,0-1 0 0 0,0 1 0 0 0,-1-1 64 0 0,1 1 1 0 0,0-1-1 0 0,0 0 0 0 0,0 0 0 0 0,-1 1 1 0 0,1-1-1 0 0,0 0 0 0 0,0 0 0 0 0,-1 0 1 0 0,1 1-1 0 0,0-1 0 0 0,0 0 0 0 0,-1 0 1 0 0,1 0-1 0 0,0 0 0 0 0,-1 0 0 0 0,1 0 1 0 0,0 0-1 0 0,-1 1 0 0 0,1-1 0 0 0,0 0 1 0 0,-1 0-1 0 0,1 0 0 0 0,0 0 1 0 0,0 0-1 0 0,-1 0 0 0 0,1 0 0 0 0,0-1 1 0 0,-1 1-1 0 0,1 0 0 0 0,0 0 0 0 0,-1 0 1 0 0,1 0-1 0 0,0 0 0 0 0,-1 0 0 0 0,1-1 1 0 0,0 1-1 0 0,0 0 0 0 0,-1 0 0 0 0,1 0 1 0 0,0-1-1 0 0,0 1 0 0 0,0 0 0 0 0,-1 0 1 0 0,1-1-1 0 0,0 1 0 0 0,0 0 0 0 0,0 0 1 0 0,0-1-1 0 0,-1 1 0 0 0,1 0 1 0 0,0-1-1 0 0,0 1 0 0 0,0 0 0 0 0,0-1 1 0 0,0 1-1 0 0,0-1 8 0 0,-1 0 0 0 0,1 1 1 0 0,0-1-1 0 0,0 1 0 0 0,0-1 1 0 0,0 1-1 0 0,-1-1 0 0 0,1 0 0 0 0,0 1 1 0 0,0-1-1 0 0,0 1 0 0 0,0-1 1 0 0,0 0-1 0 0,1 1 0 0 0,-1-1 1 0 0,0 1-1 0 0,0-1 0 0 0,0 0 0 0 0,0 1 1 0 0,1-1-1 0 0,-1 1 0 0 0,0-1 1 0 0,1 1-1 0 0,-1-1 0 0 0,0 1 0 0 0,1-1 1 0 0,-1 1-1 0 0,1-1 0 0 0,21-12 543 0 0,-16 11-615 0 0,1 0 1 0 0,0 0 0 0 0,0 1-1 0 0,14-2 1 0 0,-11 4-6 0 0,0 0 0 0 0,0 1 0 0 0,1 0 0 0 0,9 4 0 0 0,-15-4-2 0 0,1 0 1 0 0,0 0-1 0 0,0 0 1 0 0,0-1 0 0 0,0 0-1 0 0,0 0 1 0 0,0 0-1 0 0,0-1 1 0 0,1 0 0 0 0,-1 0-1 0 0,0-1 1 0 0,0 0 0 0 0,0 0-1 0 0,9-3 1 0 0,-58 4 1922 0 0,0 4-1693 0 0,32-4-251 0 0,1 0-1 0 0,-1 2 0 0 0,0-1 0 0 0,-11 4 1 0 0,19-4 11 0 0,0 0 1 0 0,1 0-1 0 0,-1 0 0 0 0,1 0 1 0 0,0 0-1 0 0,-1 1 0 0 0,1-1 1 0 0,0 1-1 0 0,0 0 1 0 0,0-1-1 0 0,0 1 0 0 0,0 0 1 0 0,0 0-1 0 0,0 1 1 0 0,1-1-1 0 0,-1 0 0 0 0,1 0 1 0 0,-1 1-1 0 0,1-1 1 0 0,-2 5-1 0 0,0 5 37 0 0,1 0 1 0 0,-1-1-1 0 0,2 1 0 0 0,0 0 1 0 0,0 0-1 0 0,1 0 0 0 0,0 0 1 0 0,1-1-1 0 0,1 1 1 0 0,0 0-1 0 0,0 0 0 0 0,8 21 1 0 0,-7-26-186 0 0,0-1 1 0 0,0 0-1 0 0,0 0 1 0 0,0 0-1 0 0,1-1 1 0 0,0 1-1 0 0,1-1 1 0 0,-1 0-1 0 0,1 0 1 0 0,8 7-1 0 0,-9-9-235 0 0,1 0-1 0 0,-1-1 0 0 0,1 1 0 0 0,-1-1 0 0 0,1 0 1 0 0,0 0-1 0 0,0-1 0 0 0,0 1 0 0 0,0-1 0 0 0,0 0 1 0 0,0-1-1 0 0,0 1 0 0 0,0-1 0 0 0,1 0 0 0 0,5-1 1 0 0,3-1-2458 0 0,0-3-1253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 4209 0 0,'0'0'193'0'0,"-1"0"1"0"0,1 0-1 0 0,0 1 1 0 0,0-1-1 0 0,0 0 0 0 0,-1 1 1 0 0,1-1-1 0 0,0 0 1 0 0,0 0-1 0 0,0 1 1 0 0,0-1-1 0 0,0 0 0 0 0,0 1 1 0 0,0-1-1 0 0,-1 0 1 0 0,1 1-1 0 0,0-1 0 0 0,0 0 1 0 0,0 1-1 0 0,0-1 1 0 0,0 0-1 0 0,1 1 1 0 0,-1-1-1 0 0,0 0 0 0 0,0 1 1 0 0,0-1-1 0 0,0 0 1 0 0,0 1-1 0 0,1 0 1 0 0,8 9 2180 0 0,21 7-1812 0 0,-24-13-12 0 0,-1-1-468 0 0,7 4-122 0 0,1 0 1 0 0,-1-1-1 0 0,2 0 0 0 0,19 6 1 0 0,-32-12-142 0 0,1 0 0 0 0,-1 1 0 0 0,0-1 0 0 0,0 0 0 0 0,1 0 0 0 0,-1 0 0 0 0,0-1 0 0 0,1 1 0 0 0,-1 0 0 0 0,0 0 0 0 0,0-1 1 0 0,0 1-1 0 0,1-1 0 0 0,-1 1 0 0 0,0-1 0 0 0,0 0 0 0 0,0 1 0 0 0,0-1 0 0 0,0 0 0 0 0,0 0 0 0 0,2-1 0 0 0,-1-1-282 0 0,0 1 0 0 0,0-1-1 0 0,1 0 1 0 0,-2-1-1 0 0,1 1 1 0 0,0 0-1 0 0,2-6 1 0 0,-1 0-163 0 0,-1 0 0 0 0,0 0 1 0 0,0 0-1 0 0,0 0 0 0 0,-1-13 0 0 0,-1 10-569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2232 0 0,'-2'12'10347'0'0,"-6"43"-7603"0"0,4-13-2397 0 0,2-16-231 0 0,0 44 1 0 0,3-62-866 0 0,0 0 1 0 0,0-1-1 0 0,0 1 1 0 0,1 0-1 0 0,5 12 1 0 0,1-8-4748 0 0,-3-12 1412 0 0</inkml:trace>
  <inkml:trace contextRef="#ctx0" brushRef="#br0" timeOffset="1">118 44 3009 0 0,'-2'12'8393'0'0,"-3"18"-4781"0"0,-12 84-2457 0 0,7-7-1368 0 0,10-95-614 0 0,0 0 0 0 0,1 0 0 0 0,1-1 0 0 0,2 12 0 0 0,-4-22 707 0 0,0-1-1 0 0,0 0 0 0 0,0 1 1 0 0,0-1-1 0 0,0 1 1 0 0,0-1-1 0 0,0 0 0 0 0,0 1 1 0 0,0-1-1 0 0,0 1 1 0 0,0-1-1 0 0,0 0 1 0 0,0 1-1 0 0,0-1 0 0 0,1 0 1 0 0,-1 1-1 0 0,0-1 1 0 0,0 0-1 0 0,0 1 0 0 0,1-1 1 0 0,-1 0-1 0 0,0 1 1 0 0,0-1-1 0 0,1 0 0 0 0,-1 1 1 0 0,0-1-1 0 0,0 0 1 0 0,1 0-1 0 0,-1 1 0 0 0,0-1 1 0 0,1 0-1 0 0,-1 0 1 0 0,0 0-1 0 0,1 0 1 0 0,-1 1-1 0 0,1-1 0 0 0,-1 0 1 0 0,0 0-1 0 0,1 0 1 0 0,-1 0-1 0 0,1 0 0 0 0,6-13-4024 0 0,0 3 1958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88 123 5321 0 0,'-6'4'1137'0'0,"0"0"1"0"0,0 0-1 0 0,1 1 0 0 0,-1-1 1 0 0,1 2-1 0 0,-6 6 0 0 0,6-5-575 0 0,0 0 1 0 0,0 0-1 0 0,0 1 0 0 0,1-1 1 0 0,-4 12-1 0 0,6-14-544 0 0,0 0 1 0 0,1 0-1 0 0,-1 0 0 0 0,1 0 0 0 0,0 0 0 0 0,0 0 1 0 0,1 0-1 0 0,-1 0 0 0 0,1 0 0 0 0,1 1 1 0 0,-1-1-1 0 0,1 0 0 0 0,-1 0 0 0 0,1 0 0 0 0,1 0 1 0 0,-1 0-1 0 0,1 0 0 0 0,0 0 0 0 0,0-1 1 0 0,0 1-1 0 0,6 7 0 0 0,-7-10-46 0 0,0 0 0 0 0,0-1-1 0 0,1 1 1 0 0,-1-1 0 0 0,1 1 0 0 0,-1-1 0 0 0,1 1-1 0 0,0-1 1 0 0,-1 0 0 0 0,1 0 0 0 0,0 0-1 0 0,0 0 1 0 0,0 0 0 0 0,0 0 0 0 0,0-1 0 0 0,0 1-1 0 0,0-1 1 0 0,0 1 0 0 0,0-1 0 0 0,0 0 0 0 0,0 0-1 0 0,0 0 1 0 0,0 0 0 0 0,0 0 0 0 0,1 0-1 0 0,-1 0 1 0 0,0-1 0 0 0,0 1 0 0 0,0-1 0 0 0,0 0-1 0 0,0 1 1 0 0,0-1 0 0 0,-1 0 0 0 0,1 0 0 0 0,0 0-1 0 0,0 0 1 0 0,0-1 0 0 0,-1 1 0 0 0,3-2-1 0 0,0-1 9 0 0,0 0 0 0 0,0 0-1 0 0,0-1 1 0 0,0 1-1 0 0,0-1 1 0 0,-1 0-1 0 0,0 0 1 0 0,0 0-1 0 0,0 0 1 0 0,-1-1-1 0 0,0 1 1 0 0,0-1-1 0 0,2-5 1 0 0,-3 3 51 0 0,0 0 0 0 0,0 1 0 0 0,-1-1 0 0 0,0 0 0 0 0,0 0 0 0 0,-1 0 0 0 0,0 1 0 0 0,0-1 0 0 0,-1 0 0 0 0,0 1 0 0 0,0-1 0 0 0,-1 1 0 0 0,-6-12 0 0 0,6 14-381 0 0,0 1 0 0 0,0-1-1 0 0,0 1 1 0 0,-1 0 0 0 0,0 0-1 0 0,0 0 1 0 0,-6-5 0 0 0,-3-4-9014 0 0</inkml:trace>
  <inkml:trace contextRef="#ctx0" brushRef="#br0" timeOffset="1">186 7 5665 0 0,'0'-1'162'0'0,"1"1"-1"0"0,-1 0 1 0 0,0-1-1 0 0,0 1 1 0 0,0 0-1 0 0,0-1 1 0 0,0 1-1 0 0,1 0 0 0 0,-1 0 1 0 0,0-1-1 0 0,0 1 1 0 0,0 0-1 0 0,1 0 1 0 0,-1-1-1 0 0,0 1 1 0 0,1 0-1 0 0,-1 0 1 0 0,0 0-1 0 0,0-1 1 0 0,1 1-1 0 0,-1 0 1 0 0,0 0-1 0 0,1 0 1 0 0,-1 0-1 0 0,0 0 1 0 0,1 0-1 0 0,-1 0 1 0 0,0 0-1 0 0,1 0 0 0 0,-1 0 1 0 0,0 0-1 0 0,1 0 1 0 0,-1 0-1 0 0,0 0 1 0 0,0 0-1 0 0,1 0 1 0 0,0 0-1 0 0,5 13 3376 0 0,-1 18-910 0 0,-14 69-683 0 0,0-4-2051 0 0,8-77-1085 0 0,2-1 0 0 0,0 0 1 0 0,4 23-1 0 0,0-21-2051 0 0,-5-20 3087 0 0,0 0 0 0 0,0 1 0 0 0,0-1 0 0 0,0 0 0 0 0,1 1 0 0 0,-1-1 0 0 0,0 1 0 0 0,0-1 0 0 0,0 0 0 0 0,0 1 0 0 0,0-1 0 0 0,0 0 0 0 0,1 1 0 0 0,-1-1 0 0 0,0 0 0 0 0,0 0 0 0 0,1 1 0 0 0,-1-1 0 0 0,0 0 0 0 0,0 1 0 0 0,1-1 0 0 0,-1 0 0 0 0,0 0 0 0 0,1 0 0 0 0,-1 1 0 0 0,0-1 0 0 0,1 0 0 0 0,-1 0 0 0 0,0 0 0 0 0,1 0 0 0 0,-1 0 0 0 0,0 0 0 0 0,1 0 0 0 0,-1 1 0 0 0,0-1 0 0 0,1 0 0 0 0,-1 0 0 0 0,1 0 0 0 0,-1 0 0 0 0,0-1 0 0 0,1 1 0 0 0,-1 0 0 0 0,0 0 0 0 0,1 0 0 0 0,0 0 0 0 0,5-6-3140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4313 0 0,'-5'-14'3347'0'0,"8"9"-886"0"0,20 11 9 0 0,0 1-2672 0 0,-14-6 203 0 0,-3 1-4 0 0,1-1 1 0 0,0 0 0 0 0,-1 0 0 0 0,1 0-1 0 0,0-1 1 0 0,0 0 0 0 0,0-1 0 0 0,-1 1 0 0 0,1-1-1 0 0,0 0 1 0 0,0-1 0 0 0,-1 0 0 0 0,10-3 0 0 0,-16 5 2 0 0,0-1 0 0 0,1 1 1 0 0,-1 0-1 0 0,0 0 0 0 0,1 0 0 0 0,-1-1 1 0 0,0 1-1 0 0,1 0 0 0 0,-1 0 1 0 0,0-1-1 0 0,0 1 0 0 0,1 0 0 0 0,-1 0 1 0 0,0-1-1 0 0,0 1 0 0 0,1 0 1 0 0,-1-1-1 0 0,0 1 0 0 0,0 0 0 0 0,0-1 1 0 0,0 1-1 0 0,1-1 0 0 0,-1 1 1 0 0,0 0-1 0 0,0-1 0 0 0,0 1 0 0 0,0 0 1 0 0,0-1-1 0 0,0 1 0 0 0,0-1 1 0 0,0 1-1 0 0,0 0 0 0 0,0-1 0 0 0,0 1 1 0 0,-1-1-1 0 0,-11-9 29 0 0,8 8-7 0 0,1 1 0 0 0,-1-1 0 0 0,0 1-1 0 0,0 0 1 0 0,1 0 0 0 0,-9-1 0 0 0,9 3 48 0 0,-1-1 1 0 0,1 1-1 0 0,-1 0 1 0 0,1 0-1 0 0,0 0 1 0 0,0 0-1 0 0,-1 1 1 0 0,1-1-1 0 0,0 1 1 0 0,0 0-1 0 0,0-1 1 0 0,1 2-1 0 0,-1-1 1 0 0,0 0-1 0 0,-4 5 1 0 0,3-2 76 0 0,1 0 0 0 0,-1 1-1 0 0,1-1 1 0 0,0 1 0 0 0,1-1 0 0 0,-1 1 0 0 0,1 0 0 0 0,-2 8 0 0 0,1 1 27 0 0,1 1 0 0 0,0-1-1 0 0,1 1 1 0 0,0-1-1 0 0,1 1 1 0 0,3 20 0 0 0,-1-25-183 0 0,0-1 0 0 0,0 0 0 0 0,1 0 0 0 0,1 0-1 0 0,-1 0 1 0 0,1-1 0 0 0,10 16 0 0 0,-12-21-55 0 0,0 0 0 0 0,1-1 1 0 0,0 1-1 0 0,0-1 0 0 0,0 1 0 0 0,0-1 0 0 0,0 0 0 0 0,1-1 0 0 0,-1 1 1 0 0,1 0-1 0 0,0-1 0 0 0,0 0 0 0 0,0 0 0 0 0,0 0 0 0 0,0 0 0 0 0,0-1 1 0 0,1 1-1 0 0,-1-1 0 0 0,0 0 0 0 0,7 0 0 0 0,-10-1-124 0 0,0 0 0 0 0,1 0-1 0 0,-1 0 1 0 0,1-1 0 0 0,-1 1 0 0 0,1 0-1 0 0,-1-1 1 0 0,1 1 0 0 0,-1-1 0 0 0,0 1-1 0 0,1-1 1 0 0,-1 0 0 0 0,0 1 0 0 0,1-1-1 0 0,-1 0 1 0 0,0 0 0 0 0,0 0 0 0 0,0 0-1 0 0,0 0 1 0 0,0 0 0 0 0,0-1 0 0 0,0 1-1 0 0,0 0 1 0 0,-1 0 0 0 0,2-3 0 0 0,0 0-498 0 0,0 0 1 0 0,-1 0-1 0 0,0 0 1 0 0,0 0-1 0 0,0 0 1 0 0,0 0-1 0 0,0-7 1 0 0,-1-9-2508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6353 0 0,'-1'1'332'0'0,"-1"0"0"0"0,1 0 0 0 0,0 0 0 0 0,0 0 0 0 0,0 0 0 0 0,0 0 0 0 0,0 0 0 0 0,1 1 0 0 0,-1-1-1 0 0,0 0 1 0 0,0 1 0 0 0,1-1 0 0 0,-1 0 0 0 0,1 1 0 0 0,-1-1 0 0 0,1 1 0 0 0,-1 2 0 0 0,1-2-135 0 0,0 0 0 0 0,0 1 0 0 0,1-1 0 0 0,-1 0 0 0 0,0 0 0 0 0,1 0 0 0 0,-1 1 0 0 0,1-1-1 0 0,0 0 1 0 0,0 0 0 0 0,1 2 0 0 0,-1-1-180 0 0,1-1 0 0 0,-1 0 0 0 0,1 1 0 0 0,0-1-1 0 0,-1 0 1 0 0,1 0 0 0 0,0 0 0 0 0,0 0 0 0 0,0-1-1 0 0,1 1 1 0 0,-1 0 0 0 0,0-1 0 0 0,1 1-1 0 0,-1-1 1 0 0,1 0 0 0 0,-1 0 0 0 0,1 0 0 0 0,-1 0-1 0 0,6 0 1 0 0,0-1-352 0 0,-1-1 0 0 0,1-1-1 0 0,-1 0 1 0 0,0 0 0 0 0,1 0-1 0 0,-1-1 1 0 0,0 0 0 0 0,-1 0-1 0 0,1-1 1 0 0,0 0 0 0 0,-1 0-1 0 0,0 0 1 0 0,8-8 0 0 0,2 1-804 0 0,-15 10 1159 0 0,1 0-1 0 0,-1 1 1 0 0,0-1 0 0 0,1 1-1 0 0,-1-1 1 0 0,0 1 0 0 0,1 0-1 0 0,-1-1 1 0 0,1 1-1 0 0,-1 0 1 0 0,0 0 0 0 0,1 0-1 0 0,-1 0 1 0 0,1 0 0 0 0,-1 0-1 0 0,0 1 1 0 0,1-1 0 0 0,2 1-1 0 0,-3 0-14 0 0,0-1-1 0 0,0 1 0 0 0,1-1 1 0 0,-1 0-1 0 0,0 1 0 0 0,0-1 1 0 0,1 0-1 0 0,-1 0 0 0 0,0 0 1 0 0,1 0-1 0 0,-1 0 0 0 0,0-1 1 0 0,0 1-1 0 0,1 0 0 0 0,-1 0 1 0 0,0-1-1 0 0,0 1 0 0 0,1-1 0 0 0,-1 1 1 0 0,0-1-1 0 0,0 1 0 0 0,0-1 1 0 0,0 0-1 0 0,2-1 0 0 0,-1-1-246 0 0,0 0-1 0 0,1 1 0 0 0,-1-1 1 0 0,-1 0-1 0 0,1 0 1 0 0,0-1-1 0 0,-1 1 0 0 0,0 0 1 0 0,2-4-1 0 0,-3 4 402 0 0,1 1 0 0 0,0 0 0 0 0,-1 0 0 0 0,0-1 0 0 0,1 1 0 0 0,-1-1 0 0 0,0 1 0 0 0,0 0 0 0 0,-1-1 0 0 0,1 1 0 0 0,0 0 0 0 0,-1-1 0 0 0,0 1 0 0 0,0-4 0 0 0,-4 17 5049 0 0,-3 18-3693 0 0,-1 15-355 0 0,-3 50 1 0 0,11-23-2195 0 0,2-55-531 0 0,1-1 0 0 0,5 22 0 0 0,-7-37 1291 0 0,0 1-1 0 0,1 0 0 0 0,-1-1 1 0 0,0 1-1 0 0,0 0 0 0 0,0-1 1 0 0,1 1-1 0 0,-1 0 0 0 0,0-1 1 0 0,1 1-1 0 0,-1-1 0 0 0,0 1 1 0 0,1 0-1 0 0,-1-1 0 0 0,1 1 1 0 0,-1-1-1 0 0,1 1 0 0 0,-1-1 1 0 0,1 0-1 0 0,0 1 0 0 0,-1-1 1 0 0,1 0-1 0 0,-1 1 0 0 0,1-1 1 0 0,0 0-1 0 0,0 1 0 0 0,0-1-245 0 0,5 5-3517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4153 0 0,'-4'1'332'0'0,"1"0"0"0"0,0 0 1 0 0,0 0-1 0 0,-1 0 0 0 0,1 1 0 0 0,0 0 1 0 0,1-1-1 0 0,-1 1 0 0 0,0 0 0 0 0,0 1 1 0 0,1-1-1 0 0,-1 0 0 0 0,1 1 0 0 0,0-1 1 0 0,0 1-1 0 0,0 0 0 0 0,0 0 0 0 0,0 0 1 0 0,-2 4-1 0 0,3-2-215 0 0,-1 0 1 0 0,1 0-1 0 0,0-1 0 0 0,0 1 0 0 0,1 1 1 0 0,-1-1-1 0 0,1 0 0 0 0,0 0 1 0 0,1 0-1 0 0,-1 0 0 0 0,1 0 1 0 0,1 6-1 0 0,0-4-135 0 0,0 1 1 0 0,1-1 0 0 0,0 0-1 0 0,0 1 1 0 0,0-1 0 0 0,1 0-1 0 0,0-1 1 0 0,0 1 0 0 0,1-1-1 0 0,0 0 1 0 0,0 0 0 0 0,0 0-1 0 0,1-1 1 0 0,0 0 0 0 0,0 0-1 0 0,0 0 1 0 0,8 4 0 0 0,-12-8 40 0 0,0 0 0 0 0,0-1 1 0 0,0 1-1 0 0,1 0 1 0 0,-1-1-1 0 0,0 0 1 0 0,1 1-1 0 0,-1-1 0 0 0,0 0 1 0 0,1 0-1 0 0,-1 0 1 0 0,0 0-1 0 0,0-1 1 0 0,1 1-1 0 0,-1-1 1 0 0,0 1-1 0 0,1-1 0 0 0,-1 0 1 0 0,0 0-1 0 0,0 0 1 0 0,0 0-1 0 0,0 0 1 0 0,0 0-1 0 0,0-1 0 0 0,0 1 1 0 0,-1-1-1 0 0,1 1 1 0 0,0-1-1 0 0,-1 0 1 0 0,1 1-1 0 0,-1-1 0 0 0,1 0 1 0 0,-1 0-1 0 0,0 0 1 0 0,0 0-1 0 0,0 0 1 0 0,0-1-1 0 0,1-2 1 0 0,0 0 73 0 0,0-1 0 0 0,0 1 0 0 0,-1-1 1 0 0,0 0-1 0 0,0 1 0 0 0,0-1 1 0 0,0 0-1 0 0,-1 1 0 0 0,0-1 1 0 0,0 0-1 0 0,-1 0 0 0 0,1 0 1 0 0,-1 1-1 0 0,-3-11 0 0 0,3 14-98 0 0,0 0 0 0 0,1 0-1 0 0,-1 0 1 0 0,0 0-1 0 0,0 0 1 0 0,-1 0 0 0 0,1 0-1 0 0,0 0 1 0 0,-1 0-1 0 0,1 1 1 0 0,-1-1 0 0 0,0 1-1 0 0,1-1 1 0 0,-1 1 0 0 0,0-1-1 0 0,0 1 1 0 0,0 0-1 0 0,0 0 1 0 0,0 0 0 0 0,0 0-1 0 0,0 0 1 0 0,0 0-1 0 0,0 1 1 0 0,-1-1 0 0 0,1 1-1 0 0,0 0 1 0 0,0-1-1 0 0,-1 1 1 0 0,1 0 0 0 0,0 0-1 0 0,-1 0 1 0 0,1 1-1 0 0,0-1 1 0 0,0 1 0 0 0,0-1-1 0 0,-3 2 1 0 0,1-1-58 0 0,0 1 0 0 0,0 0 0 0 0,1 0 1 0 0,-1 0-1 0 0,1 1 0 0 0,0-1 0 0 0,0 1 0 0 0,0 0 0 0 0,0 0 1 0 0,0 0-1 0 0,0 0 0 0 0,1 0 0 0 0,-1 1 0 0 0,1-1 0 0 0,0 1 1 0 0,0-1-1 0 0,1 1 0 0 0,-1 0 0 0 0,-1 6 0 0 0,-9 53-186 0 0,11-50 238 0 0,-1 0 1 0 0,0-1-1 0 0,-1 1 1 0 0,-1-1-1 0 0,0 1 1 0 0,0-1-1 0 0,-1 0 1 0 0,-8 12-1 0 0,13-24-3 0 0,-1 1-1 0 0,0-1 1 0 0,1 1 0 0 0,-1-1 0 0 0,1 1-1 0 0,-1 0 1 0 0,1-1 0 0 0,0 1-1 0 0,-1-1 1 0 0,1 1 0 0 0,0 0 0 0 0,-1-1-1 0 0,1 1 1 0 0,0 0 0 0 0,0-1-1 0 0,-1 1 1 0 0,1 0 0 0 0,0 0-1 0 0,0-1 1 0 0,0 1 0 0 0,0 0 0 0 0,0-1-1 0 0,0 1 1 0 0,0 0 0 0 0,0 0-1 0 0,0-1 1 0 0,1 1 0 0 0,-1 0 0 0 0,0-1-1 0 0,0 1 1 0 0,1 1 0 0 0,21-2 162 0 0,-5-1 234 0 0,-4 0-384 0 0,1 2 0 0 0,-1 0-1 0 0,1 0 1 0 0,-1 1-1 0 0,0 0 1 0 0,0 2-1 0 0,0-1 1 0 0,0 2 0 0 0,0-1-1 0 0,21 13 1 0 0,-33-17-127 0 0,-1 0 1 0 0,0 0 0 0 0,1 0-1 0 0,-1 0 1 0 0,0 0 0 0 0,1 0-1 0 0,-1 1 1 0 0,0-1-1 0 0,0 0 1 0 0,1 0 0 0 0,-1 0-1 0 0,0 0 1 0 0,0 1 0 0 0,1-1-1 0 0,-1 0 1 0 0,0 0-1 0 0,0 0 1 0 0,1 1 0 0 0,-1-1-1 0 0,0 0 1 0 0,0 0 0 0 0,0 1-1 0 0,0-1 1 0 0,1 0-1 0 0,-1 1 1 0 0,0-1 0 0 0,0 0-1 0 0,0 1 1 0 0,0-1 0 0 0,0 0-1 0 0,0 0 1 0 0,0 1-1 0 0,0-1 1 0 0,0 0 0 0 0,0 1-1 0 0,0-1 1 0 0,0 0 0 0 0,0 1-1 0 0,0-1 1 0 0,0 0-1 0 0,0 1 1 0 0,0-1 0 0 0,0 0-1 0 0,0 0 1 0 0,-1 1 0 0 0,1-1-1 0 0,0 0 1 0 0,0 1-1 0 0,0-1 1 0 0,0 0 0 0 0,-1 0-1 0 0,1 1 1 0 0,0-1 0 0 0,0 0-1 0 0,-1 0 1 0 0,1 0-1 0 0,0 1 1 0 0,0-1 0 0 0,-1 0-1 0 0,1 0 1 0 0,0 0 0 0 0,-1 0-1 0 0,1 0 1 0 0,-1 0-1 0 0,-5 3-3221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14579 0 0,'13'6'1040'0'0,"0"-2"-1"0"0,1 1 0 0 0,-1-2 1 0 0,26 4-1 0 0,-26-5-775 0 0,1 1-1 0 0,-1 0 0 0 0,0 0 1 0 0,-1 1-1 0 0,21 10 1 0 0,0-7 1539 0 0,-31-6-1790 0 0,-1-1 0 0 0,0 1 0 0 0,0-1 0 0 0,0 1 1 0 0,1-1-1 0 0,-1 1 0 0 0,0 0 0 0 0,0 0 1 0 0,0 0-1 0 0,0-1 0 0 0,-1 1 0 0 0,1 0 0 0 0,0 0 1 0 0,0 0-1 0 0,0 1 0 0 0,-1-1 0 0 0,2 2 1 0 0,-2-3-21 0 0,0 1 0 0 0,0 0 0 0 0,0-1 1 0 0,0 1-1 0 0,-1 0 0 0 0,1-1 0 0 0,0 1 1 0 0,0 0-1 0 0,0-1 0 0 0,-1 1 0 0 0,1-1 1 0 0,0 1-1 0 0,-1 0 0 0 0,1-1 0 0 0,0 1 1 0 0,-1-1-1 0 0,1 1 0 0 0,-1-1 0 0 0,1 1 1 0 0,-1-1-1 0 0,1 1 0 0 0,-1-1 0 0 0,1 0 1 0 0,-2 1-1 0 0,-6 3-124 0 0,0 1 0 0 0,0-2 0 0 0,-1 1-1 0 0,-9 1 1 0 0,-2 3 103 0 0,17-6 14 0 0,0 0 1 0 0,-1 0 0 0 0,2 0-1 0 0,-1 1 1 0 0,0-1 0 0 0,0 1-1 0 0,1 0 1 0 0,0 0 0 0 0,-1 0-1 0 0,1 0 1 0 0,0 0 0 0 0,0 1-1 0 0,1-1 1 0 0,-1 0 0 0 0,1 1-1 0 0,0-1 1 0 0,0 1 0 0 0,0 0-1 0 0,0-1 1 0 0,0 1-1 0 0,1 6 1 0 0,-1-7 14 0 0,1 0-1 0 0,0-1 1 0 0,0 1 0 0 0,1 0-1 0 0,-1-1 1 0 0,0 1-1 0 0,1-1 1 0 0,0 1 0 0 0,-1 0-1 0 0,1-1 1 0 0,0 1-1 0 0,0-1 1 0 0,1 0 0 0 0,-1 1-1 0 0,0-1 1 0 0,1 0 0 0 0,0 0-1 0 0,-1 0 1 0 0,1 0-1 0 0,0 0 1 0 0,0 0 0 0 0,0 0-1 0 0,0-1 1 0 0,0 1-1 0 0,0-1 1 0 0,1 1 0 0 0,-1-1-1 0 0,1 0 1 0 0,-1 0-1 0 0,5 2 1 0 0,33 4 83 0 0,0-2 1 0 0,60 2-1 0 0,-67-6-204 0 0,-11-4-1136 0 0,-15 0-2657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2809 0 0,'0'1'186'0'0,"0"0"0"0"0,0 0 1 0 0,1 0-1 0 0,-1 0 0 0 0,0 0 1 0 0,0 0-1 0 0,1 0 1 0 0,-1 0-1 0 0,0 0 0 0 0,1 0 1 0 0,-1 0-1 0 0,1 0 0 0 0,0 0 1 0 0,-1 0-1 0 0,1-1 1 0 0,0 1-1 0 0,-1 0 0 0 0,1 0 1 0 0,0-1-1 0 0,0 1 0 0 0,-1 0 1 0 0,1-1-1 0 0,0 1 1 0 0,0-1-1 0 0,0 1 0 0 0,0-1 1 0 0,0 1-1 0 0,0-1 0 0 0,0 0 1 0 0,0 0-1 0 0,0 1 1 0 0,0-1-1 0 0,0 0 0 0 0,0 0 1 0 0,0 0-1 0 0,0 0 1 0 0,2 0-1 0 0,6 0 248 0 0,0-1-1 0 0,0 0 1 0 0,14-3 0 0 0,-5 1 16 0 0,-15 3-370 0 0,-1-1-1 0 0,1 1 1 0 0,0 0 0 0 0,0 0 0 0 0,0 0 0 0 0,-1 0-1 0 0,1 1 1 0 0,0-1 0 0 0,-1 1 0 0 0,1-1 0 0 0,0 1-1 0 0,-1 0 1 0 0,6 3 0 0 0,-7-3-34 0 0,-1 0 0 0 0,1 0 0 0 0,0 0 1 0 0,0 0-1 0 0,-1 0 0 0 0,1 0 0 0 0,-1 1 0 0 0,1-1 1 0 0,-1 0-1 0 0,0 0 0 0 0,1 1 0 0 0,-1-1 0 0 0,0 0 0 0 0,0 1 1 0 0,0-1-1 0 0,0 0 0 0 0,0 0 0 0 0,0 1 0 0 0,0-1 0 0 0,0 0 1 0 0,-1 1-1 0 0,1-1 0 0 0,0 0 0 0 0,-1 0 0 0 0,1 1 1 0 0,-1-1-1 0 0,1 0 0 0 0,-1 0 0 0 0,0 0 0 0 0,-1 2 0 0 0,-5 12 186 0 0,4-11-217 0 0,1 1 1 0 0,-1 0 0 0 0,1 0 0 0 0,0 0 0 0 0,1 1 0 0 0,-1-1 0 0 0,-1 10 0 0 0,3-13-28 0 0,1 0 0 0 0,-1-1 0 0 0,0 1 0 0 0,1 0 0 0 0,-1-1 0 0 0,1 1 0 0 0,-1-1 0 0 0,1 1 0 0 0,0-1 0 0 0,0 1 0 0 0,0-1-1 0 0,0 0 1 0 0,0 1 0 0 0,0-1 0 0 0,0 0 0 0 0,0 0 0 0 0,1 1 0 0 0,-1-1 0 0 0,0 0 0 0 0,1 0 0 0 0,-1-1 0 0 0,0 1 0 0 0,1 0 0 0 0,-1 0 0 0 0,1-1 0 0 0,0 1 0 0 0,-1-1 0 0 0,1 1 0 0 0,0-1 0 0 0,-1 0 0 0 0,3 1 0 0 0,5 0-509 0 0,0 0-1 0 0,0-1 1 0 0,0 0 0 0 0,0 0 0 0 0,0-1-1 0 0,0 0 1 0 0,0 0 0 0 0,0-1 0 0 0,0 0-1 0 0,-1-1 1 0 0,10-3 0 0 0,11-3-3864 0 0,-8-1 1171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 7506 0 0,'-15'-11'3205'0'0,"15"10"-3149"0"0,0 1 1 0 0,0 0-1 0 0,-1 0 0 0 0,1 0 0 0 0,0-1 1 0 0,0 1-1 0 0,0 0 0 0 0,0 0 0 0 0,0 0 1 0 0,0-1-1 0 0,0 1 0 0 0,0 0 0 0 0,0 0 0 0 0,0 0 1 0 0,0-1-1 0 0,0 1 0 0 0,0 0 0 0 0,0 0 1 0 0,0 0-1 0 0,0-1 0 0 0,0 1 0 0 0,0 0 1 0 0,0 0-1 0 0,0 0 0 0 0,0-1 0 0 0,1 1 1 0 0,-1 0-1 0 0,0 0 0 0 0,0 0 0 0 0,0 0 1 0 0,0-1-1 0 0,0 1 0 0 0,0 0 0 0 0,1 0 1 0 0,-1 0-1 0 0,0 0 0 0 0,0 0 0 0 0,0 0 1 0 0,0-1-1 0 0,1 1 0 0 0,2-1 68 0 0,0 1 1 0 0,-1-1-1 0 0,1 1 0 0 0,0-1 1 0 0,0 1-1 0 0,0 0 0 0 0,0 0 1 0 0,0 0-1 0 0,5 1 0 0 0,4 1-50 0 0,0 1 0 0 0,0 0-1 0 0,-1 0 1 0 0,1 1-1 0 0,-1 1 1 0 0,0 0 0 0 0,0 1-1 0 0,-1 0 1 0 0,1 0-1 0 0,13 12 1 0 0,-25-14-48 0 0,-10 0-20 0 0,-16 0-20 0 0,23-3 9 0 0,-3 0-11 0 0,-4 0 29 0 0,0 1-1 0 0,0 0 0 0 0,1 1 0 0 0,-1 0 1 0 0,-14 7-1 0 0,23-9-2 0 0,0 0 0 0 0,0 0-1 0 0,0 1 1 0 0,0-1 0 0 0,0 0 0 0 0,1 1 0 0 0,-1 0 0 0 0,0-1 0 0 0,1 1-1 0 0,-1 0 1 0 0,1 0 0 0 0,-1 0 0 0 0,1 0 0 0 0,0 0 0 0 0,0 0 0 0 0,0 0 0 0 0,0 0-1 0 0,0 1 1 0 0,1-1 0 0 0,-1 0 0 0 0,1 0 0 0 0,-1 1 0 0 0,1-1 0 0 0,0 0 0 0 0,0 1-1 0 0,0-1 1 0 0,0 1 0 0 0,0-1 0 0 0,0 0 0 0 0,1 1 0 0 0,0 2 0 0 0,0 0-31 0 0,1-1 0 0 0,-1 1 0 0 0,1 0 1 0 0,0-1-1 0 0,0 0 0 0 0,1 1 0 0 0,-1-1 0 0 0,1 0 1 0 0,0 0-1 0 0,0 0 0 0 0,0-1 0 0 0,1 1 0 0 0,-1-1 1 0 0,1 0-1 0 0,0 0 0 0 0,0 0 0 0 0,0 0 1 0 0,0 0-1 0 0,0-1 0 0 0,1 0 0 0 0,8 3 0 0 0,-9-4-192 0 0,0 0 0 0 0,0 0-1 0 0,0 0 1 0 0,0-1-1 0 0,0 0 1 0 0,0 0 0 0 0,1 0-1 0 0,-1 0 1 0 0,0 0 0 0 0,0-1-1 0 0,6-1 1 0 0,-6 0-332 0 0,0 1-1 0 0,0-1 1 0 0,-1 0 0 0 0,1 0 0 0 0,0 0-1 0 0,-1 0 1 0 0,0-1 0 0 0,1 1 0 0 0,-1-1-1 0 0,0 0 1 0 0,0 0 0 0 0,4-6-1 0 0,2-4-3132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4265 0 0,'0'0'108'0'0,"0"1"-1"0"0,0-1 1 0 0,0 1 0 0 0,-1-1 0 0 0,1 1 0 0 0,0-1-1 0 0,0 1 1 0 0,0-1 0 0 0,0 1 0 0 0,0-1-1 0 0,0 1 1 0 0,0-1 0 0 0,0 1 0 0 0,0-1 0 0 0,0 1-1 0 0,0-1 1 0 0,0 1 0 0 0,0-1 0 0 0,0 1-1 0 0,1-1 1 0 0,-1 1 0 0 0,0-1 0 0 0,0 1 0 0 0,0-1-1 0 0,1 1 1 0 0,-1-1 0 0 0,0 1 0 0 0,1-1-1 0 0,-1 0 1 0 0,0 1 0 0 0,1-1 0 0 0,-1 0 0 0 0,1 1-1 0 0,-1-1 1 0 0,0 0 0 0 0,1 1 0 0 0,-1-1-1 0 0,1 0 1 0 0,-1 0 0 0 0,1 0 0 0 0,0 1 0 0 0,22 11 656 0 0,-22-12-583 0 0,9 5-25 0 0,0-1 0 0 0,0 0 0 0 0,0-1 1 0 0,0 0-1 0 0,0-1 0 0 0,1 0 0 0 0,13 1 0 0 0,-31-3-18 0 0,1 0-1 0 0,-1 1 1 0 0,1 0-1 0 0,0 0 1 0 0,-1 0-1 0 0,1 1 1 0 0,0 0-1 0 0,0 0 1 0 0,0 1-1 0 0,0-1 1 0 0,0 1-1 0 0,1 1 1 0 0,-1-1-1 0 0,1 1 1 0 0,-6 5-1 0 0,7-6-68 0 0,1 1-1 0 0,0 0 1 0 0,0 0-1 0 0,0 0 0 0 0,0 0 1 0 0,1 0-1 0 0,-1 1 1 0 0,1-1-1 0 0,0 1 0 0 0,1 0 1 0 0,-1-1-1 0 0,1 1 1 0 0,0 0-1 0 0,0 0 0 0 0,0 0 1 0 0,1 0-1 0 0,0 0 1 0 0,0 0-1 0 0,0 0 0 0 0,0 0 1 0 0,2 5-1 0 0,-1-5-79 0 0,0 0-1 0 0,0 1 0 0 0,1-1 1 0 0,0 0-1 0 0,0 0 1 0 0,0 0-1 0 0,0-1 1 0 0,1 1-1 0 0,0 0 1 0 0,0-1-1 0 0,0 0 0 0 0,0 0 1 0 0,1 0-1 0 0,0 0 1 0 0,0 0-1 0 0,0-1 1 0 0,0 0-1 0 0,0 1 1 0 0,1-2-1 0 0,5 4 0 0 0,-7-5-178 0 0,0 1 0 0 0,1-1 0 0 0,-1 0 0 0 0,0-1-1 0 0,1 1 1 0 0,-1-1 0 0 0,1 1 0 0 0,-1-1-1 0 0,1 0 1 0 0,-1 0 0 0 0,1 0 0 0 0,-1-1 0 0 0,1 1-1 0 0,-1-1 1 0 0,0 0 0 0 0,1 0 0 0 0,-1 0-1 0 0,0-1 1 0 0,0 1 0 0 0,0-1 0 0 0,0 1 0 0 0,0-1-1 0 0,0 0 1 0 0,0 0 0 0 0,0 0 0 0 0,-1-1-1 0 0,1 1 1 0 0,-1-1 0 0 0,0 1 0 0 0,0-1 0 0 0,0 0-1 0 0,2-3 1 0 0,4-6-998 0 0,0 0 0 0 0,-2 0 0 0 0,11-26 1 0 0,-15 33 1270 0 0,0 0 0 0 0,0-1 0 0 0,-1 1 0 0 0,0-1 0 0 0,0 1 0 0 0,0-1 0 0 0,0 1 0 0 0,-1-1 0 0 0,0 0 0 0 0,-1 1 0 0 0,1-1 1 0 0,-3-10-1 0 0,3 15 54 0 0,0 0 1 0 0,0 1-1 0 0,-1-1 1 0 0,1 0 0 0 0,0 0-1 0 0,0 1 1 0 0,-1-1-1 0 0,1 0 1 0 0,0 0-1 0 0,-1 1 1 0 0,1-1 0 0 0,-1 0-1 0 0,1 1 1 0 0,-1-1-1 0 0,1 1 1 0 0,-1-1-1 0 0,1 0 1 0 0,-1 1 0 0 0,1-1-1 0 0,-1 1 1 0 0,0 0-1 0 0,1-1 1 0 0,-1 1-1 0 0,0-1 1 0 0,0 1 0 0 0,0 0-1 0 0,0 0 17 0 0,0 0 0 0 0,0 0 0 0 0,0 1 0 0 0,0-1 0 0 0,0 1 0 0 0,1-1 0 0 0,-1 1 1 0 0,0-1-1 0 0,0 1 0 0 0,1 0 0 0 0,-1-1 0 0 0,0 1 0 0 0,1 0 0 0 0,-1-1 0 0 0,1 1 0 0 0,-1 0 0 0 0,1 0 0 0 0,-1 0 0 0 0,-17 42 2095 0 0,15-33-2126 0 0,2-1 1 0 0,-1 1 0 0 0,2 0 0 0 0,-1 0 0 0 0,2 16 0 0 0,-1-23-128 0 0,0-1-1 0 0,0 1 1 0 0,0-1 0 0 0,1 0-1 0 0,-1 1 1 0 0,0-1 0 0 0,1 1-1 0 0,0-1 1 0 0,0 0 0 0 0,-1 0-1 0 0,1 1 1 0 0,1-1 0 0 0,-1 0-1 0 0,0 0 1 0 0,0 0 0 0 0,1 0-1 0 0,-1 0 1 0 0,1 0-1 0 0,0-1 1 0 0,0 1 0 0 0,-1 0-1 0 0,1-1 1 0 0,0 1 0 0 0,0-1-1 0 0,0 0 1 0 0,1 0 0 0 0,-1 1-1 0 0,2-1 1 0 0,-1-1-33 0 0,-1 0 1 0 0,1 0-1 0 0,-1-1 1 0 0,0 1-1 0 0,1-1 1 0 0,-1 1-1 0 0,0-1 1 0 0,0 0-1 0 0,1 0 1 0 0,-1 0-1 0 0,0 0 1 0 0,0 0-1 0 0,0-1 1 0 0,0 1-1 0 0,0-1 1 0 0,-1 1-1 0 0,1-1 1 0 0,0 0-1 0 0,-1 0 1 0 0,1 1-1 0 0,-1-1 1 0 0,1 0-1 0 0,-1 0 1 0 0,0-1-1 0 0,0 1 0 0 0,0 0 1 0 0,1-4-1 0 0,2-4-353 0 0,0 0 0 0 0,0 0 0 0 0,-1-1-1 0 0,3-17 1 0 0,-12 127 5371 0 0,5-74-6173 0 0,2-1 0 0 0,8 47-1 0 0,-9-71 1176 0 0,1 2-385 0 0,-1 0 0 0 0,1 0-1 0 0,-1 1 1 0 0,1-1 0 0 0,0 0 0 0 0,0 0-1 0 0,0 0 1 0 0,0-1 0 0 0,0 1 0 0 0,0 0-1 0 0,0 0 1 0 0,3 2 0 0 0,14 13-4212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1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6305 0 0,'6'2'3766'0'0,"14"3"-2351"0"0,-14-6-1216 0 0,1 1 0 0 0,0 1 0 0 0,-1-1 0 0 0,1 1-1 0 0,-1 1 1 0 0,1-1 0 0 0,-1 1 0 0 0,1 0-1 0 0,-1 0 1 0 0,0 1 0 0 0,0 0 0 0 0,8 5 0 0 0,-11-6-113 0 0,0 1 0 0 0,0 0 0 0 0,0 0 0 0 0,0 1 0 0 0,0-1 0 0 0,-1 1 0 0 0,1-1 1 0 0,-1 1-1 0 0,0 0 0 0 0,0 0 0 0 0,-1 0 0 0 0,1 0 0 0 0,-1 0 0 0 0,0 0 1 0 0,0 0-1 0 0,0 0 0 0 0,0 1 0 0 0,-1-1 0 0 0,0 0 0 0 0,0 6 0 0 0,-1 18 205 0 0,-6 41 0 0 0,-6-7-4780 0 0,13-61 3777 0 0,-2 3-457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4937 0 0,'0'0'164'0'0,"1"-1"0"0"0,-1 0 0 0 0,0 1 0 0 0,0-1 0 0 0,0 0 0 0 0,1 1 0 0 0,-1-1 0 0 0,0 0 0 0 0,1 1 0 0 0,-1-1 0 0 0,0 1 0 0 0,1-1 0 0 0,-1 1 0 0 0,1-1-1 0 0,-1 1 1 0 0,1-1 0 0 0,-1 1 0 0 0,1-1 0 0 0,0 1 0 0 0,-1-1 0 0 0,1 1 0 0 0,-1 0 0 0 0,1-1 0 0 0,0 1 0 0 0,-1 0 0 0 0,1 0 0 0 0,0-1 0 0 0,-1 1 0 0 0,1 0 0 0 0,0 0 0 0 0,-1 0 0 0 0,1 0 0 0 0,0 0 0 0 0,0 0 0 0 0,-1 0 0 0 0,1 0 0 0 0,0 0 0 0 0,-1 0 0 0 0,1 1 0 0 0,0-1-1 0 0,-1 0 1 0 0,1 0 0 0 0,0 1 0 0 0,-1-1 0 0 0,2 1 0 0 0,34 13 732 0 0,-34-13-721 0 0,26 11 86 0 0,-15-6-206 0 0,1 0 0 0 0,-1 0-1 0 0,-1 2 1 0 0,15 9-1 0 0,-25-15-4 0 0,0 0 0 0 0,-1 1 0 0 0,1-1-1 0 0,-1 0 1 0 0,1 1 0 0 0,-1-1 0 0 0,0 1-1 0 0,0-1 1 0 0,0 1 0 0 0,0 0 0 0 0,-1-1-1 0 0,1 1 1 0 0,-1 0 0 0 0,1 0 0 0 0,-1-1 0 0 0,0 1-1 0 0,0 0 1 0 0,-1 5 0 0 0,-10 56 292 0 0,8-52-361 0 0,-10 38-1236 0 0,3-17-2663 0 0,10-33 3819 0 0,0 1 0 0 0,-1-1 0 0 0,1 0 1 0 0,0 1-1 0 0,0-1 0 0 0,-1 0 0 0 0,1 1 1 0 0,0-1-1 0 0,-1 0 0 0 0,1 0 0 0 0,0 1 1 0 0,-1-1-1 0 0,1 0 0 0 0,-1 0 0 0 0,1 0 1 0 0,0 0-1 0 0,-1 1 0 0 0,1-1 0 0 0,-1 0 1 0 0,1 0-1 0 0,-1 0 0 0 0,1 0 0 0 0,0 0 1 0 0,-1 0-1 0 0,1 0 0 0 0,-1 0 0 0 0,1 0 1 0 0,-1 0-1 0 0,1 0 0 0 0,0 0 0 0 0,-1 0 1 0 0,1-1-1 0 0,-1 1 0 0 0,1 0 0 0 0,0 0 1 0 0,-1 0-1 0 0,1-1 0 0 0,0 1 0 0 0,-1 0 1 0 0,1 0-1 0 0,0-1 0 0 0,-1 1 0 0 0,1 0 1 0 0,-1-1-1 0 0,0 0-589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5905 0 0,'4'13'6791'0'0,"-6"13"-5203"0"0,1-18-811 0 0,-22 212 1046 0 0,25-200-2900 0 0,2-19 69 0 0,2-11 585 0 0,-5 7 358 0 0,4-9 120 0 0,0 0 0 0 0,0 1 0 0 0,1 0 0 0 0,0 0-1 0 0,10-12 1 0 0,-15 21-117 0 0,1 0 0 0 0,-1 0-1 0 0,1 1 1 0 0,0-1-1 0 0,-1 0 1 0 0,1 1-1 0 0,0-1 1 0 0,0 1 0 0 0,0 0-1 0 0,0 0 1 0 0,1-1-1 0 0,-1 1 1 0 0,0 1 0 0 0,0-1-1 0 0,1 0 1 0 0,-1 1-1 0 0,0-1 1 0 0,1 1 0 0 0,-1-1-1 0 0,0 1 1 0 0,1 0-1 0 0,-1 0 1 0 0,1 0 0 0 0,-1 1-1 0 0,0-1 1 0 0,1 0-1 0 0,-1 1 1 0 0,0 0-1 0 0,1-1 1 0 0,-1 1 0 0 0,0 0-1 0 0,0 0 1 0 0,0 0-1 0 0,4 3 1 0 0,-1-1-1059 0 0,10 4-4862 0 0,-10-7 2239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7106 0 0,'-5'-6'3536'0'0,"7"3"-1327"0"0,16 7-591 0 0,26 16-1301 0 0,-40-17-269 0 0,0 0 0 0 0,-1 0-1 0 0,1 1 1 0 0,-1-1 0 0 0,0 1 0 0 0,0 0 0 0 0,0 0 0 0 0,0 0 0 0 0,0 1-1 0 0,-1-1 1 0 0,0 0 0 0 0,0 1 0 0 0,0 0 0 0 0,-1-1 0 0 0,1 1-1 0 0,-1 0 1 0 0,-1 0 0 0 0,1 0 0 0 0,0 0 0 0 0,-1 0 0 0 0,0 0 0 0 0,0 0-1 0 0,-1 0 1 0 0,-1 8 0 0 0,-3 9-174 0 0,0-1 0 0 0,-2 0 1 0 0,-1-1-1 0 0,-12 26 0 0 0,15-35-82 0 0,4-11 206 0 0,1 0 0 0 0,0 1 0 0 0,0-1 0 0 0,0 0 0 0 0,0 1 1 0 0,0-1-1 0 0,0 0 0 0 0,0 0 0 0 0,0 1 0 0 0,0-1 1 0 0,0 0-1 0 0,0 0 0 0 0,0 1 0 0 0,0-1 0 0 0,0 0 0 0 0,0 1 1 0 0,0-1-1 0 0,0 0 0 0 0,0 0 0 0 0,0 1 0 0 0,0-1 0 0 0,0 0 1 0 0,0 0-1 0 0,0 1 0 0 0,0-1 0 0 0,1 0 0 0 0,-1 0 0 0 0,0 1 1 0 0,0-1-1 0 0,0 0 0 0 0,1 0 0 0 0,-1 0 0 0 0,0 0 1 0 0,0 1-1 0 0,1-1 0 0 0,12 3 75 0 0,25-5 128 0 0,-27 1-233 0 0,-2 0-75 0 0,0 1 0 0 0,0 0 1 0 0,0 1-1 0 0,16 3 1 0 0,-6 2-2437 0 0,1 3-3299 0 0,-13-6 1439 0 0</inkml:trace>
  <inkml:trace contextRef="#ctx0" brushRef="#br0" timeOffset="1">280 98 5313 0 0,'-2'-6'4041'0'0,"2"3"-1889"0"0,2 0-455 0 0,-2 6-225 0 0,0 4-336 0 0,0 5-335 0 0,-3 4-177 0 0,2 7-168 0 0,-2 3-144 0 0,1 4-120 0 0,0 2-104 0 0,2 0-200 0 0,2 0-392 0 0,-1 0-704 0 0,4-2-881 0 0,1-5-944 0 0,1-3-559 0 0,3-2-1785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7474 0 0,'-2'1'288'0'0,"0"0"0"0"0,1 0 1 0 0,-1 0-1 0 0,0 0 1 0 0,1 0-1 0 0,-1 1 0 0 0,1-1 1 0 0,0 1-1 0 0,-1-1 1 0 0,1 1-1 0 0,0-1 1 0 0,0 1-1 0 0,0 0 0 0 0,0-1 1 0 0,0 1-1 0 0,0 0 1 0 0,1 0-1 0 0,-1 0 0 0 0,0 0 1 0 0,1-1-1 0 0,0 1 1 0 0,-1 0-1 0 0,1 0 1 0 0,0 0-1 0 0,0 3 0 0 0,-1 9 12 0 0,2 0 1 0 0,2 23-1 0 0,-1-11 193 0 0,11 252-1561 0 0,-13-283 1021 0 0,1 0-1 0 0,-1 0 1 0 0,1 0 0 0 0,0-1 0 0 0,0 1 0 0 0,0 0-1 0 0,1 0 1 0 0,0 1 0 0 0,0-1 0 0 0,0 0 0 0 0,1 1-1 0 0,-1-1 1 0 0,1 1 0 0 0,0 0 0 0 0,7-8-1 0 0,-8 10 47 0 0,0 1-1 0 0,0-1 1 0 0,0 1-1 0 0,0 0 1 0 0,1-1-1 0 0,-1 1 1 0 0,0 0-1 0 0,0 0 1 0 0,1 0-1 0 0,-1 0 1 0 0,1 1-1 0 0,-1-1 1 0 0,1 1-1 0 0,-1 0 1 0 0,1-1-1 0 0,-1 1 1 0 0,1 0-1 0 0,-1 0 1 0 0,1 1-1 0 0,-1-1 1 0 0,1 0-1 0 0,-1 1 1 0 0,1 0-1 0 0,-1-1 1 0 0,1 1-1 0 0,-1 0 1 0 0,0 0-1 0 0,0 1 1 0 0,1-1-1 0 0,-1 0 1 0 0,0 1-1 0 0,0-1 1 0 0,0 1-1 0 0,2 2 1 0 0,-2-2 52 0 0,0-1 0 0 0,0 0 1 0 0,-1 1-1 0 0,1-1 0 0 0,-1 1 1 0 0,1 0-1 0 0,-1-1 0 0 0,0 1 1 0 0,1 0-1 0 0,-1 0 0 0 0,0 0 1 0 0,0 0-1 0 0,-1 0 0 0 0,1 0 1 0 0,0 0-1 0 0,0 0 0 0 0,-1 0 1 0 0,0 0-1 0 0,1 1 1 0 0,-1-1-1 0 0,0 0 0 0 0,0 0 1 0 0,0 0-1 0 0,0 0 0 0 0,0 1 1 0 0,-1-1-1 0 0,1 0 0 0 0,-1 0 1 0 0,1 0-1 0 0,-1 0 0 0 0,0 0 1 0 0,0 0-1 0 0,0 0 0 0 0,0 0 1 0 0,0 0-1 0 0,0 0 0 0 0,-1 0 1 0 0,1-1-1 0 0,-1 1 0 0 0,1 0 1 0 0,-3 1-1 0 0,-1 2 62 0 0,0-1 1 0 0,0 0-1 0 0,-1 0 1 0 0,1 0-1 0 0,-1-1 1 0 0,0 1-1 0 0,1-1 1 0 0,-2-1-1 0 0,1 1 1 0 0,0-1-1 0 0,0 0 1 0 0,-12 1-1 0 0,-5-2 147 0 0,2 1-2231 0 0,43 2-5881 0 0,-5-1 2383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7466 0 0,'0'0'243'0'0,"-1"-1"1"0"0,1 1 0 0 0,-1 0 0 0 0,1 0-1 0 0,-1 0 1 0 0,1 0 0 0 0,-1 0 0 0 0,1 0-1 0 0,-1 0 1 0 0,1 0 0 0 0,-1 0 0 0 0,1 1 0 0 0,-1-1-1 0 0,1 0 1 0 0,-1 0 0 0 0,1 0 0 0 0,-1 1-1 0 0,1-1 1 0 0,-1 0 0 0 0,1 0 0 0 0,-1 1-1 0 0,1-1 1 0 0,0 0 0 0 0,-1 1 0 0 0,-9 15 2538 0 0,-1 24-1852 0 0,8-31-498 0 0,-4 20-234 0 0,0 0-1 0 0,2 1 1 0 0,1 0 0 0 0,0 59-1 0 0,5-69-1253 0 0,1 1 0 0 0,0-1 0 0 0,2 0 0 0 0,10 36 0 0 0,-13-55 843 0 0,14 32-3490 0 0,-15-32 3355 0 0,1 0-1 0 0,0 0 1 0 0,0 0 0 0 0,0 0-1 0 0,0 0 1 0 0,0 0-1 0 0,0 0 1 0 0,0 0 0 0 0,1 0-1 0 0,-1 0 1 0 0,0-1-1 0 0,0 1 1 0 0,1 0 0 0 0,0 0-1 0 0,8 1-2705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18 5585 0 0,'-3'1'605'0'0,"1"1"-1"0"0,-1 0 1 0 0,1-1 0 0 0,0 1-1 0 0,0 0 1 0 0,-1 0 0 0 0,1 0-1 0 0,0 0 1 0 0,1 1-1 0 0,-1-1 1 0 0,-2 5 0 0 0,1-3-252 0 0,1 1 0 0 0,0 0 1 0 0,0 0-1 0 0,1 0 1 0 0,0 0-1 0 0,-2 6 1 0 0,2-3-295 0 0,1 0 0 0 0,-1 0 0 0 0,1 1 0 0 0,1-1 0 0 0,-1 0 0 0 0,2 0 0 0 0,-1 0 0 0 0,3 9 0 0 0,-2-13-102 0 0,-1 0 1 0 0,1-1-1 0 0,-1 0 0 0 0,1 1 1 0 0,0-1-1 0 0,0 0 0 0 0,0 0 0 0 0,1 0 1 0 0,-1 0-1 0 0,1 0 0 0 0,0-1 1 0 0,0 1-1 0 0,-1-1 0 0 0,2 0 1 0 0,5 4-1 0 0,-8-6 15 0 0,0 1 0 0 0,0-1-1 0 0,0 1 1 0 0,1-1 0 0 0,-1 0 0 0 0,0 1 0 0 0,1-1 0 0 0,-1 0-1 0 0,0 0 1 0 0,0 0 0 0 0,1 0 0 0 0,-1 0 0 0 0,0 0 0 0 0,1-1 0 0 0,-1 1-1 0 0,0 0 1 0 0,0-1 0 0 0,1 1 0 0 0,0-1 0 0 0,0-1 15 0 0,0 1 1 0 0,-1 0 0 0 0,1-1-1 0 0,0 1 1 0 0,-1-1 0 0 0,1 0-1 0 0,-1 1 1 0 0,0-1-1 0 0,0 0 1 0 0,1 0 0 0 0,-1 0-1 0 0,0 0 1 0 0,-1 0-1 0 0,1 0 1 0 0,1-2 0 0 0,-1-3 49 0 0,1 0 1 0 0,-1 0-1 0 0,0 0 1 0 0,0 0-1 0 0,-1 0 1 0 0,1 0-1 0 0,-2-1 1 0 0,1 1-1 0 0,-1 0 0 0 0,0 0 1 0 0,-1 0-1 0 0,0 0 1 0 0,0 0-1 0 0,0 1 1 0 0,-1-1-1 0 0,0 1 1 0 0,0-1-1 0 0,0 1 1 0 0,-7-8-1 0 0,1 6-262 0 0,5 13-1969 0 0,6 17-4678 0 0,2-12 2788 0 0</inkml:trace>
  <inkml:trace contextRef="#ctx0" brushRef="#br0" timeOffset="1">291 21 4769 0 0,'-3'-3'516'0'0,"1"1"0"0"0,-1 0 0 0 0,1 1 0 0 0,-1-1 0 0 0,1 0 0 0 0,-1 1-1 0 0,0 0 1 0 0,0-1 0 0 0,0 1 0 0 0,0 0 0 0 0,0 0 0 0 0,0 1 0 0 0,0-1 0 0 0,0 1 0 0 0,0-1 0 0 0,0 1 0 0 0,0 0 0 0 0,0 0 0 0 0,-6 1-1 0 0,8 0-403 0 0,-1 0-1 0 0,0 0 1 0 0,0 0-1 0 0,1 0 1 0 0,-1 0-1 0 0,0 0 1 0 0,1 1-1 0 0,-1-1 1 0 0,1 1-1 0 0,0-1 1 0 0,-1 1-1 0 0,1-1 1 0 0,0 1-1 0 0,0 0 1 0 0,0-1-1 0 0,0 1 1 0 0,0 0-1 0 0,1 0 0 0 0,-1 0 1 0 0,0 0-1 0 0,1 0 1 0 0,0 0-1 0 0,-1 0 1 0 0,1 0-1 0 0,0 0 1 0 0,0 0-1 0 0,0 0 1 0 0,0 0-1 0 0,0 0 1 0 0,0 0-1 0 0,2 2 1 0 0,-1 5-113 0 0,0-1 0 0 0,1 1 1 0 0,1-1-1 0 0,-1 0 1 0 0,1 0-1 0 0,1 0 1 0 0,0 0-1 0 0,0-1 0 0 0,0 1 1 0 0,7 7-1 0 0,-9-12-204 0 0,-1 0 1 0 0,1-1-1 0 0,1 1 0 0 0,-1-1 0 0 0,0 1 0 0 0,1-1 0 0 0,-1 0 1 0 0,1 0-1 0 0,0 0 0 0 0,-1 0 0 0 0,1 0 0 0 0,0-1 0 0 0,0 1 1 0 0,0-1-1 0 0,1 0 0 0 0,-1 0 0 0 0,0 0 0 0 0,0 0 0 0 0,1 0 1 0 0,-1-1-1 0 0,0 0 0 0 0,1 0 0 0 0,-1 1 0 0 0,0-2 0 0 0,1 1 1 0 0,-1 0-1 0 0,0-1 0 0 0,6-1 0 0 0,-8 2-158 0 0,0-1 0 0 0,1 0 0 0 0,-1 1 0 0 0,0-1 0 0 0,1 0-1 0 0,-1 0 1 0 0,0 0 0 0 0,0 1 0 0 0,0-1 0 0 0,0-1 0 0 0,0 1 0 0 0,0 0 0 0 0,0 0 0 0 0,0 0 0 0 0,0 0 0 0 0,-1-1-1 0 0,1 1 1 0 0,1-2 0 0 0,1-7-3622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3:4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41 105 4841 0 0,'-33'-16'2205'0'0,"32"15"-2106"0"0,1 1 1 0 0,-1 0-1 0 0,1 0 1 0 0,-1-1-1 0 0,1 1 0 0 0,0-1 1 0 0,-1 1-1 0 0,1 0 1 0 0,0-1-1 0 0,-1 1 0 0 0,1-1 1 0 0,0 1-1 0 0,-1-1 1 0 0,1 1-1 0 0,0-1 0 0 0,0 1 1 0 0,-1-1-1 0 0,1 1 0 0 0,0-1 1 0 0,0 1-1 0 0,0-1 1 0 0,0 0-1 0 0,0 0-17 0 0,1 0 0 0 0,-1 1-1 0 0,1-1 1 0 0,-1 0 0 0 0,1 1 0 0 0,-1-1-1 0 0,1 1 1 0 0,-1-1 0 0 0,1 1-1 0 0,0-1 1 0 0,0 1 0 0 0,-1-1 0 0 0,1 1-1 0 0,0-1 1 0 0,-1 1 0 0 0,1 0 0 0 0,0 0-1 0 0,0-1 1 0 0,0 1 0 0 0,-1 0 0 0 0,2 0-1 0 0,7-1 225 0 0,0 0-1 0 0,0 0 0 0 0,0 1 0 0 0,0 0 1 0 0,0 1-1 0 0,0 0 0 0 0,0 1 0 0 0,11 3 0 0 0,29 2 336 0 0,-19-7-376 0 0,1-1 1 0 0,-1-2-1 0 0,1-2 1 0 0,-1 0-1 0 0,42-14 0 0 0,63-11 173 0 0,-19 19-112 0 0,161 7 1 0 0,-2 1 53 0 0,345 19 353 0 0,-377-1-660 0 0,295 21 336 0 0,-212-5-196 0 0,-156-11-92 0 0,247-2 0 0 0,-291-23 43 0 0,734-8 227 0 0,48 11-370 0 0,-441 13 88 0 0,12 0 2 0 0,-223-5 939 0 0,-68 2-329 0 0,-177-10 48 0 0,-14-1-2992 0 0,-16-3-7715 0 0,8 4 3057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2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10602 0 0,'2'25'5433'0'0,"-2"-21"-4867"0"0,1 0-1 0 0,-1 0 1 0 0,0-1-1 0 0,0 1 0 0 0,0 0 1 0 0,-1-1-1 0 0,0 7 1 0 0,0-8-554 0 0,-1 0 0 0 0,1 1 1 0 0,0-1-1 0 0,0 0 0 0 0,-1 0 0 0 0,1 0 1 0 0,-1-1-1 0 0,0 1 0 0 0,1 0 0 0 0,-1 0 1 0 0,0-1-1 0 0,0 1 0 0 0,0-1 1 0 0,0 0-1 0 0,-4 2 0 0 0,-10 4-189 0 0,13-6 150 0 0,-1 0 1 0 0,1 0-1 0 0,0 0 0 0 0,-1 1 0 0 0,1-1 0 0 0,0 1 0 0 0,0 0 1 0 0,0 0-1 0 0,0 0 0 0 0,1 0 0 0 0,-4 4 0 0 0,6-5 26 0 0,0-1-1 0 0,0 0 1 0 0,0 1-1 0 0,0-1 1 0 0,0 1-1 0 0,0-1 1 0 0,0 1-1 0 0,0-1 1 0 0,0 1-1 0 0,1-1 1 0 0,-1 1-1 0 0,0-1 0 0 0,0 0 1 0 0,1 1-1 0 0,-1-1 1 0 0,0 1-1 0 0,1-1 1 0 0,-1 0-1 0 0,0 1 1 0 0,1-1-1 0 0,-1 0 1 0 0,0 1-1 0 0,1-1 1 0 0,-1 0-1 0 0,1 0 1 0 0,-1 1-1 0 0,0-1 1 0 0,1 0-1 0 0,-1 0 1 0 0,1 0-1 0 0,-1 0 0 0 0,1 0 1 0 0,-1 0-1 0 0,1 0 1 0 0,0 1-1 0 0,21 3-4 0 0,-19-3 5 0 0,31 4-608 0 0,46 1 0 0 0,-42-6-2605 0 0,0 1-3306 0 0,-19-1 535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6561 0 0,'3'22'6489'0'0,"7"14"-3822"0"0,0-1-1522 0 0,1 28-198 0 0,18 71-454 0 0,-23-115-1527 0 0,0 0-1 0 0,15 28 0 0 0,-21-46 852 0 0,1 0-1 0 0,-1 0 1 0 0,0-1-1 0 0,1 1 1 0 0,-1 0-1 0 0,1 0 1 0 0,-1 0 0 0 0,1 0-1 0 0,0-1 1 0 0,-1 1-1 0 0,1 0 1 0 0,0-1 0 0 0,0 1-1 0 0,-1-1 1 0 0,1 1-1 0 0,0-1 1 0 0,0 1 0 0 0,0-1-1 0 0,0 1 1 0 0,1 0-1 0 0,-1-1 32 0 0,0-1 1 0 0,0 1-1 0 0,-1 0 0 0 0,1 0 0 0 0,0 0 0 0 0,-1-1 0 0 0,1 1 0 0 0,0 0 0 0 0,0-1 0 0 0,-1 1 0 0 0,1-1 0 0 0,-1 1 0 0 0,1-1 1 0 0,0 1-1 0 0,-1-1 0 0 0,1 1 0 0 0,-1-1 0 0 0,1 1 0 0 0,-1-1 0 0 0,1-1 0 0 0,4-5-902 0 0,-1-1-1 0 0,0 0 1 0 0,5-15-1 0 0,-3 8 191 0 0,4-4-1306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6:34:2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29 4057 0 0,'0'-1'397'0'0,"0"0"0"0"0,0 0 0 0 0,-1 0 1 0 0,1 0-1 0 0,0 0 0 0 0,0 0 0 0 0,-1 0 0 0 0,1 0 0 0 0,0 0 1 0 0,-1 0-1 0 0,1 0 0 0 0,-1 0 0 0 0,0 1 0 0 0,1-1 0 0 0,-1 0 1 0 0,1 0-1 0 0,-1 0 0 0 0,0 1 0 0 0,0-1 0 0 0,1 0 0 0 0,-1 1 1 0 0,0-1-1 0 0,0 1 0 0 0,0-1 0 0 0,-2 0 0 0 0,0 0 51 0 0,-1-1 0 0 0,0 1 1 0 0,1 0-1 0 0,-1 1 0 0 0,0-1 0 0 0,0 1 0 0 0,-5-1 0 0 0,-2 2-261 0 0,1-1 0 0 0,-1 1 0 0 0,1 1 0 0 0,0 0 0 0 0,-11 3-1 0 0,19-4-185 0 0,0 0 0 0 0,0 0 0 0 0,-1-1-1 0 0,1 1 1 0 0,0 1 0 0 0,0-1 0 0 0,0 0-1 0 0,1 0 1 0 0,-1 1 0 0 0,0-1 0 0 0,0 1-1 0 0,1-1 1 0 0,-1 1 0 0 0,1 0 0 0 0,-1 0 0 0 0,1 0-1 0 0,0 0 1 0 0,0 0 0 0 0,0 0 0 0 0,0 0-1 0 0,0 0 1 0 0,0 0 0 0 0,0 3 0 0 0,1-3-25 0 0,0-1 0 0 0,0 1 0 0 0,0 0 0 0 0,1 0 0 0 0,-1-1 0 0 0,1 1 0 0 0,-1 0 0 0 0,1-1 0 0 0,0 1 1 0 0,-1 0-1 0 0,1-1 0 0 0,0 1 0 0 0,0-1 0 0 0,0 1 0 0 0,0-1 0 0 0,0 1 0 0 0,1-1 0 0 0,-1 0 0 0 0,0 0 1 0 0,1 0-1 0 0,-1 1 0 0 0,0-1 0 0 0,1-1 0 0 0,0 1 0 0 0,-1 0 0 0 0,1 0 0 0 0,-1 0 0 0 0,1-1 1 0 0,3 1-1 0 0,52 16-436 0 0,-11-5-1644 0 0,-1 8-4614 0 0,-30-10 1946 0 0,-5-1 1595 0 0</inkml:trace>
  <inkml:trace contextRef="#ctx0" brushRef="#br0" timeOffset="1">315 236 5569 0 0,'-2'-5'4313'0'0,"2"1"-1224"0"0,0 0-873 0 0,0 0-559 0 0,0 2-217 0 0,0 1-560 0 0,-1 1-384 0 0,1 1-288 0 0,-1 1-336 0 0,0 2-512 0 0,1 1-832 0 0,1 2-1361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 4033 0 0,'-1'-1'169'0'0,"-17"-23"4327"0"0,19 15-1659 0 0,15 9-450 0 0,2 4-1963 0 0,-1 1 0 0 0,1 1 0 0 0,-1 1 0 0 0,0 0 0 0 0,-1 1 0 0 0,1 1 0 0 0,-2 0 0 0 0,26 21 0 0 0,-39-28-370 0 0,0 0 1 0 0,0 0-1 0 0,0 0 0 0 0,-1 0 0 0 0,1 0 0 0 0,-1 1 0 0 0,1-1 0 0 0,-1 0 0 0 0,0 1 0 0 0,0-1 0 0 0,0 1 0 0 0,0 0 0 0 0,0-1 0 0 0,-1 1 0 0 0,1 0 0 0 0,-1 0 0 0 0,0-1 0 0 0,0 5 0 0 0,0-2-77 0 0,-1-1-1 0 0,0 1 1 0 0,0-1-1 0 0,0 1 1 0 0,-1-1 0 0 0,1 0-1 0 0,-1 1 1 0 0,0-1 0 0 0,-1 0-1 0 0,-3 5 1 0 0,1-2-273 0 0,-1 0-1 0 0,0 0 1 0 0,0 0 0 0 0,0-1 0 0 0,-1 0 0 0 0,0 0 0 0 0,0-1-1 0 0,-1 0 1 0 0,1 0 0 0 0,-16 7 0 0 0,9-8 117 0 0,-4 5-295 0 0,19-8 502 0 0,1-1 1 0 0,-1 1 0 0 0,0 0-1 0 0,0 0 1 0 0,1 0 0 0 0,-1-1 0 0 0,0 1-1 0 0,1-1 1 0 0,-1 1 0 0 0,1-1-1 0 0,-1 1 1 0 0,1-1 0 0 0,-1 0-1 0 0,3 0 1 0 0,143 28 1873 0 0,-49-16-4433 0 0,-98-23-5801 0 0,-10-1 6396 0 0,3 2-1234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5161 0 0,'2'2'2201'0'0,"3"1"-577"0"0,2 1-352 0 0,2 1-248 0 0,0-3-319 0 0,4 0-241 0 0,1 2-136 0 0,2 0-64 0 0,3 0-48 0 0,0 0-96 0 0,1 0-224 0 0,-2-2-440 0 0,-1 0-577 0 0,-2-1-647 0 0,-1 0-480 0 0,-1-2-1 0 0,-6-2 593 0 0,1 2-1145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 5249 0 0,'-1'0'389'0'0,"0"-1"0"0"0,0 1 0 0 0,0-1 0 0 0,0 1 0 0 0,-1-1 0 0 0,1 1 0 0 0,0 0 0 0 0,0 0 0 0 0,0-1 0 0 0,-1 1-1 0 0,1 0 1 0 0,0 0 0 0 0,-1 0 0 0 0,1 1 0 0 0,0-1 0 0 0,0 0 0 0 0,0 0 0 0 0,-1 1 0 0 0,1-1 0 0 0,0 0 0 0 0,0 1 0 0 0,0-1 0 0 0,-2 2 0 0 0,1 0-21 0 0,0-1-1 0 0,0 1 1 0 0,0 0 0 0 0,0 0 0 0 0,0 1-1 0 0,0-1 1 0 0,1 0 0 0 0,-1 1 0 0 0,1-1 0 0 0,-2 4-1 0 0,-3 9-105 0 0,1 0 1 0 0,1 0-1 0 0,-4 18 0 0 0,5-18 182 0 0,-2 11-542 0 0,-12 40-1819 0 0,15-61 939 0 0,1-1 0 0 0,-1 0 0 0 0,0-1-1 0 0,0 1 1 0 0,-1 0 0 0 0,1 0-1 0 0,-5 4 1 0 0,-14 3-6627 0 0,19-11 7403 0 0,0 1-1 0 0,0-1 0 0 0,1 1 1 0 0,-1 0-1 0 0,0-1 0 0 0,0 1 0 0 0,1 0 1 0 0,-1 0-1 0 0,1 0 0 0 0,-1 1 1 0 0,1-1-1 0 0,-2 2 0 0 0,-15 21 2191 0 0,17-22-1181 0 0,-1 1 0 0 0,1 0 0 0 0,0-1 0 0 0,0 1 0 0 0,0 0 0 0 0,0 0 0 0 0,0 0 0 0 0,1 0 0 0 0,-1 0 0 0 0,1 3 0 0 0,0-4-311 0 0,0 0 0 0 0,0 0-1 0 0,0 0 1 0 0,1 0 0 0 0,-1 0 0 0 0,1-1 0 0 0,-1 1-1 0 0,1 0 1 0 0,0 0 0 0 0,0 0 0 0 0,0-1 0 0 0,0 1-1 0 0,0 0 1 0 0,0-1 0 0 0,3 3 0 0 0,21 15-187 0 0,-12-12-440 0 0,1-1 0 0 0,0 0 0 0 0,0-1-1 0 0,0 0 1 0 0,1-2 0 0 0,0 1 0 0 0,22 1 0 0 0,-23-4-1603 0 0,0-1 0 0 0,28-3 1 0 0,-29 1-700 0 0,1-1 0 0 0,-1 0 0 0 0,16-6 0 0 0,-11-2-357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10722 0 0,'3'5'834'0'0,"0"-1"1"0"0,0 0-1 0 0,1 0 0 0 0,-1-1 0 0 0,1 1 0 0 0,8 5 0 0 0,54 30 1376 0 0,-42-26-1837 0 0,-11-6-383 0 0,-6-2-106 0 0,1 0-1 0 0,0-1 1 0 0,0 0-1 0 0,0-1 1 0 0,0 1 0 0 0,0-2-1 0 0,1 1 1 0 0,10 1 0 0 0,-60-23-4492 0 0,24 14 4479 0 0,0 1-1 0 0,0 0 1 0 0,-31-2-1 0 0,43 6 300 0 0,-1 0 0 0 0,1 0 0 0 0,0 0 0 0 0,-1 0 0 0 0,1 1 0 0 0,-1 0 0 0 0,1 0 0 0 0,0 1 0 0 0,-1-1 0 0 0,1 1 0 0 0,0 0-1 0 0,0 1 1 0 0,0-1 0 0 0,1 1 0 0 0,-1 0 0 0 0,-5 4 0 0 0,9-5-122 0 0,0-1 0 0 0,-1 1 0 0 0,1 0 1 0 0,0-1-1 0 0,0 1 0 0 0,0 0 0 0 0,0 0 0 0 0,0 0 0 0 0,0 0 0 0 0,0 0 0 0 0,1 0 1 0 0,-1 0-1 0 0,1 0 0 0 0,-1 0 0 0 0,1 0 0 0 0,0 0 0 0 0,0 0 0 0 0,0 0 1 0 0,0 0-1 0 0,0 0 0 0 0,0 0 0 0 0,1 1 0 0 0,-1-1 0 0 0,1 0 0 0 0,-1 0 0 0 0,1 0 1 0 0,0 0-1 0 0,0-1 0 0 0,0 1 0 0 0,0 0 0 0 0,0 0 0 0 0,0 0 0 0 0,1-1 1 0 0,-1 1-1 0 0,2 1 0 0 0,1 2-98 0 0,0-1 1 0 0,0 1-1 0 0,1-1 1 0 0,-1 0-1 0 0,1-1 1 0 0,0 1-1 0 0,0-1 1 0 0,0 0-1 0 0,0 0 1 0 0,1-1-1 0 0,6 3 1 0 0,-4-3-177 0 0,-1-1-1 0 0,0 0 1 0 0,1-1 0 0 0,-1 1 0 0 0,0-1-1 0 0,1-1 1 0 0,-1 0 0 0 0,1 0 0 0 0,-1 0-1 0 0,0-1 1 0 0,0 0 0 0 0,11-4-1 0 0,-7 1 150 0 0,0 0 0 0 0,-1-1-1 0 0,0 0 1 0 0,0-1-1 0 0,0 0 1 0 0,-1 0 0 0 0,10-10-1 0 0,-19 17 95 0 0,1 0-1 0 0,-1-1 1 0 0,1 1-1 0 0,0-1 1 0 0,-1 1-1 0 0,1-1 1 0 0,-1 1-1 0 0,1-1 1 0 0,-1 1-1 0 0,0-1 1 0 0,1 1-1 0 0,-1-1 1 0 0,1 0 0 0 0,-1 1-1 0 0,0-1 1 0 0,0 0-1 0 0,1 1 1 0 0,-1-1-1 0 0,0 0 1 0 0,0 0-1 0 0,0 1 1 0 0,0-1-1 0 0,1 0 1 0 0,-1 1-1 0 0,0-1 1 0 0,-1 0-1 0 0,1 0 1 0 0,0 1-1 0 0,0-1 1 0 0,0 0-1 0 0,0 1 1 0 0,-1-2-1 0 0,0 1 10 0 0,0 1-1 0 0,1 0 0 0 0,-1-1 1 0 0,0 1-1 0 0,0 0 0 0 0,0 0 1 0 0,0 0-1 0 0,0 0 0 0 0,0 0 0 0 0,1 0 1 0 0,-1 0-1 0 0,0 0 0 0 0,0 0 1 0 0,0 0-1 0 0,0 0 0 0 0,0 1 0 0 0,1-1 1 0 0,-1 0-1 0 0,0 1 0 0 0,0-1 1 0 0,0 0-1 0 0,1 1 0 0 0,-1-1 1 0 0,0 1-1 0 0,1-1 0 0 0,-2 2 0 0 0,-4 2 106 0 0,0 1-1 0 0,0 0 0 0 0,1 0 0 0 0,0 0 0 0 0,0 1 0 0 0,0-1 1 0 0,1 1-1 0 0,0 0 0 0 0,-5 10 0 0 0,8-14-38 0 0,0 0 0 0 0,0 0 0 0 0,0 1 0 0 0,0-1 0 0 0,1 0 0 0 0,-1 0 0 0 0,1 0 0 0 0,0 0 0 0 0,-1 1 0 0 0,1-1 0 0 0,0 0 0 0 0,0 0 0 0 0,1 0 0 0 0,-1 1 0 0 0,0-1 0 0 0,1 0 0 0 0,-1 0 0 0 0,1 0 0 0 0,0 0 0 0 0,0 0 0 0 0,0 0 0 0 0,0 0 1 0 0,0 0-1 0 0,0 0 0 0 0,0 0 0 0 0,0 0 0 0 0,1 0 0 0 0,-1-1 0 0 0,1 1 0 0 0,0-1 0 0 0,-1 1 0 0 0,1-1 0 0 0,0 0 0 0 0,0 0 0 0 0,2 2 0 0 0,3 0-129 0 0,0 0 0 0 0,-1 0 1 0 0,1-1-1 0 0,0 1 0 0 0,1-2 1 0 0,-1 1-1 0 0,0-1 0 0 0,0 0 1 0 0,1-1-1 0 0,-1 1 0 0 0,0-2 1 0 0,1 1-1 0 0,-1-1 0 0 0,0 0 1 0 0,13-3-1 0 0,-28 6-6560 0 0,-10 2 1223 0 0,2 0 613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9978 0 0,'41'8'7338'0'0,"22"-7"-3952"0"0,-48-2-3096 0 0,0 1 0 0 0,0 0 0 0 0,26 5 0 0 0,-40-5-258 0 0,1 0 0 0 0,0 1 0 0 0,-1-1-1 0 0,1 1 1 0 0,-1-1 0 0 0,1 1 0 0 0,-1 0 0 0 0,1-1 0 0 0,-1 1-1 0 0,1 0 1 0 0,-1 0 0 0 0,0 0 0 0 0,2 2 0 0 0,-2-2-19 0 0,-1-1 1 0 0,1 1 0 0 0,-1 0 0 0 0,0-1 0 0 0,1 1-1 0 0,-1 0 1 0 0,0-1 0 0 0,0 1 0 0 0,0 0 0 0 0,0 0-1 0 0,1-1 1 0 0,-1 1 0 0 0,0 0 0 0 0,0 0 0 0 0,0-1-1 0 0,0 1 1 0 0,-1 0 0 0 0,1 0 0 0 0,0-1 0 0 0,0 1-1 0 0,-1 1 1 0 0,-2 4 29 0 0,0 0 1 0 0,0-1-1 0 0,-1 0 1 0 0,0 1-1 0 0,-9 8 0 0 0,10-11-51 0 0,0 0-1 0 0,0 0 1 0 0,0 0-1 0 0,1 1 1 0 0,-1-1 0 0 0,1 1-1 0 0,0-1 1 0 0,0 1-1 0 0,0 0 1 0 0,-2 6-1 0 0,4-9-103 0 0,0 0-1 0 0,1 0 1 0 0,-1 0-1 0 0,0 0 1 0 0,1 0-1 0 0,-1-1 0 0 0,1 1 1 0 0,-1 0-1 0 0,1 0 1 0 0,-1 0-1 0 0,1-1 1 0 0,-1 1-1 0 0,1 0 1 0 0,0-1-1 0 0,-1 1 1 0 0,1 0-1 0 0,0-1 0 0 0,-1 1 1 0 0,1-1-1 0 0,0 1 1 0 0,0-1-1 0 0,0 0 1 0 0,0 1-1 0 0,0-1 1 0 0,-1 0-1 0 0,1 0 1 0 0,0 1-1 0 0,0-1 1 0 0,0 0-1 0 0,0 0 0 0 0,0 0 1 0 0,0 0-1 0 0,0 0 1 0 0,0 0-1 0 0,1-1 1 0 0,41-2-9221 0 0,-32 1 6302 0 0,7 1-1580 0 0</inkml:trace>
  <inkml:trace contextRef="#ctx0" brushRef="#br0" timeOffset="1">503 142 12403 0 0,'5'2'8666'0'0,"-3"-2"-7322"0"0,-1 3-448 0 0,-1-4-296 0 0,-1-1-560 0 0,0 0-80 0 0,0-1-184 0 0,1-3-232 0 0,1-2-400 0 0,1-1-625 0 0,1-2-983 0 0,-1-1-1337 0 0,-1-3-1456 0 0,-1 2-1384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5337 0 0,'-6'8'668'0'0,"-1"0"1"0"0,1 0-1 0 0,1 1 0 0 0,-1-1 0 0 0,2 1 1 0 0,-1 1-1 0 0,1-1 0 0 0,0 1 0 0 0,1 0 1 0 0,0-1-1 0 0,1 1 0 0 0,-2 18 0 0 0,2 2-41 0 0,2 0 0 0 0,7 59 0 0 0,-4-58-577 0 0,-2-26 147 0 0,1-18-150 0 0,0-41-197 0 0,0 2 15 0 0,-2 50 128 0 0,10-74-116 0 0,-10 71 115 0 0,1 1 1 0 0,1-1 0 0 0,-1 1 0 0 0,1-1 0 0 0,-1 1 0 0 0,1-1-1 0 0,1 1 1 0 0,-1 0 0 0 0,0 0 0 0 0,1 0 0 0 0,0 0 0 0 0,0 0 0 0 0,5-4-1 0 0,-6 7 0 0 0,-1 0-1 0 0,1 1 0 0 0,0 0 0 0 0,-1-1 1 0 0,1 1-1 0 0,-1 0 0 0 0,1 0 0 0 0,0 0 0 0 0,-1 0 1 0 0,1 0-1 0 0,0 0 0 0 0,-1 0 0 0 0,1 1 1 0 0,-1-1-1 0 0,1 0 0 0 0,0 1 0 0 0,-1 0 1 0 0,1-1-1 0 0,-1 1 0 0 0,1 0 0 0 0,-1 0 0 0 0,0-1 1 0 0,1 1-1 0 0,-1 0 0 0 0,0 1 0 0 0,0-1 1 0 0,1 0-1 0 0,-1 0 0 0 0,1 2 0 0 0,33 38-61 0 0,-29-31 91 0 0,0 0-1 0 0,0 0 1 0 0,-1 1 0 0 0,-1 0 0 0 0,0 0 0 0 0,0 0-1 0 0,-1 1 1 0 0,2 12 0 0 0,-4-15-122 0 0,1 0-1 0 0,-2 0 1 0 0,1-1-1 0 0,-2 1 1 0 0,1 0 0 0 0,-1 0-1 0 0,0 0 1 0 0,-1-1 0 0 0,0 1-1 0 0,0-1 1 0 0,-6 14-1 0 0,5-17 15 0 0,0 0 0 0 0,0-1-1 0 0,-1 1 1 0 0,1-1 0 0 0,-1 0-1 0 0,0 0 1 0 0,-1 0 0 0 0,1-1 0 0 0,0 1-1 0 0,-1-1 1 0 0,0 0 0 0 0,0-1-1 0 0,0 1 1 0 0,0-1 0 0 0,0 0-1 0 0,0 0 1 0 0,-1 0 0 0 0,-9 1-1 0 0,81-6 427 0 0,-44 3-600 0 0,0-1 0 0 0,35-6 0 0 0,-48 5-731 0 0,0-1 0 0 0,-1 1 1 0 0,1-1-1 0 0,-1-1 0 0 0,15-8 1 0 0,-4 0-3276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9922 0 0,'0'1'1320'0'0,"2"2"-799"0"0,4 0-145 0 0,2 1-8 0 0,3 1-96 0 0,2 1-120 0 0,0 0-16 0 0,4-2-32 0 0,-1 1-32 0 0,1-3-192 0 0,1-1-440 0 0,2-2-553 0 0,-2-2-751 0 0,-1-2-600 0 0,-19-17-65 0 0,15 14-912 0 0</inkml:trace>
  <inkml:trace contextRef="#ctx0" brushRef="#br0" timeOffset="1">182 1 6089 0 0,'-7'13'1945'0'0,"-1"1"-433"0"0,0 6-232 0 0,2 2-295 0 0,2 1-305 0 0,1 1-232 0 0,2-1-184 0 0,0-1-88 0 0,2-1-72 0 0,3-2-128 0 0,1-3-264 0 0,2-1-448 0 0,0-5-625 0 0,2-3-703 0 0,-1-5-297 0 0,-1-6 401 0 0,3-6-1449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5353 0 0,'6'11'5723'0'0,"-4"15"-3087"0"0,-1-19-1686 0 0,-1 28 1054 0 0,-5 49 1 0 0,2-58-2357 0 0,1 1-1 0 0,1-1 1 0 0,6 50-1 0 0,-5-74 197 0 0,7 22-2466 0 0,5-10-2551 0 0,2-4-368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11178 0 0,'-76'164'3268'0'0,"16"-60"-4174"0"0,60-104 810 0 0,0 1 0 0 0,0 0 0 0 0,0-1 0 0 0,-1 1 0 0 0,1-1 0 0 0,0 1 0 0 0,-1-1 0 0 0,1 1 0 0 0,-1 0 0 0 0,1-1 0 0 0,0 0 0 0 0,-1 1 0 0 0,1-1 0 0 0,-1 1 0 0 0,1-1 0 0 0,-1 1 0 0 0,0-1 0 0 0,1 0 0 0 0,-1 0 0 0 0,1 1 0 0 0,-1-1 0 0 0,0 0 0 0 0,1 0 0 0 0,-2 1 0 0 0,0-14-1399 0 0,9-25 887 0 0,-6 34 658 0 0,1 0 1 0 0,0-1-1 0 0,1 1 1 0 0,-1 0-1 0 0,1 0 1 0 0,0 0-1 0 0,0 1 1 0 0,0-1-1 0 0,0 1 1 0 0,1-1-1 0 0,-1 1 1 0 0,1 0-1 0 0,0 0 1 0 0,0 1-1 0 0,0-1 1 0 0,0 1-1 0 0,1 0 1 0 0,-1 0-1 0 0,0 0 1 0 0,1 1-1 0 0,0-1 1 0 0,-1 1-1 0 0,1 0 1 0 0,0 1-1 0 0,-1-1 1 0 0,1 1-1 0 0,0 0 1 0 0,0 0 0 0 0,0 0-1 0 0,7 2 1 0 0,4 1-153 0 0,-1 1 0 0 0,0 1 0 0 0,1 0 1 0 0,-2 1-1 0 0,1 0 0 0 0,-1 1 0 0 0,27 18 1 0 0,-38-23-298 0 0,-2-1 198 0 0,0 0 1 0 0,0 0-1 0 0,-1-1 0 0 0,1 1 0 0 0,0 0 1 0 0,0-1-1 0 0,0 1 0 0 0,0-1 0 0 0,0 1 1 0 0,0-1-1 0 0,0 0 0 0 0,0 1 0 0 0,0-1 1 0 0,0 0-1 0 0,0 0 0 0 0,0 0 1 0 0,0 1-1 0 0,0-1 0 0 0,0 0 0 0 0,0 0 1 0 0,0-1-1 0 0,0 1 0 0 0,0 0 0 0 0,2-1 1 0 0,5-3-2940 0 0</inkml:trace>
  <inkml:trace contextRef="#ctx0" brushRef="#br0" timeOffset="1">286 41 4169 0 0,'-7'-15'1488'0'0,"-1"1"5244"0"0,11 39-2667 0 0,9 48-2088 0 0,8 44-871 0 0,-14-92-2073 0 0,1 0 0 0 0,15 37 0 0 0,-20-58 173 0 0,0 0 1 0 0,0 0 0 0 0,0 0 0 0 0,0 0 0 0 0,1-1 0 0 0,-1 1-1 0 0,6 5 1 0 0,11 7-5448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4681 0 0,'0'0'6776'0'0,"7"0"-3333"0"0,62-2-2293 0 0,142 1 18 0 0,-80-2-4898 0 0,-156-2-4968 0 0,-3-4 5870 0 0,22 6 3202 0 0,0 1 0 0 0,0 0-1 0 0,0 0 1 0 0,0 0-1 0 0,0 1 1 0 0,0 0 0 0 0,0 0-1 0 0,-1 0 1 0 0,1 1-1 0 0,-10 0 1 0 0,15 1-180 0 0,0-1 1 0 0,1 1 0 0 0,-1-1-1 0 0,0 1 1 0 0,0-1-1 0 0,1 1 1 0 0,-1-1-1 0 0,0 1 1 0 0,0-1-1 0 0,1 1 1 0 0,-1 0-1 0 0,1-1 1 0 0,-1 1-1 0 0,1 0 1 0 0,-1 0-1 0 0,1 0 1 0 0,-1-1-1 0 0,1 1 1 0 0,0 0-1 0 0,-1 0 1 0 0,1 0-1 0 0,0 0 1 0 0,0 0 0 0 0,0 0-1 0 0,-1-1 1 0 0,1 1-1 0 0,0 0 1 0 0,0 1-1 0 0,2 32 2400 0 0,-1-25-1900 0 0,14 170 3703 0 0,-5-91-4224 0 0,23 92 0 0 0,-24-154-1302 0 0,-5-17-2451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10394 0 0,'-1'1'183'0'0,"0"0"-1"0"0,0-1 1 0 0,1 1-1 0 0,-1-1 1 0 0,0 1-1 0 0,1 0 1 0 0,-1 0 0 0 0,1-1-1 0 0,-1 1 1 0 0,1 0-1 0 0,-1 0 1 0 0,1 0-1 0 0,0-1 1 0 0,-1 1-1 0 0,1 0 1 0 0,0 0-1 0 0,0 0 1 0 0,-1 0-1 0 0,1 0 1 0 0,0 0 0 0 0,0 0-1 0 0,0 0 1 0 0,0 0-1 0 0,0-1 1 0 0,0 1-1 0 0,1 0 1 0 0,-1 0-1 0 0,0 0 1 0 0,0 0-1 0 0,1 0 1 0 0,-1 0-1 0 0,0 0 1 0 0,1-1 0 0 0,-1 1-1 0 0,1 0 1 0 0,-1 0-1 0 0,1 0 1 0 0,-1-1-1 0 0,1 1 1 0 0,0 0-1 0 0,-1-1 1 0 0,1 1-1 0 0,0-1 1 0 0,1 2 0 0 0,7 6 278 0 0,0 0 1 0 0,20 13-1 0 0,-11-8-222 0 0,-12-8-240 0 0,-1 1-1 0 0,0 0 0 0 0,0-1 1 0 0,0 2-1 0 0,-1-1 0 0 0,0 1 1 0 0,0-1-1 0 0,-1 1 0 0 0,1 0 1 0 0,-2 0-1 0 0,1 1 0 0 0,-1-1 1 0 0,0 1-1 0 0,0-1 0 0 0,-1 1 1 0 0,0 0-1 0 0,-1-1 0 0 0,0 10 1 0 0,0-12-86 0 0,0 0 0 0 0,0 0 0 0 0,-1 0 0 0 0,0 0 0 0 0,0 0 0 0 0,0 0 0 0 0,-1 0 0 0 0,1-1 0 0 0,-1 1 0 0 0,-1 0 1 0 0,1-1-1 0 0,0 0 0 0 0,-1 0 0 0 0,0 1 0 0 0,0-2 0 0 0,0 1 0 0 0,-1 0 0 0 0,1-1 0 0 0,-1 1 0 0 0,0-1 0 0 0,0 0 0 0 0,0 0 0 0 0,0 0 0 0 0,0-1 1 0 0,-1 0-1 0 0,1 0 0 0 0,-1 0 0 0 0,-9 3 0 0 0,203-38-293 0 0,-143 24-2735 0 0,-17-1-2128 0 0,-15 5-362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8058 0 0,'-3'4'9144'0'0,"1"10"-6555"0"0,2 14-1788 0 0,1-4-497 0 0,11 125 1338 0 0,4-77-3264 0 0,-12-60 328 0 0,0 0 0 0 0,1 0 0 0 0,10 17 1 0 0,-12-26 41 0 0,-1 1 1 0 0,1 0 0 0 0,0-1 0 0 0,1 1-1 0 0,-1-1 1 0 0,1 0 0 0 0,4 3 0 0 0,5 3-3440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17924 0 0,'-17'10'925'0'0,"0"0"-621"0"0,20-8-259 0 0,11-4 93 0 0,149-34-39 0 0,-174 37-2527 0 0,-3 1 2080 0 0,0 0 0 0 0,0 0 0 0 0,-15 6 0 0 0,16-2 561 0 0,1-1 0 0 0,0 2 1 0 0,0 0-1 0 0,1 0 0 0 0,0 1 0 0 0,0 0 0 0 0,1 1 0 0 0,0 0 0 0 0,0 1 0 0 0,-12 16 0 0 0,20-23-144 0 0,-1 1-1 0 0,1-1 0 0 0,-1 1 1 0 0,1 0-1 0 0,0 0 1 0 0,1 0-1 0 0,-1 0 1 0 0,1 0-1 0 0,-1 0 1 0 0,1 0-1 0 0,0 1 1 0 0,1-1-1 0 0,-1 0 1 0 0,1 1-1 0 0,0-1 1 0 0,0 1-1 0 0,0-1 1 0 0,1 0-1 0 0,-1 1 1 0 0,1-1-1 0 0,0 0 1 0 0,1 0-1 0 0,-1 1 1 0 0,1-1-1 0 0,-1 0 1 0 0,1 0-1 0 0,0-1 0 0 0,1 1 1 0 0,-1 0-1 0 0,1-1 1 0 0,-1 1-1 0 0,1-1 1 0 0,0 0-1 0 0,0 0 1 0 0,7 5-1 0 0,-4-3-170 0 0,-1-1 1 0 0,1 0-1 0 0,0-1 0 0 0,0 1 0 0 0,0-1 0 0 0,0-1 0 0 0,1 1 0 0 0,-1-1 0 0 0,1 0 0 0 0,-1 0 1 0 0,1-1-1 0 0,0 0 0 0 0,0 0 0 0 0,-1 0 0 0 0,9-1 0 0 0,-7-1-626 0 0,0 1 0 0 0,1-2 0 0 0,-1 1 0 0 0,0-1 1 0 0,0 0-1 0 0,0-1 0 0 0,11-4 0 0 0,-18 6 511 0 0,0 0 0 0 0,1 1-1 0 0,-1-1 1 0 0,1 0 0 0 0,-1 0 0 0 0,0 1 0 0 0,0-1 0 0 0,0 0 0 0 0,1 0-1 0 0,-1-1 1 0 0,0 1 0 0 0,0 0 0 0 0,0 0 0 0 0,-1 0 0 0 0,1-1 0 0 0,0 1 0 0 0,0 0-1 0 0,-1-1 1 0 0,1 1 0 0 0,-1-1 0 0 0,1 1 0 0 0,-1-1 0 0 0,1 1 0 0 0,-1-3-1 0 0,3-9-1365 0 0,12-11-2752 0 0</inkml:trace>
  <inkml:trace contextRef="#ctx0" brushRef="#br0" timeOffset="1">297 72 10546 0 0,'-8'12'1165'0'0,"1"0"-1"0"0,0 0 1 0 0,1 1-1 0 0,-5 14 0 0 0,8-21-936 0 0,1 0 0 0 0,1 0 0 0 0,-1 0 0 0 0,1 1 0 0 0,0-1 0 0 0,0 0-1 0 0,1 0 1 0 0,0 1 0 0 0,0-1 0 0 0,1 0 0 0 0,1 10 0 0 0,-1-13-220 0 0,0-1 0 0 0,1 1 0 0 0,-1-1 0 0 0,1 1 1 0 0,0-1-1 0 0,-1 1 0 0 0,1-1 0 0 0,0 0 0 0 0,0 0 0 0 0,1 0 1 0 0,-1 0-1 0 0,0 0 0 0 0,1-1 0 0 0,-1 1 0 0 0,1-1 0 0 0,-1 1 1 0 0,1-1-1 0 0,0 0 0 0 0,0 0 0 0 0,-1 0 0 0 0,1 0 1 0 0,0-1-1 0 0,4 1 0 0 0,9 2-834 0 0,0-1 0 0 0,32-1 0 0 0,-36-1-269 0 0,-8 0 451 0 0,24-2-2125 0 0,-28 3 2520 0 0,1-1-1 0 0,0 0 1 0 0,-1 0 0 0 0,1-1 0 0 0,0 1 0 0 0,-1 0 0 0 0,1 0 0 0 0,0 0 0 0 0,-1 0 0 0 0,1 0 0 0 0,-1-1-1 0 0,1 1 1 0 0,0 0 0 0 0,-1-1 0 0 0,1 1 0 0 0,-1 0 0 0 0,1-1 0 0 0,-1 1 0 0 0,1-1 0 0 0,-1 1 0 0 0,1-1-1 0 0,-1 1 1 0 0,1-1 0 0 0,-1 1 0 0 0,0-1 0 0 0,1 1 0 0 0,-1-1 0 0 0,0 0 0 0 0,1 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10898 0 0,'-3'7'692'0'0,"-1"0"0"0"0,2 0 1 0 0,-1 0-1 0 0,1 0 0 0 0,0 1 0 0 0,0-1 0 0 0,1 1 0 0 0,0-1 0 0 0,1 1 0 0 0,0 10 0 0 0,0-14-613 0 0,1-1 1 0 0,0 0-1 0 0,0 0 0 0 0,0 1 1 0 0,0-1-1 0 0,0 0 0 0 0,1 0 0 0 0,-1 0 1 0 0,1 0-1 0 0,0 0 0 0 0,0-1 0 0 0,0 1 1 0 0,0 0-1 0 0,1-1 0 0 0,-1 1 1 0 0,1-1-1 0 0,-1 0 0 0 0,1 0 0 0 0,0 0 1 0 0,0 0-1 0 0,0-1 0 0 0,0 1 1 0 0,0-1-1 0 0,0 0 0 0 0,5 2 0 0 0,2 0-236 0 0,-1-1-1 0 0,1 0 1 0 0,-1 0-1 0 0,1-1 1 0 0,-1-1-1 0 0,1 1 0 0 0,0-2 1 0 0,-1 1-1 0 0,1-1 1 0 0,16-4-1 0 0,-14 2-1087 0 0,-1-1 0 0 0,0 0 0 0 0,1 0-1 0 0,-2-1 1 0 0,1 0 0 0 0,-1-1 0 0 0,1-1-1 0 0,12-9 1 0 0,3-7-4026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13483 0 0,'-3'1'245'0'0,"0"0"0"0"0,0 0 0 0 0,0 1 0 0 0,0-1 0 0 0,0 1 0 0 0,0 0 0 0 0,0 0 0 0 0,0 0 0 0 0,1 0 0 0 0,-1 0-1 0 0,1 1 1 0 0,-1-1 0 0 0,1 1 0 0 0,0-1 0 0 0,0 1 0 0 0,0 0 0 0 0,1 0 0 0 0,-1 0 0 0 0,1 0 0 0 0,-1 0 0 0 0,1 0 0 0 0,0 1 0 0 0,0-1 0 0 0,0 0 0 0 0,1 1 0 0 0,-1-1 0 0 0,1 0 0 0 0,0 1 0 0 0,0-1 0 0 0,1 7 0 0 0,0-5-200 0 0,0 1 1 0 0,1 0 0 0 0,-1-1 0 0 0,2 1-1 0 0,-1-1 1 0 0,0 0 0 0 0,1 0-1 0 0,0 0 1 0 0,0 0 0 0 0,1 0-1 0 0,-1-1 1 0 0,1 1 0 0 0,0-1 0 0 0,0 0-1 0 0,0 0 1 0 0,1 0 0 0 0,7 4-1 0 0,-10-6-38 0 0,1 0-1 0 0,-1-1 0 0 0,1 1 1 0 0,0-1-1 0 0,-1 0 1 0 0,1 1-1 0 0,0-1 0 0 0,0-1 1 0 0,0 1-1 0 0,0 0 0 0 0,0-1 1 0 0,-1 1-1 0 0,1-1 1 0 0,0 0-1 0 0,0 0 0 0 0,0 0 1 0 0,0 0-1 0 0,0-1 0 0 0,0 1 1 0 0,0-1-1 0 0,0 0 0 0 0,0 0 1 0 0,0 0-1 0 0,5-2 1 0 0,-5 0-130 0 0,0 1 0 0 0,0-1 0 0 0,-1 1 0 0 0,1-1 1 0 0,0 0-1 0 0,-1 0 0 0 0,0 0 0 0 0,0 0 1 0 0,0-1-1 0 0,0 1 0 0 0,0-1 0 0 0,-1 1 0 0 0,1-1 1 0 0,-1 1-1 0 0,0-1 0 0 0,1-6 0 0 0,-1 5-102 0 0,0 1 0 0 0,-1 0 0 0 0,0 0-1 0 0,0-1 1 0 0,0 1 0 0 0,0 0 0 0 0,-1 0-1 0 0,1-1 1 0 0,-1 1 0 0 0,0 0 0 0 0,-1 0 0 0 0,1 0-1 0 0,-1 0 1 0 0,0 0 0 0 0,-3-5 0 0 0,3 6 42 0 0,0 1 0 0 0,0-1 0 0 0,0 1 0 0 0,0 0 0 0 0,-1 0 0 0 0,1 0 0 0 0,-1 0 0 0 0,0 0 0 0 0,0 1 0 0 0,1-1 0 0 0,-1 1 0 0 0,0-1 0 0 0,0 1 1 0 0,0 0-1 0 0,-1 1 0 0 0,1-1 0 0 0,0 0 0 0 0,0 1 0 0 0,0 0 0 0 0,0-1 0 0 0,-1 1 0 0 0,1 0 0 0 0,-5 1 0 0 0,-2 1 168 0 0,1 0-1 0 0,0 0 1 0 0,0 1-1 0 0,0 0 0 0 0,0 1 1 0 0,0 0-1 0 0,1 0 1 0 0,-1 1-1 0 0,1 0 1 0 0,1 0-1 0 0,-1 1 0 0 0,1 0 1 0 0,0 1-1 0 0,0-1 1 0 0,-8 11-1 0 0,10-12 339 0 0,1 1 0 0 0,0-1-1 0 0,0 1 1 0 0,0 0 0 0 0,1 0 0 0 0,0 0 0 0 0,0 1-1 0 0,1-1 1 0 0,-1 1 0 0 0,1-1 0 0 0,1 1 0 0 0,-1 0-1 0 0,1 0 1 0 0,0-1 0 0 0,1 1 0 0 0,0 0-1 0 0,0 0 1 0 0,0 0 0 0 0,1 0 0 0 0,0 0 0 0 0,3 11-1 0 0,-2-14-232 0 0,0 0 0 0 0,-1-1 0 0 0,1 1 0 0 0,1-1 0 0 0,-1 0 0 0 0,0 1 0 0 0,1-1 0 0 0,0 0 0 0 0,0 0 0 0 0,0-1 0 0 0,0 1 0 0 0,0-1 0 0 0,0 1 0 0 0,1-1 0 0 0,-1 0 0 0 0,1 0 0 0 0,-1-1 0 0 0,1 1 0 0 0,0-1 0 0 0,0 0 0 0 0,-1 1 0 0 0,1-2 0 0 0,0 1 0 0 0,0 0 0 0 0,0-1-1 0 0,0 0 1 0 0,0 0 0 0 0,5 0 0 0 0,5-1-53 0 0,-1-1-1 0 0,0 0 0 0 0,1 0 1 0 0,-1-1-1 0 0,0-1 0 0 0,-1 0 0 0 0,15-7 1 0 0,-2 0-96 0 0,-9 4-394 0 0,0-1 0 0 0,23-14 0 0 0,-41 24 481 0 0,1 1-1 0 0,-1 0 1 0 0,0-1-1 0 0,1 1 1 0 0,-1 0 0 0 0,1 0-1 0 0,0 0 1 0 0,0 0-1 0 0,0 0 1 0 0,0 0-1 0 0,0 4 1 0 0,-8 45 55 0 0,9-46-65 0 0,-2 3-248 0 0,0 6 390 0 0,0 0-1 0 0,1 22 1 0 0,8-4-1624 0 0,-7-32 1144 0 0,1 1-1 0 0,0-1 1 0 0,0 1-1 0 0,0-1 1 0 0,0 1-1 0 0,0-1 1 0 0,0 0-1 0 0,0 1 1 0 0,0-1-1 0 0,0 0 1 0 0,1 0-1 0 0,-1 0 1 0 0,0 0-1 0 0,3 2 0 0 0,-2-3-203 0 0,-1 1 0 0 0,0-1 0 0 0,0 1 0 0 0,1-1 0 0 0,-1 0 0 0 0,0 0 0 0 0,1 1 0 0 0,-1-1-1 0 0,0 0 1 0 0,0 0 0 0 0,1 0 0 0 0,-1 0 0 0 0,3-1 0 0 0,7-4-4611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9242 0 0,'-4'7'1078'0'0,"1"0"-1"0"0,0 0 1 0 0,0 0 0 0 0,1 0 0 0 0,0 1-1 0 0,-1 7 1 0 0,1 0-196 0 0,0-1 0 0 0,2 23-1 0 0,3 3-235 0 0,10 49-1 0 0,-13-86-543 0 0,3 14-163 0 0,16 72 130 0 0,-17-80-668 0 0,1 0-1 0 0,0-1 0 0 0,0 0 1 0 0,1 0-1 0 0,0 0 1 0 0,1 0-1 0 0,10 13 0 0 0,-15-20 340 0 0,1 0-1 0 0,-1-1 0 0 0,1 1 0 0 0,0 0 0 0 0,-1-1 0 0 0,1 1 1 0 0,0-1-1 0 0,-1 1 0 0 0,1-1 0 0 0,0 1 0 0 0,0-1 0 0 0,-1 1 1 0 0,1-1-1 0 0,0 0 0 0 0,0 1 0 0 0,0-1 0 0 0,0 0 0 0 0,0 0 1 0 0,-1 1-1 0 0,1-1 0 0 0,0 0 0 0 0,0 0 0 0 0,0 0 0 0 0,0 0 1 0 0,0 0-1 0 0,0 0 0 0 0,0-1 0 0 0,0 1 0 0 0,-1 0 0 0 0,1 0 1 0 0,0-1-1 0 0,0 1 0 0 0,0 0 0 0 0,0-1 0 0 0,1 0 0 0 0,7-8-4424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10002 0 0,'1'0'1160'0'0,"16"4"3887"0"0,28 9-2952 0 0,-40-12-2050 0 0,-1 0 0 0 0,0 1 0 0 0,1 0 0 0 0,-1-1 0 0 0,0 2 0 0 0,0-1 0 0 0,0 0-1 0 0,-1 1 1 0 0,1 0 0 0 0,0 0 0 0 0,-1 0 0 0 0,0 0 0 0 0,0 0 0 0 0,0 1 0 0 0,4 4 0 0 0,-7-6-60 0 0,1 0 1 0 0,-1 0 0 0 0,0-1-1 0 0,0 1 1 0 0,0 0 0 0 0,0 0-1 0 0,0 0 1 0 0,0-1 0 0 0,0 1 0 0 0,-1 0-1 0 0,1 0 1 0 0,-1-1 0 0 0,1 1-1 0 0,-1 0 1 0 0,1-1 0 0 0,-1 1-1 0 0,0-1 1 0 0,0 1 0 0 0,0-1-1 0 0,0 1 1 0 0,0-1 0 0 0,0 1-1 0 0,-1-1 1 0 0,1 0 0 0 0,0 0-1 0 0,-1 0 1 0 0,-1 2 0 0 0,-7 4-283 0 0,0 0 0 0 0,0-1-1 0 0,-11 5 1 0 0,8-4 212 0 0,6-3 109 0 0,1-1 0 0 0,1 1 0 0 0,-1 0 0 0 0,0 0 0 0 0,1 1 0 0 0,0-1 0 0 0,-6 8 0 0 0,10-11-7 0 0,1 0 0 0 0,-1 1 0 0 0,0-1 0 0 0,0 1 0 0 0,1-1 0 0 0,-1 1 0 0 0,0 0 0 0 0,1-1 0 0 0,0 1 0 0 0,-1-1 0 0 0,1 1 0 0 0,0 0 0 0 0,0-1 0 0 0,0 1 0 0 0,0 0 0 0 0,0-1 0 0 0,0 1 0 0 0,0 0 1 0 0,1-1-1 0 0,-1 1 0 0 0,1-1 0 0 0,-1 1 0 0 0,1 0 0 0 0,-1-1 0 0 0,1 1 0 0 0,0-1 0 0 0,0 0 0 0 0,0 1 0 0 0,0-1 0 0 0,0 0 0 0 0,0 1 0 0 0,0-1 0 0 0,0 0 0 0 0,1 0 0 0 0,1 2 0 0 0,2 1-20 0 0,1 1 0 0 0,1-1-1 0 0,-1 0 1 0 0,0-1 0 0 0,1 1-1 0 0,0-1 1 0 0,0-1 0 0 0,0 1-1 0 0,0-1 1 0 0,0 0 0 0 0,1-1-1 0 0,-1 0 1 0 0,0 0 0 0 0,15 0-1 0 0,-1-2-1163 0 0,0 0 0 0 0,-1-1-1 0 0,1-1 1 0 0,21-6 0 0 0,-32 8 246 0 0,-8 5 576 0 0,-13 12 494 0 0,11-16-142 0 0,-7 8 500 0 0,0-1 0 0 0,0 0 0 0 0,-1-1 0 0 0,1 0 0 0 0,-2 0 0 0 0,1-1 0 0 0,-1 0-1 0 0,-9 4 1 0 0,10-5 95 0 0,-1 0-1 0 0,1 1 1 0 0,0 0-1 0 0,1 1 1 0 0,-1-1-1 0 0,1 1 1 0 0,0 1-1 0 0,-12 12 1 0 0,18-17-559 0 0,0-1 0 0 0,0 1 0 0 0,0 0 1 0 0,0-1-1 0 0,0 1 0 0 0,0 0 1 0 0,1 0-1 0 0,-1-1 0 0 0,1 1 1 0 0,-1 0-1 0 0,1 0 0 0 0,-1 0 0 0 0,1 0 1 0 0,0 0-1 0 0,0 0 0 0 0,0-1 1 0 0,0 1-1 0 0,0 0 0 0 0,1 0 1 0 0,-1 0-1 0 0,1 0 0 0 0,-1 0 1 0 0,1 0-1 0 0,-1-1 0 0 0,1 1 0 0 0,0 0 1 0 0,0-1-1 0 0,0 1 0 0 0,0 0 1 0 0,0-1-1 0 0,0 1 0 0 0,1-1 1 0 0,-1 1-1 0 0,0-1 0 0 0,1 0 1 0 0,-1 0-1 0 0,1 0 0 0 0,-1 1 0 0 0,1-2 1 0 0,2 2-1 0 0,1 2-26 0 0,1-1 0 0 0,0 0 1 0 0,0-1-1 0 0,0 1 0 0 0,1-1 0 0 0,-1-1 0 0 0,0 1 0 0 0,1-1 1 0 0,-1 0-1 0 0,11 0 0 0 0,46-8-880 0 0,-21 0-2779 0 0,-8 1-3685 0 0,-15 2-49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1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9354 0 0,'0'0'126'0'0,"0"0"0"0"0,0 0-1 0 0,0 0 1 0 0,1 0 0 0 0,0-1 1257 0 0,-1 1-1257 0 0,0-1 0 0 0,0 1-1 0 0,1 0 1 0 0,-1 0 0 0 0,0 0 0 0 0,0 0-1 0 0,0-1 1 0 0,0 1 0 0 0,0 0 0 0 0,0 0-1 0 0,0 0 1 0 0,0 0 0 0 0,0-1 0 0 0,0 1-1 0 0,0 0 1 0 0,0 0 0 0 0,0 0 0 0 0,0-1-1 0 0,0 1 1 0 0,0 0 0 0 0,0 0 0 0 0,0 0-1 0 0,0 0 1 0 0,0-1 0 0 0,0 1 0 0 0,-1-1 1006 0 0,0 1-1007 0 0,1 0 1 0 0,0 0 0 0 0,0-1 0 0 0,0 1-1 0 0,0 0 1 0 0,0 0 0 0 0,-1 0 0 0 0,1 0-1 0 0,0 0 1 0 0,0 0 0 0 0,0 0 0 0 0,-1 0-1 0 0,1 0 1 0 0,27-1 2407 0 0,36 9-1517 0 0,-1 5-532 0 0,-43-7-625 0 0,1-2-1 0 0,0 0 1 0 0,1-1-1 0 0,-1-2 1 0 0,29 0-1 0 0,-49-1 86 0 0,0 1-1 0 0,1-1 0 0 0,-1 0 0 0 0,1 0 0 0 0,-1 0 0 0 0,1 0 0 0 0,-1 0 0 0 0,1 0 0 0 0,-1 0 0 0 0,1 0 0 0 0,-1-1 1 0 0,0 1-1 0 0,1 0 0 0 0,-1 0 0 0 0,1 0 0 0 0,-1 0 0 0 0,1-1 0 0 0,-1 1 0 0 0,0 0 0 0 0,1 0 0 0 0,-1-1 1 0 0,0 1-1 0 0,1 0 0 0 0,-1 0 0 0 0,0-1 0 0 0,1 1 0 0 0,-1-1 0 0 0,0 1 0 0 0,1 0 0 0 0,-1-1 0 0 0,0 1 0 0 0,0 0 1 0 0,1-2-1 0 0,-13-9-1701 0 0,-24-6-111 0 0,20 12 1823 0 0,-1 1 1 0 0,0 1-1 0 0,0 0 0 0 0,-32 0 0 0 0,43 3 273 0 0,1 0-1 0 0,-1 0 0 0 0,0 0 0 0 0,0 1 0 0 0,1 0 0 0 0,-1 0 0 0 0,0 1 0 0 0,1-1 1 0 0,-1 1-1 0 0,1 0 0 0 0,0 1 0 0 0,-1-1 0 0 0,1 1 0 0 0,0 0 0 0 0,1 0 0 0 0,-1 1 1 0 0,1 0-1 0 0,-5 4 0 0 0,7-6-155 0 0,1 1 1 0 0,-1 0-1 0 0,1 0 0 0 0,0-1 1 0 0,0 1-1 0 0,0 0 1 0 0,0 0-1 0 0,1 0 0 0 0,-1 0 1 0 0,1 0-1 0 0,0 0 1 0 0,0 1-1 0 0,0-1 1 0 0,0 0-1 0 0,0 0 0 0 0,1 0 1 0 0,-1 0-1 0 0,1 0 1 0 0,0 0-1 0 0,0 0 0 0 0,0 0 1 0 0,0-1-1 0 0,1 1 1 0 0,-1 0-1 0 0,1-1 0 0 0,-1 1 1 0 0,3 2-1 0 0,1 2-42 0 0,-1-1 0 0 0,1 1 0 0 0,1-1 0 0 0,-1 0 0 0 0,1-1 0 0 0,0 0 1 0 0,0 0-1 0 0,1 0 0 0 0,8 5 0 0 0,-7-7-16 0 0,-1 1 0 0 0,1-2 0 0 0,0 1 0 0 0,0-1 0 0 0,0 0 0 0 0,10 1 0 0 0,-14-3-35 0 0,0 0 0 0 0,-1 0 1 0 0,1 0-1 0 0,0 0 1 0 0,-1 0-1 0 0,1-1 0 0 0,0 1 1 0 0,-1-1-1 0 0,1 0 1 0 0,-1 0-1 0 0,1 0 1 0 0,-1-1-1 0 0,1 1 0 0 0,-1-1 1 0 0,0 0-1 0 0,4-2 1 0 0,-7 3-5 0 0,0 1 1 0 0,0 0-1 0 0,1 0 0 0 0,-1 0 1 0 0,0 0-1 0 0,0 0 1 0 0,0 0-1 0 0,0 0 1 0 0,1 0-1 0 0,-1 0 1 0 0,0 0-1 0 0,0-1 1 0 0,0 1-1 0 0,0 0 1 0 0,1 0-1 0 0,-1 0 1 0 0,0 0-1 0 0,0 0 1 0 0,0-1-1 0 0,0 1 1 0 0,0 0-1 0 0,0 0 1 0 0,0 0-1 0 0,0 0 1 0 0,1-1-1 0 0,-1 1 1 0 0,0 0-1 0 0,0 0 1 0 0,0 0-1 0 0,0-1 0 0 0,0 1 1 0 0,0 0-1 0 0,0 0 1 0 0,0 0-1 0 0,0-1 1 0 0,0 1-1 0 0,0 0 1 0 0,0 0-1 0 0,-1 0 1 0 0,1-1-1 0 0,0 1 1 0 0,0 0-1 0 0,0 0 1 0 0,0 0-1 0 0,0-1 1 0 0,0 1-1 0 0,0 0 1 0 0,-13-1-736 0 0,-14 5-15 0 0,-38 21-130 0 0,60-23 924 0 0,0 0 0 0 0,0 1-1 0 0,1 0 1 0 0,-1 0-1 0 0,0 0 1 0 0,1 1-1 0 0,0-1 1 0 0,0 1-1 0 0,0 0 1 0 0,-4 6-1 0 0,7-8 44 0 0,1-1 0 0 0,0 0-1 0 0,0 1 1 0 0,0-1 0 0 0,0 0 0 0 0,0 1-1 0 0,0-1 1 0 0,0 0 0 0 0,0 0-1 0 0,1 1 1 0 0,-1-1 0 0 0,0 0-1 0 0,1 1 1 0 0,-1-1 0 0 0,1 0-1 0 0,0 0 1 0 0,-1 0 0 0 0,1 0-1 0 0,0 1 1 0 0,0-1 0 0 0,-1 0-1 0 0,1 0 1 0 0,0 0 0 0 0,0-1-1 0 0,0 1 1 0 0,0 0 0 0 0,0 0-1 0 0,1 0 1 0 0,-1-1 0 0 0,0 1-1 0 0,2 0 1 0 0,39 22 701 0 0,-38-22-717 0 0,1 0 1 0 0,0-1 0 0 0,0 1-1 0 0,0-1 1 0 0,0 0-1 0 0,0 0 1 0 0,-1 0 0 0 0,1-1-1 0 0,9-1 1 0 0,-10 0-295 0 0,0 2 1 0 0,0-1-1 0 0,0 0 0 0 0,-1 1 1 0 0,1-1-1 0 0,0 1 0 0 0,0 1 1 0 0,0-1-1 0 0,0 0 0 0 0,0 1 1 0 0,0 0-1 0 0,0 0 1 0 0,0 0-1 0 0,0 0 0 0 0,4 3 1 0 0,-7-4 9 0 0,0 1 1 0 0,-1-1-1 0 0,1 1 0 0 0,0 0 1 0 0,-1-1-1 0 0,1 1 1 0 0,-1 0-1 0 0,1-1 1 0 0,-1 1-1 0 0,1 0 1 0 0,-1-1-1 0 0,1 1 1 0 0,-1 0-1 0 0,0 0 0 0 0,0 0 1 0 0,1 0-1 0 0,-1-1 1 0 0,0 1-1 0 0,0 0 1 0 0,0 0-1 0 0,0 0 1 0 0,0 0-1 0 0,0 0 1 0 0,0-1-1 0 0,0 1 0 0 0,0 0 1 0 0,0 0-1 0 0,-1 1 1 0 0,-11 22-5590 0 0,4-14 2746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3409 0 0,'-5'4'1699'0'0,"-1"1"1"0"0,1-1 0 0 0,0 1 0 0 0,-6 8-1 0 0,11-13-1484 0 0,-1 1 0 0 0,1 0 0 0 0,-1-1-1 0 0,1 1 1 0 0,-1 0 0 0 0,1-1-1 0 0,0 1 1 0 0,-1 0 0 0 0,1 0 0 0 0,0-1-1 0 0,0 1 1 0 0,0 0 0 0 0,-1 0 0 0 0,1 0-1 0 0,0-1 1 0 0,0 1 0 0 0,0 0-1 0 0,0 0 1 0 0,0 0 0 0 0,1 0 0 0 0,-1 0-115 0 0,1 0 1 0 0,0 0-1 0 0,-1-1 1 0 0,1 1-1 0 0,0-1 1 0 0,0 1-1 0 0,-1 0 1 0 0,1-1-1 0 0,0 1 1 0 0,0-1-1 0 0,0 0 1 0 0,0 1-1 0 0,0-1 1 0 0,0 0-1 0 0,-1 1 1 0 0,1-1-1 0 0,0 0 1 0 0,0 0-1 0 0,0 0 1 0 0,0 0-1 0 0,0 0 1 0 0,1 0-1 0 0,9 0 105 0 0,0-1 0 0 0,0 0 0 0 0,-1 0 0 0 0,12-4-1 0 0,38-4 40 0 0,-57 9-212 0 0,1 0 0 0 0,-1 0 0 0 0,1 0 0 0 0,-1 1 0 0 0,1-1-1 0 0,-1 1 1 0 0,0 0 0 0 0,1 0 0 0 0,-1 0 0 0 0,0 0 0 0 0,1 1 0 0 0,-1-1 0 0 0,4 4 0 0 0,-5-4-16 0 0,-1 0 1 0 0,0 0-1 0 0,0 0 1 0 0,0 1-1 0 0,0-1 0 0 0,0 0 1 0 0,0 0-1 0 0,0 1 0 0 0,0-1 1 0 0,0 1-1 0 0,-1-1 1 0 0,1 0-1 0 0,-1 1 0 0 0,1 0 1 0 0,-1-1-1 0 0,1 1 1 0 0,-1-1-1 0 0,0 1 0 0 0,0-1 1 0 0,0 1-1 0 0,0 2 0 0 0,-8 36 636 0 0,1-13-2672 0 0,7-1-3819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17148 0 0,'3'-2'162'0'0,"0"1"0"0"0,0 0 1 0 0,0 0-1 0 0,0 0 1 0 0,0 1-1 0 0,0-1 1 0 0,0 1-1 0 0,6-1 0 0 0,-1 2-19 0 0,1 0-1 0 0,-1 0 0 0 0,1 1 0 0 0,-1 0 0 0 0,0 0 1 0 0,0 1-1 0 0,0 0 0 0 0,0 1 0 0 0,-1-1 0 0 0,1 2 1 0 0,10 7-1 0 0,-16-11-138 0 0,1 1 0 0 0,-1 0 0 0 0,1 0 0 0 0,-1 0 1 0 0,0 1-1 0 0,0-1 0 0 0,0 0 0 0 0,0 1 0 0 0,0 0 0 0 0,-1-1 0 0 0,1 1 0 0 0,-1 0 1 0 0,0 0-1 0 0,0 0 0 0 0,0 0 0 0 0,0 0 0 0 0,0 0 0 0 0,0 0 0 0 0,-1 0 1 0 0,0 0-1 0 0,1 0 0 0 0,-1 0 0 0 0,0 0 0 0 0,-1 1 0 0 0,1-1 0 0 0,-1 0 0 0 0,1 0 1 0 0,-1 0-1 0 0,0 0 0 0 0,0 0 0 0 0,0 0 0 0 0,0 0 0 0 0,-4 4 0 0 0,1 0-108 0 0,-1 0 0 0 0,0 0 0 0 0,-1-1 0 0 0,0 0 0 0 0,0 0 0 0 0,0-1 0 0 0,-1 1 0 0 0,-9 5-1 0 0,-24 21 157 0 0,40-31-50 0 0,-1-1 1 0 0,0 1-1 0 0,1-1 1 0 0,-1 1-1 0 0,0 0 1 0 0,1-1-1 0 0,-1 1 1 0 0,1 0-1 0 0,-1-1 1 0 0,1 1-1 0 0,0 0 1 0 0,-1 0-1 0 0,1 0 1 0 0,0-1-1 0 0,-1 1 1 0 0,1 0-1 0 0,0 0 1 0 0,0 0-1 0 0,0 0 1 0 0,0-1-1 0 0,0 1 1 0 0,0 0-1 0 0,0 0 1 0 0,0 0-1 0 0,0 0 1 0 0,0 0-1 0 0,0-1 1 0 0,0 1-1 0 0,1 0 0 0 0,-1 0 1 0 0,1 1-1 0 0,0 0 6 0 0,1 0-1 0 0,0-1 1 0 0,-1 1-1 0 0,1-1 1 0 0,0 1-1 0 0,0-1 1 0 0,0 1-1 0 0,0-1 1 0 0,0 0-1 0 0,0 0 1 0 0,4 1-1 0 0,3 1-291 0 0,-1 0 0 0 0,1-1 0 0 0,0 0 0 0 0,0 0 0 0 0,14 0 0 0 0,-10-3-1486 0 0,1 0 1 0 0,-1-2-1 0 0,0 1 1 0 0,0-2-1 0 0,23-8 1 0 0,-7 0-3314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19 3409 0 0,'1'-1'275'0'0,"-1"1"-1"0"0,0-1 1 0 0,0 1 0 0 0,1-1 0 0 0,-1 1 0 0 0,0-1-1 0 0,0 1 1 0 0,0-1 0 0 0,0 1 0 0 0,0-1 0 0 0,0 1-1 0 0,0-1 1 0 0,0 0 0 0 0,0 1 0 0 0,0-1 0 0 0,0 1-1 0 0,0-1 1 0 0,0 1 0 0 0,0-1 0 0 0,0 1 0 0 0,0-1 0 0 0,-1 1-1 0 0,1-1 1 0 0,0 1 0 0 0,0-1 0 0 0,-1 1 0 0 0,1-1-1 0 0,0 1 1 0 0,-1-1 0 0 0,1 1 0 0 0,0 0 0 0 0,-1-1-1 0 0,1 1 1 0 0,-1-1 0 0 0,1 1 0 0 0,-1-1 0 0 0,-21 9 5626 0 0,18-6-6275 0 0,-27 12 1582 0 0,8-4-890 0 0,1 0 0 0 0,0 2-1 0 0,0 0 1 0 0,1 2-1 0 0,-24 20 1 0 0,40-30-266 0 0,1 1 0 0 0,0 0 0 0 0,0 0 0 0 0,1 0 0 0 0,-1 1 0 0 0,1-1 0 0 0,0 1-1 0 0,1 0 1 0 0,-1-1 0 0 0,1 1 0 0 0,-2 11 0 0 0,2-6-31 0 0,1 0-1 0 0,0 0 1 0 0,0 0 0 0 0,1 1-1 0 0,1-1 1 0 0,2 13-1 0 0,1-2-37 0 0,1-1 0 0 0,1 1 0 0 0,0-1 0 0 0,2-1-1 0 0,1 0 1 0 0,13 24 0 0 0,-17-36 10 0 0,0-1 0 0 0,0 1 0 0 0,1-1-1 0 0,0 0 1 0 0,0-1 0 0 0,1 1 0 0 0,-1-1 0 0 0,2-1 0 0 0,-1 1 0 0 0,1-1 0 0 0,-1 0 0 0 0,15 6-1 0 0,-18-10-201 0 0,1 1-1 0 0,-1-1 0 0 0,1 0 1 0 0,-1 0-1 0 0,1 0 1 0 0,0 0-1 0 0,-1-1 0 0 0,1 0 1 0 0,0 0-1 0 0,0 0 0 0 0,5-2 1 0 0,-5 1-399 0 0,-1 0 0 0 0,0 0 1 0 0,1-1-1 0 0,-1 0 0 0 0,0 0 1 0 0,0 0-1 0 0,-1 0 0 0 0,1-1 1 0 0,0 0-1 0 0,-1 1 0 0 0,1-1 1 0 0,-1 0-1 0 0,5-6 0 0 0,-7 7 191 0 0,1 0 0 0 0,-1-1 0 0 0,0 1 1 0 0,0-1-1 0 0,0 1 0 0 0,0 0 0 0 0,0-1 0 0 0,0 0 0 0 0,0 1 0 0 0,-1-1 0 0 0,0 1 0 0 0,1-1 0 0 0,-1-4 0 0 0,1-5-853 0 0,8-13-2300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10474 0 0,'-2'0'414'0'0,"-1"1"-1"0"0,1-1 1 0 0,-1 1-1 0 0,0 0 0 0 0,1 0 1 0 0,0 0-1 0 0,-1 0 1 0 0,1 0-1 0 0,0 0 1 0 0,-1 1-1 0 0,1-1 1 0 0,0 1-1 0 0,0-1 0 0 0,0 1 1 0 0,-2 2-1 0 0,1 0-1 0 0,-1 1 0 0 0,1-1 0 0 0,0 1 0 0 0,0 0 0 0 0,1 0 0 0 0,-4 10 0 0 0,0 4-44 0 0,1 1 1 0 0,-5 40 0 0 0,8-49-154 0 0,-1 73-1237 0 0,3-45-2669 0 0,-3 0-6029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7938 0 0,'-1'7'664'0'0,"0"0"1"0"0,0-1-1 0 0,1 1 1 0 0,0 0 0 0 0,0 0-1 0 0,1 0 1 0 0,0 0 0 0 0,0-1-1 0 0,0 1 1 0 0,1 0-1 0 0,0-1 1 0 0,6 12 0 0 0,-4-8-256 0 0,1-1 1 0 0,0 0-1 0 0,1-1 1 0 0,0 1 0 0 0,1-1-1 0 0,0 0 1 0 0,0-1-1 0 0,12 10 1 0 0,-13-11-341 0 0,0-2 1 0 0,1 1-1 0 0,0-1 1 0 0,0 0-1 0 0,0 0 1 0 0,0-1-1 0 0,1 0 0 0 0,-1 0 1 0 0,1-1-1 0 0,15 3 1 0 0,-18-5-78 0 0,1 1 1 0 0,-1-1 0 0 0,0-1 0 0 0,1 1 0 0 0,-1-1 0 0 0,0 1 0 0 0,0-2 0 0 0,0 1-1 0 0,1 0 1 0 0,-1-1 0 0 0,0 0 0 0 0,-1 0 0 0 0,1-1 0 0 0,0 1 0 0 0,-1-1-1 0 0,1 0 1 0 0,5-5 0 0 0,-8 6-266 0 0,1-1 0 0 0,0 1-1 0 0,-1-1 1 0 0,1 0 0 0 0,-1 0-1 0 0,0 1 1 0 0,0-1 0 0 0,0-1 0 0 0,0 1-1 0 0,-1 0 1 0 0,1 0 0 0 0,-1-1-1 0 0,0 1 1 0 0,0-1 0 0 0,0 1-1 0 0,0-1 1 0 0,-1 0 0 0 0,0 1 0 0 0,1-1-1 0 0,-1 1 1 0 0,0-1 0 0 0,-1 0-1 0 0,1 1 1 0 0,-1-1 0 0 0,1 0 0 0 0,-1 1-1 0 0,0-1 1 0 0,0 1 0 0 0,-1 0-1 0 0,-2-7 1 0 0,0 4-300 0 0,0 0 0 0 0,0 0 0 0 0,0 0 0 0 0,0 1-1 0 0,-1 0 1 0 0,0-1 0 0 0,0 1 0 0 0,-1 1 0 0 0,1-1 0 0 0,-1 1 0 0 0,0 0 0 0 0,0 1-1 0 0,0-1 1 0 0,-14-4 0 0 0,11 5 339 0 0,-1 0-1 0 0,0 1 0 0 0,0 1 1 0 0,0-1-1 0 0,0 2 1 0 0,1-1-1 0 0,-1 1 1 0 0,0 1-1 0 0,-14 2 1 0 0,16-2 924 0 0,-1 1 0 0 0,1 1 0 0 0,0-1 1 0 0,0 1-1 0 0,1 1 0 0 0,-1-1 1 0 0,-7 6-1 0 0,14-8-505 0 0,0-1-1 0 0,0 1 1 0 0,0-1 0 0 0,1 1-1 0 0,-1-1 1 0 0,0 1 0 0 0,0 0-1 0 0,1-1 1 0 0,-1 1 0 0 0,0 0-1 0 0,1 0 1 0 0,-1-1 0 0 0,0 1-1 0 0,1 0 1 0 0,0 0 0 0 0,-1 0-1 0 0,1 0 1 0 0,-1 0 0 0 0,1 0-1 0 0,0 0 1 0 0,0 0 0 0 0,-1 0-1 0 0,1 0 1 0 0,0 0 0 0 0,0 0 0 0 0,0 0-1 0 0,0 0 1 0 0,0 1 0 0 0,1 0 58 0 0,0 0 0 0 0,0 0 1 0 0,0 0-1 0 0,0 0 1 0 0,1 0-1 0 0,-1 0 0 0 0,0 0 1 0 0,1-1-1 0 0,-1 1 1 0 0,1 0-1 0 0,0-1 0 0 0,2 2 1 0 0,3 3 165 0 0,1-1 0 0 0,0-1 0 0 0,0 1 0 0 0,0-1 0 0 0,12 3 0 0 0,-4-3-434 0 0,1-1-1 0 0,-1 0 1 0 0,0-2-1 0 0,1 0 1 0 0,-1-1-1 0 0,26-3 1 0 0,-16 0-4213 0 0,39-11 0 0 0,-35 6-2016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15659 0 0,'20'-2'648'0'0,"0"1"0"0"0,0 1 0 0 0,0 1-1 0 0,0 1 1 0 0,0 0 0 0 0,24 7 0 0 0,-39-8-598 0 0,0 0 1 0 0,0 0-1 0 0,1 1 1 0 0,-1 0 0 0 0,0 0-1 0 0,-1 0 1 0 0,1 0-1 0 0,0 1 1 0 0,-1 0-1 0 0,1 0 1 0 0,-1 0 0 0 0,0 0-1 0 0,0 1 1 0 0,0 0-1 0 0,3 4 1 0 0,-5-5-60 0 0,0 1 0 0 0,-1-1-1 0 0,1 1 1 0 0,-1-1 0 0 0,0 1 0 0 0,0-1 0 0 0,0 1 0 0 0,0 0 0 0 0,0-1-1 0 0,-1 1 1 0 0,0 0 0 0 0,0 0 0 0 0,0-1 0 0 0,0 1 0 0 0,-1 0 0 0 0,1 0-1 0 0,-1-1 1 0 0,0 1 0 0 0,0-1 0 0 0,0 1 0 0 0,0 0 0 0 0,-3 2-1 0 0,-1 4-313 0 0,0-1-1 0 0,-1-1 0 0 0,0 1 0 0 0,0-1 0 0 0,-1 0 0 0 0,0-1 0 0 0,0 1 0 0 0,-1-1 0 0 0,0-1 1 0 0,0 1-1 0 0,-12 6 0 0 0,2 0 124 0 0,17-13 195 0 0,1 0-1 0 0,-1 0 0 0 0,1 0 1 0 0,0 0-1 0 0,-1 1 1 0 0,1-1-1 0 0,0 0 0 0 0,-1 1 1 0 0,1-1-1 0 0,0 0 1 0 0,-1 0-1 0 0,1 1 0 0 0,0-1 1 0 0,-1 1-1 0 0,1-1 1 0 0,0 0-1 0 0,0 1 0 0 0,0-1 1 0 0,-1 1-1 0 0,1-1 1 0 0,0 0-1 0 0,0 1 0 0 0,0-1 1 0 0,0 1-1 0 0,0-1 1 0 0,0 1-1 0 0,0-1 0 0 0,0 1 1 0 0,0-1-1 0 0,0 0 1 0 0,0 1-1 0 0,0 0 0 0 0,14 7 385 0 0,32-1 684 0 0,-38-6-986 0 0,15 2-31 0 0,1-2 0 0 0,0 0 0 0 0,26-4 0 0 0,-38 2-584 0 0,-1-1 0 0 0,0-1 0 0 0,17-5 0 0 0,-23 7-99 0 0,0-2-1 0 0,0 1 1 0 0,0 0-1 0 0,-1-1 0 0 0,1 0 1 0 0,0 0-1 0 0,-1-1 1 0 0,6-4-1 0 0,-1-7-2893 0 0,-3 0-1216 0 0</inkml:trace>
  <inkml:trace contextRef="#ctx0" brushRef="#br0" timeOffset="1">255 63 15523 0 0,'3'1'1457'0'0,"5"1"-1329"0"0,4 1-120 0 0,5-1 16 0 0,1-1-16 0 0,2 0 16 0 0,1 0-8 0 0,-2 0-96 0 0,2 1-584 0 0,-1-1-777 0 0,1 1-927 0 0,-3-1-961 0 0,-4-1 104 0 0,-1 1-1232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5377 0 0,'-11'16'1136'0'0,"0"1"-1"0"0,1 1 1 0 0,1-1-1 0 0,-9 25 0 0 0,-21 78-3926 0 0,21-60-526 0 0,17-58 3619 0 0,1 0-1 0 0,-1 0 0 0 0,0 0 0 0 0,1 0 0 0 0,-1 0 0 0 0,1 0 1 0 0,0 1-1 0 0,0-1 0 0 0,-1 0 0 0 0,2 0 0 0 0,-1 0 0 0 0,0 1 0 0 0,0-1 1 0 0,1 0-1 0 0,-1 0 0 0 0,1 0 0 0 0,-1 0 0 0 0,1 0 0 0 0,0 0 1 0 0,0 0-1 0 0,0 0 0 0 0,0 0 0 0 0,0 0 0 0 0,1 0 0 0 0,-1 0 1 0 0,0-1-1 0 0,4 4 0 0 0,-3-4 120 0 0,0 1 0 0 0,1-1 0 0 0,-1 0 1 0 0,1 0-1 0 0,-1 0 0 0 0,1 0 0 0 0,0 0 0 0 0,-1 0 0 0 0,1-1 1 0 0,0 1-1 0 0,3-1 0 0 0,24-2-27 0 0,-12-2-163 0 0,-8 1-92 0 0,0 1 0 0 0,0 0 0 0 0,1 1 1 0 0,-1 0-1 0 0,20 1 0 0 0,-27 0-146 0 0,0 1 1 0 0,-1-1-1 0 0,1 1 1 0 0,0 0-1 0 0,-1 0 1 0 0,1 0-1 0 0,-1 0 1 0 0,1 0-1 0 0,-1 1 1 0 0,0-1-1 0 0,1 1 1 0 0,-1 0-1 0 0,0 0 1 0 0,0-1-1 0 0,0 1 1 0 0,0 0-1 0 0,-1 1 1 0 0,1-1-1 0 0,0 0 1 0 0,-1 0-1 0 0,0 1 1 0 0,1-1-1 0 0,-1 1 1 0 0,0-1-1 0 0,0 1 1 0 0,-1 0-1 0 0,2 3 1 0 0,3 13-1388 0 0,0-4-2299 0 0,-2-4-3487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11570 0 0,'-2'3'370'0'0,"0"1"0"0"0,1-1 0 0 0,-1 1 0 0 0,1 0-1 0 0,0-1 1 0 0,0 1 0 0 0,1 0 0 0 0,-1 0-1 0 0,1 0 1 0 0,0 0 0 0 0,0-1 0 0 0,0 1-1 0 0,0 0 1 0 0,1 0 0 0 0,0 0 0 0 0,-1 0-1 0 0,1-1 1 0 0,1 1 0 0 0,-1 0 0 0 0,0-1-1 0 0,5 7 1 0 0,-1 0-108 0 0,0 0 0 0 0,1-1 0 0 0,0 0-1 0 0,0 0 1 0 0,1-1 0 0 0,13 14 0 0 0,-15-18-251 0 0,-1-1-1 0 0,1 1 1 0 0,0-1-1 0 0,-1 0 1 0 0,2 0 0 0 0,-1-1-1 0 0,0 1 1 0 0,0-1 0 0 0,1 0-1 0 0,0 0 1 0 0,7 1-1 0 0,-11-3-28 0 0,0 0 0 0 0,0 0 1 0 0,0 0-1 0 0,0 0 0 0 0,0 0 0 0 0,0-1 0 0 0,0 1 0 0 0,0 0 0 0 0,-1-1 0 0 0,1 1 0 0 0,0-1 0 0 0,0 0 0 0 0,0 0 0 0 0,-1 0 0 0 0,1 0 0 0 0,0 0 0 0 0,-1 0 0 0 0,1 0 0 0 0,-1 0 0 0 0,1 0 0 0 0,-1-1 0 0 0,0 1 0 0 0,1-1 0 0 0,-1 1 0 0 0,0-1 0 0 0,0 0 0 0 0,0 1 0 0 0,0-1 0 0 0,0 0 0 0 0,-1 1 0 0 0,1-1 0 0 0,0 0 0 0 0,-1 0 0 0 0,0 0 0 0 0,1 0 0 0 0,-1-3 0 0 0,1-1-139 0 0,-1 0-1 0 0,0 0 0 0 0,0 0 1 0 0,0 0-1 0 0,-1 0 0 0 0,0 0 0 0 0,0 1 1 0 0,0-1-1 0 0,-1 0 0 0 0,0 1 0 0 0,0-1 1 0 0,0 1-1 0 0,-1-1 0 0 0,0 1 0 0 0,0 0 1 0 0,0 0-1 0 0,-1 0 0 0 0,1 1 1 0 0,-1-1-1 0 0,-5-3 0 0 0,6 5-8 0 0,0 0-1 0 0,0 0 1 0 0,0 1 0 0 0,-1 0 0 0 0,1-1-1 0 0,-1 1 1 0 0,1 0 0 0 0,-1 1-1 0 0,0-1 1 0 0,0 0 0 0 0,0 1-1 0 0,0 0 1 0 0,0 0 0 0 0,0 0-1 0 0,0 1 1 0 0,0 0 0 0 0,0-1-1 0 0,0 1 1 0 0,0 0 0 0 0,0 1 0 0 0,-1-1-1 0 0,1 1 1 0 0,0 0 0 0 0,0 0-1 0 0,0 0 1 0 0,0 1 0 0 0,1-1-1 0 0,-1 1 1 0 0,-5 3 0 0 0,4-1 97 0 0,0 0 1 0 0,0 0 0 0 0,0 1-1 0 0,1 0 1 0 0,0-1-1 0 0,0 2 1 0 0,0-1 0 0 0,0 0-1 0 0,1 1 1 0 0,0 0 0 0 0,0 0-1 0 0,1 0 1 0 0,-1 0 0 0 0,1 0-1 0 0,1 1 1 0 0,-1-1-1 0 0,1 0 1 0 0,0 1 0 0 0,0 12-1 0 0,0-8 366 0 0,1 0-1 0 0,1 0 0 0 0,0 0 0 0 0,0 0 0 0 0,1 0 1 0 0,1 0-1 0 0,-1 0 0 0 0,2-1 0 0 0,0 1 0 0 0,0-1 1 0 0,6 11-1 0 0,-6-16 3 0 0,0 0 0 0 0,0 0 0 0 0,1 0 1 0 0,-1 0-1 0 0,1-1 0 0 0,0 0 0 0 0,0 0 0 0 0,1 0 0 0 0,-1 0 1 0 0,1-1-1 0 0,0 0 0 0 0,0 0 0 0 0,0-1 0 0 0,0 0 1 0 0,0 0-1 0 0,1 0 0 0 0,11 1 0 0 0,10 1-327 0 0,-1-2 0 0 0,55-4 1 0 0,-47 1-1030 0 0,-30 1 798 0 0,34-2-3422 0 0,-14-3-1865 0 0,-8 0-898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16195 0 0,'0'0'13'0'0,"0"1"0"0"0,-1-1-1 0 0,1 0 1 0 0,0 0 0 0 0,-1 0-1 0 0,1 1 1 0 0,0-1-1 0 0,0 0 1 0 0,-1 0 0 0 0,1 1-1 0 0,0-1 1 0 0,0 0-1 0 0,0 1 1 0 0,-1-1 0 0 0,1 0-1 0 0,0 1 1 0 0,0-1-1 0 0,0 0 1 0 0,0 1 0 0 0,0-1-1 0 0,0 0 1 0 0,-1 1 0 0 0,1-1-1 0 0,0 0 1 0 0,0 1-1 0 0,0-1 1 0 0,0 0 0 0 0,0 1-1 0 0,1-1 1 0 0,-1 0-1 0 0,0 1 1 0 0,0-1 0 0 0,0 0-1 0 0,0 1 1 0 0,0-1-1 0 0,1 1 1 0 0,13 9 1097 0 0,39 5 1107 0 0,-31-9-2106 0 0,-12-3-29 0 0,48 18 88 0 0,-55-20-145 0 0,-1 0 0 0 0,1 0 0 0 0,-1 1 0 0 0,1-1 0 0 0,-1 1 0 0 0,0 0 0 0 0,0-1 0 0 0,0 1 0 0 0,0 0-1 0 0,0 0 1 0 0,0 0 0 0 0,0 0 0 0 0,0 1 0 0 0,-1-1 0 0 0,1 0 0 0 0,-1 1 0 0 0,0-1 0 0 0,1 4 0 0 0,-2-4-44 0 0,0 0 1 0 0,0-1-1 0 0,0 1 0 0 0,-1 0 1 0 0,1 0-1 0 0,-1-1 1 0 0,1 1-1 0 0,-1 0 0 0 0,0 0 1 0 0,0-1-1 0 0,0 1 0 0 0,1-1 1 0 0,-2 1-1 0 0,1-1 1 0 0,0 1-1 0 0,0-1 0 0 0,0 0 1 0 0,-1 1-1 0 0,1-1 1 0 0,0 0-1 0 0,-1 0 0 0 0,1 0 1 0 0,-1 0-1 0 0,0 0 1 0 0,1-1-1 0 0,-1 1 0 0 0,-3 1 1 0 0,-52 17-1035 0 0,54-18 1004 0 0,-32 6-322 0 0,27-6 393 0 0,0 0 1 0 0,0 1 0 0 0,1-1-1 0 0,-1 1 1 0 0,1 1 0 0 0,-1-1 0 0 0,1 1-1 0 0,0 1 1 0 0,-13 7 0 0 0,19-10-19 0 0,1 0 1 0 0,-1-1 0 0 0,1 1 0 0 0,-1-1 0 0 0,0 1-1 0 0,1 0 1 0 0,-1-1 0 0 0,1 1 0 0 0,0 0-1 0 0,-1-1 1 0 0,1 1 0 0 0,0 0 0 0 0,-1 0-1 0 0,1 0 1 0 0,0-1 0 0 0,0 1 0 0 0,0 0-1 0 0,-1 0 1 0 0,1 0 0 0 0,0 0 0 0 0,0-1-1 0 0,0 1 1 0 0,0 0 0 0 0,1 0 0 0 0,-1 0-1 0 0,0-1 1 0 0,0 2 0 0 0,1 0-1 0 0,0 0-1 0 0,1 0 1 0 0,-1 0 0 0 0,0-1 0 0 0,0 1-1 0 0,1 0 1 0 0,-1-1 0 0 0,1 1 0 0 0,-1-1 0 0 0,4 2-1 0 0,1 2-8 0 0,1-1-1 0 0,-1 0 1 0 0,1-1-1 0 0,0 0 1 0 0,8 3-1 0 0,-6-4-188 0 0,0 0 1 0 0,0 0-1 0 0,-1-1 0 0 0,1-1 0 0 0,0 1 1 0 0,0-1-1 0 0,17-3 0 0 0,-3-1-891 0 0,36-13-1 0 0,-14 4 840 0 0,-84 54 816 0 0,-1-11-58 0 0,30-23-68 0 0,0 0 0 0 0,0 0 0 0 0,1 1-1 0 0,0 0 1 0 0,1 1 0 0 0,-1 0 0 0 0,-7 11 0 0 0,16-20-405 0 0,0 1 0 0 0,-1 0 1 0 0,1-1-1 0 0,0 1 1 0 0,0 0-1 0 0,0 0 1 0 0,0-1-1 0 0,0 1 1 0 0,0 0-1 0 0,0 0 1 0 0,0-1-1 0 0,0 1 0 0 0,0 0 1 0 0,0 0-1 0 0,0-1 1 0 0,0 1-1 0 0,0 0 1 0 0,1-1-1 0 0,-1 1 1 0 0,0 0-1 0 0,1 0 1 0 0,-1-1-1 0 0,0 1 0 0 0,1-1 1 0 0,-1 1-1 0 0,1 0 1 0 0,-1-1-1 0 0,1 1 1 0 0,-1-1-1 0 0,1 1 1 0 0,-1-1-1 0 0,1 1 1 0 0,0-1-1 0 0,-1 0 0 0 0,1 1 1 0 0,0-1-1 0 0,-1 0 1 0 0,1 1-1 0 0,0-1 1 0 0,-1 0-1 0 0,1 0 1 0 0,1 0-1 0 0,37 12 247 0 0,-34-11-177 0 0,126 26-186 0 0,-44-11-4189 0 0,-86-16 4055 0 0,0 1 0 0 0,0-1-1 0 0,0 0 1 0 0,0 1 0 0 0,0-1-1 0 0,0 0 1 0 0,0 0 0 0 0,1 0-1 0 0,-1 0 1 0 0,0 0 0 0 0,0 0-1 0 0,0 0 1 0 0,0 0-1 0 0,0-1 1 0 0,0 1 0 0 0,0 0-1 0 0,0-1 1 0 0,0 1 0 0 0,0 0-1 0 0,0-1 1 0 0,0 0 0 0 0,0 1-1 0 0,0-1 1 0 0,0 1 0 0 0,1-2-1 0 0,7-5-3485 0 0,-8 6 3264 0 0,1 1 1 0 0,-1 0 0 0 0,0 0-1 0 0,0-1 1 0 0,1 1 0 0 0,-1 0-1 0 0,0 0 1 0 0,1 1-1 0 0,-1-1 1 0 0,0 0 0 0 0,0 0-1 0 0,1 1 1 0 0,1 0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 5521 0 0,'-1'0'243'0'0,"1"0"-1"0"0,0 0 1 0 0,-1 0-1 0 0,-3-3 3881 0 0,3 3-3881 0 0,1 0 1 0 0,0-1-1 0 0,0 1 1 0 0,0 0-1 0 0,0-1 1 0 0,0 1-1 0 0,-1 0 1 0 0,1-1-1 0 0,0 1 1 0 0,0 0-1 0 0,0-1 1 0 0,0 1-1 0 0,0-1 1 0 0,12-3 3010 0 0,21 4-1552 0 0,-7 7-1191 0 0,-1 0 0 0 0,49 22 0 0 0,-66-25-482 0 0,0 0-1 0 0,0 0 1 0 0,0 1-1 0 0,-1 0 1 0 0,1 0-1 0 0,-1 1 1 0 0,0 0 0 0 0,-1 0-1 0 0,0 1 1 0 0,0 0-1 0 0,0 0 1 0 0,7 11-1 0 0,-12-15-43 0 0,0-1-1 0 0,0 1 0 0 0,0 0 1 0 0,0 0-1 0 0,0 0 1 0 0,0 0-1 0 0,-1 0 1 0 0,1 0-1 0 0,-1 0 1 0 0,0 0-1 0 0,0 0 0 0 0,0 0 1 0 0,0-1-1 0 0,-1 1 1 0 0,1 0-1 0 0,-1 0 1 0 0,1 0-1 0 0,-2 3 0 0 0,0-2-80 0 0,-1 0 0 0 0,1 1 0 0 0,-1-1 0 0 0,1-1-1 0 0,-1 1 1 0 0,0 0 0 0 0,-1-1 0 0 0,1 1-1 0 0,0-1 1 0 0,-7 4 0 0 0,0 0-82 0 0,0-1 0 0 0,-1 0 0 0 0,1-1 0 0 0,-1 0 1 0 0,-1-1-1 0 0,1 0 0 0 0,-24 5 0 0 0,16-7 79 0 0,9 0 467 0 0,28 4 418 0 0,-5-3-820 0 0,27 7 874 0 0,52 5-1 0 0,-77-14-1444 0 0,0 0 1 0 0,23-3-1 0 0,-30 1-544 0 0,1 0 0 0 0,-1-1 0 0 0,1 0-1 0 0,-1 0 1 0 0,12-6 0 0 0,-6 0-3091 0 0,-4-2-1121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8650 0 0,'2'1'125'0'0,"-1"1"1"0"0,1-1 0 0 0,0 0-1 0 0,-1 0 1 0 0,1 0-1 0 0,0 0 1 0 0,0 0 0 0 0,0 0-1 0 0,0 0 1 0 0,0-1 0 0 0,0 1-1 0 0,3 0 1 0 0,-1-1-330 0 0,1 1 1 0 0,-1-1 0 0 0,0-1-1 0 0,1 1 1 0 0,-1-1 0 0 0,0 1-1 0 0,0-1 1 0 0,0 0 0 0 0,7-3-1 0 0,-3 0-507 0 0,0 1 0 0 0,0-1 0 0 0,-1 0 1 0 0,0-1-1 0 0,0 0 0 0 0,0 0 0 0 0,9-10 0 0 0,-9-7 12214 0 0,-13 36-7959 0 0,-8 34-1025 0 0,-9 66 0 0 0,17-59-4890 0 0,4 0-3638 0 0,1-42 1276 0 0,-1-3-1624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10762 0 0,'-1'2'397'0'0,"0"0"0"0"0,-1-1 0 0 0,1 1 0 0 0,1 0 0 0 0,-1 0 0 0 0,0 0 0 0 0,0 0 0 0 0,1 0 0 0 0,-1 0 0 0 0,1 0-1 0 0,0 0 1 0 0,0 0 0 0 0,-1 0 0 0 0,1 0 0 0 0,0 0 0 0 0,1 0 0 0 0,-1 1 0 0 0,0-1 0 0 0,1 0 0 0 0,0 3 0 0 0,1-2-221 0 0,-1 1 0 0 0,1-1 0 0 0,0 0 0 0 0,1 1 1 0 0,-1-1-1 0 0,0 0 0 0 0,1 0 0 0 0,0-1 0 0 0,-1 1 1 0 0,6 3-1 0 0,1 0-347 0 0,0 0-1 0 0,0 0 1 0 0,0-1 0 0 0,1 0-1 0 0,0-1 1 0 0,0 0 0 0 0,13 3 0 0 0,-12-5-685 0 0,0-1 0 0 0,0 0 1 0 0,21 0-1 0 0,-29-1 500 0 0,0 0 0 0 0,0 0 0 0 0,0 0 0 0 0,0-1 0 0 0,0 1 0 0 0,0-1 0 0 0,0 0 0 0 0,0 0 0 0 0,0 0 0 0 0,-1 0 0 0 0,1 0 0 0 0,0-1 0 0 0,0 1 0 0 0,-1-1 0 0 0,1 1 0 0 0,-1-1 0 0 0,0 0 0 0 0,4-3 0 0 0,3-21-3636 0 0,9 6-215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 14819 0 0,'1'3'82'0'0,"0"-1"-1"0"0,0 1 1 0 0,0-1-1 0 0,0 0 1 0 0,1 1-1 0 0,-1-1 1 0 0,1 0-1 0 0,-1 0 1 0 0,1 0-1 0 0,0 0 1 0 0,0 0-1 0 0,0 0 1 0 0,0-1-1 0 0,0 1 1 0 0,0-1-1 0 0,1 1 1 0 0,-1-1-1 0 0,0 0 1 0 0,1 0-1 0 0,-1 0 1 0 0,1 0-1 0 0,-1 0 1 0 0,1-1-1 0 0,-1 1 1 0 0,1-1-1 0 0,5 1 1 0 0,-2 0-114 0 0,0 0 0 0 0,1-1 0 0 0,-1 0 0 0 0,0 0 0 0 0,0-1 0 0 0,1 1 0 0 0,-1-1 0 0 0,0-1 0 0 0,0 1 0 0 0,10-5 0 0 0,-15 6-54 0 0,0 0 0 0 0,-1 0 0 0 0,1 0 1 0 0,0 0-1 0 0,-1-1 0 0 0,1 1 1 0 0,-1 0-1 0 0,1-1 0 0 0,0 1 0 0 0,-1 0 1 0 0,1-1-1 0 0,-1 1 0 0 0,1-1 1 0 0,-1 1-1 0 0,1-1 0 0 0,-1 1 0 0 0,0-1 1 0 0,1 1-1 0 0,-1-1 0 0 0,1 1 1 0 0,-1-1-1 0 0,0 1 0 0 0,0-1 0 0 0,1 0 1 0 0,-1 1-1 0 0,0-1 0 0 0,0 0 1 0 0,0 1-1 0 0,0-1 0 0 0,1 0 0 0 0,-1 1 1 0 0,0-1-1 0 0,0 0 0 0 0,0 1 1 0 0,-1-1-1 0 0,1 0 0 0 0,0 1 0 0 0,0-1 1 0 0,0 1-1 0 0,0-1 0 0 0,-1 0 1 0 0,1 1-1 0 0,0-1 0 0 0,-1 0 0 0 0,1 1 1 0 0,0-1-1 0 0,-1 1 0 0 0,1-1 1 0 0,0 1-1 0 0,-1-1 0 0 0,1 1 0 0 0,-1-1 1 0 0,1 1-1 0 0,-1 0 0 0 0,0-1 1 0 0,0 0-1 0 0,-2-1-262 0 0,-1 0 0 0 0,1 0 0 0 0,-1 0 0 0 0,1 0 0 0 0,-1 0 0 0 0,0 1 0 0 0,0-1 0 0 0,-4 0 0 0 0,4 1 527 0 0,0 1 0 0 0,0 0 0 0 0,0-1 0 0 0,0 1 0 0 0,0 1 0 0 0,-1-1 0 0 0,1 1 0 0 0,0-1 0 0 0,0 1 0 0 0,0 0 0 0 0,0 1 0 0 0,0-1 0 0 0,1 1 0 0 0,-1-1 0 0 0,0 1 0 0 0,1 1 0 0 0,-1-1 0 0 0,1 0 0 0 0,0 1 0 0 0,0-1 0 0 0,0 1 0 0 0,0 0 0 0 0,0 0 0 0 0,0 0 0 0 0,1 1 0 0 0,-1-1 0 0 0,1 1 0 0 0,0-1 0 0 0,0 1 0 0 0,1 0 0 0 0,-1-1 0 0 0,-1 9 0 0 0,0-3 21 0 0,0 0 0 0 0,1 0-1 0 0,0 0 1 0 0,1 0 0 0 0,0 1 0 0 0,0-1 0 0 0,1 1-1 0 0,0-1 1 0 0,1 1 0 0 0,0-1 0 0 0,1 0 0 0 0,-1 1 0 0 0,6 11-1 0 0,-6-16-228 0 0,1-1 0 0 0,0 0 0 0 0,0 0 0 0 0,0 0 0 0 0,1 0 0 0 0,0 0 0 0 0,-1 0-1 0 0,1-1 1 0 0,1 1 0 0 0,-1-1 0 0 0,0 0 0 0 0,6 4 0 0 0,-7-6-49 0 0,0 0 0 0 0,0 0 0 0 0,0 0 1 0 0,0-1-1 0 0,0 1 0 0 0,0-1 0 0 0,0 1 0 0 0,0-1 1 0 0,0 0-1 0 0,0 0 0 0 0,0 0 0 0 0,0 0 0 0 0,0 0 1 0 0,0 0-1 0 0,0-1 0 0 0,0 1 0 0 0,0-1 0 0 0,0 1 1 0 0,0-1-1 0 0,0 0 0 0 0,0 1 0 0 0,0-1 0 0 0,0 0 1 0 0,0-1-1 0 0,-1 1 0 0 0,1 0 0 0 0,-1 0 0 0 0,1-1 1 0 0,1-1-1 0 0,16-15-1398 0 0,31-39 0 0 0,-36 38 1284 0 0,2 2 1 0 0,28-27 0 0 0,-44 44 241 0 0,0 0 1 0 0,0-1-1 0 0,0 1 1 0 0,1 0 0 0 0,-1 0-1 0 0,0-1 1 0 0,0 1-1 0 0,0 0 1 0 0,1 0-1 0 0,-1 0 1 0 0,0 0-1 0 0,0-1 1 0 0,1 1 0 0 0,-1 0-1 0 0,0 0 1 0 0,0 0-1 0 0,1 0 1 0 0,-1 0-1 0 0,0 0 1 0 0,0 0-1 0 0,1 0 1 0 0,-1 0 0 0 0,0 0-1 0 0,1 0 1 0 0,-1 0-1 0 0,0 0 1 0 0,0 0-1 0 0,1 0 1 0 0,-1 0 0 0 0,0 0-1 0 0,0 0 1 0 0,1 0-1 0 0,-1 0 1 0 0,0 0-1 0 0,0 0 1 0 0,1 1-1 0 0,-1-1 1 0 0,0 0 0 0 0,0 0-1 0 0,1 0 1 0 0,-1 1-1 0 0,2 14 1467 0 0,-7 25 94 0 0,4-37-1489 0 0,-6 31 586 0 0,3-23-458 0 0,1 0-1 0 0,1 0 1 0 0,0 0-1 0 0,1 1 1 0 0,0-1-1 0 0,0 1 1 0 0,1-1-1 0 0,1 1 1 0 0,2 13-1 0 0,-3-24-232 0 0,1 0-1 0 0,-1 0 0 0 0,1 0 1 0 0,-1 0-1 0 0,1-1 1 0 0,-1 1-1 0 0,1 0 0 0 0,0 0 1 0 0,-1-1-1 0 0,1 1 1 0 0,0 0-1 0 0,0-1 0 0 0,-1 1 1 0 0,1-1-1 0 0,0 1 1 0 0,0-1-1 0 0,0 1 1 0 0,0-1-1 0 0,0 1 0 0 0,0-1 1 0 0,0 0-1 0 0,0 0 1 0 0,0 0-1 0 0,-1 1 0 0 0,1-1 1 0 0,0 0-1 0 0,0 0 1 0 0,0 0-1 0 0,0 0 0 0 0,0 0 1 0 0,0-1-1 0 0,0 1 1 0 0,0 0-1 0 0,0 0 0 0 0,0-1 1 0 0,1 0-1 0 0,44-18-2205 0 0,-25 9-2842 0 0,-12 8 790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36:5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7378 0 0,'-4'-6'13950'0'0,"5"25"-12636"0"0,-1 30-515 0 0,2-1 0 0 0,13 83 0 0 0,-4-79-1448 0 0,1-1-1 0 0,27 68 0 0 0,-37-114 217 0 0,7 17-1066 0 0,0-13-3021 0 0,-14-39-9019 0 0,-3 11 10920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37 16347 0 0,'-3'-3'1129'0'0,"1"-2"-537"0"0,-2-1 32 0 0,1-1-104 0 0,-2 2-368 0 0,2 0-120 0 0,1 1-192 0 0,2 2-408 0 0,7 7-5217 0 0,-3-2 2520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 4193 0 0,'-27'-6'7209'0'0,"17"9"-757"0"0,20-3-2828 0 0,13 2-3164 0 0,-19-1-129 0 0,31 3-79 0 0,-1 2 1 0 0,0 2 0 0 0,-1 1-1 0 0,58 23 1 0 0,-88-31-236 0 0,-1 0 1 0 0,0 0 0 0 0,0 0 0 0 0,0 0 0 0 0,0 0-1 0 0,0 0 1 0 0,0 0 0 0 0,-1 1 0 0 0,1-1 0 0 0,0 1-1 0 0,-1-1 1 0 0,1 1 0 0 0,-1 0 0 0 0,1 0-1 0 0,-1-1 1 0 0,0 1 0 0 0,0 0 0 0 0,0 0 0 0 0,0 0-1 0 0,0 1 1 0 0,0-1 0 0 0,0 0 0 0 0,0 4 0 0 0,-1-3-1 0 0,0 0 1 0 0,-1 0-1 0 0,0 0 1 0 0,1 0-1 0 0,-1 0 1 0 0,0-1-1 0 0,0 1 1 0 0,-1 0-1 0 0,1-1 1 0 0,0 1 0 0 0,-1-1-1 0 0,0 1 1 0 0,1-1-1 0 0,-1 1 1 0 0,0-1-1 0 0,0 0 1 0 0,-1 0-1 0 0,-2 2 1 0 0,2-1-10 0 0,-1 0 1 0 0,1 0-1 0 0,0 0 1 0 0,0 0 0 0 0,0 0-1 0 0,0 1 1 0 0,-3 6-1 0 0,6-9-6 0 0,-1-1 0 0 0,1 1 0 0 0,0-1 0 0 0,0 1 0 0 0,0-1 0 0 0,0 1 0 0 0,0-1 0 0 0,0 1-1 0 0,0-1 1 0 0,0 1 0 0 0,0-1 0 0 0,0 0 0 0 0,0 1 0 0 0,0-1 0 0 0,0 1 0 0 0,1-1 0 0 0,-1 1 0 0 0,0-1 0 0 0,0 1 0 0 0,0-1 0 0 0,1 1 0 0 0,-1-1-1 0 0,0 0 1 0 0,0 1 0 0 0,1-1 0 0 0,-1 0 0 0 0,1 1 0 0 0,1 0 4 0 0,0 1 0 0 0,-1-1 0 0 0,1-1 0 0 0,0 1 0 0 0,0 0 0 0 0,0 0 0 0 0,0-1 0 0 0,0 1 0 0 0,0-1 0 0 0,3 1 0 0 0,30 5-164 0 0,32 5-2101 0 0,-25-11-9264 0 0,-29-1 4336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22 7874 0 0,'-8'2'2184'0'0,"1"3"-519"0"0,-1-2-129 0 0,2 2-168 0 0,3-6-336 0 0,-1 1-400 0 0,2-2-279 0 0,0-1-145 0 0,0 1-120 0 0,4-1-168 0 0,0 0-392 0 0,2 1-657 0 0,3-2-831 0 0,1 0-1289 0 0,-10-9-2400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 5353 0 0,'0'-7'13545'0'0,"-15"15"-10388"0"0,1 10-2976 0 0,1 0 1 0 0,1 0-1 0 0,0 1 0 0 0,-15 37 0 0 0,14-30-2214 0 0,-29 46 1 0 0,46-88-2290 0 0,17-20 4435 0 0,-15 30-56 0 0,0 1-1 0 0,1 0 1 0 0,-1 0-1 0 0,1 0 1 0 0,0 1-1 0 0,0 0 1 0 0,0 0-1 0 0,1 1 1 0 0,-1 0-1 0 0,1 0 1 0 0,0 1-1 0 0,0 0 1 0 0,0 0-1 0 0,0 1 0 0 0,11-1 1 0 0,-12 1-82 0 0,0 1 1 0 0,0 0-1 0 0,-1 0 1 0 0,1 1-1 0 0,0 0 1 0 0,0 0-1 0 0,0 1 1 0 0,-1 0-1 0 0,1 0 0 0 0,-1 0 1 0 0,0 1-1 0 0,1 0 1 0 0,-1 0-1 0 0,0 0 1 0 0,0 1-1 0 0,-1 0 1 0 0,1 0-1 0 0,7 8 1 0 0,-3 5-1700 0 0,-10-16 1452 0 0,0 0 1 0 0,0 0 0 0 0,0 0 0 0 0,0 0 0 0 0,0 0 0 0 0,0 0 0 0 0,0 0 0 0 0,0 0-1 0 0,0 0 1 0 0,-1 0 0 0 0,1 0 0 0 0,0 0 0 0 0,-1 0 0 0 0,1 0 0 0 0,-1 0-1 0 0,1-1 1 0 0,-1 1 0 0 0,1 0 0 0 0,-1 0 0 0 0,1 0 0 0 0,-1-1 0 0 0,0 1 0 0 0,1 0-1 0 0,-1-1 1 0 0,0 1 0 0 0,-1 0 0 0 0,-9 7-3961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6785 0 0,'7'2'8567'0'0,"33"11"-5651"0"0,-15-9-2558 0 0,0 2-1 0 0,0 1 1 0 0,-1 1 0 0 0,0 1 0 0 0,0 1 0 0 0,29 18-1 0 0,-51-27-309 0 0,0 1 0 0 0,0-1 0 0 0,0 1 0 0 0,-1-1 0 0 0,1 1 0 0 0,0 0 0 0 0,-1 0-1 0 0,1 0 1 0 0,-1 0 0 0 0,0 0 0 0 0,1 0 0 0 0,-1 0 0 0 0,0 1 0 0 0,0-1 0 0 0,0 0 0 0 0,-1 1-1 0 0,1-1 1 0 0,-1 1 0 0 0,1-1 0 0 0,-1 0 0 0 0,0 1 0 0 0,0-1 0 0 0,0 1 0 0 0,0-1-1 0 0,0 1 1 0 0,-1-1 0 0 0,0 4 0 0 0,0-1-226 0 0,-1 1-1 0 0,0-1 1 0 0,0 0-1 0 0,0 1 1 0 0,-1-1-1 0 0,1 0 1 0 0,-1 0-1 0 0,0-1 1 0 0,-1 1-1 0 0,-7 8 1 0 0,10-13-134 0 0,0 1 1 0 0,0 0-1 0 0,1-1 1 0 0,-1 1-1 0 0,0-1 1 0 0,0 1-1 0 0,0-1 1 0 0,0 1 0 0 0,0-1-1 0 0,0 0 1 0 0,-1 1-1 0 0,1-1 1 0 0,0 0-1 0 0,0 0 1 0 0,0 0-1 0 0,0 0 1 0 0,0 0 0 0 0,0 0-1 0 0,0 0 1 0 0,0 0-1 0 0,0 0 1 0 0,-1-1-1 0 0,1 1 1 0 0,0 0-1 0 0,0-1 1 0 0,0 1 0 0 0,0-1-1 0 0,0 1 1 0 0,1-1-1 0 0,-1 0 1 0 0,-1 0-1 0 0,-33-29-5362 0 0,19 15 4503 0 0,-17-6-283 0 0,-5 9 4765 0 0,37 11-3016 0 0,-1 1 1 0 0,1 0 0 0 0,0 0-1 0 0,-1 0 1 0 0,1 0-1 0 0,0 0 1 0 0,-1 0-1 0 0,1 0 1 0 0,0 0 0 0 0,-1 1-1 0 0,1-1 1 0 0,0 0-1 0 0,-1 1 1 0 0,1-1 0 0 0,0 1-1 0 0,0 0 1 0 0,0-1-1 0 0,-1 1 1 0 0,1 0 0 0 0,-2 1-1 0 0,2 0 86 0 0,0 0 0 0 0,1-1 0 0 0,-1 1-1 0 0,0 0 1 0 0,0 0 0 0 0,1 0 0 0 0,-1 0 0 0 0,1 0-1 0 0,0 0 1 0 0,0 0 0 0 0,-1 0 0 0 0,1 0 0 0 0,0 0-1 0 0,1 0 1 0 0,-1 0 0 0 0,0 0 0 0 0,0 0 0 0 0,2 3-1 0 0,-1 1-199 0 0,1 0 0 0 0,-1 0 0 0 0,1 0 0 0 0,0 0 0 0 0,1 0-1 0 0,-1-1 1 0 0,1 1 0 0 0,0-1 0 0 0,1 0 0 0 0,-1 0 0 0 0,1 0-1 0 0,0 0 1 0 0,0 0 0 0 0,1-1 0 0 0,-1 0 0 0 0,1 0 0 0 0,0 0-1 0 0,0-1 1 0 0,0 1 0 0 0,1-1 0 0 0,-1 0 0 0 0,1-1 0 0 0,10 4-1 0 0,-10-5-690 0 0,0 0-1 0 0,1 0 1 0 0,-1 0-1 0 0,0-1 1 0 0,1 0-1 0 0,-1 0 1 0 0,1 0-1 0 0,-1-1 1 0 0,1 0-1 0 0,-1-1 0 0 0,0 1 1 0 0,0-1-1 0 0,1 0 1 0 0,8-5-1 0 0,7-5-3856 0 0,-3-2-2480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9082 0 0,'-3'0'585'0'0,"1"0"1"0"0,0 0 0 0 0,0 1-1 0 0,-1-1 1 0 0,1 1-1 0 0,0-1 1 0 0,0 1-1 0 0,0 0 1 0 0,-1 0-1 0 0,1 0 1 0 0,0 0-1 0 0,0 0 1 0 0,0 0-1 0 0,1 1 1 0 0,-4 1-1 0 0,2 1-106 0 0,0-1-1 0 0,0 0 0 0 0,0 1 1 0 0,1 0-1 0 0,0-1 0 0 0,-1 1 1 0 0,-2 7-1 0 0,-1 7-435 0 0,1-1-1 0 0,1 1 1 0 0,-3 21 0 0 0,3-16 225 0 0,0-2-679 0 0,1-6-1092 0 0,1-1 0 0 0,-2-1 0 0 0,-6 19 0 0 0,9-37-1929 0 0,1 4 3434 0 0,0 0-1 0 0,0 0 1 0 0,0-1 0 0 0,0 1 0 0 0,1 0-1 0 0,-1 0 1 0 0,0 0 0 0 0,1 0 0 0 0,-1 0-1 0 0,0 0 1 0 0,1 0 0 0 0,0-1 0 0 0,-1 1-1 0 0,1 1 1 0 0,-1-1 0 0 0,1 0 0 0 0,0 0-1 0 0,0 0 1 0 0,0 0 0 0 0,-1 0 0 0 0,1 1-1 0 0,0-1 1 0 0,0 0 0 0 0,0 1 0 0 0,0-1-1 0 0,2 0 1 0 0,1 0 80 0 0,-1 0 0 0 0,1 0-1 0 0,-1 0 1 0 0,1 0 0 0 0,0 1-1 0 0,-1 0 1 0 0,1 0 0 0 0,0 0 0 0 0,-1 0-1 0 0,1 0 1 0 0,0 1 0 0 0,-1-1 0 0 0,1 1-1 0 0,4 2 1 0 0,3 1 177 0 0,0 1 1 0 0,-1 1-1 0 0,11 6 0 0 0,-13-7-954 0 0,0 0 0 0 0,1 0 0 0 0,-1-1 0 0 0,1-1 0 0 0,11 4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10210 0 0,'9'3'912'0'0,"1"1"-279"0"0,4 1-73 0 0,1 0-56 0 0,0-1-296 0 0,-1 0-112 0 0,0-2-24 0 0,-1 0-104 0 0,0 0-400 0 0,-2 0-673 0 0,1-1-1031 0 0,-2-2-769 0 0,-2-2-1744 0 0</inkml:trace>
  <inkml:trace contextRef="#ctx0" brushRef="#br0" timeOffset="1">166 1 6177 0 0,'-2'2'3209'0'0,"0"3"-408"0"0,-2 4-377 0 0,3 5-367 0 0,-1 5-457 0 0,2 4-448 0 0,0 2-440 0 0,1 4-248 0 0,0 0-168 0 0,2 2-184 0 0,2-1-152 0 0,0-2-440 0 0,1-1-880 0 0,1-6-1080 0 0,3-5-1753 0 0,-1-3-3825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 7234 0 0,'-1'0'274'0'0,"0"-1"0"0"0,0 0 1 0 0,0 1-1 0 0,1-1 1 0 0,-1 0-1 0 0,0 1 1 0 0,0-1-1 0 0,0 1 0 0 0,0-1 1 0 0,0 1-1 0 0,0 0 1 0 0,0-1-1 0 0,-1 1 1 0 0,1 0-1 0 0,0 0 0 0 0,0 0 1 0 0,0 0-1 0 0,0 0 1 0 0,0 0-1 0 0,0 0 1 0 0,0 0-1 0 0,0 0 0 0 0,0 1 1 0 0,0-1-1 0 0,0 0 1 0 0,0 1-1 0 0,-2 0 1 0 0,2 0-71 0 0,0 0 0 0 0,0 0 0 0 0,0 1 0 0 0,0-1 1 0 0,0 1-1 0 0,0-1 0 0 0,1 1 0 0 0,-1-1 0 0 0,0 1 1 0 0,1 0-1 0 0,-1-1 0 0 0,1 1 0 0 0,-1-1 0 0 0,1 1 1 0 0,0 2-1 0 0,-1 6 79 0 0,1 0 1 0 0,0 0 0 0 0,0 0-1 0 0,4 17 1 0 0,-1-13-204 0 0,1 0 1 0 0,1 0 0 0 0,0 0-1 0 0,0 0 1 0 0,2-1 0 0 0,-1 0-1 0 0,18 24 1 0 0,-22-34-65 0 0,1 0-1 0 0,-1 1 1 0 0,1-1 0 0 0,0 0 0 0 0,0 0-1 0 0,1 0 1 0 0,-1-1 0 0 0,0 1-1 0 0,1-1 1 0 0,0 0 0 0 0,-1 0 0 0 0,1 0-1 0 0,0 0 1 0 0,0-1 0 0 0,0 1 0 0 0,0-1-1 0 0,0 0 1 0 0,1-1 0 0 0,-1 1-1 0 0,0-1 1 0 0,0 1 0 0 0,1-1 0 0 0,-1 0-1 0 0,0-1 1 0 0,0 1 0 0 0,0-1-1 0 0,1 0 1 0 0,-1 0 0 0 0,0 0 0 0 0,0-1-1 0 0,4-1 1 0 0,-2 0-410 0 0,0 1-1 0 0,0-1 0 0 0,0 0 1 0 0,0-1-1 0 0,-1 1 1 0 0,1-1-1 0 0,-1 0 1 0 0,0-1-1 0 0,-1 1 1 0 0,1-1-1 0 0,-1 0 1 0 0,5-7-1 0 0,-9 12 298 0 0,1 0 1 0 0,-1 0-1 0 0,0 0 1 0 0,0-1-1 0 0,0 1 1 0 0,0 0-1 0 0,0 0 1 0 0,0 0-1 0 0,0-1 1 0 0,0 1-1 0 0,0 0 0 0 0,0 0 1 0 0,0 0-1 0 0,0-1 1 0 0,0 1-1 0 0,0 0 1 0 0,0 0-1 0 0,0-1 1 0 0,0 1-1 0 0,0 0 1 0 0,0 0-1 0 0,0 0 1 0 0,0-1-1 0 0,0 1 0 0 0,-1 0 1 0 0,1 0-1 0 0,0 0 1 0 0,0 0-1 0 0,0-1 1 0 0,0 1-1 0 0,0 0 1 0 0,-1 0-1 0 0,1 0 1 0 0,0 0-1 0 0,0 0 0 0 0,0-1 1 0 0,0 1-1 0 0,-1 0 1 0 0,1 0-1 0 0,0 0 1 0 0,0 0-1 0 0,0 0 1 0 0,-1 0-1 0 0,1 0 1 0 0,0 0-1 0 0,0 0 0 0 0,-1 0 1 0 0,1 0-1 0 0,0 0 1 0 0,0 0-1 0 0,0 0 1 0 0,-1 0-1 0 0,1 0 1 0 0,0 0-1 0 0,0 0 1 0 0,0 0-1 0 0,-1 0 1 0 0,1 0-1 0 0,0 0 0 0 0,0 0 1 0 0,0 0-1 0 0,-1 1 1 0 0,-15 3-3521 0 0,0 4-458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10370 0 0,'53'7'10053'0'0,"1"9"-6796"0"0,-42-11-3666 0 0,1-1 0 0 0,0-1 1 0 0,-1 0-1 0 0,1 0 1 0 0,0-1-1 0 0,0-1 0 0 0,1 0 1 0 0,-1-1-1 0 0,16-1 1 0 0,-39 1-6670 0 0,5 0 7036 0 0,1 1-1 0 0,0 0 1 0 0,-1 0-1 0 0,1 0 1 0 0,0 0-1 0 0,-5 3 1 0 0,7-2 270 0 0,-1 0 1 0 0,1-1 0 0 0,-1 1 0 0 0,1 0-1 0 0,0 0 1 0 0,-1 1 0 0 0,1-1 0 0 0,0 0-1 0 0,1 1 1 0 0,-1-1 0 0 0,0 1 0 0 0,1 0-1 0 0,-1 0 1 0 0,1-1 0 0 0,0 1-1 0 0,0 0 1 0 0,0 0 0 0 0,0 0 0 0 0,0 4-1 0 0,1-1 5 0 0,0-1 0 0 0,0 1 0 0 0,0-1 0 0 0,0 1 0 0 0,1-1 0 0 0,0 1 0 0 0,1-1-1 0 0,-1 1 1 0 0,1-1 0 0 0,3 8 0 0 0,-2-7-211 0 0,-1 0 0 0 0,1-1-1 0 0,1 1 1 0 0,-1-1 0 0 0,1 1-1 0 0,0-1 1 0 0,0 0 0 0 0,0-1 0 0 0,1 1-1 0 0,-1-1 1 0 0,1 1 0 0 0,1-2-1 0 0,-1 1 1 0 0,0 0 0 0 0,1-1 0 0 0,0 0-1 0 0,-1-1 1 0 0,1 1 0 0 0,11 2 0 0 0,-9-5-707 0 0,0 0 1 0 0,1-1 0 0 0,-1 0-1 0 0,0 0 1 0 0,1-1 0 0 0,-1 0-1 0 0,0 0 1 0 0,0-1 0 0 0,-1 0-1 0 0,15-8 1 0 0,-12 6-924 0 0,20-8-4853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3T05:40:2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6977 0 0,'-6'6'1096'0'0,"1"-1"0"0"0,0 1 0 0 0,0 1-1 0 0,1-1 1 0 0,-1 0 0 0 0,1 1-1 0 0,-5 12 1 0 0,-19 57 998 0 0,18-45-1486 0 0,-8 21-334 0 0,8-20-1003 0 0,-1 0-1 0 0,-19 35 0 0 0,29-79-3676 0 0,8-15 3748 0 0,-5 20 606 0 0,1 0 0 0 0,0 1 0 0 0,0-1 0 0 0,1 1 0 0 0,0-1 0 0 0,0 1-1 0 0,0 0 1 0 0,10-9 0 0 0,-12 13 67 0 0,1 0-1 0 0,-1 0 1 0 0,1 0 0 0 0,0 1-1 0 0,0-1 1 0 0,0 1-1 0 0,0-1 1 0 0,0 1 0 0 0,0 0-1 0 0,0 0 1 0 0,0 1-1 0 0,1-1 1 0 0,-1 1 0 0 0,0-1-1 0 0,0 1 1 0 0,1 0-1 0 0,-1 0 1 0 0,0 0 0 0 0,0 1-1 0 0,1-1 1 0 0,5 3-1 0 0,3 1 33 0 0,0 0-1 0 0,-1 1 0 0 0,0 1 1 0 0,0 0-1 0 0,15 11 0 0 0,-13-9-441 0 0,1 1 0 0 0,19 8-1 0 0,-33-17 257 0 0,1 0-1 0 0,-1 1 1 0 0,1-1-1 0 0,-1 0 1 0 0,0 0 0 0 0,1 1-1 0 0,-1-1 1 0 0,1 0-1 0 0,-1 0 1 0 0,1 1-1 0 0,-1-1 1 0 0,1 0 0 0 0,-1 0-1 0 0,1 0 1 0 0,-1 0-1 0 0,1 0 1 0 0,0 0-1 0 0,-1 0 1 0 0,1 0-1 0 0,-1 0 1 0 0,1 0 0 0 0,-1 0-1 0 0,1 0 1 0 0,-1 0-1 0 0,1-1 1 0 0,-1 1-1 0 0,1 0 1 0 0,-1 0 0 0 0,1-1-1 0 0,-1 1 1 0 0,0 0-1 0 0,1 0 1 0 0,-1-1-1 0 0,1 1 1 0 0,-1 0-1 0 0,0-1 1 0 0,1 1 0 0 0,-1-1-1 0 0,0 1 1 0 0,1 0-1 0 0,-1-1 1 0 0,0 1-1 0 0,0-1 1 0 0,1 0 0 0 0,1-7-2789 0 0</inkml:trace>
  <inkml:trace contextRef="#ctx0" brushRef="#br0" timeOffset="1">283 136 2256 0 0,'-24'-40'8518'0'0,"24"40"-8439"0"0,0 0-1 0 0,0 0 0 0 0,0 0 1 0 0,0-1 391 0 0,0 1-392 0 0,-1 0 1 0 0,1 0-1 0 0,0 0 0 0 0,0 0 1 0 0,0 0-1 0 0,0 0 1 0 0,0 0-1 0 0,0 0 0 0 0,0 0 1 0 0,0 0-1 0 0,-1 0 0 0 0,1 0 1 0 0,0 0-1 0 0,0 0 1 0 0,0 0-1 0 0,0 0 0 0 0,0 0 1 0 0,0 0-1 0 0,-1 0 0 0 0,1 0 1 0 0,0 0-1 0 0,0 0 0 0 0,0 0 1 0 0,0 0-1 0 0,0 0 1 0 0,0 0-1 0 0,0 0 0 0 0,-1 0 1 0 0,1 0-1 0 0,0 0 392 0 0,0 1-391 0 0,0-1-1 0 0,0 0 0 0 0,-1 0 1 0 0,1 0-1 0 0,0 0 0 0 0,0 0 1 0 0,-3 11 1510 0 0,1 12-610 0 0,1-6-560 0 0,0 6-300 0 0,0 0-1 0 0,2 0 1 0 0,1 0-1 0 0,6 32 1 0 0,-8-54-154 0 0,1 0 1 0 0,-1 0-1 0 0,1 0 1 0 0,0 0-1 0 0,-1 0 1 0 0,1 0-1 0 0,0 0 1 0 0,0 0-1 0 0,0 0 1 0 0,0 0-1 0 0,0 0 1 0 0,0 0-1 0 0,0-1 0 0 0,0 1 1 0 0,0 0-1 0 0,0-1 1 0 0,0 1-1 0 0,1-1 1 0 0,-1 1-1 0 0,0-1 1 0 0,0 0-1 0 0,1 0 1 0 0,-1 1-1 0 0,0-1 1 0 0,0 0-1 0 0,1 0 1 0 0,-1 0-1 0 0,0 0 0 0 0,2-1 1 0 0,47-6-541 0 0,-27 3-317 0 0,22 2-3082 0 0,-15 3-2525 0 0,-22 0 2591 0 0</inkml:trace>
  <inkml:trace contextRef="#ctx0" brushRef="#br0" timeOffset="2">297 379 10090 0 0,'-4'8'878'0'0,"1"0"1"0"0,0 0-1 0 0,0 0 0 0 0,1 1 0 0 0,0-1 1 0 0,0 1-1 0 0,0 12 0 0 0,1-13-631 0 0,1 0 1 0 0,0 1-1 0 0,0-1 1 0 0,1 0-1 0 0,0 1 1 0 0,1-1-1 0 0,0 0 1 0 0,0 0-1 0 0,1 0 1 0 0,-1 0-1 0 0,2-1 0 0 0,-1 1 1 0 0,6 7-1 0 0,-9-14-234 0 0,1 1 0 0 0,0-1 0 0 0,-1 0 0 0 0,1 0 0 0 0,0 0 0 0 0,0 0 0 0 0,0 0 0 0 0,0 0 0 0 0,0 0 0 0 0,0 0-1 0 0,0 0 1 0 0,0 0 0 0 0,0 0 0 0 0,1-1 0 0 0,-1 1 0 0 0,0 0 0 0 0,0-1 0 0 0,1 1 0 0 0,-1-1 0 0 0,0 0 0 0 0,1 1 0 0 0,-1-1-1 0 0,1 0 1 0 0,-1 0 0 0 0,0 0 0 0 0,1 0 0 0 0,-1 0 0 0 0,1 0 0 0 0,-1 0 0 0 0,0 0 0 0 0,1 0 0 0 0,-1-1 0 0 0,0 1 0 0 0,1-1-1 0 0,-1 1 1 0 0,0-1 0 0 0,1 1 0 0 0,-1-1 0 0 0,0 0 0 0 0,0 0 0 0 0,0 0 0 0 0,0 1 0 0 0,0-1 0 0 0,0 0 0 0 0,0 0 0 0 0,0-1-1 0 0,1-1 1 0 0,1 0 3 0 0,0 0 0 0 0,-1-1 0 0 0,0 0 0 0 0,0 1 0 0 0,0-1 0 0 0,0 0 0 0 0,0 0 0 0 0,-1 0 0 0 0,0 0 0 0 0,0-1 0 0 0,0 1-1 0 0,0 0 1 0 0,-1 0 0 0 0,1-8 0 0 0,-2 8-15 0 0,0 1 0 0 0,0-1 0 0 0,0 1 1 0 0,-1-1-1 0 0,1 1 0 0 0,-1 0 0 0 0,1 0 0 0 0,-1 0 0 0 0,0 0 0 0 0,-1 0 0 0 0,1 0 0 0 0,0 0 0 0 0,-1 1 0 0 0,1-1 0 0 0,-1 1 0 0 0,0-1 1 0 0,0 1-1 0 0,0 0 0 0 0,0 0 0 0 0,0 1 0 0 0,0-1 0 0 0,-7-2 0 0 0,3 2-96 0 0,0 0 0 0 0,0 0 0 0 0,0 0-1 0 0,-1 0 1 0 0,1 1 0 0 0,0 1 0 0 0,-1-1 0 0 0,1 1 0 0 0,-1 0 0 0 0,-10 2 0 0 0,17-1-56 0 0,0-1 0 0 0,-1 1 1 0 0,1 0-1 0 0,-1-1 1 0 0,1 1-1 0 0,0 0 0 0 0,0 0 1 0 0,-1 0-1 0 0,1 0 0 0 0,0 0 1 0 0,0 0-1 0 0,0 0 1 0 0,0 0-1 0 0,-1 3 0 0 0,0 5-3531 0 0,13-5-3494 0 0,-3-4 2221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>
            <a:extLst>
              <a:ext uri="{FF2B5EF4-FFF2-40B4-BE49-F238E27FC236}">
                <a16:creationId xmlns:a16="http://schemas.microsoft.com/office/drawing/2014/main" id="{D95347C2-E08C-410D-BA10-1DFF1A628E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>
            <a:extLst>
              <a:ext uri="{FF2B5EF4-FFF2-40B4-BE49-F238E27FC236}">
                <a16:creationId xmlns:a16="http://schemas.microsoft.com/office/drawing/2014/main" id="{C02708FE-BB43-45BC-8F4B-770DFBF8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32985D89-27E2-40DB-A7A7-77D5AC042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8AED655-19AD-40ED-87A9-A0286EAEAA88}" type="slidenum">
              <a:rPr kumimoji="0" lang="ko-KR" altLang="en-US">
                <a:latin typeface="Times New Roman" panose="02020603050405020304" pitchFamily="18" charset="0"/>
              </a:rPr>
              <a:pPr/>
              <a:t>2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1094AEF2-D227-4D7C-977F-F2F2A1741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FEDBB22-D266-4252-A300-02BA2F71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B0AF65F0-202F-4975-B7C0-AB38E2E2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06E7CA6-8651-4EDD-8122-D98AF656D8DE}" type="slidenum">
              <a:rPr kumimoji="0" lang="ko-KR" altLang="en-US">
                <a:latin typeface="Times New Roman" panose="02020603050405020304" pitchFamily="18" charset="0"/>
              </a:rPr>
              <a:pPr/>
              <a:t>13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>
            <a:extLst>
              <a:ext uri="{FF2B5EF4-FFF2-40B4-BE49-F238E27FC236}">
                <a16:creationId xmlns:a16="http://schemas.microsoft.com/office/drawing/2014/main" id="{DAE3EEB2-73F8-4654-B4E9-3F9153B87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>
            <a:extLst>
              <a:ext uri="{FF2B5EF4-FFF2-40B4-BE49-F238E27FC236}">
                <a16:creationId xmlns:a16="http://schemas.microsoft.com/office/drawing/2014/main" id="{4DB3F26B-D236-40F2-B492-D5B2443F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3807BF5B-812A-47B6-A4CD-31110D87F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5CAB81E-15D7-4F45-962E-FA6865CF8DAF}" type="slidenum">
              <a:rPr kumimoji="0" lang="ko-KR" altLang="en-US">
                <a:latin typeface="Times New Roman" panose="02020603050405020304" pitchFamily="18" charset="0"/>
              </a:rPr>
              <a:pPr/>
              <a:t>14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0084D3A6-B9DE-493D-92E1-CC9FAD2EBC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C721C7A2-5CAB-4FF3-A98D-F5A0D7CF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7B594C61-C6E8-4E36-8189-286BFC820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0F2B2AF-3D6E-4493-AF6D-AD0A11037DDC}" type="slidenum">
              <a:rPr kumimoji="0" lang="ko-KR" altLang="en-US">
                <a:latin typeface="Times New Roman" panose="02020603050405020304" pitchFamily="18" charset="0"/>
              </a:rPr>
              <a:pPr/>
              <a:t>15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7A53C993-2190-443F-9FD7-7922613C3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6D47BF5D-9663-42F3-B1A1-D7176746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36307251-5B71-4472-90A3-F6D9E7B2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183024D-9859-4621-AEEC-A42CB4DF36E8}" type="slidenum">
              <a:rPr kumimoji="0" lang="ko-KR" altLang="en-US">
                <a:latin typeface="Times New Roman" panose="02020603050405020304" pitchFamily="18" charset="0"/>
              </a:rPr>
              <a:pPr/>
              <a:t>17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3DE58F98-3268-4530-AA96-EA0F515CE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2565CC1E-A444-4CA3-82E1-07BB744B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85676904-7EC1-4320-9B4A-23C29BB9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7191F9B-F43E-493C-8768-E767AF3CEDDD}" type="slidenum">
              <a:rPr kumimoji="0" lang="ko-KR" altLang="en-US">
                <a:latin typeface="Times New Roman" panose="02020603050405020304" pitchFamily="18" charset="0"/>
              </a:rPr>
              <a:pPr/>
              <a:t>18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09AE48ED-F486-4480-8A3F-04E7C1CBA5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010623AA-3965-4B42-898B-AF1BAF05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7FB66F9C-862A-4BC7-87D3-78D93AB80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15B7692-4771-45A7-9A9A-43278012A222}" type="slidenum">
              <a:rPr kumimoji="0" lang="ko-KR" altLang="en-US">
                <a:latin typeface="Times New Roman" panose="02020603050405020304" pitchFamily="18" charset="0"/>
              </a:rPr>
              <a:pPr/>
              <a:t>19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FABB916A-377A-4199-B46F-47A67F5B2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7428BDE6-41C9-4EFE-B453-E103F25B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E804620C-B439-4F9B-9AB0-DA45681C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13B2BBA-0A52-4F2C-AE63-F2B4025E0820}" type="slidenum">
              <a:rPr kumimoji="0" lang="ko-KR" altLang="en-US">
                <a:latin typeface="Times New Roman" panose="02020603050405020304" pitchFamily="18" charset="0"/>
              </a:rPr>
              <a:pPr/>
              <a:t>3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0AC05116-09FD-4794-8D14-B3C8FA824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D475C436-8121-4D4D-85F3-69BF59A2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F172D583-D821-4475-B41A-2B0636C2D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B71F303-42CD-40B9-A7F6-9C61D2CC583C}" type="slidenum">
              <a:rPr kumimoji="0" lang="ko-KR" altLang="en-US">
                <a:latin typeface="Times New Roman" panose="02020603050405020304" pitchFamily="18" charset="0"/>
              </a:rPr>
              <a:pPr/>
              <a:t>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E1F5F33-42A3-41B3-A0AD-90D628B06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7032499A-6805-4C2C-B185-423DB695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B963D84A-CE18-4D98-A7B6-AA63BEE29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4D1A6EF-E7E3-4990-B9C8-F38A9071B461}" type="slidenum">
              <a:rPr kumimoji="0" lang="ko-KR" altLang="en-US">
                <a:latin typeface="Times New Roman" panose="02020603050405020304" pitchFamily="18" charset="0"/>
              </a:rPr>
              <a:pPr/>
              <a:t>7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CC642E5F-3AEC-412F-975B-FE9F74360A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5BA9D4B7-82FA-4DB2-A836-830D85628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56979CAD-52D1-4AF4-9E43-AB092A89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AC58BEE-2EDF-4AC3-BF21-034F233B1299}" type="slidenum">
              <a:rPr kumimoji="0" lang="ko-KR" altLang="en-US">
                <a:latin typeface="Times New Roman" panose="02020603050405020304" pitchFamily="18" charset="0"/>
              </a:rPr>
              <a:pPr/>
              <a:t>8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3E280864-F3A7-4E59-ADFF-83E3FC67CB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BF4D2BD6-F31E-4FF3-9299-AF258D93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A3214702-9C4F-4AC4-A996-94CD0AB3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690DE24-E407-408D-A2B6-1F0DBA394449}" type="slidenum">
              <a:rPr kumimoji="0" lang="ko-KR" altLang="en-US">
                <a:latin typeface="Times New Roman" panose="02020603050405020304" pitchFamily="18" charset="0"/>
              </a:rPr>
              <a:pPr/>
              <a:t>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39B7B588-C7B3-473E-88C1-2FC144884F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3C5BD208-1C92-4F08-ACEC-97FD08DD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7CAE69B4-B2E6-4C2F-B7D5-1B35EACE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ECA5429-2F23-4649-BE68-B3B5E176042C}" type="slidenum">
              <a:rPr kumimoji="0" lang="ko-KR" altLang="en-US">
                <a:latin typeface="Times New Roman" panose="02020603050405020304" pitchFamily="18" charset="0"/>
              </a:rPr>
              <a:pPr/>
              <a:t>10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A97AA2A2-7FCB-4771-A6AA-12AE3D330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60C11B62-3E68-4D91-9E2D-31D0853A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C34AEB30-0117-43ED-AE98-9E9E51A9E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EBC9908-B6C7-45C6-B7FF-15A233BFFB4C}" type="slidenum">
              <a:rPr kumimoji="0" lang="ko-KR" altLang="en-US">
                <a:latin typeface="Times New Roman" panose="02020603050405020304" pitchFamily="18" charset="0"/>
              </a:rPr>
              <a:pPr/>
              <a:t>11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>
            <a:extLst>
              <a:ext uri="{FF2B5EF4-FFF2-40B4-BE49-F238E27FC236}">
                <a16:creationId xmlns:a16="http://schemas.microsoft.com/office/drawing/2014/main" id="{FEB0A427-7324-490B-8874-82706D5AB7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>
            <a:extLst>
              <a:ext uri="{FF2B5EF4-FFF2-40B4-BE49-F238E27FC236}">
                <a16:creationId xmlns:a16="http://schemas.microsoft.com/office/drawing/2014/main" id="{494C9B6F-080B-46B2-80EC-106AC05D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05067AAF-E6AA-48A0-9884-34AD29E1E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495324F-E622-4B6E-B804-38A0BDE16190}" type="slidenum">
              <a:rPr kumimoji="0" lang="ko-KR" altLang="en-US">
                <a:latin typeface="Times New Roman" panose="02020603050405020304" pitchFamily="18" charset="0"/>
              </a:rPr>
              <a:pPr/>
              <a:t>12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9150" y="96838"/>
            <a:ext cx="5938838" cy="6207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81075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0386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319463"/>
            <a:ext cx="40386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993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4.png"/><Relationship Id="rId21" Type="http://schemas.openxmlformats.org/officeDocument/2006/relationships/customXml" Target="../ink/ink259.xml"/><Relationship Id="rId42" Type="http://schemas.openxmlformats.org/officeDocument/2006/relationships/image" Target="../media/image272.png"/><Relationship Id="rId47" Type="http://schemas.openxmlformats.org/officeDocument/2006/relationships/customXml" Target="../ink/ink272.xml"/><Relationship Id="rId63" Type="http://schemas.openxmlformats.org/officeDocument/2006/relationships/customXml" Target="../ink/ink280.xml"/><Relationship Id="rId68" Type="http://schemas.openxmlformats.org/officeDocument/2006/relationships/image" Target="../media/image285.png"/><Relationship Id="rId84" Type="http://schemas.openxmlformats.org/officeDocument/2006/relationships/image" Target="../media/image293.png"/><Relationship Id="rId89" Type="http://schemas.openxmlformats.org/officeDocument/2006/relationships/customXml" Target="../ink/ink293.xml"/><Relationship Id="rId112" Type="http://schemas.openxmlformats.org/officeDocument/2006/relationships/image" Target="../media/image307.png"/><Relationship Id="rId16" Type="http://schemas.openxmlformats.org/officeDocument/2006/relationships/image" Target="../media/image259.png"/><Relationship Id="rId107" Type="http://schemas.openxmlformats.org/officeDocument/2006/relationships/customXml" Target="../ink/ink302.xml"/><Relationship Id="rId11" Type="http://schemas.openxmlformats.org/officeDocument/2006/relationships/customXml" Target="../ink/ink254.xml"/><Relationship Id="rId32" Type="http://schemas.openxmlformats.org/officeDocument/2006/relationships/image" Target="../media/image267.png"/><Relationship Id="rId37" Type="http://schemas.openxmlformats.org/officeDocument/2006/relationships/customXml" Target="../ink/ink267.xml"/><Relationship Id="rId53" Type="http://schemas.openxmlformats.org/officeDocument/2006/relationships/customXml" Target="../ink/ink275.xml"/><Relationship Id="rId58" Type="http://schemas.openxmlformats.org/officeDocument/2006/relationships/image" Target="../media/image280.png"/><Relationship Id="rId74" Type="http://schemas.openxmlformats.org/officeDocument/2006/relationships/image" Target="../media/image288.png"/><Relationship Id="rId79" Type="http://schemas.openxmlformats.org/officeDocument/2006/relationships/customXml" Target="../ink/ink288.xml"/><Relationship Id="rId102" Type="http://schemas.openxmlformats.org/officeDocument/2006/relationships/image" Target="../media/image302.png"/><Relationship Id="rId5" Type="http://schemas.openxmlformats.org/officeDocument/2006/relationships/customXml" Target="../ink/ink251.xml"/><Relationship Id="rId90" Type="http://schemas.openxmlformats.org/officeDocument/2006/relationships/image" Target="../media/image296.png"/><Relationship Id="rId95" Type="http://schemas.openxmlformats.org/officeDocument/2006/relationships/customXml" Target="../ink/ink296.xml"/><Relationship Id="rId22" Type="http://schemas.openxmlformats.org/officeDocument/2006/relationships/image" Target="../media/image262.png"/><Relationship Id="rId27" Type="http://schemas.openxmlformats.org/officeDocument/2006/relationships/customXml" Target="../ink/ink262.xml"/><Relationship Id="rId43" Type="http://schemas.openxmlformats.org/officeDocument/2006/relationships/customXml" Target="../ink/ink270.xml"/><Relationship Id="rId48" Type="http://schemas.openxmlformats.org/officeDocument/2006/relationships/image" Target="../media/image275.png"/><Relationship Id="rId64" Type="http://schemas.openxmlformats.org/officeDocument/2006/relationships/image" Target="../media/image283.png"/><Relationship Id="rId69" Type="http://schemas.openxmlformats.org/officeDocument/2006/relationships/customXml" Target="../ink/ink283.xml"/><Relationship Id="rId113" Type="http://schemas.openxmlformats.org/officeDocument/2006/relationships/customXml" Target="../ink/ink305.xml"/><Relationship Id="rId80" Type="http://schemas.openxmlformats.org/officeDocument/2006/relationships/image" Target="../media/image291.png"/><Relationship Id="rId85" Type="http://schemas.openxmlformats.org/officeDocument/2006/relationships/customXml" Target="../ink/ink291.xml"/><Relationship Id="rId12" Type="http://schemas.openxmlformats.org/officeDocument/2006/relationships/image" Target="../media/image257.png"/><Relationship Id="rId17" Type="http://schemas.openxmlformats.org/officeDocument/2006/relationships/customXml" Target="../ink/ink257.xml"/><Relationship Id="rId33" Type="http://schemas.openxmlformats.org/officeDocument/2006/relationships/customXml" Target="../ink/ink265.xml"/><Relationship Id="rId38" Type="http://schemas.openxmlformats.org/officeDocument/2006/relationships/image" Target="../media/image270.png"/><Relationship Id="rId59" Type="http://schemas.openxmlformats.org/officeDocument/2006/relationships/customXml" Target="../ink/ink278.xml"/><Relationship Id="rId103" Type="http://schemas.openxmlformats.org/officeDocument/2006/relationships/customXml" Target="../ink/ink300.xml"/><Relationship Id="rId108" Type="http://schemas.openxmlformats.org/officeDocument/2006/relationships/image" Target="../media/image305.png"/><Relationship Id="rId54" Type="http://schemas.openxmlformats.org/officeDocument/2006/relationships/image" Target="../media/image278.png"/><Relationship Id="rId70" Type="http://schemas.openxmlformats.org/officeDocument/2006/relationships/image" Target="../media/image286.png"/><Relationship Id="rId75" Type="http://schemas.openxmlformats.org/officeDocument/2006/relationships/customXml" Target="../ink/ink286.xml"/><Relationship Id="rId91" Type="http://schemas.openxmlformats.org/officeDocument/2006/relationships/customXml" Target="../ink/ink294.xml"/><Relationship Id="rId96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4.png"/><Relationship Id="rId15" Type="http://schemas.openxmlformats.org/officeDocument/2006/relationships/customXml" Target="../ink/ink256.xml"/><Relationship Id="rId23" Type="http://schemas.openxmlformats.org/officeDocument/2006/relationships/customXml" Target="../ink/ink260.xml"/><Relationship Id="rId28" Type="http://schemas.openxmlformats.org/officeDocument/2006/relationships/image" Target="../media/image265.png"/><Relationship Id="rId36" Type="http://schemas.openxmlformats.org/officeDocument/2006/relationships/image" Target="../media/image269.png"/><Relationship Id="rId49" Type="http://schemas.openxmlformats.org/officeDocument/2006/relationships/customXml" Target="../ink/ink273.xml"/><Relationship Id="rId57" Type="http://schemas.openxmlformats.org/officeDocument/2006/relationships/customXml" Target="../ink/ink277.xml"/><Relationship Id="rId106" Type="http://schemas.openxmlformats.org/officeDocument/2006/relationships/image" Target="../media/image304.png"/><Relationship Id="rId114" Type="http://schemas.openxmlformats.org/officeDocument/2006/relationships/image" Target="../media/image308.png"/><Relationship Id="rId10" Type="http://schemas.openxmlformats.org/officeDocument/2006/relationships/image" Target="../media/image256.png"/><Relationship Id="rId31" Type="http://schemas.openxmlformats.org/officeDocument/2006/relationships/customXml" Target="../ink/ink264.xml"/><Relationship Id="rId44" Type="http://schemas.openxmlformats.org/officeDocument/2006/relationships/image" Target="../media/image273.png"/><Relationship Id="rId52" Type="http://schemas.openxmlformats.org/officeDocument/2006/relationships/image" Target="../media/image277.png"/><Relationship Id="rId60" Type="http://schemas.openxmlformats.org/officeDocument/2006/relationships/image" Target="../media/image281.png"/><Relationship Id="rId65" Type="http://schemas.openxmlformats.org/officeDocument/2006/relationships/customXml" Target="../ink/ink281.xml"/><Relationship Id="rId73" Type="http://schemas.openxmlformats.org/officeDocument/2006/relationships/customXml" Target="../ink/ink285.xml"/><Relationship Id="rId78" Type="http://schemas.openxmlformats.org/officeDocument/2006/relationships/image" Target="../media/image290.png"/><Relationship Id="rId81" Type="http://schemas.openxmlformats.org/officeDocument/2006/relationships/customXml" Target="../ink/ink289.xml"/><Relationship Id="rId86" Type="http://schemas.openxmlformats.org/officeDocument/2006/relationships/image" Target="../media/image294.png"/><Relationship Id="rId94" Type="http://schemas.openxmlformats.org/officeDocument/2006/relationships/image" Target="../media/image298.png"/><Relationship Id="rId99" Type="http://schemas.openxmlformats.org/officeDocument/2006/relationships/customXml" Target="../ink/ink298.xml"/><Relationship Id="rId101" Type="http://schemas.openxmlformats.org/officeDocument/2006/relationships/customXml" Target="../ink/ink299.xml"/><Relationship Id="rId4" Type="http://schemas.openxmlformats.org/officeDocument/2006/relationships/image" Target="../media/image253.png"/><Relationship Id="rId9" Type="http://schemas.openxmlformats.org/officeDocument/2006/relationships/customXml" Target="../ink/ink253.xml"/><Relationship Id="rId13" Type="http://schemas.openxmlformats.org/officeDocument/2006/relationships/customXml" Target="../ink/ink255.xml"/><Relationship Id="rId18" Type="http://schemas.openxmlformats.org/officeDocument/2006/relationships/image" Target="../media/image260.png"/><Relationship Id="rId39" Type="http://schemas.openxmlformats.org/officeDocument/2006/relationships/customXml" Target="../ink/ink268.xml"/><Relationship Id="rId109" Type="http://schemas.openxmlformats.org/officeDocument/2006/relationships/customXml" Target="../ink/ink303.xml"/><Relationship Id="rId34" Type="http://schemas.openxmlformats.org/officeDocument/2006/relationships/image" Target="../media/image268.png"/><Relationship Id="rId50" Type="http://schemas.openxmlformats.org/officeDocument/2006/relationships/image" Target="../media/image276.png"/><Relationship Id="rId55" Type="http://schemas.openxmlformats.org/officeDocument/2006/relationships/customXml" Target="../ink/ink276.xml"/><Relationship Id="rId76" Type="http://schemas.openxmlformats.org/officeDocument/2006/relationships/image" Target="../media/image289.png"/><Relationship Id="rId97" Type="http://schemas.openxmlformats.org/officeDocument/2006/relationships/customXml" Target="../ink/ink297.xml"/><Relationship Id="rId104" Type="http://schemas.openxmlformats.org/officeDocument/2006/relationships/image" Target="../media/image303.png"/><Relationship Id="rId7" Type="http://schemas.openxmlformats.org/officeDocument/2006/relationships/customXml" Target="../ink/ink252.xml"/><Relationship Id="rId71" Type="http://schemas.openxmlformats.org/officeDocument/2006/relationships/customXml" Target="../ink/ink284.xml"/><Relationship Id="rId92" Type="http://schemas.openxmlformats.org/officeDocument/2006/relationships/image" Target="../media/image297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63.xml"/><Relationship Id="rId24" Type="http://schemas.openxmlformats.org/officeDocument/2006/relationships/image" Target="../media/image263.png"/><Relationship Id="rId40" Type="http://schemas.openxmlformats.org/officeDocument/2006/relationships/image" Target="../media/image271.png"/><Relationship Id="rId45" Type="http://schemas.openxmlformats.org/officeDocument/2006/relationships/customXml" Target="../ink/ink271.xml"/><Relationship Id="rId66" Type="http://schemas.openxmlformats.org/officeDocument/2006/relationships/image" Target="../media/image284.png"/><Relationship Id="rId87" Type="http://schemas.openxmlformats.org/officeDocument/2006/relationships/customXml" Target="../ink/ink292.xml"/><Relationship Id="rId110" Type="http://schemas.openxmlformats.org/officeDocument/2006/relationships/image" Target="../media/image306.png"/><Relationship Id="rId115" Type="http://schemas.openxmlformats.org/officeDocument/2006/relationships/customXml" Target="../ink/ink306.xml"/><Relationship Id="rId61" Type="http://schemas.openxmlformats.org/officeDocument/2006/relationships/customXml" Target="../ink/ink279.xml"/><Relationship Id="rId82" Type="http://schemas.openxmlformats.org/officeDocument/2006/relationships/image" Target="../media/image292.png"/><Relationship Id="rId19" Type="http://schemas.openxmlformats.org/officeDocument/2006/relationships/customXml" Target="../ink/ink258.xml"/><Relationship Id="rId14" Type="http://schemas.openxmlformats.org/officeDocument/2006/relationships/image" Target="../media/image258.png"/><Relationship Id="rId30" Type="http://schemas.openxmlformats.org/officeDocument/2006/relationships/image" Target="../media/image266.png"/><Relationship Id="rId35" Type="http://schemas.openxmlformats.org/officeDocument/2006/relationships/customXml" Target="../ink/ink266.xml"/><Relationship Id="rId56" Type="http://schemas.openxmlformats.org/officeDocument/2006/relationships/image" Target="../media/image279.png"/><Relationship Id="rId77" Type="http://schemas.openxmlformats.org/officeDocument/2006/relationships/customXml" Target="../ink/ink287.xml"/><Relationship Id="rId100" Type="http://schemas.openxmlformats.org/officeDocument/2006/relationships/image" Target="../media/image301.png"/><Relationship Id="rId105" Type="http://schemas.openxmlformats.org/officeDocument/2006/relationships/customXml" Target="../ink/ink301.xml"/><Relationship Id="rId8" Type="http://schemas.openxmlformats.org/officeDocument/2006/relationships/image" Target="../media/image255.png"/><Relationship Id="rId51" Type="http://schemas.openxmlformats.org/officeDocument/2006/relationships/customXml" Target="../ink/ink274.xml"/><Relationship Id="rId72" Type="http://schemas.openxmlformats.org/officeDocument/2006/relationships/image" Target="../media/image287.png"/><Relationship Id="rId93" Type="http://schemas.openxmlformats.org/officeDocument/2006/relationships/customXml" Target="../ink/ink295.xml"/><Relationship Id="rId98" Type="http://schemas.openxmlformats.org/officeDocument/2006/relationships/image" Target="../media/image300.png"/><Relationship Id="rId3" Type="http://schemas.openxmlformats.org/officeDocument/2006/relationships/customXml" Target="../ink/ink250.xml"/><Relationship Id="rId25" Type="http://schemas.openxmlformats.org/officeDocument/2006/relationships/customXml" Target="../ink/ink261.xml"/><Relationship Id="rId46" Type="http://schemas.openxmlformats.org/officeDocument/2006/relationships/image" Target="../media/image274.png"/><Relationship Id="rId67" Type="http://schemas.openxmlformats.org/officeDocument/2006/relationships/customXml" Target="../ink/ink282.xml"/><Relationship Id="rId116" Type="http://schemas.openxmlformats.org/officeDocument/2006/relationships/image" Target="../media/image309.png"/><Relationship Id="rId20" Type="http://schemas.openxmlformats.org/officeDocument/2006/relationships/image" Target="../media/image261.png"/><Relationship Id="rId41" Type="http://schemas.openxmlformats.org/officeDocument/2006/relationships/customXml" Target="../ink/ink269.xml"/><Relationship Id="rId62" Type="http://schemas.openxmlformats.org/officeDocument/2006/relationships/image" Target="../media/image282.png"/><Relationship Id="rId83" Type="http://schemas.openxmlformats.org/officeDocument/2006/relationships/customXml" Target="../ink/ink290.xml"/><Relationship Id="rId88" Type="http://schemas.openxmlformats.org/officeDocument/2006/relationships/image" Target="../media/image295.png"/><Relationship Id="rId111" Type="http://schemas.openxmlformats.org/officeDocument/2006/relationships/customXml" Target="../ink/ink30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2.xml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customXml" Target="../ink/ink307.xml"/><Relationship Id="rId21" Type="http://schemas.openxmlformats.org/officeDocument/2006/relationships/customXml" Target="../ink/ink316.xml"/><Relationship Id="rId34" Type="http://schemas.openxmlformats.org/officeDocument/2006/relationships/image" Target="../media/image325.png"/><Relationship Id="rId7" Type="http://schemas.openxmlformats.org/officeDocument/2006/relationships/customXml" Target="../ink/ink309.xml"/><Relationship Id="rId12" Type="http://schemas.openxmlformats.org/officeDocument/2006/relationships/image" Target="../media/image314.png"/><Relationship Id="rId17" Type="http://schemas.openxmlformats.org/officeDocument/2006/relationships/customXml" Target="../ink/ink314.xml"/><Relationship Id="rId25" Type="http://schemas.openxmlformats.org/officeDocument/2006/relationships/customXml" Target="../ink/ink318.xml"/><Relationship Id="rId33" Type="http://schemas.openxmlformats.org/officeDocument/2006/relationships/customXml" Target="../ink/ink32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6.png"/><Relationship Id="rId20" Type="http://schemas.openxmlformats.org/officeDocument/2006/relationships/image" Target="../media/image318.png"/><Relationship Id="rId29" Type="http://schemas.openxmlformats.org/officeDocument/2006/relationships/customXml" Target="../ink/ink3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customXml" Target="../ink/ink311.xml"/><Relationship Id="rId24" Type="http://schemas.openxmlformats.org/officeDocument/2006/relationships/image" Target="../media/image320.png"/><Relationship Id="rId32" Type="http://schemas.openxmlformats.org/officeDocument/2006/relationships/image" Target="../media/image324.png"/><Relationship Id="rId5" Type="http://schemas.openxmlformats.org/officeDocument/2006/relationships/customXml" Target="../ink/ink308.xml"/><Relationship Id="rId15" Type="http://schemas.openxmlformats.org/officeDocument/2006/relationships/customXml" Target="../ink/ink313.xml"/><Relationship Id="rId23" Type="http://schemas.openxmlformats.org/officeDocument/2006/relationships/customXml" Target="../ink/ink317.xml"/><Relationship Id="rId28" Type="http://schemas.openxmlformats.org/officeDocument/2006/relationships/image" Target="../media/image322.png"/><Relationship Id="rId36" Type="http://schemas.openxmlformats.org/officeDocument/2006/relationships/image" Target="../media/image326.png"/><Relationship Id="rId10" Type="http://schemas.openxmlformats.org/officeDocument/2006/relationships/image" Target="../media/image313.png"/><Relationship Id="rId19" Type="http://schemas.openxmlformats.org/officeDocument/2006/relationships/customXml" Target="../ink/ink315.xml"/><Relationship Id="rId31" Type="http://schemas.openxmlformats.org/officeDocument/2006/relationships/customXml" Target="../ink/ink321.xml"/><Relationship Id="rId4" Type="http://schemas.openxmlformats.org/officeDocument/2006/relationships/image" Target="../media/image310.png"/><Relationship Id="rId9" Type="http://schemas.openxmlformats.org/officeDocument/2006/relationships/customXml" Target="../ink/ink310.xml"/><Relationship Id="rId14" Type="http://schemas.openxmlformats.org/officeDocument/2006/relationships/image" Target="../media/image315.png"/><Relationship Id="rId22" Type="http://schemas.openxmlformats.org/officeDocument/2006/relationships/image" Target="../media/image319.png"/><Relationship Id="rId27" Type="http://schemas.openxmlformats.org/officeDocument/2006/relationships/customXml" Target="../ink/ink319.xml"/><Relationship Id="rId30" Type="http://schemas.openxmlformats.org/officeDocument/2006/relationships/image" Target="../media/image323.png"/><Relationship Id="rId35" Type="http://schemas.openxmlformats.org/officeDocument/2006/relationships/customXml" Target="../ink/ink323.xml"/><Relationship Id="rId8" Type="http://schemas.openxmlformats.org/officeDocument/2006/relationships/image" Target="../media/image3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1.xml"/><Relationship Id="rId21" Type="http://schemas.openxmlformats.org/officeDocument/2006/relationships/customXml" Target="../ink/ink333.xml"/><Relationship Id="rId324" Type="http://schemas.openxmlformats.org/officeDocument/2006/relationships/image" Target="../media/image487.png"/><Relationship Id="rId531" Type="http://schemas.openxmlformats.org/officeDocument/2006/relationships/customXml" Target="../ink/ink588.xml"/><Relationship Id="rId170" Type="http://schemas.openxmlformats.org/officeDocument/2006/relationships/image" Target="../media/image410.png"/><Relationship Id="rId268" Type="http://schemas.openxmlformats.org/officeDocument/2006/relationships/image" Target="../media/image459.png"/><Relationship Id="rId475" Type="http://schemas.openxmlformats.org/officeDocument/2006/relationships/customXml" Target="../ink/ink560.xml"/><Relationship Id="rId32" Type="http://schemas.openxmlformats.org/officeDocument/2006/relationships/image" Target="../media/image341.png"/><Relationship Id="rId128" Type="http://schemas.openxmlformats.org/officeDocument/2006/relationships/image" Target="../media/image389.png"/><Relationship Id="rId335" Type="http://schemas.openxmlformats.org/officeDocument/2006/relationships/customXml" Target="../ink/ink490.xml"/><Relationship Id="rId542" Type="http://schemas.openxmlformats.org/officeDocument/2006/relationships/image" Target="../media/image596.png"/><Relationship Id="rId181" Type="http://schemas.openxmlformats.org/officeDocument/2006/relationships/customXml" Target="../ink/ink413.xml"/><Relationship Id="rId402" Type="http://schemas.openxmlformats.org/officeDocument/2006/relationships/image" Target="../media/image526.png"/><Relationship Id="rId279" Type="http://schemas.openxmlformats.org/officeDocument/2006/relationships/customXml" Target="../ink/ink462.xml"/><Relationship Id="rId486" Type="http://schemas.openxmlformats.org/officeDocument/2006/relationships/image" Target="../media/image568.png"/><Relationship Id="rId43" Type="http://schemas.openxmlformats.org/officeDocument/2006/relationships/customXml" Target="../ink/ink344.xml"/><Relationship Id="rId139" Type="http://schemas.openxmlformats.org/officeDocument/2006/relationships/customXml" Target="../ink/ink392.xml"/><Relationship Id="rId346" Type="http://schemas.openxmlformats.org/officeDocument/2006/relationships/image" Target="../media/image498.png"/><Relationship Id="rId553" Type="http://schemas.openxmlformats.org/officeDocument/2006/relationships/customXml" Target="../ink/ink599.xml"/><Relationship Id="rId192" Type="http://schemas.openxmlformats.org/officeDocument/2006/relationships/image" Target="../media/image421.png"/><Relationship Id="rId206" Type="http://schemas.openxmlformats.org/officeDocument/2006/relationships/image" Target="../media/image428.png"/><Relationship Id="rId413" Type="http://schemas.openxmlformats.org/officeDocument/2006/relationships/customXml" Target="../ink/ink529.xml"/><Relationship Id="rId497" Type="http://schemas.openxmlformats.org/officeDocument/2006/relationships/customXml" Target="../ink/ink571.xml"/><Relationship Id="rId357" Type="http://schemas.openxmlformats.org/officeDocument/2006/relationships/customXml" Target="../ink/ink501.xml"/><Relationship Id="rId54" Type="http://schemas.openxmlformats.org/officeDocument/2006/relationships/image" Target="../media/image352.png"/><Relationship Id="rId217" Type="http://schemas.openxmlformats.org/officeDocument/2006/relationships/customXml" Target="../ink/ink431.xml"/><Relationship Id="rId259" Type="http://schemas.openxmlformats.org/officeDocument/2006/relationships/customXml" Target="../ink/ink452.xml"/><Relationship Id="rId424" Type="http://schemas.openxmlformats.org/officeDocument/2006/relationships/image" Target="../media/image537.png"/><Relationship Id="rId466" Type="http://schemas.openxmlformats.org/officeDocument/2006/relationships/image" Target="../media/image558.png"/><Relationship Id="rId23" Type="http://schemas.openxmlformats.org/officeDocument/2006/relationships/customXml" Target="../ink/ink334.xml"/><Relationship Id="rId119" Type="http://schemas.openxmlformats.org/officeDocument/2006/relationships/customXml" Target="../ink/ink382.xml"/><Relationship Id="rId270" Type="http://schemas.openxmlformats.org/officeDocument/2006/relationships/image" Target="../media/image460.png"/><Relationship Id="rId326" Type="http://schemas.openxmlformats.org/officeDocument/2006/relationships/image" Target="../media/image488.png"/><Relationship Id="rId533" Type="http://schemas.openxmlformats.org/officeDocument/2006/relationships/customXml" Target="../ink/ink589.xml"/><Relationship Id="rId65" Type="http://schemas.openxmlformats.org/officeDocument/2006/relationships/customXml" Target="../ink/ink355.xml"/><Relationship Id="rId130" Type="http://schemas.openxmlformats.org/officeDocument/2006/relationships/image" Target="../media/image390.png"/><Relationship Id="rId368" Type="http://schemas.openxmlformats.org/officeDocument/2006/relationships/image" Target="../media/image509.png"/><Relationship Id="rId172" Type="http://schemas.openxmlformats.org/officeDocument/2006/relationships/image" Target="../media/image411.png"/><Relationship Id="rId228" Type="http://schemas.openxmlformats.org/officeDocument/2006/relationships/image" Target="../media/image439.png"/><Relationship Id="rId435" Type="http://schemas.openxmlformats.org/officeDocument/2006/relationships/customXml" Target="../ink/ink540.xml"/><Relationship Id="rId477" Type="http://schemas.openxmlformats.org/officeDocument/2006/relationships/customXml" Target="../ink/ink561.xml"/><Relationship Id="rId281" Type="http://schemas.openxmlformats.org/officeDocument/2006/relationships/customXml" Target="../ink/ink463.xml"/><Relationship Id="rId337" Type="http://schemas.openxmlformats.org/officeDocument/2006/relationships/customXml" Target="../ink/ink491.xml"/><Relationship Id="rId502" Type="http://schemas.openxmlformats.org/officeDocument/2006/relationships/image" Target="../media/image576.png"/><Relationship Id="rId34" Type="http://schemas.openxmlformats.org/officeDocument/2006/relationships/image" Target="../media/image342.png"/><Relationship Id="rId76" Type="http://schemas.openxmlformats.org/officeDocument/2006/relationships/image" Target="../media/image363.png"/><Relationship Id="rId141" Type="http://schemas.openxmlformats.org/officeDocument/2006/relationships/customXml" Target="../ink/ink393.xml"/><Relationship Id="rId379" Type="http://schemas.openxmlformats.org/officeDocument/2006/relationships/customXml" Target="../ink/ink512.xml"/><Relationship Id="rId544" Type="http://schemas.openxmlformats.org/officeDocument/2006/relationships/image" Target="../media/image597.png"/><Relationship Id="rId7" Type="http://schemas.openxmlformats.org/officeDocument/2006/relationships/customXml" Target="../ink/ink326.xml"/><Relationship Id="rId183" Type="http://schemas.openxmlformats.org/officeDocument/2006/relationships/customXml" Target="../ink/ink414.xml"/><Relationship Id="rId239" Type="http://schemas.openxmlformats.org/officeDocument/2006/relationships/customXml" Target="../ink/ink442.xml"/><Relationship Id="rId390" Type="http://schemas.openxmlformats.org/officeDocument/2006/relationships/image" Target="../media/image520.png"/><Relationship Id="rId404" Type="http://schemas.openxmlformats.org/officeDocument/2006/relationships/image" Target="../media/image527.png"/><Relationship Id="rId446" Type="http://schemas.openxmlformats.org/officeDocument/2006/relationships/image" Target="../media/image548.png"/><Relationship Id="rId250" Type="http://schemas.openxmlformats.org/officeDocument/2006/relationships/image" Target="../media/image450.png"/><Relationship Id="rId292" Type="http://schemas.openxmlformats.org/officeDocument/2006/relationships/image" Target="../media/image471.png"/><Relationship Id="rId306" Type="http://schemas.openxmlformats.org/officeDocument/2006/relationships/image" Target="../media/image478.png"/><Relationship Id="rId488" Type="http://schemas.openxmlformats.org/officeDocument/2006/relationships/image" Target="../media/image569.png"/><Relationship Id="rId45" Type="http://schemas.openxmlformats.org/officeDocument/2006/relationships/customXml" Target="../ink/ink345.xml"/><Relationship Id="rId87" Type="http://schemas.openxmlformats.org/officeDocument/2006/relationships/customXml" Target="../ink/ink366.xml"/><Relationship Id="rId110" Type="http://schemas.openxmlformats.org/officeDocument/2006/relationships/image" Target="../media/image380.png"/><Relationship Id="rId348" Type="http://schemas.openxmlformats.org/officeDocument/2006/relationships/image" Target="../media/image499.png"/><Relationship Id="rId513" Type="http://schemas.openxmlformats.org/officeDocument/2006/relationships/customXml" Target="../ink/ink579.xml"/><Relationship Id="rId555" Type="http://schemas.openxmlformats.org/officeDocument/2006/relationships/customXml" Target="../ink/ink600.xml"/><Relationship Id="rId152" Type="http://schemas.openxmlformats.org/officeDocument/2006/relationships/image" Target="../media/image401.png"/><Relationship Id="rId194" Type="http://schemas.openxmlformats.org/officeDocument/2006/relationships/image" Target="../media/image422.png"/><Relationship Id="rId208" Type="http://schemas.openxmlformats.org/officeDocument/2006/relationships/image" Target="../media/image429.png"/><Relationship Id="rId415" Type="http://schemas.openxmlformats.org/officeDocument/2006/relationships/customXml" Target="../ink/ink530.xml"/><Relationship Id="rId457" Type="http://schemas.openxmlformats.org/officeDocument/2006/relationships/customXml" Target="../ink/ink551.xml"/><Relationship Id="rId261" Type="http://schemas.openxmlformats.org/officeDocument/2006/relationships/customXml" Target="../ink/ink453.xml"/><Relationship Id="rId499" Type="http://schemas.openxmlformats.org/officeDocument/2006/relationships/customXml" Target="../ink/ink572.xml"/><Relationship Id="rId14" Type="http://schemas.openxmlformats.org/officeDocument/2006/relationships/image" Target="../media/image332.png"/><Relationship Id="rId56" Type="http://schemas.openxmlformats.org/officeDocument/2006/relationships/image" Target="../media/image353.png"/><Relationship Id="rId317" Type="http://schemas.openxmlformats.org/officeDocument/2006/relationships/customXml" Target="../ink/ink481.xml"/><Relationship Id="rId359" Type="http://schemas.openxmlformats.org/officeDocument/2006/relationships/customXml" Target="../ink/ink502.xml"/><Relationship Id="rId524" Type="http://schemas.openxmlformats.org/officeDocument/2006/relationships/image" Target="../media/image587.png"/><Relationship Id="rId98" Type="http://schemas.openxmlformats.org/officeDocument/2006/relationships/image" Target="../media/image374.png"/><Relationship Id="rId121" Type="http://schemas.openxmlformats.org/officeDocument/2006/relationships/customXml" Target="../ink/ink383.xml"/><Relationship Id="rId163" Type="http://schemas.openxmlformats.org/officeDocument/2006/relationships/customXml" Target="../ink/ink404.xml"/><Relationship Id="rId219" Type="http://schemas.openxmlformats.org/officeDocument/2006/relationships/customXml" Target="../ink/ink432.xml"/><Relationship Id="rId370" Type="http://schemas.openxmlformats.org/officeDocument/2006/relationships/image" Target="../media/image510.png"/><Relationship Id="rId426" Type="http://schemas.openxmlformats.org/officeDocument/2006/relationships/image" Target="../media/image538.png"/><Relationship Id="rId230" Type="http://schemas.openxmlformats.org/officeDocument/2006/relationships/image" Target="../media/image440.png"/><Relationship Id="rId468" Type="http://schemas.openxmlformats.org/officeDocument/2006/relationships/image" Target="../media/image559.png"/><Relationship Id="rId25" Type="http://schemas.openxmlformats.org/officeDocument/2006/relationships/customXml" Target="../ink/ink335.xml"/><Relationship Id="rId67" Type="http://schemas.openxmlformats.org/officeDocument/2006/relationships/customXml" Target="../ink/ink356.xml"/><Relationship Id="rId272" Type="http://schemas.openxmlformats.org/officeDocument/2006/relationships/image" Target="../media/image461.png"/><Relationship Id="rId328" Type="http://schemas.openxmlformats.org/officeDocument/2006/relationships/image" Target="../media/image489.png"/><Relationship Id="rId535" Type="http://schemas.openxmlformats.org/officeDocument/2006/relationships/customXml" Target="../ink/ink590.xml"/><Relationship Id="rId132" Type="http://schemas.openxmlformats.org/officeDocument/2006/relationships/image" Target="../media/image391.png"/><Relationship Id="rId174" Type="http://schemas.openxmlformats.org/officeDocument/2006/relationships/image" Target="../media/image412.png"/><Relationship Id="rId381" Type="http://schemas.openxmlformats.org/officeDocument/2006/relationships/customXml" Target="../ink/ink513.xml"/><Relationship Id="rId241" Type="http://schemas.openxmlformats.org/officeDocument/2006/relationships/customXml" Target="../ink/ink443.xml"/><Relationship Id="rId437" Type="http://schemas.openxmlformats.org/officeDocument/2006/relationships/customXml" Target="../ink/ink541.xml"/><Relationship Id="rId479" Type="http://schemas.openxmlformats.org/officeDocument/2006/relationships/customXml" Target="../ink/ink562.xml"/><Relationship Id="rId36" Type="http://schemas.openxmlformats.org/officeDocument/2006/relationships/image" Target="../media/image343.png"/><Relationship Id="rId283" Type="http://schemas.openxmlformats.org/officeDocument/2006/relationships/customXml" Target="../ink/ink464.xml"/><Relationship Id="rId339" Type="http://schemas.openxmlformats.org/officeDocument/2006/relationships/customXml" Target="../ink/ink492.xml"/><Relationship Id="rId490" Type="http://schemas.openxmlformats.org/officeDocument/2006/relationships/image" Target="../media/image570.png"/><Relationship Id="rId504" Type="http://schemas.openxmlformats.org/officeDocument/2006/relationships/image" Target="../media/image577.png"/><Relationship Id="rId546" Type="http://schemas.openxmlformats.org/officeDocument/2006/relationships/image" Target="../media/image598.png"/><Relationship Id="rId78" Type="http://schemas.openxmlformats.org/officeDocument/2006/relationships/image" Target="../media/image364.png"/><Relationship Id="rId101" Type="http://schemas.openxmlformats.org/officeDocument/2006/relationships/customXml" Target="../ink/ink373.xml"/><Relationship Id="rId143" Type="http://schemas.openxmlformats.org/officeDocument/2006/relationships/customXml" Target="../ink/ink394.xml"/><Relationship Id="rId185" Type="http://schemas.openxmlformats.org/officeDocument/2006/relationships/customXml" Target="../ink/ink415.xml"/><Relationship Id="rId350" Type="http://schemas.openxmlformats.org/officeDocument/2006/relationships/image" Target="../media/image500.png"/><Relationship Id="rId406" Type="http://schemas.openxmlformats.org/officeDocument/2006/relationships/image" Target="../media/image528.png"/><Relationship Id="rId9" Type="http://schemas.openxmlformats.org/officeDocument/2006/relationships/customXml" Target="../ink/ink327.xml"/><Relationship Id="rId210" Type="http://schemas.openxmlformats.org/officeDocument/2006/relationships/image" Target="../media/image430.png"/><Relationship Id="rId392" Type="http://schemas.openxmlformats.org/officeDocument/2006/relationships/image" Target="../media/image521.png"/><Relationship Id="rId448" Type="http://schemas.openxmlformats.org/officeDocument/2006/relationships/image" Target="../media/image549.png"/><Relationship Id="rId252" Type="http://schemas.openxmlformats.org/officeDocument/2006/relationships/image" Target="../media/image451.png"/><Relationship Id="rId294" Type="http://schemas.openxmlformats.org/officeDocument/2006/relationships/image" Target="../media/image472.png"/><Relationship Id="rId308" Type="http://schemas.openxmlformats.org/officeDocument/2006/relationships/image" Target="../media/image479.png"/><Relationship Id="rId515" Type="http://schemas.openxmlformats.org/officeDocument/2006/relationships/customXml" Target="../ink/ink580.xml"/><Relationship Id="rId47" Type="http://schemas.openxmlformats.org/officeDocument/2006/relationships/customXml" Target="../ink/ink346.xml"/><Relationship Id="rId89" Type="http://schemas.openxmlformats.org/officeDocument/2006/relationships/customXml" Target="../ink/ink367.xml"/><Relationship Id="rId112" Type="http://schemas.openxmlformats.org/officeDocument/2006/relationships/image" Target="../media/image381.png"/><Relationship Id="rId154" Type="http://schemas.openxmlformats.org/officeDocument/2006/relationships/image" Target="../media/image402.png"/><Relationship Id="rId361" Type="http://schemas.openxmlformats.org/officeDocument/2006/relationships/customXml" Target="../ink/ink503.xml"/><Relationship Id="rId557" Type="http://schemas.openxmlformats.org/officeDocument/2006/relationships/customXml" Target="../ink/ink601.xml"/><Relationship Id="rId196" Type="http://schemas.openxmlformats.org/officeDocument/2006/relationships/image" Target="../media/image423.png"/><Relationship Id="rId417" Type="http://schemas.openxmlformats.org/officeDocument/2006/relationships/customXml" Target="../ink/ink531.xml"/><Relationship Id="rId459" Type="http://schemas.openxmlformats.org/officeDocument/2006/relationships/customXml" Target="../ink/ink552.xml"/><Relationship Id="rId16" Type="http://schemas.openxmlformats.org/officeDocument/2006/relationships/image" Target="../media/image333.png"/><Relationship Id="rId221" Type="http://schemas.openxmlformats.org/officeDocument/2006/relationships/customXml" Target="../ink/ink433.xml"/><Relationship Id="rId263" Type="http://schemas.openxmlformats.org/officeDocument/2006/relationships/customXml" Target="../ink/ink454.xml"/><Relationship Id="rId319" Type="http://schemas.openxmlformats.org/officeDocument/2006/relationships/customXml" Target="../ink/ink482.xml"/><Relationship Id="rId470" Type="http://schemas.openxmlformats.org/officeDocument/2006/relationships/image" Target="../media/image560.png"/><Relationship Id="rId526" Type="http://schemas.openxmlformats.org/officeDocument/2006/relationships/image" Target="../media/image588.png"/><Relationship Id="rId58" Type="http://schemas.openxmlformats.org/officeDocument/2006/relationships/image" Target="../media/image354.png"/><Relationship Id="rId123" Type="http://schemas.openxmlformats.org/officeDocument/2006/relationships/customXml" Target="../ink/ink384.xml"/><Relationship Id="rId330" Type="http://schemas.openxmlformats.org/officeDocument/2006/relationships/image" Target="../media/image490.png"/><Relationship Id="rId165" Type="http://schemas.openxmlformats.org/officeDocument/2006/relationships/customXml" Target="../ink/ink405.xml"/><Relationship Id="rId372" Type="http://schemas.openxmlformats.org/officeDocument/2006/relationships/image" Target="../media/image511.png"/><Relationship Id="rId428" Type="http://schemas.openxmlformats.org/officeDocument/2006/relationships/image" Target="../media/image539.png"/><Relationship Id="rId232" Type="http://schemas.openxmlformats.org/officeDocument/2006/relationships/image" Target="../media/image441.png"/><Relationship Id="rId274" Type="http://schemas.openxmlformats.org/officeDocument/2006/relationships/image" Target="../media/image462.png"/><Relationship Id="rId481" Type="http://schemas.openxmlformats.org/officeDocument/2006/relationships/customXml" Target="../ink/ink563.xml"/><Relationship Id="rId27" Type="http://schemas.openxmlformats.org/officeDocument/2006/relationships/customXml" Target="../ink/ink336.xml"/><Relationship Id="rId69" Type="http://schemas.openxmlformats.org/officeDocument/2006/relationships/customXml" Target="../ink/ink357.xml"/><Relationship Id="rId134" Type="http://schemas.openxmlformats.org/officeDocument/2006/relationships/image" Target="../media/image392.png"/><Relationship Id="rId537" Type="http://schemas.openxmlformats.org/officeDocument/2006/relationships/customXml" Target="../ink/ink591.xml"/><Relationship Id="rId80" Type="http://schemas.openxmlformats.org/officeDocument/2006/relationships/image" Target="../media/image365.png"/><Relationship Id="rId176" Type="http://schemas.openxmlformats.org/officeDocument/2006/relationships/image" Target="../media/image413.png"/><Relationship Id="rId341" Type="http://schemas.openxmlformats.org/officeDocument/2006/relationships/customXml" Target="../ink/ink493.xml"/><Relationship Id="rId383" Type="http://schemas.openxmlformats.org/officeDocument/2006/relationships/customXml" Target="../ink/ink514.xml"/><Relationship Id="rId439" Type="http://schemas.openxmlformats.org/officeDocument/2006/relationships/customXml" Target="../ink/ink542.xml"/><Relationship Id="rId201" Type="http://schemas.openxmlformats.org/officeDocument/2006/relationships/customXml" Target="../ink/ink423.xml"/><Relationship Id="rId243" Type="http://schemas.openxmlformats.org/officeDocument/2006/relationships/customXml" Target="../ink/ink444.xml"/><Relationship Id="rId285" Type="http://schemas.openxmlformats.org/officeDocument/2006/relationships/customXml" Target="../ink/ink465.xml"/><Relationship Id="rId450" Type="http://schemas.openxmlformats.org/officeDocument/2006/relationships/image" Target="../media/image550.png"/><Relationship Id="rId506" Type="http://schemas.openxmlformats.org/officeDocument/2006/relationships/image" Target="../media/image578.png"/><Relationship Id="rId38" Type="http://schemas.openxmlformats.org/officeDocument/2006/relationships/image" Target="../media/image344.png"/><Relationship Id="rId103" Type="http://schemas.openxmlformats.org/officeDocument/2006/relationships/customXml" Target="../ink/ink374.xml"/><Relationship Id="rId310" Type="http://schemas.openxmlformats.org/officeDocument/2006/relationships/image" Target="../media/image480.png"/><Relationship Id="rId492" Type="http://schemas.openxmlformats.org/officeDocument/2006/relationships/image" Target="../media/image571.png"/><Relationship Id="rId548" Type="http://schemas.openxmlformats.org/officeDocument/2006/relationships/image" Target="../media/image599.png"/><Relationship Id="rId91" Type="http://schemas.openxmlformats.org/officeDocument/2006/relationships/customXml" Target="../ink/ink368.xml"/><Relationship Id="rId145" Type="http://schemas.openxmlformats.org/officeDocument/2006/relationships/customXml" Target="../ink/ink395.xml"/><Relationship Id="rId187" Type="http://schemas.openxmlformats.org/officeDocument/2006/relationships/customXml" Target="../ink/ink416.xml"/><Relationship Id="rId352" Type="http://schemas.openxmlformats.org/officeDocument/2006/relationships/image" Target="../media/image501.png"/><Relationship Id="rId394" Type="http://schemas.openxmlformats.org/officeDocument/2006/relationships/image" Target="../media/image522.png"/><Relationship Id="rId408" Type="http://schemas.openxmlformats.org/officeDocument/2006/relationships/image" Target="../media/image529.png"/><Relationship Id="rId212" Type="http://schemas.openxmlformats.org/officeDocument/2006/relationships/image" Target="../media/image431.png"/><Relationship Id="rId254" Type="http://schemas.openxmlformats.org/officeDocument/2006/relationships/image" Target="../media/image452.png"/><Relationship Id="rId49" Type="http://schemas.openxmlformats.org/officeDocument/2006/relationships/customXml" Target="../ink/ink347.xml"/><Relationship Id="rId114" Type="http://schemas.openxmlformats.org/officeDocument/2006/relationships/image" Target="../media/image382.png"/><Relationship Id="rId296" Type="http://schemas.openxmlformats.org/officeDocument/2006/relationships/image" Target="../media/image473.png"/><Relationship Id="rId461" Type="http://schemas.openxmlformats.org/officeDocument/2006/relationships/customXml" Target="../ink/ink553.xml"/><Relationship Id="rId517" Type="http://schemas.openxmlformats.org/officeDocument/2006/relationships/customXml" Target="../ink/ink581.xml"/><Relationship Id="rId60" Type="http://schemas.openxmlformats.org/officeDocument/2006/relationships/image" Target="../media/image355.png"/><Relationship Id="rId156" Type="http://schemas.openxmlformats.org/officeDocument/2006/relationships/image" Target="../media/image403.png"/><Relationship Id="rId198" Type="http://schemas.openxmlformats.org/officeDocument/2006/relationships/image" Target="../media/image424.png"/><Relationship Id="rId321" Type="http://schemas.openxmlformats.org/officeDocument/2006/relationships/customXml" Target="../ink/ink483.xml"/><Relationship Id="rId363" Type="http://schemas.openxmlformats.org/officeDocument/2006/relationships/customXml" Target="../ink/ink504.xml"/><Relationship Id="rId419" Type="http://schemas.openxmlformats.org/officeDocument/2006/relationships/customXml" Target="../ink/ink532.xml"/><Relationship Id="rId223" Type="http://schemas.openxmlformats.org/officeDocument/2006/relationships/customXml" Target="../ink/ink434.xml"/><Relationship Id="rId430" Type="http://schemas.openxmlformats.org/officeDocument/2006/relationships/image" Target="../media/image540.png"/><Relationship Id="rId18" Type="http://schemas.openxmlformats.org/officeDocument/2006/relationships/image" Target="../media/image334.png"/><Relationship Id="rId265" Type="http://schemas.openxmlformats.org/officeDocument/2006/relationships/customXml" Target="../ink/ink455.xml"/><Relationship Id="rId472" Type="http://schemas.openxmlformats.org/officeDocument/2006/relationships/image" Target="../media/image561.png"/><Relationship Id="rId528" Type="http://schemas.openxmlformats.org/officeDocument/2006/relationships/image" Target="../media/image589.png"/><Relationship Id="rId125" Type="http://schemas.openxmlformats.org/officeDocument/2006/relationships/customXml" Target="../ink/ink385.xml"/><Relationship Id="rId167" Type="http://schemas.openxmlformats.org/officeDocument/2006/relationships/customXml" Target="../ink/ink406.xml"/><Relationship Id="rId332" Type="http://schemas.openxmlformats.org/officeDocument/2006/relationships/image" Target="../media/image491.png"/><Relationship Id="rId374" Type="http://schemas.openxmlformats.org/officeDocument/2006/relationships/image" Target="../media/image512.png"/><Relationship Id="rId71" Type="http://schemas.openxmlformats.org/officeDocument/2006/relationships/customXml" Target="../ink/ink358.xml"/><Relationship Id="rId234" Type="http://schemas.openxmlformats.org/officeDocument/2006/relationships/image" Target="../media/image442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337.xml"/><Relationship Id="rId276" Type="http://schemas.openxmlformats.org/officeDocument/2006/relationships/image" Target="../media/image463.png"/><Relationship Id="rId441" Type="http://schemas.openxmlformats.org/officeDocument/2006/relationships/customXml" Target="../ink/ink543.xml"/><Relationship Id="rId483" Type="http://schemas.openxmlformats.org/officeDocument/2006/relationships/customXml" Target="../ink/ink564.xml"/><Relationship Id="rId539" Type="http://schemas.openxmlformats.org/officeDocument/2006/relationships/customXml" Target="../ink/ink592.xml"/><Relationship Id="rId40" Type="http://schemas.openxmlformats.org/officeDocument/2006/relationships/image" Target="../media/image345.png"/><Relationship Id="rId136" Type="http://schemas.openxmlformats.org/officeDocument/2006/relationships/image" Target="../media/image393.png"/><Relationship Id="rId178" Type="http://schemas.openxmlformats.org/officeDocument/2006/relationships/image" Target="../media/image414.png"/><Relationship Id="rId301" Type="http://schemas.openxmlformats.org/officeDocument/2006/relationships/customXml" Target="../ink/ink473.xml"/><Relationship Id="rId343" Type="http://schemas.openxmlformats.org/officeDocument/2006/relationships/customXml" Target="../ink/ink494.xml"/><Relationship Id="rId550" Type="http://schemas.openxmlformats.org/officeDocument/2006/relationships/image" Target="../media/image600.png"/><Relationship Id="rId82" Type="http://schemas.openxmlformats.org/officeDocument/2006/relationships/image" Target="../media/image366.png"/><Relationship Id="rId203" Type="http://schemas.openxmlformats.org/officeDocument/2006/relationships/customXml" Target="../ink/ink424.xml"/><Relationship Id="rId385" Type="http://schemas.openxmlformats.org/officeDocument/2006/relationships/customXml" Target="../ink/ink515.xml"/><Relationship Id="rId245" Type="http://schemas.openxmlformats.org/officeDocument/2006/relationships/customXml" Target="../ink/ink445.xml"/><Relationship Id="rId287" Type="http://schemas.openxmlformats.org/officeDocument/2006/relationships/customXml" Target="../ink/ink466.xml"/><Relationship Id="rId410" Type="http://schemas.openxmlformats.org/officeDocument/2006/relationships/image" Target="../media/image530.png"/><Relationship Id="rId452" Type="http://schemas.openxmlformats.org/officeDocument/2006/relationships/image" Target="../media/image551.png"/><Relationship Id="rId494" Type="http://schemas.openxmlformats.org/officeDocument/2006/relationships/image" Target="../media/image572.png"/><Relationship Id="rId508" Type="http://schemas.openxmlformats.org/officeDocument/2006/relationships/image" Target="../media/image579.png"/><Relationship Id="rId105" Type="http://schemas.openxmlformats.org/officeDocument/2006/relationships/customXml" Target="../ink/ink375.xml"/><Relationship Id="rId147" Type="http://schemas.openxmlformats.org/officeDocument/2006/relationships/customXml" Target="../ink/ink396.xml"/><Relationship Id="rId312" Type="http://schemas.openxmlformats.org/officeDocument/2006/relationships/image" Target="../media/image481.png"/><Relationship Id="rId354" Type="http://schemas.openxmlformats.org/officeDocument/2006/relationships/image" Target="../media/image502.png"/><Relationship Id="rId51" Type="http://schemas.openxmlformats.org/officeDocument/2006/relationships/customXml" Target="../ink/ink348.xml"/><Relationship Id="rId93" Type="http://schemas.openxmlformats.org/officeDocument/2006/relationships/customXml" Target="../ink/ink369.xml"/><Relationship Id="rId189" Type="http://schemas.openxmlformats.org/officeDocument/2006/relationships/customXml" Target="../ink/ink417.xml"/><Relationship Id="rId396" Type="http://schemas.openxmlformats.org/officeDocument/2006/relationships/image" Target="../media/image523.png"/><Relationship Id="rId214" Type="http://schemas.openxmlformats.org/officeDocument/2006/relationships/image" Target="../media/image432.png"/><Relationship Id="rId256" Type="http://schemas.openxmlformats.org/officeDocument/2006/relationships/image" Target="../media/image453.png"/><Relationship Id="rId298" Type="http://schemas.openxmlformats.org/officeDocument/2006/relationships/image" Target="../media/image474.png"/><Relationship Id="rId421" Type="http://schemas.openxmlformats.org/officeDocument/2006/relationships/customXml" Target="../ink/ink533.xml"/><Relationship Id="rId463" Type="http://schemas.openxmlformats.org/officeDocument/2006/relationships/customXml" Target="../ink/ink554.xml"/><Relationship Id="rId519" Type="http://schemas.openxmlformats.org/officeDocument/2006/relationships/customXml" Target="../ink/ink582.xml"/><Relationship Id="rId116" Type="http://schemas.openxmlformats.org/officeDocument/2006/relationships/image" Target="../media/image383.png"/><Relationship Id="rId158" Type="http://schemas.openxmlformats.org/officeDocument/2006/relationships/image" Target="../media/image404.png"/><Relationship Id="rId323" Type="http://schemas.openxmlformats.org/officeDocument/2006/relationships/customXml" Target="../ink/ink484.xml"/><Relationship Id="rId530" Type="http://schemas.openxmlformats.org/officeDocument/2006/relationships/image" Target="../media/image590.png"/><Relationship Id="rId20" Type="http://schemas.openxmlformats.org/officeDocument/2006/relationships/image" Target="../media/image335.png"/><Relationship Id="rId62" Type="http://schemas.openxmlformats.org/officeDocument/2006/relationships/image" Target="../media/image356.png"/><Relationship Id="rId365" Type="http://schemas.openxmlformats.org/officeDocument/2006/relationships/customXml" Target="../ink/ink505.xml"/><Relationship Id="rId225" Type="http://schemas.openxmlformats.org/officeDocument/2006/relationships/customXml" Target="../ink/ink435.xml"/><Relationship Id="rId267" Type="http://schemas.openxmlformats.org/officeDocument/2006/relationships/customXml" Target="../ink/ink456.xml"/><Relationship Id="rId432" Type="http://schemas.openxmlformats.org/officeDocument/2006/relationships/image" Target="../media/image541.png"/><Relationship Id="rId474" Type="http://schemas.openxmlformats.org/officeDocument/2006/relationships/image" Target="../media/image562.png"/><Relationship Id="rId127" Type="http://schemas.openxmlformats.org/officeDocument/2006/relationships/customXml" Target="../ink/ink386.xml"/><Relationship Id="rId31" Type="http://schemas.openxmlformats.org/officeDocument/2006/relationships/customXml" Target="../ink/ink338.xml"/><Relationship Id="rId73" Type="http://schemas.openxmlformats.org/officeDocument/2006/relationships/customXml" Target="../ink/ink359.xml"/><Relationship Id="rId169" Type="http://schemas.openxmlformats.org/officeDocument/2006/relationships/customXml" Target="../ink/ink407.xml"/><Relationship Id="rId334" Type="http://schemas.openxmlformats.org/officeDocument/2006/relationships/image" Target="../media/image492.png"/><Relationship Id="rId376" Type="http://schemas.openxmlformats.org/officeDocument/2006/relationships/image" Target="../media/image513.png"/><Relationship Id="rId541" Type="http://schemas.openxmlformats.org/officeDocument/2006/relationships/customXml" Target="../ink/ink593.xml"/><Relationship Id="rId4" Type="http://schemas.openxmlformats.org/officeDocument/2006/relationships/image" Target="../media/image327.png"/><Relationship Id="rId180" Type="http://schemas.openxmlformats.org/officeDocument/2006/relationships/image" Target="../media/image415.png"/><Relationship Id="rId236" Type="http://schemas.openxmlformats.org/officeDocument/2006/relationships/image" Target="../media/image443.png"/><Relationship Id="rId278" Type="http://schemas.openxmlformats.org/officeDocument/2006/relationships/image" Target="../media/image464.png"/><Relationship Id="rId401" Type="http://schemas.openxmlformats.org/officeDocument/2006/relationships/customXml" Target="../ink/ink523.xml"/><Relationship Id="rId443" Type="http://schemas.openxmlformats.org/officeDocument/2006/relationships/customXml" Target="../ink/ink544.xml"/><Relationship Id="rId303" Type="http://schemas.openxmlformats.org/officeDocument/2006/relationships/customXml" Target="../ink/ink474.xml"/><Relationship Id="rId485" Type="http://schemas.openxmlformats.org/officeDocument/2006/relationships/customXml" Target="../ink/ink565.xml"/><Relationship Id="rId42" Type="http://schemas.openxmlformats.org/officeDocument/2006/relationships/image" Target="../media/image346.png"/><Relationship Id="rId84" Type="http://schemas.openxmlformats.org/officeDocument/2006/relationships/image" Target="../media/image367.png"/><Relationship Id="rId138" Type="http://schemas.openxmlformats.org/officeDocument/2006/relationships/image" Target="../media/image394.png"/><Relationship Id="rId345" Type="http://schemas.openxmlformats.org/officeDocument/2006/relationships/customXml" Target="../ink/ink495.xml"/><Relationship Id="rId387" Type="http://schemas.openxmlformats.org/officeDocument/2006/relationships/customXml" Target="../ink/ink516.xml"/><Relationship Id="rId510" Type="http://schemas.openxmlformats.org/officeDocument/2006/relationships/image" Target="../media/image580.png"/><Relationship Id="rId552" Type="http://schemas.openxmlformats.org/officeDocument/2006/relationships/image" Target="../media/image601.png"/><Relationship Id="rId191" Type="http://schemas.openxmlformats.org/officeDocument/2006/relationships/customXml" Target="../ink/ink418.xml"/><Relationship Id="rId205" Type="http://schemas.openxmlformats.org/officeDocument/2006/relationships/customXml" Target="../ink/ink425.xml"/><Relationship Id="rId247" Type="http://schemas.openxmlformats.org/officeDocument/2006/relationships/customXml" Target="../ink/ink446.xml"/><Relationship Id="rId412" Type="http://schemas.openxmlformats.org/officeDocument/2006/relationships/image" Target="../media/image531.png"/><Relationship Id="rId107" Type="http://schemas.openxmlformats.org/officeDocument/2006/relationships/customXml" Target="../ink/ink376.xml"/><Relationship Id="rId289" Type="http://schemas.openxmlformats.org/officeDocument/2006/relationships/customXml" Target="../ink/ink467.xml"/><Relationship Id="rId454" Type="http://schemas.openxmlformats.org/officeDocument/2006/relationships/image" Target="../media/image552.png"/><Relationship Id="rId496" Type="http://schemas.openxmlformats.org/officeDocument/2006/relationships/image" Target="../media/image573.png"/><Relationship Id="rId11" Type="http://schemas.openxmlformats.org/officeDocument/2006/relationships/customXml" Target="../ink/ink328.xml"/><Relationship Id="rId53" Type="http://schemas.openxmlformats.org/officeDocument/2006/relationships/customXml" Target="../ink/ink349.xml"/><Relationship Id="rId149" Type="http://schemas.openxmlformats.org/officeDocument/2006/relationships/customXml" Target="../ink/ink397.xml"/><Relationship Id="rId314" Type="http://schemas.openxmlformats.org/officeDocument/2006/relationships/image" Target="../media/image482.png"/><Relationship Id="rId356" Type="http://schemas.openxmlformats.org/officeDocument/2006/relationships/image" Target="../media/image503.png"/><Relationship Id="rId398" Type="http://schemas.openxmlformats.org/officeDocument/2006/relationships/image" Target="../media/image524.png"/><Relationship Id="rId521" Type="http://schemas.openxmlformats.org/officeDocument/2006/relationships/customXml" Target="../ink/ink583.xml"/><Relationship Id="rId95" Type="http://schemas.openxmlformats.org/officeDocument/2006/relationships/customXml" Target="../ink/ink370.xml"/><Relationship Id="rId160" Type="http://schemas.openxmlformats.org/officeDocument/2006/relationships/image" Target="../media/image405.png"/><Relationship Id="rId216" Type="http://schemas.openxmlformats.org/officeDocument/2006/relationships/image" Target="../media/image433.png"/><Relationship Id="rId423" Type="http://schemas.openxmlformats.org/officeDocument/2006/relationships/customXml" Target="../ink/ink534.xml"/><Relationship Id="rId258" Type="http://schemas.openxmlformats.org/officeDocument/2006/relationships/image" Target="../media/image454.png"/><Relationship Id="rId465" Type="http://schemas.openxmlformats.org/officeDocument/2006/relationships/customXml" Target="../ink/ink555.xml"/><Relationship Id="rId22" Type="http://schemas.openxmlformats.org/officeDocument/2006/relationships/image" Target="../media/image336.png"/><Relationship Id="rId64" Type="http://schemas.openxmlformats.org/officeDocument/2006/relationships/image" Target="../media/image357.png"/><Relationship Id="rId118" Type="http://schemas.openxmlformats.org/officeDocument/2006/relationships/image" Target="../media/image384.png"/><Relationship Id="rId325" Type="http://schemas.openxmlformats.org/officeDocument/2006/relationships/customXml" Target="../ink/ink485.xml"/><Relationship Id="rId367" Type="http://schemas.openxmlformats.org/officeDocument/2006/relationships/customXml" Target="../ink/ink506.xml"/><Relationship Id="rId532" Type="http://schemas.openxmlformats.org/officeDocument/2006/relationships/image" Target="../media/image591.png"/><Relationship Id="rId171" Type="http://schemas.openxmlformats.org/officeDocument/2006/relationships/customXml" Target="../ink/ink408.xml"/><Relationship Id="rId227" Type="http://schemas.openxmlformats.org/officeDocument/2006/relationships/customXml" Target="../ink/ink436.xml"/><Relationship Id="rId269" Type="http://schemas.openxmlformats.org/officeDocument/2006/relationships/customXml" Target="../ink/ink457.xml"/><Relationship Id="rId434" Type="http://schemas.openxmlformats.org/officeDocument/2006/relationships/image" Target="../media/image542.png"/><Relationship Id="rId476" Type="http://schemas.openxmlformats.org/officeDocument/2006/relationships/image" Target="../media/image563.png"/><Relationship Id="rId33" Type="http://schemas.openxmlformats.org/officeDocument/2006/relationships/customXml" Target="../ink/ink339.xml"/><Relationship Id="rId129" Type="http://schemas.openxmlformats.org/officeDocument/2006/relationships/customXml" Target="../ink/ink387.xml"/><Relationship Id="rId280" Type="http://schemas.openxmlformats.org/officeDocument/2006/relationships/image" Target="../media/image465.png"/><Relationship Id="rId336" Type="http://schemas.openxmlformats.org/officeDocument/2006/relationships/image" Target="../media/image493.png"/><Relationship Id="rId501" Type="http://schemas.openxmlformats.org/officeDocument/2006/relationships/customXml" Target="../ink/ink573.xml"/><Relationship Id="rId543" Type="http://schemas.openxmlformats.org/officeDocument/2006/relationships/customXml" Target="../ink/ink594.xml"/><Relationship Id="rId75" Type="http://schemas.openxmlformats.org/officeDocument/2006/relationships/customXml" Target="../ink/ink360.xml"/><Relationship Id="rId140" Type="http://schemas.openxmlformats.org/officeDocument/2006/relationships/image" Target="../media/image395.png"/><Relationship Id="rId182" Type="http://schemas.openxmlformats.org/officeDocument/2006/relationships/image" Target="../media/image416.png"/><Relationship Id="rId378" Type="http://schemas.openxmlformats.org/officeDocument/2006/relationships/image" Target="../media/image514.png"/><Relationship Id="rId403" Type="http://schemas.openxmlformats.org/officeDocument/2006/relationships/customXml" Target="../ink/ink524.xml"/><Relationship Id="rId6" Type="http://schemas.openxmlformats.org/officeDocument/2006/relationships/image" Target="../media/image328.png"/><Relationship Id="rId238" Type="http://schemas.openxmlformats.org/officeDocument/2006/relationships/image" Target="../media/image444.png"/><Relationship Id="rId445" Type="http://schemas.openxmlformats.org/officeDocument/2006/relationships/customXml" Target="../ink/ink545.xml"/><Relationship Id="rId487" Type="http://schemas.openxmlformats.org/officeDocument/2006/relationships/customXml" Target="../ink/ink566.xml"/><Relationship Id="rId291" Type="http://schemas.openxmlformats.org/officeDocument/2006/relationships/customXml" Target="../ink/ink468.xml"/><Relationship Id="rId305" Type="http://schemas.openxmlformats.org/officeDocument/2006/relationships/customXml" Target="../ink/ink475.xml"/><Relationship Id="rId347" Type="http://schemas.openxmlformats.org/officeDocument/2006/relationships/customXml" Target="../ink/ink496.xml"/><Relationship Id="rId512" Type="http://schemas.openxmlformats.org/officeDocument/2006/relationships/image" Target="../media/image581.png"/><Relationship Id="rId44" Type="http://schemas.openxmlformats.org/officeDocument/2006/relationships/image" Target="../media/image347.png"/><Relationship Id="rId86" Type="http://schemas.openxmlformats.org/officeDocument/2006/relationships/image" Target="../media/image368.png"/><Relationship Id="rId151" Type="http://schemas.openxmlformats.org/officeDocument/2006/relationships/customXml" Target="../ink/ink398.xml"/><Relationship Id="rId389" Type="http://schemas.openxmlformats.org/officeDocument/2006/relationships/customXml" Target="../ink/ink517.xml"/><Relationship Id="rId554" Type="http://schemas.openxmlformats.org/officeDocument/2006/relationships/image" Target="../media/image602.png"/><Relationship Id="rId193" Type="http://schemas.openxmlformats.org/officeDocument/2006/relationships/customXml" Target="../ink/ink419.xml"/><Relationship Id="rId207" Type="http://schemas.openxmlformats.org/officeDocument/2006/relationships/customXml" Target="../ink/ink426.xml"/><Relationship Id="rId249" Type="http://schemas.openxmlformats.org/officeDocument/2006/relationships/customXml" Target="../ink/ink447.xml"/><Relationship Id="rId414" Type="http://schemas.openxmlformats.org/officeDocument/2006/relationships/image" Target="../media/image532.png"/><Relationship Id="rId456" Type="http://schemas.openxmlformats.org/officeDocument/2006/relationships/image" Target="../media/image553.png"/><Relationship Id="rId498" Type="http://schemas.openxmlformats.org/officeDocument/2006/relationships/image" Target="../media/image574.png"/><Relationship Id="rId13" Type="http://schemas.openxmlformats.org/officeDocument/2006/relationships/customXml" Target="../ink/ink329.xml"/><Relationship Id="rId109" Type="http://schemas.openxmlformats.org/officeDocument/2006/relationships/customXml" Target="../ink/ink377.xml"/><Relationship Id="rId260" Type="http://schemas.openxmlformats.org/officeDocument/2006/relationships/image" Target="../media/image455.png"/><Relationship Id="rId316" Type="http://schemas.openxmlformats.org/officeDocument/2006/relationships/image" Target="../media/image483.png"/><Relationship Id="rId523" Type="http://schemas.openxmlformats.org/officeDocument/2006/relationships/customXml" Target="../ink/ink584.xml"/><Relationship Id="rId55" Type="http://schemas.openxmlformats.org/officeDocument/2006/relationships/customXml" Target="../ink/ink350.xml"/><Relationship Id="rId97" Type="http://schemas.openxmlformats.org/officeDocument/2006/relationships/customXml" Target="../ink/ink371.xml"/><Relationship Id="rId120" Type="http://schemas.openxmlformats.org/officeDocument/2006/relationships/image" Target="../media/image385.png"/><Relationship Id="rId358" Type="http://schemas.openxmlformats.org/officeDocument/2006/relationships/image" Target="../media/image504.png"/><Relationship Id="rId162" Type="http://schemas.openxmlformats.org/officeDocument/2006/relationships/image" Target="../media/image406.png"/><Relationship Id="rId218" Type="http://schemas.openxmlformats.org/officeDocument/2006/relationships/image" Target="../media/image434.png"/><Relationship Id="rId425" Type="http://schemas.openxmlformats.org/officeDocument/2006/relationships/customXml" Target="../ink/ink535.xml"/><Relationship Id="rId467" Type="http://schemas.openxmlformats.org/officeDocument/2006/relationships/customXml" Target="../ink/ink556.xml"/><Relationship Id="rId271" Type="http://schemas.openxmlformats.org/officeDocument/2006/relationships/customXml" Target="../ink/ink458.xml"/><Relationship Id="rId24" Type="http://schemas.openxmlformats.org/officeDocument/2006/relationships/image" Target="../media/image337.png"/><Relationship Id="rId66" Type="http://schemas.openxmlformats.org/officeDocument/2006/relationships/image" Target="../media/image358.png"/><Relationship Id="rId131" Type="http://schemas.openxmlformats.org/officeDocument/2006/relationships/customXml" Target="../ink/ink388.xml"/><Relationship Id="rId327" Type="http://schemas.openxmlformats.org/officeDocument/2006/relationships/customXml" Target="../ink/ink486.xml"/><Relationship Id="rId369" Type="http://schemas.openxmlformats.org/officeDocument/2006/relationships/customXml" Target="../ink/ink507.xml"/><Relationship Id="rId534" Type="http://schemas.openxmlformats.org/officeDocument/2006/relationships/image" Target="../media/image592.png"/><Relationship Id="rId173" Type="http://schemas.openxmlformats.org/officeDocument/2006/relationships/customXml" Target="../ink/ink409.xml"/><Relationship Id="rId229" Type="http://schemas.openxmlformats.org/officeDocument/2006/relationships/customXml" Target="../ink/ink437.xml"/><Relationship Id="rId380" Type="http://schemas.openxmlformats.org/officeDocument/2006/relationships/image" Target="../media/image515.png"/><Relationship Id="rId436" Type="http://schemas.openxmlformats.org/officeDocument/2006/relationships/image" Target="../media/image543.png"/><Relationship Id="rId240" Type="http://schemas.openxmlformats.org/officeDocument/2006/relationships/image" Target="../media/image445.png"/><Relationship Id="rId478" Type="http://schemas.openxmlformats.org/officeDocument/2006/relationships/image" Target="../media/image564.png"/><Relationship Id="rId35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image" Target="../media/image375.png"/><Relationship Id="rId282" Type="http://schemas.openxmlformats.org/officeDocument/2006/relationships/image" Target="../media/image466.png"/><Relationship Id="rId338" Type="http://schemas.openxmlformats.org/officeDocument/2006/relationships/image" Target="../media/image494.png"/><Relationship Id="rId503" Type="http://schemas.openxmlformats.org/officeDocument/2006/relationships/customXml" Target="../ink/ink574.xml"/><Relationship Id="rId545" Type="http://schemas.openxmlformats.org/officeDocument/2006/relationships/customXml" Target="../ink/ink595.xml"/><Relationship Id="rId8" Type="http://schemas.openxmlformats.org/officeDocument/2006/relationships/image" Target="../media/image329.png"/><Relationship Id="rId142" Type="http://schemas.openxmlformats.org/officeDocument/2006/relationships/image" Target="../media/image396.png"/><Relationship Id="rId184" Type="http://schemas.openxmlformats.org/officeDocument/2006/relationships/image" Target="../media/image417.png"/><Relationship Id="rId391" Type="http://schemas.openxmlformats.org/officeDocument/2006/relationships/customXml" Target="../ink/ink518.xml"/><Relationship Id="rId405" Type="http://schemas.openxmlformats.org/officeDocument/2006/relationships/customXml" Target="../ink/ink525.xml"/><Relationship Id="rId447" Type="http://schemas.openxmlformats.org/officeDocument/2006/relationships/customXml" Target="../ink/ink546.xml"/><Relationship Id="rId251" Type="http://schemas.openxmlformats.org/officeDocument/2006/relationships/customXml" Target="../ink/ink448.xml"/><Relationship Id="rId489" Type="http://schemas.openxmlformats.org/officeDocument/2006/relationships/customXml" Target="../ink/ink567.xml"/><Relationship Id="rId46" Type="http://schemas.openxmlformats.org/officeDocument/2006/relationships/image" Target="../media/image348.png"/><Relationship Id="rId293" Type="http://schemas.openxmlformats.org/officeDocument/2006/relationships/customXml" Target="../ink/ink469.xml"/><Relationship Id="rId307" Type="http://schemas.openxmlformats.org/officeDocument/2006/relationships/customXml" Target="../ink/ink476.xml"/><Relationship Id="rId349" Type="http://schemas.openxmlformats.org/officeDocument/2006/relationships/customXml" Target="../ink/ink497.xml"/><Relationship Id="rId514" Type="http://schemas.openxmlformats.org/officeDocument/2006/relationships/image" Target="../media/image582.png"/><Relationship Id="rId556" Type="http://schemas.openxmlformats.org/officeDocument/2006/relationships/image" Target="../media/image603.png"/><Relationship Id="rId88" Type="http://schemas.openxmlformats.org/officeDocument/2006/relationships/image" Target="../media/image369.png"/><Relationship Id="rId111" Type="http://schemas.openxmlformats.org/officeDocument/2006/relationships/customXml" Target="../ink/ink378.xml"/><Relationship Id="rId153" Type="http://schemas.openxmlformats.org/officeDocument/2006/relationships/customXml" Target="../ink/ink399.xml"/><Relationship Id="rId195" Type="http://schemas.openxmlformats.org/officeDocument/2006/relationships/customXml" Target="../ink/ink420.xml"/><Relationship Id="rId209" Type="http://schemas.openxmlformats.org/officeDocument/2006/relationships/customXml" Target="../ink/ink427.xml"/><Relationship Id="rId360" Type="http://schemas.openxmlformats.org/officeDocument/2006/relationships/image" Target="../media/image505.png"/><Relationship Id="rId416" Type="http://schemas.openxmlformats.org/officeDocument/2006/relationships/image" Target="../media/image533.png"/><Relationship Id="rId220" Type="http://schemas.openxmlformats.org/officeDocument/2006/relationships/image" Target="../media/image435.png"/><Relationship Id="rId458" Type="http://schemas.openxmlformats.org/officeDocument/2006/relationships/image" Target="../media/image554.png"/><Relationship Id="rId15" Type="http://schemas.openxmlformats.org/officeDocument/2006/relationships/customXml" Target="../ink/ink330.xml"/><Relationship Id="rId57" Type="http://schemas.openxmlformats.org/officeDocument/2006/relationships/customXml" Target="../ink/ink351.xml"/><Relationship Id="rId262" Type="http://schemas.openxmlformats.org/officeDocument/2006/relationships/image" Target="../media/image456.png"/><Relationship Id="rId318" Type="http://schemas.openxmlformats.org/officeDocument/2006/relationships/image" Target="../media/image484.png"/><Relationship Id="rId525" Type="http://schemas.openxmlformats.org/officeDocument/2006/relationships/customXml" Target="../ink/ink585.xml"/><Relationship Id="rId99" Type="http://schemas.openxmlformats.org/officeDocument/2006/relationships/customXml" Target="../ink/ink372.xml"/><Relationship Id="rId122" Type="http://schemas.openxmlformats.org/officeDocument/2006/relationships/image" Target="../media/image386.png"/><Relationship Id="rId164" Type="http://schemas.openxmlformats.org/officeDocument/2006/relationships/image" Target="../media/image407.png"/><Relationship Id="rId371" Type="http://schemas.openxmlformats.org/officeDocument/2006/relationships/customXml" Target="../ink/ink508.xml"/><Relationship Id="rId427" Type="http://schemas.openxmlformats.org/officeDocument/2006/relationships/customXml" Target="../ink/ink536.xml"/><Relationship Id="rId469" Type="http://schemas.openxmlformats.org/officeDocument/2006/relationships/customXml" Target="../ink/ink557.xml"/><Relationship Id="rId26" Type="http://schemas.openxmlformats.org/officeDocument/2006/relationships/image" Target="../media/image338.png"/><Relationship Id="rId231" Type="http://schemas.openxmlformats.org/officeDocument/2006/relationships/customXml" Target="../ink/ink438.xml"/><Relationship Id="rId273" Type="http://schemas.openxmlformats.org/officeDocument/2006/relationships/customXml" Target="../ink/ink459.xml"/><Relationship Id="rId329" Type="http://schemas.openxmlformats.org/officeDocument/2006/relationships/customXml" Target="../ink/ink487.xml"/><Relationship Id="rId480" Type="http://schemas.openxmlformats.org/officeDocument/2006/relationships/image" Target="../media/image565.png"/><Relationship Id="rId536" Type="http://schemas.openxmlformats.org/officeDocument/2006/relationships/image" Target="../media/image593.png"/><Relationship Id="rId68" Type="http://schemas.openxmlformats.org/officeDocument/2006/relationships/image" Target="../media/image359.png"/><Relationship Id="rId133" Type="http://schemas.openxmlformats.org/officeDocument/2006/relationships/customXml" Target="../ink/ink389.xml"/><Relationship Id="rId175" Type="http://schemas.openxmlformats.org/officeDocument/2006/relationships/customXml" Target="../ink/ink410.xml"/><Relationship Id="rId340" Type="http://schemas.openxmlformats.org/officeDocument/2006/relationships/image" Target="../media/image495.png"/><Relationship Id="rId200" Type="http://schemas.openxmlformats.org/officeDocument/2006/relationships/image" Target="../media/image425.png"/><Relationship Id="rId382" Type="http://schemas.openxmlformats.org/officeDocument/2006/relationships/image" Target="../media/image516.png"/><Relationship Id="rId438" Type="http://schemas.openxmlformats.org/officeDocument/2006/relationships/image" Target="../media/image544.png"/><Relationship Id="rId242" Type="http://schemas.openxmlformats.org/officeDocument/2006/relationships/image" Target="../media/image446.png"/><Relationship Id="rId284" Type="http://schemas.openxmlformats.org/officeDocument/2006/relationships/image" Target="../media/image467.png"/><Relationship Id="rId491" Type="http://schemas.openxmlformats.org/officeDocument/2006/relationships/customXml" Target="../ink/ink568.xml"/><Relationship Id="rId505" Type="http://schemas.openxmlformats.org/officeDocument/2006/relationships/customXml" Target="../ink/ink575.xml"/><Relationship Id="rId37" Type="http://schemas.openxmlformats.org/officeDocument/2006/relationships/customXml" Target="../ink/ink341.xml"/><Relationship Id="rId79" Type="http://schemas.openxmlformats.org/officeDocument/2006/relationships/customXml" Target="../ink/ink362.xml"/><Relationship Id="rId102" Type="http://schemas.openxmlformats.org/officeDocument/2006/relationships/image" Target="../media/image376.png"/><Relationship Id="rId144" Type="http://schemas.openxmlformats.org/officeDocument/2006/relationships/image" Target="../media/image397.png"/><Relationship Id="rId547" Type="http://schemas.openxmlformats.org/officeDocument/2006/relationships/customXml" Target="../ink/ink596.xml"/><Relationship Id="rId90" Type="http://schemas.openxmlformats.org/officeDocument/2006/relationships/image" Target="../media/image370.png"/><Relationship Id="rId186" Type="http://schemas.openxmlformats.org/officeDocument/2006/relationships/image" Target="../media/image418.png"/><Relationship Id="rId351" Type="http://schemas.openxmlformats.org/officeDocument/2006/relationships/customXml" Target="../ink/ink498.xml"/><Relationship Id="rId393" Type="http://schemas.openxmlformats.org/officeDocument/2006/relationships/customXml" Target="../ink/ink519.xml"/><Relationship Id="rId407" Type="http://schemas.openxmlformats.org/officeDocument/2006/relationships/customXml" Target="../ink/ink526.xml"/><Relationship Id="rId449" Type="http://schemas.openxmlformats.org/officeDocument/2006/relationships/customXml" Target="../ink/ink547.xml"/><Relationship Id="rId211" Type="http://schemas.openxmlformats.org/officeDocument/2006/relationships/customXml" Target="../ink/ink428.xml"/><Relationship Id="rId253" Type="http://schemas.openxmlformats.org/officeDocument/2006/relationships/customXml" Target="../ink/ink449.xml"/><Relationship Id="rId295" Type="http://schemas.openxmlformats.org/officeDocument/2006/relationships/customXml" Target="../ink/ink470.xml"/><Relationship Id="rId309" Type="http://schemas.openxmlformats.org/officeDocument/2006/relationships/customXml" Target="../ink/ink477.xml"/><Relationship Id="rId460" Type="http://schemas.openxmlformats.org/officeDocument/2006/relationships/image" Target="../media/image555.png"/><Relationship Id="rId516" Type="http://schemas.openxmlformats.org/officeDocument/2006/relationships/image" Target="../media/image583.png"/><Relationship Id="rId48" Type="http://schemas.openxmlformats.org/officeDocument/2006/relationships/image" Target="../media/image349.png"/><Relationship Id="rId113" Type="http://schemas.openxmlformats.org/officeDocument/2006/relationships/customXml" Target="../ink/ink379.xml"/><Relationship Id="rId320" Type="http://schemas.openxmlformats.org/officeDocument/2006/relationships/image" Target="../media/image485.png"/><Relationship Id="rId558" Type="http://schemas.openxmlformats.org/officeDocument/2006/relationships/image" Target="../media/image604.png"/><Relationship Id="rId155" Type="http://schemas.openxmlformats.org/officeDocument/2006/relationships/customXml" Target="../ink/ink400.xml"/><Relationship Id="rId197" Type="http://schemas.openxmlformats.org/officeDocument/2006/relationships/customXml" Target="../ink/ink421.xml"/><Relationship Id="rId362" Type="http://schemas.openxmlformats.org/officeDocument/2006/relationships/image" Target="../media/image506.png"/><Relationship Id="rId418" Type="http://schemas.openxmlformats.org/officeDocument/2006/relationships/image" Target="../media/image534.png"/><Relationship Id="rId222" Type="http://schemas.openxmlformats.org/officeDocument/2006/relationships/image" Target="../media/image436.png"/><Relationship Id="rId264" Type="http://schemas.openxmlformats.org/officeDocument/2006/relationships/image" Target="../media/image457.png"/><Relationship Id="rId471" Type="http://schemas.openxmlformats.org/officeDocument/2006/relationships/customXml" Target="../ink/ink558.xml"/><Relationship Id="rId17" Type="http://schemas.openxmlformats.org/officeDocument/2006/relationships/customXml" Target="../ink/ink331.xml"/><Relationship Id="rId59" Type="http://schemas.openxmlformats.org/officeDocument/2006/relationships/customXml" Target="../ink/ink352.xml"/><Relationship Id="rId124" Type="http://schemas.openxmlformats.org/officeDocument/2006/relationships/image" Target="../media/image387.png"/><Relationship Id="rId527" Type="http://schemas.openxmlformats.org/officeDocument/2006/relationships/customXml" Target="../ink/ink586.xml"/><Relationship Id="rId70" Type="http://schemas.openxmlformats.org/officeDocument/2006/relationships/image" Target="../media/image360.png"/><Relationship Id="rId166" Type="http://schemas.openxmlformats.org/officeDocument/2006/relationships/image" Target="../media/image408.png"/><Relationship Id="rId331" Type="http://schemas.openxmlformats.org/officeDocument/2006/relationships/customXml" Target="../ink/ink488.xml"/><Relationship Id="rId373" Type="http://schemas.openxmlformats.org/officeDocument/2006/relationships/customXml" Target="../ink/ink509.xml"/><Relationship Id="rId429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39.xml"/><Relationship Id="rId440" Type="http://schemas.openxmlformats.org/officeDocument/2006/relationships/image" Target="../media/image545.png"/><Relationship Id="rId28" Type="http://schemas.openxmlformats.org/officeDocument/2006/relationships/image" Target="../media/image339.png"/><Relationship Id="rId275" Type="http://schemas.openxmlformats.org/officeDocument/2006/relationships/customXml" Target="../ink/ink460.xml"/><Relationship Id="rId300" Type="http://schemas.openxmlformats.org/officeDocument/2006/relationships/image" Target="../media/image475.png"/><Relationship Id="rId482" Type="http://schemas.openxmlformats.org/officeDocument/2006/relationships/image" Target="../media/image566.png"/><Relationship Id="rId538" Type="http://schemas.openxmlformats.org/officeDocument/2006/relationships/image" Target="../media/image594.png"/><Relationship Id="rId81" Type="http://schemas.openxmlformats.org/officeDocument/2006/relationships/customXml" Target="../ink/ink363.xml"/><Relationship Id="rId135" Type="http://schemas.openxmlformats.org/officeDocument/2006/relationships/customXml" Target="../ink/ink390.xml"/><Relationship Id="rId177" Type="http://schemas.openxmlformats.org/officeDocument/2006/relationships/customXml" Target="../ink/ink411.xml"/><Relationship Id="rId342" Type="http://schemas.openxmlformats.org/officeDocument/2006/relationships/image" Target="../media/image496.png"/><Relationship Id="rId384" Type="http://schemas.openxmlformats.org/officeDocument/2006/relationships/image" Target="../media/image517.png"/><Relationship Id="rId202" Type="http://schemas.openxmlformats.org/officeDocument/2006/relationships/image" Target="../media/image426.png"/><Relationship Id="rId244" Type="http://schemas.openxmlformats.org/officeDocument/2006/relationships/image" Target="../media/image447.png"/><Relationship Id="rId39" Type="http://schemas.openxmlformats.org/officeDocument/2006/relationships/customXml" Target="../ink/ink342.xml"/><Relationship Id="rId286" Type="http://schemas.openxmlformats.org/officeDocument/2006/relationships/image" Target="../media/image468.png"/><Relationship Id="rId451" Type="http://schemas.openxmlformats.org/officeDocument/2006/relationships/customXml" Target="../ink/ink548.xml"/><Relationship Id="rId493" Type="http://schemas.openxmlformats.org/officeDocument/2006/relationships/customXml" Target="../ink/ink569.xml"/><Relationship Id="rId507" Type="http://schemas.openxmlformats.org/officeDocument/2006/relationships/customXml" Target="../ink/ink576.xml"/><Relationship Id="rId549" Type="http://schemas.openxmlformats.org/officeDocument/2006/relationships/customXml" Target="../ink/ink597.xml"/><Relationship Id="rId50" Type="http://schemas.openxmlformats.org/officeDocument/2006/relationships/image" Target="../media/image350.png"/><Relationship Id="rId104" Type="http://schemas.openxmlformats.org/officeDocument/2006/relationships/image" Target="../media/image377.png"/><Relationship Id="rId146" Type="http://schemas.openxmlformats.org/officeDocument/2006/relationships/image" Target="../media/image398.png"/><Relationship Id="rId188" Type="http://schemas.openxmlformats.org/officeDocument/2006/relationships/image" Target="../media/image419.png"/><Relationship Id="rId311" Type="http://schemas.openxmlformats.org/officeDocument/2006/relationships/customXml" Target="../ink/ink478.xml"/><Relationship Id="rId353" Type="http://schemas.openxmlformats.org/officeDocument/2006/relationships/customXml" Target="../ink/ink499.xml"/><Relationship Id="rId395" Type="http://schemas.openxmlformats.org/officeDocument/2006/relationships/customXml" Target="../ink/ink520.xml"/><Relationship Id="rId409" Type="http://schemas.openxmlformats.org/officeDocument/2006/relationships/customXml" Target="../ink/ink527.xml"/><Relationship Id="rId92" Type="http://schemas.openxmlformats.org/officeDocument/2006/relationships/image" Target="../media/image371.png"/><Relationship Id="rId213" Type="http://schemas.openxmlformats.org/officeDocument/2006/relationships/customXml" Target="../ink/ink429.xml"/><Relationship Id="rId420" Type="http://schemas.openxmlformats.org/officeDocument/2006/relationships/image" Target="../media/image535.png"/><Relationship Id="rId255" Type="http://schemas.openxmlformats.org/officeDocument/2006/relationships/customXml" Target="../ink/ink450.xml"/><Relationship Id="rId297" Type="http://schemas.openxmlformats.org/officeDocument/2006/relationships/customXml" Target="../ink/ink471.xml"/><Relationship Id="rId462" Type="http://schemas.openxmlformats.org/officeDocument/2006/relationships/image" Target="../media/image556.png"/><Relationship Id="rId518" Type="http://schemas.openxmlformats.org/officeDocument/2006/relationships/image" Target="../media/image584.png"/><Relationship Id="rId115" Type="http://schemas.openxmlformats.org/officeDocument/2006/relationships/customXml" Target="../ink/ink380.xml"/><Relationship Id="rId157" Type="http://schemas.openxmlformats.org/officeDocument/2006/relationships/customXml" Target="../ink/ink401.xml"/><Relationship Id="rId322" Type="http://schemas.openxmlformats.org/officeDocument/2006/relationships/image" Target="../media/image486.png"/><Relationship Id="rId364" Type="http://schemas.openxmlformats.org/officeDocument/2006/relationships/image" Target="../media/image507.png"/><Relationship Id="rId61" Type="http://schemas.openxmlformats.org/officeDocument/2006/relationships/customXml" Target="../ink/ink353.xml"/><Relationship Id="rId199" Type="http://schemas.openxmlformats.org/officeDocument/2006/relationships/customXml" Target="../ink/ink422.xml"/><Relationship Id="rId19" Type="http://schemas.openxmlformats.org/officeDocument/2006/relationships/customXml" Target="../ink/ink332.xml"/><Relationship Id="rId224" Type="http://schemas.openxmlformats.org/officeDocument/2006/relationships/image" Target="../media/image437.png"/><Relationship Id="rId266" Type="http://schemas.openxmlformats.org/officeDocument/2006/relationships/image" Target="../media/image458.png"/><Relationship Id="rId431" Type="http://schemas.openxmlformats.org/officeDocument/2006/relationships/customXml" Target="../ink/ink538.xml"/><Relationship Id="rId473" Type="http://schemas.openxmlformats.org/officeDocument/2006/relationships/customXml" Target="../ink/ink559.xml"/><Relationship Id="rId529" Type="http://schemas.openxmlformats.org/officeDocument/2006/relationships/customXml" Target="../ink/ink587.xml"/><Relationship Id="rId30" Type="http://schemas.openxmlformats.org/officeDocument/2006/relationships/image" Target="../media/image340.png"/><Relationship Id="rId126" Type="http://schemas.openxmlformats.org/officeDocument/2006/relationships/image" Target="../media/image388.png"/><Relationship Id="rId168" Type="http://schemas.openxmlformats.org/officeDocument/2006/relationships/image" Target="../media/image409.png"/><Relationship Id="rId333" Type="http://schemas.openxmlformats.org/officeDocument/2006/relationships/customXml" Target="../ink/ink489.xml"/><Relationship Id="rId540" Type="http://schemas.openxmlformats.org/officeDocument/2006/relationships/image" Target="../media/image595.png"/><Relationship Id="rId72" Type="http://schemas.openxmlformats.org/officeDocument/2006/relationships/image" Target="../media/image361.png"/><Relationship Id="rId375" Type="http://schemas.openxmlformats.org/officeDocument/2006/relationships/customXml" Target="../ink/ink510.xml"/><Relationship Id="rId3" Type="http://schemas.openxmlformats.org/officeDocument/2006/relationships/customXml" Target="../ink/ink324.xml"/><Relationship Id="rId235" Type="http://schemas.openxmlformats.org/officeDocument/2006/relationships/customXml" Target="../ink/ink440.xml"/><Relationship Id="rId277" Type="http://schemas.openxmlformats.org/officeDocument/2006/relationships/customXml" Target="../ink/ink461.xml"/><Relationship Id="rId400" Type="http://schemas.openxmlformats.org/officeDocument/2006/relationships/image" Target="../media/image525.png"/><Relationship Id="rId442" Type="http://schemas.openxmlformats.org/officeDocument/2006/relationships/image" Target="../media/image546.png"/><Relationship Id="rId484" Type="http://schemas.openxmlformats.org/officeDocument/2006/relationships/image" Target="../media/image567.png"/><Relationship Id="rId137" Type="http://schemas.openxmlformats.org/officeDocument/2006/relationships/customXml" Target="../ink/ink391.xml"/><Relationship Id="rId302" Type="http://schemas.openxmlformats.org/officeDocument/2006/relationships/image" Target="../media/image476.png"/><Relationship Id="rId344" Type="http://schemas.openxmlformats.org/officeDocument/2006/relationships/image" Target="../media/image497.png"/><Relationship Id="rId41" Type="http://schemas.openxmlformats.org/officeDocument/2006/relationships/customXml" Target="../ink/ink343.xml"/><Relationship Id="rId83" Type="http://schemas.openxmlformats.org/officeDocument/2006/relationships/customXml" Target="../ink/ink364.xml"/><Relationship Id="rId179" Type="http://schemas.openxmlformats.org/officeDocument/2006/relationships/customXml" Target="../ink/ink412.xml"/><Relationship Id="rId386" Type="http://schemas.openxmlformats.org/officeDocument/2006/relationships/image" Target="../media/image518.png"/><Relationship Id="rId551" Type="http://schemas.openxmlformats.org/officeDocument/2006/relationships/customXml" Target="../ink/ink598.xml"/><Relationship Id="rId190" Type="http://schemas.openxmlformats.org/officeDocument/2006/relationships/image" Target="../media/image420.png"/><Relationship Id="rId204" Type="http://schemas.openxmlformats.org/officeDocument/2006/relationships/image" Target="../media/image427.png"/><Relationship Id="rId246" Type="http://schemas.openxmlformats.org/officeDocument/2006/relationships/image" Target="../media/image448.png"/><Relationship Id="rId288" Type="http://schemas.openxmlformats.org/officeDocument/2006/relationships/image" Target="../media/image469.png"/><Relationship Id="rId411" Type="http://schemas.openxmlformats.org/officeDocument/2006/relationships/customXml" Target="../ink/ink528.xml"/><Relationship Id="rId453" Type="http://schemas.openxmlformats.org/officeDocument/2006/relationships/customXml" Target="../ink/ink549.xml"/><Relationship Id="rId509" Type="http://schemas.openxmlformats.org/officeDocument/2006/relationships/customXml" Target="../ink/ink577.xml"/><Relationship Id="rId106" Type="http://schemas.openxmlformats.org/officeDocument/2006/relationships/image" Target="../media/image378.png"/><Relationship Id="rId313" Type="http://schemas.openxmlformats.org/officeDocument/2006/relationships/customXml" Target="../ink/ink479.xml"/><Relationship Id="rId495" Type="http://schemas.openxmlformats.org/officeDocument/2006/relationships/customXml" Target="../ink/ink570.xml"/><Relationship Id="rId10" Type="http://schemas.openxmlformats.org/officeDocument/2006/relationships/image" Target="../media/image330.png"/><Relationship Id="rId52" Type="http://schemas.openxmlformats.org/officeDocument/2006/relationships/image" Target="../media/image351.png"/><Relationship Id="rId94" Type="http://schemas.openxmlformats.org/officeDocument/2006/relationships/image" Target="../media/image372.png"/><Relationship Id="rId148" Type="http://schemas.openxmlformats.org/officeDocument/2006/relationships/image" Target="../media/image399.png"/><Relationship Id="rId355" Type="http://schemas.openxmlformats.org/officeDocument/2006/relationships/customXml" Target="../ink/ink500.xml"/><Relationship Id="rId397" Type="http://schemas.openxmlformats.org/officeDocument/2006/relationships/customXml" Target="../ink/ink521.xml"/><Relationship Id="rId520" Type="http://schemas.openxmlformats.org/officeDocument/2006/relationships/image" Target="../media/image585.png"/><Relationship Id="rId215" Type="http://schemas.openxmlformats.org/officeDocument/2006/relationships/customXml" Target="../ink/ink430.xml"/><Relationship Id="rId257" Type="http://schemas.openxmlformats.org/officeDocument/2006/relationships/customXml" Target="../ink/ink451.xml"/><Relationship Id="rId422" Type="http://schemas.openxmlformats.org/officeDocument/2006/relationships/image" Target="../media/image536.png"/><Relationship Id="rId464" Type="http://schemas.openxmlformats.org/officeDocument/2006/relationships/image" Target="../media/image557.png"/><Relationship Id="rId299" Type="http://schemas.openxmlformats.org/officeDocument/2006/relationships/customXml" Target="../ink/ink472.xml"/><Relationship Id="rId63" Type="http://schemas.openxmlformats.org/officeDocument/2006/relationships/customXml" Target="../ink/ink354.xml"/><Relationship Id="rId159" Type="http://schemas.openxmlformats.org/officeDocument/2006/relationships/customXml" Target="../ink/ink402.xml"/><Relationship Id="rId366" Type="http://schemas.openxmlformats.org/officeDocument/2006/relationships/image" Target="../media/image508.png"/><Relationship Id="rId226" Type="http://schemas.openxmlformats.org/officeDocument/2006/relationships/image" Target="../media/image438.png"/><Relationship Id="rId433" Type="http://schemas.openxmlformats.org/officeDocument/2006/relationships/customXml" Target="../ink/ink539.xml"/><Relationship Id="rId74" Type="http://schemas.openxmlformats.org/officeDocument/2006/relationships/image" Target="../media/image362.png"/><Relationship Id="rId377" Type="http://schemas.openxmlformats.org/officeDocument/2006/relationships/customXml" Target="../ink/ink511.xml"/><Relationship Id="rId500" Type="http://schemas.openxmlformats.org/officeDocument/2006/relationships/image" Target="../media/image575.png"/><Relationship Id="rId5" Type="http://schemas.openxmlformats.org/officeDocument/2006/relationships/customXml" Target="../ink/ink325.xml"/><Relationship Id="rId237" Type="http://schemas.openxmlformats.org/officeDocument/2006/relationships/customXml" Target="../ink/ink441.xml"/><Relationship Id="rId444" Type="http://schemas.openxmlformats.org/officeDocument/2006/relationships/image" Target="../media/image547.png"/><Relationship Id="rId290" Type="http://schemas.openxmlformats.org/officeDocument/2006/relationships/image" Target="../media/image470.png"/><Relationship Id="rId304" Type="http://schemas.openxmlformats.org/officeDocument/2006/relationships/image" Target="../media/image477.png"/><Relationship Id="rId388" Type="http://schemas.openxmlformats.org/officeDocument/2006/relationships/image" Target="../media/image519.png"/><Relationship Id="rId511" Type="http://schemas.openxmlformats.org/officeDocument/2006/relationships/customXml" Target="../ink/ink578.xml"/><Relationship Id="rId85" Type="http://schemas.openxmlformats.org/officeDocument/2006/relationships/customXml" Target="../ink/ink365.xml"/><Relationship Id="rId150" Type="http://schemas.openxmlformats.org/officeDocument/2006/relationships/image" Target="../media/image400.png"/><Relationship Id="rId248" Type="http://schemas.openxmlformats.org/officeDocument/2006/relationships/image" Target="../media/image449.png"/><Relationship Id="rId455" Type="http://schemas.openxmlformats.org/officeDocument/2006/relationships/customXml" Target="../ink/ink550.xml"/><Relationship Id="rId12" Type="http://schemas.openxmlformats.org/officeDocument/2006/relationships/image" Target="../media/image331.png"/><Relationship Id="rId108" Type="http://schemas.openxmlformats.org/officeDocument/2006/relationships/image" Target="../media/image379.png"/><Relationship Id="rId315" Type="http://schemas.openxmlformats.org/officeDocument/2006/relationships/customXml" Target="../ink/ink480.xml"/><Relationship Id="rId522" Type="http://schemas.openxmlformats.org/officeDocument/2006/relationships/image" Target="../media/image586.png"/><Relationship Id="rId96" Type="http://schemas.openxmlformats.org/officeDocument/2006/relationships/image" Target="../media/image373.png"/><Relationship Id="rId161" Type="http://schemas.openxmlformats.org/officeDocument/2006/relationships/customXml" Target="../ink/ink403.xml"/><Relationship Id="rId399" Type="http://schemas.openxmlformats.org/officeDocument/2006/relationships/customXml" Target="../ink/ink5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1" Type="http://schemas.openxmlformats.org/officeDocument/2006/relationships/customXml" Target="../ink/ink16.xml"/><Relationship Id="rId42" Type="http://schemas.openxmlformats.org/officeDocument/2006/relationships/image" Target="../media/image27.png"/><Relationship Id="rId63" Type="http://schemas.openxmlformats.org/officeDocument/2006/relationships/customXml" Target="../ink/ink37.xml"/><Relationship Id="rId84" Type="http://schemas.openxmlformats.org/officeDocument/2006/relationships/image" Target="../media/image48.png"/><Relationship Id="rId138" Type="http://schemas.openxmlformats.org/officeDocument/2006/relationships/image" Target="../media/image75.png"/><Relationship Id="rId159" Type="http://schemas.openxmlformats.org/officeDocument/2006/relationships/customXml" Target="../ink/ink85.xml"/><Relationship Id="rId170" Type="http://schemas.openxmlformats.org/officeDocument/2006/relationships/image" Target="../media/image91.png"/><Relationship Id="rId191" Type="http://schemas.openxmlformats.org/officeDocument/2006/relationships/customXml" Target="../ink/ink101.xml"/><Relationship Id="rId107" Type="http://schemas.openxmlformats.org/officeDocument/2006/relationships/customXml" Target="../ink/ink59.xml"/><Relationship Id="rId11" Type="http://schemas.openxmlformats.org/officeDocument/2006/relationships/customXml" Target="../ink/ink11.xml"/><Relationship Id="rId32" Type="http://schemas.openxmlformats.org/officeDocument/2006/relationships/image" Target="../media/image22.png"/><Relationship Id="rId53" Type="http://schemas.openxmlformats.org/officeDocument/2006/relationships/customXml" Target="../ink/ink32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80.xml"/><Relationship Id="rId5" Type="http://schemas.openxmlformats.org/officeDocument/2006/relationships/customXml" Target="../ink/ink8.xml"/><Relationship Id="rId95" Type="http://schemas.openxmlformats.org/officeDocument/2006/relationships/customXml" Target="../ink/ink53.xml"/><Relationship Id="rId160" Type="http://schemas.openxmlformats.org/officeDocument/2006/relationships/image" Target="../media/image86.png"/><Relationship Id="rId181" Type="http://schemas.openxmlformats.org/officeDocument/2006/relationships/customXml" Target="../ink/ink96.xml"/><Relationship Id="rId22" Type="http://schemas.openxmlformats.org/officeDocument/2006/relationships/image" Target="../media/image17.png"/><Relationship Id="rId43" Type="http://schemas.openxmlformats.org/officeDocument/2006/relationships/customXml" Target="../ink/ink27.xml"/><Relationship Id="rId64" Type="http://schemas.openxmlformats.org/officeDocument/2006/relationships/image" Target="../media/image38.png"/><Relationship Id="rId118" Type="http://schemas.openxmlformats.org/officeDocument/2006/relationships/image" Target="../media/image65.png"/><Relationship Id="rId139" Type="http://schemas.openxmlformats.org/officeDocument/2006/relationships/customXml" Target="../ink/ink75.xml"/><Relationship Id="rId85" Type="http://schemas.openxmlformats.org/officeDocument/2006/relationships/customXml" Target="../ink/ink48.xml"/><Relationship Id="rId150" Type="http://schemas.openxmlformats.org/officeDocument/2006/relationships/image" Target="../media/image81.png"/><Relationship Id="rId171" Type="http://schemas.openxmlformats.org/officeDocument/2006/relationships/customXml" Target="../ink/ink91.xml"/><Relationship Id="rId192" Type="http://schemas.openxmlformats.org/officeDocument/2006/relationships/image" Target="../media/image102.png"/><Relationship Id="rId12" Type="http://schemas.openxmlformats.org/officeDocument/2006/relationships/image" Target="../media/image12.png"/><Relationship Id="rId33" Type="http://schemas.openxmlformats.org/officeDocument/2006/relationships/customXml" Target="../ink/ink22.xml"/><Relationship Id="rId108" Type="http://schemas.openxmlformats.org/officeDocument/2006/relationships/image" Target="../media/image60.png"/><Relationship Id="rId129" Type="http://schemas.openxmlformats.org/officeDocument/2006/relationships/customXml" Target="../ink/ink70.xml"/><Relationship Id="rId54" Type="http://schemas.openxmlformats.org/officeDocument/2006/relationships/image" Target="../media/image33.png"/><Relationship Id="rId75" Type="http://schemas.openxmlformats.org/officeDocument/2006/relationships/customXml" Target="../ink/ink43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61" Type="http://schemas.openxmlformats.org/officeDocument/2006/relationships/customXml" Target="../ink/ink86.xml"/><Relationship Id="rId182" Type="http://schemas.openxmlformats.org/officeDocument/2006/relationships/image" Target="../media/image97.png"/><Relationship Id="rId6" Type="http://schemas.openxmlformats.org/officeDocument/2006/relationships/image" Target="../media/image9.png"/><Relationship Id="rId23" Type="http://schemas.openxmlformats.org/officeDocument/2006/relationships/customXml" Target="../ink/ink17.xml"/><Relationship Id="rId119" Type="http://schemas.openxmlformats.org/officeDocument/2006/relationships/customXml" Target="../ink/ink65.xml"/><Relationship Id="rId44" Type="http://schemas.openxmlformats.org/officeDocument/2006/relationships/image" Target="../media/image28.png"/><Relationship Id="rId65" Type="http://schemas.openxmlformats.org/officeDocument/2006/relationships/customXml" Target="../ink/ink38.xml"/><Relationship Id="rId86" Type="http://schemas.openxmlformats.org/officeDocument/2006/relationships/image" Target="../media/image49.png"/><Relationship Id="rId130" Type="http://schemas.openxmlformats.org/officeDocument/2006/relationships/image" Target="../media/image71.png"/><Relationship Id="rId151" Type="http://schemas.openxmlformats.org/officeDocument/2006/relationships/customXml" Target="../ink/ink81.xml"/><Relationship Id="rId172" Type="http://schemas.openxmlformats.org/officeDocument/2006/relationships/image" Target="../media/image92.png"/><Relationship Id="rId193" Type="http://schemas.openxmlformats.org/officeDocument/2006/relationships/customXml" Target="../ink/ink102.xml"/><Relationship Id="rId13" Type="http://schemas.openxmlformats.org/officeDocument/2006/relationships/customXml" Target="../ink/ink12.xml"/><Relationship Id="rId109" Type="http://schemas.openxmlformats.org/officeDocument/2006/relationships/customXml" Target="../ink/ink60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33.xml"/><Relationship Id="rId76" Type="http://schemas.openxmlformats.org/officeDocument/2006/relationships/image" Target="../media/image44.png"/><Relationship Id="rId97" Type="http://schemas.openxmlformats.org/officeDocument/2006/relationships/customXml" Target="../ink/ink54.xml"/><Relationship Id="rId104" Type="http://schemas.openxmlformats.org/officeDocument/2006/relationships/image" Target="../media/image58.png"/><Relationship Id="rId120" Type="http://schemas.openxmlformats.org/officeDocument/2006/relationships/image" Target="../media/image66.png"/><Relationship Id="rId125" Type="http://schemas.openxmlformats.org/officeDocument/2006/relationships/customXml" Target="../ink/ink68.xml"/><Relationship Id="rId141" Type="http://schemas.openxmlformats.org/officeDocument/2006/relationships/customXml" Target="../ink/ink76.xml"/><Relationship Id="rId146" Type="http://schemas.openxmlformats.org/officeDocument/2006/relationships/image" Target="../media/image79.png"/><Relationship Id="rId167" Type="http://schemas.openxmlformats.org/officeDocument/2006/relationships/customXml" Target="../ink/ink89.xml"/><Relationship Id="rId188" Type="http://schemas.openxmlformats.org/officeDocument/2006/relationships/image" Target="../media/image100.png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92" Type="http://schemas.openxmlformats.org/officeDocument/2006/relationships/image" Target="../media/image52.png"/><Relationship Id="rId162" Type="http://schemas.openxmlformats.org/officeDocument/2006/relationships/image" Target="../media/image87.png"/><Relationship Id="rId183" Type="http://schemas.openxmlformats.org/officeDocument/2006/relationships/customXml" Target="../ink/ink97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0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8.xml"/><Relationship Id="rId66" Type="http://schemas.openxmlformats.org/officeDocument/2006/relationships/image" Target="../media/image39.png"/><Relationship Id="rId87" Type="http://schemas.openxmlformats.org/officeDocument/2006/relationships/customXml" Target="../ink/ink49.xml"/><Relationship Id="rId110" Type="http://schemas.openxmlformats.org/officeDocument/2006/relationships/image" Target="../media/image61.png"/><Relationship Id="rId115" Type="http://schemas.openxmlformats.org/officeDocument/2006/relationships/customXml" Target="../ink/ink63.xml"/><Relationship Id="rId131" Type="http://schemas.openxmlformats.org/officeDocument/2006/relationships/customXml" Target="../ink/ink71.xml"/><Relationship Id="rId136" Type="http://schemas.openxmlformats.org/officeDocument/2006/relationships/image" Target="../media/image74.png"/><Relationship Id="rId157" Type="http://schemas.openxmlformats.org/officeDocument/2006/relationships/customXml" Target="../ink/ink84.xml"/><Relationship Id="rId178" Type="http://schemas.openxmlformats.org/officeDocument/2006/relationships/image" Target="../media/image95.png"/><Relationship Id="rId61" Type="http://schemas.openxmlformats.org/officeDocument/2006/relationships/customXml" Target="../ink/ink36.xml"/><Relationship Id="rId82" Type="http://schemas.openxmlformats.org/officeDocument/2006/relationships/image" Target="../media/image47.png"/><Relationship Id="rId152" Type="http://schemas.openxmlformats.org/officeDocument/2006/relationships/image" Target="../media/image82.png"/><Relationship Id="rId173" Type="http://schemas.openxmlformats.org/officeDocument/2006/relationships/customXml" Target="../ink/ink92.xml"/><Relationship Id="rId194" Type="http://schemas.openxmlformats.org/officeDocument/2006/relationships/image" Target="../media/image103.png"/><Relationship Id="rId19" Type="http://schemas.openxmlformats.org/officeDocument/2006/relationships/customXml" Target="../ink/ink15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23.xml"/><Relationship Id="rId56" Type="http://schemas.openxmlformats.org/officeDocument/2006/relationships/image" Target="../media/image34.png"/><Relationship Id="rId77" Type="http://schemas.openxmlformats.org/officeDocument/2006/relationships/customXml" Target="../ink/ink44.xml"/><Relationship Id="rId100" Type="http://schemas.openxmlformats.org/officeDocument/2006/relationships/image" Target="../media/image56.png"/><Relationship Id="rId105" Type="http://schemas.openxmlformats.org/officeDocument/2006/relationships/customXml" Target="../ink/ink58.xml"/><Relationship Id="rId126" Type="http://schemas.openxmlformats.org/officeDocument/2006/relationships/image" Target="../media/image69.png"/><Relationship Id="rId147" Type="http://schemas.openxmlformats.org/officeDocument/2006/relationships/customXml" Target="../ink/ink79.xml"/><Relationship Id="rId168" Type="http://schemas.openxmlformats.org/officeDocument/2006/relationships/image" Target="../media/image90.png"/><Relationship Id="rId8" Type="http://schemas.openxmlformats.org/officeDocument/2006/relationships/image" Target="../media/image10.png"/><Relationship Id="rId51" Type="http://schemas.openxmlformats.org/officeDocument/2006/relationships/customXml" Target="../ink/ink31.xml"/><Relationship Id="rId72" Type="http://schemas.openxmlformats.org/officeDocument/2006/relationships/image" Target="../media/image42.png"/><Relationship Id="rId93" Type="http://schemas.openxmlformats.org/officeDocument/2006/relationships/customXml" Target="../ink/ink52.xml"/><Relationship Id="rId98" Type="http://schemas.openxmlformats.org/officeDocument/2006/relationships/image" Target="../media/image55.png"/><Relationship Id="rId121" Type="http://schemas.openxmlformats.org/officeDocument/2006/relationships/customXml" Target="../ink/ink66.xml"/><Relationship Id="rId142" Type="http://schemas.openxmlformats.org/officeDocument/2006/relationships/image" Target="../media/image77.png"/><Relationship Id="rId163" Type="http://schemas.openxmlformats.org/officeDocument/2006/relationships/customXml" Target="../ink/ink87.xml"/><Relationship Id="rId184" Type="http://schemas.openxmlformats.org/officeDocument/2006/relationships/image" Target="../media/image98.png"/><Relationship Id="rId189" Type="http://schemas.openxmlformats.org/officeDocument/2006/relationships/customXml" Target="../ink/ink100.xml"/><Relationship Id="rId3" Type="http://schemas.openxmlformats.org/officeDocument/2006/relationships/customXml" Target="../ink/ink7.xml"/><Relationship Id="rId25" Type="http://schemas.openxmlformats.org/officeDocument/2006/relationships/customXml" Target="../ink/ink18.xml"/><Relationship Id="rId46" Type="http://schemas.openxmlformats.org/officeDocument/2006/relationships/image" Target="../media/image29.png"/><Relationship Id="rId67" Type="http://schemas.openxmlformats.org/officeDocument/2006/relationships/customXml" Target="../ink/ink39.xml"/><Relationship Id="rId116" Type="http://schemas.openxmlformats.org/officeDocument/2006/relationships/image" Target="../media/image64.png"/><Relationship Id="rId137" Type="http://schemas.openxmlformats.org/officeDocument/2006/relationships/customXml" Target="../ink/ink74.xml"/><Relationship Id="rId158" Type="http://schemas.openxmlformats.org/officeDocument/2006/relationships/image" Target="../media/image85.png"/><Relationship Id="rId20" Type="http://schemas.openxmlformats.org/officeDocument/2006/relationships/image" Target="../media/image16.png"/><Relationship Id="rId41" Type="http://schemas.openxmlformats.org/officeDocument/2006/relationships/customXml" Target="../ink/ink26.xml"/><Relationship Id="rId62" Type="http://schemas.openxmlformats.org/officeDocument/2006/relationships/image" Target="../media/image37.png"/><Relationship Id="rId83" Type="http://schemas.openxmlformats.org/officeDocument/2006/relationships/customXml" Target="../ink/ink47.xml"/><Relationship Id="rId88" Type="http://schemas.openxmlformats.org/officeDocument/2006/relationships/image" Target="../media/image50.png"/><Relationship Id="rId111" Type="http://schemas.openxmlformats.org/officeDocument/2006/relationships/customXml" Target="../ink/ink61.xml"/><Relationship Id="rId132" Type="http://schemas.openxmlformats.org/officeDocument/2006/relationships/image" Target="../media/image72.png"/><Relationship Id="rId153" Type="http://schemas.openxmlformats.org/officeDocument/2006/relationships/customXml" Target="../ink/ink82.xml"/><Relationship Id="rId174" Type="http://schemas.openxmlformats.org/officeDocument/2006/relationships/image" Target="../media/image93.png"/><Relationship Id="rId179" Type="http://schemas.openxmlformats.org/officeDocument/2006/relationships/customXml" Target="../ink/ink95.xml"/><Relationship Id="rId190" Type="http://schemas.openxmlformats.org/officeDocument/2006/relationships/image" Target="../media/image101.png"/><Relationship Id="rId15" Type="http://schemas.openxmlformats.org/officeDocument/2006/relationships/customXml" Target="../ink/ink13.xml"/><Relationship Id="rId36" Type="http://schemas.openxmlformats.org/officeDocument/2006/relationships/image" Target="../media/image24.png"/><Relationship Id="rId57" Type="http://schemas.openxmlformats.org/officeDocument/2006/relationships/customXml" Target="../ink/ink34.xml"/><Relationship Id="rId106" Type="http://schemas.openxmlformats.org/officeDocument/2006/relationships/image" Target="../media/image59.png"/><Relationship Id="rId127" Type="http://schemas.openxmlformats.org/officeDocument/2006/relationships/customXml" Target="../ink/ink69.xml"/><Relationship Id="rId10" Type="http://schemas.openxmlformats.org/officeDocument/2006/relationships/image" Target="../media/image11.png"/><Relationship Id="rId31" Type="http://schemas.openxmlformats.org/officeDocument/2006/relationships/customXml" Target="../ink/ink21.xml"/><Relationship Id="rId52" Type="http://schemas.openxmlformats.org/officeDocument/2006/relationships/image" Target="../media/image32.png"/><Relationship Id="rId73" Type="http://schemas.openxmlformats.org/officeDocument/2006/relationships/customXml" Target="../ink/ink42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image" Target="../media/image67.png"/><Relationship Id="rId143" Type="http://schemas.openxmlformats.org/officeDocument/2006/relationships/customXml" Target="../ink/ink77.xml"/><Relationship Id="rId148" Type="http://schemas.openxmlformats.org/officeDocument/2006/relationships/image" Target="../media/image80.png"/><Relationship Id="rId164" Type="http://schemas.openxmlformats.org/officeDocument/2006/relationships/image" Target="../media/image88.png"/><Relationship Id="rId169" Type="http://schemas.openxmlformats.org/officeDocument/2006/relationships/customXml" Target="../ink/ink90.xml"/><Relationship Id="rId185" Type="http://schemas.openxmlformats.org/officeDocument/2006/relationships/customXml" Target="../ink/ink98.xml"/><Relationship Id="rId4" Type="http://schemas.openxmlformats.org/officeDocument/2006/relationships/image" Target="../media/image8.png"/><Relationship Id="rId9" Type="http://schemas.openxmlformats.org/officeDocument/2006/relationships/customXml" Target="../ink/ink10.xml"/><Relationship Id="rId180" Type="http://schemas.openxmlformats.org/officeDocument/2006/relationships/image" Target="../media/image96.png"/><Relationship Id="rId26" Type="http://schemas.openxmlformats.org/officeDocument/2006/relationships/image" Target="../media/image19.png"/><Relationship Id="rId47" Type="http://schemas.openxmlformats.org/officeDocument/2006/relationships/customXml" Target="../ink/ink29.xml"/><Relationship Id="rId68" Type="http://schemas.openxmlformats.org/officeDocument/2006/relationships/image" Target="../media/image40.png"/><Relationship Id="rId89" Type="http://schemas.openxmlformats.org/officeDocument/2006/relationships/customXml" Target="../ink/ink50.xml"/><Relationship Id="rId112" Type="http://schemas.openxmlformats.org/officeDocument/2006/relationships/image" Target="../media/image62.png"/><Relationship Id="rId133" Type="http://schemas.openxmlformats.org/officeDocument/2006/relationships/customXml" Target="../ink/ink72.xml"/><Relationship Id="rId154" Type="http://schemas.openxmlformats.org/officeDocument/2006/relationships/image" Target="../media/image83.png"/><Relationship Id="rId175" Type="http://schemas.openxmlformats.org/officeDocument/2006/relationships/customXml" Target="../ink/ink93.xml"/><Relationship Id="rId16" Type="http://schemas.openxmlformats.org/officeDocument/2006/relationships/image" Target="../media/image14.png"/><Relationship Id="rId37" Type="http://schemas.openxmlformats.org/officeDocument/2006/relationships/customXml" Target="../ink/ink24.xml"/><Relationship Id="rId58" Type="http://schemas.openxmlformats.org/officeDocument/2006/relationships/image" Target="../media/image35.png"/><Relationship Id="rId79" Type="http://schemas.openxmlformats.org/officeDocument/2006/relationships/customXml" Target="../ink/ink45.xml"/><Relationship Id="rId102" Type="http://schemas.openxmlformats.org/officeDocument/2006/relationships/image" Target="../media/image57.png"/><Relationship Id="rId123" Type="http://schemas.openxmlformats.org/officeDocument/2006/relationships/customXml" Target="../ink/ink67.xml"/><Relationship Id="rId144" Type="http://schemas.openxmlformats.org/officeDocument/2006/relationships/image" Target="../media/image78.png"/><Relationship Id="rId90" Type="http://schemas.openxmlformats.org/officeDocument/2006/relationships/image" Target="../media/image51.png"/><Relationship Id="rId165" Type="http://schemas.openxmlformats.org/officeDocument/2006/relationships/customXml" Target="../ink/ink88.xml"/><Relationship Id="rId186" Type="http://schemas.openxmlformats.org/officeDocument/2006/relationships/image" Target="../media/image99.png"/><Relationship Id="rId27" Type="http://schemas.openxmlformats.org/officeDocument/2006/relationships/customXml" Target="../ink/ink19.xml"/><Relationship Id="rId48" Type="http://schemas.openxmlformats.org/officeDocument/2006/relationships/image" Target="../media/image30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34" Type="http://schemas.openxmlformats.org/officeDocument/2006/relationships/image" Target="../media/image73.png"/><Relationship Id="rId80" Type="http://schemas.openxmlformats.org/officeDocument/2006/relationships/image" Target="../media/image46.png"/><Relationship Id="rId155" Type="http://schemas.openxmlformats.org/officeDocument/2006/relationships/customXml" Target="../ink/ink83.xml"/><Relationship Id="rId176" Type="http://schemas.openxmlformats.org/officeDocument/2006/relationships/image" Target="../media/image94.png"/><Relationship Id="rId17" Type="http://schemas.openxmlformats.org/officeDocument/2006/relationships/customXml" Target="../ink/ink14.xml"/><Relationship Id="rId38" Type="http://schemas.openxmlformats.org/officeDocument/2006/relationships/image" Target="../media/image25.png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51.xml"/><Relationship Id="rId145" Type="http://schemas.openxmlformats.org/officeDocument/2006/relationships/customXml" Target="../ink/ink78.xml"/><Relationship Id="rId166" Type="http://schemas.openxmlformats.org/officeDocument/2006/relationships/image" Target="../media/image89.png"/><Relationship Id="rId187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0.png"/><Relationship Id="rId49" Type="http://schemas.openxmlformats.org/officeDocument/2006/relationships/customXml" Target="../ink/ink30.xml"/><Relationship Id="rId114" Type="http://schemas.openxmlformats.org/officeDocument/2006/relationships/image" Target="../media/image63.png"/><Relationship Id="rId60" Type="http://schemas.openxmlformats.org/officeDocument/2006/relationships/image" Target="../media/image36.png"/><Relationship Id="rId81" Type="http://schemas.openxmlformats.org/officeDocument/2006/relationships/customXml" Target="../ink/ink46.xml"/><Relationship Id="rId135" Type="http://schemas.openxmlformats.org/officeDocument/2006/relationships/customXml" Target="../ink/ink73.xml"/><Relationship Id="rId156" Type="http://schemas.openxmlformats.org/officeDocument/2006/relationships/image" Target="../media/image84.png"/><Relationship Id="rId177" Type="http://schemas.openxmlformats.org/officeDocument/2006/relationships/customXml" Target="../ink/ink94.xml"/><Relationship Id="rId18" Type="http://schemas.openxmlformats.org/officeDocument/2006/relationships/image" Target="../media/image15.png"/><Relationship Id="rId39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0.xml"/><Relationship Id="rId21" Type="http://schemas.openxmlformats.org/officeDocument/2006/relationships/customXml" Target="../ink/ink112.xml"/><Relationship Id="rId42" Type="http://schemas.openxmlformats.org/officeDocument/2006/relationships/image" Target="../media/image124.png"/><Relationship Id="rId63" Type="http://schemas.openxmlformats.org/officeDocument/2006/relationships/customXml" Target="../ink/ink133.xml"/><Relationship Id="rId84" Type="http://schemas.openxmlformats.org/officeDocument/2006/relationships/image" Target="../media/image145.png"/><Relationship Id="rId138" Type="http://schemas.openxmlformats.org/officeDocument/2006/relationships/image" Target="../media/image172.png"/><Relationship Id="rId159" Type="http://schemas.openxmlformats.org/officeDocument/2006/relationships/customXml" Target="../ink/ink181.xml"/><Relationship Id="rId170" Type="http://schemas.openxmlformats.org/officeDocument/2006/relationships/image" Target="../media/image188.png"/><Relationship Id="rId191" Type="http://schemas.openxmlformats.org/officeDocument/2006/relationships/customXml" Target="../ink/ink197.xml"/><Relationship Id="rId107" Type="http://schemas.openxmlformats.org/officeDocument/2006/relationships/customXml" Target="../ink/ink155.xml"/><Relationship Id="rId11" Type="http://schemas.openxmlformats.org/officeDocument/2006/relationships/customXml" Target="../ink/ink107.xml"/><Relationship Id="rId32" Type="http://schemas.openxmlformats.org/officeDocument/2006/relationships/image" Target="../media/image119.png"/><Relationship Id="rId53" Type="http://schemas.openxmlformats.org/officeDocument/2006/relationships/customXml" Target="../ink/ink128.xml"/><Relationship Id="rId74" Type="http://schemas.openxmlformats.org/officeDocument/2006/relationships/image" Target="../media/image140.png"/><Relationship Id="rId128" Type="http://schemas.openxmlformats.org/officeDocument/2006/relationships/image" Target="../media/image167.png"/><Relationship Id="rId149" Type="http://schemas.openxmlformats.org/officeDocument/2006/relationships/customXml" Target="../ink/ink176.xml"/><Relationship Id="rId5" Type="http://schemas.openxmlformats.org/officeDocument/2006/relationships/customXml" Target="../ink/ink104.xml"/><Relationship Id="rId95" Type="http://schemas.openxmlformats.org/officeDocument/2006/relationships/customXml" Target="../ink/ink149.xml"/><Relationship Id="rId160" Type="http://schemas.openxmlformats.org/officeDocument/2006/relationships/image" Target="../media/image183.png"/><Relationship Id="rId181" Type="http://schemas.openxmlformats.org/officeDocument/2006/relationships/customXml" Target="../ink/ink192.xml"/><Relationship Id="rId22" Type="http://schemas.openxmlformats.org/officeDocument/2006/relationships/image" Target="../media/image114.png"/><Relationship Id="rId43" Type="http://schemas.openxmlformats.org/officeDocument/2006/relationships/customXml" Target="../ink/ink123.xml"/><Relationship Id="rId64" Type="http://schemas.openxmlformats.org/officeDocument/2006/relationships/image" Target="../media/image135.png"/><Relationship Id="rId118" Type="http://schemas.openxmlformats.org/officeDocument/2006/relationships/image" Target="../media/image162.png"/><Relationship Id="rId139" Type="http://schemas.openxmlformats.org/officeDocument/2006/relationships/customXml" Target="../ink/ink171.xml"/><Relationship Id="rId85" Type="http://schemas.openxmlformats.org/officeDocument/2006/relationships/customXml" Target="../ink/ink144.xml"/><Relationship Id="rId150" Type="http://schemas.openxmlformats.org/officeDocument/2006/relationships/image" Target="../media/image178.png"/><Relationship Id="rId171" Type="http://schemas.openxmlformats.org/officeDocument/2006/relationships/customXml" Target="../ink/ink187.xml"/><Relationship Id="rId192" Type="http://schemas.openxmlformats.org/officeDocument/2006/relationships/image" Target="../media/image199.png"/><Relationship Id="rId12" Type="http://schemas.openxmlformats.org/officeDocument/2006/relationships/image" Target="../media/image109.png"/><Relationship Id="rId33" Type="http://schemas.openxmlformats.org/officeDocument/2006/relationships/customXml" Target="../ink/ink118.xml"/><Relationship Id="rId108" Type="http://schemas.openxmlformats.org/officeDocument/2006/relationships/image" Target="../media/image157.png"/><Relationship Id="rId129" Type="http://schemas.openxmlformats.org/officeDocument/2006/relationships/customXml" Target="../ink/ink166.xml"/><Relationship Id="rId54" Type="http://schemas.openxmlformats.org/officeDocument/2006/relationships/image" Target="../media/image130.png"/><Relationship Id="rId75" Type="http://schemas.openxmlformats.org/officeDocument/2006/relationships/customXml" Target="../ink/ink139.xml"/><Relationship Id="rId96" Type="http://schemas.openxmlformats.org/officeDocument/2006/relationships/image" Target="../media/image151.png"/><Relationship Id="rId140" Type="http://schemas.openxmlformats.org/officeDocument/2006/relationships/image" Target="../media/image173.png"/><Relationship Id="rId161" Type="http://schemas.openxmlformats.org/officeDocument/2006/relationships/customXml" Target="../ink/ink182.xml"/><Relationship Id="rId182" Type="http://schemas.openxmlformats.org/officeDocument/2006/relationships/image" Target="../media/image194.png"/><Relationship Id="rId6" Type="http://schemas.openxmlformats.org/officeDocument/2006/relationships/image" Target="../media/image106.png"/><Relationship Id="rId23" Type="http://schemas.openxmlformats.org/officeDocument/2006/relationships/customXml" Target="../ink/ink113.xml"/><Relationship Id="rId119" Type="http://schemas.openxmlformats.org/officeDocument/2006/relationships/customXml" Target="../ink/ink161.xml"/><Relationship Id="rId44" Type="http://schemas.openxmlformats.org/officeDocument/2006/relationships/image" Target="../media/image125.png"/><Relationship Id="rId65" Type="http://schemas.openxmlformats.org/officeDocument/2006/relationships/customXml" Target="../ink/ink134.xml"/><Relationship Id="rId86" Type="http://schemas.openxmlformats.org/officeDocument/2006/relationships/image" Target="../media/image146.png"/><Relationship Id="rId130" Type="http://schemas.openxmlformats.org/officeDocument/2006/relationships/image" Target="../media/image168.png"/><Relationship Id="rId151" Type="http://schemas.openxmlformats.org/officeDocument/2006/relationships/customXml" Target="../ink/ink177.xml"/><Relationship Id="rId172" Type="http://schemas.openxmlformats.org/officeDocument/2006/relationships/image" Target="../media/image189.png"/><Relationship Id="rId193" Type="http://schemas.openxmlformats.org/officeDocument/2006/relationships/customXml" Target="../ink/ink198.xml"/><Relationship Id="rId13" Type="http://schemas.openxmlformats.org/officeDocument/2006/relationships/customXml" Target="../ink/ink108.xml"/><Relationship Id="rId109" Type="http://schemas.openxmlformats.org/officeDocument/2006/relationships/customXml" Target="../ink/ink156.xml"/><Relationship Id="rId34" Type="http://schemas.openxmlformats.org/officeDocument/2006/relationships/image" Target="../media/image120.png"/><Relationship Id="rId55" Type="http://schemas.openxmlformats.org/officeDocument/2006/relationships/customXml" Target="../ink/ink129.xml"/><Relationship Id="rId76" Type="http://schemas.openxmlformats.org/officeDocument/2006/relationships/image" Target="../media/image141.png"/><Relationship Id="rId97" Type="http://schemas.openxmlformats.org/officeDocument/2006/relationships/customXml" Target="../ink/ink150.xml"/><Relationship Id="rId120" Type="http://schemas.openxmlformats.org/officeDocument/2006/relationships/image" Target="../media/image163.png"/><Relationship Id="rId141" Type="http://schemas.openxmlformats.org/officeDocument/2006/relationships/customXml" Target="../ink/ink172.xml"/><Relationship Id="rId7" Type="http://schemas.openxmlformats.org/officeDocument/2006/relationships/customXml" Target="../ink/ink105.xml"/><Relationship Id="rId162" Type="http://schemas.openxmlformats.org/officeDocument/2006/relationships/image" Target="../media/image184.png"/><Relationship Id="rId183" Type="http://schemas.openxmlformats.org/officeDocument/2006/relationships/customXml" Target="../ink/ink193.xml"/><Relationship Id="rId2" Type="http://schemas.openxmlformats.org/officeDocument/2006/relationships/image" Target="../media/image104.png"/><Relationship Id="rId29" Type="http://schemas.openxmlformats.org/officeDocument/2006/relationships/customXml" Target="../ink/ink116.xml"/><Relationship Id="rId24" Type="http://schemas.openxmlformats.org/officeDocument/2006/relationships/image" Target="../media/image115.png"/><Relationship Id="rId40" Type="http://schemas.openxmlformats.org/officeDocument/2006/relationships/image" Target="../media/image123.png"/><Relationship Id="rId45" Type="http://schemas.openxmlformats.org/officeDocument/2006/relationships/customXml" Target="../ink/ink124.xml"/><Relationship Id="rId66" Type="http://schemas.openxmlformats.org/officeDocument/2006/relationships/image" Target="../media/image136.png"/><Relationship Id="rId87" Type="http://schemas.openxmlformats.org/officeDocument/2006/relationships/customXml" Target="../ink/ink145.xml"/><Relationship Id="rId110" Type="http://schemas.openxmlformats.org/officeDocument/2006/relationships/image" Target="../media/image158.png"/><Relationship Id="rId115" Type="http://schemas.openxmlformats.org/officeDocument/2006/relationships/customXml" Target="../ink/ink159.xml"/><Relationship Id="rId131" Type="http://schemas.openxmlformats.org/officeDocument/2006/relationships/customXml" Target="../ink/ink167.xml"/><Relationship Id="rId136" Type="http://schemas.openxmlformats.org/officeDocument/2006/relationships/image" Target="../media/image171.png"/><Relationship Id="rId157" Type="http://schemas.openxmlformats.org/officeDocument/2006/relationships/customXml" Target="../ink/ink180.xml"/><Relationship Id="rId178" Type="http://schemas.openxmlformats.org/officeDocument/2006/relationships/image" Target="../media/image192.png"/><Relationship Id="rId61" Type="http://schemas.openxmlformats.org/officeDocument/2006/relationships/customXml" Target="../ink/ink132.xml"/><Relationship Id="rId82" Type="http://schemas.openxmlformats.org/officeDocument/2006/relationships/image" Target="../media/image144.png"/><Relationship Id="rId152" Type="http://schemas.openxmlformats.org/officeDocument/2006/relationships/image" Target="../media/image179.png"/><Relationship Id="rId173" Type="http://schemas.openxmlformats.org/officeDocument/2006/relationships/customXml" Target="../ink/ink188.xml"/><Relationship Id="rId194" Type="http://schemas.openxmlformats.org/officeDocument/2006/relationships/image" Target="../media/image200.png"/><Relationship Id="rId199" Type="http://schemas.openxmlformats.org/officeDocument/2006/relationships/customXml" Target="../ink/ink201.xml"/><Relationship Id="rId19" Type="http://schemas.openxmlformats.org/officeDocument/2006/relationships/customXml" Target="../ink/ink111.xml"/><Relationship Id="rId14" Type="http://schemas.openxmlformats.org/officeDocument/2006/relationships/image" Target="../media/image110.png"/><Relationship Id="rId30" Type="http://schemas.openxmlformats.org/officeDocument/2006/relationships/image" Target="../media/image118.png"/><Relationship Id="rId35" Type="http://schemas.openxmlformats.org/officeDocument/2006/relationships/customXml" Target="../ink/ink119.xml"/><Relationship Id="rId56" Type="http://schemas.openxmlformats.org/officeDocument/2006/relationships/image" Target="../media/image131.png"/><Relationship Id="rId77" Type="http://schemas.openxmlformats.org/officeDocument/2006/relationships/customXml" Target="../ink/ink140.xml"/><Relationship Id="rId100" Type="http://schemas.openxmlformats.org/officeDocument/2006/relationships/image" Target="../media/image153.png"/><Relationship Id="rId105" Type="http://schemas.openxmlformats.org/officeDocument/2006/relationships/customXml" Target="../ink/ink154.xml"/><Relationship Id="rId126" Type="http://schemas.openxmlformats.org/officeDocument/2006/relationships/image" Target="../media/image166.png"/><Relationship Id="rId147" Type="http://schemas.openxmlformats.org/officeDocument/2006/relationships/customXml" Target="../ink/ink175.xml"/><Relationship Id="rId168" Type="http://schemas.openxmlformats.org/officeDocument/2006/relationships/image" Target="../media/image187.png"/><Relationship Id="rId8" Type="http://schemas.openxmlformats.org/officeDocument/2006/relationships/image" Target="../media/image107.png"/><Relationship Id="rId51" Type="http://schemas.openxmlformats.org/officeDocument/2006/relationships/customXml" Target="../ink/ink127.xml"/><Relationship Id="rId72" Type="http://schemas.openxmlformats.org/officeDocument/2006/relationships/image" Target="../media/image139.png"/><Relationship Id="rId93" Type="http://schemas.openxmlformats.org/officeDocument/2006/relationships/customXml" Target="../ink/ink148.xml"/><Relationship Id="rId98" Type="http://schemas.openxmlformats.org/officeDocument/2006/relationships/image" Target="../media/image152.png"/><Relationship Id="rId121" Type="http://schemas.openxmlformats.org/officeDocument/2006/relationships/customXml" Target="../ink/ink162.xml"/><Relationship Id="rId142" Type="http://schemas.openxmlformats.org/officeDocument/2006/relationships/image" Target="../media/image174.png"/><Relationship Id="rId163" Type="http://schemas.openxmlformats.org/officeDocument/2006/relationships/customXml" Target="../ink/ink183.xml"/><Relationship Id="rId184" Type="http://schemas.openxmlformats.org/officeDocument/2006/relationships/image" Target="../media/image195.png"/><Relationship Id="rId189" Type="http://schemas.openxmlformats.org/officeDocument/2006/relationships/customXml" Target="../ink/ink196.xml"/><Relationship Id="rId3" Type="http://schemas.openxmlformats.org/officeDocument/2006/relationships/customXml" Target="../ink/ink103.xml"/><Relationship Id="rId25" Type="http://schemas.openxmlformats.org/officeDocument/2006/relationships/customXml" Target="../ink/ink114.xml"/><Relationship Id="rId46" Type="http://schemas.openxmlformats.org/officeDocument/2006/relationships/image" Target="../media/image126.png"/><Relationship Id="rId67" Type="http://schemas.openxmlformats.org/officeDocument/2006/relationships/customXml" Target="../ink/ink135.xml"/><Relationship Id="rId116" Type="http://schemas.openxmlformats.org/officeDocument/2006/relationships/image" Target="../media/image161.png"/><Relationship Id="rId137" Type="http://schemas.openxmlformats.org/officeDocument/2006/relationships/customXml" Target="../ink/ink170.xml"/><Relationship Id="rId158" Type="http://schemas.openxmlformats.org/officeDocument/2006/relationships/image" Target="../media/image182.png"/><Relationship Id="rId20" Type="http://schemas.openxmlformats.org/officeDocument/2006/relationships/image" Target="../media/image113.png"/><Relationship Id="rId41" Type="http://schemas.openxmlformats.org/officeDocument/2006/relationships/customXml" Target="../ink/ink122.xml"/><Relationship Id="rId62" Type="http://schemas.openxmlformats.org/officeDocument/2006/relationships/image" Target="../media/image134.png"/><Relationship Id="rId83" Type="http://schemas.openxmlformats.org/officeDocument/2006/relationships/customXml" Target="../ink/ink143.xml"/><Relationship Id="rId88" Type="http://schemas.openxmlformats.org/officeDocument/2006/relationships/image" Target="../media/image147.png"/><Relationship Id="rId111" Type="http://schemas.openxmlformats.org/officeDocument/2006/relationships/customXml" Target="../ink/ink157.xml"/><Relationship Id="rId132" Type="http://schemas.openxmlformats.org/officeDocument/2006/relationships/image" Target="../media/image169.png"/><Relationship Id="rId153" Type="http://schemas.openxmlformats.org/officeDocument/2006/relationships/customXml" Target="../ink/ink178.xml"/><Relationship Id="rId174" Type="http://schemas.openxmlformats.org/officeDocument/2006/relationships/image" Target="../media/image190.png"/><Relationship Id="rId179" Type="http://schemas.openxmlformats.org/officeDocument/2006/relationships/customXml" Target="../ink/ink191.xml"/><Relationship Id="rId195" Type="http://schemas.openxmlformats.org/officeDocument/2006/relationships/customXml" Target="../ink/ink199.xml"/><Relationship Id="rId190" Type="http://schemas.openxmlformats.org/officeDocument/2006/relationships/image" Target="../media/image198.png"/><Relationship Id="rId15" Type="http://schemas.openxmlformats.org/officeDocument/2006/relationships/customXml" Target="../ink/ink109.xml"/><Relationship Id="rId36" Type="http://schemas.openxmlformats.org/officeDocument/2006/relationships/image" Target="../media/image121.png"/><Relationship Id="rId57" Type="http://schemas.openxmlformats.org/officeDocument/2006/relationships/customXml" Target="../ink/ink130.xml"/><Relationship Id="rId106" Type="http://schemas.openxmlformats.org/officeDocument/2006/relationships/image" Target="../media/image156.png"/><Relationship Id="rId127" Type="http://schemas.openxmlformats.org/officeDocument/2006/relationships/customXml" Target="../ink/ink165.xml"/><Relationship Id="rId10" Type="http://schemas.openxmlformats.org/officeDocument/2006/relationships/image" Target="../media/image108.png"/><Relationship Id="rId31" Type="http://schemas.openxmlformats.org/officeDocument/2006/relationships/customXml" Target="../ink/ink117.xml"/><Relationship Id="rId52" Type="http://schemas.openxmlformats.org/officeDocument/2006/relationships/image" Target="../media/image129.png"/><Relationship Id="rId73" Type="http://schemas.openxmlformats.org/officeDocument/2006/relationships/customXml" Target="../ink/ink138.xml"/><Relationship Id="rId78" Type="http://schemas.openxmlformats.org/officeDocument/2006/relationships/image" Target="../media/image142.png"/><Relationship Id="rId94" Type="http://schemas.openxmlformats.org/officeDocument/2006/relationships/image" Target="../media/image150.png"/><Relationship Id="rId99" Type="http://schemas.openxmlformats.org/officeDocument/2006/relationships/customXml" Target="../ink/ink151.xml"/><Relationship Id="rId101" Type="http://schemas.openxmlformats.org/officeDocument/2006/relationships/customXml" Target="../ink/ink152.xml"/><Relationship Id="rId122" Type="http://schemas.openxmlformats.org/officeDocument/2006/relationships/image" Target="../media/image164.png"/><Relationship Id="rId143" Type="http://schemas.openxmlformats.org/officeDocument/2006/relationships/customXml" Target="../ink/ink173.xml"/><Relationship Id="rId148" Type="http://schemas.openxmlformats.org/officeDocument/2006/relationships/image" Target="../media/image177.png"/><Relationship Id="rId164" Type="http://schemas.openxmlformats.org/officeDocument/2006/relationships/image" Target="../media/image185.png"/><Relationship Id="rId169" Type="http://schemas.openxmlformats.org/officeDocument/2006/relationships/customXml" Target="../ink/ink186.xml"/><Relationship Id="rId185" Type="http://schemas.openxmlformats.org/officeDocument/2006/relationships/customXml" Target="../ink/ink194.xml"/><Relationship Id="rId4" Type="http://schemas.openxmlformats.org/officeDocument/2006/relationships/image" Target="../media/image105.png"/><Relationship Id="rId9" Type="http://schemas.openxmlformats.org/officeDocument/2006/relationships/customXml" Target="../ink/ink106.xml"/><Relationship Id="rId180" Type="http://schemas.openxmlformats.org/officeDocument/2006/relationships/image" Target="../media/image193.png"/><Relationship Id="rId26" Type="http://schemas.openxmlformats.org/officeDocument/2006/relationships/image" Target="../media/image116.png"/><Relationship Id="rId47" Type="http://schemas.openxmlformats.org/officeDocument/2006/relationships/customXml" Target="../ink/ink125.xml"/><Relationship Id="rId68" Type="http://schemas.openxmlformats.org/officeDocument/2006/relationships/image" Target="../media/image137.png"/><Relationship Id="rId89" Type="http://schemas.openxmlformats.org/officeDocument/2006/relationships/customXml" Target="../ink/ink146.xml"/><Relationship Id="rId112" Type="http://schemas.openxmlformats.org/officeDocument/2006/relationships/image" Target="../media/image159.png"/><Relationship Id="rId133" Type="http://schemas.openxmlformats.org/officeDocument/2006/relationships/customXml" Target="../ink/ink168.xml"/><Relationship Id="rId154" Type="http://schemas.openxmlformats.org/officeDocument/2006/relationships/image" Target="../media/image180.png"/><Relationship Id="rId175" Type="http://schemas.openxmlformats.org/officeDocument/2006/relationships/customXml" Target="../ink/ink189.xml"/><Relationship Id="rId196" Type="http://schemas.openxmlformats.org/officeDocument/2006/relationships/image" Target="../media/image201.png"/><Relationship Id="rId200" Type="http://schemas.openxmlformats.org/officeDocument/2006/relationships/image" Target="../media/image203.png"/><Relationship Id="rId16" Type="http://schemas.openxmlformats.org/officeDocument/2006/relationships/image" Target="../media/image111.png"/><Relationship Id="rId37" Type="http://schemas.openxmlformats.org/officeDocument/2006/relationships/customXml" Target="../ink/ink120.xml"/><Relationship Id="rId58" Type="http://schemas.openxmlformats.org/officeDocument/2006/relationships/image" Target="../media/image132.png"/><Relationship Id="rId79" Type="http://schemas.openxmlformats.org/officeDocument/2006/relationships/customXml" Target="../ink/ink141.xml"/><Relationship Id="rId102" Type="http://schemas.openxmlformats.org/officeDocument/2006/relationships/image" Target="../media/image154.png"/><Relationship Id="rId123" Type="http://schemas.openxmlformats.org/officeDocument/2006/relationships/customXml" Target="../ink/ink163.xml"/><Relationship Id="rId144" Type="http://schemas.openxmlformats.org/officeDocument/2006/relationships/image" Target="../media/image175.png"/><Relationship Id="rId90" Type="http://schemas.openxmlformats.org/officeDocument/2006/relationships/image" Target="../media/image148.png"/><Relationship Id="rId165" Type="http://schemas.openxmlformats.org/officeDocument/2006/relationships/customXml" Target="../ink/ink184.xml"/><Relationship Id="rId186" Type="http://schemas.openxmlformats.org/officeDocument/2006/relationships/image" Target="../media/image196.png"/><Relationship Id="rId27" Type="http://schemas.openxmlformats.org/officeDocument/2006/relationships/customXml" Target="../ink/ink115.xml"/><Relationship Id="rId48" Type="http://schemas.openxmlformats.org/officeDocument/2006/relationships/image" Target="../media/image127.png"/><Relationship Id="rId69" Type="http://schemas.openxmlformats.org/officeDocument/2006/relationships/customXml" Target="../ink/ink136.xml"/><Relationship Id="rId113" Type="http://schemas.openxmlformats.org/officeDocument/2006/relationships/customXml" Target="../ink/ink158.xml"/><Relationship Id="rId134" Type="http://schemas.openxmlformats.org/officeDocument/2006/relationships/image" Target="../media/image170.png"/><Relationship Id="rId80" Type="http://schemas.openxmlformats.org/officeDocument/2006/relationships/image" Target="../media/image143.png"/><Relationship Id="rId155" Type="http://schemas.openxmlformats.org/officeDocument/2006/relationships/customXml" Target="../ink/ink179.xml"/><Relationship Id="rId176" Type="http://schemas.openxmlformats.org/officeDocument/2006/relationships/image" Target="../media/image191.png"/><Relationship Id="rId197" Type="http://schemas.openxmlformats.org/officeDocument/2006/relationships/customXml" Target="../ink/ink200.xml"/><Relationship Id="rId201" Type="http://schemas.openxmlformats.org/officeDocument/2006/relationships/customXml" Target="../ink/ink202.xml"/><Relationship Id="rId17" Type="http://schemas.openxmlformats.org/officeDocument/2006/relationships/customXml" Target="../ink/ink110.xml"/><Relationship Id="rId38" Type="http://schemas.openxmlformats.org/officeDocument/2006/relationships/image" Target="../media/image122.png"/><Relationship Id="rId59" Type="http://schemas.openxmlformats.org/officeDocument/2006/relationships/customXml" Target="../ink/ink131.xml"/><Relationship Id="rId103" Type="http://schemas.openxmlformats.org/officeDocument/2006/relationships/customXml" Target="../ink/ink153.xml"/><Relationship Id="rId124" Type="http://schemas.openxmlformats.org/officeDocument/2006/relationships/image" Target="../media/image165.png"/><Relationship Id="rId70" Type="http://schemas.openxmlformats.org/officeDocument/2006/relationships/image" Target="../media/image138.png"/><Relationship Id="rId91" Type="http://schemas.openxmlformats.org/officeDocument/2006/relationships/customXml" Target="../ink/ink147.xml"/><Relationship Id="rId145" Type="http://schemas.openxmlformats.org/officeDocument/2006/relationships/customXml" Target="../ink/ink174.xml"/><Relationship Id="rId166" Type="http://schemas.openxmlformats.org/officeDocument/2006/relationships/image" Target="../media/image186.png"/><Relationship Id="rId187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17.png"/><Relationship Id="rId49" Type="http://schemas.openxmlformats.org/officeDocument/2006/relationships/customXml" Target="../ink/ink126.xml"/><Relationship Id="rId114" Type="http://schemas.openxmlformats.org/officeDocument/2006/relationships/image" Target="../media/image160.png"/><Relationship Id="rId60" Type="http://schemas.openxmlformats.org/officeDocument/2006/relationships/image" Target="../media/image133.png"/><Relationship Id="rId81" Type="http://schemas.openxmlformats.org/officeDocument/2006/relationships/customXml" Target="../ink/ink142.xml"/><Relationship Id="rId135" Type="http://schemas.openxmlformats.org/officeDocument/2006/relationships/customXml" Target="../ink/ink169.xml"/><Relationship Id="rId156" Type="http://schemas.openxmlformats.org/officeDocument/2006/relationships/image" Target="../media/image181.png"/><Relationship Id="rId177" Type="http://schemas.openxmlformats.org/officeDocument/2006/relationships/customXml" Target="../ink/ink190.xml"/><Relationship Id="rId198" Type="http://schemas.openxmlformats.org/officeDocument/2006/relationships/image" Target="../media/image202.png"/><Relationship Id="rId202" Type="http://schemas.openxmlformats.org/officeDocument/2006/relationships/image" Target="../media/image204.png"/><Relationship Id="rId18" Type="http://schemas.openxmlformats.org/officeDocument/2006/relationships/image" Target="../media/image112.png"/><Relationship Id="rId39" Type="http://schemas.openxmlformats.org/officeDocument/2006/relationships/customXml" Target="../ink/ink121.xml"/><Relationship Id="rId50" Type="http://schemas.openxmlformats.org/officeDocument/2006/relationships/image" Target="../media/image128.png"/><Relationship Id="rId104" Type="http://schemas.openxmlformats.org/officeDocument/2006/relationships/image" Target="../media/image155.png"/><Relationship Id="rId125" Type="http://schemas.openxmlformats.org/officeDocument/2006/relationships/customXml" Target="../ink/ink164.xml"/><Relationship Id="rId146" Type="http://schemas.openxmlformats.org/officeDocument/2006/relationships/image" Target="../media/image176.png"/><Relationship Id="rId167" Type="http://schemas.openxmlformats.org/officeDocument/2006/relationships/customXml" Target="../ink/ink185.xml"/><Relationship Id="rId188" Type="http://schemas.openxmlformats.org/officeDocument/2006/relationships/image" Target="../media/image197.png"/><Relationship Id="rId71" Type="http://schemas.openxmlformats.org/officeDocument/2006/relationships/customXml" Target="../ink/ink137.xml"/><Relationship Id="rId92" Type="http://schemas.openxmlformats.org/officeDocument/2006/relationships/image" Target="../media/image1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7.png"/><Relationship Id="rId21" Type="http://schemas.openxmlformats.org/officeDocument/2006/relationships/customXml" Target="../ink/ink212.xml"/><Relationship Id="rId42" Type="http://schemas.openxmlformats.org/officeDocument/2006/relationships/image" Target="../media/image225.png"/><Relationship Id="rId47" Type="http://schemas.openxmlformats.org/officeDocument/2006/relationships/customXml" Target="../ink/ink225.xml"/><Relationship Id="rId63" Type="http://schemas.openxmlformats.org/officeDocument/2006/relationships/customXml" Target="../ink/ink233.xml"/><Relationship Id="rId68" Type="http://schemas.openxmlformats.org/officeDocument/2006/relationships/image" Target="../media/image238.png"/><Relationship Id="rId84" Type="http://schemas.openxmlformats.org/officeDocument/2006/relationships/image" Target="../media/image246.png"/><Relationship Id="rId89" Type="http://schemas.openxmlformats.org/officeDocument/2006/relationships/customXml" Target="../ink/ink246.xml"/><Relationship Id="rId16" Type="http://schemas.openxmlformats.org/officeDocument/2006/relationships/image" Target="../media/image212.png"/><Relationship Id="rId11" Type="http://schemas.openxmlformats.org/officeDocument/2006/relationships/customXml" Target="../ink/ink207.xml"/><Relationship Id="rId32" Type="http://schemas.openxmlformats.org/officeDocument/2006/relationships/image" Target="../media/image220.png"/><Relationship Id="rId37" Type="http://schemas.openxmlformats.org/officeDocument/2006/relationships/customXml" Target="../ink/ink220.xml"/><Relationship Id="rId53" Type="http://schemas.openxmlformats.org/officeDocument/2006/relationships/customXml" Target="../ink/ink228.xml"/><Relationship Id="rId58" Type="http://schemas.openxmlformats.org/officeDocument/2006/relationships/image" Target="../media/image233.png"/><Relationship Id="rId74" Type="http://schemas.openxmlformats.org/officeDocument/2006/relationships/image" Target="../media/image241.png"/><Relationship Id="rId79" Type="http://schemas.openxmlformats.org/officeDocument/2006/relationships/customXml" Target="../ink/ink241.xml"/><Relationship Id="rId5" Type="http://schemas.openxmlformats.org/officeDocument/2006/relationships/customXml" Target="../ink/ink204.xml"/><Relationship Id="rId90" Type="http://schemas.openxmlformats.org/officeDocument/2006/relationships/image" Target="../media/image249.png"/><Relationship Id="rId95" Type="http://schemas.openxmlformats.org/officeDocument/2006/relationships/customXml" Target="../ink/ink249.xml"/><Relationship Id="rId22" Type="http://schemas.openxmlformats.org/officeDocument/2006/relationships/image" Target="../media/image215.png"/><Relationship Id="rId27" Type="http://schemas.openxmlformats.org/officeDocument/2006/relationships/customXml" Target="../ink/ink215.xml"/><Relationship Id="rId43" Type="http://schemas.openxmlformats.org/officeDocument/2006/relationships/customXml" Target="../ink/ink223.xml"/><Relationship Id="rId48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customXml" Target="../ink/ink236.xml"/><Relationship Id="rId8" Type="http://schemas.openxmlformats.org/officeDocument/2006/relationships/image" Target="../media/image208.png"/><Relationship Id="rId51" Type="http://schemas.openxmlformats.org/officeDocument/2006/relationships/customXml" Target="../ink/ink227.xml"/><Relationship Id="rId72" Type="http://schemas.openxmlformats.org/officeDocument/2006/relationships/image" Target="../media/image240.png"/><Relationship Id="rId80" Type="http://schemas.openxmlformats.org/officeDocument/2006/relationships/image" Target="../media/image244.png"/><Relationship Id="rId85" Type="http://schemas.openxmlformats.org/officeDocument/2006/relationships/customXml" Target="../ink/ink244.xml"/><Relationship Id="rId93" Type="http://schemas.openxmlformats.org/officeDocument/2006/relationships/customXml" Target="../ink/ink248.xml"/><Relationship Id="rId3" Type="http://schemas.openxmlformats.org/officeDocument/2006/relationships/customXml" Target="../ink/ink203.xml"/><Relationship Id="rId12" Type="http://schemas.openxmlformats.org/officeDocument/2006/relationships/image" Target="../media/image210.png"/><Relationship Id="rId17" Type="http://schemas.openxmlformats.org/officeDocument/2006/relationships/customXml" Target="../ink/ink210.xml"/><Relationship Id="rId25" Type="http://schemas.openxmlformats.org/officeDocument/2006/relationships/customXml" Target="../ink/ink214.xml"/><Relationship Id="rId33" Type="http://schemas.openxmlformats.org/officeDocument/2006/relationships/customXml" Target="../ink/ink218.xml"/><Relationship Id="rId38" Type="http://schemas.openxmlformats.org/officeDocument/2006/relationships/image" Target="../media/image223.png"/><Relationship Id="rId46" Type="http://schemas.openxmlformats.org/officeDocument/2006/relationships/image" Target="../media/image227.png"/><Relationship Id="rId59" Type="http://schemas.openxmlformats.org/officeDocument/2006/relationships/customXml" Target="../ink/ink231.xml"/><Relationship Id="rId67" Type="http://schemas.openxmlformats.org/officeDocument/2006/relationships/customXml" Target="../ink/ink235.xml"/><Relationship Id="rId20" Type="http://schemas.openxmlformats.org/officeDocument/2006/relationships/image" Target="../media/image214.png"/><Relationship Id="rId41" Type="http://schemas.openxmlformats.org/officeDocument/2006/relationships/customXml" Target="../ink/ink222.xml"/><Relationship Id="rId54" Type="http://schemas.openxmlformats.org/officeDocument/2006/relationships/image" Target="../media/image231.png"/><Relationship Id="rId62" Type="http://schemas.openxmlformats.org/officeDocument/2006/relationships/image" Target="../media/image235.png"/><Relationship Id="rId70" Type="http://schemas.openxmlformats.org/officeDocument/2006/relationships/image" Target="../media/image239.png"/><Relationship Id="rId75" Type="http://schemas.openxmlformats.org/officeDocument/2006/relationships/customXml" Target="../ink/ink239.xml"/><Relationship Id="rId83" Type="http://schemas.openxmlformats.org/officeDocument/2006/relationships/customXml" Target="../ink/ink243.xml"/><Relationship Id="rId88" Type="http://schemas.openxmlformats.org/officeDocument/2006/relationships/image" Target="../media/image248.png"/><Relationship Id="rId91" Type="http://schemas.openxmlformats.org/officeDocument/2006/relationships/customXml" Target="../ink/ink247.xml"/><Relationship Id="rId96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5" Type="http://schemas.openxmlformats.org/officeDocument/2006/relationships/customXml" Target="../ink/ink209.xml"/><Relationship Id="rId23" Type="http://schemas.openxmlformats.org/officeDocument/2006/relationships/customXml" Target="../ink/ink213.xml"/><Relationship Id="rId28" Type="http://schemas.openxmlformats.org/officeDocument/2006/relationships/image" Target="../media/image218.png"/><Relationship Id="rId36" Type="http://schemas.openxmlformats.org/officeDocument/2006/relationships/image" Target="../media/image222.png"/><Relationship Id="rId49" Type="http://schemas.openxmlformats.org/officeDocument/2006/relationships/customXml" Target="../ink/ink226.xml"/><Relationship Id="rId57" Type="http://schemas.openxmlformats.org/officeDocument/2006/relationships/customXml" Target="../ink/ink230.xml"/><Relationship Id="rId10" Type="http://schemas.openxmlformats.org/officeDocument/2006/relationships/image" Target="../media/image209.png"/><Relationship Id="rId31" Type="http://schemas.openxmlformats.org/officeDocument/2006/relationships/customXml" Target="../ink/ink217.xml"/><Relationship Id="rId44" Type="http://schemas.openxmlformats.org/officeDocument/2006/relationships/image" Target="../media/image226.png"/><Relationship Id="rId52" Type="http://schemas.openxmlformats.org/officeDocument/2006/relationships/image" Target="../media/image230.png"/><Relationship Id="rId60" Type="http://schemas.openxmlformats.org/officeDocument/2006/relationships/image" Target="../media/image234.png"/><Relationship Id="rId65" Type="http://schemas.openxmlformats.org/officeDocument/2006/relationships/customXml" Target="../ink/ink234.xml"/><Relationship Id="rId73" Type="http://schemas.openxmlformats.org/officeDocument/2006/relationships/customXml" Target="../ink/ink238.xml"/><Relationship Id="rId78" Type="http://schemas.openxmlformats.org/officeDocument/2006/relationships/image" Target="../media/image243.png"/><Relationship Id="rId81" Type="http://schemas.openxmlformats.org/officeDocument/2006/relationships/customXml" Target="../ink/ink242.xml"/><Relationship Id="rId86" Type="http://schemas.openxmlformats.org/officeDocument/2006/relationships/image" Target="../media/image247.png"/><Relationship Id="rId94" Type="http://schemas.openxmlformats.org/officeDocument/2006/relationships/image" Target="../media/image251.png"/><Relationship Id="rId4" Type="http://schemas.openxmlformats.org/officeDocument/2006/relationships/image" Target="../media/image206.png"/><Relationship Id="rId9" Type="http://schemas.openxmlformats.org/officeDocument/2006/relationships/customXml" Target="../ink/ink206.xml"/><Relationship Id="rId13" Type="http://schemas.openxmlformats.org/officeDocument/2006/relationships/customXml" Target="../ink/ink208.xml"/><Relationship Id="rId18" Type="http://schemas.openxmlformats.org/officeDocument/2006/relationships/image" Target="../media/image213.png"/><Relationship Id="rId39" Type="http://schemas.openxmlformats.org/officeDocument/2006/relationships/customXml" Target="../ink/ink221.xml"/><Relationship Id="rId34" Type="http://schemas.openxmlformats.org/officeDocument/2006/relationships/image" Target="../media/image221.png"/><Relationship Id="rId50" Type="http://schemas.openxmlformats.org/officeDocument/2006/relationships/image" Target="../media/image229.png"/><Relationship Id="rId55" Type="http://schemas.openxmlformats.org/officeDocument/2006/relationships/customXml" Target="../ink/ink229.xml"/><Relationship Id="rId76" Type="http://schemas.openxmlformats.org/officeDocument/2006/relationships/image" Target="../media/image242.png"/><Relationship Id="rId7" Type="http://schemas.openxmlformats.org/officeDocument/2006/relationships/customXml" Target="../ink/ink205.xml"/><Relationship Id="rId71" Type="http://schemas.openxmlformats.org/officeDocument/2006/relationships/customXml" Target="../ink/ink237.xml"/><Relationship Id="rId92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16.xml"/><Relationship Id="rId24" Type="http://schemas.openxmlformats.org/officeDocument/2006/relationships/image" Target="../media/image216.png"/><Relationship Id="rId40" Type="http://schemas.openxmlformats.org/officeDocument/2006/relationships/image" Target="../media/image224.png"/><Relationship Id="rId45" Type="http://schemas.openxmlformats.org/officeDocument/2006/relationships/customXml" Target="../ink/ink224.xml"/><Relationship Id="rId66" Type="http://schemas.openxmlformats.org/officeDocument/2006/relationships/image" Target="../media/image237.png"/><Relationship Id="rId87" Type="http://schemas.openxmlformats.org/officeDocument/2006/relationships/customXml" Target="../ink/ink245.xml"/><Relationship Id="rId61" Type="http://schemas.openxmlformats.org/officeDocument/2006/relationships/customXml" Target="../ink/ink232.xml"/><Relationship Id="rId82" Type="http://schemas.openxmlformats.org/officeDocument/2006/relationships/image" Target="../media/image245.png"/><Relationship Id="rId19" Type="http://schemas.openxmlformats.org/officeDocument/2006/relationships/customXml" Target="../ink/ink211.xml"/><Relationship Id="rId14" Type="http://schemas.openxmlformats.org/officeDocument/2006/relationships/image" Target="../media/image211.png"/><Relationship Id="rId30" Type="http://schemas.openxmlformats.org/officeDocument/2006/relationships/image" Target="../media/image219.png"/><Relationship Id="rId35" Type="http://schemas.openxmlformats.org/officeDocument/2006/relationships/customXml" Target="../ink/ink219.xml"/><Relationship Id="rId56" Type="http://schemas.openxmlformats.org/officeDocument/2006/relationships/image" Target="../media/image232.png"/><Relationship Id="rId77" Type="http://schemas.openxmlformats.org/officeDocument/2006/relationships/customXml" Target="../ink/ink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12&amp;13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소켓 </a:t>
            </a:r>
            <a:r>
              <a:rPr lang="en-US" altLang="ko-KR" sz="4000" dirty="0"/>
              <a:t>(Socket)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>
            <a:extLst>
              <a:ext uri="{FF2B5EF4-FFF2-40B4-BE49-F238E27FC236}">
                <a16:creationId xmlns:a16="http://schemas.microsoft.com/office/drawing/2014/main" id="{9A1FFD61-DF90-4AC3-9E20-29F705E803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EB9E163-AA4B-49E7-BDE9-5A142002CF5E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2293" name="Footer Placeholder 3">
            <a:extLst>
              <a:ext uri="{FF2B5EF4-FFF2-40B4-BE49-F238E27FC236}">
                <a16:creationId xmlns:a16="http://schemas.microsoft.com/office/drawing/2014/main" id="{02B053A9-169E-430D-9DD4-725F523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1" name="슬라이드 번호 개체 틀 5">
            <a:extLst>
              <a:ext uri="{FF2B5EF4-FFF2-40B4-BE49-F238E27FC236}">
                <a16:creationId xmlns:a16="http://schemas.microsoft.com/office/drawing/2014/main" id="{00E6EA3A-2835-40AF-9AF1-4C6CAA8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4F2C40E-A5DF-4440-A965-110996C25B95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2292" name="직사각형 6">
            <a:extLst>
              <a:ext uri="{FF2B5EF4-FFF2-40B4-BE49-F238E27FC236}">
                <a16:creationId xmlns:a16="http://schemas.microsoft.com/office/drawing/2014/main" id="{A4E5CC6C-BA55-4670-8690-729C9ABE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92" y="471802"/>
            <a:ext cx="793861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sockaddr_in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sa_family_t</a:t>
            </a:r>
            <a:r>
              <a:rPr lang="en-US" altLang="ko-KR" sz="1600" dirty="0">
                <a:latin typeface="+mn-ea"/>
                <a:ea typeface="+mn-ea"/>
              </a:rPr>
              <a:t>          </a:t>
            </a:r>
            <a:r>
              <a:rPr lang="en-US" altLang="ko-KR" sz="1600" dirty="0" err="1">
                <a:latin typeface="+mn-ea"/>
                <a:ea typeface="+mn-ea"/>
              </a:rPr>
              <a:t>sin_family</a:t>
            </a:r>
            <a:r>
              <a:rPr lang="en-US" altLang="ko-KR" sz="1600" dirty="0">
                <a:latin typeface="+mn-ea"/>
                <a:ea typeface="+mn-ea"/>
              </a:rPr>
              <a:t>;         // </a:t>
            </a:r>
            <a:r>
              <a:rPr lang="ko-KR" altLang="en-US" sz="1600" dirty="0">
                <a:latin typeface="+mn-ea"/>
                <a:ea typeface="+mn-ea"/>
              </a:rPr>
              <a:t>주소 체계</a:t>
            </a:r>
            <a:r>
              <a:rPr lang="en-US" altLang="ko-KR" sz="1600" dirty="0">
                <a:latin typeface="+mn-ea"/>
                <a:ea typeface="+mn-ea"/>
              </a:rPr>
              <a:t>(address family)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uint16_t              </a:t>
            </a:r>
            <a:r>
              <a:rPr lang="en-US" altLang="ko-KR" sz="1600" dirty="0" err="1">
                <a:latin typeface="+mn-ea"/>
                <a:ea typeface="+mn-ea"/>
              </a:rPr>
              <a:t>sin_port</a:t>
            </a:r>
            <a:r>
              <a:rPr lang="en-US" altLang="ko-KR" sz="1600" dirty="0">
                <a:latin typeface="+mn-ea"/>
                <a:ea typeface="+mn-ea"/>
              </a:rPr>
              <a:t>;           // 16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TCP / UDP Port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</a:t>
            </a:r>
            <a:r>
              <a:rPr lang="en-US" altLang="ko-KR" sz="1600" b="1" dirty="0">
                <a:latin typeface="+mn-ea"/>
                <a:ea typeface="+mn-ea"/>
              </a:rPr>
              <a:t>  </a:t>
            </a:r>
            <a:r>
              <a:rPr lang="en-US" altLang="ko-KR" sz="1600" dirty="0">
                <a:latin typeface="+mn-ea"/>
                <a:ea typeface="+mn-ea"/>
              </a:rPr>
              <a:t>  </a:t>
            </a:r>
            <a:r>
              <a:rPr lang="en-US" altLang="ko-KR" sz="1600" b="1" dirty="0">
                <a:latin typeface="+mn-ea"/>
                <a:ea typeface="+mn-ea"/>
              </a:rPr>
              <a:t>struct </a:t>
            </a:r>
            <a:r>
              <a:rPr lang="en-US" altLang="ko-KR" sz="1600" b="1" dirty="0" err="1">
                <a:latin typeface="+mn-ea"/>
                <a:ea typeface="+mn-ea"/>
              </a:rPr>
              <a:t>in_addr</a:t>
            </a:r>
            <a:r>
              <a:rPr lang="en-US" altLang="ko-KR" sz="1600" b="1" dirty="0">
                <a:latin typeface="+mn-ea"/>
                <a:ea typeface="+mn-ea"/>
              </a:rPr>
              <a:t>     </a:t>
            </a:r>
            <a:r>
              <a:rPr lang="en-US" altLang="ko-KR" sz="1600" dirty="0" err="1">
                <a:latin typeface="+mn-ea"/>
                <a:ea typeface="+mn-ea"/>
              </a:rPr>
              <a:t>sin_addr</a:t>
            </a:r>
            <a:r>
              <a:rPr lang="en-US" altLang="ko-KR" sz="1600" dirty="0">
                <a:latin typeface="+mn-ea"/>
                <a:ea typeface="+mn-ea"/>
              </a:rPr>
              <a:t>;          // 32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IPv4 </a:t>
            </a:r>
            <a:r>
              <a:rPr lang="ko-KR" altLang="en-US" sz="1600" dirty="0">
                <a:latin typeface="+mn-ea"/>
                <a:ea typeface="+mn-ea"/>
              </a:rPr>
              <a:t>주소</a:t>
            </a:r>
          </a:p>
          <a:p>
            <a:pPr eaLnBrk="1" hangingPunct="1"/>
            <a:r>
              <a:rPr lang="ko-KR" altLang="en-US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>
                <a:latin typeface="+mn-ea"/>
                <a:ea typeface="+mn-ea"/>
              </a:rPr>
              <a:t>char                  </a:t>
            </a:r>
            <a:r>
              <a:rPr lang="en-US" altLang="ko-KR" sz="1600" dirty="0" err="1">
                <a:latin typeface="+mn-ea"/>
                <a:ea typeface="+mn-ea"/>
              </a:rPr>
              <a:t>sin_zero</a:t>
            </a:r>
            <a:r>
              <a:rPr lang="en-US" altLang="ko-KR" sz="1600" dirty="0">
                <a:latin typeface="+mn-ea"/>
                <a:ea typeface="+mn-ea"/>
              </a:rPr>
              <a:t>[8];     // struct </a:t>
            </a:r>
            <a:r>
              <a:rPr lang="en-US" altLang="ko-KR" sz="1600" dirty="0" err="1">
                <a:latin typeface="+mn-ea"/>
                <a:ea typeface="+mn-ea"/>
              </a:rPr>
              <a:t>sockaddr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과 크기를 </a:t>
            </a:r>
            <a:r>
              <a:rPr lang="ko-KR" altLang="en-US" sz="1600" dirty="0" err="1">
                <a:latin typeface="+mn-ea"/>
                <a:ea typeface="+mn-ea"/>
              </a:rPr>
              <a:t>맞춰줌</a:t>
            </a:r>
            <a:endParaRPr lang="en-US" altLang="ko-KR" sz="1600" dirty="0">
              <a:latin typeface="+mn-ea"/>
              <a:ea typeface="+mn-ea"/>
            </a:endParaRP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in_addr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uint32_t         </a:t>
            </a:r>
            <a:r>
              <a:rPr lang="en-US" altLang="ko-KR" sz="1600" dirty="0" err="1">
                <a:latin typeface="+mn-ea"/>
                <a:ea typeface="+mn-ea"/>
              </a:rPr>
              <a:t>s_addr</a:t>
            </a:r>
            <a:r>
              <a:rPr lang="en-US" altLang="ko-KR" sz="1600" dirty="0">
                <a:latin typeface="+mn-ea"/>
                <a:ea typeface="+mn-ea"/>
              </a:rPr>
              <a:t>;    // 32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IPv4 </a:t>
            </a:r>
            <a:r>
              <a:rPr lang="ko-KR" altLang="en-US" sz="1600" dirty="0">
                <a:latin typeface="+mn-ea"/>
                <a:ea typeface="+mn-ea"/>
              </a:rPr>
              <a:t>인터넷 주소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Local Unix </a:t>
            </a:r>
            <a:r>
              <a:rPr lang="ko-KR" altLang="en-US" sz="1600" dirty="0">
                <a:latin typeface="+mn-ea"/>
                <a:ea typeface="+mn-ea"/>
              </a:rPr>
              <a:t>프로토콜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sockaddr_un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sa_family_t</a:t>
            </a:r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sun_family</a:t>
            </a:r>
            <a:r>
              <a:rPr lang="en-US" altLang="ko-KR" sz="1600" dirty="0">
                <a:latin typeface="+mn-ea"/>
                <a:ea typeface="+mn-ea"/>
              </a:rPr>
              <a:t>;                // </a:t>
            </a:r>
            <a:r>
              <a:rPr lang="ko-KR" altLang="en-US" sz="1600" dirty="0">
                <a:latin typeface="+mn-ea"/>
                <a:ea typeface="+mn-ea"/>
              </a:rPr>
              <a:t>주소 체계</a:t>
            </a:r>
          </a:p>
          <a:p>
            <a:pPr eaLnBrk="1" hangingPunct="1"/>
            <a:r>
              <a:rPr lang="ko-KR" altLang="en-US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>
                <a:latin typeface="+mn-ea"/>
                <a:ea typeface="+mn-ea"/>
              </a:rPr>
              <a:t>char                  </a:t>
            </a:r>
            <a:r>
              <a:rPr lang="en-US" altLang="ko-KR" sz="1600" dirty="0" err="1">
                <a:latin typeface="+mn-ea"/>
                <a:ea typeface="+mn-ea"/>
              </a:rPr>
              <a:t>sun_path</a:t>
            </a:r>
            <a:r>
              <a:rPr lang="en-US" altLang="ko-KR" sz="1600" dirty="0">
                <a:latin typeface="+mn-ea"/>
                <a:ea typeface="+mn-ea"/>
              </a:rPr>
              <a:t>[108];          // </a:t>
            </a:r>
            <a:r>
              <a:rPr lang="ko-KR" altLang="en-US" sz="1600" dirty="0">
                <a:latin typeface="+mn-ea"/>
                <a:ea typeface="+mn-ea"/>
              </a:rPr>
              <a:t>경로 이름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ko-KR" altLang="en-US" sz="1600" b="1" dirty="0">
                <a:latin typeface="+mn-ea"/>
                <a:ea typeface="+mn-ea"/>
              </a:rPr>
              <a:t>마지막</a:t>
            </a:r>
            <a:r>
              <a:rPr lang="en-US" altLang="ko-KR" sz="1600" b="1" dirty="0">
                <a:latin typeface="+mn-ea"/>
                <a:ea typeface="+mn-ea"/>
              </a:rPr>
              <a:t>!!! </a:t>
            </a:r>
            <a:r>
              <a:rPr lang="ko-KR" altLang="en-US" sz="1600" b="1" dirty="0" err="1">
                <a:latin typeface="+mn-ea"/>
                <a:ea typeface="+mn-ea"/>
              </a:rPr>
              <a:t>포괄하는것</a:t>
            </a:r>
            <a:endParaRPr lang="ko-KR" altLang="en-US" sz="1600" dirty="0"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struct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{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sa_family_t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sin_family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char         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sa_data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[14];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};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4180409-FDF3-84CF-3DBC-88523E673E28}"/>
                  </a:ext>
                </a:extLst>
              </p14:cNvPr>
              <p14:cNvContentPartPr/>
              <p14:nvPr/>
            </p14:nvContentPartPr>
            <p14:xfrm>
              <a:off x="714184" y="729484"/>
              <a:ext cx="1741320" cy="61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4180409-FDF3-84CF-3DBC-88523E673E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184" y="720484"/>
                <a:ext cx="175896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D9CEE0E-D73B-D809-C32C-0909DAADCA92}"/>
              </a:ext>
            </a:extLst>
          </p:cNvPr>
          <p:cNvGrpSpPr/>
          <p:nvPr/>
        </p:nvGrpSpPr>
        <p:grpSpPr>
          <a:xfrm>
            <a:off x="704104" y="3419764"/>
            <a:ext cx="1824480" cy="326520"/>
            <a:chOff x="704104" y="3419764"/>
            <a:chExt cx="18244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8D92BD4-2516-2415-D479-3280EE05900E}"/>
                    </a:ext>
                  </a:extLst>
                </p14:cNvPr>
                <p14:cNvContentPartPr/>
                <p14:nvPr/>
              </p14:nvContentPartPr>
              <p14:xfrm>
                <a:off x="704104" y="3682204"/>
                <a:ext cx="1767960" cy="4428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8D92BD4-2516-2415-D479-3280EE0590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5464" y="3673564"/>
                  <a:ext cx="1785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A79B04F-9460-FCEC-3039-FBB2DF9ABAEF}"/>
                    </a:ext>
                  </a:extLst>
                </p14:cNvPr>
                <p14:cNvContentPartPr/>
                <p14:nvPr/>
              </p14:nvContentPartPr>
              <p14:xfrm>
                <a:off x="2132944" y="3419764"/>
                <a:ext cx="395640" cy="326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A79B04F-9460-FCEC-3039-FBB2DF9ABA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4304" y="3410764"/>
                  <a:ext cx="41328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BB9E2A9-E3D0-EDEE-5634-3C91B66859F0}"/>
                  </a:ext>
                </a:extLst>
              </p14:cNvPr>
              <p14:cNvContentPartPr/>
              <p14:nvPr/>
            </p14:nvContentPartPr>
            <p14:xfrm>
              <a:off x="2135464" y="457684"/>
              <a:ext cx="299520" cy="325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BB9E2A9-E3D0-EDEE-5634-3C91B6685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6824" y="449044"/>
                <a:ext cx="31716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055803-ED49-CA22-A41A-C986851E557D}"/>
              </a:ext>
            </a:extLst>
          </p:cNvPr>
          <p:cNvGrpSpPr/>
          <p:nvPr/>
        </p:nvGrpSpPr>
        <p:grpSpPr>
          <a:xfrm>
            <a:off x="2126630" y="226597"/>
            <a:ext cx="401760" cy="185400"/>
            <a:chOff x="2126630" y="226597"/>
            <a:chExt cx="40176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2284216-90AE-6364-C416-DF7E8204A0BD}"/>
                    </a:ext>
                  </a:extLst>
                </p14:cNvPr>
                <p14:cNvContentPartPr/>
                <p14:nvPr/>
              </p14:nvContentPartPr>
              <p14:xfrm>
                <a:off x="2126630" y="230557"/>
                <a:ext cx="38880" cy="181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2284216-90AE-6364-C416-DF7E8204A0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7990" y="221557"/>
                  <a:ext cx="56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6D0BFEA-2BB6-1B82-5316-26EE6B4657C8}"/>
                    </a:ext>
                  </a:extLst>
                </p14:cNvPr>
                <p14:cNvContentPartPr/>
                <p14:nvPr/>
              </p14:nvContentPartPr>
              <p14:xfrm>
                <a:off x="2204030" y="226597"/>
                <a:ext cx="99000" cy="164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6D0BFEA-2BB6-1B82-5316-26EE6B4657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5390" y="217597"/>
                  <a:ext cx="116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B3D6BCC-C40B-C3DB-FD6B-95EDE1B0638F}"/>
                    </a:ext>
                  </a:extLst>
                </p14:cNvPr>
                <p14:cNvContentPartPr/>
                <p14:nvPr/>
              </p14:nvContentPartPr>
              <p14:xfrm>
                <a:off x="2328950" y="241717"/>
                <a:ext cx="98280" cy="1414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B3D6BCC-C40B-C3DB-FD6B-95EDE1B063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950" y="233077"/>
                  <a:ext cx="115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0C1BD06-FECD-6024-FDCF-C925601246DD}"/>
                    </a:ext>
                  </a:extLst>
                </p14:cNvPr>
                <p14:cNvContentPartPr/>
                <p14:nvPr/>
              </p14:nvContentPartPr>
              <p14:xfrm>
                <a:off x="2333990" y="334957"/>
                <a:ext cx="96480" cy="6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0C1BD06-FECD-6024-FDCF-C925601246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25350" y="326317"/>
                  <a:ext cx="11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0169EAB-F6CC-1F3D-8309-3B7A772FF01F}"/>
                    </a:ext>
                  </a:extLst>
                </p14:cNvPr>
                <p14:cNvContentPartPr/>
                <p14:nvPr/>
              </p14:nvContentPartPr>
              <p14:xfrm>
                <a:off x="2446670" y="267997"/>
                <a:ext cx="81720" cy="141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0169EAB-F6CC-1F3D-8309-3B7A772FF0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37670" y="259357"/>
                  <a:ext cx="99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9215D5-C7B6-904B-7F90-0C5E0DDFB59B}"/>
              </a:ext>
            </a:extLst>
          </p:cNvPr>
          <p:cNvGrpSpPr/>
          <p:nvPr/>
        </p:nvGrpSpPr>
        <p:grpSpPr>
          <a:xfrm>
            <a:off x="2125550" y="3007597"/>
            <a:ext cx="442440" cy="198360"/>
            <a:chOff x="2125550" y="3007597"/>
            <a:chExt cx="44244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4B6E13-E2A9-EFDE-A8A1-D7EEAA40A498}"/>
                    </a:ext>
                  </a:extLst>
                </p14:cNvPr>
                <p14:cNvContentPartPr/>
                <p14:nvPr/>
              </p14:nvContentPartPr>
              <p14:xfrm>
                <a:off x="2125550" y="3027757"/>
                <a:ext cx="113040" cy="171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E4B6E13-E2A9-EFDE-A8A1-D7EEAA40A4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6910" y="3018757"/>
                  <a:ext cx="130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7732E64-09B0-3248-3892-775EC9D75F16}"/>
                    </a:ext>
                  </a:extLst>
                </p14:cNvPr>
                <p14:cNvContentPartPr/>
                <p14:nvPr/>
              </p14:nvContentPartPr>
              <p14:xfrm>
                <a:off x="2274230" y="3038917"/>
                <a:ext cx="105120" cy="167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7732E64-09B0-3248-3892-775EC9D75F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65590" y="3030277"/>
                  <a:ext cx="122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C72E04A-80A9-C99E-3454-382E8F04EE83}"/>
                    </a:ext>
                  </a:extLst>
                </p14:cNvPr>
                <p14:cNvContentPartPr/>
                <p14:nvPr/>
              </p14:nvContentPartPr>
              <p14:xfrm>
                <a:off x="2420390" y="3007597"/>
                <a:ext cx="32040" cy="1832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C72E04A-80A9-C99E-3454-382E8F04EE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11390" y="2998957"/>
                  <a:ext cx="49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06EFCA0-E74E-9743-9971-6ECBF0403D90}"/>
                    </a:ext>
                  </a:extLst>
                </p14:cNvPr>
                <p14:cNvContentPartPr/>
                <p14:nvPr/>
              </p14:nvContentPartPr>
              <p14:xfrm>
                <a:off x="2484470" y="3008677"/>
                <a:ext cx="52200" cy="178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06EFCA0-E74E-9743-9971-6ECBF0403D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5470" y="2999677"/>
                  <a:ext cx="69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028CA17-6443-250F-EF8E-AB29BC6B4CE9}"/>
                    </a:ext>
                  </a:extLst>
                </p14:cNvPr>
                <p14:cNvContentPartPr/>
                <p14:nvPr/>
              </p14:nvContentPartPr>
              <p14:xfrm>
                <a:off x="2458190" y="3030637"/>
                <a:ext cx="109800" cy="157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028CA17-6443-250F-EF8E-AB29BC6B4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49190" y="3021637"/>
                  <a:ext cx="1274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94" name="그룹 12293">
            <a:extLst>
              <a:ext uri="{FF2B5EF4-FFF2-40B4-BE49-F238E27FC236}">
                <a16:creationId xmlns:a16="http://schemas.microsoft.com/office/drawing/2014/main" id="{69E1BEC8-203F-504C-4446-111D8B5ED444}"/>
              </a:ext>
            </a:extLst>
          </p:cNvPr>
          <p:cNvGrpSpPr/>
          <p:nvPr/>
        </p:nvGrpSpPr>
        <p:grpSpPr>
          <a:xfrm>
            <a:off x="1054550" y="1120117"/>
            <a:ext cx="4332240" cy="1195920"/>
            <a:chOff x="1054550" y="1120117"/>
            <a:chExt cx="4332240" cy="11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ED9BC43-6927-A165-5D14-BB6DB6722730}"/>
                    </a:ext>
                  </a:extLst>
                </p14:cNvPr>
                <p14:cNvContentPartPr/>
                <p14:nvPr/>
              </p14:nvContentPartPr>
              <p14:xfrm>
                <a:off x="3861470" y="1120117"/>
                <a:ext cx="148320" cy="269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ED9BC43-6927-A165-5D14-BB6DB67227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52470" y="1111117"/>
                  <a:ext cx="165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F7C9BA-752E-F312-73B8-C0A307CABD8A}"/>
                    </a:ext>
                  </a:extLst>
                </p14:cNvPr>
                <p14:cNvContentPartPr/>
                <p14:nvPr/>
              </p14:nvContentPartPr>
              <p14:xfrm>
                <a:off x="4033190" y="1179157"/>
                <a:ext cx="74880" cy="132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F7C9BA-752E-F312-73B8-C0A307CABD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24550" y="1170157"/>
                  <a:ext cx="92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0045FDD-6E4C-C444-2CA4-40DD08650F8D}"/>
                    </a:ext>
                  </a:extLst>
                </p14:cNvPr>
                <p14:cNvContentPartPr/>
                <p14:nvPr/>
              </p14:nvContentPartPr>
              <p14:xfrm>
                <a:off x="4117430" y="1203277"/>
                <a:ext cx="40320" cy="216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0045FDD-6E4C-C444-2CA4-40DD08650F8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08790" y="1194277"/>
                  <a:ext cx="57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0699C2D-DB59-FD11-528F-7914AEBC61E9}"/>
                    </a:ext>
                  </a:extLst>
                </p14:cNvPr>
                <p14:cNvContentPartPr/>
                <p14:nvPr/>
              </p14:nvContentPartPr>
              <p14:xfrm>
                <a:off x="4106270" y="1164037"/>
                <a:ext cx="60120" cy="154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0699C2D-DB59-FD11-528F-7914AEBC61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97270" y="1155037"/>
                  <a:ext cx="77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BE8E4B7-395C-5D47-9C19-8BF97AC20385}"/>
                    </a:ext>
                  </a:extLst>
                </p14:cNvPr>
                <p14:cNvContentPartPr/>
                <p14:nvPr/>
              </p14:nvContentPartPr>
              <p14:xfrm>
                <a:off x="4123550" y="1303717"/>
                <a:ext cx="99360" cy="608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BE8E4B7-395C-5D47-9C19-8BF97AC203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14550" y="1294717"/>
                  <a:ext cx="117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3B9683E-44DB-9959-A101-D87465EC49C9}"/>
                    </a:ext>
                  </a:extLst>
                </p14:cNvPr>
                <p14:cNvContentPartPr/>
                <p14:nvPr/>
              </p14:nvContentPartPr>
              <p14:xfrm>
                <a:off x="4182590" y="1190677"/>
                <a:ext cx="57600" cy="12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3B9683E-44DB-9959-A101-D87465EC49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73590" y="1181677"/>
                  <a:ext cx="75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97525F9-5EF1-B493-8C7F-6CC817C374BC}"/>
                    </a:ext>
                  </a:extLst>
                </p14:cNvPr>
                <p14:cNvContentPartPr/>
                <p14:nvPr/>
              </p14:nvContentPartPr>
              <p14:xfrm>
                <a:off x="4175390" y="1188517"/>
                <a:ext cx="161280" cy="133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97525F9-5EF1-B493-8C7F-6CC817C37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6750" y="1179517"/>
                  <a:ext cx="178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AF78DAD-EF5A-C398-3BC3-C42931CB9FB4}"/>
                    </a:ext>
                  </a:extLst>
                </p14:cNvPr>
                <p14:cNvContentPartPr/>
                <p14:nvPr/>
              </p14:nvContentPartPr>
              <p14:xfrm>
                <a:off x="4253510" y="1290757"/>
                <a:ext cx="77400" cy="107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AF78DAD-EF5A-C398-3BC3-C42931CB9F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44870" y="1282117"/>
                  <a:ext cx="95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9393AE8-7ECD-0521-27AF-876FDABA31F7}"/>
                    </a:ext>
                  </a:extLst>
                </p14:cNvPr>
                <p14:cNvContentPartPr/>
                <p14:nvPr/>
              </p14:nvContentPartPr>
              <p14:xfrm>
                <a:off x="4260710" y="1341157"/>
                <a:ext cx="154080" cy="20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9393AE8-7ECD-0521-27AF-876FDABA31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51710" y="1332517"/>
                  <a:ext cx="171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2CD3296-EB4C-1BBF-A49E-2D3978A74316}"/>
                    </a:ext>
                  </a:extLst>
                </p14:cNvPr>
                <p14:cNvContentPartPr/>
                <p14:nvPr/>
              </p14:nvContentPartPr>
              <p14:xfrm>
                <a:off x="1102790" y="1459597"/>
                <a:ext cx="209160" cy="789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2CD3296-EB4C-1BBF-A49E-2D3978A743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4150" y="1450957"/>
                  <a:ext cx="2268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EACC1F-4981-9DF1-9F15-610EB9E7850F}"/>
                    </a:ext>
                  </a:extLst>
                </p14:cNvPr>
                <p14:cNvContentPartPr/>
                <p14:nvPr/>
              </p14:nvContentPartPr>
              <p14:xfrm>
                <a:off x="1054550" y="2138557"/>
                <a:ext cx="203040" cy="130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EACC1F-4981-9DF1-9F15-610EB9E785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5910" y="2129557"/>
                  <a:ext cx="220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8078F9D-C2A0-C64E-E47F-8F0B6F3ACA19}"/>
                    </a:ext>
                  </a:extLst>
                </p14:cNvPr>
                <p14:cNvContentPartPr/>
                <p14:nvPr/>
              </p14:nvContentPartPr>
              <p14:xfrm>
                <a:off x="1318790" y="1984117"/>
                <a:ext cx="167040" cy="263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8078F9D-C2A0-C64E-E47F-8F0B6F3ACA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09790" y="1975477"/>
                  <a:ext cx="184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AE46669-2387-6B35-2D0B-F42638805AE4}"/>
                    </a:ext>
                  </a:extLst>
                </p14:cNvPr>
                <p14:cNvContentPartPr/>
                <p14:nvPr/>
              </p14:nvContentPartPr>
              <p14:xfrm>
                <a:off x="1472510" y="2070157"/>
                <a:ext cx="73080" cy="94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AE46669-2387-6B35-2D0B-F42638805A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63870" y="2061517"/>
                  <a:ext cx="90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60C5E22-F544-B3CD-A056-3E0C3B36B11D}"/>
                    </a:ext>
                  </a:extLst>
                </p14:cNvPr>
                <p14:cNvContentPartPr/>
                <p14:nvPr/>
              </p14:nvContentPartPr>
              <p14:xfrm>
                <a:off x="1579430" y="2050357"/>
                <a:ext cx="31320" cy="147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60C5E22-F544-B3CD-A056-3E0C3B36B1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70790" y="2041717"/>
                  <a:ext cx="48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23B5EEC-998C-B0E3-A70B-B4C7443E55B6}"/>
                    </a:ext>
                  </a:extLst>
                </p14:cNvPr>
                <p14:cNvContentPartPr/>
                <p14:nvPr/>
              </p14:nvContentPartPr>
              <p14:xfrm>
                <a:off x="1748270" y="2022637"/>
                <a:ext cx="120960" cy="100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23B5EEC-998C-B0E3-A70B-B4C7443E55B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39270" y="2013637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542DC8C-6656-CE18-B52D-478E4E47E88D}"/>
                    </a:ext>
                  </a:extLst>
                </p14:cNvPr>
                <p14:cNvContentPartPr/>
                <p14:nvPr/>
              </p14:nvContentPartPr>
              <p14:xfrm>
                <a:off x="1759430" y="2117317"/>
                <a:ext cx="125280" cy="86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542DC8C-6656-CE18-B52D-478E4E47E8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50430" y="2108677"/>
                  <a:ext cx="142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23D5B1F-FECD-F8A7-7028-AD807E426177}"/>
                    </a:ext>
                  </a:extLst>
                </p14:cNvPr>
                <p14:cNvContentPartPr/>
                <p14:nvPr/>
              </p14:nvContentPartPr>
              <p14:xfrm>
                <a:off x="1917110" y="2012197"/>
                <a:ext cx="137160" cy="1911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23D5B1F-FECD-F8A7-7028-AD807E4261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08110" y="2003197"/>
                  <a:ext cx="154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0EE2885-178A-01F1-4A40-019B6FCAD818}"/>
                    </a:ext>
                  </a:extLst>
                </p14:cNvPr>
                <p14:cNvContentPartPr/>
                <p14:nvPr/>
              </p14:nvContentPartPr>
              <p14:xfrm>
                <a:off x="2040950" y="2023357"/>
                <a:ext cx="59400" cy="20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0EE2885-178A-01F1-4A40-019B6FCAD81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32310" y="2014717"/>
                  <a:ext cx="77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72A957D-F98C-AA2A-A780-7B12169B9E3A}"/>
                    </a:ext>
                  </a:extLst>
                </p14:cNvPr>
                <p14:cNvContentPartPr/>
                <p14:nvPr/>
              </p14:nvContentPartPr>
              <p14:xfrm>
                <a:off x="2016830" y="2071237"/>
                <a:ext cx="156600" cy="103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72A957D-F98C-AA2A-A780-7B12169B9E3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7830" y="2062597"/>
                  <a:ext cx="174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E6DE064-026B-9341-AC29-A58E8DB80F0B}"/>
                    </a:ext>
                  </a:extLst>
                </p14:cNvPr>
                <p14:cNvContentPartPr/>
                <p14:nvPr/>
              </p14:nvContentPartPr>
              <p14:xfrm>
                <a:off x="2161910" y="2034157"/>
                <a:ext cx="84960" cy="1659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E6DE064-026B-9341-AC29-A58E8DB80F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52910" y="2025517"/>
                  <a:ext cx="102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0B1F4FC-2D8C-86C3-F3B8-54FECCC0FC77}"/>
                    </a:ext>
                  </a:extLst>
                </p14:cNvPr>
                <p14:cNvContentPartPr/>
                <p14:nvPr/>
              </p14:nvContentPartPr>
              <p14:xfrm>
                <a:off x="2226710" y="2032717"/>
                <a:ext cx="111240" cy="1746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0B1F4FC-2D8C-86C3-F3B8-54FECCC0FC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18070" y="2024077"/>
                  <a:ext cx="128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0A436AF-F411-2C4B-4619-9A8AB46A4C63}"/>
                    </a:ext>
                  </a:extLst>
                </p14:cNvPr>
                <p14:cNvContentPartPr/>
                <p14:nvPr/>
              </p14:nvContentPartPr>
              <p14:xfrm>
                <a:off x="2484830" y="2014357"/>
                <a:ext cx="75240" cy="10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0A436AF-F411-2C4B-4619-9A8AB46A4C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75830" y="2005717"/>
                  <a:ext cx="92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F9CB5F2-3ACA-16FC-F42F-72C98D236CD8}"/>
                    </a:ext>
                  </a:extLst>
                </p14:cNvPr>
                <p14:cNvContentPartPr/>
                <p14:nvPr/>
              </p14:nvContentPartPr>
              <p14:xfrm>
                <a:off x="2467190" y="2030917"/>
                <a:ext cx="207000" cy="136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F9CB5F2-3ACA-16FC-F42F-72C98D236CD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58550" y="2022277"/>
                  <a:ext cx="224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CC552D5-6BE8-B4B2-12DE-4991D8C5922B}"/>
                    </a:ext>
                  </a:extLst>
                </p14:cNvPr>
                <p14:cNvContentPartPr/>
                <p14:nvPr/>
              </p14:nvContentPartPr>
              <p14:xfrm>
                <a:off x="2618390" y="2157277"/>
                <a:ext cx="98280" cy="932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CC552D5-6BE8-B4B2-12DE-4991D8C592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09390" y="2148637"/>
                  <a:ext cx="11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7F9A14C-12DB-4A11-A786-BB41E38066C9}"/>
                    </a:ext>
                  </a:extLst>
                </p14:cNvPr>
                <p14:cNvContentPartPr/>
                <p14:nvPr/>
              </p14:nvContentPartPr>
              <p14:xfrm>
                <a:off x="2810270" y="2028757"/>
                <a:ext cx="364680" cy="1904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7F9A14C-12DB-4A11-A786-BB41E38066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01630" y="2019757"/>
                  <a:ext cx="382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15191F2-CACF-495E-6DAA-1D38D1425CBC}"/>
                    </a:ext>
                  </a:extLst>
                </p14:cNvPr>
                <p14:cNvContentPartPr/>
                <p14:nvPr/>
              </p14:nvContentPartPr>
              <p14:xfrm>
                <a:off x="3198350" y="2233237"/>
                <a:ext cx="5400" cy="9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15191F2-CACF-495E-6DAA-1D38D1425C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89350" y="2224237"/>
                  <a:ext cx="2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54B20C8-ACC4-7A2E-72B4-E7E8E0E8C233}"/>
                    </a:ext>
                  </a:extLst>
                </p14:cNvPr>
                <p14:cNvContentPartPr/>
                <p14:nvPr/>
              </p14:nvContentPartPr>
              <p14:xfrm>
                <a:off x="3382670" y="2024077"/>
                <a:ext cx="79200" cy="48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54B20C8-ACC4-7A2E-72B4-E7E8E0E8C2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3670" y="2015077"/>
                  <a:ext cx="96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9C5DA6A-F644-29E3-F22C-87E96589B107}"/>
                    </a:ext>
                  </a:extLst>
                </p14:cNvPr>
                <p14:cNvContentPartPr/>
                <p14:nvPr/>
              </p14:nvContentPartPr>
              <p14:xfrm>
                <a:off x="3370430" y="2098597"/>
                <a:ext cx="145800" cy="1490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9C5DA6A-F644-29E3-F22C-87E96589B10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61430" y="2089597"/>
                  <a:ext cx="163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1A1DF14-0DA0-A306-A34E-E557255B1867}"/>
                    </a:ext>
                  </a:extLst>
                </p14:cNvPr>
                <p14:cNvContentPartPr/>
                <p14:nvPr/>
              </p14:nvContentPartPr>
              <p14:xfrm>
                <a:off x="3474110" y="2274997"/>
                <a:ext cx="64440" cy="378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1A1DF14-0DA0-A306-A34E-E557255B18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65110" y="2266357"/>
                  <a:ext cx="82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F6A928B-BAE3-6831-51F6-540EED6770EF}"/>
                    </a:ext>
                  </a:extLst>
                </p14:cNvPr>
                <p14:cNvContentPartPr/>
                <p14:nvPr/>
              </p14:nvContentPartPr>
              <p14:xfrm>
                <a:off x="3554750" y="2115517"/>
                <a:ext cx="112320" cy="149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F6A928B-BAE3-6831-51F6-540EED6770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45750" y="2106877"/>
                  <a:ext cx="129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17EEF98-E678-1309-DADE-6582CE3D97B2}"/>
                    </a:ext>
                  </a:extLst>
                </p14:cNvPr>
                <p14:cNvContentPartPr/>
                <p14:nvPr/>
              </p14:nvContentPartPr>
              <p14:xfrm>
                <a:off x="3769670" y="2085277"/>
                <a:ext cx="109080" cy="125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17EEF98-E678-1309-DADE-6582CE3D97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0670" y="2076277"/>
                  <a:ext cx="126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5DFC7C6-D13A-3A93-6AEF-E7F72934825B}"/>
                    </a:ext>
                  </a:extLst>
                </p14:cNvPr>
                <p14:cNvContentPartPr/>
                <p14:nvPr/>
              </p14:nvContentPartPr>
              <p14:xfrm>
                <a:off x="3814310" y="2248717"/>
                <a:ext cx="95040" cy="67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5DFC7C6-D13A-3A93-6AEF-E7F72934825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05310" y="2240077"/>
                  <a:ext cx="112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862A928-B621-8429-E3EB-84F95A213C61}"/>
                    </a:ext>
                  </a:extLst>
                </p14:cNvPr>
                <p14:cNvContentPartPr/>
                <p14:nvPr/>
              </p14:nvContentPartPr>
              <p14:xfrm>
                <a:off x="3874070" y="2133517"/>
                <a:ext cx="150120" cy="126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862A928-B621-8429-E3EB-84F95A213C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5430" y="2124517"/>
                  <a:ext cx="167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C28A34C-B513-DB29-7796-D4DEAE2BD63E}"/>
                    </a:ext>
                  </a:extLst>
                </p14:cNvPr>
                <p14:cNvContentPartPr/>
                <p14:nvPr/>
              </p14:nvContentPartPr>
              <p14:xfrm>
                <a:off x="4005110" y="2095717"/>
                <a:ext cx="110880" cy="1314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C28A34C-B513-DB29-7796-D4DEAE2BD63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96470" y="2087077"/>
                  <a:ext cx="128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AD5DE63-C696-A6CB-EE4C-3A7D465C6902}"/>
                    </a:ext>
                  </a:extLst>
                </p14:cNvPr>
                <p14:cNvContentPartPr/>
                <p14:nvPr/>
              </p14:nvContentPartPr>
              <p14:xfrm>
                <a:off x="4082150" y="2097157"/>
                <a:ext cx="227160" cy="1854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AD5DE63-C696-A6CB-EE4C-3A7D465C690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73510" y="2088517"/>
                  <a:ext cx="244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5728523-FED5-3869-7F64-8443E15F6277}"/>
                    </a:ext>
                  </a:extLst>
                </p14:cNvPr>
                <p14:cNvContentPartPr/>
                <p14:nvPr/>
              </p14:nvContentPartPr>
              <p14:xfrm>
                <a:off x="4249550" y="2228197"/>
                <a:ext cx="93600" cy="50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5728523-FED5-3869-7F64-8443E15F627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40910" y="2219197"/>
                  <a:ext cx="111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B59E294-3655-B2B9-E45C-0D96ED9200B4}"/>
                    </a:ext>
                  </a:extLst>
                </p14:cNvPr>
                <p14:cNvContentPartPr/>
                <p14:nvPr/>
              </p14:nvContentPartPr>
              <p14:xfrm>
                <a:off x="4431350" y="2100757"/>
                <a:ext cx="130320" cy="1080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B59E294-3655-B2B9-E45C-0D96ED9200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22350" y="2091757"/>
                  <a:ext cx="14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872157C-0F0A-F362-5ACC-BFCBEEAA0041}"/>
                    </a:ext>
                  </a:extLst>
                </p14:cNvPr>
                <p14:cNvContentPartPr/>
                <p14:nvPr/>
              </p14:nvContentPartPr>
              <p14:xfrm>
                <a:off x="4529630" y="2079157"/>
                <a:ext cx="194040" cy="2001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872157C-0F0A-F362-5ACC-BFCBEEAA004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20990" y="2070517"/>
                  <a:ext cx="211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8031B2F-DB15-5385-AF8C-EC280811C00D}"/>
                    </a:ext>
                  </a:extLst>
                </p14:cNvPr>
                <p14:cNvContentPartPr/>
                <p14:nvPr/>
              </p14:nvContentPartPr>
              <p14:xfrm>
                <a:off x="4675430" y="2120557"/>
                <a:ext cx="186480" cy="1497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8031B2F-DB15-5385-AF8C-EC280811C00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66790" y="2111557"/>
                  <a:ext cx="204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B476BC4-2F83-7087-6B60-2AA572B7876F}"/>
                    </a:ext>
                  </a:extLst>
                </p14:cNvPr>
                <p14:cNvContentPartPr/>
                <p14:nvPr/>
              </p14:nvContentPartPr>
              <p14:xfrm>
                <a:off x="4856510" y="2125957"/>
                <a:ext cx="66600" cy="792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B476BC4-2F83-7087-6B60-2AA572B787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47510" y="2117317"/>
                  <a:ext cx="84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98989FE-3EC2-E266-9BFF-1801589C3A87}"/>
                    </a:ext>
                  </a:extLst>
                </p14:cNvPr>
                <p14:cNvContentPartPr/>
                <p14:nvPr/>
              </p14:nvContentPartPr>
              <p14:xfrm>
                <a:off x="4961630" y="2047837"/>
                <a:ext cx="182520" cy="1616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98989FE-3EC2-E266-9BFF-1801589C3A8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52990" y="2038837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84EBEC6-E034-C952-607A-821ABA665D03}"/>
                    </a:ext>
                  </a:extLst>
                </p14:cNvPr>
                <p14:cNvContentPartPr/>
                <p14:nvPr/>
              </p14:nvContentPartPr>
              <p14:xfrm>
                <a:off x="5105270" y="2105437"/>
                <a:ext cx="101520" cy="1173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84EBEC6-E034-C952-607A-821ABA665D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96270" y="2096437"/>
                  <a:ext cx="119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288" name="잉크 12287">
                  <a:extLst>
                    <a:ext uri="{FF2B5EF4-FFF2-40B4-BE49-F238E27FC236}">
                      <a16:creationId xmlns:a16="http://schemas.microsoft.com/office/drawing/2014/main" id="{AB9A2012-4934-7B68-F6FE-9FC138FDF245}"/>
                    </a:ext>
                  </a:extLst>
                </p14:cNvPr>
                <p14:cNvContentPartPr/>
                <p14:nvPr/>
              </p14:nvContentPartPr>
              <p14:xfrm>
                <a:off x="5237030" y="2120197"/>
                <a:ext cx="149760" cy="107640"/>
              </p14:xfrm>
            </p:contentPart>
          </mc:Choice>
          <mc:Fallback>
            <p:pic>
              <p:nvPicPr>
                <p:cNvPr id="12288" name="잉크 12287">
                  <a:extLst>
                    <a:ext uri="{FF2B5EF4-FFF2-40B4-BE49-F238E27FC236}">
                      <a16:creationId xmlns:a16="http://schemas.microsoft.com/office/drawing/2014/main" id="{AB9A2012-4934-7B68-F6FE-9FC138FDF2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28030" y="2111557"/>
                  <a:ext cx="167400" cy="125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4">
            <a:extLst>
              <a:ext uri="{FF2B5EF4-FFF2-40B4-BE49-F238E27FC236}">
                <a16:creationId xmlns:a16="http://schemas.microsoft.com/office/drawing/2014/main" id="{308F26AB-2D8A-472B-8BB5-FEA1600C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 큐 생성 및 연결 수용</a:t>
            </a:r>
            <a:endParaRPr lang="ko-KR" altLang="en-US"/>
          </a:p>
        </p:txBody>
      </p:sp>
      <p:sp>
        <p:nvSpPr>
          <p:cNvPr id="13315" name="내용 개체 틀 10">
            <a:extLst>
              <a:ext uri="{FF2B5EF4-FFF2-40B4-BE49-F238E27FC236}">
                <a16:creationId xmlns:a16="http://schemas.microsoft.com/office/drawing/2014/main" id="{DFBA4E69-689F-4AF5-9859-1832CB6F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Int listen(int fd, int queueLength)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대기중인 소켓 연결의 최대 수를 명시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매개변수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fd : </a:t>
            </a:r>
            <a:r>
              <a:rPr lang="ko-KR" altLang="en-US">
                <a:sym typeface="Wingdings" panose="05000000000000000000" pitchFamily="2" charset="2"/>
              </a:rPr>
              <a:t>파일 기술자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queueLength : </a:t>
            </a:r>
            <a:r>
              <a:rPr lang="ko-KR" altLang="en-US">
                <a:sym typeface="Wingdings" panose="05000000000000000000" pitchFamily="2" charset="2"/>
              </a:rPr>
              <a:t>연결 최대수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13316" name="날짜 개체 틀 1">
            <a:extLst>
              <a:ext uri="{FF2B5EF4-FFF2-40B4-BE49-F238E27FC236}">
                <a16:creationId xmlns:a16="http://schemas.microsoft.com/office/drawing/2014/main" id="{2E22DA4B-2390-4365-B7B7-3EE5031443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D76D4C3-76FB-4748-BD0B-9414C2F3A3DA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EC66C43D-D5AF-4005-814C-2F6C9DD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7" name="슬라이드 번호 개체 틀 3">
            <a:extLst>
              <a:ext uri="{FF2B5EF4-FFF2-40B4-BE49-F238E27FC236}">
                <a16:creationId xmlns:a16="http://schemas.microsoft.com/office/drawing/2014/main" id="{E1EE2EF5-07A1-4554-87D0-A3459F59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48E0D63-0F5C-433C-81A2-CFB94A081F81}" type="slidenum">
              <a:rPr lang="ko-KR" altLang="en-US"/>
              <a:pPr/>
              <a:t>11</a:t>
            </a:fld>
            <a:endParaRPr lang="en-US" altLang="ko-KR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1506BD-8B42-6244-4083-162F2FF7DB49}"/>
              </a:ext>
            </a:extLst>
          </p:cNvPr>
          <p:cNvGrpSpPr/>
          <p:nvPr/>
        </p:nvGrpSpPr>
        <p:grpSpPr>
          <a:xfrm>
            <a:off x="5520350" y="1094557"/>
            <a:ext cx="600840" cy="277920"/>
            <a:chOff x="5520350" y="1094557"/>
            <a:chExt cx="6008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58E5F47-ECF3-A2E5-8917-088E4DE69DDC}"/>
                    </a:ext>
                  </a:extLst>
                </p14:cNvPr>
                <p14:cNvContentPartPr/>
                <p14:nvPr/>
              </p14:nvContentPartPr>
              <p14:xfrm>
                <a:off x="5520350" y="1094557"/>
                <a:ext cx="131760" cy="1234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58E5F47-ECF3-A2E5-8917-088E4DE69D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11350" y="1085557"/>
                  <a:ext cx="14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199DA25-A51A-3EE7-24F1-AAE09960ADE6}"/>
                    </a:ext>
                  </a:extLst>
                </p14:cNvPr>
                <p14:cNvContentPartPr/>
                <p14:nvPr/>
              </p14:nvContentPartPr>
              <p14:xfrm>
                <a:off x="5561750" y="1238557"/>
                <a:ext cx="95040" cy="853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199DA25-A51A-3EE7-24F1-AAE09960AD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52750" y="1229557"/>
                  <a:ext cx="112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88E2696-8ABF-204B-A270-16C3BE57791B}"/>
                    </a:ext>
                  </a:extLst>
                </p14:cNvPr>
                <p14:cNvContentPartPr/>
                <p14:nvPr/>
              </p14:nvContentPartPr>
              <p14:xfrm>
                <a:off x="5685230" y="1140277"/>
                <a:ext cx="97200" cy="134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88E2696-8ABF-204B-A270-16C3BE5779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6590" y="1131637"/>
                  <a:ext cx="114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3A17926-9836-AB77-5D5C-617E9810A05C}"/>
                    </a:ext>
                  </a:extLst>
                </p14:cNvPr>
                <p14:cNvContentPartPr/>
                <p14:nvPr/>
              </p14:nvContentPartPr>
              <p14:xfrm>
                <a:off x="5707550" y="1165837"/>
                <a:ext cx="137880" cy="107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3A17926-9836-AB77-5D5C-617E9810A0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8550" y="1157197"/>
                  <a:ext cx="155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2F281D9-A88A-7451-DBBD-B2DE9A658D82}"/>
                    </a:ext>
                  </a:extLst>
                </p14:cNvPr>
                <p14:cNvContentPartPr/>
                <p14:nvPr/>
              </p14:nvContentPartPr>
              <p14:xfrm>
                <a:off x="5877470" y="1163317"/>
                <a:ext cx="10440" cy="108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2F281D9-A88A-7451-DBBD-B2DE9A658D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8830" y="1154317"/>
                  <a:ext cx="28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9303647-DA59-B4D3-90EE-8792FDB9EAD6}"/>
                    </a:ext>
                  </a:extLst>
                </p14:cNvPr>
                <p14:cNvContentPartPr/>
                <p14:nvPr/>
              </p14:nvContentPartPr>
              <p14:xfrm>
                <a:off x="5827430" y="1290397"/>
                <a:ext cx="111600" cy="77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9303647-DA59-B4D3-90EE-8792FDB9EA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18790" y="1281397"/>
                  <a:ext cx="129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83548F5-824E-C816-F7F6-CADBDEE8DB5F}"/>
                    </a:ext>
                  </a:extLst>
                </p14:cNvPr>
                <p14:cNvContentPartPr/>
                <p14:nvPr/>
              </p14:nvContentPartPr>
              <p14:xfrm>
                <a:off x="5945150" y="1185277"/>
                <a:ext cx="136440" cy="1382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83548F5-824E-C816-F7F6-CADBDEE8DB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36150" y="1176637"/>
                  <a:ext cx="154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EAC0D39-04E9-8956-7CD6-378C8E60112D}"/>
                    </a:ext>
                  </a:extLst>
                </p14:cNvPr>
                <p14:cNvContentPartPr/>
                <p14:nvPr/>
              </p14:nvContentPartPr>
              <p14:xfrm>
                <a:off x="6101390" y="1206877"/>
                <a:ext cx="19800" cy="165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EAC0D39-04E9-8956-7CD6-378C8E6011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92390" y="1197877"/>
                  <a:ext cx="374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B8213B-EFCD-9FAB-82B7-92F2160A169C}"/>
              </a:ext>
            </a:extLst>
          </p:cNvPr>
          <p:cNvGrpSpPr/>
          <p:nvPr/>
        </p:nvGrpSpPr>
        <p:grpSpPr>
          <a:xfrm>
            <a:off x="6273830" y="1104637"/>
            <a:ext cx="217440" cy="254520"/>
            <a:chOff x="6273830" y="1104637"/>
            <a:chExt cx="21744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2448D5-AC87-A368-3CBB-3EAFEB050157}"/>
                    </a:ext>
                  </a:extLst>
                </p14:cNvPr>
                <p14:cNvContentPartPr/>
                <p14:nvPr/>
              </p14:nvContentPartPr>
              <p14:xfrm>
                <a:off x="6273830" y="1104637"/>
                <a:ext cx="152280" cy="145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2448D5-AC87-A368-3CBB-3EAFEB0501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64830" y="1095637"/>
                  <a:ext cx="169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3A7474A-ABE8-B944-DB0C-BA685AFB8B75}"/>
                    </a:ext>
                  </a:extLst>
                </p14:cNvPr>
                <p14:cNvContentPartPr/>
                <p14:nvPr/>
              </p14:nvContentPartPr>
              <p14:xfrm>
                <a:off x="6308750" y="1206517"/>
                <a:ext cx="132480" cy="69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3A7474A-ABE8-B944-DB0C-BA685AFB8B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99750" y="1197517"/>
                  <a:ext cx="150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A49CCF2-5C91-13C6-1BCF-18110DC36C99}"/>
                    </a:ext>
                  </a:extLst>
                </p14:cNvPr>
                <p14:cNvContentPartPr/>
                <p14:nvPr/>
              </p14:nvContentPartPr>
              <p14:xfrm>
                <a:off x="6405230" y="1249717"/>
                <a:ext cx="86040" cy="109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A49CCF2-5C91-13C6-1BCF-18110DC36C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96590" y="1241077"/>
                  <a:ext cx="1036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6C805B-4E71-7E19-2E03-38CABBAF9718}"/>
              </a:ext>
            </a:extLst>
          </p:cNvPr>
          <p:cNvGrpSpPr/>
          <p:nvPr/>
        </p:nvGrpSpPr>
        <p:grpSpPr>
          <a:xfrm>
            <a:off x="6657590" y="1052077"/>
            <a:ext cx="504720" cy="262440"/>
            <a:chOff x="6657590" y="1052077"/>
            <a:chExt cx="5047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94C4F9-8919-0EF9-0BB4-51EE2D141C4F}"/>
                    </a:ext>
                  </a:extLst>
                </p14:cNvPr>
                <p14:cNvContentPartPr/>
                <p14:nvPr/>
              </p14:nvContentPartPr>
              <p14:xfrm>
                <a:off x="6657590" y="1052077"/>
                <a:ext cx="101880" cy="164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94C4F9-8919-0EF9-0BB4-51EE2D141C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8590" y="1043437"/>
                  <a:ext cx="119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658C058-5772-7400-74C2-79863803512F}"/>
                    </a:ext>
                  </a:extLst>
                </p14:cNvPr>
                <p14:cNvContentPartPr/>
                <p14:nvPr/>
              </p14:nvContentPartPr>
              <p14:xfrm>
                <a:off x="6780350" y="1095277"/>
                <a:ext cx="63360" cy="84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658C058-5772-7400-74C2-7986380351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1710" y="1086637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CC7A0E7-3804-C455-3355-4D6A42F25EB7}"/>
                    </a:ext>
                  </a:extLst>
                </p14:cNvPr>
                <p14:cNvContentPartPr/>
                <p14:nvPr/>
              </p14:nvContentPartPr>
              <p14:xfrm>
                <a:off x="6805550" y="1099597"/>
                <a:ext cx="57960" cy="189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CC7A0E7-3804-C455-3355-4D6A42F25E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96550" y="1090597"/>
                  <a:ext cx="75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2DB0DFD-3A99-4278-10E5-11AF9B9F2EFE}"/>
                    </a:ext>
                  </a:extLst>
                </p14:cNvPr>
                <p14:cNvContentPartPr/>
                <p14:nvPr/>
              </p14:nvContentPartPr>
              <p14:xfrm>
                <a:off x="6912110" y="1120477"/>
                <a:ext cx="70920" cy="102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2DB0DFD-3A99-4278-10E5-11AF9B9F2E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03110" y="1111477"/>
                  <a:ext cx="88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A1D04FD-40D6-1DE5-15C3-BE378F945820}"/>
                    </a:ext>
                  </a:extLst>
                </p14:cNvPr>
                <p14:cNvContentPartPr/>
                <p14:nvPr/>
              </p14:nvContentPartPr>
              <p14:xfrm>
                <a:off x="6971510" y="1106077"/>
                <a:ext cx="65160" cy="102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A1D04FD-40D6-1DE5-15C3-BE378F9458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62870" y="1097077"/>
                  <a:ext cx="8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92EB329-252E-C30E-0F1E-87CA10F83880}"/>
                    </a:ext>
                  </a:extLst>
                </p14:cNvPr>
                <p14:cNvContentPartPr/>
                <p14:nvPr/>
              </p14:nvContentPartPr>
              <p14:xfrm>
                <a:off x="7010750" y="1249357"/>
                <a:ext cx="151560" cy="651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92EB329-252E-C30E-0F1E-87CA10F838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01750" y="1240357"/>
                  <a:ext cx="169200" cy="8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5">
            <a:extLst>
              <a:ext uri="{FF2B5EF4-FFF2-40B4-BE49-F238E27FC236}">
                <a16:creationId xmlns:a16="http://schemas.microsoft.com/office/drawing/2014/main" id="{C620A1F3-A790-44D2-A31E-7877FA69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 큐 생성 및 연결 수용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7239C84-FD42-4B10-B520-0308304B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accept( 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int*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클라이언트 연결 요구를 수용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클라이언트의 연결 요구가 발생하면 원래의 명명된 서버 소켓과 동일한 속성을 갖는 명명되지 않은 소켓을 생성하고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그것을 클라이언트의 소켓에 연결한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클라이언트와 통신을 위해서 사용될 수 있는 새로운 파일 기술자를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원래의 명명된 서버 소켓은 다른 연결을 받아들이기 위해서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 : </a:t>
            </a:r>
            <a:r>
              <a:rPr lang="ko-KR" altLang="en-US" dirty="0">
                <a:sym typeface="Wingdings" panose="05000000000000000000" pitchFamily="2" charset="2"/>
              </a:rPr>
              <a:t>클라이언트의 주소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 :</a:t>
            </a:r>
            <a:r>
              <a:rPr lang="ko-KR" altLang="en-US" dirty="0">
                <a:sym typeface="Wingdings" panose="05000000000000000000" pitchFamily="2" charset="2"/>
              </a:rPr>
              <a:t> 클라이언트의 주소 크기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성공한다면 클라이언트와 대화하기 위해 사용될 수 있는 새로운 파일 기술자를 반환 하고 그렇지 않으면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endParaRPr lang="ko-KR" altLang="en-US" dirty="0"/>
          </a:p>
        </p:txBody>
      </p:sp>
      <p:sp>
        <p:nvSpPr>
          <p:cNvPr id="14340" name="날짜 개체 틀 3">
            <a:extLst>
              <a:ext uri="{FF2B5EF4-FFF2-40B4-BE49-F238E27FC236}">
                <a16:creationId xmlns:a16="http://schemas.microsoft.com/office/drawing/2014/main" id="{A7AD8D0A-4648-4304-9AF7-F21525CC9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D22C5AE-0B53-4D95-B9E0-649A557B22E6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4342" name="Footer Placeholder 5">
            <a:extLst>
              <a:ext uri="{FF2B5EF4-FFF2-40B4-BE49-F238E27FC236}">
                <a16:creationId xmlns:a16="http://schemas.microsoft.com/office/drawing/2014/main" id="{3B41CCB1-9489-4635-B857-654E2828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1" name="슬라이드 번호 개체 틀 5">
            <a:extLst>
              <a:ext uri="{FF2B5EF4-FFF2-40B4-BE49-F238E27FC236}">
                <a16:creationId xmlns:a16="http://schemas.microsoft.com/office/drawing/2014/main" id="{8585686A-00B0-4735-B22E-CFB089F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B0CD354-4936-46D5-8095-9AFB11218527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0">
            <a:extLst>
              <a:ext uri="{FF2B5EF4-FFF2-40B4-BE49-F238E27FC236}">
                <a16:creationId xmlns:a16="http://schemas.microsoft.com/office/drawing/2014/main" id="{87F81D9F-96EC-4915-806A-89E9E56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연결하기</a:t>
            </a:r>
            <a:endParaRPr lang="ko-KR" altLang="en-US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423BA20A-C08B-4D0B-B9FD-31498637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connect(int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구조체 내에 주소가 저장 되어 있는 서버 소켓에 연결을 시도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성공한다면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ko-KR" altLang="en-US" dirty="0">
                <a:sym typeface="Wingdings" panose="05000000000000000000" pitchFamily="2" charset="2"/>
              </a:rPr>
              <a:t>는 서버와 통신에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구조체의 유형은 </a:t>
            </a:r>
            <a:r>
              <a:rPr lang="en-US" altLang="ko-KR" dirty="0">
                <a:sym typeface="Wingdings" panose="05000000000000000000" pitchFamily="2" charset="2"/>
              </a:rPr>
              <a:t>bind()</a:t>
            </a:r>
            <a:r>
              <a:rPr lang="ko-KR" altLang="en-US" dirty="0">
                <a:sym typeface="Wingdings" panose="05000000000000000000" pitchFamily="2" charset="2"/>
              </a:rPr>
              <a:t>를 설명할 때에 언급한 것과 동일한 규칙들을 따라야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PF_UNIX socket : </a:t>
            </a:r>
            <a:r>
              <a:rPr lang="en-US" altLang="ko-KR" dirty="0" err="1">
                <a:sym typeface="Wingdings" panose="05000000000000000000" pitchFamily="2" charset="2"/>
              </a:rPr>
              <a:t>sockaddr_un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PF_INET socket : </a:t>
            </a:r>
            <a:r>
              <a:rPr lang="en-US" altLang="ko-KR" dirty="0" err="1">
                <a:sym typeface="Wingdings" panose="05000000000000000000" pitchFamily="2" charset="2"/>
              </a:rPr>
              <a:t>sockaddr_in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주소 구조체의 크기와 동일해야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만일 연결되면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만일 서버 소켓이 존재하지 않거나 대기 큐가 가득 차 있다면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15364" name="날짜 개체 틀 3">
            <a:extLst>
              <a:ext uri="{FF2B5EF4-FFF2-40B4-BE49-F238E27FC236}">
                <a16:creationId xmlns:a16="http://schemas.microsoft.com/office/drawing/2014/main" id="{9F8A702A-DB34-4D93-AA04-64F1E882D6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EEE854E-1702-466C-892E-39F6261584F1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5366" name="Footer Placeholder 5">
            <a:extLst>
              <a:ext uri="{FF2B5EF4-FFF2-40B4-BE49-F238E27FC236}">
                <a16:creationId xmlns:a16="http://schemas.microsoft.com/office/drawing/2014/main" id="{95A96ABE-CFC4-4D1A-8937-A9BCAB4C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5" name="슬라이드 번호 개체 틀 5">
            <a:extLst>
              <a:ext uri="{FF2B5EF4-FFF2-40B4-BE49-F238E27FC236}">
                <a16:creationId xmlns:a16="http://schemas.microsoft.com/office/drawing/2014/main" id="{D5260486-3C68-403D-AF68-51F56097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014AEED-4E7A-49DA-80C8-865C37CF1421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>
            <a:extLst>
              <a:ext uri="{FF2B5EF4-FFF2-40B4-BE49-F238E27FC236}">
                <a16:creationId xmlns:a16="http://schemas.microsoft.com/office/drawing/2014/main" id="{EF3FF743-05C9-41A8-AD05-E53002D472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D881AC9-2392-4C7C-AB39-969CF2AF6EDC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6389" name="Footer Placeholder 3">
            <a:extLst>
              <a:ext uri="{FF2B5EF4-FFF2-40B4-BE49-F238E27FC236}">
                <a16:creationId xmlns:a16="http://schemas.microsoft.com/office/drawing/2014/main" id="{AB74D1A9-D9DA-4575-BAE0-121FC64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87" name="슬라이드 번호 개체 틀 5">
            <a:extLst>
              <a:ext uri="{FF2B5EF4-FFF2-40B4-BE49-F238E27FC236}">
                <a16:creationId xmlns:a16="http://schemas.microsoft.com/office/drawing/2014/main" id="{FFB73534-4872-479A-B88D-1877746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A0E80FD-CD08-4434-9CA2-B1B6C14291CB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388" name="직사각형 6">
            <a:extLst>
              <a:ext uri="{FF2B5EF4-FFF2-40B4-BE49-F238E27FC236}">
                <a16:creationId xmlns:a16="http://schemas.microsoft.com/office/drawing/2014/main" id="{A4109A7B-1488-4864-86F7-92A5FBAE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" y="309563"/>
            <a:ext cx="7170685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/*  Server 1  */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arpa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htonl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(INADDR_ANY)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listen(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5);</a:t>
            </a:r>
          </a:p>
        </p:txBody>
      </p:sp>
      <p:sp>
        <p:nvSpPr>
          <p:cNvPr id="16390" name="직사각형 1">
            <a:extLst>
              <a:ext uri="{FF2B5EF4-FFF2-40B4-BE49-F238E27FC236}">
                <a16:creationId xmlns:a16="http://schemas.microsoft.com/office/drawing/2014/main" id="{F53069B7-41B7-4C43-9EB9-6B039587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09563"/>
            <a:ext cx="48069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while(1)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("server waiting\n");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accept(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read(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write(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30704F-EE13-FC18-9559-9A88CAD60EE5}"/>
              </a:ext>
            </a:extLst>
          </p:cNvPr>
          <p:cNvGrpSpPr/>
          <p:nvPr/>
        </p:nvGrpSpPr>
        <p:grpSpPr>
          <a:xfrm>
            <a:off x="5415950" y="4032157"/>
            <a:ext cx="241200" cy="202680"/>
            <a:chOff x="5415950" y="4032157"/>
            <a:chExt cx="24120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C825AC5-D8C8-7E4F-3860-F2A0B590D8B0}"/>
                    </a:ext>
                  </a:extLst>
                </p14:cNvPr>
                <p14:cNvContentPartPr/>
                <p14:nvPr/>
              </p14:nvContentPartPr>
              <p14:xfrm>
                <a:off x="5415950" y="4103437"/>
                <a:ext cx="237960" cy="446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C825AC5-D8C8-7E4F-3860-F2A0B590D8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6950" y="4094797"/>
                  <a:ext cx="255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6EB9C93-96DD-2FB8-1F3A-80E0FA296C9E}"/>
                    </a:ext>
                  </a:extLst>
                </p14:cNvPr>
                <p14:cNvContentPartPr/>
                <p14:nvPr/>
              </p14:nvContentPartPr>
              <p14:xfrm>
                <a:off x="5579750" y="4032157"/>
                <a:ext cx="77400" cy="2026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6EB9C93-96DD-2FB8-1F3A-80E0FA296C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0750" y="4023157"/>
                  <a:ext cx="950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3F25A9-6B7A-C0A4-348D-388BE8097285}"/>
              </a:ext>
            </a:extLst>
          </p:cNvPr>
          <p:cNvGrpSpPr/>
          <p:nvPr/>
        </p:nvGrpSpPr>
        <p:grpSpPr>
          <a:xfrm>
            <a:off x="5808350" y="3901837"/>
            <a:ext cx="646920" cy="202320"/>
            <a:chOff x="5808350" y="3901837"/>
            <a:chExt cx="64692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6D5F9F0-F199-9467-5B32-0E9E4FEA43DD}"/>
                    </a:ext>
                  </a:extLst>
                </p14:cNvPr>
                <p14:cNvContentPartPr/>
                <p14:nvPr/>
              </p14:nvContentPartPr>
              <p14:xfrm>
                <a:off x="5808350" y="3907237"/>
                <a:ext cx="108000" cy="162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6D5F9F0-F199-9467-5B32-0E9E4FEA43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9710" y="3898237"/>
                  <a:ext cx="125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08D2702-EA0F-CF60-323E-D35F95A6CAFE}"/>
                    </a:ext>
                  </a:extLst>
                </p14:cNvPr>
                <p14:cNvContentPartPr/>
                <p14:nvPr/>
              </p14:nvContentPartPr>
              <p14:xfrm>
                <a:off x="5865230" y="3983917"/>
                <a:ext cx="99360" cy="118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08D2702-EA0F-CF60-323E-D35F95A6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6230" y="3974917"/>
                  <a:ext cx="117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0E29E1A-0F58-8A2F-FA85-7CAEE52A7CA9}"/>
                    </a:ext>
                  </a:extLst>
                </p14:cNvPr>
                <p14:cNvContentPartPr/>
                <p14:nvPr/>
              </p14:nvContentPartPr>
              <p14:xfrm>
                <a:off x="5944070" y="3937837"/>
                <a:ext cx="83160" cy="146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0E29E1A-0F58-8A2F-FA85-7CAEE52A7C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35070" y="3928837"/>
                  <a:ext cx="100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801154B-A358-A74A-0416-56BBF6494B3A}"/>
                    </a:ext>
                  </a:extLst>
                </p14:cNvPr>
                <p14:cNvContentPartPr/>
                <p14:nvPr/>
              </p14:nvContentPartPr>
              <p14:xfrm>
                <a:off x="6044870" y="3937477"/>
                <a:ext cx="107640" cy="133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801154B-A358-A74A-0416-56BBF6494B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5870" y="3928837"/>
                  <a:ext cx="125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B58802-7D74-8305-4D3B-740607B9BF69}"/>
                    </a:ext>
                  </a:extLst>
                </p14:cNvPr>
                <p14:cNvContentPartPr/>
                <p14:nvPr/>
              </p14:nvContentPartPr>
              <p14:xfrm>
                <a:off x="6134510" y="3918757"/>
                <a:ext cx="91080" cy="118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B58802-7D74-8305-4D3B-740607B9BF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25870" y="3909757"/>
                  <a:ext cx="108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63E8D29-04F0-25AA-0C2A-92BCCA18C398}"/>
                    </a:ext>
                  </a:extLst>
                </p14:cNvPr>
                <p14:cNvContentPartPr/>
                <p14:nvPr/>
              </p14:nvContentPartPr>
              <p14:xfrm>
                <a:off x="6149630" y="3937117"/>
                <a:ext cx="139320" cy="122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63E8D29-04F0-25AA-0C2A-92BCCA18C3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40990" y="3928477"/>
                  <a:ext cx="156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B4D0929-7DF8-62EE-ECD5-C6A7BD256CAE}"/>
                    </a:ext>
                  </a:extLst>
                </p14:cNvPr>
                <p14:cNvContentPartPr/>
                <p14:nvPr/>
              </p14:nvContentPartPr>
              <p14:xfrm>
                <a:off x="6293270" y="3901837"/>
                <a:ext cx="121680" cy="86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B4D0929-7DF8-62EE-ECD5-C6A7BD256C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84270" y="3893197"/>
                  <a:ext cx="139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CCAC421-C085-CBEA-3D20-2C1DA0DAE9F2}"/>
                    </a:ext>
                  </a:extLst>
                </p14:cNvPr>
                <p14:cNvContentPartPr/>
                <p14:nvPr/>
              </p14:nvContentPartPr>
              <p14:xfrm>
                <a:off x="6331790" y="4014157"/>
                <a:ext cx="48600" cy="12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CCAC421-C085-CBEA-3D20-2C1DA0DAE9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22790" y="4005157"/>
                  <a:ext cx="66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403ED84-506C-052F-8514-714373044DBF}"/>
                    </a:ext>
                  </a:extLst>
                </p14:cNvPr>
                <p14:cNvContentPartPr/>
                <p14:nvPr/>
              </p14:nvContentPartPr>
              <p14:xfrm>
                <a:off x="6350870" y="4047997"/>
                <a:ext cx="104400" cy="56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403ED84-506C-052F-8514-714373044D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42230" y="4039357"/>
                  <a:ext cx="1220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C7FD8DB-FF57-FFE7-D90B-67442FEE1439}"/>
              </a:ext>
            </a:extLst>
          </p:cNvPr>
          <p:cNvGrpSpPr/>
          <p:nvPr/>
        </p:nvGrpSpPr>
        <p:grpSpPr>
          <a:xfrm>
            <a:off x="6602510" y="3845677"/>
            <a:ext cx="1128600" cy="290160"/>
            <a:chOff x="6602510" y="3845677"/>
            <a:chExt cx="1128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BADF244-5A4B-F7AB-EE5C-1E819F3D7371}"/>
                    </a:ext>
                  </a:extLst>
                </p14:cNvPr>
                <p14:cNvContentPartPr/>
                <p14:nvPr/>
              </p14:nvContentPartPr>
              <p14:xfrm>
                <a:off x="6602510" y="3866917"/>
                <a:ext cx="72000" cy="128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BADF244-5A4B-F7AB-EE5C-1E819F3D73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93510" y="3857917"/>
                  <a:ext cx="89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ADE65E0-6462-586A-D755-89EF2E3093CB}"/>
                    </a:ext>
                  </a:extLst>
                </p14:cNvPr>
                <p14:cNvContentPartPr/>
                <p14:nvPr/>
              </p14:nvContentPartPr>
              <p14:xfrm>
                <a:off x="6620870" y="3973837"/>
                <a:ext cx="87480" cy="64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ADE65E0-6462-586A-D755-89EF2E3093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12230" y="3964837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C457A7E-C285-AACF-C11F-93BAD80EADBF}"/>
                    </a:ext>
                  </a:extLst>
                </p14:cNvPr>
                <p14:cNvContentPartPr/>
                <p14:nvPr/>
              </p14:nvContentPartPr>
              <p14:xfrm>
                <a:off x="6650750" y="4071757"/>
                <a:ext cx="69120" cy="64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C457A7E-C285-AACF-C11F-93BAD80EAD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41750" y="4063117"/>
                  <a:ext cx="86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79DC14A-2F90-DFF2-7721-554F2041AB34}"/>
                    </a:ext>
                  </a:extLst>
                </p14:cNvPr>
                <p14:cNvContentPartPr/>
                <p14:nvPr/>
              </p14:nvContentPartPr>
              <p14:xfrm>
                <a:off x="6740750" y="3925237"/>
                <a:ext cx="86760" cy="75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79DC14A-2F90-DFF2-7721-554F2041AB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31750" y="3916237"/>
                  <a:ext cx="104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137CDB-3807-0C22-0E94-51B7CC560D80}"/>
                    </a:ext>
                  </a:extLst>
                </p14:cNvPr>
                <p14:cNvContentPartPr/>
                <p14:nvPr/>
              </p14:nvContentPartPr>
              <p14:xfrm>
                <a:off x="6768110" y="4024957"/>
                <a:ext cx="104760" cy="644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137CDB-3807-0C22-0E94-51B7CC560D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59110" y="4016317"/>
                  <a:ext cx="122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F8D841D-2BE5-5A87-2FCC-D126150AE554}"/>
                    </a:ext>
                  </a:extLst>
                </p14:cNvPr>
                <p14:cNvContentPartPr/>
                <p14:nvPr/>
              </p14:nvContentPartPr>
              <p14:xfrm>
                <a:off x="6883670" y="3903277"/>
                <a:ext cx="94680" cy="131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F8D841D-2BE5-5A87-2FCC-D126150AE5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5030" y="3894277"/>
                  <a:ext cx="112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D286653-3DE0-86B0-F335-E95E58D073F4}"/>
                    </a:ext>
                  </a:extLst>
                </p14:cNvPr>
                <p14:cNvContentPartPr/>
                <p14:nvPr/>
              </p14:nvContentPartPr>
              <p14:xfrm>
                <a:off x="6941630" y="3896437"/>
                <a:ext cx="142920" cy="209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D286653-3DE0-86B0-F335-E95E58D073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32630" y="3887797"/>
                  <a:ext cx="160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EE41190-A4D9-0CE7-D378-FE1F5EA33680}"/>
                    </a:ext>
                  </a:extLst>
                </p14:cNvPr>
                <p14:cNvContentPartPr/>
                <p14:nvPr/>
              </p14:nvContentPartPr>
              <p14:xfrm>
                <a:off x="7007510" y="3929917"/>
                <a:ext cx="78480" cy="1130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EE41190-A4D9-0CE7-D378-FE1F5EA336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98510" y="3921277"/>
                  <a:ext cx="96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C81A65C-FB4A-041C-B2BA-3DE09670C8EF}"/>
                    </a:ext>
                  </a:extLst>
                </p14:cNvPr>
                <p14:cNvContentPartPr/>
                <p14:nvPr/>
              </p14:nvContentPartPr>
              <p14:xfrm>
                <a:off x="7113350" y="3893917"/>
                <a:ext cx="102240" cy="145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C81A65C-FB4A-041C-B2BA-3DE09670C8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04350" y="3885277"/>
                  <a:ext cx="119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9E71F06-59B2-F2DA-8ED4-8485D58E9D13}"/>
                    </a:ext>
                  </a:extLst>
                </p14:cNvPr>
                <p14:cNvContentPartPr/>
                <p14:nvPr/>
              </p14:nvContentPartPr>
              <p14:xfrm>
                <a:off x="7280030" y="3885277"/>
                <a:ext cx="9360" cy="170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9E71F06-59B2-F2DA-8ED4-8485D58E9D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71030" y="3876637"/>
                  <a:ext cx="27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4B920C3-7E35-5C4D-7401-7EAE22B86D32}"/>
                    </a:ext>
                  </a:extLst>
                </p14:cNvPr>
                <p14:cNvContentPartPr/>
                <p14:nvPr/>
              </p14:nvContentPartPr>
              <p14:xfrm>
                <a:off x="7365350" y="3845677"/>
                <a:ext cx="118440" cy="210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4B920C3-7E35-5C4D-7401-7EAE22B86D3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6710" y="3837037"/>
                  <a:ext cx="136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511D848-369F-172F-8ED5-81B59129B4D8}"/>
                    </a:ext>
                  </a:extLst>
                </p14:cNvPr>
                <p14:cNvContentPartPr/>
                <p14:nvPr/>
              </p14:nvContentPartPr>
              <p14:xfrm>
                <a:off x="7509350" y="3889957"/>
                <a:ext cx="20520" cy="1548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511D848-369F-172F-8ED5-81B59129B4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0710" y="3881317"/>
                  <a:ext cx="38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D21338-116F-5172-83C8-00A6E4D85997}"/>
                    </a:ext>
                  </a:extLst>
                </p14:cNvPr>
                <p14:cNvContentPartPr/>
                <p14:nvPr/>
              </p14:nvContentPartPr>
              <p14:xfrm>
                <a:off x="7559030" y="3848557"/>
                <a:ext cx="54000" cy="32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D21338-116F-5172-83C8-00A6E4D859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50390" y="3839917"/>
                  <a:ext cx="71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50D0C04-0651-7AB3-2053-93D75A279F2B}"/>
                    </a:ext>
                  </a:extLst>
                </p14:cNvPr>
                <p14:cNvContentPartPr/>
                <p14:nvPr/>
              </p14:nvContentPartPr>
              <p14:xfrm>
                <a:off x="7520510" y="3892837"/>
                <a:ext cx="183960" cy="96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50D0C04-0651-7AB3-2053-93D75A279F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11870" y="3883837"/>
                  <a:ext cx="201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123F5E0-D267-74D5-CED7-89C057EE6E96}"/>
                    </a:ext>
                  </a:extLst>
                </p14:cNvPr>
                <p14:cNvContentPartPr/>
                <p14:nvPr/>
              </p14:nvContentPartPr>
              <p14:xfrm>
                <a:off x="7647230" y="4001557"/>
                <a:ext cx="83880" cy="918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123F5E0-D267-74D5-CED7-89C057EE6E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38230" y="3992917"/>
                  <a:ext cx="1015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13" name="그룹 16412">
            <a:extLst>
              <a:ext uri="{FF2B5EF4-FFF2-40B4-BE49-F238E27FC236}">
                <a16:creationId xmlns:a16="http://schemas.microsoft.com/office/drawing/2014/main" id="{ADDF9F85-D053-2769-9F57-BBB7A0B9E275}"/>
              </a:ext>
            </a:extLst>
          </p:cNvPr>
          <p:cNvGrpSpPr/>
          <p:nvPr/>
        </p:nvGrpSpPr>
        <p:grpSpPr>
          <a:xfrm>
            <a:off x="5870990" y="4238797"/>
            <a:ext cx="1887480" cy="294840"/>
            <a:chOff x="5870990" y="4238797"/>
            <a:chExt cx="188748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4E7852A-98EB-F5B1-7447-7893683D2475}"/>
                    </a:ext>
                  </a:extLst>
                </p14:cNvPr>
                <p14:cNvContentPartPr/>
                <p14:nvPr/>
              </p14:nvContentPartPr>
              <p14:xfrm>
                <a:off x="5870990" y="4238797"/>
                <a:ext cx="149400" cy="1126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4E7852A-98EB-F5B1-7447-7893683D24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61990" y="4229797"/>
                  <a:ext cx="167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4A81F31-F088-5907-3CCD-E5CD0A757D3A}"/>
                    </a:ext>
                  </a:extLst>
                </p14:cNvPr>
                <p14:cNvContentPartPr/>
                <p14:nvPr/>
              </p14:nvContentPartPr>
              <p14:xfrm>
                <a:off x="5917430" y="4312597"/>
                <a:ext cx="106920" cy="1015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4A81F31-F088-5907-3CCD-E5CD0A757D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08790" y="4303597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A13164F-F3AA-6F5D-DC9B-271A8DAB652F}"/>
                    </a:ext>
                  </a:extLst>
                </p14:cNvPr>
                <p14:cNvContentPartPr/>
                <p14:nvPr/>
              </p14:nvContentPartPr>
              <p14:xfrm>
                <a:off x="6026870" y="4299997"/>
                <a:ext cx="72360" cy="114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A13164F-F3AA-6F5D-DC9B-271A8DAB65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18230" y="4290997"/>
                  <a:ext cx="90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20EF3E2-1168-4073-59E4-BAC6030D7C02}"/>
                    </a:ext>
                  </a:extLst>
                </p14:cNvPr>
                <p14:cNvContentPartPr/>
                <p14:nvPr/>
              </p14:nvContentPartPr>
              <p14:xfrm>
                <a:off x="6114350" y="4287037"/>
                <a:ext cx="55440" cy="1155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20EF3E2-1168-4073-59E4-BAC6030D7C0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05350" y="4278397"/>
                  <a:ext cx="73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D3E50F-4DF3-236B-E438-53E9E873B4CB}"/>
                    </a:ext>
                  </a:extLst>
                </p14:cNvPr>
                <p14:cNvContentPartPr/>
                <p14:nvPr/>
              </p14:nvContentPartPr>
              <p14:xfrm>
                <a:off x="6131990" y="4390717"/>
                <a:ext cx="71640" cy="98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D3E50F-4DF3-236B-E438-53E9E873B4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23350" y="4382077"/>
                  <a:ext cx="89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E189F31-4D20-9214-7494-9C6132F45CD3}"/>
                    </a:ext>
                  </a:extLst>
                </p14:cNvPr>
                <p14:cNvContentPartPr/>
                <p14:nvPr/>
              </p14:nvContentPartPr>
              <p14:xfrm>
                <a:off x="6358790" y="4263637"/>
                <a:ext cx="59760" cy="25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E189F31-4D20-9214-7494-9C6132F45C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49790" y="4254997"/>
                  <a:ext cx="77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F69E9CE-ED47-A42F-FB63-73B4DFF28D77}"/>
                    </a:ext>
                  </a:extLst>
                </p14:cNvPr>
                <p14:cNvContentPartPr/>
                <p14:nvPr/>
              </p14:nvContentPartPr>
              <p14:xfrm>
                <a:off x="6340790" y="4310797"/>
                <a:ext cx="163080" cy="1245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F69E9CE-ED47-A42F-FB63-73B4DFF28D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31790" y="4302157"/>
                  <a:ext cx="180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05617C6-862D-C167-6AF7-E8FBA948C586}"/>
                    </a:ext>
                  </a:extLst>
                </p14:cNvPr>
                <p14:cNvContentPartPr/>
                <p14:nvPr/>
              </p14:nvContentPartPr>
              <p14:xfrm>
                <a:off x="6452750" y="4427437"/>
                <a:ext cx="52560" cy="680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05617C6-862D-C167-6AF7-E8FBA948C5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750" y="4418797"/>
                  <a:ext cx="70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BFBE642-6F8F-FE8F-BE44-20EBCC5998CF}"/>
                    </a:ext>
                  </a:extLst>
                </p14:cNvPr>
                <p14:cNvContentPartPr/>
                <p14:nvPr/>
              </p14:nvContentPartPr>
              <p14:xfrm>
                <a:off x="6515750" y="4297117"/>
                <a:ext cx="108000" cy="115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BFBE642-6F8F-FE8F-BE44-20EBCC5998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06750" y="4288477"/>
                  <a:ext cx="125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DC37121-1BDF-7DEF-3CF8-BA5E4733965C}"/>
                    </a:ext>
                  </a:extLst>
                </p14:cNvPr>
                <p14:cNvContentPartPr/>
                <p14:nvPr/>
              </p14:nvContentPartPr>
              <p14:xfrm>
                <a:off x="6570110" y="4394677"/>
                <a:ext cx="80640" cy="673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DC37121-1BDF-7DEF-3CF8-BA5E473396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61110" y="4386037"/>
                  <a:ext cx="98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50B1E98-2D03-0966-01EC-DFF5B4201338}"/>
                    </a:ext>
                  </a:extLst>
                </p14:cNvPr>
                <p14:cNvContentPartPr/>
                <p14:nvPr/>
              </p14:nvContentPartPr>
              <p14:xfrm>
                <a:off x="6673070" y="4303597"/>
                <a:ext cx="113400" cy="140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50B1E98-2D03-0966-01EC-DFF5B420133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64070" y="4294957"/>
                  <a:ext cx="13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73AD1A7-C150-D0FF-A342-D5EFF11EBF1A}"/>
                    </a:ext>
                  </a:extLst>
                </p14:cNvPr>
                <p14:cNvContentPartPr/>
                <p14:nvPr/>
              </p14:nvContentPartPr>
              <p14:xfrm>
                <a:off x="6738950" y="4469197"/>
                <a:ext cx="42120" cy="583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73AD1A7-C150-D0FF-A342-D5EFF11EBF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29950" y="4460557"/>
                  <a:ext cx="59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65A45E9-9699-1F1E-80AA-1D07696E7959}"/>
                    </a:ext>
                  </a:extLst>
                </p14:cNvPr>
                <p14:cNvContentPartPr/>
                <p14:nvPr/>
              </p14:nvContentPartPr>
              <p14:xfrm>
                <a:off x="6876830" y="4425637"/>
                <a:ext cx="22320" cy="9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65A45E9-9699-1F1E-80AA-1D07696E79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68190" y="4416637"/>
                  <a:ext cx="39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BFDACF5-AD9B-F0E0-A918-1DD3A068A235}"/>
                    </a:ext>
                  </a:extLst>
                </p14:cNvPr>
                <p14:cNvContentPartPr/>
                <p14:nvPr/>
              </p14:nvContentPartPr>
              <p14:xfrm>
                <a:off x="6965390" y="4288837"/>
                <a:ext cx="109080" cy="1184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BFDACF5-AD9B-F0E0-A918-1DD3A068A2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56390" y="4279837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6B2B325-A466-A935-8D8A-BC406C249813}"/>
                    </a:ext>
                  </a:extLst>
                </p14:cNvPr>
                <p14:cNvContentPartPr/>
                <p14:nvPr/>
              </p14:nvContentPartPr>
              <p14:xfrm>
                <a:off x="7011110" y="4399717"/>
                <a:ext cx="111240" cy="648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6B2B325-A466-A935-8D8A-BC406C2498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02470" y="4391077"/>
                  <a:ext cx="128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0E7D4AF-240F-95C5-86AC-09C197AFF2CE}"/>
                    </a:ext>
                  </a:extLst>
                </p14:cNvPr>
                <p14:cNvContentPartPr/>
                <p14:nvPr/>
              </p14:nvContentPartPr>
              <p14:xfrm>
                <a:off x="7080590" y="4299277"/>
                <a:ext cx="105840" cy="82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0E7D4AF-240F-95C5-86AC-09C197AFF2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71950" y="4290277"/>
                  <a:ext cx="123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50DCE12-26B1-8BAE-27BD-9E667FA7E5A0}"/>
                    </a:ext>
                  </a:extLst>
                </p14:cNvPr>
                <p14:cNvContentPartPr/>
                <p14:nvPr/>
              </p14:nvContentPartPr>
              <p14:xfrm>
                <a:off x="7176350" y="4283437"/>
                <a:ext cx="8640" cy="1317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50DCE12-26B1-8BAE-27BD-9E667FA7E5A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67350" y="4274437"/>
                  <a:ext cx="26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4A1FB24-4B1A-0EDC-0225-5332F3BF9414}"/>
                    </a:ext>
                  </a:extLst>
                </p14:cNvPr>
                <p14:cNvContentPartPr/>
                <p14:nvPr/>
              </p14:nvContentPartPr>
              <p14:xfrm>
                <a:off x="7125230" y="4387117"/>
                <a:ext cx="98280" cy="1033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4A1FB24-4B1A-0EDC-0225-5332F3BF94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16230" y="4378117"/>
                  <a:ext cx="115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ED2105C-74FF-758F-7AF3-5A416CCF75EE}"/>
                    </a:ext>
                  </a:extLst>
                </p14:cNvPr>
                <p14:cNvContentPartPr/>
                <p14:nvPr/>
              </p14:nvContentPartPr>
              <p14:xfrm>
                <a:off x="7216310" y="4267597"/>
                <a:ext cx="106560" cy="184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ED2105C-74FF-758F-7AF3-5A416CCF75E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07670" y="4258597"/>
                  <a:ext cx="124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384" name="잉크 16383">
                  <a:extLst>
                    <a:ext uri="{FF2B5EF4-FFF2-40B4-BE49-F238E27FC236}">
                      <a16:creationId xmlns:a16="http://schemas.microsoft.com/office/drawing/2014/main" id="{EA212C1F-71CF-33B8-2ED4-4FE954FB76F7}"/>
                    </a:ext>
                  </a:extLst>
                </p14:cNvPr>
                <p14:cNvContentPartPr/>
                <p14:nvPr/>
              </p14:nvContentPartPr>
              <p14:xfrm>
                <a:off x="7281470" y="4456957"/>
                <a:ext cx="70920" cy="76680"/>
              </p14:xfrm>
            </p:contentPart>
          </mc:Choice>
          <mc:Fallback>
            <p:pic>
              <p:nvPicPr>
                <p:cNvPr id="16384" name="잉크 16383">
                  <a:extLst>
                    <a:ext uri="{FF2B5EF4-FFF2-40B4-BE49-F238E27FC236}">
                      <a16:creationId xmlns:a16="http://schemas.microsoft.com/office/drawing/2014/main" id="{EA212C1F-71CF-33B8-2ED4-4FE954FB76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72470" y="4448317"/>
                  <a:ext cx="8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6385" name="잉크 16384">
                  <a:extLst>
                    <a:ext uri="{FF2B5EF4-FFF2-40B4-BE49-F238E27FC236}">
                      <a16:creationId xmlns:a16="http://schemas.microsoft.com/office/drawing/2014/main" id="{ED02C8C9-5EC2-B388-1166-F901472EF5D2}"/>
                    </a:ext>
                  </a:extLst>
                </p14:cNvPr>
                <p14:cNvContentPartPr/>
                <p14:nvPr/>
              </p14:nvContentPartPr>
              <p14:xfrm>
                <a:off x="7452470" y="4303237"/>
                <a:ext cx="90360" cy="99720"/>
              </p14:xfrm>
            </p:contentPart>
          </mc:Choice>
          <mc:Fallback>
            <p:pic>
              <p:nvPicPr>
                <p:cNvPr id="16385" name="잉크 16384">
                  <a:extLst>
                    <a:ext uri="{FF2B5EF4-FFF2-40B4-BE49-F238E27FC236}">
                      <a16:creationId xmlns:a16="http://schemas.microsoft.com/office/drawing/2014/main" id="{ED02C8C9-5EC2-B388-1166-F901472EF5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43830" y="4294597"/>
                  <a:ext cx="10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391" name="잉크 16390">
                  <a:extLst>
                    <a:ext uri="{FF2B5EF4-FFF2-40B4-BE49-F238E27FC236}">
                      <a16:creationId xmlns:a16="http://schemas.microsoft.com/office/drawing/2014/main" id="{2D33FEB3-98D4-FA90-8568-E98712E451BC}"/>
                    </a:ext>
                  </a:extLst>
                </p14:cNvPr>
                <p14:cNvContentPartPr/>
                <p14:nvPr/>
              </p14:nvContentPartPr>
              <p14:xfrm>
                <a:off x="7480910" y="4416997"/>
                <a:ext cx="81360" cy="66960"/>
              </p14:xfrm>
            </p:contentPart>
          </mc:Choice>
          <mc:Fallback>
            <p:pic>
              <p:nvPicPr>
                <p:cNvPr id="16391" name="잉크 16390">
                  <a:extLst>
                    <a:ext uri="{FF2B5EF4-FFF2-40B4-BE49-F238E27FC236}">
                      <a16:creationId xmlns:a16="http://schemas.microsoft.com/office/drawing/2014/main" id="{2D33FEB3-98D4-FA90-8568-E98712E451B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72270" y="4408357"/>
                  <a:ext cx="99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392" name="잉크 16391">
                  <a:extLst>
                    <a:ext uri="{FF2B5EF4-FFF2-40B4-BE49-F238E27FC236}">
                      <a16:creationId xmlns:a16="http://schemas.microsoft.com/office/drawing/2014/main" id="{EE008793-9F30-1BAA-D3E2-78F0C953AF72}"/>
                    </a:ext>
                  </a:extLst>
                </p14:cNvPr>
                <p14:cNvContentPartPr/>
                <p14:nvPr/>
              </p14:nvContentPartPr>
              <p14:xfrm>
                <a:off x="7555430" y="4338877"/>
                <a:ext cx="74160" cy="112320"/>
              </p14:xfrm>
            </p:contentPart>
          </mc:Choice>
          <mc:Fallback>
            <p:pic>
              <p:nvPicPr>
                <p:cNvPr id="16392" name="잉크 16391">
                  <a:extLst>
                    <a:ext uri="{FF2B5EF4-FFF2-40B4-BE49-F238E27FC236}">
                      <a16:creationId xmlns:a16="http://schemas.microsoft.com/office/drawing/2014/main" id="{EE008793-9F30-1BAA-D3E2-78F0C953AF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46790" y="4329877"/>
                  <a:ext cx="91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393" name="잉크 16392">
                  <a:extLst>
                    <a:ext uri="{FF2B5EF4-FFF2-40B4-BE49-F238E27FC236}">
                      <a16:creationId xmlns:a16="http://schemas.microsoft.com/office/drawing/2014/main" id="{367690DD-9F8B-E0B8-B930-E65C4F97C21E}"/>
                    </a:ext>
                  </a:extLst>
                </p14:cNvPr>
                <p14:cNvContentPartPr/>
                <p14:nvPr/>
              </p14:nvContentPartPr>
              <p14:xfrm>
                <a:off x="7559030" y="4339237"/>
                <a:ext cx="143640" cy="109440"/>
              </p14:xfrm>
            </p:contentPart>
          </mc:Choice>
          <mc:Fallback>
            <p:pic>
              <p:nvPicPr>
                <p:cNvPr id="16393" name="잉크 16392">
                  <a:extLst>
                    <a:ext uri="{FF2B5EF4-FFF2-40B4-BE49-F238E27FC236}">
                      <a16:creationId xmlns:a16="http://schemas.microsoft.com/office/drawing/2014/main" id="{367690DD-9F8B-E0B8-B930-E65C4F97C2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50390" y="4330597"/>
                  <a:ext cx="161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394" name="잉크 16393">
                  <a:extLst>
                    <a:ext uri="{FF2B5EF4-FFF2-40B4-BE49-F238E27FC236}">
                      <a16:creationId xmlns:a16="http://schemas.microsoft.com/office/drawing/2014/main" id="{1927F204-FF98-5154-A20C-615599AB61F7}"/>
                    </a:ext>
                  </a:extLst>
                </p14:cNvPr>
                <p14:cNvContentPartPr/>
                <p14:nvPr/>
              </p14:nvContentPartPr>
              <p14:xfrm>
                <a:off x="7636070" y="4462357"/>
                <a:ext cx="86040" cy="66600"/>
              </p14:xfrm>
            </p:contentPart>
          </mc:Choice>
          <mc:Fallback>
            <p:pic>
              <p:nvPicPr>
                <p:cNvPr id="16394" name="잉크 16393">
                  <a:extLst>
                    <a:ext uri="{FF2B5EF4-FFF2-40B4-BE49-F238E27FC236}">
                      <a16:creationId xmlns:a16="http://schemas.microsoft.com/office/drawing/2014/main" id="{1927F204-FF98-5154-A20C-615599AB61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27430" y="4453717"/>
                  <a:ext cx="103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395" name="잉크 16394">
                  <a:extLst>
                    <a:ext uri="{FF2B5EF4-FFF2-40B4-BE49-F238E27FC236}">
                      <a16:creationId xmlns:a16="http://schemas.microsoft.com/office/drawing/2014/main" id="{68BFA3B0-63DF-F14A-4F8E-DBCD21947B59}"/>
                    </a:ext>
                  </a:extLst>
                </p14:cNvPr>
                <p14:cNvContentPartPr/>
                <p14:nvPr/>
              </p14:nvContentPartPr>
              <p14:xfrm>
                <a:off x="7754870" y="4528957"/>
                <a:ext cx="3600" cy="4320"/>
              </p14:xfrm>
            </p:contentPart>
          </mc:Choice>
          <mc:Fallback>
            <p:pic>
              <p:nvPicPr>
                <p:cNvPr id="16395" name="잉크 16394">
                  <a:extLst>
                    <a:ext uri="{FF2B5EF4-FFF2-40B4-BE49-F238E27FC236}">
                      <a16:creationId xmlns:a16="http://schemas.microsoft.com/office/drawing/2014/main" id="{68BFA3B0-63DF-F14A-4F8E-DBCD21947B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46230" y="4520317"/>
                  <a:ext cx="212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12" name="그룹 16411">
            <a:extLst>
              <a:ext uri="{FF2B5EF4-FFF2-40B4-BE49-F238E27FC236}">
                <a16:creationId xmlns:a16="http://schemas.microsoft.com/office/drawing/2014/main" id="{DACC4A89-C699-11CF-A17E-4C65DA0C5DEF}"/>
              </a:ext>
            </a:extLst>
          </p:cNvPr>
          <p:cNvGrpSpPr/>
          <p:nvPr/>
        </p:nvGrpSpPr>
        <p:grpSpPr>
          <a:xfrm>
            <a:off x="7928390" y="4316917"/>
            <a:ext cx="1161360" cy="210960"/>
            <a:chOff x="7928390" y="4316917"/>
            <a:chExt cx="11613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396" name="잉크 16395">
                  <a:extLst>
                    <a:ext uri="{FF2B5EF4-FFF2-40B4-BE49-F238E27FC236}">
                      <a16:creationId xmlns:a16="http://schemas.microsoft.com/office/drawing/2014/main" id="{06B82233-509D-6B4A-E644-F7FF92B548DF}"/>
                    </a:ext>
                  </a:extLst>
                </p14:cNvPr>
                <p14:cNvContentPartPr/>
                <p14:nvPr/>
              </p14:nvContentPartPr>
              <p14:xfrm>
                <a:off x="7928390" y="4319797"/>
                <a:ext cx="87120" cy="160200"/>
              </p14:xfrm>
            </p:contentPart>
          </mc:Choice>
          <mc:Fallback>
            <p:pic>
              <p:nvPicPr>
                <p:cNvPr id="16396" name="잉크 16395">
                  <a:extLst>
                    <a:ext uri="{FF2B5EF4-FFF2-40B4-BE49-F238E27FC236}">
                      <a16:creationId xmlns:a16="http://schemas.microsoft.com/office/drawing/2014/main" id="{06B82233-509D-6B4A-E644-F7FF92B548D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19390" y="4310797"/>
                  <a:ext cx="104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397" name="잉크 16396">
                  <a:extLst>
                    <a:ext uri="{FF2B5EF4-FFF2-40B4-BE49-F238E27FC236}">
                      <a16:creationId xmlns:a16="http://schemas.microsoft.com/office/drawing/2014/main" id="{02E18FE3-FC48-E884-DECC-122832A73C59}"/>
                    </a:ext>
                  </a:extLst>
                </p14:cNvPr>
                <p14:cNvContentPartPr/>
                <p14:nvPr/>
              </p14:nvContentPartPr>
              <p14:xfrm>
                <a:off x="7967270" y="4369117"/>
                <a:ext cx="96840" cy="120960"/>
              </p14:xfrm>
            </p:contentPart>
          </mc:Choice>
          <mc:Fallback>
            <p:pic>
              <p:nvPicPr>
                <p:cNvPr id="16397" name="잉크 16396">
                  <a:extLst>
                    <a:ext uri="{FF2B5EF4-FFF2-40B4-BE49-F238E27FC236}">
                      <a16:creationId xmlns:a16="http://schemas.microsoft.com/office/drawing/2014/main" id="{02E18FE3-FC48-E884-DECC-122832A73C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58270" y="4360477"/>
                  <a:ext cx="11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398" name="잉크 16397">
                  <a:extLst>
                    <a:ext uri="{FF2B5EF4-FFF2-40B4-BE49-F238E27FC236}">
                      <a16:creationId xmlns:a16="http://schemas.microsoft.com/office/drawing/2014/main" id="{07D8D45F-E2EF-AE52-89A4-8053A30B6564}"/>
                    </a:ext>
                  </a:extLst>
                </p14:cNvPr>
                <p14:cNvContentPartPr/>
                <p14:nvPr/>
              </p14:nvContentPartPr>
              <p14:xfrm>
                <a:off x="8055110" y="4390357"/>
                <a:ext cx="84960" cy="101520"/>
              </p14:xfrm>
            </p:contentPart>
          </mc:Choice>
          <mc:Fallback>
            <p:pic>
              <p:nvPicPr>
                <p:cNvPr id="16398" name="잉크 16397">
                  <a:extLst>
                    <a:ext uri="{FF2B5EF4-FFF2-40B4-BE49-F238E27FC236}">
                      <a16:creationId xmlns:a16="http://schemas.microsoft.com/office/drawing/2014/main" id="{07D8D45F-E2EF-AE52-89A4-8053A30B65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46470" y="4381717"/>
                  <a:ext cx="10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399" name="잉크 16398">
                  <a:extLst>
                    <a:ext uri="{FF2B5EF4-FFF2-40B4-BE49-F238E27FC236}">
                      <a16:creationId xmlns:a16="http://schemas.microsoft.com/office/drawing/2014/main" id="{1686BFC5-8144-7BBD-D7D8-FC0926A0142E}"/>
                    </a:ext>
                  </a:extLst>
                </p14:cNvPr>
                <p14:cNvContentPartPr/>
                <p14:nvPr/>
              </p14:nvContentPartPr>
              <p14:xfrm>
                <a:off x="8133950" y="4349677"/>
                <a:ext cx="91080" cy="160560"/>
              </p14:xfrm>
            </p:contentPart>
          </mc:Choice>
          <mc:Fallback>
            <p:pic>
              <p:nvPicPr>
                <p:cNvPr id="16399" name="잉크 16398">
                  <a:extLst>
                    <a:ext uri="{FF2B5EF4-FFF2-40B4-BE49-F238E27FC236}">
                      <a16:creationId xmlns:a16="http://schemas.microsoft.com/office/drawing/2014/main" id="{1686BFC5-8144-7BBD-D7D8-FC0926A014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24950" y="4341037"/>
                  <a:ext cx="108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400" name="잉크 16399">
                  <a:extLst>
                    <a:ext uri="{FF2B5EF4-FFF2-40B4-BE49-F238E27FC236}">
                      <a16:creationId xmlns:a16="http://schemas.microsoft.com/office/drawing/2014/main" id="{4F82D6B1-C586-CDEC-0D14-305AA15D4868}"/>
                    </a:ext>
                  </a:extLst>
                </p14:cNvPr>
                <p14:cNvContentPartPr/>
                <p14:nvPr/>
              </p14:nvContentPartPr>
              <p14:xfrm>
                <a:off x="8280830" y="4469557"/>
                <a:ext cx="6480" cy="58320"/>
              </p14:xfrm>
            </p:contentPart>
          </mc:Choice>
          <mc:Fallback>
            <p:pic>
              <p:nvPicPr>
                <p:cNvPr id="16400" name="잉크 16399">
                  <a:extLst>
                    <a:ext uri="{FF2B5EF4-FFF2-40B4-BE49-F238E27FC236}">
                      <a16:creationId xmlns:a16="http://schemas.microsoft.com/office/drawing/2014/main" id="{4F82D6B1-C586-CDEC-0D14-305AA15D48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72190" y="4460917"/>
                  <a:ext cx="24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401" name="잉크 16400">
                  <a:extLst>
                    <a:ext uri="{FF2B5EF4-FFF2-40B4-BE49-F238E27FC236}">
                      <a16:creationId xmlns:a16="http://schemas.microsoft.com/office/drawing/2014/main" id="{114A4B50-5880-5271-9CB0-080C9F5A57ED}"/>
                    </a:ext>
                  </a:extLst>
                </p14:cNvPr>
                <p14:cNvContentPartPr/>
                <p14:nvPr/>
              </p14:nvContentPartPr>
              <p14:xfrm>
                <a:off x="8345270" y="4326277"/>
                <a:ext cx="124560" cy="160200"/>
              </p14:xfrm>
            </p:contentPart>
          </mc:Choice>
          <mc:Fallback>
            <p:pic>
              <p:nvPicPr>
                <p:cNvPr id="16401" name="잉크 16400">
                  <a:extLst>
                    <a:ext uri="{FF2B5EF4-FFF2-40B4-BE49-F238E27FC236}">
                      <a16:creationId xmlns:a16="http://schemas.microsoft.com/office/drawing/2014/main" id="{114A4B50-5880-5271-9CB0-080C9F5A57E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6630" y="4317637"/>
                  <a:ext cx="142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402" name="잉크 16401">
                  <a:extLst>
                    <a:ext uri="{FF2B5EF4-FFF2-40B4-BE49-F238E27FC236}">
                      <a16:creationId xmlns:a16="http://schemas.microsoft.com/office/drawing/2014/main" id="{C8792328-41C4-6BA6-5BEB-9F15E5B321B0}"/>
                    </a:ext>
                  </a:extLst>
                </p14:cNvPr>
                <p14:cNvContentPartPr/>
                <p14:nvPr/>
              </p14:nvContentPartPr>
              <p14:xfrm>
                <a:off x="8500790" y="4361197"/>
                <a:ext cx="65880" cy="135000"/>
              </p14:xfrm>
            </p:contentPart>
          </mc:Choice>
          <mc:Fallback>
            <p:pic>
              <p:nvPicPr>
                <p:cNvPr id="16402" name="잉크 16401">
                  <a:extLst>
                    <a:ext uri="{FF2B5EF4-FFF2-40B4-BE49-F238E27FC236}">
                      <a16:creationId xmlns:a16="http://schemas.microsoft.com/office/drawing/2014/main" id="{C8792328-41C4-6BA6-5BEB-9F15E5B321B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92150" y="4352557"/>
                  <a:ext cx="83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403" name="잉크 16402">
                  <a:extLst>
                    <a:ext uri="{FF2B5EF4-FFF2-40B4-BE49-F238E27FC236}">
                      <a16:creationId xmlns:a16="http://schemas.microsoft.com/office/drawing/2014/main" id="{33A950CF-60F7-83D0-9B43-22B24C5398E1}"/>
                    </a:ext>
                  </a:extLst>
                </p14:cNvPr>
                <p14:cNvContentPartPr/>
                <p14:nvPr/>
              </p14:nvContentPartPr>
              <p14:xfrm>
                <a:off x="8575670" y="4316917"/>
                <a:ext cx="15120" cy="170640"/>
              </p14:xfrm>
            </p:contentPart>
          </mc:Choice>
          <mc:Fallback>
            <p:pic>
              <p:nvPicPr>
                <p:cNvPr id="16403" name="잉크 16402">
                  <a:extLst>
                    <a:ext uri="{FF2B5EF4-FFF2-40B4-BE49-F238E27FC236}">
                      <a16:creationId xmlns:a16="http://schemas.microsoft.com/office/drawing/2014/main" id="{33A950CF-60F7-83D0-9B43-22B24C5398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66670" y="4308277"/>
                  <a:ext cx="32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404" name="잉크 16403">
                  <a:extLst>
                    <a:ext uri="{FF2B5EF4-FFF2-40B4-BE49-F238E27FC236}">
                      <a16:creationId xmlns:a16="http://schemas.microsoft.com/office/drawing/2014/main" id="{58B9A81F-DA7C-DB59-8B45-66B4D363881E}"/>
                    </a:ext>
                  </a:extLst>
                </p14:cNvPr>
                <p14:cNvContentPartPr/>
                <p14:nvPr/>
              </p14:nvContentPartPr>
              <p14:xfrm>
                <a:off x="8599070" y="4356517"/>
                <a:ext cx="69120" cy="141840"/>
              </p14:xfrm>
            </p:contentPart>
          </mc:Choice>
          <mc:Fallback>
            <p:pic>
              <p:nvPicPr>
                <p:cNvPr id="16404" name="잉크 16403">
                  <a:extLst>
                    <a:ext uri="{FF2B5EF4-FFF2-40B4-BE49-F238E27FC236}">
                      <a16:creationId xmlns:a16="http://schemas.microsoft.com/office/drawing/2014/main" id="{58B9A81F-DA7C-DB59-8B45-66B4D36388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90070" y="4347877"/>
                  <a:ext cx="86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405" name="잉크 16404">
                  <a:extLst>
                    <a:ext uri="{FF2B5EF4-FFF2-40B4-BE49-F238E27FC236}">
                      <a16:creationId xmlns:a16="http://schemas.microsoft.com/office/drawing/2014/main" id="{6DF746FE-C270-7463-75A8-AF73A1281E67}"/>
                    </a:ext>
                  </a:extLst>
                </p14:cNvPr>
                <p14:cNvContentPartPr/>
                <p14:nvPr/>
              </p14:nvContentPartPr>
              <p14:xfrm>
                <a:off x="8675390" y="4400077"/>
                <a:ext cx="61200" cy="102960"/>
              </p14:xfrm>
            </p:contentPart>
          </mc:Choice>
          <mc:Fallback>
            <p:pic>
              <p:nvPicPr>
                <p:cNvPr id="16405" name="잉크 16404">
                  <a:extLst>
                    <a:ext uri="{FF2B5EF4-FFF2-40B4-BE49-F238E27FC236}">
                      <a16:creationId xmlns:a16="http://schemas.microsoft.com/office/drawing/2014/main" id="{6DF746FE-C270-7463-75A8-AF73A1281E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66390" y="4391437"/>
                  <a:ext cx="78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406" name="잉크 16405">
                  <a:extLst>
                    <a:ext uri="{FF2B5EF4-FFF2-40B4-BE49-F238E27FC236}">
                      <a16:creationId xmlns:a16="http://schemas.microsoft.com/office/drawing/2014/main" id="{E720E208-B849-9FDE-F497-4C8223692FE0}"/>
                    </a:ext>
                  </a:extLst>
                </p14:cNvPr>
                <p14:cNvContentPartPr/>
                <p14:nvPr/>
              </p14:nvContentPartPr>
              <p14:xfrm>
                <a:off x="8780510" y="4357597"/>
                <a:ext cx="53640" cy="99360"/>
              </p14:xfrm>
            </p:contentPart>
          </mc:Choice>
          <mc:Fallback>
            <p:pic>
              <p:nvPicPr>
                <p:cNvPr id="16406" name="잉크 16405">
                  <a:extLst>
                    <a:ext uri="{FF2B5EF4-FFF2-40B4-BE49-F238E27FC236}">
                      <a16:creationId xmlns:a16="http://schemas.microsoft.com/office/drawing/2014/main" id="{E720E208-B849-9FDE-F497-4C8223692F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71510" y="4348597"/>
                  <a:ext cx="7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407" name="잉크 16406">
                  <a:extLst>
                    <a:ext uri="{FF2B5EF4-FFF2-40B4-BE49-F238E27FC236}">
                      <a16:creationId xmlns:a16="http://schemas.microsoft.com/office/drawing/2014/main" id="{BF2D5941-BC69-DA4F-EEBF-9F9B7A82C789}"/>
                    </a:ext>
                  </a:extLst>
                </p14:cNvPr>
                <p14:cNvContentPartPr/>
                <p14:nvPr/>
              </p14:nvContentPartPr>
              <p14:xfrm>
                <a:off x="8846390" y="4348957"/>
                <a:ext cx="72000" cy="165960"/>
              </p14:xfrm>
            </p:contentPart>
          </mc:Choice>
          <mc:Fallback>
            <p:pic>
              <p:nvPicPr>
                <p:cNvPr id="16407" name="잉크 16406">
                  <a:extLst>
                    <a:ext uri="{FF2B5EF4-FFF2-40B4-BE49-F238E27FC236}">
                      <a16:creationId xmlns:a16="http://schemas.microsoft.com/office/drawing/2014/main" id="{BF2D5941-BC69-DA4F-EEBF-9F9B7A82C7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37750" y="4339957"/>
                  <a:ext cx="89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408" name="잉크 16407">
                  <a:extLst>
                    <a:ext uri="{FF2B5EF4-FFF2-40B4-BE49-F238E27FC236}">
                      <a16:creationId xmlns:a16="http://schemas.microsoft.com/office/drawing/2014/main" id="{2C34298D-5EE3-F912-BF93-11423E9F9CFC}"/>
                    </a:ext>
                  </a:extLst>
                </p14:cNvPr>
                <p14:cNvContentPartPr/>
                <p14:nvPr/>
              </p14:nvContentPartPr>
              <p14:xfrm>
                <a:off x="8937470" y="4355437"/>
                <a:ext cx="65520" cy="119880"/>
              </p14:xfrm>
            </p:contentPart>
          </mc:Choice>
          <mc:Fallback>
            <p:pic>
              <p:nvPicPr>
                <p:cNvPr id="16408" name="잉크 16407">
                  <a:extLst>
                    <a:ext uri="{FF2B5EF4-FFF2-40B4-BE49-F238E27FC236}">
                      <a16:creationId xmlns:a16="http://schemas.microsoft.com/office/drawing/2014/main" id="{2C34298D-5EE3-F912-BF93-11423E9F9C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28830" y="4346797"/>
                  <a:ext cx="83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409" name="잉크 16408">
                  <a:extLst>
                    <a:ext uri="{FF2B5EF4-FFF2-40B4-BE49-F238E27FC236}">
                      <a16:creationId xmlns:a16="http://schemas.microsoft.com/office/drawing/2014/main" id="{EA21DE4E-FE96-9A40-5401-E95CDDBD0A81}"/>
                    </a:ext>
                  </a:extLst>
                </p14:cNvPr>
                <p14:cNvContentPartPr/>
                <p14:nvPr/>
              </p14:nvContentPartPr>
              <p14:xfrm>
                <a:off x="9005870" y="4416637"/>
                <a:ext cx="28440" cy="65520"/>
              </p14:xfrm>
            </p:contentPart>
          </mc:Choice>
          <mc:Fallback>
            <p:pic>
              <p:nvPicPr>
                <p:cNvPr id="16409" name="잉크 16408">
                  <a:extLst>
                    <a:ext uri="{FF2B5EF4-FFF2-40B4-BE49-F238E27FC236}">
                      <a16:creationId xmlns:a16="http://schemas.microsoft.com/office/drawing/2014/main" id="{EA21DE4E-FE96-9A40-5401-E95CDDBD0A8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97230" y="4407997"/>
                  <a:ext cx="46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410" name="잉크 16409">
                  <a:extLst>
                    <a:ext uri="{FF2B5EF4-FFF2-40B4-BE49-F238E27FC236}">
                      <a16:creationId xmlns:a16="http://schemas.microsoft.com/office/drawing/2014/main" id="{78A6270B-DEA5-773E-99D1-549E0806D2CB}"/>
                    </a:ext>
                  </a:extLst>
                </p14:cNvPr>
                <p14:cNvContentPartPr/>
                <p14:nvPr/>
              </p14:nvContentPartPr>
              <p14:xfrm>
                <a:off x="9024230" y="4418797"/>
                <a:ext cx="15840" cy="97920"/>
              </p14:xfrm>
            </p:contentPart>
          </mc:Choice>
          <mc:Fallback>
            <p:pic>
              <p:nvPicPr>
                <p:cNvPr id="16410" name="잉크 16409">
                  <a:extLst>
                    <a:ext uri="{FF2B5EF4-FFF2-40B4-BE49-F238E27FC236}">
                      <a16:creationId xmlns:a16="http://schemas.microsoft.com/office/drawing/2014/main" id="{78A6270B-DEA5-773E-99D1-549E0806D2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15590" y="4409797"/>
                  <a:ext cx="3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411" name="잉크 16410">
                  <a:extLst>
                    <a:ext uri="{FF2B5EF4-FFF2-40B4-BE49-F238E27FC236}">
                      <a16:creationId xmlns:a16="http://schemas.microsoft.com/office/drawing/2014/main" id="{E4B268B0-38AC-FA21-339F-5C3606C03350}"/>
                    </a:ext>
                  </a:extLst>
                </p14:cNvPr>
                <p14:cNvContentPartPr/>
                <p14:nvPr/>
              </p14:nvContentPartPr>
              <p14:xfrm>
                <a:off x="9079310" y="4506637"/>
                <a:ext cx="10440" cy="10440"/>
              </p14:xfrm>
            </p:contentPart>
          </mc:Choice>
          <mc:Fallback>
            <p:pic>
              <p:nvPicPr>
                <p:cNvPr id="16411" name="잉크 16410">
                  <a:extLst>
                    <a:ext uri="{FF2B5EF4-FFF2-40B4-BE49-F238E27FC236}">
                      <a16:creationId xmlns:a16="http://schemas.microsoft.com/office/drawing/2014/main" id="{E4B268B0-38AC-FA21-339F-5C3606C0335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70670" y="4497637"/>
                  <a:ext cx="280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6417" name="잉크 16416">
                <a:extLst>
                  <a:ext uri="{FF2B5EF4-FFF2-40B4-BE49-F238E27FC236}">
                    <a16:creationId xmlns:a16="http://schemas.microsoft.com/office/drawing/2014/main" id="{CCA3F5B6-1662-81EB-F706-9AE847560D86}"/>
                  </a:ext>
                </a:extLst>
              </p14:cNvPr>
              <p14:cNvContentPartPr/>
              <p14:nvPr/>
            </p14:nvContentPartPr>
            <p14:xfrm>
              <a:off x="2990270" y="4739917"/>
              <a:ext cx="956160" cy="28440"/>
            </p14:xfrm>
          </p:contentPart>
        </mc:Choice>
        <mc:Fallback>
          <p:pic>
            <p:nvPicPr>
              <p:cNvPr id="16417" name="잉크 16416">
                <a:extLst>
                  <a:ext uri="{FF2B5EF4-FFF2-40B4-BE49-F238E27FC236}">
                    <a16:creationId xmlns:a16="http://schemas.microsoft.com/office/drawing/2014/main" id="{CCA3F5B6-1662-81EB-F706-9AE847560D8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981630" y="4731277"/>
                <a:ext cx="9738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58" name="그룹 16457">
            <a:extLst>
              <a:ext uri="{FF2B5EF4-FFF2-40B4-BE49-F238E27FC236}">
                <a16:creationId xmlns:a16="http://schemas.microsoft.com/office/drawing/2014/main" id="{0F3AB05F-B3F8-903C-B009-D852D6B86D9B}"/>
              </a:ext>
            </a:extLst>
          </p:cNvPr>
          <p:cNvGrpSpPr/>
          <p:nvPr/>
        </p:nvGrpSpPr>
        <p:grpSpPr>
          <a:xfrm>
            <a:off x="2504630" y="3816517"/>
            <a:ext cx="978840" cy="201600"/>
            <a:chOff x="2504630" y="3816517"/>
            <a:chExt cx="97884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443" name="잉크 16442">
                  <a:extLst>
                    <a:ext uri="{FF2B5EF4-FFF2-40B4-BE49-F238E27FC236}">
                      <a16:creationId xmlns:a16="http://schemas.microsoft.com/office/drawing/2014/main" id="{46564CF1-7003-2452-BCBC-C01DCE21AF90}"/>
                    </a:ext>
                  </a:extLst>
                </p14:cNvPr>
                <p14:cNvContentPartPr/>
                <p14:nvPr/>
              </p14:nvContentPartPr>
              <p14:xfrm>
                <a:off x="2504630" y="3907237"/>
                <a:ext cx="95040" cy="110880"/>
              </p14:xfrm>
            </p:contentPart>
          </mc:Choice>
          <mc:Fallback>
            <p:pic>
              <p:nvPicPr>
                <p:cNvPr id="16443" name="잉크 16442">
                  <a:extLst>
                    <a:ext uri="{FF2B5EF4-FFF2-40B4-BE49-F238E27FC236}">
                      <a16:creationId xmlns:a16="http://schemas.microsoft.com/office/drawing/2014/main" id="{46564CF1-7003-2452-BCBC-C01DCE21AF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95990" y="3898237"/>
                  <a:ext cx="11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444" name="잉크 16443">
                  <a:extLst>
                    <a:ext uri="{FF2B5EF4-FFF2-40B4-BE49-F238E27FC236}">
                      <a16:creationId xmlns:a16="http://schemas.microsoft.com/office/drawing/2014/main" id="{C14E3EB6-178F-0466-5F42-E7E5E41ABEBA}"/>
                    </a:ext>
                  </a:extLst>
                </p14:cNvPr>
                <p14:cNvContentPartPr/>
                <p14:nvPr/>
              </p14:nvContentPartPr>
              <p14:xfrm>
                <a:off x="2605790" y="3902917"/>
                <a:ext cx="61920" cy="77400"/>
              </p14:xfrm>
            </p:contentPart>
          </mc:Choice>
          <mc:Fallback>
            <p:pic>
              <p:nvPicPr>
                <p:cNvPr id="16444" name="잉크 16443">
                  <a:extLst>
                    <a:ext uri="{FF2B5EF4-FFF2-40B4-BE49-F238E27FC236}">
                      <a16:creationId xmlns:a16="http://schemas.microsoft.com/office/drawing/2014/main" id="{C14E3EB6-178F-0466-5F42-E7E5E41ABEB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96790" y="3893917"/>
                  <a:ext cx="79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445" name="잉크 16444">
                  <a:extLst>
                    <a:ext uri="{FF2B5EF4-FFF2-40B4-BE49-F238E27FC236}">
                      <a16:creationId xmlns:a16="http://schemas.microsoft.com/office/drawing/2014/main" id="{C2940C06-80D2-66C2-23C5-A487D6A165D3}"/>
                    </a:ext>
                  </a:extLst>
                </p14:cNvPr>
                <p14:cNvContentPartPr/>
                <p14:nvPr/>
              </p14:nvContentPartPr>
              <p14:xfrm>
                <a:off x="2654750" y="3924877"/>
                <a:ext cx="47160" cy="60120"/>
              </p14:xfrm>
            </p:contentPart>
          </mc:Choice>
          <mc:Fallback>
            <p:pic>
              <p:nvPicPr>
                <p:cNvPr id="16445" name="잉크 16444">
                  <a:extLst>
                    <a:ext uri="{FF2B5EF4-FFF2-40B4-BE49-F238E27FC236}">
                      <a16:creationId xmlns:a16="http://schemas.microsoft.com/office/drawing/2014/main" id="{C2940C06-80D2-66C2-23C5-A487D6A165D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45750" y="3916237"/>
                  <a:ext cx="64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446" name="잉크 16445">
                  <a:extLst>
                    <a:ext uri="{FF2B5EF4-FFF2-40B4-BE49-F238E27FC236}">
                      <a16:creationId xmlns:a16="http://schemas.microsoft.com/office/drawing/2014/main" id="{458C8035-F8EE-EDF0-D3BC-11D4655322F6}"/>
                    </a:ext>
                  </a:extLst>
                </p14:cNvPr>
                <p14:cNvContentPartPr/>
                <p14:nvPr/>
              </p14:nvContentPartPr>
              <p14:xfrm>
                <a:off x="2700470" y="3877717"/>
                <a:ext cx="77760" cy="101520"/>
              </p14:xfrm>
            </p:contentPart>
          </mc:Choice>
          <mc:Fallback>
            <p:pic>
              <p:nvPicPr>
                <p:cNvPr id="16446" name="잉크 16445">
                  <a:extLst>
                    <a:ext uri="{FF2B5EF4-FFF2-40B4-BE49-F238E27FC236}">
                      <a16:creationId xmlns:a16="http://schemas.microsoft.com/office/drawing/2014/main" id="{458C8035-F8EE-EDF0-D3BC-11D4655322F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91470" y="3868717"/>
                  <a:ext cx="95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447" name="잉크 16446">
                  <a:extLst>
                    <a:ext uri="{FF2B5EF4-FFF2-40B4-BE49-F238E27FC236}">
                      <a16:creationId xmlns:a16="http://schemas.microsoft.com/office/drawing/2014/main" id="{AF38213A-4D23-1914-6213-D7C7C3A3A5C1}"/>
                    </a:ext>
                  </a:extLst>
                </p14:cNvPr>
                <p14:cNvContentPartPr/>
                <p14:nvPr/>
              </p14:nvContentPartPr>
              <p14:xfrm>
                <a:off x="2771750" y="3907597"/>
                <a:ext cx="53640" cy="67320"/>
              </p14:xfrm>
            </p:contentPart>
          </mc:Choice>
          <mc:Fallback>
            <p:pic>
              <p:nvPicPr>
                <p:cNvPr id="16447" name="잉크 16446">
                  <a:extLst>
                    <a:ext uri="{FF2B5EF4-FFF2-40B4-BE49-F238E27FC236}">
                      <a16:creationId xmlns:a16="http://schemas.microsoft.com/office/drawing/2014/main" id="{AF38213A-4D23-1914-6213-D7C7C3A3A5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63110" y="3898957"/>
                  <a:ext cx="71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448" name="잉크 16447">
                  <a:extLst>
                    <a:ext uri="{FF2B5EF4-FFF2-40B4-BE49-F238E27FC236}">
                      <a16:creationId xmlns:a16="http://schemas.microsoft.com/office/drawing/2014/main" id="{A15CE799-1A09-A6DE-6533-5081A46EDD52}"/>
                    </a:ext>
                  </a:extLst>
                </p14:cNvPr>
                <p14:cNvContentPartPr/>
                <p14:nvPr/>
              </p14:nvContentPartPr>
              <p14:xfrm>
                <a:off x="2830070" y="3905077"/>
                <a:ext cx="62280" cy="57960"/>
              </p14:xfrm>
            </p:contentPart>
          </mc:Choice>
          <mc:Fallback>
            <p:pic>
              <p:nvPicPr>
                <p:cNvPr id="16448" name="잉크 16447">
                  <a:extLst>
                    <a:ext uri="{FF2B5EF4-FFF2-40B4-BE49-F238E27FC236}">
                      <a16:creationId xmlns:a16="http://schemas.microsoft.com/office/drawing/2014/main" id="{A15CE799-1A09-A6DE-6533-5081A46EDD5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21430" y="3896077"/>
                  <a:ext cx="79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449" name="잉크 16448">
                  <a:extLst>
                    <a:ext uri="{FF2B5EF4-FFF2-40B4-BE49-F238E27FC236}">
                      <a16:creationId xmlns:a16="http://schemas.microsoft.com/office/drawing/2014/main" id="{4F935C9F-6951-8DEC-90EE-1832C2CA43DB}"/>
                    </a:ext>
                  </a:extLst>
                </p14:cNvPr>
                <p14:cNvContentPartPr/>
                <p14:nvPr/>
              </p14:nvContentPartPr>
              <p14:xfrm>
                <a:off x="2882990" y="3891037"/>
                <a:ext cx="69120" cy="72720"/>
              </p14:xfrm>
            </p:contentPart>
          </mc:Choice>
          <mc:Fallback>
            <p:pic>
              <p:nvPicPr>
                <p:cNvPr id="16449" name="잉크 16448">
                  <a:extLst>
                    <a:ext uri="{FF2B5EF4-FFF2-40B4-BE49-F238E27FC236}">
                      <a16:creationId xmlns:a16="http://schemas.microsoft.com/office/drawing/2014/main" id="{4F935C9F-6951-8DEC-90EE-1832C2CA43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74350" y="3882397"/>
                  <a:ext cx="8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450" name="잉크 16449">
                  <a:extLst>
                    <a:ext uri="{FF2B5EF4-FFF2-40B4-BE49-F238E27FC236}">
                      <a16:creationId xmlns:a16="http://schemas.microsoft.com/office/drawing/2014/main" id="{2B333EF2-C30A-0694-DC91-D1B78D94E6A3}"/>
                    </a:ext>
                  </a:extLst>
                </p14:cNvPr>
                <p14:cNvContentPartPr/>
                <p14:nvPr/>
              </p14:nvContentPartPr>
              <p14:xfrm>
                <a:off x="2974790" y="3851797"/>
                <a:ext cx="35640" cy="111600"/>
              </p14:xfrm>
            </p:contentPart>
          </mc:Choice>
          <mc:Fallback>
            <p:pic>
              <p:nvPicPr>
                <p:cNvPr id="16450" name="잉크 16449">
                  <a:extLst>
                    <a:ext uri="{FF2B5EF4-FFF2-40B4-BE49-F238E27FC236}">
                      <a16:creationId xmlns:a16="http://schemas.microsoft.com/office/drawing/2014/main" id="{2B333EF2-C30A-0694-DC91-D1B78D94E6A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65790" y="3843157"/>
                  <a:ext cx="53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451" name="잉크 16450">
                  <a:extLst>
                    <a:ext uri="{FF2B5EF4-FFF2-40B4-BE49-F238E27FC236}">
                      <a16:creationId xmlns:a16="http://schemas.microsoft.com/office/drawing/2014/main" id="{61779494-43F4-6C77-5570-B0ED2075A169}"/>
                    </a:ext>
                  </a:extLst>
                </p14:cNvPr>
                <p14:cNvContentPartPr/>
                <p14:nvPr/>
              </p14:nvContentPartPr>
              <p14:xfrm>
                <a:off x="3100070" y="3826237"/>
                <a:ext cx="63720" cy="114840"/>
              </p14:xfrm>
            </p:contentPart>
          </mc:Choice>
          <mc:Fallback>
            <p:pic>
              <p:nvPicPr>
                <p:cNvPr id="16451" name="잉크 16450">
                  <a:extLst>
                    <a:ext uri="{FF2B5EF4-FFF2-40B4-BE49-F238E27FC236}">
                      <a16:creationId xmlns:a16="http://schemas.microsoft.com/office/drawing/2014/main" id="{61779494-43F4-6C77-5570-B0ED2075A16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91430" y="3817597"/>
                  <a:ext cx="81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452" name="잉크 16451">
                  <a:extLst>
                    <a:ext uri="{FF2B5EF4-FFF2-40B4-BE49-F238E27FC236}">
                      <a16:creationId xmlns:a16="http://schemas.microsoft.com/office/drawing/2014/main" id="{21CA0668-F717-50F3-28A6-7281A722090C}"/>
                    </a:ext>
                  </a:extLst>
                </p14:cNvPr>
                <p14:cNvContentPartPr/>
                <p14:nvPr/>
              </p14:nvContentPartPr>
              <p14:xfrm>
                <a:off x="3081350" y="3898237"/>
                <a:ext cx="88920" cy="8280"/>
              </p14:xfrm>
            </p:contentPart>
          </mc:Choice>
          <mc:Fallback>
            <p:pic>
              <p:nvPicPr>
                <p:cNvPr id="16452" name="잉크 16451">
                  <a:extLst>
                    <a:ext uri="{FF2B5EF4-FFF2-40B4-BE49-F238E27FC236}">
                      <a16:creationId xmlns:a16="http://schemas.microsoft.com/office/drawing/2014/main" id="{21CA0668-F717-50F3-28A6-7281A722090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072710" y="3889597"/>
                  <a:ext cx="106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453" name="잉크 16452">
                  <a:extLst>
                    <a:ext uri="{FF2B5EF4-FFF2-40B4-BE49-F238E27FC236}">
                      <a16:creationId xmlns:a16="http://schemas.microsoft.com/office/drawing/2014/main" id="{29E3E6CF-11D4-CECB-AA7C-458DEE60ABF1}"/>
                    </a:ext>
                  </a:extLst>
                </p14:cNvPr>
                <p14:cNvContentPartPr/>
                <p14:nvPr/>
              </p14:nvContentPartPr>
              <p14:xfrm>
                <a:off x="3160190" y="3874837"/>
                <a:ext cx="75240" cy="69480"/>
              </p14:xfrm>
            </p:contentPart>
          </mc:Choice>
          <mc:Fallback>
            <p:pic>
              <p:nvPicPr>
                <p:cNvPr id="16453" name="잉크 16452">
                  <a:extLst>
                    <a:ext uri="{FF2B5EF4-FFF2-40B4-BE49-F238E27FC236}">
                      <a16:creationId xmlns:a16="http://schemas.microsoft.com/office/drawing/2014/main" id="{29E3E6CF-11D4-CECB-AA7C-458DEE60ABF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51550" y="3866197"/>
                  <a:ext cx="92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454" name="잉크 16453">
                  <a:extLst>
                    <a:ext uri="{FF2B5EF4-FFF2-40B4-BE49-F238E27FC236}">
                      <a16:creationId xmlns:a16="http://schemas.microsoft.com/office/drawing/2014/main" id="{0382D79D-4826-EF4D-23D5-284D3035E1E4}"/>
                    </a:ext>
                  </a:extLst>
                </p14:cNvPr>
                <p14:cNvContentPartPr/>
                <p14:nvPr/>
              </p14:nvContentPartPr>
              <p14:xfrm>
                <a:off x="3236870" y="3870877"/>
                <a:ext cx="101880" cy="72720"/>
              </p14:xfrm>
            </p:contentPart>
          </mc:Choice>
          <mc:Fallback>
            <p:pic>
              <p:nvPicPr>
                <p:cNvPr id="16454" name="잉크 16453">
                  <a:extLst>
                    <a:ext uri="{FF2B5EF4-FFF2-40B4-BE49-F238E27FC236}">
                      <a16:creationId xmlns:a16="http://schemas.microsoft.com/office/drawing/2014/main" id="{0382D79D-4826-EF4D-23D5-284D3035E1E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27870" y="3861877"/>
                  <a:ext cx="119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455" name="잉크 16454">
                  <a:extLst>
                    <a:ext uri="{FF2B5EF4-FFF2-40B4-BE49-F238E27FC236}">
                      <a16:creationId xmlns:a16="http://schemas.microsoft.com/office/drawing/2014/main" id="{D9A44FDC-8183-F882-6DD1-DE72E5D261B7}"/>
                    </a:ext>
                  </a:extLst>
                </p14:cNvPr>
                <p14:cNvContentPartPr/>
                <p14:nvPr/>
              </p14:nvContentPartPr>
              <p14:xfrm>
                <a:off x="3331910" y="3826597"/>
                <a:ext cx="37440" cy="103320"/>
              </p14:xfrm>
            </p:contentPart>
          </mc:Choice>
          <mc:Fallback>
            <p:pic>
              <p:nvPicPr>
                <p:cNvPr id="16455" name="잉크 16454">
                  <a:extLst>
                    <a:ext uri="{FF2B5EF4-FFF2-40B4-BE49-F238E27FC236}">
                      <a16:creationId xmlns:a16="http://schemas.microsoft.com/office/drawing/2014/main" id="{D9A44FDC-8183-F882-6DD1-DE72E5D261B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23270" y="3817957"/>
                  <a:ext cx="55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456" name="잉크 16455">
                  <a:extLst>
                    <a:ext uri="{FF2B5EF4-FFF2-40B4-BE49-F238E27FC236}">
                      <a16:creationId xmlns:a16="http://schemas.microsoft.com/office/drawing/2014/main" id="{CFED1060-0DDE-9272-27EF-6BA92AC700F9}"/>
                    </a:ext>
                  </a:extLst>
                </p14:cNvPr>
                <p14:cNvContentPartPr/>
                <p14:nvPr/>
              </p14:nvContentPartPr>
              <p14:xfrm>
                <a:off x="3388430" y="3816517"/>
                <a:ext cx="31320" cy="119880"/>
              </p14:xfrm>
            </p:contentPart>
          </mc:Choice>
          <mc:Fallback>
            <p:pic>
              <p:nvPicPr>
                <p:cNvPr id="16456" name="잉크 16455">
                  <a:extLst>
                    <a:ext uri="{FF2B5EF4-FFF2-40B4-BE49-F238E27FC236}">
                      <a16:creationId xmlns:a16="http://schemas.microsoft.com/office/drawing/2014/main" id="{CFED1060-0DDE-9272-27EF-6BA92AC700F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79790" y="3807517"/>
                  <a:ext cx="48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457" name="잉크 16456">
                  <a:extLst>
                    <a:ext uri="{FF2B5EF4-FFF2-40B4-BE49-F238E27FC236}">
                      <a16:creationId xmlns:a16="http://schemas.microsoft.com/office/drawing/2014/main" id="{D74D9558-59F8-4812-EDCD-5DF678B7622C}"/>
                    </a:ext>
                  </a:extLst>
                </p14:cNvPr>
                <p14:cNvContentPartPr/>
                <p14:nvPr/>
              </p14:nvContentPartPr>
              <p14:xfrm>
                <a:off x="3429470" y="3857197"/>
                <a:ext cx="54000" cy="108720"/>
              </p14:xfrm>
            </p:contentPart>
          </mc:Choice>
          <mc:Fallback>
            <p:pic>
              <p:nvPicPr>
                <p:cNvPr id="16457" name="잉크 16456">
                  <a:extLst>
                    <a:ext uri="{FF2B5EF4-FFF2-40B4-BE49-F238E27FC236}">
                      <a16:creationId xmlns:a16="http://schemas.microsoft.com/office/drawing/2014/main" id="{D74D9558-59F8-4812-EDCD-5DF678B7622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20470" y="3848197"/>
                  <a:ext cx="71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73" name="그룹 16472">
            <a:extLst>
              <a:ext uri="{FF2B5EF4-FFF2-40B4-BE49-F238E27FC236}">
                <a16:creationId xmlns:a16="http://schemas.microsoft.com/office/drawing/2014/main" id="{5F18C267-6951-5943-5D36-2CE72963EE85}"/>
              </a:ext>
            </a:extLst>
          </p:cNvPr>
          <p:cNvGrpSpPr/>
          <p:nvPr/>
        </p:nvGrpSpPr>
        <p:grpSpPr>
          <a:xfrm>
            <a:off x="2395190" y="4244557"/>
            <a:ext cx="2834280" cy="277200"/>
            <a:chOff x="2395190" y="4244557"/>
            <a:chExt cx="283428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414" name="잉크 16413">
                  <a:extLst>
                    <a:ext uri="{FF2B5EF4-FFF2-40B4-BE49-F238E27FC236}">
                      <a16:creationId xmlns:a16="http://schemas.microsoft.com/office/drawing/2014/main" id="{CBDAAC4B-5EE5-E373-C37D-5D76ED590E86}"/>
                    </a:ext>
                  </a:extLst>
                </p14:cNvPr>
                <p14:cNvContentPartPr/>
                <p14:nvPr/>
              </p14:nvContentPartPr>
              <p14:xfrm>
                <a:off x="2523350" y="4244557"/>
                <a:ext cx="843840" cy="65520"/>
              </p14:xfrm>
            </p:contentPart>
          </mc:Choice>
          <mc:Fallback>
            <p:pic>
              <p:nvPicPr>
                <p:cNvPr id="16414" name="잉크 16413">
                  <a:extLst>
                    <a:ext uri="{FF2B5EF4-FFF2-40B4-BE49-F238E27FC236}">
                      <a16:creationId xmlns:a16="http://schemas.microsoft.com/office/drawing/2014/main" id="{CBDAAC4B-5EE5-E373-C37D-5D76ED590E8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14710" y="4235557"/>
                  <a:ext cx="861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415" name="잉크 16414">
                  <a:extLst>
                    <a:ext uri="{FF2B5EF4-FFF2-40B4-BE49-F238E27FC236}">
                      <a16:creationId xmlns:a16="http://schemas.microsoft.com/office/drawing/2014/main" id="{3CD38627-5A90-C50C-6679-0E2E05BFC6BD}"/>
                    </a:ext>
                  </a:extLst>
                </p14:cNvPr>
                <p14:cNvContentPartPr/>
                <p14:nvPr/>
              </p14:nvContentPartPr>
              <p14:xfrm>
                <a:off x="2519750" y="4273717"/>
                <a:ext cx="416160" cy="47520"/>
              </p14:xfrm>
            </p:contentPart>
          </mc:Choice>
          <mc:Fallback>
            <p:pic>
              <p:nvPicPr>
                <p:cNvPr id="16415" name="잉크 16414">
                  <a:extLst>
                    <a:ext uri="{FF2B5EF4-FFF2-40B4-BE49-F238E27FC236}">
                      <a16:creationId xmlns:a16="http://schemas.microsoft.com/office/drawing/2014/main" id="{3CD38627-5A90-C50C-6679-0E2E05BFC6B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10750" y="4264717"/>
                  <a:ext cx="433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418" name="잉크 16417">
                  <a:extLst>
                    <a:ext uri="{FF2B5EF4-FFF2-40B4-BE49-F238E27FC236}">
                      <a16:creationId xmlns:a16="http://schemas.microsoft.com/office/drawing/2014/main" id="{51753307-543D-9F44-514A-720F55F2BDD4}"/>
                    </a:ext>
                  </a:extLst>
                </p14:cNvPr>
                <p14:cNvContentPartPr/>
                <p14:nvPr/>
              </p14:nvContentPartPr>
              <p14:xfrm>
                <a:off x="3169190" y="4261117"/>
                <a:ext cx="127080" cy="240480"/>
              </p14:xfrm>
            </p:contentPart>
          </mc:Choice>
          <mc:Fallback>
            <p:pic>
              <p:nvPicPr>
                <p:cNvPr id="16418" name="잉크 16417">
                  <a:extLst>
                    <a:ext uri="{FF2B5EF4-FFF2-40B4-BE49-F238E27FC236}">
                      <a16:creationId xmlns:a16="http://schemas.microsoft.com/office/drawing/2014/main" id="{51753307-543D-9F44-514A-720F55F2BDD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60550" y="4252117"/>
                  <a:ext cx="14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419" name="잉크 16418">
                  <a:extLst>
                    <a:ext uri="{FF2B5EF4-FFF2-40B4-BE49-F238E27FC236}">
                      <a16:creationId xmlns:a16="http://schemas.microsoft.com/office/drawing/2014/main" id="{CFFD36C5-4C2A-9054-EFFC-00FD2F1AE4ED}"/>
                    </a:ext>
                  </a:extLst>
                </p14:cNvPr>
                <p14:cNvContentPartPr/>
                <p14:nvPr/>
              </p14:nvContentPartPr>
              <p14:xfrm>
                <a:off x="3266030" y="4409077"/>
                <a:ext cx="187200" cy="31680"/>
              </p14:xfrm>
            </p:contentPart>
          </mc:Choice>
          <mc:Fallback>
            <p:pic>
              <p:nvPicPr>
                <p:cNvPr id="16419" name="잉크 16418">
                  <a:extLst>
                    <a:ext uri="{FF2B5EF4-FFF2-40B4-BE49-F238E27FC236}">
                      <a16:creationId xmlns:a16="http://schemas.microsoft.com/office/drawing/2014/main" id="{CFFD36C5-4C2A-9054-EFFC-00FD2F1AE4E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57390" y="4400077"/>
                  <a:ext cx="204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420" name="잉크 16419">
                  <a:extLst>
                    <a:ext uri="{FF2B5EF4-FFF2-40B4-BE49-F238E27FC236}">
                      <a16:creationId xmlns:a16="http://schemas.microsoft.com/office/drawing/2014/main" id="{8C340D5F-DD18-D80C-8E69-74EE28563463}"/>
                    </a:ext>
                  </a:extLst>
                </p14:cNvPr>
                <p14:cNvContentPartPr/>
                <p14:nvPr/>
              </p14:nvContentPartPr>
              <p14:xfrm>
                <a:off x="3412910" y="4349317"/>
                <a:ext cx="64800" cy="96120"/>
              </p14:xfrm>
            </p:contentPart>
          </mc:Choice>
          <mc:Fallback>
            <p:pic>
              <p:nvPicPr>
                <p:cNvPr id="16420" name="잉크 16419">
                  <a:extLst>
                    <a:ext uri="{FF2B5EF4-FFF2-40B4-BE49-F238E27FC236}">
                      <a16:creationId xmlns:a16="http://schemas.microsoft.com/office/drawing/2014/main" id="{8C340D5F-DD18-D80C-8E69-74EE2856346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04270" y="4340317"/>
                  <a:ext cx="82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421" name="잉크 16420">
                  <a:extLst>
                    <a:ext uri="{FF2B5EF4-FFF2-40B4-BE49-F238E27FC236}">
                      <a16:creationId xmlns:a16="http://schemas.microsoft.com/office/drawing/2014/main" id="{1A2EA2C5-F891-A091-A278-97956FE183D5}"/>
                    </a:ext>
                  </a:extLst>
                </p14:cNvPr>
                <p14:cNvContentPartPr/>
                <p14:nvPr/>
              </p14:nvContentPartPr>
              <p14:xfrm>
                <a:off x="3531350" y="4326637"/>
                <a:ext cx="59040" cy="77040"/>
              </p14:xfrm>
            </p:contentPart>
          </mc:Choice>
          <mc:Fallback>
            <p:pic>
              <p:nvPicPr>
                <p:cNvPr id="16421" name="잉크 16420">
                  <a:extLst>
                    <a:ext uri="{FF2B5EF4-FFF2-40B4-BE49-F238E27FC236}">
                      <a16:creationId xmlns:a16="http://schemas.microsoft.com/office/drawing/2014/main" id="{1A2EA2C5-F891-A091-A278-97956FE183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22710" y="4317997"/>
                  <a:ext cx="76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422" name="잉크 16421">
                  <a:extLst>
                    <a:ext uri="{FF2B5EF4-FFF2-40B4-BE49-F238E27FC236}">
                      <a16:creationId xmlns:a16="http://schemas.microsoft.com/office/drawing/2014/main" id="{9EC8A9FC-08E1-5E4D-CFE3-9B8E296E939F}"/>
                    </a:ext>
                  </a:extLst>
                </p14:cNvPr>
                <p14:cNvContentPartPr/>
                <p14:nvPr/>
              </p14:nvContentPartPr>
              <p14:xfrm>
                <a:off x="3633230" y="4314397"/>
                <a:ext cx="68040" cy="62280"/>
              </p14:xfrm>
            </p:contentPart>
          </mc:Choice>
          <mc:Fallback>
            <p:pic>
              <p:nvPicPr>
                <p:cNvPr id="16422" name="잉크 16421">
                  <a:extLst>
                    <a:ext uri="{FF2B5EF4-FFF2-40B4-BE49-F238E27FC236}">
                      <a16:creationId xmlns:a16="http://schemas.microsoft.com/office/drawing/2014/main" id="{9EC8A9FC-08E1-5E4D-CFE3-9B8E296E93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24230" y="4305397"/>
                  <a:ext cx="85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423" name="잉크 16422">
                  <a:extLst>
                    <a:ext uri="{FF2B5EF4-FFF2-40B4-BE49-F238E27FC236}">
                      <a16:creationId xmlns:a16="http://schemas.microsoft.com/office/drawing/2014/main" id="{10FD5FF9-2462-76AB-7055-3EF5D3C2A87F}"/>
                    </a:ext>
                  </a:extLst>
                </p14:cNvPr>
                <p14:cNvContentPartPr/>
                <p14:nvPr/>
              </p14:nvContentPartPr>
              <p14:xfrm>
                <a:off x="3629270" y="4395757"/>
                <a:ext cx="55800" cy="76320"/>
              </p14:xfrm>
            </p:contentPart>
          </mc:Choice>
          <mc:Fallback>
            <p:pic>
              <p:nvPicPr>
                <p:cNvPr id="16423" name="잉크 16422">
                  <a:extLst>
                    <a:ext uri="{FF2B5EF4-FFF2-40B4-BE49-F238E27FC236}">
                      <a16:creationId xmlns:a16="http://schemas.microsoft.com/office/drawing/2014/main" id="{10FD5FF9-2462-76AB-7055-3EF5D3C2A87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0270" y="4386757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424" name="잉크 16423">
                  <a:extLst>
                    <a:ext uri="{FF2B5EF4-FFF2-40B4-BE49-F238E27FC236}">
                      <a16:creationId xmlns:a16="http://schemas.microsoft.com/office/drawing/2014/main" id="{3F87C305-DF0B-3AF4-2605-B48169E6EA45}"/>
                    </a:ext>
                  </a:extLst>
                </p14:cNvPr>
                <p14:cNvContentPartPr/>
                <p14:nvPr/>
              </p14:nvContentPartPr>
              <p14:xfrm>
                <a:off x="3644750" y="4431397"/>
                <a:ext cx="55440" cy="14760"/>
              </p14:xfrm>
            </p:contentPart>
          </mc:Choice>
          <mc:Fallback>
            <p:pic>
              <p:nvPicPr>
                <p:cNvPr id="16424" name="잉크 16423">
                  <a:extLst>
                    <a:ext uri="{FF2B5EF4-FFF2-40B4-BE49-F238E27FC236}">
                      <a16:creationId xmlns:a16="http://schemas.microsoft.com/office/drawing/2014/main" id="{3F87C305-DF0B-3AF4-2605-B48169E6EA4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35750" y="4422757"/>
                  <a:ext cx="7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425" name="잉크 16424">
                  <a:extLst>
                    <a:ext uri="{FF2B5EF4-FFF2-40B4-BE49-F238E27FC236}">
                      <a16:creationId xmlns:a16="http://schemas.microsoft.com/office/drawing/2014/main" id="{76CF836B-4E1E-1F07-DB4B-F9B3FCA97190}"/>
                    </a:ext>
                  </a:extLst>
                </p14:cNvPr>
                <p14:cNvContentPartPr/>
                <p14:nvPr/>
              </p14:nvContentPartPr>
              <p14:xfrm>
                <a:off x="3716750" y="4319797"/>
                <a:ext cx="119880" cy="125280"/>
              </p14:xfrm>
            </p:contentPart>
          </mc:Choice>
          <mc:Fallback>
            <p:pic>
              <p:nvPicPr>
                <p:cNvPr id="16425" name="잉크 16424">
                  <a:extLst>
                    <a:ext uri="{FF2B5EF4-FFF2-40B4-BE49-F238E27FC236}">
                      <a16:creationId xmlns:a16="http://schemas.microsoft.com/office/drawing/2014/main" id="{76CF836B-4E1E-1F07-DB4B-F9B3FCA971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08110" y="4310797"/>
                  <a:ext cx="137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426" name="잉크 16425">
                  <a:extLst>
                    <a:ext uri="{FF2B5EF4-FFF2-40B4-BE49-F238E27FC236}">
                      <a16:creationId xmlns:a16="http://schemas.microsoft.com/office/drawing/2014/main" id="{DACF06E9-9FCD-BD21-74B6-F87C3187D9FA}"/>
                    </a:ext>
                  </a:extLst>
                </p14:cNvPr>
                <p14:cNvContentPartPr/>
                <p14:nvPr/>
              </p14:nvContentPartPr>
              <p14:xfrm>
                <a:off x="3916910" y="4286677"/>
                <a:ext cx="153720" cy="177840"/>
              </p14:xfrm>
            </p:contentPart>
          </mc:Choice>
          <mc:Fallback>
            <p:pic>
              <p:nvPicPr>
                <p:cNvPr id="16426" name="잉크 16425">
                  <a:extLst>
                    <a:ext uri="{FF2B5EF4-FFF2-40B4-BE49-F238E27FC236}">
                      <a16:creationId xmlns:a16="http://schemas.microsoft.com/office/drawing/2014/main" id="{DACF06E9-9FCD-BD21-74B6-F87C3187D9F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7910" y="4278037"/>
                  <a:ext cx="171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427" name="잉크 16426">
                  <a:extLst>
                    <a:ext uri="{FF2B5EF4-FFF2-40B4-BE49-F238E27FC236}">
                      <a16:creationId xmlns:a16="http://schemas.microsoft.com/office/drawing/2014/main" id="{93DDFB45-7CCA-1133-C368-A5339720AF47}"/>
                    </a:ext>
                  </a:extLst>
                </p14:cNvPr>
                <p14:cNvContentPartPr/>
                <p14:nvPr/>
              </p14:nvContentPartPr>
              <p14:xfrm>
                <a:off x="4052990" y="4330597"/>
                <a:ext cx="108720" cy="74880"/>
              </p14:xfrm>
            </p:contentPart>
          </mc:Choice>
          <mc:Fallback>
            <p:pic>
              <p:nvPicPr>
                <p:cNvPr id="16427" name="잉크 16426">
                  <a:extLst>
                    <a:ext uri="{FF2B5EF4-FFF2-40B4-BE49-F238E27FC236}">
                      <a16:creationId xmlns:a16="http://schemas.microsoft.com/office/drawing/2014/main" id="{93DDFB45-7CCA-1133-C368-A5339720AF4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43990" y="4321597"/>
                  <a:ext cx="126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428" name="잉크 16427">
                  <a:extLst>
                    <a:ext uri="{FF2B5EF4-FFF2-40B4-BE49-F238E27FC236}">
                      <a16:creationId xmlns:a16="http://schemas.microsoft.com/office/drawing/2014/main" id="{B798329A-B17A-B885-F3EA-1EBB0F56960D}"/>
                    </a:ext>
                  </a:extLst>
                </p14:cNvPr>
                <p14:cNvContentPartPr/>
                <p14:nvPr/>
              </p14:nvContentPartPr>
              <p14:xfrm>
                <a:off x="4164950" y="4340677"/>
                <a:ext cx="102240" cy="83880"/>
              </p14:xfrm>
            </p:contentPart>
          </mc:Choice>
          <mc:Fallback>
            <p:pic>
              <p:nvPicPr>
                <p:cNvPr id="16428" name="잉크 16427">
                  <a:extLst>
                    <a:ext uri="{FF2B5EF4-FFF2-40B4-BE49-F238E27FC236}">
                      <a16:creationId xmlns:a16="http://schemas.microsoft.com/office/drawing/2014/main" id="{B798329A-B17A-B885-F3EA-1EBB0F5696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56310" y="4331677"/>
                  <a:ext cx="11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430" name="잉크 16429">
                  <a:extLst>
                    <a:ext uri="{FF2B5EF4-FFF2-40B4-BE49-F238E27FC236}">
                      <a16:creationId xmlns:a16="http://schemas.microsoft.com/office/drawing/2014/main" id="{0A950653-7058-4AF6-79CF-AE96FA39B9AC}"/>
                    </a:ext>
                  </a:extLst>
                </p14:cNvPr>
                <p14:cNvContentPartPr/>
                <p14:nvPr/>
              </p14:nvContentPartPr>
              <p14:xfrm>
                <a:off x="4367630" y="4304677"/>
                <a:ext cx="69120" cy="98280"/>
              </p14:xfrm>
            </p:contentPart>
          </mc:Choice>
          <mc:Fallback>
            <p:pic>
              <p:nvPicPr>
                <p:cNvPr id="16430" name="잉크 16429">
                  <a:extLst>
                    <a:ext uri="{FF2B5EF4-FFF2-40B4-BE49-F238E27FC236}">
                      <a16:creationId xmlns:a16="http://schemas.microsoft.com/office/drawing/2014/main" id="{0A950653-7058-4AF6-79CF-AE96FA39B9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58990" y="4295677"/>
                  <a:ext cx="86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431" name="잉크 16430">
                  <a:extLst>
                    <a:ext uri="{FF2B5EF4-FFF2-40B4-BE49-F238E27FC236}">
                      <a16:creationId xmlns:a16="http://schemas.microsoft.com/office/drawing/2014/main" id="{45462FA6-AD4B-1484-30D1-5DE811498DF1}"/>
                    </a:ext>
                  </a:extLst>
                </p14:cNvPr>
                <p14:cNvContentPartPr/>
                <p14:nvPr/>
              </p14:nvContentPartPr>
              <p14:xfrm>
                <a:off x="4475630" y="4307197"/>
                <a:ext cx="29160" cy="118080"/>
              </p14:xfrm>
            </p:contentPart>
          </mc:Choice>
          <mc:Fallback>
            <p:pic>
              <p:nvPicPr>
                <p:cNvPr id="16431" name="잉크 16430">
                  <a:extLst>
                    <a:ext uri="{FF2B5EF4-FFF2-40B4-BE49-F238E27FC236}">
                      <a16:creationId xmlns:a16="http://schemas.microsoft.com/office/drawing/2014/main" id="{45462FA6-AD4B-1484-30D1-5DE811498DF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66990" y="4298197"/>
                  <a:ext cx="46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432" name="잉크 16431">
                  <a:extLst>
                    <a:ext uri="{FF2B5EF4-FFF2-40B4-BE49-F238E27FC236}">
                      <a16:creationId xmlns:a16="http://schemas.microsoft.com/office/drawing/2014/main" id="{DCC690AB-98E2-DE6E-A19B-C386623D8715}"/>
                    </a:ext>
                  </a:extLst>
                </p14:cNvPr>
                <p14:cNvContentPartPr/>
                <p14:nvPr/>
              </p14:nvContentPartPr>
              <p14:xfrm>
                <a:off x="4501550" y="4289917"/>
                <a:ext cx="95760" cy="64440"/>
              </p14:xfrm>
            </p:contentPart>
          </mc:Choice>
          <mc:Fallback>
            <p:pic>
              <p:nvPicPr>
                <p:cNvPr id="16432" name="잉크 16431">
                  <a:extLst>
                    <a:ext uri="{FF2B5EF4-FFF2-40B4-BE49-F238E27FC236}">
                      <a16:creationId xmlns:a16="http://schemas.microsoft.com/office/drawing/2014/main" id="{DCC690AB-98E2-DE6E-A19B-C386623D87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92550" y="4280917"/>
                  <a:ext cx="113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433" name="잉크 16432">
                  <a:extLst>
                    <a:ext uri="{FF2B5EF4-FFF2-40B4-BE49-F238E27FC236}">
                      <a16:creationId xmlns:a16="http://schemas.microsoft.com/office/drawing/2014/main" id="{FC995590-8BC2-2379-21B8-7CE592812496}"/>
                    </a:ext>
                  </a:extLst>
                </p14:cNvPr>
                <p14:cNvContentPartPr/>
                <p14:nvPr/>
              </p14:nvContentPartPr>
              <p14:xfrm>
                <a:off x="4495430" y="4377757"/>
                <a:ext cx="70560" cy="23040"/>
              </p14:xfrm>
            </p:contentPart>
          </mc:Choice>
          <mc:Fallback>
            <p:pic>
              <p:nvPicPr>
                <p:cNvPr id="16433" name="잉크 16432">
                  <a:extLst>
                    <a:ext uri="{FF2B5EF4-FFF2-40B4-BE49-F238E27FC236}">
                      <a16:creationId xmlns:a16="http://schemas.microsoft.com/office/drawing/2014/main" id="{FC995590-8BC2-2379-21B8-7CE59281249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86790" y="4369117"/>
                  <a:ext cx="88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34" name="잉크 16433">
                  <a:extLst>
                    <a:ext uri="{FF2B5EF4-FFF2-40B4-BE49-F238E27FC236}">
                      <a16:creationId xmlns:a16="http://schemas.microsoft.com/office/drawing/2014/main" id="{F41A4DB4-AA8F-54C7-2060-44B617138766}"/>
                    </a:ext>
                  </a:extLst>
                </p14:cNvPr>
                <p14:cNvContentPartPr/>
                <p14:nvPr/>
              </p14:nvContentPartPr>
              <p14:xfrm>
                <a:off x="4553750" y="4407637"/>
                <a:ext cx="57600" cy="58320"/>
              </p14:xfrm>
            </p:contentPart>
          </mc:Choice>
          <mc:Fallback>
            <p:pic>
              <p:nvPicPr>
                <p:cNvPr id="16434" name="잉크 16433">
                  <a:extLst>
                    <a:ext uri="{FF2B5EF4-FFF2-40B4-BE49-F238E27FC236}">
                      <a16:creationId xmlns:a16="http://schemas.microsoft.com/office/drawing/2014/main" id="{F41A4DB4-AA8F-54C7-2060-44B61713876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44750" y="4398997"/>
                  <a:ext cx="75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35" name="잉크 16434">
                  <a:extLst>
                    <a:ext uri="{FF2B5EF4-FFF2-40B4-BE49-F238E27FC236}">
                      <a16:creationId xmlns:a16="http://schemas.microsoft.com/office/drawing/2014/main" id="{FADE9E8C-5A7A-3B14-9B50-A9D873CA46C6}"/>
                    </a:ext>
                  </a:extLst>
                </p14:cNvPr>
                <p14:cNvContentPartPr/>
                <p14:nvPr/>
              </p14:nvContentPartPr>
              <p14:xfrm>
                <a:off x="4626470" y="4301797"/>
                <a:ext cx="87840" cy="81360"/>
              </p14:xfrm>
            </p:contentPart>
          </mc:Choice>
          <mc:Fallback>
            <p:pic>
              <p:nvPicPr>
                <p:cNvPr id="16435" name="잉크 16434">
                  <a:extLst>
                    <a:ext uri="{FF2B5EF4-FFF2-40B4-BE49-F238E27FC236}">
                      <a16:creationId xmlns:a16="http://schemas.microsoft.com/office/drawing/2014/main" id="{FADE9E8C-5A7A-3B14-9B50-A9D873CA46C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17830" y="4293157"/>
                  <a:ext cx="105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436" name="잉크 16435">
                  <a:extLst>
                    <a:ext uri="{FF2B5EF4-FFF2-40B4-BE49-F238E27FC236}">
                      <a16:creationId xmlns:a16="http://schemas.microsoft.com/office/drawing/2014/main" id="{2A4B7ACD-F63D-D332-BFE0-CE2EA21F5577}"/>
                    </a:ext>
                  </a:extLst>
                </p14:cNvPr>
                <p14:cNvContentPartPr/>
                <p14:nvPr/>
              </p14:nvContentPartPr>
              <p14:xfrm>
                <a:off x="4699190" y="4309357"/>
                <a:ext cx="88560" cy="123120"/>
              </p14:xfrm>
            </p:contentPart>
          </mc:Choice>
          <mc:Fallback>
            <p:pic>
              <p:nvPicPr>
                <p:cNvPr id="16436" name="잉크 16435">
                  <a:extLst>
                    <a:ext uri="{FF2B5EF4-FFF2-40B4-BE49-F238E27FC236}">
                      <a16:creationId xmlns:a16="http://schemas.microsoft.com/office/drawing/2014/main" id="{2A4B7ACD-F63D-D332-BFE0-CE2EA21F557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690190" y="4300357"/>
                  <a:ext cx="106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437" name="잉크 16436">
                  <a:extLst>
                    <a:ext uri="{FF2B5EF4-FFF2-40B4-BE49-F238E27FC236}">
                      <a16:creationId xmlns:a16="http://schemas.microsoft.com/office/drawing/2014/main" id="{5E07081E-8DD3-85D6-F19D-CCECA930C56A}"/>
                    </a:ext>
                  </a:extLst>
                </p14:cNvPr>
                <p14:cNvContentPartPr/>
                <p14:nvPr/>
              </p14:nvContentPartPr>
              <p14:xfrm>
                <a:off x="4874150" y="4308277"/>
                <a:ext cx="86040" cy="68040"/>
              </p14:xfrm>
            </p:contentPart>
          </mc:Choice>
          <mc:Fallback>
            <p:pic>
              <p:nvPicPr>
                <p:cNvPr id="16437" name="잉크 16436">
                  <a:extLst>
                    <a:ext uri="{FF2B5EF4-FFF2-40B4-BE49-F238E27FC236}">
                      <a16:creationId xmlns:a16="http://schemas.microsoft.com/office/drawing/2014/main" id="{5E07081E-8DD3-85D6-F19D-CCECA930C56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65510" y="4299277"/>
                  <a:ext cx="103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438" name="잉크 16437">
                  <a:extLst>
                    <a:ext uri="{FF2B5EF4-FFF2-40B4-BE49-F238E27FC236}">
                      <a16:creationId xmlns:a16="http://schemas.microsoft.com/office/drawing/2014/main" id="{23218188-5366-0468-403A-631D0BDE1D1E}"/>
                    </a:ext>
                  </a:extLst>
                </p14:cNvPr>
                <p14:cNvContentPartPr/>
                <p14:nvPr/>
              </p14:nvContentPartPr>
              <p14:xfrm>
                <a:off x="4968110" y="4316917"/>
                <a:ext cx="37080" cy="64080"/>
              </p14:xfrm>
            </p:contentPart>
          </mc:Choice>
          <mc:Fallback>
            <p:pic>
              <p:nvPicPr>
                <p:cNvPr id="16438" name="잉크 16437">
                  <a:extLst>
                    <a:ext uri="{FF2B5EF4-FFF2-40B4-BE49-F238E27FC236}">
                      <a16:creationId xmlns:a16="http://schemas.microsoft.com/office/drawing/2014/main" id="{23218188-5366-0468-403A-631D0BDE1D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959470" y="4308277"/>
                  <a:ext cx="54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39" name="잉크 16438">
                  <a:extLst>
                    <a:ext uri="{FF2B5EF4-FFF2-40B4-BE49-F238E27FC236}">
                      <a16:creationId xmlns:a16="http://schemas.microsoft.com/office/drawing/2014/main" id="{FF8B8A9C-16E2-130A-6971-BF335EF92029}"/>
                    </a:ext>
                  </a:extLst>
                </p14:cNvPr>
                <p14:cNvContentPartPr/>
                <p14:nvPr/>
              </p14:nvContentPartPr>
              <p14:xfrm>
                <a:off x="4943990" y="4402597"/>
                <a:ext cx="105480" cy="45720"/>
              </p14:xfrm>
            </p:contentPart>
          </mc:Choice>
          <mc:Fallback>
            <p:pic>
              <p:nvPicPr>
                <p:cNvPr id="16439" name="잉크 16438">
                  <a:extLst>
                    <a:ext uri="{FF2B5EF4-FFF2-40B4-BE49-F238E27FC236}">
                      <a16:creationId xmlns:a16="http://schemas.microsoft.com/office/drawing/2014/main" id="{FF8B8A9C-16E2-130A-6971-BF335EF9202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5350" y="4393597"/>
                  <a:ext cx="12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440" name="잉크 16439">
                  <a:extLst>
                    <a:ext uri="{FF2B5EF4-FFF2-40B4-BE49-F238E27FC236}">
                      <a16:creationId xmlns:a16="http://schemas.microsoft.com/office/drawing/2014/main" id="{CF2EF6DC-2DCD-4C89-8F15-416D3E093AA7}"/>
                    </a:ext>
                  </a:extLst>
                </p14:cNvPr>
                <p14:cNvContentPartPr/>
                <p14:nvPr/>
              </p14:nvContentPartPr>
              <p14:xfrm>
                <a:off x="5028230" y="4310077"/>
                <a:ext cx="121680" cy="101880"/>
              </p14:xfrm>
            </p:contentPart>
          </mc:Choice>
          <mc:Fallback>
            <p:pic>
              <p:nvPicPr>
                <p:cNvPr id="16440" name="잉크 16439">
                  <a:extLst>
                    <a:ext uri="{FF2B5EF4-FFF2-40B4-BE49-F238E27FC236}">
                      <a16:creationId xmlns:a16="http://schemas.microsoft.com/office/drawing/2014/main" id="{CF2EF6DC-2DCD-4C89-8F15-416D3E093AA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19590" y="4301437"/>
                  <a:ext cx="139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441" name="잉크 16440">
                  <a:extLst>
                    <a:ext uri="{FF2B5EF4-FFF2-40B4-BE49-F238E27FC236}">
                      <a16:creationId xmlns:a16="http://schemas.microsoft.com/office/drawing/2014/main" id="{6AD15E82-787C-B00E-FB72-90ADDACAA575}"/>
                    </a:ext>
                  </a:extLst>
                </p14:cNvPr>
                <p14:cNvContentPartPr/>
                <p14:nvPr/>
              </p14:nvContentPartPr>
              <p14:xfrm>
                <a:off x="5222990" y="4411237"/>
                <a:ext cx="6480" cy="20520"/>
              </p14:xfrm>
            </p:contentPart>
          </mc:Choice>
          <mc:Fallback>
            <p:pic>
              <p:nvPicPr>
                <p:cNvPr id="16441" name="잉크 16440">
                  <a:extLst>
                    <a:ext uri="{FF2B5EF4-FFF2-40B4-BE49-F238E27FC236}">
                      <a16:creationId xmlns:a16="http://schemas.microsoft.com/office/drawing/2014/main" id="{6AD15E82-787C-B00E-FB72-90ADDACAA5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13990" y="4402597"/>
                  <a:ext cx="24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459" name="잉크 16458">
                  <a:extLst>
                    <a:ext uri="{FF2B5EF4-FFF2-40B4-BE49-F238E27FC236}">
                      <a16:creationId xmlns:a16="http://schemas.microsoft.com/office/drawing/2014/main" id="{C41DDB11-058E-A8B0-B12E-315E361E9481}"/>
                    </a:ext>
                  </a:extLst>
                </p14:cNvPr>
                <p14:cNvContentPartPr/>
                <p14:nvPr/>
              </p14:nvContentPartPr>
              <p14:xfrm>
                <a:off x="2395190" y="4415197"/>
                <a:ext cx="74520" cy="79200"/>
              </p14:xfrm>
            </p:contentPart>
          </mc:Choice>
          <mc:Fallback>
            <p:pic>
              <p:nvPicPr>
                <p:cNvPr id="16459" name="잉크 16458">
                  <a:extLst>
                    <a:ext uri="{FF2B5EF4-FFF2-40B4-BE49-F238E27FC236}">
                      <a16:creationId xmlns:a16="http://schemas.microsoft.com/office/drawing/2014/main" id="{C41DDB11-058E-A8B0-B12E-315E361E948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86190" y="4406557"/>
                  <a:ext cx="92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60" name="잉크 16459">
                  <a:extLst>
                    <a:ext uri="{FF2B5EF4-FFF2-40B4-BE49-F238E27FC236}">
                      <a16:creationId xmlns:a16="http://schemas.microsoft.com/office/drawing/2014/main" id="{F5C47D58-C120-696C-1D20-520E1159BE63}"/>
                    </a:ext>
                  </a:extLst>
                </p14:cNvPr>
                <p14:cNvContentPartPr/>
                <p14:nvPr/>
              </p14:nvContentPartPr>
              <p14:xfrm>
                <a:off x="2477270" y="4366237"/>
                <a:ext cx="66240" cy="155520"/>
              </p14:xfrm>
            </p:contentPart>
          </mc:Choice>
          <mc:Fallback>
            <p:pic>
              <p:nvPicPr>
                <p:cNvPr id="16460" name="잉크 16459">
                  <a:extLst>
                    <a:ext uri="{FF2B5EF4-FFF2-40B4-BE49-F238E27FC236}">
                      <a16:creationId xmlns:a16="http://schemas.microsoft.com/office/drawing/2014/main" id="{F5C47D58-C120-696C-1D20-520E1159BE6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68630" y="4357597"/>
                  <a:ext cx="83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461" name="잉크 16460">
                  <a:extLst>
                    <a:ext uri="{FF2B5EF4-FFF2-40B4-BE49-F238E27FC236}">
                      <a16:creationId xmlns:a16="http://schemas.microsoft.com/office/drawing/2014/main" id="{7D2C1366-8DA9-49CC-ACF1-1D9E90E08572}"/>
                    </a:ext>
                  </a:extLst>
                </p14:cNvPr>
                <p14:cNvContentPartPr/>
                <p14:nvPr/>
              </p14:nvContentPartPr>
              <p14:xfrm>
                <a:off x="2530550" y="4382437"/>
                <a:ext cx="56160" cy="135000"/>
              </p14:xfrm>
            </p:contentPart>
          </mc:Choice>
          <mc:Fallback>
            <p:pic>
              <p:nvPicPr>
                <p:cNvPr id="16461" name="잉크 16460">
                  <a:extLst>
                    <a:ext uri="{FF2B5EF4-FFF2-40B4-BE49-F238E27FC236}">
                      <a16:creationId xmlns:a16="http://schemas.microsoft.com/office/drawing/2014/main" id="{7D2C1366-8DA9-49CC-ACF1-1D9E90E0857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21550" y="4373437"/>
                  <a:ext cx="73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462" name="잉크 16461">
                  <a:extLst>
                    <a:ext uri="{FF2B5EF4-FFF2-40B4-BE49-F238E27FC236}">
                      <a16:creationId xmlns:a16="http://schemas.microsoft.com/office/drawing/2014/main" id="{4987B905-3F31-2BC9-CCDB-F3E8FBD604FA}"/>
                    </a:ext>
                  </a:extLst>
                </p14:cNvPr>
                <p14:cNvContentPartPr/>
                <p14:nvPr/>
              </p14:nvContentPartPr>
              <p14:xfrm>
                <a:off x="2596430" y="4436077"/>
                <a:ext cx="46800" cy="55440"/>
              </p14:xfrm>
            </p:contentPart>
          </mc:Choice>
          <mc:Fallback>
            <p:pic>
              <p:nvPicPr>
                <p:cNvPr id="16462" name="잉크 16461">
                  <a:extLst>
                    <a:ext uri="{FF2B5EF4-FFF2-40B4-BE49-F238E27FC236}">
                      <a16:creationId xmlns:a16="http://schemas.microsoft.com/office/drawing/2014/main" id="{4987B905-3F31-2BC9-CCDB-F3E8FBD604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87430" y="4427437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463" name="잉크 16462">
                  <a:extLst>
                    <a:ext uri="{FF2B5EF4-FFF2-40B4-BE49-F238E27FC236}">
                      <a16:creationId xmlns:a16="http://schemas.microsoft.com/office/drawing/2014/main" id="{C3371158-1816-1C9B-CABE-2B7175DBA85E}"/>
                    </a:ext>
                  </a:extLst>
                </p14:cNvPr>
                <p14:cNvContentPartPr/>
                <p14:nvPr/>
              </p14:nvContentPartPr>
              <p14:xfrm>
                <a:off x="2639990" y="4437517"/>
                <a:ext cx="71640" cy="62640"/>
              </p14:xfrm>
            </p:contentPart>
          </mc:Choice>
          <mc:Fallback>
            <p:pic>
              <p:nvPicPr>
                <p:cNvPr id="16463" name="잉크 16462">
                  <a:extLst>
                    <a:ext uri="{FF2B5EF4-FFF2-40B4-BE49-F238E27FC236}">
                      <a16:creationId xmlns:a16="http://schemas.microsoft.com/office/drawing/2014/main" id="{C3371158-1816-1C9B-CABE-2B7175DBA85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631350" y="4428517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464" name="잉크 16463">
                  <a:extLst>
                    <a:ext uri="{FF2B5EF4-FFF2-40B4-BE49-F238E27FC236}">
                      <a16:creationId xmlns:a16="http://schemas.microsoft.com/office/drawing/2014/main" id="{9D37794E-EB86-D8BF-29B1-C792BAF96CF4}"/>
                    </a:ext>
                  </a:extLst>
                </p14:cNvPr>
                <p14:cNvContentPartPr/>
                <p14:nvPr/>
              </p14:nvContentPartPr>
              <p14:xfrm>
                <a:off x="2701550" y="4439317"/>
                <a:ext cx="48240" cy="65160"/>
              </p14:xfrm>
            </p:contentPart>
          </mc:Choice>
          <mc:Fallback>
            <p:pic>
              <p:nvPicPr>
                <p:cNvPr id="16464" name="잉크 16463">
                  <a:extLst>
                    <a:ext uri="{FF2B5EF4-FFF2-40B4-BE49-F238E27FC236}">
                      <a16:creationId xmlns:a16="http://schemas.microsoft.com/office/drawing/2014/main" id="{9D37794E-EB86-D8BF-29B1-C792BAF96CF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92910" y="4430677"/>
                  <a:ext cx="65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465" name="잉크 16464">
                  <a:extLst>
                    <a:ext uri="{FF2B5EF4-FFF2-40B4-BE49-F238E27FC236}">
                      <a16:creationId xmlns:a16="http://schemas.microsoft.com/office/drawing/2014/main" id="{074A5690-FC94-32A4-5F64-F5B7F7754369}"/>
                    </a:ext>
                  </a:extLst>
                </p14:cNvPr>
                <p14:cNvContentPartPr/>
                <p14:nvPr/>
              </p14:nvContentPartPr>
              <p14:xfrm>
                <a:off x="2762390" y="4426357"/>
                <a:ext cx="57600" cy="73080"/>
              </p14:xfrm>
            </p:contentPart>
          </mc:Choice>
          <mc:Fallback>
            <p:pic>
              <p:nvPicPr>
                <p:cNvPr id="16465" name="잉크 16464">
                  <a:extLst>
                    <a:ext uri="{FF2B5EF4-FFF2-40B4-BE49-F238E27FC236}">
                      <a16:creationId xmlns:a16="http://schemas.microsoft.com/office/drawing/2014/main" id="{074A5690-FC94-32A4-5F64-F5B7F775436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53750" y="4417357"/>
                  <a:ext cx="75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466" name="잉크 16465">
                  <a:extLst>
                    <a:ext uri="{FF2B5EF4-FFF2-40B4-BE49-F238E27FC236}">
                      <a16:creationId xmlns:a16="http://schemas.microsoft.com/office/drawing/2014/main" id="{A5C01650-A5F4-9031-2406-873EEA0A0AD7}"/>
                    </a:ext>
                  </a:extLst>
                </p14:cNvPr>
                <p14:cNvContentPartPr/>
                <p14:nvPr/>
              </p14:nvContentPartPr>
              <p14:xfrm>
                <a:off x="2867870" y="4351837"/>
                <a:ext cx="89280" cy="137160"/>
              </p14:xfrm>
            </p:contentPart>
          </mc:Choice>
          <mc:Fallback>
            <p:pic>
              <p:nvPicPr>
                <p:cNvPr id="16466" name="잉크 16465">
                  <a:extLst>
                    <a:ext uri="{FF2B5EF4-FFF2-40B4-BE49-F238E27FC236}">
                      <a16:creationId xmlns:a16="http://schemas.microsoft.com/office/drawing/2014/main" id="{A5C01650-A5F4-9031-2406-873EEA0A0AD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58870" y="4342837"/>
                  <a:ext cx="106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467" name="잉크 16466">
                  <a:extLst>
                    <a:ext uri="{FF2B5EF4-FFF2-40B4-BE49-F238E27FC236}">
                      <a16:creationId xmlns:a16="http://schemas.microsoft.com/office/drawing/2014/main" id="{A4C67747-D8ED-9A46-02ED-BBC227B4C981}"/>
                    </a:ext>
                  </a:extLst>
                </p14:cNvPr>
                <p14:cNvContentPartPr/>
                <p14:nvPr/>
              </p14:nvContentPartPr>
              <p14:xfrm>
                <a:off x="2850950" y="4441837"/>
                <a:ext cx="105480" cy="7200"/>
              </p14:xfrm>
            </p:contentPart>
          </mc:Choice>
          <mc:Fallback>
            <p:pic>
              <p:nvPicPr>
                <p:cNvPr id="16467" name="잉크 16466">
                  <a:extLst>
                    <a:ext uri="{FF2B5EF4-FFF2-40B4-BE49-F238E27FC236}">
                      <a16:creationId xmlns:a16="http://schemas.microsoft.com/office/drawing/2014/main" id="{A4C67747-D8ED-9A46-02ED-BBC227B4C9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42310" y="4432837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468" name="잉크 16467">
                  <a:extLst>
                    <a:ext uri="{FF2B5EF4-FFF2-40B4-BE49-F238E27FC236}">
                      <a16:creationId xmlns:a16="http://schemas.microsoft.com/office/drawing/2014/main" id="{D4E1F75C-9309-C830-0E35-1849AA2F1FD2}"/>
                    </a:ext>
                  </a:extLst>
                </p14:cNvPr>
                <p14:cNvContentPartPr/>
                <p14:nvPr/>
              </p14:nvContentPartPr>
              <p14:xfrm>
                <a:off x="2931590" y="4420237"/>
                <a:ext cx="75240" cy="60120"/>
              </p14:xfrm>
            </p:contentPart>
          </mc:Choice>
          <mc:Fallback>
            <p:pic>
              <p:nvPicPr>
                <p:cNvPr id="16468" name="잉크 16467">
                  <a:extLst>
                    <a:ext uri="{FF2B5EF4-FFF2-40B4-BE49-F238E27FC236}">
                      <a16:creationId xmlns:a16="http://schemas.microsoft.com/office/drawing/2014/main" id="{D4E1F75C-9309-C830-0E35-1849AA2F1FD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22950" y="4411237"/>
                  <a:ext cx="92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469" name="잉크 16468">
                  <a:extLst>
                    <a:ext uri="{FF2B5EF4-FFF2-40B4-BE49-F238E27FC236}">
                      <a16:creationId xmlns:a16="http://schemas.microsoft.com/office/drawing/2014/main" id="{5B7F3F8A-2569-278C-3C37-8F6C4B33315A}"/>
                    </a:ext>
                  </a:extLst>
                </p14:cNvPr>
                <p14:cNvContentPartPr/>
                <p14:nvPr/>
              </p14:nvContentPartPr>
              <p14:xfrm>
                <a:off x="2997830" y="4416277"/>
                <a:ext cx="62280" cy="61920"/>
              </p14:xfrm>
            </p:contentPart>
          </mc:Choice>
          <mc:Fallback>
            <p:pic>
              <p:nvPicPr>
                <p:cNvPr id="16469" name="잉크 16468">
                  <a:extLst>
                    <a:ext uri="{FF2B5EF4-FFF2-40B4-BE49-F238E27FC236}">
                      <a16:creationId xmlns:a16="http://schemas.microsoft.com/office/drawing/2014/main" id="{5B7F3F8A-2569-278C-3C37-8F6C4B33315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989190" y="4407637"/>
                  <a:ext cx="79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470" name="잉크 16469">
                  <a:extLst>
                    <a:ext uri="{FF2B5EF4-FFF2-40B4-BE49-F238E27FC236}">
                      <a16:creationId xmlns:a16="http://schemas.microsoft.com/office/drawing/2014/main" id="{708BB6BE-6B92-E8B3-77DA-E37ADDDA9B38}"/>
                    </a:ext>
                  </a:extLst>
                </p14:cNvPr>
                <p14:cNvContentPartPr/>
                <p14:nvPr/>
              </p14:nvContentPartPr>
              <p14:xfrm>
                <a:off x="3051470" y="4357957"/>
                <a:ext cx="36720" cy="101160"/>
              </p14:xfrm>
            </p:contentPart>
          </mc:Choice>
          <mc:Fallback>
            <p:pic>
              <p:nvPicPr>
                <p:cNvPr id="16470" name="잉크 16469">
                  <a:extLst>
                    <a:ext uri="{FF2B5EF4-FFF2-40B4-BE49-F238E27FC236}">
                      <a16:creationId xmlns:a16="http://schemas.microsoft.com/office/drawing/2014/main" id="{708BB6BE-6B92-E8B3-77DA-E37ADDDA9B3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042830" y="4349317"/>
                  <a:ext cx="54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471" name="잉크 16470">
                  <a:extLst>
                    <a:ext uri="{FF2B5EF4-FFF2-40B4-BE49-F238E27FC236}">
                      <a16:creationId xmlns:a16="http://schemas.microsoft.com/office/drawing/2014/main" id="{DF8E3ED7-1AEE-C851-24F3-9AD765E68A9A}"/>
                    </a:ext>
                  </a:extLst>
                </p14:cNvPr>
                <p14:cNvContentPartPr/>
                <p14:nvPr/>
              </p14:nvContentPartPr>
              <p14:xfrm>
                <a:off x="3095390" y="4357237"/>
                <a:ext cx="98280" cy="109440"/>
              </p14:xfrm>
            </p:contentPart>
          </mc:Choice>
          <mc:Fallback>
            <p:pic>
              <p:nvPicPr>
                <p:cNvPr id="16471" name="잉크 16470">
                  <a:extLst>
                    <a:ext uri="{FF2B5EF4-FFF2-40B4-BE49-F238E27FC236}">
                      <a16:creationId xmlns:a16="http://schemas.microsoft.com/office/drawing/2014/main" id="{DF8E3ED7-1AEE-C851-24F3-9AD765E68A9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86390" y="4348237"/>
                  <a:ext cx="11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72" name="잉크 16471">
                  <a:extLst>
                    <a:ext uri="{FF2B5EF4-FFF2-40B4-BE49-F238E27FC236}">
                      <a16:creationId xmlns:a16="http://schemas.microsoft.com/office/drawing/2014/main" id="{76D36B78-0753-B188-2174-7162D4DB300E}"/>
                    </a:ext>
                  </a:extLst>
                </p14:cNvPr>
                <p14:cNvContentPartPr/>
                <p14:nvPr/>
              </p14:nvContentPartPr>
              <p14:xfrm>
                <a:off x="3177470" y="4402237"/>
                <a:ext cx="14760" cy="115920"/>
              </p14:xfrm>
            </p:contentPart>
          </mc:Choice>
          <mc:Fallback>
            <p:pic>
              <p:nvPicPr>
                <p:cNvPr id="16472" name="잉크 16471">
                  <a:extLst>
                    <a:ext uri="{FF2B5EF4-FFF2-40B4-BE49-F238E27FC236}">
                      <a16:creationId xmlns:a16="http://schemas.microsoft.com/office/drawing/2014/main" id="{76D36B78-0753-B188-2174-7162D4DB300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68470" y="4393237"/>
                  <a:ext cx="324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81" name="그룹 16480">
            <a:extLst>
              <a:ext uri="{FF2B5EF4-FFF2-40B4-BE49-F238E27FC236}">
                <a16:creationId xmlns:a16="http://schemas.microsoft.com/office/drawing/2014/main" id="{6ABD3577-8509-ABD6-57A2-2DE8DC25FE45}"/>
              </a:ext>
            </a:extLst>
          </p:cNvPr>
          <p:cNvGrpSpPr/>
          <p:nvPr/>
        </p:nvGrpSpPr>
        <p:grpSpPr>
          <a:xfrm>
            <a:off x="7879790" y="3829477"/>
            <a:ext cx="1173240" cy="324360"/>
            <a:chOff x="7879790" y="3829477"/>
            <a:chExt cx="117324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1992C8C-CBAF-A8CE-ED2E-BD8D5D909B0C}"/>
                    </a:ext>
                  </a:extLst>
                </p14:cNvPr>
                <p14:cNvContentPartPr/>
                <p14:nvPr/>
              </p14:nvContentPartPr>
              <p14:xfrm>
                <a:off x="7879790" y="3854317"/>
                <a:ext cx="92520" cy="127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1992C8C-CBAF-A8CE-ED2E-BD8D5D909B0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71150" y="3845317"/>
                  <a:ext cx="110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3772959-054F-C710-CED9-94F5F9417D5E}"/>
                    </a:ext>
                  </a:extLst>
                </p14:cNvPr>
                <p14:cNvContentPartPr/>
                <p14:nvPr/>
              </p14:nvContentPartPr>
              <p14:xfrm>
                <a:off x="7905710" y="3982837"/>
                <a:ext cx="96120" cy="80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3772959-054F-C710-CED9-94F5F9417D5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6710" y="3974197"/>
                  <a:ext cx="113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15CC83B-42CF-E9CE-A0AA-E55283C10A9B}"/>
                    </a:ext>
                  </a:extLst>
                </p14:cNvPr>
                <p14:cNvContentPartPr/>
                <p14:nvPr/>
              </p14:nvContentPartPr>
              <p14:xfrm>
                <a:off x="8015510" y="3854317"/>
                <a:ext cx="72000" cy="128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15CC83B-42CF-E9CE-A0AA-E55283C10A9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06510" y="3845317"/>
                  <a:ext cx="89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E889C8E-44A9-EC1F-7F44-63A9A4C66318}"/>
                    </a:ext>
                  </a:extLst>
                </p14:cNvPr>
                <p14:cNvContentPartPr/>
                <p14:nvPr/>
              </p14:nvContentPartPr>
              <p14:xfrm>
                <a:off x="8000030" y="3898957"/>
                <a:ext cx="179280" cy="120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E889C8E-44A9-EC1F-7F44-63A9A4C6631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91390" y="3889957"/>
                  <a:ext cx="196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F261847-7C34-7176-D47D-F38F2345B5FD}"/>
                    </a:ext>
                  </a:extLst>
                </p14:cNvPr>
                <p14:cNvContentPartPr/>
                <p14:nvPr/>
              </p14:nvContentPartPr>
              <p14:xfrm>
                <a:off x="8124230" y="4017397"/>
                <a:ext cx="104400" cy="626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F261847-7C34-7176-D47D-F38F2345B5F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115230" y="4008397"/>
                  <a:ext cx="122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7820DE3-F0A0-8F07-B0D7-634FD1E6C929}"/>
                    </a:ext>
                  </a:extLst>
                </p14:cNvPr>
                <p14:cNvContentPartPr/>
                <p14:nvPr/>
              </p14:nvContentPartPr>
              <p14:xfrm>
                <a:off x="8280830" y="3945037"/>
                <a:ext cx="90000" cy="116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7820DE3-F0A0-8F07-B0D7-634FD1E6C92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272190" y="3936037"/>
                  <a:ext cx="107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B2F805F-65D0-ED0F-B4EA-CF2186014ECD}"/>
                    </a:ext>
                  </a:extLst>
                </p14:cNvPr>
                <p14:cNvContentPartPr/>
                <p14:nvPr/>
              </p14:nvContentPartPr>
              <p14:xfrm>
                <a:off x="8280830" y="3893197"/>
                <a:ext cx="116640" cy="2091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B2F805F-65D0-ED0F-B4EA-CF2186014EC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72190" y="3884557"/>
                  <a:ext cx="134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474" name="잉크 16473">
                  <a:extLst>
                    <a:ext uri="{FF2B5EF4-FFF2-40B4-BE49-F238E27FC236}">
                      <a16:creationId xmlns:a16="http://schemas.microsoft.com/office/drawing/2014/main" id="{57F99868-3A76-FCA6-2115-013B5488F401}"/>
                    </a:ext>
                  </a:extLst>
                </p14:cNvPr>
                <p14:cNvContentPartPr/>
                <p14:nvPr/>
              </p14:nvContentPartPr>
              <p14:xfrm>
                <a:off x="8444630" y="3829477"/>
                <a:ext cx="98640" cy="257400"/>
              </p14:xfrm>
            </p:contentPart>
          </mc:Choice>
          <mc:Fallback>
            <p:pic>
              <p:nvPicPr>
                <p:cNvPr id="16474" name="잉크 16473">
                  <a:extLst>
                    <a:ext uri="{FF2B5EF4-FFF2-40B4-BE49-F238E27FC236}">
                      <a16:creationId xmlns:a16="http://schemas.microsoft.com/office/drawing/2014/main" id="{57F99868-3A76-FCA6-2115-013B5488F40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35990" y="3820837"/>
                  <a:ext cx="116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75" name="잉크 16474">
                  <a:extLst>
                    <a:ext uri="{FF2B5EF4-FFF2-40B4-BE49-F238E27FC236}">
                      <a16:creationId xmlns:a16="http://schemas.microsoft.com/office/drawing/2014/main" id="{9576F562-F2AB-88F5-4160-1E1AB8B86D4B}"/>
                    </a:ext>
                  </a:extLst>
                </p14:cNvPr>
                <p14:cNvContentPartPr/>
                <p14:nvPr/>
              </p14:nvContentPartPr>
              <p14:xfrm>
                <a:off x="8595830" y="3842077"/>
                <a:ext cx="48600" cy="223920"/>
              </p14:xfrm>
            </p:contentPart>
          </mc:Choice>
          <mc:Fallback>
            <p:pic>
              <p:nvPicPr>
                <p:cNvPr id="16475" name="잉크 16474">
                  <a:extLst>
                    <a:ext uri="{FF2B5EF4-FFF2-40B4-BE49-F238E27FC236}">
                      <a16:creationId xmlns:a16="http://schemas.microsoft.com/office/drawing/2014/main" id="{9576F562-F2AB-88F5-4160-1E1AB8B86D4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86830" y="3833077"/>
                  <a:ext cx="66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76" name="잉크 16475">
                  <a:extLst>
                    <a:ext uri="{FF2B5EF4-FFF2-40B4-BE49-F238E27FC236}">
                      <a16:creationId xmlns:a16="http://schemas.microsoft.com/office/drawing/2014/main" id="{58FFD255-114C-980F-E744-3ACFEE6F488F}"/>
                    </a:ext>
                  </a:extLst>
                </p14:cNvPr>
                <p14:cNvContentPartPr/>
                <p14:nvPr/>
              </p14:nvContentPartPr>
              <p14:xfrm>
                <a:off x="8679710" y="3885277"/>
                <a:ext cx="101160" cy="208440"/>
              </p14:xfrm>
            </p:contentPart>
          </mc:Choice>
          <mc:Fallback>
            <p:pic>
              <p:nvPicPr>
                <p:cNvPr id="16476" name="잉크 16475">
                  <a:extLst>
                    <a:ext uri="{FF2B5EF4-FFF2-40B4-BE49-F238E27FC236}">
                      <a16:creationId xmlns:a16="http://schemas.microsoft.com/office/drawing/2014/main" id="{58FFD255-114C-980F-E744-3ACFEE6F488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70710" y="3876637"/>
                  <a:ext cx="118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77" name="잉크 16476">
                  <a:extLst>
                    <a:ext uri="{FF2B5EF4-FFF2-40B4-BE49-F238E27FC236}">
                      <a16:creationId xmlns:a16="http://schemas.microsoft.com/office/drawing/2014/main" id="{69231FF5-F364-8441-95B4-7BE2558A6795}"/>
                    </a:ext>
                  </a:extLst>
                </p14:cNvPr>
                <p14:cNvContentPartPr/>
                <p14:nvPr/>
              </p14:nvContentPartPr>
              <p14:xfrm>
                <a:off x="8804630" y="3880957"/>
                <a:ext cx="102600" cy="158400"/>
              </p14:xfrm>
            </p:contentPart>
          </mc:Choice>
          <mc:Fallback>
            <p:pic>
              <p:nvPicPr>
                <p:cNvPr id="16477" name="잉크 16476">
                  <a:extLst>
                    <a:ext uri="{FF2B5EF4-FFF2-40B4-BE49-F238E27FC236}">
                      <a16:creationId xmlns:a16="http://schemas.microsoft.com/office/drawing/2014/main" id="{69231FF5-F364-8441-95B4-7BE2558A679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95990" y="3872317"/>
                  <a:ext cx="120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78" name="잉크 16477">
                  <a:extLst>
                    <a:ext uri="{FF2B5EF4-FFF2-40B4-BE49-F238E27FC236}">
                      <a16:creationId xmlns:a16="http://schemas.microsoft.com/office/drawing/2014/main" id="{6E6567A7-D10B-AB90-8565-F0D108336B56}"/>
                    </a:ext>
                  </a:extLst>
                </p14:cNvPr>
                <p14:cNvContentPartPr/>
                <p14:nvPr/>
              </p14:nvContentPartPr>
              <p14:xfrm>
                <a:off x="8821910" y="3981037"/>
                <a:ext cx="84600" cy="13320"/>
              </p14:xfrm>
            </p:contentPart>
          </mc:Choice>
          <mc:Fallback>
            <p:pic>
              <p:nvPicPr>
                <p:cNvPr id="16478" name="잉크 16477">
                  <a:extLst>
                    <a:ext uri="{FF2B5EF4-FFF2-40B4-BE49-F238E27FC236}">
                      <a16:creationId xmlns:a16="http://schemas.microsoft.com/office/drawing/2014/main" id="{6E6567A7-D10B-AB90-8565-F0D108336B5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13270" y="3972397"/>
                  <a:ext cx="102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79" name="잉크 16478">
                  <a:extLst>
                    <a:ext uri="{FF2B5EF4-FFF2-40B4-BE49-F238E27FC236}">
                      <a16:creationId xmlns:a16="http://schemas.microsoft.com/office/drawing/2014/main" id="{C61EA99A-C4F9-8BB0-4C33-62CE4F2B32FE}"/>
                    </a:ext>
                  </a:extLst>
                </p14:cNvPr>
                <p14:cNvContentPartPr/>
                <p14:nvPr/>
              </p14:nvContentPartPr>
              <p14:xfrm>
                <a:off x="8896070" y="3889597"/>
                <a:ext cx="82800" cy="163800"/>
              </p14:xfrm>
            </p:contentPart>
          </mc:Choice>
          <mc:Fallback>
            <p:pic>
              <p:nvPicPr>
                <p:cNvPr id="16479" name="잉크 16478">
                  <a:extLst>
                    <a:ext uri="{FF2B5EF4-FFF2-40B4-BE49-F238E27FC236}">
                      <a16:creationId xmlns:a16="http://schemas.microsoft.com/office/drawing/2014/main" id="{C61EA99A-C4F9-8BB0-4C33-62CE4F2B32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87430" y="3880957"/>
                  <a:ext cx="100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480" name="잉크 16479">
                  <a:extLst>
                    <a:ext uri="{FF2B5EF4-FFF2-40B4-BE49-F238E27FC236}">
                      <a16:creationId xmlns:a16="http://schemas.microsoft.com/office/drawing/2014/main" id="{59D57E52-A31E-D1AA-6466-1132EA579B62}"/>
                    </a:ext>
                  </a:extLst>
                </p14:cNvPr>
                <p14:cNvContentPartPr/>
                <p14:nvPr/>
              </p14:nvContentPartPr>
              <p14:xfrm>
                <a:off x="8986790" y="3841357"/>
                <a:ext cx="66240" cy="312480"/>
              </p14:xfrm>
            </p:contentPart>
          </mc:Choice>
          <mc:Fallback>
            <p:pic>
              <p:nvPicPr>
                <p:cNvPr id="16480" name="잉크 16479">
                  <a:extLst>
                    <a:ext uri="{FF2B5EF4-FFF2-40B4-BE49-F238E27FC236}">
                      <a16:creationId xmlns:a16="http://schemas.microsoft.com/office/drawing/2014/main" id="{59D57E52-A31E-D1AA-6466-1132EA579B6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77790" y="3832357"/>
                  <a:ext cx="8388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482" name="잉크 16481">
                <a:extLst>
                  <a:ext uri="{FF2B5EF4-FFF2-40B4-BE49-F238E27FC236}">
                    <a16:creationId xmlns:a16="http://schemas.microsoft.com/office/drawing/2014/main" id="{EF3A230D-290C-001F-E276-6BD5C3425B3E}"/>
                  </a:ext>
                </a:extLst>
              </p14:cNvPr>
              <p14:cNvContentPartPr/>
              <p14:nvPr/>
            </p14:nvContentPartPr>
            <p14:xfrm>
              <a:off x="4107350" y="4979677"/>
              <a:ext cx="1342440" cy="34560"/>
            </p14:xfrm>
          </p:contentPart>
        </mc:Choice>
        <mc:Fallback>
          <p:pic>
            <p:nvPicPr>
              <p:cNvPr id="16482" name="잉크 16481">
                <a:extLst>
                  <a:ext uri="{FF2B5EF4-FFF2-40B4-BE49-F238E27FC236}">
                    <a16:creationId xmlns:a16="http://schemas.microsoft.com/office/drawing/2014/main" id="{EF3A230D-290C-001F-E276-6BD5C3425B3E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098350" y="4970677"/>
                <a:ext cx="136008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10" name="그룹 16509">
            <a:extLst>
              <a:ext uri="{FF2B5EF4-FFF2-40B4-BE49-F238E27FC236}">
                <a16:creationId xmlns:a16="http://schemas.microsoft.com/office/drawing/2014/main" id="{4DF5C8C5-2DD9-F759-12EE-8F63D83C2500}"/>
              </a:ext>
            </a:extLst>
          </p:cNvPr>
          <p:cNvGrpSpPr/>
          <p:nvPr/>
        </p:nvGrpSpPr>
        <p:grpSpPr>
          <a:xfrm>
            <a:off x="4850390" y="5030077"/>
            <a:ext cx="2060280" cy="241920"/>
            <a:chOff x="4850390" y="5030077"/>
            <a:chExt cx="20602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483" name="잉크 16482">
                  <a:extLst>
                    <a:ext uri="{FF2B5EF4-FFF2-40B4-BE49-F238E27FC236}">
                      <a16:creationId xmlns:a16="http://schemas.microsoft.com/office/drawing/2014/main" id="{086B1477-F6BC-A54B-C4D2-8CEB569C6A31}"/>
                    </a:ext>
                  </a:extLst>
                </p14:cNvPr>
                <p14:cNvContentPartPr/>
                <p14:nvPr/>
              </p14:nvContentPartPr>
              <p14:xfrm>
                <a:off x="4850390" y="5048437"/>
                <a:ext cx="174240" cy="144360"/>
              </p14:xfrm>
            </p:contentPart>
          </mc:Choice>
          <mc:Fallback>
            <p:pic>
              <p:nvPicPr>
                <p:cNvPr id="16483" name="잉크 16482">
                  <a:extLst>
                    <a:ext uri="{FF2B5EF4-FFF2-40B4-BE49-F238E27FC236}">
                      <a16:creationId xmlns:a16="http://schemas.microsoft.com/office/drawing/2014/main" id="{086B1477-F6BC-A54B-C4D2-8CEB569C6A3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41390" y="5039437"/>
                  <a:ext cx="191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484" name="잉크 16483">
                  <a:extLst>
                    <a:ext uri="{FF2B5EF4-FFF2-40B4-BE49-F238E27FC236}">
                      <a16:creationId xmlns:a16="http://schemas.microsoft.com/office/drawing/2014/main" id="{9F4EA088-6265-7ABD-D920-FE77416B9577}"/>
                    </a:ext>
                  </a:extLst>
                </p14:cNvPr>
                <p14:cNvContentPartPr/>
                <p14:nvPr/>
              </p14:nvContentPartPr>
              <p14:xfrm>
                <a:off x="4951550" y="5103877"/>
                <a:ext cx="75240" cy="147240"/>
              </p14:xfrm>
            </p:contentPart>
          </mc:Choice>
          <mc:Fallback>
            <p:pic>
              <p:nvPicPr>
                <p:cNvPr id="16484" name="잉크 16483">
                  <a:extLst>
                    <a:ext uri="{FF2B5EF4-FFF2-40B4-BE49-F238E27FC236}">
                      <a16:creationId xmlns:a16="http://schemas.microsoft.com/office/drawing/2014/main" id="{9F4EA088-6265-7ABD-D920-FE77416B95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42550" y="5095237"/>
                  <a:ext cx="92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485" name="잉크 16484">
                  <a:extLst>
                    <a:ext uri="{FF2B5EF4-FFF2-40B4-BE49-F238E27FC236}">
                      <a16:creationId xmlns:a16="http://schemas.microsoft.com/office/drawing/2014/main" id="{D0223F87-7BEA-DC0B-B861-AF964D2A09DD}"/>
                    </a:ext>
                  </a:extLst>
                </p14:cNvPr>
                <p14:cNvContentPartPr/>
                <p14:nvPr/>
              </p14:nvContentPartPr>
              <p14:xfrm>
                <a:off x="5083310" y="5100277"/>
                <a:ext cx="90360" cy="131760"/>
              </p14:xfrm>
            </p:contentPart>
          </mc:Choice>
          <mc:Fallback>
            <p:pic>
              <p:nvPicPr>
                <p:cNvPr id="16485" name="잉크 16484">
                  <a:extLst>
                    <a:ext uri="{FF2B5EF4-FFF2-40B4-BE49-F238E27FC236}">
                      <a16:creationId xmlns:a16="http://schemas.microsoft.com/office/drawing/2014/main" id="{D0223F87-7BEA-DC0B-B861-AF964D2A09D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074310" y="5091637"/>
                  <a:ext cx="10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486" name="잉크 16485">
                  <a:extLst>
                    <a:ext uri="{FF2B5EF4-FFF2-40B4-BE49-F238E27FC236}">
                      <a16:creationId xmlns:a16="http://schemas.microsoft.com/office/drawing/2014/main" id="{73309C18-2E1D-732B-8895-30348C11BED2}"/>
                    </a:ext>
                  </a:extLst>
                </p14:cNvPr>
                <p14:cNvContentPartPr/>
                <p14:nvPr/>
              </p14:nvContentPartPr>
              <p14:xfrm>
                <a:off x="5134070" y="5118637"/>
                <a:ext cx="91080" cy="132120"/>
              </p14:xfrm>
            </p:contentPart>
          </mc:Choice>
          <mc:Fallback>
            <p:pic>
              <p:nvPicPr>
                <p:cNvPr id="16486" name="잉크 16485">
                  <a:extLst>
                    <a:ext uri="{FF2B5EF4-FFF2-40B4-BE49-F238E27FC236}">
                      <a16:creationId xmlns:a16="http://schemas.microsoft.com/office/drawing/2014/main" id="{73309C18-2E1D-732B-8895-30348C11BED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25430" y="5109637"/>
                  <a:ext cx="108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87" name="잉크 16486">
                  <a:extLst>
                    <a:ext uri="{FF2B5EF4-FFF2-40B4-BE49-F238E27FC236}">
                      <a16:creationId xmlns:a16="http://schemas.microsoft.com/office/drawing/2014/main" id="{86A69EC6-88C3-B28F-E982-FC593FD383FF}"/>
                    </a:ext>
                  </a:extLst>
                </p14:cNvPr>
                <p14:cNvContentPartPr/>
                <p14:nvPr/>
              </p14:nvContentPartPr>
              <p14:xfrm>
                <a:off x="5225510" y="5102077"/>
                <a:ext cx="134640" cy="125640"/>
              </p14:xfrm>
            </p:contentPart>
          </mc:Choice>
          <mc:Fallback>
            <p:pic>
              <p:nvPicPr>
                <p:cNvPr id="16487" name="잉크 16486">
                  <a:extLst>
                    <a:ext uri="{FF2B5EF4-FFF2-40B4-BE49-F238E27FC236}">
                      <a16:creationId xmlns:a16="http://schemas.microsoft.com/office/drawing/2014/main" id="{86A69EC6-88C3-B28F-E982-FC593FD383F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216510" y="5093077"/>
                  <a:ext cx="152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488" name="잉크 16487">
                  <a:extLst>
                    <a:ext uri="{FF2B5EF4-FFF2-40B4-BE49-F238E27FC236}">
                      <a16:creationId xmlns:a16="http://schemas.microsoft.com/office/drawing/2014/main" id="{FA967181-3E55-D66E-5468-8CBAE25A1972}"/>
                    </a:ext>
                  </a:extLst>
                </p14:cNvPr>
                <p14:cNvContentPartPr/>
                <p14:nvPr/>
              </p14:nvContentPartPr>
              <p14:xfrm>
                <a:off x="5346830" y="5105317"/>
                <a:ext cx="100440" cy="66600"/>
              </p14:xfrm>
            </p:contentPart>
          </mc:Choice>
          <mc:Fallback>
            <p:pic>
              <p:nvPicPr>
                <p:cNvPr id="16488" name="잉크 16487">
                  <a:extLst>
                    <a:ext uri="{FF2B5EF4-FFF2-40B4-BE49-F238E27FC236}">
                      <a16:creationId xmlns:a16="http://schemas.microsoft.com/office/drawing/2014/main" id="{FA967181-3E55-D66E-5468-8CBAE25A1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338190" y="5096317"/>
                  <a:ext cx="11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489" name="잉크 16488">
                  <a:extLst>
                    <a:ext uri="{FF2B5EF4-FFF2-40B4-BE49-F238E27FC236}">
                      <a16:creationId xmlns:a16="http://schemas.microsoft.com/office/drawing/2014/main" id="{FC1E888E-4234-AEAA-95F0-60D70F845190}"/>
                    </a:ext>
                  </a:extLst>
                </p14:cNvPr>
                <p14:cNvContentPartPr/>
                <p14:nvPr/>
              </p14:nvContentPartPr>
              <p14:xfrm>
                <a:off x="5391830" y="5201077"/>
                <a:ext cx="75600" cy="70920"/>
              </p14:xfrm>
            </p:contentPart>
          </mc:Choice>
          <mc:Fallback>
            <p:pic>
              <p:nvPicPr>
                <p:cNvPr id="16489" name="잉크 16488">
                  <a:extLst>
                    <a:ext uri="{FF2B5EF4-FFF2-40B4-BE49-F238E27FC236}">
                      <a16:creationId xmlns:a16="http://schemas.microsoft.com/office/drawing/2014/main" id="{FC1E888E-4234-AEAA-95F0-60D70F84519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2830" y="5192437"/>
                  <a:ext cx="93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490" name="잉크 16489">
                  <a:extLst>
                    <a:ext uri="{FF2B5EF4-FFF2-40B4-BE49-F238E27FC236}">
                      <a16:creationId xmlns:a16="http://schemas.microsoft.com/office/drawing/2014/main" id="{1557F21C-79B6-2CB9-B1FA-EE5254AA5D2C}"/>
                    </a:ext>
                  </a:extLst>
                </p14:cNvPr>
                <p14:cNvContentPartPr/>
                <p14:nvPr/>
              </p14:nvContentPartPr>
              <p14:xfrm>
                <a:off x="5499830" y="5093077"/>
                <a:ext cx="91800" cy="65520"/>
              </p14:xfrm>
            </p:contentPart>
          </mc:Choice>
          <mc:Fallback>
            <p:pic>
              <p:nvPicPr>
                <p:cNvPr id="16490" name="잉크 16489">
                  <a:extLst>
                    <a:ext uri="{FF2B5EF4-FFF2-40B4-BE49-F238E27FC236}">
                      <a16:creationId xmlns:a16="http://schemas.microsoft.com/office/drawing/2014/main" id="{1557F21C-79B6-2CB9-B1FA-EE5254AA5D2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90830" y="5084437"/>
                  <a:ext cx="10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491" name="잉크 16490">
                  <a:extLst>
                    <a:ext uri="{FF2B5EF4-FFF2-40B4-BE49-F238E27FC236}">
                      <a16:creationId xmlns:a16="http://schemas.microsoft.com/office/drawing/2014/main" id="{C59F90D1-8A81-39BC-0D40-44C8F48AC654}"/>
                    </a:ext>
                  </a:extLst>
                </p14:cNvPr>
                <p14:cNvContentPartPr/>
                <p14:nvPr/>
              </p14:nvContentPartPr>
              <p14:xfrm>
                <a:off x="5534750" y="5162197"/>
                <a:ext cx="101880" cy="65160"/>
              </p14:xfrm>
            </p:contentPart>
          </mc:Choice>
          <mc:Fallback>
            <p:pic>
              <p:nvPicPr>
                <p:cNvPr id="16491" name="잉크 16490">
                  <a:extLst>
                    <a:ext uri="{FF2B5EF4-FFF2-40B4-BE49-F238E27FC236}">
                      <a16:creationId xmlns:a16="http://schemas.microsoft.com/office/drawing/2014/main" id="{C59F90D1-8A81-39BC-0D40-44C8F48AC65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26110" y="5153197"/>
                  <a:ext cx="119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492" name="잉크 16491">
                  <a:extLst>
                    <a:ext uri="{FF2B5EF4-FFF2-40B4-BE49-F238E27FC236}">
                      <a16:creationId xmlns:a16="http://schemas.microsoft.com/office/drawing/2014/main" id="{465688C4-91D2-8AA8-8C56-BA97909AF938}"/>
                    </a:ext>
                  </a:extLst>
                </p14:cNvPr>
                <p14:cNvContentPartPr/>
                <p14:nvPr/>
              </p14:nvContentPartPr>
              <p14:xfrm>
                <a:off x="5690270" y="5209717"/>
                <a:ext cx="15120" cy="6840"/>
              </p14:xfrm>
            </p:contentPart>
          </mc:Choice>
          <mc:Fallback>
            <p:pic>
              <p:nvPicPr>
                <p:cNvPr id="16492" name="잉크 16491">
                  <a:extLst>
                    <a:ext uri="{FF2B5EF4-FFF2-40B4-BE49-F238E27FC236}">
                      <a16:creationId xmlns:a16="http://schemas.microsoft.com/office/drawing/2014/main" id="{465688C4-91D2-8AA8-8C56-BA97909AF93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81630" y="5201077"/>
                  <a:ext cx="32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494" name="잉크 16493">
                  <a:extLst>
                    <a:ext uri="{FF2B5EF4-FFF2-40B4-BE49-F238E27FC236}">
                      <a16:creationId xmlns:a16="http://schemas.microsoft.com/office/drawing/2014/main" id="{09036528-9807-F2A9-2A5E-4A045454A14B}"/>
                    </a:ext>
                  </a:extLst>
                </p14:cNvPr>
                <p14:cNvContentPartPr/>
                <p14:nvPr/>
              </p14:nvContentPartPr>
              <p14:xfrm>
                <a:off x="5754350" y="5074357"/>
                <a:ext cx="54360" cy="156960"/>
              </p14:xfrm>
            </p:contentPart>
          </mc:Choice>
          <mc:Fallback>
            <p:pic>
              <p:nvPicPr>
                <p:cNvPr id="16494" name="잉크 16493">
                  <a:extLst>
                    <a:ext uri="{FF2B5EF4-FFF2-40B4-BE49-F238E27FC236}">
                      <a16:creationId xmlns:a16="http://schemas.microsoft.com/office/drawing/2014/main" id="{09036528-9807-F2A9-2A5E-4A045454A14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745710" y="5065717"/>
                  <a:ext cx="72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495" name="잉크 16494">
                  <a:extLst>
                    <a:ext uri="{FF2B5EF4-FFF2-40B4-BE49-F238E27FC236}">
                      <a16:creationId xmlns:a16="http://schemas.microsoft.com/office/drawing/2014/main" id="{D5F102E0-51BD-0AAE-BEF5-D018FE43A816}"/>
                    </a:ext>
                  </a:extLst>
                </p14:cNvPr>
                <p14:cNvContentPartPr/>
                <p14:nvPr/>
              </p14:nvContentPartPr>
              <p14:xfrm>
                <a:off x="5868830" y="5067877"/>
                <a:ext cx="15480" cy="55080"/>
              </p14:xfrm>
            </p:contentPart>
          </mc:Choice>
          <mc:Fallback>
            <p:pic>
              <p:nvPicPr>
                <p:cNvPr id="16495" name="잉크 16494">
                  <a:extLst>
                    <a:ext uri="{FF2B5EF4-FFF2-40B4-BE49-F238E27FC236}">
                      <a16:creationId xmlns:a16="http://schemas.microsoft.com/office/drawing/2014/main" id="{D5F102E0-51BD-0AAE-BEF5-D018FE43A81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60190" y="5059237"/>
                  <a:ext cx="33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496" name="잉크 16495">
                  <a:extLst>
                    <a:ext uri="{FF2B5EF4-FFF2-40B4-BE49-F238E27FC236}">
                      <a16:creationId xmlns:a16="http://schemas.microsoft.com/office/drawing/2014/main" id="{FB0EEC10-705B-76D3-767E-3C8DBD5E4FCB}"/>
                    </a:ext>
                  </a:extLst>
                </p14:cNvPr>
                <p14:cNvContentPartPr/>
                <p14:nvPr/>
              </p14:nvContentPartPr>
              <p14:xfrm>
                <a:off x="5867390" y="5136637"/>
                <a:ext cx="18720" cy="70560"/>
              </p14:xfrm>
            </p:contentPart>
          </mc:Choice>
          <mc:Fallback>
            <p:pic>
              <p:nvPicPr>
                <p:cNvPr id="16496" name="잉크 16495">
                  <a:extLst>
                    <a:ext uri="{FF2B5EF4-FFF2-40B4-BE49-F238E27FC236}">
                      <a16:creationId xmlns:a16="http://schemas.microsoft.com/office/drawing/2014/main" id="{FB0EEC10-705B-76D3-767E-3C8DBD5E4F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858750" y="5127997"/>
                  <a:ext cx="36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497" name="잉크 16496">
                  <a:extLst>
                    <a:ext uri="{FF2B5EF4-FFF2-40B4-BE49-F238E27FC236}">
                      <a16:creationId xmlns:a16="http://schemas.microsoft.com/office/drawing/2014/main" id="{F3FDC10F-8B58-09C7-5D9D-B998DBA3181A}"/>
                    </a:ext>
                  </a:extLst>
                </p14:cNvPr>
                <p14:cNvContentPartPr/>
                <p14:nvPr/>
              </p14:nvContentPartPr>
              <p14:xfrm>
                <a:off x="5916350" y="5108197"/>
                <a:ext cx="64440" cy="87480"/>
              </p14:xfrm>
            </p:contentPart>
          </mc:Choice>
          <mc:Fallback>
            <p:pic>
              <p:nvPicPr>
                <p:cNvPr id="16497" name="잉크 16496">
                  <a:extLst>
                    <a:ext uri="{FF2B5EF4-FFF2-40B4-BE49-F238E27FC236}">
                      <a16:creationId xmlns:a16="http://schemas.microsoft.com/office/drawing/2014/main" id="{F3FDC10F-8B58-09C7-5D9D-B998DBA3181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07350" y="5099197"/>
                  <a:ext cx="82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498" name="잉크 16497">
                  <a:extLst>
                    <a:ext uri="{FF2B5EF4-FFF2-40B4-BE49-F238E27FC236}">
                      <a16:creationId xmlns:a16="http://schemas.microsoft.com/office/drawing/2014/main" id="{335B1396-A2BD-65C5-EDB5-9C34E728087A}"/>
                    </a:ext>
                  </a:extLst>
                </p14:cNvPr>
                <p14:cNvContentPartPr/>
                <p14:nvPr/>
              </p14:nvContentPartPr>
              <p14:xfrm>
                <a:off x="5966750" y="5040157"/>
                <a:ext cx="46080" cy="128520"/>
              </p14:xfrm>
            </p:contentPart>
          </mc:Choice>
          <mc:Fallback>
            <p:pic>
              <p:nvPicPr>
                <p:cNvPr id="16498" name="잉크 16497">
                  <a:extLst>
                    <a:ext uri="{FF2B5EF4-FFF2-40B4-BE49-F238E27FC236}">
                      <a16:creationId xmlns:a16="http://schemas.microsoft.com/office/drawing/2014/main" id="{335B1396-A2BD-65C5-EDB5-9C34E728087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7750" y="5031517"/>
                  <a:ext cx="6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499" name="잉크 16498">
                  <a:extLst>
                    <a:ext uri="{FF2B5EF4-FFF2-40B4-BE49-F238E27FC236}">
                      <a16:creationId xmlns:a16="http://schemas.microsoft.com/office/drawing/2014/main" id="{485E3B8D-1699-3EAF-2345-556E66F243A5}"/>
                    </a:ext>
                  </a:extLst>
                </p14:cNvPr>
                <p14:cNvContentPartPr/>
                <p14:nvPr/>
              </p14:nvContentPartPr>
              <p14:xfrm>
                <a:off x="6021470" y="5077237"/>
                <a:ext cx="61560" cy="95400"/>
              </p14:xfrm>
            </p:contentPart>
          </mc:Choice>
          <mc:Fallback>
            <p:pic>
              <p:nvPicPr>
                <p:cNvPr id="16499" name="잉크 16498">
                  <a:extLst>
                    <a:ext uri="{FF2B5EF4-FFF2-40B4-BE49-F238E27FC236}">
                      <a16:creationId xmlns:a16="http://schemas.microsoft.com/office/drawing/2014/main" id="{485E3B8D-1699-3EAF-2345-556E66F243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12470" y="5068597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500" name="잉크 16499">
                  <a:extLst>
                    <a:ext uri="{FF2B5EF4-FFF2-40B4-BE49-F238E27FC236}">
                      <a16:creationId xmlns:a16="http://schemas.microsoft.com/office/drawing/2014/main" id="{FDB4F2F5-1179-B03A-FF58-6EADE252270E}"/>
                    </a:ext>
                  </a:extLst>
                </p14:cNvPr>
                <p14:cNvContentPartPr/>
                <p14:nvPr/>
              </p14:nvContentPartPr>
              <p14:xfrm>
                <a:off x="6089150" y="5101357"/>
                <a:ext cx="46800" cy="84240"/>
              </p14:xfrm>
            </p:contentPart>
          </mc:Choice>
          <mc:Fallback>
            <p:pic>
              <p:nvPicPr>
                <p:cNvPr id="16500" name="잉크 16499">
                  <a:extLst>
                    <a:ext uri="{FF2B5EF4-FFF2-40B4-BE49-F238E27FC236}">
                      <a16:creationId xmlns:a16="http://schemas.microsoft.com/office/drawing/2014/main" id="{FDB4F2F5-1179-B03A-FF58-6EADE252270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080150" y="5092357"/>
                  <a:ext cx="64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501" name="잉크 16500">
                  <a:extLst>
                    <a:ext uri="{FF2B5EF4-FFF2-40B4-BE49-F238E27FC236}">
                      <a16:creationId xmlns:a16="http://schemas.microsoft.com/office/drawing/2014/main" id="{B04DCF98-77C0-FD81-CCB0-A7162F26215D}"/>
                    </a:ext>
                  </a:extLst>
                </p14:cNvPr>
                <p14:cNvContentPartPr/>
                <p14:nvPr/>
              </p14:nvContentPartPr>
              <p14:xfrm>
                <a:off x="6144950" y="5095597"/>
                <a:ext cx="68040" cy="87840"/>
              </p14:xfrm>
            </p:contentPart>
          </mc:Choice>
          <mc:Fallback>
            <p:pic>
              <p:nvPicPr>
                <p:cNvPr id="16501" name="잉크 16500">
                  <a:extLst>
                    <a:ext uri="{FF2B5EF4-FFF2-40B4-BE49-F238E27FC236}">
                      <a16:creationId xmlns:a16="http://schemas.microsoft.com/office/drawing/2014/main" id="{B04DCF98-77C0-FD81-CCB0-A7162F2621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35950" y="5086957"/>
                  <a:ext cx="85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502" name="잉크 16501">
                  <a:extLst>
                    <a:ext uri="{FF2B5EF4-FFF2-40B4-BE49-F238E27FC236}">
                      <a16:creationId xmlns:a16="http://schemas.microsoft.com/office/drawing/2014/main" id="{1195E01B-922F-BCEA-D7E0-057EE1B41CC3}"/>
                    </a:ext>
                  </a:extLst>
                </p14:cNvPr>
                <p14:cNvContentPartPr/>
                <p14:nvPr/>
              </p14:nvContentPartPr>
              <p14:xfrm>
                <a:off x="6212630" y="5075797"/>
                <a:ext cx="84960" cy="72720"/>
              </p14:xfrm>
            </p:contentPart>
          </mc:Choice>
          <mc:Fallback>
            <p:pic>
              <p:nvPicPr>
                <p:cNvPr id="16502" name="잉크 16501">
                  <a:extLst>
                    <a:ext uri="{FF2B5EF4-FFF2-40B4-BE49-F238E27FC236}">
                      <a16:creationId xmlns:a16="http://schemas.microsoft.com/office/drawing/2014/main" id="{1195E01B-922F-BCEA-D7E0-057EE1B41CC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203630" y="5066797"/>
                  <a:ext cx="10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6503" name="잉크 16502">
                  <a:extLst>
                    <a:ext uri="{FF2B5EF4-FFF2-40B4-BE49-F238E27FC236}">
                      <a16:creationId xmlns:a16="http://schemas.microsoft.com/office/drawing/2014/main" id="{56EDD1CF-17D8-879C-672A-AD96FBB5D146}"/>
                    </a:ext>
                  </a:extLst>
                </p14:cNvPr>
                <p14:cNvContentPartPr/>
                <p14:nvPr/>
              </p14:nvContentPartPr>
              <p14:xfrm>
                <a:off x="6280310" y="5034397"/>
                <a:ext cx="82440" cy="137520"/>
              </p14:xfrm>
            </p:contentPart>
          </mc:Choice>
          <mc:Fallback>
            <p:pic>
              <p:nvPicPr>
                <p:cNvPr id="16503" name="잉크 16502">
                  <a:extLst>
                    <a:ext uri="{FF2B5EF4-FFF2-40B4-BE49-F238E27FC236}">
                      <a16:creationId xmlns:a16="http://schemas.microsoft.com/office/drawing/2014/main" id="{56EDD1CF-17D8-879C-672A-AD96FBB5D14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271670" y="5025757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6504" name="잉크 16503">
                  <a:extLst>
                    <a:ext uri="{FF2B5EF4-FFF2-40B4-BE49-F238E27FC236}">
                      <a16:creationId xmlns:a16="http://schemas.microsoft.com/office/drawing/2014/main" id="{F794B3FE-7B39-6FE8-5353-FC57D4C48030}"/>
                    </a:ext>
                  </a:extLst>
                </p14:cNvPr>
                <p14:cNvContentPartPr/>
                <p14:nvPr/>
              </p14:nvContentPartPr>
              <p14:xfrm>
                <a:off x="6441230" y="5083717"/>
                <a:ext cx="88560" cy="80280"/>
              </p14:xfrm>
            </p:contentPart>
          </mc:Choice>
          <mc:Fallback>
            <p:pic>
              <p:nvPicPr>
                <p:cNvPr id="16504" name="잉크 16503">
                  <a:extLst>
                    <a:ext uri="{FF2B5EF4-FFF2-40B4-BE49-F238E27FC236}">
                      <a16:creationId xmlns:a16="http://schemas.microsoft.com/office/drawing/2014/main" id="{F794B3FE-7B39-6FE8-5353-FC57D4C4803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32590" y="5074717"/>
                  <a:ext cx="106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6505" name="잉크 16504">
                  <a:extLst>
                    <a:ext uri="{FF2B5EF4-FFF2-40B4-BE49-F238E27FC236}">
                      <a16:creationId xmlns:a16="http://schemas.microsoft.com/office/drawing/2014/main" id="{EFB26D8B-AB5C-0080-99E2-2DCB3F870CED}"/>
                    </a:ext>
                  </a:extLst>
                </p14:cNvPr>
                <p14:cNvContentPartPr/>
                <p14:nvPr/>
              </p14:nvContentPartPr>
              <p14:xfrm>
                <a:off x="6519710" y="5030077"/>
                <a:ext cx="87120" cy="138240"/>
              </p14:xfrm>
            </p:contentPart>
          </mc:Choice>
          <mc:Fallback>
            <p:pic>
              <p:nvPicPr>
                <p:cNvPr id="16505" name="잉크 16504">
                  <a:extLst>
                    <a:ext uri="{FF2B5EF4-FFF2-40B4-BE49-F238E27FC236}">
                      <a16:creationId xmlns:a16="http://schemas.microsoft.com/office/drawing/2014/main" id="{EFB26D8B-AB5C-0080-99E2-2DCB3F870CE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511070" y="5021437"/>
                  <a:ext cx="104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6506" name="잉크 16505">
                  <a:extLst>
                    <a:ext uri="{FF2B5EF4-FFF2-40B4-BE49-F238E27FC236}">
                      <a16:creationId xmlns:a16="http://schemas.microsoft.com/office/drawing/2014/main" id="{A8C8FA1E-BE86-F059-F19F-287E6F7D6BBB}"/>
                    </a:ext>
                  </a:extLst>
                </p14:cNvPr>
                <p14:cNvContentPartPr/>
                <p14:nvPr/>
              </p14:nvContentPartPr>
              <p14:xfrm>
                <a:off x="6601790" y="5041237"/>
                <a:ext cx="67320" cy="154440"/>
              </p14:xfrm>
            </p:contentPart>
          </mc:Choice>
          <mc:Fallback>
            <p:pic>
              <p:nvPicPr>
                <p:cNvPr id="16506" name="잉크 16505">
                  <a:extLst>
                    <a:ext uri="{FF2B5EF4-FFF2-40B4-BE49-F238E27FC236}">
                      <a16:creationId xmlns:a16="http://schemas.microsoft.com/office/drawing/2014/main" id="{A8C8FA1E-BE86-F059-F19F-287E6F7D6BB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92790" y="5032237"/>
                  <a:ext cx="84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6507" name="잉크 16506">
                  <a:extLst>
                    <a:ext uri="{FF2B5EF4-FFF2-40B4-BE49-F238E27FC236}">
                      <a16:creationId xmlns:a16="http://schemas.microsoft.com/office/drawing/2014/main" id="{D6656BD3-2957-3467-25EE-71558C0E9FDB}"/>
                    </a:ext>
                  </a:extLst>
                </p14:cNvPr>
                <p14:cNvContentPartPr/>
                <p14:nvPr/>
              </p14:nvContentPartPr>
              <p14:xfrm>
                <a:off x="6683150" y="5085157"/>
                <a:ext cx="108000" cy="93240"/>
              </p14:xfrm>
            </p:contentPart>
          </mc:Choice>
          <mc:Fallback>
            <p:pic>
              <p:nvPicPr>
                <p:cNvPr id="16507" name="잉크 16506">
                  <a:extLst>
                    <a:ext uri="{FF2B5EF4-FFF2-40B4-BE49-F238E27FC236}">
                      <a16:creationId xmlns:a16="http://schemas.microsoft.com/office/drawing/2014/main" id="{D6656BD3-2957-3467-25EE-71558C0E9FD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74150" y="5076517"/>
                  <a:ext cx="125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6508" name="잉크 16507">
                  <a:extLst>
                    <a:ext uri="{FF2B5EF4-FFF2-40B4-BE49-F238E27FC236}">
                      <a16:creationId xmlns:a16="http://schemas.microsoft.com/office/drawing/2014/main" id="{29BE2BA7-3B2B-E646-87F2-E34F1990840B}"/>
                    </a:ext>
                  </a:extLst>
                </p14:cNvPr>
                <p14:cNvContentPartPr/>
                <p14:nvPr/>
              </p14:nvContentPartPr>
              <p14:xfrm>
                <a:off x="6791870" y="5092717"/>
                <a:ext cx="79920" cy="108000"/>
              </p14:xfrm>
            </p:contentPart>
          </mc:Choice>
          <mc:Fallback>
            <p:pic>
              <p:nvPicPr>
                <p:cNvPr id="16508" name="잉크 16507">
                  <a:extLst>
                    <a:ext uri="{FF2B5EF4-FFF2-40B4-BE49-F238E27FC236}">
                      <a16:creationId xmlns:a16="http://schemas.microsoft.com/office/drawing/2014/main" id="{29BE2BA7-3B2B-E646-87F2-E34F1990840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3230" y="5084077"/>
                  <a:ext cx="9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6509" name="잉크 16508">
                  <a:extLst>
                    <a:ext uri="{FF2B5EF4-FFF2-40B4-BE49-F238E27FC236}">
                      <a16:creationId xmlns:a16="http://schemas.microsoft.com/office/drawing/2014/main" id="{10BD19F7-DEB9-F841-985B-F4F0A72FA4D7}"/>
                    </a:ext>
                  </a:extLst>
                </p14:cNvPr>
                <p14:cNvContentPartPr/>
                <p14:nvPr/>
              </p14:nvContentPartPr>
              <p14:xfrm>
                <a:off x="6861710" y="5117917"/>
                <a:ext cx="48960" cy="108000"/>
              </p14:xfrm>
            </p:contentPart>
          </mc:Choice>
          <mc:Fallback>
            <p:pic>
              <p:nvPicPr>
                <p:cNvPr id="16509" name="잉크 16508">
                  <a:extLst>
                    <a:ext uri="{FF2B5EF4-FFF2-40B4-BE49-F238E27FC236}">
                      <a16:creationId xmlns:a16="http://schemas.microsoft.com/office/drawing/2014/main" id="{10BD19F7-DEB9-F841-985B-F4F0A72FA4D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52710" y="5109277"/>
                  <a:ext cx="666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26" name="그룹 16525">
            <a:extLst>
              <a:ext uri="{FF2B5EF4-FFF2-40B4-BE49-F238E27FC236}">
                <a16:creationId xmlns:a16="http://schemas.microsoft.com/office/drawing/2014/main" id="{0DBFD89F-C7FC-5D95-1576-853570D2DFE4}"/>
              </a:ext>
            </a:extLst>
          </p:cNvPr>
          <p:cNvGrpSpPr/>
          <p:nvPr/>
        </p:nvGrpSpPr>
        <p:grpSpPr>
          <a:xfrm>
            <a:off x="7068710" y="4991197"/>
            <a:ext cx="1079280" cy="214560"/>
            <a:chOff x="7068710" y="4991197"/>
            <a:chExt cx="10792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6511" name="잉크 16510">
                  <a:extLst>
                    <a:ext uri="{FF2B5EF4-FFF2-40B4-BE49-F238E27FC236}">
                      <a16:creationId xmlns:a16="http://schemas.microsoft.com/office/drawing/2014/main" id="{6403EAD7-534F-54BE-5FAC-2B12D046C98E}"/>
                    </a:ext>
                  </a:extLst>
                </p14:cNvPr>
                <p14:cNvContentPartPr/>
                <p14:nvPr/>
              </p14:nvContentPartPr>
              <p14:xfrm>
                <a:off x="7068710" y="5030797"/>
                <a:ext cx="81360" cy="171000"/>
              </p14:xfrm>
            </p:contentPart>
          </mc:Choice>
          <mc:Fallback>
            <p:pic>
              <p:nvPicPr>
                <p:cNvPr id="16511" name="잉크 16510">
                  <a:extLst>
                    <a:ext uri="{FF2B5EF4-FFF2-40B4-BE49-F238E27FC236}">
                      <a16:creationId xmlns:a16="http://schemas.microsoft.com/office/drawing/2014/main" id="{6403EAD7-534F-54BE-5FAC-2B12D046C9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059710" y="5022157"/>
                  <a:ext cx="9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6512" name="잉크 16511">
                  <a:extLst>
                    <a:ext uri="{FF2B5EF4-FFF2-40B4-BE49-F238E27FC236}">
                      <a16:creationId xmlns:a16="http://schemas.microsoft.com/office/drawing/2014/main" id="{1B8D6236-448B-C380-8B39-B7B9B2DA0BD5}"/>
                    </a:ext>
                  </a:extLst>
                </p14:cNvPr>
                <p14:cNvContentPartPr/>
                <p14:nvPr/>
              </p14:nvContentPartPr>
              <p14:xfrm>
                <a:off x="7074110" y="5125837"/>
                <a:ext cx="84600" cy="16920"/>
              </p14:xfrm>
            </p:contentPart>
          </mc:Choice>
          <mc:Fallback>
            <p:pic>
              <p:nvPicPr>
                <p:cNvPr id="16512" name="잉크 16511">
                  <a:extLst>
                    <a:ext uri="{FF2B5EF4-FFF2-40B4-BE49-F238E27FC236}">
                      <a16:creationId xmlns:a16="http://schemas.microsoft.com/office/drawing/2014/main" id="{1B8D6236-448B-C380-8B39-B7B9B2DA0BD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065470" y="5116837"/>
                  <a:ext cx="102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6513" name="잉크 16512">
                  <a:extLst>
                    <a:ext uri="{FF2B5EF4-FFF2-40B4-BE49-F238E27FC236}">
                      <a16:creationId xmlns:a16="http://schemas.microsoft.com/office/drawing/2014/main" id="{3F21D78D-305B-0052-3DAF-6DB0AFB70821}"/>
                    </a:ext>
                  </a:extLst>
                </p14:cNvPr>
                <p14:cNvContentPartPr/>
                <p14:nvPr/>
              </p14:nvContentPartPr>
              <p14:xfrm>
                <a:off x="7196870" y="5035477"/>
                <a:ext cx="90000" cy="170280"/>
              </p14:xfrm>
            </p:contentPart>
          </mc:Choice>
          <mc:Fallback>
            <p:pic>
              <p:nvPicPr>
                <p:cNvPr id="16513" name="잉크 16512">
                  <a:extLst>
                    <a:ext uri="{FF2B5EF4-FFF2-40B4-BE49-F238E27FC236}">
                      <a16:creationId xmlns:a16="http://schemas.microsoft.com/office/drawing/2014/main" id="{3F21D78D-305B-0052-3DAF-6DB0AFB7082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188230" y="5026477"/>
                  <a:ext cx="107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6514" name="잉크 16513">
                  <a:extLst>
                    <a:ext uri="{FF2B5EF4-FFF2-40B4-BE49-F238E27FC236}">
                      <a16:creationId xmlns:a16="http://schemas.microsoft.com/office/drawing/2014/main" id="{186CBC97-924E-9B57-E2DB-4FBF76955DFC}"/>
                    </a:ext>
                  </a:extLst>
                </p14:cNvPr>
                <p14:cNvContentPartPr/>
                <p14:nvPr/>
              </p14:nvContentPartPr>
              <p14:xfrm>
                <a:off x="7302350" y="5018197"/>
                <a:ext cx="68400" cy="168840"/>
              </p14:xfrm>
            </p:contentPart>
          </mc:Choice>
          <mc:Fallback>
            <p:pic>
              <p:nvPicPr>
                <p:cNvPr id="16514" name="잉크 16513">
                  <a:extLst>
                    <a:ext uri="{FF2B5EF4-FFF2-40B4-BE49-F238E27FC236}">
                      <a16:creationId xmlns:a16="http://schemas.microsoft.com/office/drawing/2014/main" id="{186CBC97-924E-9B57-E2DB-4FBF76955DF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293350" y="5009557"/>
                  <a:ext cx="86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6515" name="잉크 16514">
                  <a:extLst>
                    <a:ext uri="{FF2B5EF4-FFF2-40B4-BE49-F238E27FC236}">
                      <a16:creationId xmlns:a16="http://schemas.microsoft.com/office/drawing/2014/main" id="{81EDAA2F-0A23-469D-649E-1240615714FA}"/>
                    </a:ext>
                  </a:extLst>
                </p14:cNvPr>
                <p14:cNvContentPartPr/>
                <p14:nvPr/>
              </p14:nvContentPartPr>
              <p14:xfrm>
                <a:off x="7441310" y="5025397"/>
                <a:ext cx="50760" cy="175680"/>
              </p14:xfrm>
            </p:contentPart>
          </mc:Choice>
          <mc:Fallback>
            <p:pic>
              <p:nvPicPr>
                <p:cNvPr id="16515" name="잉크 16514">
                  <a:extLst>
                    <a:ext uri="{FF2B5EF4-FFF2-40B4-BE49-F238E27FC236}">
                      <a16:creationId xmlns:a16="http://schemas.microsoft.com/office/drawing/2014/main" id="{81EDAA2F-0A23-469D-649E-1240615714F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432670" y="5016757"/>
                  <a:ext cx="68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6516" name="잉크 16515">
                  <a:extLst>
                    <a:ext uri="{FF2B5EF4-FFF2-40B4-BE49-F238E27FC236}">
                      <a16:creationId xmlns:a16="http://schemas.microsoft.com/office/drawing/2014/main" id="{6D77EB0C-D3FF-2AF4-90A8-D821F67BBC0C}"/>
                    </a:ext>
                  </a:extLst>
                </p14:cNvPr>
                <p14:cNvContentPartPr/>
                <p14:nvPr/>
              </p14:nvContentPartPr>
              <p14:xfrm>
                <a:off x="7484150" y="5045197"/>
                <a:ext cx="59040" cy="84960"/>
              </p14:xfrm>
            </p:contentPart>
          </mc:Choice>
          <mc:Fallback>
            <p:pic>
              <p:nvPicPr>
                <p:cNvPr id="16516" name="잉크 16515">
                  <a:extLst>
                    <a:ext uri="{FF2B5EF4-FFF2-40B4-BE49-F238E27FC236}">
                      <a16:creationId xmlns:a16="http://schemas.microsoft.com/office/drawing/2014/main" id="{6D77EB0C-D3FF-2AF4-90A8-D821F67BBC0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475150" y="5036557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6517" name="잉크 16516">
                  <a:extLst>
                    <a:ext uri="{FF2B5EF4-FFF2-40B4-BE49-F238E27FC236}">
                      <a16:creationId xmlns:a16="http://schemas.microsoft.com/office/drawing/2014/main" id="{F6CFD452-69F3-DC30-E780-AE41EBFE2B82}"/>
                    </a:ext>
                  </a:extLst>
                </p14:cNvPr>
                <p14:cNvContentPartPr/>
                <p14:nvPr/>
              </p14:nvContentPartPr>
              <p14:xfrm>
                <a:off x="7551470" y="5039437"/>
                <a:ext cx="32760" cy="61920"/>
              </p14:xfrm>
            </p:contentPart>
          </mc:Choice>
          <mc:Fallback>
            <p:pic>
              <p:nvPicPr>
                <p:cNvPr id="16517" name="잉크 16516">
                  <a:extLst>
                    <a:ext uri="{FF2B5EF4-FFF2-40B4-BE49-F238E27FC236}">
                      <a16:creationId xmlns:a16="http://schemas.microsoft.com/office/drawing/2014/main" id="{F6CFD452-69F3-DC30-E780-AE41EBFE2B8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542470" y="5030437"/>
                  <a:ext cx="50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6518" name="잉크 16517">
                  <a:extLst>
                    <a:ext uri="{FF2B5EF4-FFF2-40B4-BE49-F238E27FC236}">
                      <a16:creationId xmlns:a16="http://schemas.microsoft.com/office/drawing/2014/main" id="{1257E765-68A5-2B91-3C42-AD90266E13D2}"/>
                    </a:ext>
                  </a:extLst>
                </p14:cNvPr>
                <p14:cNvContentPartPr/>
                <p14:nvPr/>
              </p14:nvContentPartPr>
              <p14:xfrm>
                <a:off x="7538870" y="5118277"/>
                <a:ext cx="40320" cy="61920"/>
              </p14:xfrm>
            </p:contentPart>
          </mc:Choice>
          <mc:Fallback>
            <p:pic>
              <p:nvPicPr>
                <p:cNvPr id="16518" name="잉크 16517">
                  <a:extLst>
                    <a:ext uri="{FF2B5EF4-FFF2-40B4-BE49-F238E27FC236}">
                      <a16:creationId xmlns:a16="http://schemas.microsoft.com/office/drawing/2014/main" id="{1257E765-68A5-2B91-3C42-AD90266E13D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530230" y="5109277"/>
                  <a:ext cx="57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6519" name="잉크 16518">
                  <a:extLst>
                    <a:ext uri="{FF2B5EF4-FFF2-40B4-BE49-F238E27FC236}">
                      <a16:creationId xmlns:a16="http://schemas.microsoft.com/office/drawing/2014/main" id="{0084D2A0-776A-6D5E-715C-F795533F8925}"/>
                    </a:ext>
                  </a:extLst>
                </p14:cNvPr>
                <p14:cNvContentPartPr/>
                <p14:nvPr/>
              </p14:nvContentPartPr>
              <p14:xfrm>
                <a:off x="7600070" y="5041597"/>
                <a:ext cx="50040" cy="104760"/>
              </p14:xfrm>
            </p:contentPart>
          </mc:Choice>
          <mc:Fallback>
            <p:pic>
              <p:nvPicPr>
                <p:cNvPr id="16519" name="잉크 16518">
                  <a:extLst>
                    <a:ext uri="{FF2B5EF4-FFF2-40B4-BE49-F238E27FC236}">
                      <a16:creationId xmlns:a16="http://schemas.microsoft.com/office/drawing/2014/main" id="{0084D2A0-776A-6D5E-715C-F795533F892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91430" y="5032597"/>
                  <a:ext cx="6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6520" name="잉크 16519">
                  <a:extLst>
                    <a:ext uri="{FF2B5EF4-FFF2-40B4-BE49-F238E27FC236}">
                      <a16:creationId xmlns:a16="http://schemas.microsoft.com/office/drawing/2014/main" id="{94D81B68-7D91-5674-2849-9E4363890890}"/>
                    </a:ext>
                  </a:extLst>
                </p14:cNvPr>
                <p14:cNvContentPartPr/>
                <p14:nvPr/>
              </p14:nvContentPartPr>
              <p14:xfrm>
                <a:off x="7656230" y="5084437"/>
                <a:ext cx="66600" cy="108360"/>
              </p14:xfrm>
            </p:contentPart>
          </mc:Choice>
          <mc:Fallback>
            <p:pic>
              <p:nvPicPr>
                <p:cNvPr id="16520" name="잉크 16519">
                  <a:extLst>
                    <a:ext uri="{FF2B5EF4-FFF2-40B4-BE49-F238E27FC236}">
                      <a16:creationId xmlns:a16="http://schemas.microsoft.com/office/drawing/2014/main" id="{94D81B68-7D91-5674-2849-9E436389089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47230" y="5075437"/>
                  <a:ext cx="84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6521" name="잉크 16520">
                  <a:extLst>
                    <a:ext uri="{FF2B5EF4-FFF2-40B4-BE49-F238E27FC236}">
                      <a16:creationId xmlns:a16="http://schemas.microsoft.com/office/drawing/2014/main" id="{CE97A556-0DA8-F017-6855-BD66CC757278}"/>
                    </a:ext>
                  </a:extLst>
                </p14:cNvPr>
                <p14:cNvContentPartPr/>
                <p14:nvPr/>
              </p14:nvContentPartPr>
              <p14:xfrm>
                <a:off x="7728590" y="5044837"/>
                <a:ext cx="65520" cy="92520"/>
              </p14:xfrm>
            </p:contentPart>
          </mc:Choice>
          <mc:Fallback>
            <p:pic>
              <p:nvPicPr>
                <p:cNvPr id="16521" name="잉크 16520">
                  <a:extLst>
                    <a:ext uri="{FF2B5EF4-FFF2-40B4-BE49-F238E27FC236}">
                      <a16:creationId xmlns:a16="http://schemas.microsoft.com/office/drawing/2014/main" id="{CE97A556-0DA8-F017-6855-BD66CC75727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19590" y="5036197"/>
                  <a:ext cx="8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6522" name="잉크 16521">
                  <a:extLst>
                    <a:ext uri="{FF2B5EF4-FFF2-40B4-BE49-F238E27FC236}">
                      <a16:creationId xmlns:a16="http://schemas.microsoft.com/office/drawing/2014/main" id="{D5EC9436-4301-B061-86A8-85EE9BDC4A40}"/>
                    </a:ext>
                  </a:extLst>
                </p14:cNvPr>
                <p14:cNvContentPartPr/>
                <p14:nvPr/>
              </p14:nvContentPartPr>
              <p14:xfrm>
                <a:off x="7742270" y="5104957"/>
                <a:ext cx="118080" cy="72360"/>
              </p14:xfrm>
            </p:contentPart>
          </mc:Choice>
          <mc:Fallback>
            <p:pic>
              <p:nvPicPr>
                <p:cNvPr id="16522" name="잉크 16521">
                  <a:extLst>
                    <a:ext uri="{FF2B5EF4-FFF2-40B4-BE49-F238E27FC236}">
                      <a16:creationId xmlns:a16="http://schemas.microsoft.com/office/drawing/2014/main" id="{D5EC9436-4301-B061-86A8-85EE9BDC4A4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733630" y="5096317"/>
                  <a:ext cx="13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6523" name="잉크 16522">
                  <a:extLst>
                    <a:ext uri="{FF2B5EF4-FFF2-40B4-BE49-F238E27FC236}">
                      <a16:creationId xmlns:a16="http://schemas.microsoft.com/office/drawing/2014/main" id="{D83997EE-5B4B-EE64-F460-418449EC1D51}"/>
                    </a:ext>
                  </a:extLst>
                </p14:cNvPr>
                <p14:cNvContentPartPr/>
                <p14:nvPr/>
              </p14:nvContentPartPr>
              <p14:xfrm>
                <a:off x="7857470" y="5028637"/>
                <a:ext cx="162360" cy="108720"/>
              </p14:xfrm>
            </p:contentPart>
          </mc:Choice>
          <mc:Fallback>
            <p:pic>
              <p:nvPicPr>
                <p:cNvPr id="16523" name="잉크 16522">
                  <a:extLst>
                    <a:ext uri="{FF2B5EF4-FFF2-40B4-BE49-F238E27FC236}">
                      <a16:creationId xmlns:a16="http://schemas.microsoft.com/office/drawing/2014/main" id="{D83997EE-5B4B-EE64-F460-418449EC1D5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48830" y="5019997"/>
                  <a:ext cx="180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6524" name="잉크 16523">
                  <a:extLst>
                    <a:ext uri="{FF2B5EF4-FFF2-40B4-BE49-F238E27FC236}">
                      <a16:creationId xmlns:a16="http://schemas.microsoft.com/office/drawing/2014/main" id="{943B1444-6825-63AD-0E8F-9D8B735217A2}"/>
                    </a:ext>
                  </a:extLst>
                </p14:cNvPr>
                <p14:cNvContentPartPr/>
                <p14:nvPr/>
              </p14:nvContentPartPr>
              <p14:xfrm>
                <a:off x="8024870" y="4991197"/>
                <a:ext cx="28440" cy="142560"/>
              </p14:xfrm>
            </p:contentPart>
          </mc:Choice>
          <mc:Fallback>
            <p:pic>
              <p:nvPicPr>
                <p:cNvPr id="16524" name="잉크 16523">
                  <a:extLst>
                    <a:ext uri="{FF2B5EF4-FFF2-40B4-BE49-F238E27FC236}">
                      <a16:creationId xmlns:a16="http://schemas.microsoft.com/office/drawing/2014/main" id="{943B1444-6825-63AD-0E8F-9D8B735217A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15870" y="4982197"/>
                  <a:ext cx="4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6525" name="잉크 16524">
                  <a:extLst>
                    <a:ext uri="{FF2B5EF4-FFF2-40B4-BE49-F238E27FC236}">
                      <a16:creationId xmlns:a16="http://schemas.microsoft.com/office/drawing/2014/main" id="{35FB8631-761F-DA41-AB20-469F590460DB}"/>
                    </a:ext>
                  </a:extLst>
                </p14:cNvPr>
                <p14:cNvContentPartPr/>
                <p14:nvPr/>
              </p14:nvContentPartPr>
              <p14:xfrm>
                <a:off x="8102270" y="4991557"/>
                <a:ext cx="45720" cy="204120"/>
              </p14:xfrm>
            </p:contentPart>
          </mc:Choice>
          <mc:Fallback>
            <p:pic>
              <p:nvPicPr>
                <p:cNvPr id="16525" name="잉크 16524">
                  <a:extLst>
                    <a:ext uri="{FF2B5EF4-FFF2-40B4-BE49-F238E27FC236}">
                      <a16:creationId xmlns:a16="http://schemas.microsoft.com/office/drawing/2014/main" id="{35FB8631-761F-DA41-AB20-469F590460D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093270" y="4982557"/>
                  <a:ext cx="63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50" name="그룹 16549">
            <a:extLst>
              <a:ext uri="{FF2B5EF4-FFF2-40B4-BE49-F238E27FC236}">
                <a16:creationId xmlns:a16="http://schemas.microsoft.com/office/drawing/2014/main" id="{6E54F3BE-E194-BC9A-D49D-8DC88A223497}"/>
              </a:ext>
            </a:extLst>
          </p:cNvPr>
          <p:cNvGrpSpPr/>
          <p:nvPr/>
        </p:nvGrpSpPr>
        <p:grpSpPr>
          <a:xfrm>
            <a:off x="3951830" y="4555237"/>
            <a:ext cx="2028240" cy="267840"/>
            <a:chOff x="3951830" y="4555237"/>
            <a:chExt cx="202824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6527" name="잉크 16526">
                  <a:extLst>
                    <a:ext uri="{FF2B5EF4-FFF2-40B4-BE49-F238E27FC236}">
                      <a16:creationId xmlns:a16="http://schemas.microsoft.com/office/drawing/2014/main" id="{2998500F-6CE5-587E-42D4-78FE801B9F0A}"/>
                    </a:ext>
                  </a:extLst>
                </p14:cNvPr>
                <p14:cNvContentPartPr/>
                <p14:nvPr/>
              </p14:nvContentPartPr>
              <p14:xfrm>
                <a:off x="3951830" y="4703557"/>
                <a:ext cx="195480" cy="119520"/>
              </p14:xfrm>
            </p:contentPart>
          </mc:Choice>
          <mc:Fallback>
            <p:pic>
              <p:nvPicPr>
                <p:cNvPr id="16527" name="잉크 16526">
                  <a:extLst>
                    <a:ext uri="{FF2B5EF4-FFF2-40B4-BE49-F238E27FC236}">
                      <a16:creationId xmlns:a16="http://schemas.microsoft.com/office/drawing/2014/main" id="{2998500F-6CE5-587E-42D4-78FE801B9F0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942830" y="4694917"/>
                  <a:ext cx="21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6528" name="잉크 16527">
                  <a:extLst>
                    <a:ext uri="{FF2B5EF4-FFF2-40B4-BE49-F238E27FC236}">
                      <a16:creationId xmlns:a16="http://schemas.microsoft.com/office/drawing/2014/main" id="{F138D2EB-9E7E-FBF8-E483-B601E8047668}"/>
                    </a:ext>
                  </a:extLst>
                </p14:cNvPr>
                <p14:cNvContentPartPr/>
                <p14:nvPr/>
              </p14:nvContentPartPr>
              <p14:xfrm>
                <a:off x="4103750" y="4658557"/>
                <a:ext cx="48960" cy="110880"/>
              </p14:xfrm>
            </p:contentPart>
          </mc:Choice>
          <mc:Fallback>
            <p:pic>
              <p:nvPicPr>
                <p:cNvPr id="16528" name="잉크 16527">
                  <a:extLst>
                    <a:ext uri="{FF2B5EF4-FFF2-40B4-BE49-F238E27FC236}">
                      <a16:creationId xmlns:a16="http://schemas.microsoft.com/office/drawing/2014/main" id="{F138D2EB-9E7E-FBF8-E483-B601E804766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095110" y="4649917"/>
                  <a:ext cx="66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6529" name="잉크 16528">
                  <a:extLst>
                    <a:ext uri="{FF2B5EF4-FFF2-40B4-BE49-F238E27FC236}">
                      <a16:creationId xmlns:a16="http://schemas.microsoft.com/office/drawing/2014/main" id="{E862C4AD-FCCC-90EC-8F2C-F7E83ED0D175}"/>
                    </a:ext>
                  </a:extLst>
                </p14:cNvPr>
                <p14:cNvContentPartPr/>
                <p14:nvPr/>
              </p14:nvContentPartPr>
              <p14:xfrm>
                <a:off x="4238750" y="4616077"/>
                <a:ext cx="84960" cy="123840"/>
              </p14:xfrm>
            </p:contentPart>
          </mc:Choice>
          <mc:Fallback>
            <p:pic>
              <p:nvPicPr>
                <p:cNvPr id="16529" name="잉크 16528">
                  <a:extLst>
                    <a:ext uri="{FF2B5EF4-FFF2-40B4-BE49-F238E27FC236}">
                      <a16:creationId xmlns:a16="http://schemas.microsoft.com/office/drawing/2014/main" id="{E862C4AD-FCCC-90EC-8F2C-F7E83ED0D17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30110" y="4607077"/>
                  <a:ext cx="102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6530" name="잉크 16529">
                  <a:extLst>
                    <a:ext uri="{FF2B5EF4-FFF2-40B4-BE49-F238E27FC236}">
                      <a16:creationId xmlns:a16="http://schemas.microsoft.com/office/drawing/2014/main" id="{4C9C3A67-2FAC-EF37-85D6-B333207B071A}"/>
                    </a:ext>
                  </a:extLst>
                </p14:cNvPr>
                <p14:cNvContentPartPr/>
                <p14:nvPr/>
              </p14:nvContentPartPr>
              <p14:xfrm>
                <a:off x="4325510" y="4655317"/>
                <a:ext cx="53280" cy="68040"/>
              </p14:xfrm>
            </p:contentPart>
          </mc:Choice>
          <mc:Fallback>
            <p:pic>
              <p:nvPicPr>
                <p:cNvPr id="16530" name="잉크 16529">
                  <a:extLst>
                    <a:ext uri="{FF2B5EF4-FFF2-40B4-BE49-F238E27FC236}">
                      <a16:creationId xmlns:a16="http://schemas.microsoft.com/office/drawing/2014/main" id="{4C9C3A67-2FAC-EF37-85D6-B333207B07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16510" y="4646677"/>
                  <a:ext cx="70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6531" name="잉크 16530">
                  <a:extLst>
                    <a:ext uri="{FF2B5EF4-FFF2-40B4-BE49-F238E27FC236}">
                      <a16:creationId xmlns:a16="http://schemas.microsoft.com/office/drawing/2014/main" id="{4F3937BA-62F5-2579-3FEE-1B0CDDC9681C}"/>
                    </a:ext>
                  </a:extLst>
                </p14:cNvPr>
                <p14:cNvContentPartPr/>
                <p14:nvPr/>
              </p14:nvContentPartPr>
              <p14:xfrm>
                <a:off x="4383470" y="4621117"/>
                <a:ext cx="63000" cy="91080"/>
              </p14:xfrm>
            </p:contentPart>
          </mc:Choice>
          <mc:Fallback>
            <p:pic>
              <p:nvPicPr>
                <p:cNvPr id="16531" name="잉크 16530">
                  <a:extLst>
                    <a:ext uri="{FF2B5EF4-FFF2-40B4-BE49-F238E27FC236}">
                      <a16:creationId xmlns:a16="http://schemas.microsoft.com/office/drawing/2014/main" id="{4F3937BA-62F5-2579-3FEE-1B0CDDC968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374830" y="4612117"/>
                  <a:ext cx="80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6532" name="잉크 16531">
                  <a:extLst>
                    <a:ext uri="{FF2B5EF4-FFF2-40B4-BE49-F238E27FC236}">
                      <a16:creationId xmlns:a16="http://schemas.microsoft.com/office/drawing/2014/main" id="{D2EC0EEC-C9F2-00B6-8452-77E04F444246}"/>
                    </a:ext>
                  </a:extLst>
                </p14:cNvPr>
                <p14:cNvContentPartPr/>
                <p14:nvPr/>
              </p14:nvContentPartPr>
              <p14:xfrm>
                <a:off x="4451510" y="4641277"/>
                <a:ext cx="67680" cy="20880"/>
              </p14:xfrm>
            </p:contentPart>
          </mc:Choice>
          <mc:Fallback>
            <p:pic>
              <p:nvPicPr>
                <p:cNvPr id="16532" name="잉크 16531">
                  <a:extLst>
                    <a:ext uri="{FF2B5EF4-FFF2-40B4-BE49-F238E27FC236}">
                      <a16:creationId xmlns:a16="http://schemas.microsoft.com/office/drawing/2014/main" id="{D2EC0EEC-C9F2-00B6-8452-77E04F44424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442510" y="4632277"/>
                  <a:ext cx="85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6533" name="잉크 16532">
                  <a:extLst>
                    <a:ext uri="{FF2B5EF4-FFF2-40B4-BE49-F238E27FC236}">
                      <a16:creationId xmlns:a16="http://schemas.microsoft.com/office/drawing/2014/main" id="{714C525F-BD7C-0A67-EE56-80A61ABFF6FD}"/>
                    </a:ext>
                  </a:extLst>
                </p14:cNvPr>
                <p14:cNvContentPartPr/>
                <p14:nvPr/>
              </p14:nvContentPartPr>
              <p14:xfrm>
                <a:off x="4487510" y="4611397"/>
                <a:ext cx="24840" cy="127800"/>
              </p14:xfrm>
            </p:contentPart>
          </mc:Choice>
          <mc:Fallback>
            <p:pic>
              <p:nvPicPr>
                <p:cNvPr id="16533" name="잉크 16532">
                  <a:extLst>
                    <a:ext uri="{FF2B5EF4-FFF2-40B4-BE49-F238E27FC236}">
                      <a16:creationId xmlns:a16="http://schemas.microsoft.com/office/drawing/2014/main" id="{714C525F-BD7C-0A67-EE56-80A61ABFF6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478870" y="4602397"/>
                  <a:ext cx="42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6534" name="잉크 16533">
                  <a:extLst>
                    <a:ext uri="{FF2B5EF4-FFF2-40B4-BE49-F238E27FC236}">
                      <a16:creationId xmlns:a16="http://schemas.microsoft.com/office/drawing/2014/main" id="{D109E681-D0D4-4789-3F9E-3B8BC277EE1C}"/>
                    </a:ext>
                  </a:extLst>
                </p14:cNvPr>
                <p14:cNvContentPartPr/>
                <p14:nvPr/>
              </p14:nvContentPartPr>
              <p14:xfrm>
                <a:off x="4640150" y="4651717"/>
                <a:ext cx="93960" cy="12240"/>
              </p14:xfrm>
            </p:contentPart>
          </mc:Choice>
          <mc:Fallback>
            <p:pic>
              <p:nvPicPr>
                <p:cNvPr id="16534" name="잉크 16533">
                  <a:extLst>
                    <a:ext uri="{FF2B5EF4-FFF2-40B4-BE49-F238E27FC236}">
                      <a16:creationId xmlns:a16="http://schemas.microsoft.com/office/drawing/2014/main" id="{D109E681-D0D4-4789-3F9E-3B8BC277EE1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631510" y="4642717"/>
                  <a:ext cx="11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6535" name="잉크 16534">
                  <a:extLst>
                    <a:ext uri="{FF2B5EF4-FFF2-40B4-BE49-F238E27FC236}">
                      <a16:creationId xmlns:a16="http://schemas.microsoft.com/office/drawing/2014/main" id="{12B1DF1E-6273-1C2E-9CB2-E7A462314FE0}"/>
                    </a:ext>
                  </a:extLst>
                </p14:cNvPr>
                <p14:cNvContentPartPr/>
                <p14:nvPr/>
              </p14:nvContentPartPr>
              <p14:xfrm>
                <a:off x="4673990" y="4593757"/>
                <a:ext cx="119520" cy="141480"/>
              </p14:xfrm>
            </p:contentPart>
          </mc:Choice>
          <mc:Fallback>
            <p:pic>
              <p:nvPicPr>
                <p:cNvPr id="16535" name="잉크 16534">
                  <a:extLst>
                    <a:ext uri="{FF2B5EF4-FFF2-40B4-BE49-F238E27FC236}">
                      <a16:creationId xmlns:a16="http://schemas.microsoft.com/office/drawing/2014/main" id="{12B1DF1E-6273-1C2E-9CB2-E7A462314FE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664990" y="4585117"/>
                  <a:ext cx="137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6536" name="잉크 16535">
                  <a:extLst>
                    <a:ext uri="{FF2B5EF4-FFF2-40B4-BE49-F238E27FC236}">
                      <a16:creationId xmlns:a16="http://schemas.microsoft.com/office/drawing/2014/main" id="{6A8CD02B-54F6-3A95-C42D-C2D1939E14E3}"/>
                    </a:ext>
                  </a:extLst>
                </p14:cNvPr>
                <p14:cNvContentPartPr/>
                <p14:nvPr/>
              </p14:nvContentPartPr>
              <p14:xfrm>
                <a:off x="4883510" y="4616437"/>
                <a:ext cx="70920" cy="97200"/>
              </p14:xfrm>
            </p:contentPart>
          </mc:Choice>
          <mc:Fallback>
            <p:pic>
              <p:nvPicPr>
                <p:cNvPr id="16536" name="잉크 16535">
                  <a:extLst>
                    <a:ext uri="{FF2B5EF4-FFF2-40B4-BE49-F238E27FC236}">
                      <a16:creationId xmlns:a16="http://schemas.microsoft.com/office/drawing/2014/main" id="{6A8CD02B-54F6-3A95-C42D-C2D1939E14E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874510" y="4607437"/>
                  <a:ext cx="88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6537" name="잉크 16536">
                  <a:extLst>
                    <a:ext uri="{FF2B5EF4-FFF2-40B4-BE49-F238E27FC236}">
                      <a16:creationId xmlns:a16="http://schemas.microsoft.com/office/drawing/2014/main" id="{B6E1686A-1028-20EE-1511-D1CE36FFF4D1}"/>
                    </a:ext>
                  </a:extLst>
                </p14:cNvPr>
                <p14:cNvContentPartPr/>
                <p14:nvPr/>
              </p14:nvContentPartPr>
              <p14:xfrm>
                <a:off x="4955510" y="4629037"/>
                <a:ext cx="73080" cy="82080"/>
              </p14:xfrm>
            </p:contentPart>
          </mc:Choice>
          <mc:Fallback>
            <p:pic>
              <p:nvPicPr>
                <p:cNvPr id="16537" name="잉크 16536">
                  <a:extLst>
                    <a:ext uri="{FF2B5EF4-FFF2-40B4-BE49-F238E27FC236}">
                      <a16:creationId xmlns:a16="http://schemas.microsoft.com/office/drawing/2014/main" id="{B6E1686A-1028-20EE-1511-D1CE36FFF4D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946870" y="4620037"/>
                  <a:ext cx="90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6538" name="잉크 16537">
                  <a:extLst>
                    <a:ext uri="{FF2B5EF4-FFF2-40B4-BE49-F238E27FC236}">
                      <a16:creationId xmlns:a16="http://schemas.microsoft.com/office/drawing/2014/main" id="{B9787105-E97A-3FAA-42DB-722A17C706C6}"/>
                    </a:ext>
                  </a:extLst>
                </p14:cNvPr>
                <p14:cNvContentPartPr/>
                <p14:nvPr/>
              </p14:nvContentPartPr>
              <p14:xfrm>
                <a:off x="5026790" y="4637677"/>
                <a:ext cx="74520" cy="11880"/>
              </p14:xfrm>
            </p:contentPart>
          </mc:Choice>
          <mc:Fallback>
            <p:pic>
              <p:nvPicPr>
                <p:cNvPr id="16538" name="잉크 16537">
                  <a:extLst>
                    <a:ext uri="{FF2B5EF4-FFF2-40B4-BE49-F238E27FC236}">
                      <a16:creationId xmlns:a16="http://schemas.microsoft.com/office/drawing/2014/main" id="{B9787105-E97A-3FAA-42DB-722A17C706C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017790" y="4628677"/>
                  <a:ext cx="92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6539" name="잉크 16538">
                  <a:extLst>
                    <a:ext uri="{FF2B5EF4-FFF2-40B4-BE49-F238E27FC236}">
                      <a16:creationId xmlns:a16="http://schemas.microsoft.com/office/drawing/2014/main" id="{3D598CDF-58DC-86E0-55E3-8C3773AB62C0}"/>
                    </a:ext>
                  </a:extLst>
                </p14:cNvPr>
                <p14:cNvContentPartPr/>
                <p14:nvPr/>
              </p14:nvContentPartPr>
              <p14:xfrm>
                <a:off x="5075390" y="4601317"/>
                <a:ext cx="14400" cy="110160"/>
              </p14:xfrm>
            </p:contentPart>
          </mc:Choice>
          <mc:Fallback>
            <p:pic>
              <p:nvPicPr>
                <p:cNvPr id="16539" name="잉크 16538">
                  <a:extLst>
                    <a:ext uri="{FF2B5EF4-FFF2-40B4-BE49-F238E27FC236}">
                      <a16:creationId xmlns:a16="http://schemas.microsoft.com/office/drawing/2014/main" id="{3D598CDF-58DC-86E0-55E3-8C3773AB62C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066750" y="4592677"/>
                  <a:ext cx="32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6540" name="잉크 16539">
                  <a:extLst>
                    <a:ext uri="{FF2B5EF4-FFF2-40B4-BE49-F238E27FC236}">
                      <a16:creationId xmlns:a16="http://schemas.microsoft.com/office/drawing/2014/main" id="{EDF39BEB-48F5-CF0F-14CB-B70A461E60E1}"/>
                    </a:ext>
                  </a:extLst>
                </p14:cNvPr>
                <p14:cNvContentPartPr/>
                <p14:nvPr/>
              </p14:nvContentPartPr>
              <p14:xfrm>
                <a:off x="5130470" y="4623997"/>
                <a:ext cx="111240" cy="68400"/>
              </p14:xfrm>
            </p:contentPart>
          </mc:Choice>
          <mc:Fallback>
            <p:pic>
              <p:nvPicPr>
                <p:cNvPr id="16540" name="잉크 16539">
                  <a:extLst>
                    <a:ext uri="{FF2B5EF4-FFF2-40B4-BE49-F238E27FC236}">
                      <a16:creationId xmlns:a16="http://schemas.microsoft.com/office/drawing/2014/main" id="{EDF39BEB-48F5-CF0F-14CB-B70A461E60E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121830" y="4615357"/>
                  <a:ext cx="128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6541" name="잉크 16540">
                  <a:extLst>
                    <a:ext uri="{FF2B5EF4-FFF2-40B4-BE49-F238E27FC236}">
                      <a16:creationId xmlns:a16="http://schemas.microsoft.com/office/drawing/2014/main" id="{3196AC0B-3BAF-4CC4-6647-85D713F9B7DB}"/>
                    </a:ext>
                  </a:extLst>
                </p14:cNvPr>
                <p14:cNvContentPartPr/>
                <p14:nvPr/>
              </p14:nvContentPartPr>
              <p14:xfrm>
                <a:off x="5247830" y="4621117"/>
                <a:ext cx="47520" cy="66960"/>
              </p14:xfrm>
            </p:contentPart>
          </mc:Choice>
          <mc:Fallback>
            <p:pic>
              <p:nvPicPr>
                <p:cNvPr id="16541" name="잉크 16540">
                  <a:extLst>
                    <a:ext uri="{FF2B5EF4-FFF2-40B4-BE49-F238E27FC236}">
                      <a16:creationId xmlns:a16="http://schemas.microsoft.com/office/drawing/2014/main" id="{3196AC0B-3BAF-4CC4-6647-85D713F9B7D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239190" y="4612117"/>
                  <a:ext cx="65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6542" name="잉크 16541">
                  <a:extLst>
                    <a:ext uri="{FF2B5EF4-FFF2-40B4-BE49-F238E27FC236}">
                      <a16:creationId xmlns:a16="http://schemas.microsoft.com/office/drawing/2014/main" id="{3CF5E3B2-7CF1-342D-1BC6-247AE32C8D78}"/>
                    </a:ext>
                  </a:extLst>
                </p14:cNvPr>
                <p14:cNvContentPartPr/>
                <p14:nvPr/>
              </p14:nvContentPartPr>
              <p14:xfrm>
                <a:off x="5323430" y="4629397"/>
                <a:ext cx="43560" cy="48960"/>
              </p14:xfrm>
            </p:contentPart>
          </mc:Choice>
          <mc:Fallback>
            <p:pic>
              <p:nvPicPr>
                <p:cNvPr id="16542" name="잉크 16541">
                  <a:extLst>
                    <a:ext uri="{FF2B5EF4-FFF2-40B4-BE49-F238E27FC236}">
                      <a16:creationId xmlns:a16="http://schemas.microsoft.com/office/drawing/2014/main" id="{3CF5E3B2-7CF1-342D-1BC6-247AE32C8D7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14790" y="4620397"/>
                  <a:ext cx="61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6543" name="잉크 16542">
                  <a:extLst>
                    <a:ext uri="{FF2B5EF4-FFF2-40B4-BE49-F238E27FC236}">
                      <a16:creationId xmlns:a16="http://schemas.microsoft.com/office/drawing/2014/main" id="{8F721E3C-0EE9-A185-DDCC-05227D0819F8}"/>
                    </a:ext>
                  </a:extLst>
                </p14:cNvPr>
                <p14:cNvContentPartPr/>
                <p14:nvPr/>
              </p14:nvContentPartPr>
              <p14:xfrm>
                <a:off x="5377070" y="4582597"/>
                <a:ext cx="24120" cy="105120"/>
              </p14:xfrm>
            </p:contentPart>
          </mc:Choice>
          <mc:Fallback>
            <p:pic>
              <p:nvPicPr>
                <p:cNvPr id="16543" name="잉크 16542">
                  <a:extLst>
                    <a:ext uri="{FF2B5EF4-FFF2-40B4-BE49-F238E27FC236}">
                      <a16:creationId xmlns:a16="http://schemas.microsoft.com/office/drawing/2014/main" id="{8F721E3C-0EE9-A185-DDCC-05227D0819F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68070" y="4573597"/>
                  <a:ext cx="4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6544" name="잉크 16543">
                  <a:extLst>
                    <a:ext uri="{FF2B5EF4-FFF2-40B4-BE49-F238E27FC236}">
                      <a16:creationId xmlns:a16="http://schemas.microsoft.com/office/drawing/2014/main" id="{0A7D7860-EC6B-A443-4551-8DABE90596A1}"/>
                    </a:ext>
                  </a:extLst>
                </p14:cNvPr>
                <p14:cNvContentPartPr/>
                <p14:nvPr/>
              </p14:nvContentPartPr>
              <p14:xfrm>
                <a:off x="5393990" y="4614277"/>
                <a:ext cx="48960" cy="74880"/>
              </p14:xfrm>
            </p:contentPart>
          </mc:Choice>
          <mc:Fallback>
            <p:pic>
              <p:nvPicPr>
                <p:cNvPr id="16544" name="잉크 16543">
                  <a:extLst>
                    <a:ext uri="{FF2B5EF4-FFF2-40B4-BE49-F238E27FC236}">
                      <a16:creationId xmlns:a16="http://schemas.microsoft.com/office/drawing/2014/main" id="{0A7D7860-EC6B-A443-4551-8DABE90596A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385350" y="4605637"/>
                  <a:ext cx="66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6545" name="잉크 16544">
                  <a:extLst>
                    <a:ext uri="{FF2B5EF4-FFF2-40B4-BE49-F238E27FC236}">
                      <a16:creationId xmlns:a16="http://schemas.microsoft.com/office/drawing/2014/main" id="{FEE4F1BA-8044-5297-5E3F-71B2B940D69B}"/>
                    </a:ext>
                  </a:extLst>
                </p14:cNvPr>
                <p14:cNvContentPartPr/>
                <p14:nvPr/>
              </p14:nvContentPartPr>
              <p14:xfrm>
                <a:off x="5570750" y="4555237"/>
                <a:ext cx="22680" cy="113400"/>
              </p14:xfrm>
            </p:contentPart>
          </mc:Choice>
          <mc:Fallback>
            <p:pic>
              <p:nvPicPr>
                <p:cNvPr id="16545" name="잉크 16544">
                  <a:extLst>
                    <a:ext uri="{FF2B5EF4-FFF2-40B4-BE49-F238E27FC236}">
                      <a16:creationId xmlns:a16="http://schemas.microsoft.com/office/drawing/2014/main" id="{FEE4F1BA-8044-5297-5E3F-71B2B940D69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562110" y="4546597"/>
                  <a:ext cx="40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6546" name="잉크 16545">
                  <a:extLst>
                    <a:ext uri="{FF2B5EF4-FFF2-40B4-BE49-F238E27FC236}">
                      <a16:creationId xmlns:a16="http://schemas.microsoft.com/office/drawing/2014/main" id="{FF643E36-C1DD-9D25-4B93-CCBC696A1D71}"/>
                    </a:ext>
                  </a:extLst>
                </p14:cNvPr>
                <p14:cNvContentPartPr/>
                <p14:nvPr/>
              </p14:nvContentPartPr>
              <p14:xfrm>
                <a:off x="5626910" y="4597357"/>
                <a:ext cx="48600" cy="72000"/>
              </p14:xfrm>
            </p:contentPart>
          </mc:Choice>
          <mc:Fallback>
            <p:pic>
              <p:nvPicPr>
                <p:cNvPr id="16546" name="잉크 16545">
                  <a:extLst>
                    <a:ext uri="{FF2B5EF4-FFF2-40B4-BE49-F238E27FC236}">
                      <a16:creationId xmlns:a16="http://schemas.microsoft.com/office/drawing/2014/main" id="{FF643E36-C1DD-9D25-4B93-CCBC696A1D7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617910" y="4588717"/>
                  <a:ext cx="66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6547" name="잉크 16546">
                  <a:extLst>
                    <a:ext uri="{FF2B5EF4-FFF2-40B4-BE49-F238E27FC236}">
                      <a16:creationId xmlns:a16="http://schemas.microsoft.com/office/drawing/2014/main" id="{E270DA17-10AD-BE5D-DC4E-DA9922E84336}"/>
                    </a:ext>
                  </a:extLst>
                </p14:cNvPr>
                <p14:cNvContentPartPr/>
                <p14:nvPr/>
              </p14:nvContentPartPr>
              <p14:xfrm>
                <a:off x="5709350" y="4602397"/>
                <a:ext cx="59400" cy="60480"/>
              </p14:xfrm>
            </p:contentPart>
          </mc:Choice>
          <mc:Fallback>
            <p:pic>
              <p:nvPicPr>
                <p:cNvPr id="16547" name="잉크 16546">
                  <a:extLst>
                    <a:ext uri="{FF2B5EF4-FFF2-40B4-BE49-F238E27FC236}">
                      <a16:creationId xmlns:a16="http://schemas.microsoft.com/office/drawing/2014/main" id="{E270DA17-10AD-BE5D-DC4E-DA9922E8433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700350" y="4593397"/>
                  <a:ext cx="77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6548" name="잉크 16547">
                  <a:extLst>
                    <a:ext uri="{FF2B5EF4-FFF2-40B4-BE49-F238E27FC236}">
                      <a16:creationId xmlns:a16="http://schemas.microsoft.com/office/drawing/2014/main" id="{725C9FE0-9BC1-F1F5-56A0-D9871D0ACE55}"/>
                    </a:ext>
                  </a:extLst>
                </p14:cNvPr>
                <p14:cNvContentPartPr/>
                <p14:nvPr/>
              </p14:nvContentPartPr>
              <p14:xfrm>
                <a:off x="5801870" y="4594477"/>
                <a:ext cx="102960" cy="93960"/>
              </p14:xfrm>
            </p:contentPart>
          </mc:Choice>
          <mc:Fallback>
            <p:pic>
              <p:nvPicPr>
                <p:cNvPr id="16548" name="잉크 16547">
                  <a:extLst>
                    <a:ext uri="{FF2B5EF4-FFF2-40B4-BE49-F238E27FC236}">
                      <a16:creationId xmlns:a16="http://schemas.microsoft.com/office/drawing/2014/main" id="{725C9FE0-9BC1-F1F5-56A0-D9871D0ACE5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792870" y="4585477"/>
                  <a:ext cx="120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6549" name="잉크 16548">
                  <a:extLst>
                    <a:ext uri="{FF2B5EF4-FFF2-40B4-BE49-F238E27FC236}">
                      <a16:creationId xmlns:a16="http://schemas.microsoft.com/office/drawing/2014/main" id="{582832BA-B044-9340-4DF3-B9C2EB2B384A}"/>
                    </a:ext>
                  </a:extLst>
                </p14:cNvPr>
                <p14:cNvContentPartPr/>
                <p14:nvPr/>
              </p14:nvContentPartPr>
              <p14:xfrm>
                <a:off x="5969270" y="4646677"/>
                <a:ext cx="10800" cy="11520"/>
              </p14:xfrm>
            </p:contentPart>
          </mc:Choice>
          <mc:Fallback>
            <p:pic>
              <p:nvPicPr>
                <p:cNvPr id="16549" name="잉크 16548">
                  <a:extLst>
                    <a:ext uri="{FF2B5EF4-FFF2-40B4-BE49-F238E27FC236}">
                      <a16:creationId xmlns:a16="http://schemas.microsoft.com/office/drawing/2014/main" id="{582832BA-B044-9340-4DF3-B9C2EB2B384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960630" y="4638037"/>
                  <a:ext cx="284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59" name="그룹 16558">
            <a:extLst>
              <a:ext uri="{FF2B5EF4-FFF2-40B4-BE49-F238E27FC236}">
                <a16:creationId xmlns:a16="http://schemas.microsoft.com/office/drawing/2014/main" id="{D59937E2-A15C-82D9-D5D1-A741ABAFC38E}"/>
              </a:ext>
            </a:extLst>
          </p:cNvPr>
          <p:cNvGrpSpPr/>
          <p:nvPr/>
        </p:nvGrpSpPr>
        <p:grpSpPr>
          <a:xfrm>
            <a:off x="3213830" y="4936117"/>
            <a:ext cx="600480" cy="286200"/>
            <a:chOff x="3213830" y="4936117"/>
            <a:chExt cx="6004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6551" name="잉크 16550">
                  <a:extLst>
                    <a:ext uri="{FF2B5EF4-FFF2-40B4-BE49-F238E27FC236}">
                      <a16:creationId xmlns:a16="http://schemas.microsoft.com/office/drawing/2014/main" id="{35691892-0325-1A73-3F0E-51029FD2758C}"/>
                    </a:ext>
                  </a:extLst>
                </p14:cNvPr>
                <p14:cNvContentPartPr/>
                <p14:nvPr/>
              </p14:nvContentPartPr>
              <p14:xfrm>
                <a:off x="3213830" y="5025757"/>
                <a:ext cx="167400" cy="196560"/>
              </p14:xfrm>
            </p:contentPart>
          </mc:Choice>
          <mc:Fallback>
            <p:pic>
              <p:nvPicPr>
                <p:cNvPr id="16551" name="잉크 16550">
                  <a:extLst>
                    <a:ext uri="{FF2B5EF4-FFF2-40B4-BE49-F238E27FC236}">
                      <a16:creationId xmlns:a16="http://schemas.microsoft.com/office/drawing/2014/main" id="{35691892-0325-1A73-3F0E-51029FD2758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204830" y="5016757"/>
                  <a:ext cx="185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6552" name="잉크 16551">
                  <a:extLst>
                    <a:ext uri="{FF2B5EF4-FFF2-40B4-BE49-F238E27FC236}">
                      <a16:creationId xmlns:a16="http://schemas.microsoft.com/office/drawing/2014/main" id="{6447E764-7F9E-E875-79C2-221524DCE8F2}"/>
                    </a:ext>
                  </a:extLst>
                </p14:cNvPr>
                <p14:cNvContentPartPr/>
                <p14:nvPr/>
              </p14:nvContentPartPr>
              <p14:xfrm>
                <a:off x="3293030" y="4974997"/>
                <a:ext cx="189720" cy="54000"/>
              </p14:xfrm>
            </p:contentPart>
          </mc:Choice>
          <mc:Fallback>
            <p:pic>
              <p:nvPicPr>
                <p:cNvPr id="16552" name="잉크 16551">
                  <a:extLst>
                    <a:ext uri="{FF2B5EF4-FFF2-40B4-BE49-F238E27FC236}">
                      <a16:creationId xmlns:a16="http://schemas.microsoft.com/office/drawing/2014/main" id="{6447E764-7F9E-E875-79C2-221524DCE8F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84030" y="4965997"/>
                  <a:ext cx="20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6553" name="잉크 16552">
                  <a:extLst>
                    <a:ext uri="{FF2B5EF4-FFF2-40B4-BE49-F238E27FC236}">
                      <a16:creationId xmlns:a16="http://schemas.microsoft.com/office/drawing/2014/main" id="{6E3B2015-3B13-97FA-E1C8-2DFB34AF3E93}"/>
                    </a:ext>
                  </a:extLst>
                </p14:cNvPr>
                <p14:cNvContentPartPr/>
                <p14:nvPr/>
              </p14:nvContentPartPr>
              <p14:xfrm>
                <a:off x="3434510" y="4945477"/>
                <a:ext cx="40680" cy="82440"/>
              </p14:xfrm>
            </p:contentPart>
          </mc:Choice>
          <mc:Fallback>
            <p:pic>
              <p:nvPicPr>
                <p:cNvPr id="16553" name="잉크 16552">
                  <a:extLst>
                    <a:ext uri="{FF2B5EF4-FFF2-40B4-BE49-F238E27FC236}">
                      <a16:creationId xmlns:a16="http://schemas.microsoft.com/office/drawing/2014/main" id="{6E3B2015-3B13-97FA-E1C8-2DFB34AF3E9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425870" y="4936837"/>
                  <a:ext cx="5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6554" name="잉크 16553">
                  <a:extLst>
                    <a:ext uri="{FF2B5EF4-FFF2-40B4-BE49-F238E27FC236}">
                      <a16:creationId xmlns:a16="http://schemas.microsoft.com/office/drawing/2014/main" id="{52C83FB7-2F5E-7FAC-9E05-70CB7BD0FA94}"/>
                    </a:ext>
                  </a:extLst>
                </p14:cNvPr>
                <p14:cNvContentPartPr/>
                <p14:nvPr/>
              </p14:nvContentPartPr>
              <p14:xfrm>
                <a:off x="3518390" y="4936117"/>
                <a:ext cx="43560" cy="81720"/>
              </p14:xfrm>
            </p:contentPart>
          </mc:Choice>
          <mc:Fallback>
            <p:pic>
              <p:nvPicPr>
                <p:cNvPr id="16554" name="잉크 16553">
                  <a:extLst>
                    <a:ext uri="{FF2B5EF4-FFF2-40B4-BE49-F238E27FC236}">
                      <a16:creationId xmlns:a16="http://schemas.microsoft.com/office/drawing/2014/main" id="{52C83FB7-2F5E-7FAC-9E05-70CB7BD0FA9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509750" y="4927117"/>
                  <a:ext cx="61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6555" name="잉크 16554">
                  <a:extLst>
                    <a:ext uri="{FF2B5EF4-FFF2-40B4-BE49-F238E27FC236}">
                      <a16:creationId xmlns:a16="http://schemas.microsoft.com/office/drawing/2014/main" id="{220E4F34-4F81-A722-58C6-7AFF08C5F1C8}"/>
                    </a:ext>
                  </a:extLst>
                </p14:cNvPr>
                <p14:cNvContentPartPr/>
                <p14:nvPr/>
              </p14:nvContentPartPr>
              <p14:xfrm>
                <a:off x="3583910" y="4946917"/>
                <a:ext cx="52920" cy="70560"/>
              </p14:xfrm>
            </p:contentPart>
          </mc:Choice>
          <mc:Fallback>
            <p:pic>
              <p:nvPicPr>
                <p:cNvPr id="16555" name="잉크 16554">
                  <a:extLst>
                    <a:ext uri="{FF2B5EF4-FFF2-40B4-BE49-F238E27FC236}">
                      <a16:creationId xmlns:a16="http://schemas.microsoft.com/office/drawing/2014/main" id="{220E4F34-4F81-A722-58C6-7AFF08C5F1C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574910" y="4937917"/>
                  <a:ext cx="70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6556" name="잉크 16555">
                  <a:extLst>
                    <a:ext uri="{FF2B5EF4-FFF2-40B4-BE49-F238E27FC236}">
                      <a16:creationId xmlns:a16="http://schemas.microsoft.com/office/drawing/2014/main" id="{F66C096F-2E7C-6272-5C09-3DF6DBB7A2D5}"/>
                    </a:ext>
                  </a:extLst>
                </p14:cNvPr>
                <p14:cNvContentPartPr/>
                <p14:nvPr/>
              </p14:nvContentPartPr>
              <p14:xfrm>
                <a:off x="3645110" y="4980757"/>
                <a:ext cx="34560" cy="40320"/>
              </p14:xfrm>
            </p:contentPart>
          </mc:Choice>
          <mc:Fallback>
            <p:pic>
              <p:nvPicPr>
                <p:cNvPr id="16556" name="잉크 16555">
                  <a:extLst>
                    <a:ext uri="{FF2B5EF4-FFF2-40B4-BE49-F238E27FC236}">
                      <a16:creationId xmlns:a16="http://schemas.microsoft.com/office/drawing/2014/main" id="{F66C096F-2E7C-6272-5C09-3DF6DBB7A2D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636470" y="4972117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6557" name="잉크 16556">
                  <a:extLst>
                    <a:ext uri="{FF2B5EF4-FFF2-40B4-BE49-F238E27FC236}">
                      <a16:creationId xmlns:a16="http://schemas.microsoft.com/office/drawing/2014/main" id="{85ADC181-7AE1-BEAA-CEEC-D83F0F0E2973}"/>
                    </a:ext>
                  </a:extLst>
                </p14:cNvPr>
                <p14:cNvContentPartPr/>
                <p14:nvPr/>
              </p14:nvContentPartPr>
              <p14:xfrm>
                <a:off x="3712790" y="4981477"/>
                <a:ext cx="40320" cy="43560"/>
              </p14:xfrm>
            </p:contentPart>
          </mc:Choice>
          <mc:Fallback>
            <p:pic>
              <p:nvPicPr>
                <p:cNvPr id="16557" name="잉크 16556">
                  <a:extLst>
                    <a:ext uri="{FF2B5EF4-FFF2-40B4-BE49-F238E27FC236}">
                      <a16:creationId xmlns:a16="http://schemas.microsoft.com/office/drawing/2014/main" id="{85ADC181-7AE1-BEAA-CEEC-D83F0F0E297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703790" y="4972477"/>
                  <a:ext cx="57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6558" name="잉크 16557">
                  <a:extLst>
                    <a:ext uri="{FF2B5EF4-FFF2-40B4-BE49-F238E27FC236}">
                      <a16:creationId xmlns:a16="http://schemas.microsoft.com/office/drawing/2014/main" id="{3733D06A-F46F-8E39-3FD9-D72C46617558}"/>
                    </a:ext>
                  </a:extLst>
                </p14:cNvPr>
                <p14:cNvContentPartPr/>
                <p14:nvPr/>
              </p14:nvContentPartPr>
              <p14:xfrm>
                <a:off x="3759590" y="4952317"/>
                <a:ext cx="54720" cy="92160"/>
              </p14:xfrm>
            </p:contentPart>
          </mc:Choice>
          <mc:Fallback>
            <p:pic>
              <p:nvPicPr>
                <p:cNvPr id="16558" name="잉크 16557">
                  <a:extLst>
                    <a:ext uri="{FF2B5EF4-FFF2-40B4-BE49-F238E27FC236}">
                      <a16:creationId xmlns:a16="http://schemas.microsoft.com/office/drawing/2014/main" id="{3733D06A-F46F-8E39-3FD9-D72C4661755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750590" y="4943317"/>
                  <a:ext cx="723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99" name="그룹 16598">
            <a:extLst>
              <a:ext uri="{FF2B5EF4-FFF2-40B4-BE49-F238E27FC236}">
                <a16:creationId xmlns:a16="http://schemas.microsoft.com/office/drawing/2014/main" id="{5A7D3614-6FAA-A457-08C8-814708B7E055}"/>
              </a:ext>
            </a:extLst>
          </p:cNvPr>
          <p:cNvGrpSpPr/>
          <p:nvPr/>
        </p:nvGrpSpPr>
        <p:grpSpPr>
          <a:xfrm>
            <a:off x="2627750" y="5803717"/>
            <a:ext cx="1764360" cy="304200"/>
            <a:chOff x="2627750" y="5803717"/>
            <a:chExt cx="176436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6560" name="잉크 16559">
                  <a:extLst>
                    <a:ext uri="{FF2B5EF4-FFF2-40B4-BE49-F238E27FC236}">
                      <a16:creationId xmlns:a16="http://schemas.microsoft.com/office/drawing/2014/main" id="{8D76A308-DCF4-CCE6-844C-3D708C587A7A}"/>
                    </a:ext>
                  </a:extLst>
                </p14:cNvPr>
                <p14:cNvContentPartPr/>
                <p14:nvPr/>
              </p14:nvContentPartPr>
              <p14:xfrm>
                <a:off x="2627750" y="5883277"/>
                <a:ext cx="186120" cy="29520"/>
              </p14:xfrm>
            </p:contentPart>
          </mc:Choice>
          <mc:Fallback>
            <p:pic>
              <p:nvPicPr>
                <p:cNvPr id="16560" name="잉크 16559">
                  <a:extLst>
                    <a:ext uri="{FF2B5EF4-FFF2-40B4-BE49-F238E27FC236}">
                      <a16:creationId xmlns:a16="http://schemas.microsoft.com/office/drawing/2014/main" id="{8D76A308-DCF4-CCE6-844C-3D708C587A7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618750" y="5874637"/>
                  <a:ext cx="203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6561" name="잉크 16560">
                  <a:extLst>
                    <a:ext uri="{FF2B5EF4-FFF2-40B4-BE49-F238E27FC236}">
                      <a16:creationId xmlns:a16="http://schemas.microsoft.com/office/drawing/2014/main" id="{CCBFCB99-88A6-DC8C-D882-64A6C604A248}"/>
                    </a:ext>
                  </a:extLst>
                </p14:cNvPr>
                <p14:cNvContentPartPr/>
                <p14:nvPr/>
              </p14:nvContentPartPr>
              <p14:xfrm>
                <a:off x="2719550" y="5803717"/>
                <a:ext cx="81360" cy="222840"/>
              </p14:xfrm>
            </p:contentPart>
          </mc:Choice>
          <mc:Fallback>
            <p:pic>
              <p:nvPicPr>
                <p:cNvPr id="16561" name="잉크 16560">
                  <a:extLst>
                    <a:ext uri="{FF2B5EF4-FFF2-40B4-BE49-F238E27FC236}">
                      <a16:creationId xmlns:a16="http://schemas.microsoft.com/office/drawing/2014/main" id="{CCBFCB99-88A6-DC8C-D882-64A6C604A24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710550" y="5795077"/>
                  <a:ext cx="99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6562" name="잉크 16561">
                  <a:extLst>
                    <a:ext uri="{FF2B5EF4-FFF2-40B4-BE49-F238E27FC236}">
                      <a16:creationId xmlns:a16="http://schemas.microsoft.com/office/drawing/2014/main" id="{54F50B02-23A7-74DC-A2F6-83EFC9ABB797}"/>
                    </a:ext>
                  </a:extLst>
                </p14:cNvPr>
                <p14:cNvContentPartPr/>
                <p14:nvPr/>
              </p14:nvContentPartPr>
              <p14:xfrm>
                <a:off x="2848430" y="5838637"/>
                <a:ext cx="120240" cy="101160"/>
              </p14:xfrm>
            </p:contentPart>
          </mc:Choice>
          <mc:Fallback>
            <p:pic>
              <p:nvPicPr>
                <p:cNvPr id="16562" name="잉크 16561">
                  <a:extLst>
                    <a:ext uri="{FF2B5EF4-FFF2-40B4-BE49-F238E27FC236}">
                      <a16:creationId xmlns:a16="http://schemas.microsoft.com/office/drawing/2014/main" id="{54F50B02-23A7-74DC-A2F6-83EFC9ABB79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839430" y="5829637"/>
                  <a:ext cx="137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6563" name="잉크 16562">
                  <a:extLst>
                    <a:ext uri="{FF2B5EF4-FFF2-40B4-BE49-F238E27FC236}">
                      <a16:creationId xmlns:a16="http://schemas.microsoft.com/office/drawing/2014/main" id="{568ED263-10A9-90C3-9526-1082A303D0E5}"/>
                    </a:ext>
                  </a:extLst>
                </p14:cNvPr>
                <p14:cNvContentPartPr/>
                <p14:nvPr/>
              </p14:nvContentPartPr>
              <p14:xfrm>
                <a:off x="2846630" y="5920357"/>
                <a:ext cx="110160" cy="27720"/>
              </p14:xfrm>
            </p:contentPart>
          </mc:Choice>
          <mc:Fallback>
            <p:pic>
              <p:nvPicPr>
                <p:cNvPr id="16563" name="잉크 16562">
                  <a:extLst>
                    <a:ext uri="{FF2B5EF4-FFF2-40B4-BE49-F238E27FC236}">
                      <a16:creationId xmlns:a16="http://schemas.microsoft.com/office/drawing/2014/main" id="{568ED263-10A9-90C3-9526-1082A303D0E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837630" y="5911717"/>
                  <a:ext cx="12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6564" name="잉크 16563">
                  <a:extLst>
                    <a:ext uri="{FF2B5EF4-FFF2-40B4-BE49-F238E27FC236}">
                      <a16:creationId xmlns:a16="http://schemas.microsoft.com/office/drawing/2014/main" id="{B3AB41B6-5796-F9D9-78BD-7BB2A8BF1C9A}"/>
                    </a:ext>
                  </a:extLst>
                </p14:cNvPr>
                <p14:cNvContentPartPr/>
                <p14:nvPr/>
              </p14:nvContentPartPr>
              <p14:xfrm>
                <a:off x="2868590" y="5982277"/>
                <a:ext cx="108720" cy="115560"/>
              </p14:xfrm>
            </p:contentPart>
          </mc:Choice>
          <mc:Fallback>
            <p:pic>
              <p:nvPicPr>
                <p:cNvPr id="16564" name="잉크 16563">
                  <a:extLst>
                    <a:ext uri="{FF2B5EF4-FFF2-40B4-BE49-F238E27FC236}">
                      <a16:creationId xmlns:a16="http://schemas.microsoft.com/office/drawing/2014/main" id="{B3AB41B6-5796-F9D9-78BD-7BB2A8BF1C9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859950" y="5973277"/>
                  <a:ext cx="126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6565" name="잉크 16564">
                  <a:extLst>
                    <a:ext uri="{FF2B5EF4-FFF2-40B4-BE49-F238E27FC236}">
                      <a16:creationId xmlns:a16="http://schemas.microsoft.com/office/drawing/2014/main" id="{D99077FD-AA51-8FDB-9D60-31B346061855}"/>
                    </a:ext>
                  </a:extLst>
                </p14:cNvPr>
                <p14:cNvContentPartPr/>
                <p14:nvPr/>
              </p14:nvContentPartPr>
              <p14:xfrm>
                <a:off x="3090710" y="5925397"/>
                <a:ext cx="100080" cy="93600"/>
              </p14:xfrm>
            </p:contentPart>
          </mc:Choice>
          <mc:Fallback>
            <p:pic>
              <p:nvPicPr>
                <p:cNvPr id="16565" name="잉크 16564">
                  <a:extLst>
                    <a:ext uri="{FF2B5EF4-FFF2-40B4-BE49-F238E27FC236}">
                      <a16:creationId xmlns:a16="http://schemas.microsoft.com/office/drawing/2014/main" id="{D99077FD-AA51-8FDB-9D60-31B34606185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082070" y="5916397"/>
                  <a:ext cx="117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6566" name="잉크 16565">
                  <a:extLst>
                    <a:ext uri="{FF2B5EF4-FFF2-40B4-BE49-F238E27FC236}">
                      <a16:creationId xmlns:a16="http://schemas.microsoft.com/office/drawing/2014/main" id="{31E97033-66D5-2386-BFD7-2B31C9D413F6}"/>
                    </a:ext>
                  </a:extLst>
                </p14:cNvPr>
                <p14:cNvContentPartPr/>
                <p14:nvPr/>
              </p14:nvContentPartPr>
              <p14:xfrm>
                <a:off x="3190430" y="5910277"/>
                <a:ext cx="58320" cy="96120"/>
              </p14:xfrm>
            </p:contentPart>
          </mc:Choice>
          <mc:Fallback>
            <p:pic>
              <p:nvPicPr>
                <p:cNvPr id="16566" name="잉크 16565">
                  <a:extLst>
                    <a:ext uri="{FF2B5EF4-FFF2-40B4-BE49-F238E27FC236}">
                      <a16:creationId xmlns:a16="http://schemas.microsoft.com/office/drawing/2014/main" id="{31E97033-66D5-2386-BFD7-2B31C9D413F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181430" y="5901637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6567" name="잉크 16566">
                  <a:extLst>
                    <a:ext uri="{FF2B5EF4-FFF2-40B4-BE49-F238E27FC236}">
                      <a16:creationId xmlns:a16="http://schemas.microsoft.com/office/drawing/2014/main" id="{8D8E5346-462A-6066-61CA-66DD9EC809AC}"/>
                    </a:ext>
                  </a:extLst>
                </p14:cNvPr>
                <p14:cNvContentPartPr/>
                <p14:nvPr/>
              </p14:nvContentPartPr>
              <p14:xfrm>
                <a:off x="3173870" y="6026197"/>
                <a:ext cx="114840" cy="81720"/>
              </p14:xfrm>
            </p:contentPart>
          </mc:Choice>
          <mc:Fallback>
            <p:pic>
              <p:nvPicPr>
                <p:cNvPr id="16567" name="잉크 16566">
                  <a:extLst>
                    <a:ext uri="{FF2B5EF4-FFF2-40B4-BE49-F238E27FC236}">
                      <a16:creationId xmlns:a16="http://schemas.microsoft.com/office/drawing/2014/main" id="{8D8E5346-462A-6066-61CA-66DD9EC809A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164870" y="6017557"/>
                  <a:ext cx="132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16568" name="잉크 16567">
                  <a:extLst>
                    <a:ext uri="{FF2B5EF4-FFF2-40B4-BE49-F238E27FC236}">
                      <a16:creationId xmlns:a16="http://schemas.microsoft.com/office/drawing/2014/main" id="{EE260DC7-E370-2A5A-F971-F46B69B8A83E}"/>
                    </a:ext>
                  </a:extLst>
                </p14:cNvPr>
                <p14:cNvContentPartPr/>
                <p14:nvPr/>
              </p14:nvContentPartPr>
              <p14:xfrm>
                <a:off x="3281510" y="5899117"/>
                <a:ext cx="121320" cy="116280"/>
              </p14:xfrm>
            </p:contentPart>
          </mc:Choice>
          <mc:Fallback>
            <p:pic>
              <p:nvPicPr>
                <p:cNvPr id="16568" name="잉크 16567">
                  <a:extLst>
                    <a:ext uri="{FF2B5EF4-FFF2-40B4-BE49-F238E27FC236}">
                      <a16:creationId xmlns:a16="http://schemas.microsoft.com/office/drawing/2014/main" id="{EE260DC7-E370-2A5A-F971-F46B69B8A83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272510" y="5890117"/>
                  <a:ext cx="138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16569" name="잉크 16568">
                  <a:extLst>
                    <a:ext uri="{FF2B5EF4-FFF2-40B4-BE49-F238E27FC236}">
                      <a16:creationId xmlns:a16="http://schemas.microsoft.com/office/drawing/2014/main" id="{A1B2EDFE-5930-714E-8AA1-ABF8916A4DD5}"/>
                    </a:ext>
                  </a:extLst>
                </p14:cNvPr>
                <p14:cNvContentPartPr/>
                <p14:nvPr/>
              </p14:nvContentPartPr>
              <p14:xfrm>
                <a:off x="3338750" y="6029077"/>
                <a:ext cx="110160" cy="57960"/>
              </p14:xfrm>
            </p:contentPart>
          </mc:Choice>
          <mc:Fallback>
            <p:pic>
              <p:nvPicPr>
                <p:cNvPr id="16569" name="잉크 16568">
                  <a:extLst>
                    <a:ext uri="{FF2B5EF4-FFF2-40B4-BE49-F238E27FC236}">
                      <a16:creationId xmlns:a16="http://schemas.microsoft.com/office/drawing/2014/main" id="{A1B2EDFE-5930-714E-8AA1-ABF8916A4DD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330110" y="6020077"/>
                  <a:ext cx="127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6570" name="잉크 16569">
                  <a:extLst>
                    <a:ext uri="{FF2B5EF4-FFF2-40B4-BE49-F238E27FC236}">
                      <a16:creationId xmlns:a16="http://schemas.microsoft.com/office/drawing/2014/main" id="{15E81A35-9231-E742-0958-5FD9BD2C099E}"/>
                    </a:ext>
                  </a:extLst>
                </p14:cNvPr>
                <p14:cNvContentPartPr/>
                <p14:nvPr/>
              </p14:nvContentPartPr>
              <p14:xfrm>
                <a:off x="3428030" y="5946637"/>
                <a:ext cx="67680" cy="124200"/>
              </p14:xfrm>
            </p:contentPart>
          </mc:Choice>
          <mc:Fallback>
            <p:pic>
              <p:nvPicPr>
                <p:cNvPr id="16570" name="잉크 16569">
                  <a:extLst>
                    <a:ext uri="{FF2B5EF4-FFF2-40B4-BE49-F238E27FC236}">
                      <a16:creationId xmlns:a16="http://schemas.microsoft.com/office/drawing/2014/main" id="{15E81A35-9231-E742-0958-5FD9BD2C099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419390" y="5937997"/>
                  <a:ext cx="85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6571" name="잉크 16570">
                  <a:extLst>
                    <a:ext uri="{FF2B5EF4-FFF2-40B4-BE49-F238E27FC236}">
                      <a16:creationId xmlns:a16="http://schemas.microsoft.com/office/drawing/2014/main" id="{8B1982C5-2B4B-D9C6-7855-F2CA37D5B766}"/>
                    </a:ext>
                  </a:extLst>
                </p14:cNvPr>
                <p14:cNvContentPartPr/>
                <p14:nvPr/>
              </p14:nvContentPartPr>
              <p14:xfrm>
                <a:off x="3551510" y="5931157"/>
                <a:ext cx="109080" cy="160560"/>
              </p14:xfrm>
            </p:contentPart>
          </mc:Choice>
          <mc:Fallback>
            <p:pic>
              <p:nvPicPr>
                <p:cNvPr id="16571" name="잉크 16570">
                  <a:extLst>
                    <a:ext uri="{FF2B5EF4-FFF2-40B4-BE49-F238E27FC236}">
                      <a16:creationId xmlns:a16="http://schemas.microsoft.com/office/drawing/2014/main" id="{8B1982C5-2B4B-D9C6-7855-F2CA37D5B76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542870" y="5922517"/>
                  <a:ext cx="126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6572" name="잉크 16571">
                  <a:extLst>
                    <a:ext uri="{FF2B5EF4-FFF2-40B4-BE49-F238E27FC236}">
                      <a16:creationId xmlns:a16="http://schemas.microsoft.com/office/drawing/2014/main" id="{B0B7C799-8848-FCB6-6940-56A65D039F7C}"/>
                    </a:ext>
                  </a:extLst>
                </p14:cNvPr>
                <p14:cNvContentPartPr/>
                <p14:nvPr/>
              </p14:nvContentPartPr>
              <p14:xfrm>
                <a:off x="3782990" y="5908837"/>
                <a:ext cx="78480" cy="191520"/>
              </p14:xfrm>
            </p:contentPart>
          </mc:Choice>
          <mc:Fallback>
            <p:pic>
              <p:nvPicPr>
                <p:cNvPr id="16572" name="잉크 16571">
                  <a:extLst>
                    <a:ext uri="{FF2B5EF4-FFF2-40B4-BE49-F238E27FC236}">
                      <a16:creationId xmlns:a16="http://schemas.microsoft.com/office/drawing/2014/main" id="{B0B7C799-8848-FCB6-6940-56A65D039F7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774350" y="5900197"/>
                  <a:ext cx="96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6573" name="잉크 16572">
                  <a:extLst>
                    <a:ext uri="{FF2B5EF4-FFF2-40B4-BE49-F238E27FC236}">
                      <a16:creationId xmlns:a16="http://schemas.microsoft.com/office/drawing/2014/main" id="{DA0927B6-E416-CDA2-12B5-4281A618F8CB}"/>
                    </a:ext>
                  </a:extLst>
                </p14:cNvPr>
                <p14:cNvContentPartPr/>
                <p14:nvPr/>
              </p14:nvContentPartPr>
              <p14:xfrm>
                <a:off x="3919070" y="5916757"/>
                <a:ext cx="82080" cy="174240"/>
              </p14:xfrm>
            </p:contentPart>
          </mc:Choice>
          <mc:Fallback>
            <p:pic>
              <p:nvPicPr>
                <p:cNvPr id="16573" name="잉크 16572">
                  <a:extLst>
                    <a:ext uri="{FF2B5EF4-FFF2-40B4-BE49-F238E27FC236}">
                      <a16:creationId xmlns:a16="http://schemas.microsoft.com/office/drawing/2014/main" id="{DA0927B6-E416-CDA2-12B5-4281A618F8C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910070" y="5908117"/>
                  <a:ext cx="9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6574" name="잉크 16573">
                  <a:extLst>
                    <a:ext uri="{FF2B5EF4-FFF2-40B4-BE49-F238E27FC236}">
                      <a16:creationId xmlns:a16="http://schemas.microsoft.com/office/drawing/2014/main" id="{B5ED74C8-C59D-21E6-AD9B-B678C0773B32}"/>
                    </a:ext>
                  </a:extLst>
                </p14:cNvPr>
                <p14:cNvContentPartPr/>
                <p14:nvPr/>
              </p14:nvContentPartPr>
              <p14:xfrm>
                <a:off x="3906110" y="5924317"/>
                <a:ext cx="101880" cy="14400"/>
              </p14:xfrm>
            </p:contentPart>
          </mc:Choice>
          <mc:Fallback>
            <p:pic>
              <p:nvPicPr>
                <p:cNvPr id="16574" name="잉크 16573">
                  <a:extLst>
                    <a:ext uri="{FF2B5EF4-FFF2-40B4-BE49-F238E27FC236}">
                      <a16:creationId xmlns:a16="http://schemas.microsoft.com/office/drawing/2014/main" id="{B5ED74C8-C59D-21E6-AD9B-B678C0773B3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897470" y="5915317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6575" name="잉크 16574">
                  <a:extLst>
                    <a:ext uri="{FF2B5EF4-FFF2-40B4-BE49-F238E27FC236}">
                      <a16:creationId xmlns:a16="http://schemas.microsoft.com/office/drawing/2014/main" id="{5117B49F-6629-9DC7-ED45-C26B90A370BB}"/>
                    </a:ext>
                  </a:extLst>
                </p14:cNvPr>
                <p14:cNvContentPartPr/>
                <p14:nvPr/>
              </p14:nvContentPartPr>
              <p14:xfrm>
                <a:off x="4032470" y="5914237"/>
                <a:ext cx="72000" cy="124920"/>
              </p14:xfrm>
            </p:contentPart>
          </mc:Choice>
          <mc:Fallback>
            <p:pic>
              <p:nvPicPr>
                <p:cNvPr id="16575" name="잉크 16574">
                  <a:extLst>
                    <a:ext uri="{FF2B5EF4-FFF2-40B4-BE49-F238E27FC236}">
                      <a16:creationId xmlns:a16="http://schemas.microsoft.com/office/drawing/2014/main" id="{5117B49F-6629-9DC7-ED45-C26B90A370B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023830" y="5905237"/>
                  <a:ext cx="89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6576" name="잉크 16575">
                  <a:extLst>
                    <a:ext uri="{FF2B5EF4-FFF2-40B4-BE49-F238E27FC236}">
                      <a16:creationId xmlns:a16="http://schemas.microsoft.com/office/drawing/2014/main" id="{E5ACB1C2-FDD1-6B78-619A-AB102C4B1596}"/>
                    </a:ext>
                  </a:extLst>
                </p14:cNvPr>
                <p14:cNvContentPartPr/>
                <p14:nvPr/>
              </p14:nvContentPartPr>
              <p14:xfrm>
                <a:off x="4135790" y="5924677"/>
                <a:ext cx="96120" cy="146160"/>
              </p14:xfrm>
            </p:contentPart>
          </mc:Choice>
          <mc:Fallback>
            <p:pic>
              <p:nvPicPr>
                <p:cNvPr id="16576" name="잉크 16575">
                  <a:extLst>
                    <a:ext uri="{FF2B5EF4-FFF2-40B4-BE49-F238E27FC236}">
                      <a16:creationId xmlns:a16="http://schemas.microsoft.com/office/drawing/2014/main" id="{E5ACB1C2-FDD1-6B78-619A-AB102C4B159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127150" y="5916037"/>
                  <a:ext cx="113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6577" name="잉크 16576">
                  <a:extLst>
                    <a:ext uri="{FF2B5EF4-FFF2-40B4-BE49-F238E27FC236}">
                      <a16:creationId xmlns:a16="http://schemas.microsoft.com/office/drawing/2014/main" id="{41F33453-214D-8881-BF6E-9FF4CB5500F3}"/>
                    </a:ext>
                  </a:extLst>
                </p14:cNvPr>
                <p14:cNvContentPartPr/>
                <p14:nvPr/>
              </p14:nvContentPartPr>
              <p14:xfrm>
                <a:off x="4271510" y="5922877"/>
                <a:ext cx="100440" cy="129240"/>
              </p14:xfrm>
            </p:contentPart>
          </mc:Choice>
          <mc:Fallback>
            <p:pic>
              <p:nvPicPr>
                <p:cNvPr id="16577" name="잉크 16576">
                  <a:extLst>
                    <a:ext uri="{FF2B5EF4-FFF2-40B4-BE49-F238E27FC236}">
                      <a16:creationId xmlns:a16="http://schemas.microsoft.com/office/drawing/2014/main" id="{41F33453-214D-8881-BF6E-9FF4CB5500F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262510" y="5913877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6578" name="잉크 16577">
                  <a:extLst>
                    <a:ext uri="{FF2B5EF4-FFF2-40B4-BE49-F238E27FC236}">
                      <a16:creationId xmlns:a16="http://schemas.microsoft.com/office/drawing/2014/main" id="{0BF6FBD2-6C85-F70E-C643-E0A19FE27C75}"/>
                    </a:ext>
                  </a:extLst>
                </p14:cNvPr>
                <p14:cNvContentPartPr/>
                <p14:nvPr/>
              </p14:nvContentPartPr>
              <p14:xfrm>
                <a:off x="4373030" y="5989117"/>
                <a:ext cx="19080" cy="113760"/>
              </p14:xfrm>
            </p:contentPart>
          </mc:Choice>
          <mc:Fallback>
            <p:pic>
              <p:nvPicPr>
                <p:cNvPr id="16578" name="잉크 16577">
                  <a:extLst>
                    <a:ext uri="{FF2B5EF4-FFF2-40B4-BE49-F238E27FC236}">
                      <a16:creationId xmlns:a16="http://schemas.microsoft.com/office/drawing/2014/main" id="{0BF6FBD2-6C85-F70E-C643-E0A19FE27C7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364030" y="5980117"/>
                  <a:ext cx="367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98" name="그룹 16597">
            <a:extLst>
              <a:ext uri="{FF2B5EF4-FFF2-40B4-BE49-F238E27FC236}">
                <a16:creationId xmlns:a16="http://schemas.microsoft.com/office/drawing/2014/main" id="{305D8973-BE20-B1B5-0B29-91BA6E55B44B}"/>
              </a:ext>
            </a:extLst>
          </p:cNvPr>
          <p:cNvGrpSpPr/>
          <p:nvPr/>
        </p:nvGrpSpPr>
        <p:grpSpPr>
          <a:xfrm>
            <a:off x="4569950" y="5915677"/>
            <a:ext cx="1712520" cy="282960"/>
            <a:chOff x="4569950" y="5915677"/>
            <a:chExt cx="171252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6579" name="잉크 16578">
                  <a:extLst>
                    <a:ext uri="{FF2B5EF4-FFF2-40B4-BE49-F238E27FC236}">
                      <a16:creationId xmlns:a16="http://schemas.microsoft.com/office/drawing/2014/main" id="{0B7E3074-7E19-BE41-61BC-00FB7C03CFB5}"/>
                    </a:ext>
                  </a:extLst>
                </p14:cNvPr>
                <p14:cNvContentPartPr/>
                <p14:nvPr/>
              </p14:nvContentPartPr>
              <p14:xfrm>
                <a:off x="4569950" y="5918917"/>
                <a:ext cx="98280" cy="129240"/>
              </p14:xfrm>
            </p:contentPart>
          </mc:Choice>
          <mc:Fallback>
            <p:pic>
              <p:nvPicPr>
                <p:cNvPr id="16579" name="잉크 16578">
                  <a:extLst>
                    <a:ext uri="{FF2B5EF4-FFF2-40B4-BE49-F238E27FC236}">
                      <a16:creationId xmlns:a16="http://schemas.microsoft.com/office/drawing/2014/main" id="{0B7E3074-7E19-BE41-61BC-00FB7C03CFB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560950" y="5909917"/>
                  <a:ext cx="115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6580" name="잉크 16579">
                  <a:extLst>
                    <a:ext uri="{FF2B5EF4-FFF2-40B4-BE49-F238E27FC236}">
                      <a16:creationId xmlns:a16="http://schemas.microsoft.com/office/drawing/2014/main" id="{16C2A795-155D-F86F-C7ED-15B99F80D8C6}"/>
                    </a:ext>
                  </a:extLst>
                </p14:cNvPr>
                <p14:cNvContentPartPr/>
                <p14:nvPr/>
              </p14:nvContentPartPr>
              <p14:xfrm>
                <a:off x="4597670" y="5989117"/>
                <a:ext cx="135000" cy="103320"/>
              </p14:xfrm>
            </p:contentPart>
          </mc:Choice>
          <mc:Fallback>
            <p:pic>
              <p:nvPicPr>
                <p:cNvPr id="16580" name="잉크 16579">
                  <a:extLst>
                    <a:ext uri="{FF2B5EF4-FFF2-40B4-BE49-F238E27FC236}">
                      <a16:creationId xmlns:a16="http://schemas.microsoft.com/office/drawing/2014/main" id="{16C2A795-155D-F86F-C7ED-15B99F80D8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588670" y="5980117"/>
                  <a:ext cx="152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6581" name="잉크 16580">
                  <a:extLst>
                    <a:ext uri="{FF2B5EF4-FFF2-40B4-BE49-F238E27FC236}">
                      <a16:creationId xmlns:a16="http://schemas.microsoft.com/office/drawing/2014/main" id="{ED711A51-4631-AF19-2B29-BEFF8990D171}"/>
                    </a:ext>
                  </a:extLst>
                </p14:cNvPr>
                <p14:cNvContentPartPr/>
                <p14:nvPr/>
              </p14:nvContentPartPr>
              <p14:xfrm>
                <a:off x="4707470" y="5918197"/>
                <a:ext cx="48960" cy="24480"/>
              </p14:xfrm>
            </p:contentPart>
          </mc:Choice>
          <mc:Fallback>
            <p:pic>
              <p:nvPicPr>
                <p:cNvPr id="16581" name="잉크 16580">
                  <a:extLst>
                    <a:ext uri="{FF2B5EF4-FFF2-40B4-BE49-F238E27FC236}">
                      <a16:creationId xmlns:a16="http://schemas.microsoft.com/office/drawing/2014/main" id="{ED711A51-4631-AF19-2B29-BEFF8990D17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698470" y="5909557"/>
                  <a:ext cx="66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6582" name="잉크 16581">
                  <a:extLst>
                    <a:ext uri="{FF2B5EF4-FFF2-40B4-BE49-F238E27FC236}">
                      <a16:creationId xmlns:a16="http://schemas.microsoft.com/office/drawing/2014/main" id="{2E0A7A23-882B-BD01-224D-0A9DCBD41A6E}"/>
                    </a:ext>
                  </a:extLst>
                </p14:cNvPr>
                <p14:cNvContentPartPr/>
                <p14:nvPr/>
              </p14:nvContentPartPr>
              <p14:xfrm>
                <a:off x="4698830" y="5951317"/>
                <a:ext cx="135360" cy="126360"/>
              </p14:xfrm>
            </p:contentPart>
          </mc:Choice>
          <mc:Fallback>
            <p:pic>
              <p:nvPicPr>
                <p:cNvPr id="16582" name="잉크 16581">
                  <a:extLst>
                    <a:ext uri="{FF2B5EF4-FFF2-40B4-BE49-F238E27FC236}">
                      <a16:creationId xmlns:a16="http://schemas.microsoft.com/office/drawing/2014/main" id="{2E0A7A23-882B-BD01-224D-0A9DCBD41A6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89830" y="5942677"/>
                  <a:ext cx="153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6583" name="잉크 16582">
                  <a:extLst>
                    <a:ext uri="{FF2B5EF4-FFF2-40B4-BE49-F238E27FC236}">
                      <a16:creationId xmlns:a16="http://schemas.microsoft.com/office/drawing/2014/main" id="{3C9B7DFE-15DD-BC98-549D-F09083BBDE2A}"/>
                    </a:ext>
                  </a:extLst>
                </p14:cNvPr>
                <p14:cNvContentPartPr/>
                <p14:nvPr/>
              </p14:nvContentPartPr>
              <p14:xfrm>
                <a:off x="4813670" y="6074797"/>
                <a:ext cx="57960" cy="69840"/>
              </p14:xfrm>
            </p:contentPart>
          </mc:Choice>
          <mc:Fallback>
            <p:pic>
              <p:nvPicPr>
                <p:cNvPr id="16583" name="잉크 16582">
                  <a:extLst>
                    <a:ext uri="{FF2B5EF4-FFF2-40B4-BE49-F238E27FC236}">
                      <a16:creationId xmlns:a16="http://schemas.microsoft.com/office/drawing/2014/main" id="{3C9B7DFE-15DD-BC98-549D-F09083BBDE2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805030" y="6066157"/>
                  <a:ext cx="75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6584" name="잉크 16583">
                  <a:extLst>
                    <a:ext uri="{FF2B5EF4-FFF2-40B4-BE49-F238E27FC236}">
                      <a16:creationId xmlns:a16="http://schemas.microsoft.com/office/drawing/2014/main" id="{9CFE8627-8937-8358-ED4B-54C00173E911}"/>
                    </a:ext>
                  </a:extLst>
                </p14:cNvPr>
                <p14:cNvContentPartPr/>
                <p14:nvPr/>
              </p14:nvContentPartPr>
              <p14:xfrm>
                <a:off x="4883870" y="5953837"/>
                <a:ext cx="106920" cy="90000"/>
              </p14:xfrm>
            </p:contentPart>
          </mc:Choice>
          <mc:Fallback>
            <p:pic>
              <p:nvPicPr>
                <p:cNvPr id="16584" name="잉크 16583">
                  <a:extLst>
                    <a:ext uri="{FF2B5EF4-FFF2-40B4-BE49-F238E27FC236}">
                      <a16:creationId xmlns:a16="http://schemas.microsoft.com/office/drawing/2014/main" id="{9CFE8627-8937-8358-ED4B-54C00173E91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874870" y="5944837"/>
                  <a:ext cx="12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6585" name="잉크 16584">
                  <a:extLst>
                    <a:ext uri="{FF2B5EF4-FFF2-40B4-BE49-F238E27FC236}">
                      <a16:creationId xmlns:a16="http://schemas.microsoft.com/office/drawing/2014/main" id="{3BA639C9-37C3-2225-4600-2688DE01E7D4}"/>
                    </a:ext>
                  </a:extLst>
                </p14:cNvPr>
                <p14:cNvContentPartPr/>
                <p14:nvPr/>
              </p14:nvContentPartPr>
              <p14:xfrm>
                <a:off x="4933190" y="6066157"/>
                <a:ext cx="113040" cy="61560"/>
              </p14:xfrm>
            </p:contentPart>
          </mc:Choice>
          <mc:Fallback>
            <p:pic>
              <p:nvPicPr>
                <p:cNvPr id="16585" name="잉크 16584">
                  <a:extLst>
                    <a:ext uri="{FF2B5EF4-FFF2-40B4-BE49-F238E27FC236}">
                      <a16:creationId xmlns:a16="http://schemas.microsoft.com/office/drawing/2014/main" id="{3BA639C9-37C3-2225-4600-2688DE01E7D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24550" y="6057517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6586" name="잉크 16585">
                  <a:extLst>
                    <a:ext uri="{FF2B5EF4-FFF2-40B4-BE49-F238E27FC236}">
                      <a16:creationId xmlns:a16="http://schemas.microsoft.com/office/drawing/2014/main" id="{D05D30EA-D2E3-CAA3-0572-2FE9DED040D7}"/>
                    </a:ext>
                  </a:extLst>
                </p14:cNvPr>
                <p14:cNvContentPartPr/>
                <p14:nvPr/>
              </p14:nvContentPartPr>
              <p14:xfrm>
                <a:off x="5176910" y="5915677"/>
                <a:ext cx="125280" cy="150480"/>
              </p14:xfrm>
            </p:contentPart>
          </mc:Choice>
          <mc:Fallback>
            <p:pic>
              <p:nvPicPr>
                <p:cNvPr id="16586" name="잉크 16585">
                  <a:extLst>
                    <a:ext uri="{FF2B5EF4-FFF2-40B4-BE49-F238E27FC236}">
                      <a16:creationId xmlns:a16="http://schemas.microsoft.com/office/drawing/2014/main" id="{D05D30EA-D2E3-CAA3-0572-2FE9DED040D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168270" y="5906677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6587" name="잉크 16586">
                  <a:extLst>
                    <a:ext uri="{FF2B5EF4-FFF2-40B4-BE49-F238E27FC236}">
                      <a16:creationId xmlns:a16="http://schemas.microsoft.com/office/drawing/2014/main" id="{9C56A62D-FF7A-F8A2-B7FC-ECC729B50F37}"/>
                    </a:ext>
                  </a:extLst>
                </p14:cNvPr>
                <p14:cNvContentPartPr/>
                <p14:nvPr/>
              </p14:nvContentPartPr>
              <p14:xfrm>
                <a:off x="5192030" y="5992357"/>
                <a:ext cx="109800" cy="18720"/>
              </p14:xfrm>
            </p:contentPart>
          </mc:Choice>
          <mc:Fallback>
            <p:pic>
              <p:nvPicPr>
                <p:cNvPr id="16587" name="잉크 16586">
                  <a:extLst>
                    <a:ext uri="{FF2B5EF4-FFF2-40B4-BE49-F238E27FC236}">
                      <a16:creationId xmlns:a16="http://schemas.microsoft.com/office/drawing/2014/main" id="{9C56A62D-FF7A-F8A2-B7FC-ECC729B50F3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183390" y="5983357"/>
                  <a:ext cx="12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6588" name="잉크 16587">
                  <a:extLst>
                    <a:ext uri="{FF2B5EF4-FFF2-40B4-BE49-F238E27FC236}">
                      <a16:creationId xmlns:a16="http://schemas.microsoft.com/office/drawing/2014/main" id="{F971CEDA-4B00-2D58-B367-E124390DD18B}"/>
                    </a:ext>
                  </a:extLst>
                </p14:cNvPr>
                <p14:cNvContentPartPr/>
                <p14:nvPr/>
              </p14:nvContentPartPr>
              <p14:xfrm>
                <a:off x="5295350" y="5956717"/>
                <a:ext cx="96120" cy="198720"/>
              </p14:xfrm>
            </p:contentPart>
          </mc:Choice>
          <mc:Fallback>
            <p:pic>
              <p:nvPicPr>
                <p:cNvPr id="16588" name="잉크 16587">
                  <a:extLst>
                    <a:ext uri="{FF2B5EF4-FFF2-40B4-BE49-F238E27FC236}">
                      <a16:creationId xmlns:a16="http://schemas.microsoft.com/office/drawing/2014/main" id="{F971CEDA-4B00-2D58-B367-E124390DD18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286710" y="5948077"/>
                  <a:ext cx="113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6589" name="잉크 16588">
                  <a:extLst>
                    <a:ext uri="{FF2B5EF4-FFF2-40B4-BE49-F238E27FC236}">
                      <a16:creationId xmlns:a16="http://schemas.microsoft.com/office/drawing/2014/main" id="{18E927DE-B765-6798-5F42-A4857401D956}"/>
                    </a:ext>
                  </a:extLst>
                </p14:cNvPr>
                <p14:cNvContentPartPr/>
                <p14:nvPr/>
              </p14:nvContentPartPr>
              <p14:xfrm>
                <a:off x="5384270" y="5972917"/>
                <a:ext cx="153360" cy="201960"/>
              </p14:xfrm>
            </p:contentPart>
          </mc:Choice>
          <mc:Fallback>
            <p:pic>
              <p:nvPicPr>
                <p:cNvPr id="16589" name="잉크 16588">
                  <a:extLst>
                    <a:ext uri="{FF2B5EF4-FFF2-40B4-BE49-F238E27FC236}">
                      <a16:creationId xmlns:a16="http://schemas.microsoft.com/office/drawing/2014/main" id="{18E927DE-B765-6798-5F42-A4857401D95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375630" y="5964277"/>
                  <a:ext cx="17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6590" name="잉크 16589">
                  <a:extLst>
                    <a:ext uri="{FF2B5EF4-FFF2-40B4-BE49-F238E27FC236}">
                      <a16:creationId xmlns:a16="http://schemas.microsoft.com/office/drawing/2014/main" id="{71EB11A3-ED5E-9ECA-4C4C-6C4E57B8C056}"/>
                    </a:ext>
                  </a:extLst>
                </p14:cNvPr>
                <p14:cNvContentPartPr/>
                <p14:nvPr/>
              </p14:nvContentPartPr>
              <p14:xfrm>
                <a:off x="5636990" y="5989477"/>
                <a:ext cx="88920" cy="75600"/>
              </p14:xfrm>
            </p:contentPart>
          </mc:Choice>
          <mc:Fallback>
            <p:pic>
              <p:nvPicPr>
                <p:cNvPr id="16590" name="잉크 16589">
                  <a:extLst>
                    <a:ext uri="{FF2B5EF4-FFF2-40B4-BE49-F238E27FC236}">
                      <a16:creationId xmlns:a16="http://schemas.microsoft.com/office/drawing/2014/main" id="{71EB11A3-ED5E-9ECA-4C4C-6C4E57B8C05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28350" y="5980477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6591" name="잉크 16590">
                  <a:extLst>
                    <a:ext uri="{FF2B5EF4-FFF2-40B4-BE49-F238E27FC236}">
                      <a16:creationId xmlns:a16="http://schemas.microsoft.com/office/drawing/2014/main" id="{51072D1B-F389-BBAF-8D35-B53134F11528}"/>
                    </a:ext>
                  </a:extLst>
                </p14:cNvPr>
                <p14:cNvContentPartPr/>
                <p14:nvPr/>
              </p14:nvContentPartPr>
              <p14:xfrm>
                <a:off x="5661830" y="6096397"/>
                <a:ext cx="105120" cy="64440"/>
              </p14:xfrm>
            </p:contentPart>
          </mc:Choice>
          <mc:Fallback>
            <p:pic>
              <p:nvPicPr>
                <p:cNvPr id="16591" name="잉크 16590">
                  <a:extLst>
                    <a:ext uri="{FF2B5EF4-FFF2-40B4-BE49-F238E27FC236}">
                      <a16:creationId xmlns:a16="http://schemas.microsoft.com/office/drawing/2014/main" id="{51072D1B-F389-BBAF-8D35-B53134F1152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653190" y="6087397"/>
                  <a:ext cx="122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6592" name="잉크 16591">
                  <a:extLst>
                    <a:ext uri="{FF2B5EF4-FFF2-40B4-BE49-F238E27FC236}">
                      <a16:creationId xmlns:a16="http://schemas.microsoft.com/office/drawing/2014/main" id="{EC482031-4896-49C9-493A-E13B5DA9E89E}"/>
                    </a:ext>
                  </a:extLst>
                </p14:cNvPr>
                <p14:cNvContentPartPr/>
                <p14:nvPr/>
              </p14:nvContentPartPr>
              <p14:xfrm>
                <a:off x="5832110" y="5969677"/>
                <a:ext cx="78480" cy="102600"/>
              </p14:xfrm>
            </p:contentPart>
          </mc:Choice>
          <mc:Fallback>
            <p:pic>
              <p:nvPicPr>
                <p:cNvPr id="16592" name="잉크 16591">
                  <a:extLst>
                    <a:ext uri="{FF2B5EF4-FFF2-40B4-BE49-F238E27FC236}">
                      <a16:creationId xmlns:a16="http://schemas.microsoft.com/office/drawing/2014/main" id="{EC482031-4896-49C9-493A-E13B5DA9E89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823470" y="5961037"/>
                  <a:ext cx="96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6593" name="잉크 16592">
                  <a:extLst>
                    <a:ext uri="{FF2B5EF4-FFF2-40B4-BE49-F238E27FC236}">
                      <a16:creationId xmlns:a16="http://schemas.microsoft.com/office/drawing/2014/main" id="{85E9EC25-F22F-FB64-A0C1-D71157E78143}"/>
                    </a:ext>
                  </a:extLst>
                </p14:cNvPr>
                <p14:cNvContentPartPr/>
                <p14:nvPr/>
              </p14:nvContentPartPr>
              <p14:xfrm>
                <a:off x="5946950" y="5973277"/>
                <a:ext cx="28440" cy="114480"/>
              </p14:xfrm>
            </p:contentPart>
          </mc:Choice>
          <mc:Fallback>
            <p:pic>
              <p:nvPicPr>
                <p:cNvPr id="16593" name="잉크 16592">
                  <a:extLst>
                    <a:ext uri="{FF2B5EF4-FFF2-40B4-BE49-F238E27FC236}">
                      <a16:creationId xmlns:a16="http://schemas.microsoft.com/office/drawing/2014/main" id="{85E9EC25-F22F-FB64-A0C1-D71157E7814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937950" y="5964637"/>
                  <a:ext cx="46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6594" name="잉크 16593">
                  <a:extLst>
                    <a:ext uri="{FF2B5EF4-FFF2-40B4-BE49-F238E27FC236}">
                      <a16:creationId xmlns:a16="http://schemas.microsoft.com/office/drawing/2014/main" id="{5B246D50-D9AC-87C5-E318-8D002436F269}"/>
                    </a:ext>
                  </a:extLst>
                </p14:cNvPr>
                <p14:cNvContentPartPr/>
                <p14:nvPr/>
              </p14:nvContentPartPr>
              <p14:xfrm>
                <a:off x="5905550" y="6089557"/>
                <a:ext cx="137880" cy="57600"/>
              </p14:xfrm>
            </p:contentPart>
          </mc:Choice>
          <mc:Fallback>
            <p:pic>
              <p:nvPicPr>
                <p:cNvPr id="16594" name="잉크 16593">
                  <a:extLst>
                    <a:ext uri="{FF2B5EF4-FFF2-40B4-BE49-F238E27FC236}">
                      <a16:creationId xmlns:a16="http://schemas.microsoft.com/office/drawing/2014/main" id="{5B246D50-D9AC-87C5-E318-8D002436F26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96910" y="6080917"/>
                  <a:ext cx="155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6595" name="잉크 16594">
                  <a:extLst>
                    <a:ext uri="{FF2B5EF4-FFF2-40B4-BE49-F238E27FC236}">
                      <a16:creationId xmlns:a16="http://schemas.microsoft.com/office/drawing/2014/main" id="{6D91FABE-94FB-5A1B-D1D8-0F958F655E7F}"/>
                    </a:ext>
                  </a:extLst>
                </p14:cNvPr>
                <p14:cNvContentPartPr/>
                <p14:nvPr/>
              </p14:nvContentPartPr>
              <p14:xfrm>
                <a:off x="6020390" y="5964997"/>
                <a:ext cx="108000" cy="120240"/>
              </p14:xfrm>
            </p:contentPart>
          </mc:Choice>
          <mc:Fallback>
            <p:pic>
              <p:nvPicPr>
                <p:cNvPr id="16595" name="잉크 16594">
                  <a:extLst>
                    <a:ext uri="{FF2B5EF4-FFF2-40B4-BE49-F238E27FC236}">
                      <a16:creationId xmlns:a16="http://schemas.microsoft.com/office/drawing/2014/main" id="{6D91FABE-94FB-5A1B-D1D8-0F958F655E7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011390" y="5956357"/>
                  <a:ext cx="125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6596" name="잉크 16595">
                  <a:extLst>
                    <a:ext uri="{FF2B5EF4-FFF2-40B4-BE49-F238E27FC236}">
                      <a16:creationId xmlns:a16="http://schemas.microsoft.com/office/drawing/2014/main" id="{8FA9E68D-B7CB-3B17-FD92-9602FBF6F5EB}"/>
                    </a:ext>
                  </a:extLst>
                </p14:cNvPr>
                <p14:cNvContentPartPr/>
                <p14:nvPr/>
              </p14:nvContentPartPr>
              <p14:xfrm>
                <a:off x="6095630" y="6093517"/>
                <a:ext cx="107640" cy="81000"/>
              </p14:xfrm>
            </p:contentPart>
          </mc:Choice>
          <mc:Fallback>
            <p:pic>
              <p:nvPicPr>
                <p:cNvPr id="16596" name="잉크 16595">
                  <a:extLst>
                    <a:ext uri="{FF2B5EF4-FFF2-40B4-BE49-F238E27FC236}">
                      <a16:creationId xmlns:a16="http://schemas.microsoft.com/office/drawing/2014/main" id="{8FA9E68D-B7CB-3B17-FD92-9602FBF6F5E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86990" y="6084517"/>
                  <a:ext cx="125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6597" name="잉크 16596">
                  <a:extLst>
                    <a:ext uri="{FF2B5EF4-FFF2-40B4-BE49-F238E27FC236}">
                      <a16:creationId xmlns:a16="http://schemas.microsoft.com/office/drawing/2014/main" id="{D16E6CD3-5648-D755-B2D5-7567D9D375B0}"/>
                    </a:ext>
                  </a:extLst>
                </p14:cNvPr>
                <p14:cNvContentPartPr/>
                <p14:nvPr/>
              </p14:nvContentPartPr>
              <p14:xfrm>
                <a:off x="6243950" y="5967157"/>
                <a:ext cx="38520" cy="231480"/>
              </p14:xfrm>
            </p:contentPart>
          </mc:Choice>
          <mc:Fallback>
            <p:pic>
              <p:nvPicPr>
                <p:cNvPr id="16597" name="잉크 16596">
                  <a:extLst>
                    <a:ext uri="{FF2B5EF4-FFF2-40B4-BE49-F238E27FC236}">
                      <a16:creationId xmlns:a16="http://schemas.microsoft.com/office/drawing/2014/main" id="{D16E6CD3-5648-D755-B2D5-7567D9D37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234950" y="5958157"/>
                  <a:ext cx="561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09" name="그룹 16608">
            <a:extLst>
              <a:ext uri="{FF2B5EF4-FFF2-40B4-BE49-F238E27FC236}">
                <a16:creationId xmlns:a16="http://schemas.microsoft.com/office/drawing/2014/main" id="{305CC7C6-9332-83AF-3365-7185D220EAFB}"/>
              </a:ext>
            </a:extLst>
          </p:cNvPr>
          <p:cNvGrpSpPr/>
          <p:nvPr/>
        </p:nvGrpSpPr>
        <p:grpSpPr>
          <a:xfrm>
            <a:off x="4815470" y="103477"/>
            <a:ext cx="576000" cy="216360"/>
            <a:chOff x="4815470" y="103477"/>
            <a:chExt cx="5760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16600" name="잉크 16599">
                  <a:extLst>
                    <a:ext uri="{FF2B5EF4-FFF2-40B4-BE49-F238E27FC236}">
                      <a16:creationId xmlns:a16="http://schemas.microsoft.com/office/drawing/2014/main" id="{1592BBE1-0C8C-FA09-F44A-04AAD421CA55}"/>
                    </a:ext>
                  </a:extLst>
                </p14:cNvPr>
                <p14:cNvContentPartPr/>
                <p14:nvPr/>
              </p14:nvContentPartPr>
              <p14:xfrm>
                <a:off x="4815470" y="103477"/>
                <a:ext cx="102960" cy="94680"/>
              </p14:xfrm>
            </p:contentPart>
          </mc:Choice>
          <mc:Fallback>
            <p:pic>
              <p:nvPicPr>
                <p:cNvPr id="16600" name="잉크 16599">
                  <a:extLst>
                    <a:ext uri="{FF2B5EF4-FFF2-40B4-BE49-F238E27FC236}">
                      <a16:creationId xmlns:a16="http://schemas.microsoft.com/office/drawing/2014/main" id="{1592BBE1-0C8C-FA09-F44A-04AAD421CA5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806470" y="94837"/>
                  <a:ext cx="120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16601" name="잉크 16600">
                  <a:extLst>
                    <a:ext uri="{FF2B5EF4-FFF2-40B4-BE49-F238E27FC236}">
                      <a16:creationId xmlns:a16="http://schemas.microsoft.com/office/drawing/2014/main" id="{757C37E7-9D68-7AE1-98BF-2570BF9BA36D}"/>
                    </a:ext>
                  </a:extLst>
                </p14:cNvPr>
                <p14:cNvContentPartPr/>
                <p14:nvPr/>
              </p14:nvContentPartPr>
              <p14:xfrm>
                <a:off x="4838870" y="217237"/>
                <a:ext cx="97200" cy="83160"/>
              </p14:xfrm>
            </p:contentPart>
          </mc:Choice>
          <mc:Fallback>
            <p:pic>
              <p:nvPicPr>
                <p:cNvPr id="16601" name="잉크 16600">
                  <a:extLst>
                    <a:ext uri="{FF2B5EF4-FFF2-40B4-BE49-F238E27FC236}">
                      <a16:creationId xmlns:a16="http://schemas.microsoft.com/office/drawing/2014/main" id="{757C37E7-9D68-7AE1-98BF-2570BF9BA36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829870" y="208597"/>
                  <a:ext cx="114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16602" name="잉크 16601">
                  <a:extLst>
                    <a:ext uri="{FF2B5EF4-FFF2-40B4-BE49-F238E27FC236}">
                      <a16:creationId xmlns:a16="http://schemas.microsoft.com/office/drawing/2014/main" id="{56F16BB7-09B4-C631-5FC2-317212F6EF49}"/>
                    </a:ext>
                  </a:extLst>
                </p14:cNvPr>
                <p14:cNvContentPartPr/>
                <p14:nvPr/>
              </p14:nvContentPartPr>
              <p14:xfrm>
                <a:off x="4955510" y="108877"/>
                <a:ext cx="54720" cy="6840"/>
              </p14:xfrm>
            </p:contentPart>
          </mc:Choice>
          <mc:Fallback>
            <p:pic>
              <p:nvPicPr>
                <p:cNvPr id="16602" name="잉크 16601">
                  <a:extLst>
                    <a:ext uri="{FF2B5EF4-FFF2-40B4-BE49-F238E27FC236}">
                      <a16:creationId xmlns:a16="http://schemas.microsoft.com/office/drawing/2014/main" id="{56F16BB7-09B4-C631-5FC2-317212F6EF4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946870" y="100237"/>
                  <a:ext cx="72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16603" name="잉크 16602">
                  <a:extLst>
                    <a:ext uri="{FF2B5EF4-FFF2-40B4-BE49-F238E27FC236}">
                      <a16:creationId xmlns:a16="http://schemas.microsoft.com/office/drawing/2014/main" id="{6B87E104-91B8-BC29-03A5-11EB61EF16DD}"/>
                    </a:ext>
                  </a:extLst>
                </p14:cNvPr>
                <p14:cNvContentPartPr/>
                <p14:nvPr/>
              </p14:nvContentPartPr>
              <p14:xfrm>
                <a:off x="4929590" y="143437"/>
                <a:ext cx="84960" cy="78120"/>
              </p14:xfrm>
            </p:contentPart>
          </mc:Choice>
          <mc:Fallback>
            <p:pic>
              <p:nvPicPr>
                <p:cNvPr id="16603" name="잉크 16602">
                  <a:extLst>
                    <a:ext uri="{FF2B5EF4-FFF2-40B4-BE49-F238E27FC236}">
                      <a16:creationId xmlns:a16="http://schemas.microsoft.com/office/drawing/2014/main" id="{6B87E104-91B8-BC29-03A5-11EB61EF16D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920590" y="134797"/>
                  <a:ext cx="102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16604" name="잉크 16603">
                  <a:extLst>
                    <a:ext uri="{FF2B5EF4-FFF2-40B4-BE49-F238E27FC236}">
                      <a16:creationId xmlns:a16="http://schemas.microsoft.com/office/drawing/2014/main" id="{B992F2C7-08D9-7105-AB19-958EEDF602A5}"/>
                    </a:ext>
                  </a:extLst>
                </p14:cNvPr>
                <p14:cNvContentPartPr/>
                <p14:nvPr/>
              </p14:nvContentPartPr>
              <p14:xfrm>
                <a:off x="5013470" y="130117"/>
                <a:ext cx="77400" cy="159480"/>
              </p14:xfrm>
            </p:contentPart>
          </mc:Choice>
          <mc:Fallback>
            <p:pic>
              <p:nvPicPr>
                <p:cNvPr id="16604" name="잉크 16603">
                  <a:extLst>
                    <a:ext uri="{FF2B5EF4-FFF2-40B4-BE49-F238E27FC236}">
                      <a16:creationId xmlns:a16="http://schemas.microsoft.com/office/drawing/2014/main" id="{B992F2C7-08D9-7105-AB19-958EEDF602A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004830" y="121477"/>
                  <a:ext cx="95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16605" name="잉크 16604">
                  <a:extLst>
                    <a:ext uri="{FF2B5EF4-FFF2-40B4-BE49-F238E27FC236}">
                      <a16:creationId xmlns:a16="http://schemas.microsoft.com/office/drawing/2014/main" id="{AE33EF7A-3E68-6196-6D7D-7E74CF00EBF9}"/>
                    </a:ext>
                  </a:extLst>
                </p14:cNvPr>
                <p14:cNvContentPartPr/>
                <p14:nvPr/>
              </p14:nvContentPartPr>
              <p14:xfrm>
                <a:off x="5081510" y="120757"/>
                <a:ext cx="63720" cy="89640"/>
              </p14:xfrm>
            </p:contentPart>
          </mc:Choice>
          <mc:Fallback>
            <p:pic>
              <p:nvPicPr>
                <p:cNvPr id="16605" name="잉크 16604">
                  <a:extLst>
                    <a:ext uri="{FF2B5EF4-FFF2-40B4-BE49-F238E27FC236}">
                      <a16:creationId xmlns:a16="http://schemas.microsoft.com/office/drawing/2014/main" id="{AE33EF7A-3E68-6196-6D7D-7E74CF00EBF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072870" y="111757"/>
                  <a:ext cx="81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16606" name="잉크 16605">
                  <a:extLst>
                    <a:ext uri="{FF2B5EF4-FFF2-40B4-BE49-F238E27FC236}">
                      <a16:creationId xmlns:a16="http://schemas.microsoft.com/office/drawing/2014/main" id="{F3F306EC-D5A2-47F3-CD3E-B204DC1F881B}"/>
                    </a:ext>
                  </a:extLst>
                </p14:cNvPr>
                <p14:cNvContentPartPr/>
                <p14:nvPr/>
              </p14:nvContentPartPr>
              <p14:xfrm>
                <a:off x="5143430" y="120397"/>
                <a:ext cx="83520" cy="151920"/>
              </p14:xfrm>
            </p:contentPart>
          </mc:Choice>
          <mc:Fallback>
            <p:pic>
              <p:nvPicPr>
                <p:cNvPr id="16606" name="잉크 16605">
                  <a:extLst>
                    <a:ext uri="{FF2B5EF4-FFF2-40B4-BE49-F238E27FC236}">
                      <a16:creationId xmlns:a16="http://schemas.microsoft.com/office/drawing/2014/main" id="{F3F306EC-D5A2-47F3-CD3E-B204DC1F881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134790" y="111397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16607" name="잉크 16606">
                  <a:extLst>
                    <a:ext uri="{FF2B5EF4-FFF2-40B4-BE49-F238E27FC236}">
                      <a16:creationId xmlns:a16="http://schemas.microsoft.com/office/drawing/2014/main" id="{11B29066-BD41-E573-5E74-1BB8A8508B93}"/>
                    </a:ext>
                  </a:extLst>
                </p14:cNvPr>
                <p14:cNvContentPartPr/>
                <p14:nvPr/>
              </p14:nvContentPartPr>
              <p14:xfrm>
                <a:off x="5199230" y="110317"/>
                <a:ext cx="109440" cy="111600"/>
              </p14:xfrm>
            </p:contentPart>
          </mc:Choice>
          <mc:Fallback>
            <p:pic>
              <p:nvPicPr>
                <p:cNvPr id="16607" name="잉크 16606">
                  <a:extLst>
                    <a:ext uri="{FF2B5EF4-FFF2-40B4-BE49-F238E27FC236}">
                      <a16:creationId xmlns:a16="http://schemas.microsoft.com/office/drawing/2014/main" id="{11B29066-BD41-E573-5E74-1BB8A8508B9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190230" y="101317"/>
                  <a:ext cx="127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16608" name="잉크 16607">
                  <a:extLst>
                    <a:ext uri="{FF2B5EF4-FFF2-40B4-BE49-F238E27FC236}">
                      <a16:creationId xmlns:a16="http://schemas.microsoft.com/office/drawing/2014/main" id="{1BFE4933-C2AE-9B39-0673-FA1B5ADC7FEE}"/>
                    </a:ext>
                  </a:extLst>
                </p14:cNvPr>
                <p14:cNvContentPartPr/>
                <p14:nvPr/>
              </p14:nvContentPartPr>
              <p14:xfrm>
                <a:off x="5265470" y="259357"/>
                <a:ext cx="126000" cy="60480"/>
              </p14:xfrm>
            </p:contentPart>
          </mc:Choice>
          <mc:Fallback>
            <p:pic>
              <p:nvPicPr>
                <p:cNvPr id="16608" name="잉크 16607">
                  <a:extLst>
                    <a:ext uri="{FF2B5EF4-FFF2-40B4-BE49-F238E27FC236}">
                      <a16:creationId xmlns:a16="http://schemas.microsoft.com/office/drawing/2014/main" id="{1BFE4933-C2AE-9B39-0673-FA1B5ADC7FE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256830" y="250357"/>
                  <a:ext cx="1436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16610" name="잉크 16609">
                <a:extLst>
                  <a:ext uri="{FF2B5EF4-FFF2-40B4-BE49-F238E27FC236}">
                    <a16:creationId xmlns:a16="http://schemas.microsoft.com/office/drawing/2014/main" id="{80BF9C9C-EBB9-7932-829A-7E6A89A440A0}"/>
                  </a:ext>
                </a:extLst>
              </p14:cNvPr>
              <p14:cNvContentPartPr/>
              <p14:nvPr/>
            </p14:nvContentPartPr>
            <p14:xfrm>
              <a:off x="4919510" y="2294077"/>
              <a:ext cx="441000" cy="22320"/>
            </p14:xfrm>
          </p:contentPart>
        </mc:Choice>
        <mc:Fallback>
          <p:pic>
            <p:nvPicPr>
              <p:cNvPr id="16610" name="잉크 16609">
                <a:extLst>
                  <a:ext uri="{FF2B5EF4-FFF2-40B4-BE49-F238E27FC236}">
                    <a16:creationId xmlns:a16="http://schemas.microsoft.com/office/drawing/2014/main" id="{80BF9C9C-EBB9-7932-829A-7E6A89A440A0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910510" y="2285077"/>
                <a:ext cx="45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16611" name="잉크 16610">
                <a:extLst>
                  <a:ext uri="{FF2B5EF4-FFF2-40B4-BE49-F238E27FC236}">
                    <a16:creationId xmlns:a16="http://schemas.microsoft.com/office/drawing/2014/main" id="{86AA6543-A01A-73E7-9C4B-32B67F754721}"/>
                  </a:ext>
                </a:extLst>
              </p14:cNvPr>
              <p14:cNvContentPartPr/>
              <p14:nvPr/>
            </p14:nvContentPartPr>
            <p14:xfrm>
              <a:off x="4880270" y="2836957"/>
              <a:ext cx="502560" cy="21960"/>
            </p14:xfrm>
          </p:contentPart>
        </mc:Choice>
        <mc:Fallback>
          <p:pic>
            <p:nvPicPr>
              <p:cNvPr id="16611" name="잉크 16610">
                <a:extLst>
                  <a:ext uri="{FF2B5EF4-FFF2-40B4-BE49-F238E27FC236}">
                    <a16:creationId xmlns:a16="http://schemas.microsoft.com/office/drawing/2014/main" id="{86AA6543-A01A-73E7-9C4B-32B67F754721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4871270" y="2827957"/>
                <a:ext cx="5202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32" name="그룹 16631">
            <a:extLst>
              <a:ext uri="{FF2B5EF4-FFF2-40B4-BE49-F238E27FC236}">
                <a16:creationId xmlns:a16="http://schemas.microsoft.com/office/drawing/2014/main" id="{BA487939-3E02-6CBF-E43C-EF48F8311222}"/>
              </a:ext>
            </a:extLst>
          </p:cNvPr>
          <p:cNvGrpSpPr/>
          <p:nvPr/>
        </p:nvGrpSpPr>
        <p:grpSpPr>
          <a:xfrm>
            <a:off x="7457510" y="2107237"/>
            <a:ext cx="1550520" cy="233640"/>
            <a:chOff x="7457510" y="2107237"/>
            <a:chExt cx="15505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16612" name="잉크 16611">
                  <a:extLst>
                    <a:ext uri="{FF2B5EF4-FFF2-40B4-BE49-F238E27FC236}">
                      <a16:creationId xmlns:a16="http://schemas.microsoft.com/office/drawing/2014/main" id="{68BA7B76-EE8D-24A7-813F-4B07C12E67F4}"/>
                    </a:ext>
                  </a:extLst>
                </p14:cNvPr>
                <p14:cNvContentPartPr/>
                <p14:nvPr/>
              </p14:nvContentPartPr>
              <p14:xfrm>
                <a:off x="7457510" y="2107237"/>
                <a:ext cx="84960" cy="121680"/>
              </p14:xfrm>
            </p:contentPart>
          </mc:Choice>
          <mc:Fallback>
            <p:pic>
              <p:nvPicPr>
                <p:cNvPr id="16612" name="잉크 16611">
                  <a:extLst>
                    <a:ext uri="{FF2B5EF4-FFF2-40B4-BE49-F238E27FC236}">
                      <a16:creationId xmlns:a16="http://schemas.microsoft.com/office/drawing/2014/main" id="{68BA7B76-EE8D-24A7-813F-4B07C12E67F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448510" y="2098597"/>
                  <a:ext cx="102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16613" name="잉크 16612">
                  <a:extLst>
                    <a:ext uri="{FF2B5EF4-FFF2-40B4-BE49-F238E27FC236}">
                      <a16:creationId xmlns:a16="http://schemas.microsoft.com/office/drawing/2014/main" id="{C70F575B-6B53-4D04-B292-50B9A3443B84}"/>
                    </a:ext>
                  </a:extLst>
                </p14:cNvPr>
                <p14:cNvContentPartPr/>
                <p14:nvPr/>
              </p14:nvContentPartPr>
              <p14:xfrm>
                <a:off x="7508630" y="2152597"/>
                <a:ext cx="70200" cy="43200"/>
              </p14:xfrm>
            </p:contentPart>
          </mc:Choice>
          <mc:Fallback>
            <p:pic>
              <p:nvPicPr>
                <p:cNvPr id="16613" name="잉크 16612">
                  <a:extLst>
                    <a:ext uri="{FF2B5EF4-FFF2-40B4-BE49-F238E27FC236}">
                      <a16:creationId xmlns:a16="http://schemas.microsoft.com/office/drawing/2014/main" id="{C70F575B-6B53-4D04-B292-50B9A3443B8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99630" y="2143957"/>
                  <a:ext cx="87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16614" name="잉크 16613">
                  <a:extLst>
                    <a:ext uri="{FF2B5EF4-FFF2-40B4-BE49-F238E27FC236}">
                      <a16:creationId xmlns:a16="http://schemas.microsoft.com/office/drawing/2014/main" id="{D4FA091E-0D14-A09F-01F4-413519EF06F1}"/>
                    </a:ext>
                  </a:extLst>
                </p14:cNvPr>
                <p14:cNvContentPartPr/>
                <p14:nvPr/>
              </p14:nvContentPartPr>
              <p14:xfrm>
                <a:off x="7571630" y="2141797"/>
                <a:ext cx="42840" cy="140400"/>
              </p14:xfrm>
            </p:contentPart>
          </mc:Choice>
          <mc:Fallback>
            <p:pic>
              <p:nvPicPr>
                <p:cNvPr id="16614" name="잉크 16613">
                  <a:extLst>
                    <a:ext uri="{FF2B5EF4-FFF2-40B4-BE49-F238E27FC236}">
                      <a16:creationId xmlns:a16="http://schemas.microsoft.com/office/drawing/2014/main" id="{D4FA091E-0D14-A09F-01F4-413519EF06F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562630" y="2132797"/>
                  <a:ext cx="60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6615" name="잉크 16614">
                  <a:extLst>
                    <a:ext uri="{FF2B5EF4-FFF2-40B4-BE49-F238E27FC236}">
                      <a16:creationId xmlns:a16="http://schemas.microsoft.com/office/drawing/2014/main" id="{60F73B5E-36DC-7366-37E2-4E1ECEB5CA79}"/>
                    </a:ext>
                  </a:extLst>
                </p14:cNvPr>
                <p14:cNvContentPartPr/>
                <p14:nvPr/>
              </p14:nvContentPartPr>
              <p14:xfrm>
                <a:off x="7629230" y="2129917"/>
                <a:ext cx="79200" cy="131760"/>
              </p14:xfrm>
            </p:contentPart>
          </mc:Choice>
          <mc:Fallback>
            <p:pic>
              <p:nvPicPr>
                <p:cNvPr id="16615" name="잉크 16614">
                  <a:extLst>
                    <a:ext uri="{FF2B5EF4-FFF2-40B4-BE49-F238E27FC236}">
                      <a16:creationId xmlns:a16="http://schemas.microsoft.com/office/drawing/2014/main" id="{60F73B5E-36DC-7366-37E2-4E1ECEB5CA7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620230" y="2121277"/>
                  <a:ext cx="96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6616" name="잉크 16615">
                  <a:extLst>
                    <a:ext uri="{FF2B5EF4-FFF2-40B4-BE49-F238E27FC236}">
                      <a16:creationId xmlns:a16="http://schemas.microsoft.com/office/drawing/2014/main" id="{2E64DF25-F79A-E832-852B-78D0F46DE90D}"/>
                    </a:ext>
                  </a:extLst>
                </p14:cNvPr>
                <p14:cNvContentPartPr/>
                <p14:nvPr/>
              </p14:nvContentPartPr>
              <p14:xfrm>
                <a:off x="7728950" y="2123077"/>
                <a:ext cx="68400" cy="130680"/>
              </p14:xfrm>
            </p:contentPart>
          </mc:Choice>
          <mc:Fallback>
            <p:pic>
              <p:nvPicPr>
                <p:cNvPr id="16616" name="잉크 16615">
                  <a:extLst>
                    <a:ext uri="{FF2B5EF4-FFF2-40B4-BE49-F238E27FC236}">
                      <a16:creationId xmlns:a16="http://schemas.microsoft.com/office/drawing/2014/main" id="{2E64DF25-F79A-E832-852B-78D0F46DE90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719950" y="2114077"/>
                  <a:ext cx="8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6617" name="잉크 16616">
                  <a:extLst>
                    <a:ext uri="{FF2B5EF4-FFF2-40B4-BE49-F238E27FC236}">
                      <a16:creationId xmlns:a16="http://schemas.microsoft.com/office/drawing/2014/main" id="{872562BE-7711-001E-0370-E119AE3ED0B5}"/>
                    </a:ext>
                  </a:extLst>
                </p14:cNvPr>
                <p14:cNvContentPartPr/>
                <p14:nvPr/>
              </p14:nvContentPartPr>
              <p14:xfrm>
                <a:off x="7734710" y="2151157"/>
                <a:ext cx="92880" cy="120960"/>
              </p14:xfrm>
            </p:contentPart>
          </mc:Choice>
          <mc:Fallback>
            <p:pic>
              <p:nvPicPr>
                <p:cNvPr id="16617" name="잉크 16616">
                  <a:extLst>
                    <a:ext uri="{FF2B5EF4-FFF2-40B4-BE49-F238E27FC236}">
                      <a16:creationId xmlns:a16="http://schemas.microsoft.com/office/drawing/2014/main" id="{872562BE-7711-001E-0370-E119AE3ED0B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725710" y="2142157"/>
                  <a:ext cx="110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16619" name="잉크 16618">
                  <a:extLst>
                    <a:ext uri="{FF2B5EF4-FFF2-40B4-BE49-F238E27FC236}">
                      <a16:creationId xmlns:a16="http://schemas.microsoft.com/office/drawing/2014/main" id="{BA64334D-BBA1-339F-F49A-52D0931BBF67}"/>
                    </a:ext>
                  </a:extLst>
                </p14:cNvPr>
                <p14:cNvContentPartPr/>
                <p14:nvPr/>
              </p14:nvContentPartPr>
              <p14:xfrm>
                <a:off x="7931630" y="2122357"/>
                <a:ext cx="77400" cy="143280"/>
              </p14:xfrm>
            </p:contentPart>
          </mc:Choice>
          <mc:Fallback>
            <p:pic>
              <p:nvPicPr>
                <p:cNvPr id="16619" name="잉크 16618">
                  <a:extLst>
                    <a:ext uri="{FF2B5EF4-FFF2-40B4-BE49-F238E27FC236}">
                      <a16:creationId xmlns:a16="http://schemas.microsoft.com/office/drawing/2014/main" id="{BA64334D-BBA1-339F-F49A-52D0931BBF6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922990" y="2113717"/>
                  <a:ext cx="95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16620" name="잉크 16619">
                  <a:extLst>
                    <a:ext uri="{FF2B5EF4-FFF2-40B4-BE49-F238E27FC236}">
                      <a16:creationId xmlns:a16="http://schemas.microsoft.com/office/drawing/2014/main" id="{8B4AE2D2-C0EB-4F67-0993-EE98503B0C1A}"/>
                    </a:ext>
                  </a:extLst>
                </p14:cNvPr>
                <p14:cNvContentPartPr/>
                <p14:nvPr/>
              </p14:nvContentPartPr>
              <p14:xfrm>
                <a:off x="7951430" y="2276797"/>
                <a:ext cx="114480" cy="59760"/>
              </p14:xfrm>
            </p:contentPart>
          </mc:Choice>
          <mc:Fallback>
            <p:pic>
              <p:nvPicPr>
                <p:cNvPr id="16620" name="잉크 16619">
                  <a:extLst>
                    <a:ext uri="{FF2B5EF4-FFF2-40B4-BE49-F238E27FC236}">
                      <a16:creationId xmlns:a16="http://schemas.microsoft.com/office/drawing/2014/main" id="{8B4AE2D2-C0EB-4F67-0993-EE98503B0C1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942430" y="2268157"/>
                  <a:ext cx="132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16621" name="잉크 16620">
                  <a:extLst>
                    <a:ext uri="{FF2B5EF4-FFF2-40B4-BE49-F238E27FC236}">
                      <a16:creationId xmlns:a16="http://schemas.microsoft.com/office/drawing/2014/main" id="{1667A789-642E-F515-0888-918A85A863F7}"/>
                    </a:ext>
                  </a:extLst>
                </p14:cNvPr>
                <p14:cNvContentPartPr/>
                <p14:nvPr/>
              </p14:nvContentPartPr>
              <p14:xfrm>
                <a:off x="8061230" y="2178517"/>
                <a:ext cx="74160" cy="90360"/>
              </p14:xfrm>
            </p:contentPart>
          </mc:Choice>
          <mc:Fallback>
            <p:pic>
              <p:nvPicPr>
                <p:cNvPr id="16621" name="잉크 16620">
                  <a:extLst>
                    <a:ext uri="{FF2B5EF4-FFF2-40B4-BE49-F238E27FC236}">
                      <a16:creationId xmlns:a16="http://schemas.microsoft.com/office/drawing/2014/main" id="{1667A789-642E-F515-0888-918A85A863F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052590" y="2169877"/>
                  <a:ext cx="9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16622" name="잉크 16621">
                  <a:extLst>
                    <a:ext uri="{FF2B5EF4-FFF2-40B4-BE49-F238E27FC236}">
                      <a16:creationId xmlns:a16="http://schemas.microsoft.com/office/drawing/2014/main" id="{97924D38-B238-1C09-13A5-D1721CE72FF9}"/>
                    </a:ext>
                  </a:extLst>
                </p14:cNvPr>
                <p14:cNvContentPartPr/>
                <p14:nvPr/>
              </p14:nvContentPartPr>
              <p14:xfrm>
                <a:off x="8110550" y="2170597"/>
                <a:ext cx="112680" cy="154080"/>
              </p14:xfrm>
            </p:contentPart>
          </mc:Choice>
          <mc:Fallback>
            <p:pic>
              <p:nvPicPr>
                <p:cNvPr id="16622" name="잉크 16621">
                  <a:extLst>
                    <a:ext uri="{FF2B5EF4-FFF2-40B4-BE49-F238E27FC236}">
                      <a16:creationId xmlns:a16="http://schemas.microsoft.com/office/drawing/2014/main" id="{97924D38-B238-1C09-13A5-D1721CE72FF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101910" y="2161957"/>
                  <a:ext cx="130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16623" name="잉크 16622">
                  <a:extLst>
                    <a:ext uri="{FF2B5EF4-FFF2-40B4-BE49-F238E27FC236}">
                      <a16:creationId xmlns:a16="http://schemas.microsoft.com/office/drawing/2014/main" id="{0F8F37C8-884D-E358-1AD9-71DEDA9EC96D}"/>
                    </a:ext>
                  </a:extLst>
                </p14:cNvPr>
                <p14:cNvContentPartPr/>
                <p14:nvPr/>
              </p14:nvContentPartPr>
              <p14:xfrm>
                <a:off x="8217830" y="2178157"/>
                <a:ext cx="55800" cy="100800"/>
              </p14:xfrm>
            </p:contentPart>
          </mc:Choice>
          <mc:Fallback>
            <p:pic>
              <p:nvPicPr>
                <p:cNvPr id="16623" name="잉크 16622">
                  <a:extLst>
                    <a:ext uri="{FF2B5EF4-FFF2-40B4-BE49-F238E27FC236}">
                      <a16:creationId xmlns:a16="http://schemas.microsoft.com/office/drawing/2014/main" id="{0F8F37C8-884D-E358-1AD9-71DEDA9EC96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209190" y="2169157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16624" name="잉크 16623">
                  <a:extLst>
                    <a:ext uri="{FF2B5EF4-FFF2-40B4-BE49-F238E27FC236}">
                      <a16:creationId xmlns:a16="http://schemas.microsoft.com/office/drawing/2014/main" id="{94058818-3631-99CC-8E46-17298EA2903B}"/>
                    </a:ext>
                  </a:extLst>
                </p14:cNvPr>
                <p14:cNvContentPartPr/>
                <p14:nvPr/>
              </p14:nvContentPartPr>
              <p14:xfrm>
                <a:off x="8270390" y="2189677"/>
                <a:ext cx="67680" cy="105120"/>
              </p14:xfrm>
            </p:contentPart>
          </mc:Choice>
          <mc:Fallback>
            <p:pic>
              <p:nvPicPr>
                <p:cNvPr id="16624" name="잉크 16623">
                  <a:extLst>
                    <a:ext uri="{FF2B5EF4-FFF2-40B4-BE49-F238E27FC236}">
                      <a16:creationId xmlns:a16="http://schemas.microsoft.com/office/drawing/2014/main" id="{94058818-3631-99CC-8E46-17298EA2903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261390" y="2181037"/>
                  <a:ext cx="85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16625" name="잉크 16624">
                  <a:extLst>
                    <a:ext uri="{FF2B5EF4-FFF2-40B4-BE49-F238E27FC236}">
                      <a16:creationId xmlns:a16="http://schemas.microsoft.com/office/drawing/2014/main" id="{163BC0BD-FCBD-BA03-D6DB-AA904B5F49C0}"/>
                    </a:ext>
                  </a:extLst>
                </p14:cNvPr>
                <p14:cNvContentPartPr/>
                <p14:nvPr/>
              </p14:nvContentPartPr>
              <p14:xfrm>
                <a:off x="8356430" y="2196517"/>
                <a:ext cx="57240" cy="104040"/>
              </p14:xfrm>
            </p:contentPart>
          </mc:Choice>
          <mc:Fallback>
            <p:pic>
              <p:nvPicPr>
                <p:cNvPr id="16625" name="잉크 16624">
                  <a:extLst>
                    <a:ext uri="{FF2B5EF4-FFF2-40B4-BE49-F238E27FC236}">
                      <a16:creationId xmlns:a16="http://schemas.microsoft.com/office/drawing/2014/main" id="{163BC0BD-FCBD-BA03-D6DB-AA904B5F49C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347430" y="2187517"/>
                  <a:ext cx="74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16626" name="잉크 16625">
                  <a:extLst>
                    <a:ext uri="{FF2B5EF4-FFF2-40B4-BE49-F238E27FC236}">
                      <a16:creationId xmlns:a16="http://schemas.microsoft.com/office/drawing/2014/main" id="{7B48348C-9D21-D32C-A981-197A312CCCC8}"/>
                    </a:ext>
                  </a:extLst>
                </p14:cNvPr>
                <p14:cNvContentPartPr/>
                <p14:nvPr/>
              </p14:nvContentPartPr>
              <p14:xfrm>
                <a:off x="8390990" y="2165197"/>
                <a:ext cx="108360" cy="154440"/>
              </p14:xfrm>
            </p:contentPart>
          </mc:Choice>
          <mc:Fallback>
            <p:pic>
              <p:nvPicPr>
                <p:cNvPr id="16626" name="잉크 16625">
                  <a:extLst>
                    <a:ext uri="{FF2B5EF4-FFF2-40B4-BE49-F238E27FC236}">
                      <a16:creationId xmlns:a16="http://schemas.microsoft.com/office/drawing/2014/main" id="{7B48348C-9D21-D32C-A981-197A312CCCC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381990" y="2156197"/>
                  <a:ext cx="126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16627" name="잉크 16626">
                  <a:extLst>
                    <a:ext uri="{FF2B5EF4-FFF2-40B4-BE49-F238E27FC236}">
                      <a16:creationId xmlns:a16="http://schemas.microsoft.com/office/drawing/2014/main" id="{E5CE8055-5D5B-6251-2D44-B5705B493B2D}"/>
                    </a:ext>
                  </a:extLst>
                </p14:cNvPr>
                <p14:cNvContentPartPr/>
                <p14:nvPr/>
              </p14:nvContentPartPr>
              <p14:xfrm>
                <a:off x="8605190" y="2124877"/>
                <a:ext cx="57600" cy="168480"/>
              </p14:xfrm>
            </p:contentPart>
          </mc:Choice>
          <mc:Fallback>
            <p:pic>
              <p:nvPicPr>
                <p:cNvPr id="16627" name="잉크 16626">
                  <a:extLst>
                    <a:ext uri="{FF2B5EF4-FFF2-40B4-BE49-F238E27FC236}">
                      <a16:creationId xmlns:a16="http://schemas.microsoft.com/office/drawing/2014/main" id="{E5CE8055-5D5B-6251-2D44-B5705B493B2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596190" y="2115877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16628" name="잉크 16627">
                  <a:extLst>
                    <a:ext uri="{FF2B5EF4-FFF2-40B4-BE49-F238E27FC236}">
                      <a16:creationId xmlns:a16="http://schemas.microsoft.com/office/drawing/2014/main" id="{829C15F4-EF09-A83E-2051-ED9E480A4B44}"/>
                    </a:ext>
                  </a:extLst>
                </p14:cNvPr>
                <p14:cNvContentPartPr/>
                <p14:nvPr/>
              </p14:nvContentPartPr>
              <p14:xfrm>
                <a:off x="8680070" y="2157277"/>
                <a:ext cx="24120" cy="167040"/>
              </p14:xfrm>
            </p:contentPart>
          </mc:Choice>
          <mc:Fallback>
            <p:pic>
              <p:nvPicPr>
                <p:cNvPr id="16628" name="잉크 16627">
                  <a:extLst>
                    <a:ext uri="{FF2B5EF4-FFF2-40B4-BE49-F238E27FC236}">
                      <a16:creationId xmlns:a16="http://schemas.microsoft.com/office/drawing/2014/main" id="{829C15F4-EF09-A83E-2051-ED9E480A4B4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671430" y="2148277"/>
                  <a:ext cx="41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16629" name="잉크 16628">
                  <a:extLst>
                    <a:ext uri="{FF2B5EF4-FFF2-40B4-BE49-F238E27FC236}">
                      <a16:creationId xmlns:a16="http://schemas.microsoft.com/office/drawing/2014/main" id="{2635DAC3-2616-694D-6362-255AB684E974}"/>
                    </a:ext>
                  </a:extLst>
                </p14:cNvPr>
                <p14:cNvContentPartPr/>
                <p14:nvPr/>
              </p14:nvContentPartPr>
              <p14:xfrm>
                <a:off x="8733710" y="2244397"/>
                <a:ext cx="127800" cy="80280"/>
              </p14:xfrm>
            </p:contentPart>
          </mc:Choice>
          <mc:Fallback>
            <p:pic>
              <p:nvPicPr>
                <p:cNvPr id="16629" name="잉크 16628">
                  <a:extLst>
                    <a:ext uri="{FF2B5EF4-FFF2-40B4-BE49-F238E27FC236}">
                      <a16:creationId xmlns:a16="http://schemas.microsoft.com/office/drawing/2014/main" id="{2635DAC3-2616-694D-6362-255AB684E97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724710" y="2235397"/>
                  <a:ext cx="145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16630" name="잉크 16629">
                  <a:extLst>
                    <a:ext uri="{FF2B5EF4-FFF2-40B4-BE49-F238E27FC236}">
                      <a16:creationId xmlns:a16="http://schemas.microsoft.com/office/drawing/2014/main" id="{BA8AE290-BF2D-1B6F-318A-CCCFAC50BDE1}"/>
                    </a:ext>
                  </a:extLst>
                </p14:cNvPr>
                <p14:cNvContentPartPr/>
                <p14:nvPr/>
              </p14:nvContentPartPr>
              <p14:xfrm>
                <a:off x="8861870" y="2197957"/>
                <a:ext cx="59040" cy="140760"/>
              </p14:xfrm>
            </p:contentPart>
          </mc:Choice>
          <mc:Fallback>
            <p:pic>
              <p:nvPicPr>
                <p:cNvPr id="16630" name="잉크 16629">
                  <a:extLst>
                    <a:ext uri="{FF2B5EF4-FFF2-40B4-BE49-F238E27FC236}">
                      <a16:creationId xmlns:a16="http://schemas.microsoft.com/office/drawing/2014/main" id="{BA8AE290-BF2D-1B6F-318A-CCCFAC50BDE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853230" y="2188957"/>
                  <a:ext cx="76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16631" name="잉크 16630">
                  <a:extLst>
                    <a:ext uri="{FF2B5EF4-FFF2-40B4-BE49-F238E27FC236}">
                      <a16:creationId xmlns:a16="http://schemas.microsoft.com/office/drawing/2014/main" id="{D34950E0-8219-7F2A-B048-A546170CC303}"/>
                    </a:ext>
                  </a:extLst>
                </p14:cNvPr>
                <p14:cNvContentPartPr/>
                <p14:nvPr/>
              </p14:nvContentPartPr>
              <p14:xfrm>
                <a:off x="8894630" y="2255557"/>
                <a:ext cx="113400" cy="85320"/>
              </p14:xfrm>
            </p:contentPart>
          </mc:Choice>
          <mc:Fallback>
            <p:pic>
              <p:nvPicPr>
                <p:cNvPr id="16631" name="잉크 16630">
                  <a:extLst>
                    <a:ext uri="{FF2B5EF4-FFF2-40B4-BE49-F238E27FC236}">
                      <a16:creationId xmlns:a16="http://schemas.microsoft.com/office/drawing/2014/main" id="{D34950E0-8219-7F2A-B048-A546170CC30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885990" y="2246557"/>
                  <a:ext cx="131040" cy="102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>
            <a:extLst>
              <a:ext uri="{FF2B5EF4-FFF2-40B4-BE49-F238E27FC236}">
                <a16:creationId xmlns:a16="http://schemas.microsoft.com/office/drawing/2014/main" id="{70CD0BB6-B2B6-41BB-AC09-E15830611B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BC54534-D7FB-4912-BD91-ABC5E63958EA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7413" name="Footer Placeholder 3">
            <a:extLst>
              <a:ext uri="{FF2B5EF4-FFF2-40B4-BE49-F238E27FC236}">
                <a16:creationId xmlns:a16="http://schemas.microsoft.com/office/drawing/2014/main" id="{A1E0ED83-F720-4314-BD68-2D9F56BE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7411" name="슬라이드 번호 개체 틀 5">
            <a:extLst>
              <a:ext uri="{FF2B5EF4-FFF2-40B4-BE49-F238E27FC236}">
                <a16:creationId xmlns:a16="http://schemas.microsoft.com/office/drawing/2014/main" id="{EEC8AFAF-16AC-4978-906C-8A32034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E8F2B0E-0E58-4AE9-AC70-BD1D9560F38F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7412" name="직사각형 6">
            <a:extLst>
              <a:ext uri="{FF2B5EF4-FFF2-40B4-BE49-F238E27FC236}">
                <a16:creationId xmlns:a16="http://schemas.microsoft.com/office/drawing/2014/main" id="{87C1819A-7B23-4E0A-A8BF-AF86C40C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7" y="271899"/>
            <a:ext cx="6511925" cy="6002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/*  Server 2  */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signal.h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htonl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(INADDR_ANY)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bind(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1">
            <a:extLst>
              <a:ext uri="{FF2B5EF4-FFF2-40B4-BE49-F238E27FC236}">
                <a16:creationId xmlns:a16="http://schemas.microsoft.com/office/drawing/2014/main" id="{C7339F30-4C6E-42C9-8E98-A47BDF6D94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E7F7C5A-1904-4987-B11E-34A7425458B7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8435" name="바닥글 개체 틀 2">
            <a:extLst>
              <a:ext uri="{FF2B5EF4-FFF2-40B4-BE49-F238E27FC236}">
                <a16:creationId xmlns:a16="http://schemas.microsoft.com/office/drawing/2014/main" id="{029E310A-8C56-49E4-9121-3FBD6085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906BD42C-4003-4EBB-939E-11313C7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F239CBC-8530-4B3D-BD44-C9E6CBFAA54F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16EC3021-AF4B-4D32-B4C4-6A525A02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2" y="0"/>
            <a:ext cx="6264275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listen(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5);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while(1)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("server waiting\n");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accept(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if(fork() == 0)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read(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sleep(5);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write(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exit(0);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else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1">
            <a:extLst>
              <a:ext uri="{FF2B5EF4-FFF2-40B4-BE49-F238E27FC236}">
                <a16:creationId xmlns:a16="http://schemas.microsoft.com/office/drawing/2014/main" id="{479062C3-0CD1-4F97-8BFA-A9704FA588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74014D1-5F01-48B5-B76E-B9790E52518F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9461" name="Footer Placeholder 3">
            <a:extLst>
              <a:ext uri="{FF2B5EF4-FFF2-40B4-BE49-F238E27FC236}">
                <a16:creationId xmlns:a16="http://schemas.microsoft.com/office/drawing/2014/main" id="{548383F2-674B-4D3A-AE01-3F66E1BA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9459" name="슬라이드 번호 개체 틀 3">
            <a:extLst>
              <a:ext uri="{FF2B5EF4-FFF2-40B4-BE49-F238E27FC236}">
                <a16:creationId xmlns:a16="http://schemas.microsoft.com/office/drawing/2014/main" id="{CE37BEB9-BE21-4577-9AE0-1D0A737D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6AC3631-D7A3-48DB-A1EE-214F8DE29653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9460" name="직사각형 4">
            <a:extLst>
              <a:ext uri="{FF2B5EF4-FFF2-40B4-BE49-F238E27FC236}">
                <a16:creationId xmlns:a16="http://schemas.microsoft.com/office/drawing/2014/main" id="{401981E1-40EB-46A1-9CAB-BCEE423A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61150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arpa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address;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result;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'A';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inet_addr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("127.0.0.1");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(address);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connect(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*)&amp;address,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직사각형 1">
            <a:extLst>
              <a:ext uri="{FF2B5EF4-FFF2-40B4-BE49-F238E27FC236}">
                <a16:creationId xmlns:a16="http://schemas.microsoft.com/office/drawing/2014/main" id="{6C73387D-FA29-44D3-896A-0E6F626E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88913"/>
            <a:ext cx="40179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if(result == -1)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perror("oops: client");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exit(1);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write(sockfd,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read(sockfd,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printf("char from server = %c\n", ch);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close(sockfd);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exit(0);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1">
            <a:extLst>
              <a:ext uri="{FF2B5EF4-FFF2-40B4-BE49-F238E27FC236}">
                <a16:creationId xmlns:a16="http://schemas.microsoft.com/office/drawing/2014/main" id="{4D8AB253-D61C-40F6-8AE8-EC0F570776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9D427FD-1325-4317-948F-BB7D9AFFE137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9B6CE7D2-D42E-4C9B-8B60-2680885B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0483" name="슬라이드 번호 개체 틀 3">
            <a:extLst>
              <a:ext uri="{FF2B5EF4-FFF2-40B4-BE49-F238E27FC236}">
                <a16:creationId xmlns:a16="http://schemas.microsoft.com/office/drawing/2014/main" id="{67EE8058-835A-4E35-BE91-180AD602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C3B12E9-2A0D-4ACB-9A34-50575C60843D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20484" name="직사각형 4">
            <a:extLst>
              <a:ext uri="{FF2B5EF4-FFF2-40B4-BE49-F238E27FC236}">
                <a16:creationId xmlns:a16="http://schemas.microsoft.com/office/drawing/2014/main" id="{454766FA-AA49-4D93-BF34-60EF3ECD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404813"/>
            <a:ext cx="661828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address;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result;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'A';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PF_UNIX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address.sun_family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AF_UNIX;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address.sun_path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(address);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connect(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*)&amp;address,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6" name="직사각형 1">
            <a:extLst>
              <a:ext uri="{FF2B5EF4-FFF2-40B4-BE49-F238E27FC236}">
                <a16:creationId xmlns:a16="http://schemas.microsoft.com/office/drawing/2014/main" id="{48E3A20C-FFD0-4CA8-9A46-D0C8880E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07950"/>
            <a:ext cx="4244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if(result == -1)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perror("oops: client1");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exit(1);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write(sockfd,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read(sockfd,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printf("char from server = %c\n", ch);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close(sockfd);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exit(0);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1">
            <a:extLst>
              <a:ext uri="{FF2B5EF4-FFF2-40B4-BE49-F238E27FC236}">
                <a16:creationId xmlns:a16="http://schemas.microsoft.com/office/drawing/2014/main" id="{123B5928-83E2-4946-A3AC-CE16669E23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7828CF5-B27B-4BD1-8F37-BC4C74813A65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21509" name="Footer Placeholder 3">
            <a:extLst>
              <a:ext uri="{FF2B5EF4-FFF2-40B4-BE49-F238E27FC236}">
                <a16:creationId xmlns:a16="http://schemas.microsoft.com/office/drawing/2014/main" id="{4C6990B2-B87F-47DC-BC1D-CCE5649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1507" name="슬라이드 번호 개체 틀 3">
            <a:extLst>
              <a:ext uri="{FF2B5EF4-FFF2-40B4-BE49-F238E27FC236}">
                <a16:creationId xmlns:a16="http://schemas.microsoft.com/office/drawing/2014/main" id="{25587466-6682-41F2-985C-78312245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7F10FEE-4D80-4CEF-9A87-7118F965CC1E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21508" name="직사각형 4">
            <a:extLst>
              <a:ext uri="{FF2B5EF4-FFF2-40B4-BE49-F238E27FC236}">
                <a16:creationId xmlns:a16="http://schemas.microsoft.com/office/drawing/2014/main" id="{DB951733-246A-48F1-902D-F6D3E02C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1052513"/>
            <a:ext cx="723741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unlink("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PF_UNIX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server_address.sun_family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AF_UNIX;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server_address.sun_path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bind(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직사각형 1">
            <a:extLst>
              <a:ext uri="{FF2B5EF4-FFF2-40B4-BE49-F238E27FC236}">
                <a16:creationId xmlns:a16="http://schemas.microsoft.com/office/drawing/2014/main" id="{67BF2F03-7823-4BF3-89EB-43949797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700"/>
            <a:ext cx="5334000" cy="427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listen(server_sockfd, 5);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while(1)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char ch;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printf("server waiting\n");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client_len = sizeof(client_address);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client_sockfd = accept(server_sockfd, 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(struct sockaddr *)&amp;client_address, 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&amp;client_len);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read(client_sockfd,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ch++;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write(client_sockfd,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close(client_sockfd);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CDD161-7601-4786-BB85-FE9133C5C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System Call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B8BAB-AE7B-6D51-B09B-A9BB40C3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99" name="Date Placeholder 1">
            <a:extLst>
              <a:ext uri="{FF2B5EF4-FFF2-40B4-BE49-F238E27FC236}">
                <a16:creationId xmlns:a16="http://schemas.microsoft.com/office/drawing/2014/main" id="{FB7371ED-DE5D-49B4-9064-5889971F9D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C859326-BF96-4E02-A654-AB1685F97E5A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4101" name="Footer Placeholder 7">
            <a:extLst>
              <a:ext uri="{FF2B5EF4-FFF2-40B4-BE49-F238E27FC236}">
                <a16:creationId xmlns:a16="http://schemas.microsoft.com/office/drawing/2014/main" id="{C9221621-FAD2-460A-9251-5D04AB1F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0" name="Slide Number Placeholder 2">
            <a:extLst>
              <a:ext uri="{FF2B5EF4-FFF2-40B4-BE49-F238E27FC236}">
                <a16:creationId xmlns:a16="http://schemas.microsoft.com/office/drawing/2014/main" id="{F764736D-ECAF-4CFE-8A70-6D167EEA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B82CA2F-DA18-4CF6-9043-F43DE60571C4}" type="slidenum">
              <a:rPr lang="ko-KR" altLang="en-US"/>
              <a:pPr/>
              <a:t>2</a:t>
            </a:fld>
            <a:endParaRPr lang="en-US" altLang="ko-KR"/>
          </a:p>
        </p:txBody>
      </p:sp>
      <p:graphicFrame>
        <p:nvGraphicFramePr>
          <p:cNvPr id="9" name="Group 33">
            <a:extLst>
              <a:ext uri="{FF2B5EF4-FFF2-40B4-BE49-F238E27FC236}">
                <a16:creationId xmlns:a16="http://schemas.microsoft.com/office/drawing/2014/main" id="{E95B7753-610B-4B14-A5B2-1F885719B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32671"/>
              </p:ext>
            </p:extLst>
          </p:nvPr>
        </p:nvGraphicFramePr>
        <p:xfrm>
          <a:off x="539750" y="1106488"/>
          <a:ext cx="8283575" cy="5364320"/>
        </p:xfrm>
        <a:graphic>
          <a:graphicData uri="http://schemas.openxmlformats.org/drawingml/2006/table">
            <a:tbl>
              <a:tblPr/>
              <a:tblGrid>
                <a:gridCol w="18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inet_addr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 형태의 인터넷 주소를 바이너리 형태로 변환한다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inet_ntoa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바이너리 형태의 인터넷 주소를 문자열 형태로 변환한다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socket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통신에 사용하기 위해 소켓을 생성한다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bind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호스트의 로컬 주소를 소켓과 연결한다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listen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소켓을 연결 요청 대기 상태로 만든다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accept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연결 요청을 수락한다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connect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연결을 요청한다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recv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소켓을 통해 데이터를 수신한다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send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소켓을 통해 데이터를 전송한다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recvfrom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비연결형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모델에서 소켓을 통해 메시지를 수신한다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sendto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비연결형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모델에서 소켓을 통해 메시지를 송신한다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uname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호스트의 이름을 포함한 시스템의 정보를 알아온다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gethostname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호스트의 이름을 알아온다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gethostbyname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이름으로 지정한 호스트의 네트워크 정보를 알아온다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gethostbyaddr</a:t>
                      </a:r>
                    </a:p>
                  </a:txBody>
                  <a:tcPr marL="91434" marR="9143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인터넷 주소로 지정한 호스트의 네트워크 정보를 알아온다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91434" marR="9143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BCE678-5415-814D-5BC0-0DE708C6E989}"/>
                  </a:ext>
                </a:extLst>
              </p14:cNvPr>
              <p14:cNvContentPartPr/>
              <p14:nvPr/>
            </p14:nvContentPartPr>
            <p14:xfrm>
              <a:off x="407824" y="2209084"/>
              <a:ext cx="153360" cy="1515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BCE678-5415-814D-5BC0-0DE708C6E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24" y="2200084"/>
                <a:ext cx="171000" cy="153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A968273-762F-3EA8-2C0C-11068144D209}"/>
              </a:ext>
            </a:extLst>
          </p:cNvPr>
          <p:cNvGrpSpPr/>
          <p:nvPr/>
        </p:nvGrpSpPr>
        <p:grpSpPr>
          <a:xfrm>
            <a:off x="192544" y="4545124"/>
            <a:ext cx="366840" cy="435960"/>
            <a:chOff x="192544" y="4545124"/>
            <a:chExt cx="3668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85D7AD7-3808-9CA4-AB87-E7FDD6B2A70B}"/>
                    </a:ext>
                  </a:extLst>
                </p14:cNvPr>
                <p14:cNvContentPartPr/>
                <p14:nvPr/>
              </p14:nvContentPartPr>
              <p14:xfrm>
                <a:off x="499984" y="4587964"/>
                <a:ext cx="59400" cy="393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85D7AD7-3808-9CA4-AB87-E7FDD6B2A7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1344" y="4578964"/>
                  <a:ext cx="77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BFDED0D-702C-7EDB-50AD-AE5CD9EAF515}"/>
                    </a:ext>
                  </a:extLst>
                </p14:cNvPr>
                <p14:cNvContentPartPr/>
                <p14:nvPr/>
              </p14:nvContentPartPr>
              <p14:xfrm>
                <a:off x="192544" y="4545124"/>
                <a:ext cx="184320" cy="270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BFDED0D-702C-7EDB-50AD-AE5CD9EAF5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904" y="4536124"/>
                  <a:ext cx="20196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86283B6-2E49-0C28-D0E5-DA32922CC12E}"/>
                  </a:ext>
                </a:extLst>
              </p14:cNvPr>
              <p14:cNvContentPartPr/>
              <p14:nvPr/>
            </p14:nvContentPartPr>
            <p14:xfrm>
              <a:off x="170944" y="2683924"/>
              <a:ext cx="169200" cy="226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86283B6-2E49-0C28-D0E5-DA32922CC1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304" y="2675284"/>
                <a:ext cx="186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51F38F4-7831-556D-D015-E43A8EA80041}"/>
                  </a:ext>
                </a:extLst>
              </p14:cNvPr>
              <p14:cNvContentPartPr/>
              <p14:nvPr/>
            </p14:nvContentPartPr>
            <p14:xfrm>
              <a:off x="145024" y="2913964"/>
              <a:ext cx="176760" cy="187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51F38F4-7831-556D-D015-E43A8EA800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24" y="2905324"/>
                <a:ext cx="194400" cy="20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F17CF91D-CB2B-4546-8CFE-14F6B907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recvfrom</a:t>
            </a:r>
            <a:endParaRPr lang="ko-KR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2AC327-A366-4262-9DB4-A59758CAD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비연결형 통신 모델에서 소켓을 통해 메시지 수신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15364" name="Group 4">
            <a:extLst>
              <a:ext uri="{FF2B5EF4-FFF2-40B4-BE49-F238E27FC236}">
                <a16:creationId xmlns:a16="http://schemas.microsoft.com/office/drawing/2014/main" id="{B66A2ACF-4C29-4D10-941B-71D9805467D6}"/>
              </a:ext>
            </a:extLst>
          </p:cNvPr>
          <p:cNvGraphicFramePr>
            <a:graphicFrameLocks noGrp="1"/>
          </p:cNvGraphicFramePr>
          <p:nvPr/>
        </p:nvGraphicFramePr>
        <p:xfrm>
          <a:off x="392113" y="1557338"/>
          <a:ext cx="8353425" cy="438951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563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&lt;sys/socket.h&gt;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recvfrom(int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sockfd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void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len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flags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          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struct sockaddr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socklen_t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fromlen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sockfd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수신한 메시지를 저장할 버퍼이다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len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flags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recvfrom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동작 방식을 결정한다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recv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동일하다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from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송신한 쪽의 정보가 저장된다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fromlen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바이트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수신한 메시지의 바이트 크기를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5">
            <a:extLst>
              <a:ext uri="{FF2B5EF4-FFF2-40B4-BE49-F238E27FC236}">
                <a16:creationId xmlns:a16="http://schemas.microsoft.com/office/drawing/2014/main" id="{88BE7E3F-6426-4823-8474-58CBC374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recvfrom</a:t>
            </a:r>
            <a:endParaRPr lang="ko-KR" altLang="en-US"/>
          </a:p>
        </p:txBody>
      </p:sp>
      <p:sp>
        <p:nvSpPr>
          <p:cNvPr id="23555" name="내용 개체 틀 6">
            <a:extLst>
              <a:ext uri="{FF2B5EF4-FFF2-40B4-BE49-F238E27FC236}">
                <a16:creationId xmlns:a16="http://schemas.microsoft.com/office/drawing/2014/main" id="{4EB00942-4088-40A4-AADF-CCF1573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flags</a:t>
            </a:r>
          </a:p>
          <a:p>
            <a:pPr lvl="1"/>
            <a:r>
              <a:rPr lang="en-US" altLang="ko-KR"/>
              <a:t>recvfrom</a:t>
            </a:r>
            <a:r>
              <a:rPr lang="ko-KR" altLang="en-US"/>
              <a:t>의 동작방식을 결정한다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보통 </a:t>
            </a:r>
            <a:r>
              <a:rPr lang="en-US" altLang="ko-KR"/>
              <a:t>0</a:t>
            </a:r>
            <a:r>
              <a:rPr lang="ko-KR" altLang="en-US"/>
              <a:t>을 설정한다</a:t>
            </a:r>
            <a:r>
              <a:rPr lang="en-US" altLang="ko-KR"/>
              <a:t>.</a:t>
            </a:r>
          </a:p>
          <a:p>
            <a:r>
              <a:rPr lang="en-US" altLang="ko-KR"/>
              <a:t>struct sockaddr *from</a:t>
            </a:r>
          </a:p>
          <a:p>
            <a:pPr lvl="1"/>
            <a:r>
              <a:rPr lang="en-US" altLang="ko-KR"/>
              <a:t>NULL</a:t>
            </a:r>
            <a:r>
              <a:rPr lang="ko-KR" altLang="en-US"/>
              <a:t>이 아니고 소켓이 비연결형일 경우 메시지를 전송한 측의 정보를 저장한다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NULL</a:t>
            </a:r>
            <a:r>
              <a:rPr lang="ko-KR" altLang="en-US"/>
              <a:t>일 경우 </a:t>
            </a:r>
            <a:r>
              <a:rPr lang="en-US" altLang="ko-KR"/>
              <a:t>recvfrom</a:t>
            </a:r>
            <a:r>
              <a:rPr lang="ko-KR" altLang="en-US"/>
              <a:t>은 </a:t>
            </a:r>
            <a:r>
              <a:rPr lang="en-US" altLang="ko-KR"/>
              <a:t>recv</a:t>
            </a:r>
            <a:r>
              <a:rPr lang="ko-KR" altLang="en-US"/>
              <a:t>와 동일하다</a:t>
            </a:r>
            <a:r>
              <a:rPr lang="en-US" altLang="ko-KR"/>
              <a:t>.</a:t>
            </a:r>
          </a:p>
          <a:p>
            <a:r>
              <a:rPr lang="en-US" altLang="ko-KR"/>
              <a:t>socklen_t *fromlen</a:t>
            </a:r>
          </a:p>
          <a:p>
            <a:pPr lvl="1"/>
            <a:r>
              <a:rPr lang="en-US" altLang="ko-KR"/>
              <a:t>from</a:t>
            </a:r>
            <a:r>
              <a:rPr lang="ko-KR" altLang="en-US"/>
              <a:t>의 크기이다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메시지를 수신한 이후에는 </a:t>
            </a:r>
            <a:r>
              <a:rPr lang="en-US" altLang="ko-KR"/>
              <a:t>from</a:t>
            </a:r>
            <a:r>
              <a:rPr lang="ko-KR" altLang="en-US"/>
              <a:t>에 저장된 정보의 실제 길이로 변경된다</a:t>
            </a:r>
            <a:endParaRPr lang="en-US" altLang="ko-KR"/>
          </a:p>
          <a:p>
            <a:r>
              <a:rPr lang="ko-KR" altLang="en-US"/>
              <a:t>반환값</a:t>
            </a:r>
            <a:endParaRPr lang="en-US" altLang="ko-KR"/>
          </a:p>
          <a:p>
            <a:pPr lvl="1"/>
            <a:r>
              <a:rPr lang="ko-KR" altLang="en-US"/>
              <a:t>호출이 성공할 경우 수신한 메시지의 바이트 수를 반환한다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실패하면 </a:t>
            </a:r>
            <a:r>
              <a:rPr lang="en-US" altLang="ko-KR"/>
              <a:t>-1</a:t>
            </a:r>
            <a:r>
              <a:rPr lang="ko-KR" altLang="en-US"/>
              <a:t>을 반환한다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3">
            <a:extLst>
              <a:ext uri="{FF2B5EF4-FFF2-40B4-BE49-F238E27FC236}">
                <a16:creationId xmlns:a16="http://schemas.microsoft.com/office/drawing/2014/main" id="{370DE863-1B54-4F6F-A745-55D2B8FF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sendto</a:t>
            </a:r>
            <a:endParaRPr lang="ko-KR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6458EE4-CCE2-4A0F-B348-768A30FAA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비연결형 통신 모델에서 소켓을 통해 메시지 송신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8C538232-31CA-412E-A9F2-46E3E0EB5761}"/>
              </a:ext>
            </a:extLst>
          </p:cNvPr>
          <p:cNvGraphicFramePr>
            <a:graphicFrameLocks noGrp="1"/>
          </p:cNvGraphicFramePr>
          <p:nvPr/>
        </p:nvGraphicFramePr>
        <p:xfrm>
          <a:off x="411163" y="1700213"/>
          <a:ext cx="8353425" cy="43910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6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socket.h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sendto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sockfd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void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flags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       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socklen_t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tolen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sockfd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msg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전송할 메시지를 저장하고 있는 버퍼이다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len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전송할 메시지의 길이이다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flags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sendto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동작 방식을 결정한다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send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동일하다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to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송신할 상대의 주소 등의 정보이다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tolen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바이트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전송한 메시지의 문자 개수를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3">
            <a:extLst>
              <a:ext uri="{FF2B5EF4-FFF2-40B4-BE49-F238E27FC236}">
                <a16:creationId xmlns:a16="http://schemas.microsoft.com/office/drawing/2014/main" id="{832869EB-F840-4D8B-B2F7-0BB622FF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sendto</a:t>
            </a:r>
            <a:endParaRPr lang="ko-KR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784906-7792-4643-8E2C-FD8504673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const void *msg, size_t len</a:t>
            </a:r>
          </a:p>
          <a:p>
            <a:pPr lvl="1"/>
            <a:r>
              <a:rPr lang="ko-KR" altLang="en-US"/>
              <a:t>송신할 메시지가 담긴 버퍼의 포인터와 메시지의 크기이다</a:t>
            </a:r>
            <a:r>
              <a:rPr lang="en-US" altLang="ko-KR"/>
              <a:t>.</a:t>
            </a:r>
          </a:p>
          <a:p>
            <a:r>
              <a:rPr lang="en-US" altLang="ko-KR"/>
              <a:t> int flags</a:t>
            </a:r>
          </a:p>
          <a:p>
            <a:pPr lvl="1"/>
            <a:r>
              <a:rPr lang="en-US" altLang="ko-KR"/>
              <a:t>sendto</a:t>
            </a:r>
            <a:r>
              <a:rPr lang="ko-KR" altLang="en-US"/>
              <a:t>의 동작 방식을 설정하는데 보통 </a:t>
            </a:r>
            <a:r>
              <a:rPr lang="en-US" altLang="ko-KR"/>
              <a:t>0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r>
              <a:rPr lang="en-US" altLang="ko-KR"/>
              <a:t>const struct sockaddr *to</a:t>
            </a:r>
          </a:p>
          <a:p>
            <a:pPr lvl="1"/>
            <a:r>
              <a:rPr lang="ko-KR" altLang="en-US"/>
              <a:t>전송한 메시지를 수신하게 되는 상대방의 정보를 저장한다</a:t>
            </a:r>
            <a:r>
              <a:rPr lang="en-US" altLang="ko-KR"/>
              <a:t>.</a:t>
            </a:r>
          </a:p>
          <a:p>
            <a:r>
              <a:rPr lang="en-US" altLang="ko-KR"/>
              <a:t>socklen_t tolen</a:t>
            </a:r>
          </a:p>
          <a:p>
            <a:pPr lvl="1"/>
            <a:r>
              <a:rPr lang="en-US" altLang="ko-KR"/>
              <a:t>to</a:t>
            </a:r>
            <a:r>
              <a:rPr lang="ko-KR" altLang="en-US"/>
              <a:t>의 바이트 크기이다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직사각형 1">
            <a:extLst>
              <a:ext uri="{FF2B5EF4-FFF2-40B4-BE49-F238E27FC236}">
                <a16:creationId xmlns:a16="http://schemas.microsoft.com/office/drawing/2014/main" id="{6BFF3D76-DDB0-4B86-AE90-4D3B4E97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512" y="361741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ex 13-01s.c , </a:t>
            </a:r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840F6-F4B1-D394-4DC6-BE3AB07606C7}"/>
              </a:ext>
            </a:extLst>
          </p:cNvPr>
          <p:cNvSpPr txBox="1"/>
          <p:nvPr/>
        </p:nvSpPr>
        <p:spPr>
          <a:xfrm>
            <a:off x="1338087" y="900846"/>
            <a:ext cx="68613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u="none" dirty="0">
                <a:latin typeface="+mn-ea"/>
                <a:ea typeface="+mn-ea"/>
              </a:rPr>
              <a:t>01 #include &lt;sys/</a:t>
            </a:r>
            <a:r>
              <a:rPr lang="en-US" altLang="ko-KR" sz="1600" b="0" u="none" dirty="0" err="1">
                <a:latin typeface="+mn-ea"/>
                <a:ea typeface="+mn-ea"/>
              </a:rPr>
              <a:t>types.h</a:t>
            </a:r>
            <a:r>
              <a:rPr lang="en-US" altLang="ko-KR" sz="1600" b="0" u="none" dirty="0">
                <a:latin typeface="+mn-ea"/>
                <a:ea typeface="+mn-ea"/>
              </a:rPr>
              <a:t>&gt;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02 #include &lt;sys/</a:t>
            </a:r>
            <a:r>
              <a:rPr lang="en-US" altLang="ko-KR" sz="1600" b="0" u="none" dirty="0" err="1">
                <a:latin typeface="+mn-ea"/>
                <a:ea typeface="+mn-ea"/>
              </a:rPr>
              <a:t>socket.h</a:t>
            </a:r>
            <a:r>
              <a:rPr lang="en-US" altLang="ko-KR" sz="1600" b="0" u="none" dirty="0">
                <a:latin typeface="+mn-ea"/>
                <a:ea typeface="+mn-ea"/>
              </a:rPr>
              <a:t>&gt;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03 #include &lt;</a:t>
            </a:r>
            <a:r>
              <a:rPr lang="en-US" altLang="ko-KR" sz="1600" b="0" u="none" dirty="0" err="1">
                <a:latin typeface="+mn-ea"/>
                <a:ea typeface="+mn-ea"/>
              </a:rPr>
              <a:t>netinet</a:t>
            </a:r>
            <a:r>
              <a:rPr lang="en-US" altLang="ko-KR" sz="1600" b="0" u="none" dirty="0">
                <a:latin typeface="+mn-ea"/>
                <a:ea typeface="+mn-ea"/>
              </a:rPr>
              <a:t>/</a:t>
            </a:r>
            <a:r>
              <a:rPr lang="en-US" altLang="ko-KR" sz="1600" b="0" u="none" dirty="0" err="1">
                <a:latin typeface="+mn-ea"/>
                <a:ea typeface="+mn-ea"/>
              </a:rPr>
              <a:t>in.h</a:t>
            </a:r>
            <a:r>
              <a:rPr lang="en-US" altLang="ko-KR" sz="1600" b="0" u="none" dirty="0">
                <a:latin typeface="+mn-ea"/>
                <a:ea typeface="+mn-ea"/>
              </a:rPr>
              <a:t>&gt;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04 #include &lt;sys/</a:t>
            </a:r>
            <a:r>
              <a:rPr lang="en-US" altLang="ko-KR" sz="1600" b="0" u="none" dirty="0" err="1">
                <a:latin typeface="+mn-ea"/>
                <a:ea typeface="+mn-ea"/>
              </a:rPr>
              <a:t>utsname.h</a:t>
            </a:r>
            <a:r>
              <a:rPr lang="en-US" altLang="ko-KR" sz="1600" b="0" u="none" dirty="0">
                <a:latin typeface="+mn-ea"/>
                <a:ea typeface="+mn-ea"/>
              </a:rPr>
              <a:t>&gt;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05 #include &lt;</a:t>
            </a:r>
            <a:r>
              <a:rPr lang="en-US" altLang="ko-KR" sz="1600" b="0" u="none" dirty="0" err="1">
                <a:latin typeface="+mn-ea"/>
                <a:ea typeface="+mn-ea"/>
              </a:rPr>
              <a:t>netdb.h</a:t>
            </a:r>
            <a:r>
              <a:rPr lang="en-US" altLang="ko-KR" sz="1600" b="0" u="none" dirty="0">
                <a:latin typeface="+mn-ea"/>
                <a:ea typeface="+mn-ea"/>
              </a:rPr>
              <a:t>&gt;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06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07 #define SIZE    </a:t>
            </a:r>
            <a:r>
              <a:rPr lang="en-US" altLang="ko-KR" sz="1600" b="0" u="none" dirty="0" err="1">
                <a:latin typeface="+mn-ea"/>
                <a:ea typeface="+mn-ea"/>
              </a:rPr>
              <a:t>sizeof</a:t>
            </a:r>
            <a:r>
              <a:rPr lang="en-US" altLang="ko-KR" sz="1600" b="0" u="none" dirty="0">
                <a:latin typeface="+mn-ea"/>
                <a:ea typeface="+mn-ea"/>
              </a:rPr>
              <a:t>(struct </a:t>
            </a:r>
            <a:r>
              <a:rPr lang="en-US" altLang="ko-KR" sz="1600" b="0" u="none" dirty="0" err="1">
                <a:latin typeface="+mn-ea"/>
                <a:ea typeface="+mn-ea"/>
              </a:rPr>
              <a:t>sockaddr_in</a:t>
            </a:r>
            <a:r>
              <a:rPr lang="en-US" altLang="ko-KR" sz="1600" b="0" u="none" dirty="0">
                <a:latin typeface="+mn-ea"/>
                <a:ea typeface="+mn-ea"/>
              </a:rPr>
              <a:t>)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08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09 main()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10 {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11    int </a:t>
            </a:r>
            <a:r>
              <a:rPr lang="en-US" altLang="ko-KR" sz="1600" b="0" u="none" dirty="0" err="1">
                <a:latin typeface="+mn-ea"/>
                <a:ea typeface="+mn-ea"/>
              </a:rPr>
              <a:t>sockfd</a:t>
            </a:r>
            <a:r>
              <a:rPr lang="en-US" altLang="ko-KR" sz="1600" b="0" u="none" dirty="0">
                <a:latin typeface="+mn-ea"/>
                <a:ea typeface="+mn-ea"/>
              </a:rPr>
              <a:t>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12     char msg;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13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14     struct </a:t>
            </a:r>
            <a:r>
              <a:rPr lang="en-US" altLang="ko-KR" sz="1600" b="0" u="none" dirty="0" err="1">
                <a:latin typeface="+mn-ea"/>
                <a:ea typeface="+mn-ea"/>
              </a:rPr>
              <a:t>utsname</a:t>
            </a:r>
            <a:r>
              <a:rPr lang="en-US" altLang="ko-KR" sz="1600" b="0" u="none" dirty="0">
                <a:latin typeface="+mn-ea"/>
                <a:ea typeface="+mn-ea"/>
              </a:rPr>
              <a:t> info;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15     struct </a:t>
            </a:r>
            <a:r>
              <a:rPr lang="en-US" altLang="ko-KR" sz="1600" b="0" u="none" dirty="0" err="1">
                <a:latin typeface="+mn-ea"/>
                <a:ea typeface="+mn-ea"/>
              </a:rPr>
              <a:t>hostent</a:t>
            </a:r>
            <a:r>
              <a:rPr lang="en-US" altLang="ko-KR" sz="1600" b="0" u="none" dirty="0">
                <a:latin typeface="+mn-ea"/>
                <a:ea typeface="+mn-ea"/>
              </a:rPr>
              <a:t> *hent;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16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17     struct </a:t>
            </a:r>
            <a:r>
              <a:rPr lang="en-US" altLang="ko-KR" sz="1600" b="0" u="none" dirty="0" err="1">
                <a:latin typeface="+mn-ea"/>
                <a:ea typeface="+mn-ea"/>
              </a:rPr>
              <a:t>sockaddr_in</a:t>
            </a:r>
            <a:r>
              <a:rPr lang="en-US" altLang="ko-KR" sz="1600" b="0" u="none" dirty="0">
                <a:latin typeface="+mn-ea"/>
                <a:ea typeface="+mn-ea"/>
              </a:rPr>
              <a:t> </a:t>
            </a:r>
            <a:r>
              <a:rPr lang="en-US" altLang="ko-KR" sz="1600" b="1" u="none" dirty="0">
                <a:solidFill>
                  <a:srgbClr val="FF0000"/>
                </a:solidFill>
                <a:latin typeface="+mn-ea"/>
                <a:ea typeface="+mn-ea"/>
              </a:rPr>
              <a:t>server = {PF_INET, 2007, INADDR_ANY};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18     struct </a:t>
            </a:r>
            <a:r>
              <a:rPr lang="en-US" altLang="ko-KR" sz="1600" b="0" u="none" dirty="0" err="1">
                <a:latin typeface="+mn-ea"/>
                <a:ea typeface="+mn-ea"/>
              </a:rPr>
              <a:t>sockaddr_in</a:t>
            </a:r>
            <a:r>
              <a:rPr lang="en-US" altLang="ko-KR" sz="1600" b="0" u="none" dirty="0">
                <a:latin typeface="+mn-ea"/>
                <a:ea typeface="+mn-ea"/>
              </a:rPr>
              <a:t> </a:t>
            </a:r>
            <a:r>
              <a:rPr lang="en-US" altLang="ko-KR" sz="1600" b="1" u="none" dirty="0">
                <a:solidFill>
                  <a:srgbClr val="FF0000"/>
                </a:solidFill>
                <a:latin typeface="+mn-ea"/>
                <a:ea typeface="+mn-ea"/>
              </a:rPr>
              <a:t>client</a:t>
            </a:r>
            <a:r>
              <a:rPr lang="en-US" altLang="ko-KR" sz="1600" b="0" u="none" dirty="0">
                <a:latin typeface="+mn-ea"/>
                <a:ea typeface="+mn-ea"/>
              </a:rPr>
              <a:t>; </a:t>
            </a:r>
          </a:p>
          <a:p>
            <a:r>
              <a:rPr lang="en-US" altLang="ko-KR" sz="1600" b="0" u="none" dirty="0">
                <a:latin typeface="+mn-ea"/>
                <a:ea typeface="+mn-ea"/>
              </a:rPr>
              <a:t>19     int </a:t>
            </a:r>
            <a:r>
              <a:rPr lang="en-US" altLang="ko-KR" sz="1600" b="0" u="none" dirty="0" err="1">
                <a:latin typeface="+mn-ea"/>
                <a:ea typeface="+mn-ea"/>
              </a:rPr>
              <a:t>client_len</a:t>
            </a:r>
            <a:r>
              <a:rPr lang="en-US" altLang="ko-KR" sz="1600" b="0" u="none" dirty="0">
                <a:latin typeface="+mn-ea"/>
                <a:ea typeface="+mn-ea"/>
              </a:rPr>
              <a:t> = SIZE;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40AD8F-891B-CB16-1A6B-9C860028930C}"/>
              </a:ext>
            </a:extLst>
          </p:cNvPr>
          <p:cNvSpPr txBox="1"/>
          <p:nvPr/>
        </p:nvSpPr>
        <p:spPr>
          <a:xfrm>
            <a:off x="1311309" y="1073731"/>
            <a:ext cx="7390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20    </a:t>
            </a:r>
            <a:r>
              <a:rPr lang="en-US" altLang="ko-KR" sz="1600" dirty="0" err="1">
                <a:latin typeface="+mn-ea"/>
              </a:rPr>
              <a:t>uname</a:t>
            </a:r>
            <a:r>
              <a:rPr lang="en-US" altLang="ko-KR" sz="1600" dirty="0">
                <a:latin typeface="+mn-ea"/>
              </a:rPr>
              <a:t>(&amp;info); </a:t>
            </a:r>
          </a:p>
          <a:p>
            <a:r>
              <a:rPr lang="en-US" altLang="ko-KR" sz="1600" dirty="0">
                <a:latin typeface="+mn-ea"/>
              </a:rPr>
              <a:t>21    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("node name : %s\n", </a:t>
            </a:r>
            <a:r>
              <a:rPr lang="en-US" altLang="ko-KR" sz="1600" dirty="0" err="1">
                <a:latin typeface="+mn-ea"/>
              </a:rPr>
              <a:t>info.nodename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22</a:t>
            </a:r>
          </a:p>
          <a:p>
            <a:r>
              <a:rPr lang="en-US" altLang="ko-KR" sz="1600" dirty="0">
                <a:latin typeface="+mn-ea"/>
              </a:rPr>
              <a:t>23     hent = </a:t>
            </a:r>
            <a:r>
              <a:rPr lang="en-US" altLang="ko-KR" sz="1600" dirty="0" err="1">
                <a:latin typeface="+mn-ea"/>
              </a:rPr>
              <a:t>gethostbyname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info.nodename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24     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("official name : %s\n", hent-&gt;</a:t>
            </a:r>
            <a:r>
              <a:rPr lang="en-US" altLang="ko-KR" sz="1600" dirty="0" err="1">
                <a:latin typeface="+mn-ea"/>
              </a:rPr>
              <a:t>h_name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25</a:t>
            </a:r>
          </a:p>
          <a:p>
            <a:r>
              <a:rPr lang="en-US" altLang="ko-KR" sz="1600" dirty="0">
                <a:latin typeface="+mn-ea"/>
              </a:rPr>
              <a:t>26     </a:t>
            </a:r>
            <a:r>
              <a:rPr lang="en-US" altLang="ko-KR" sz="1600" dirty="0" err="1">
                <a:latin typeface="+mn-ea"/>
              </a:rPr>
              <a:t>sockfd</a:t>
            </a:r>
            <a:r>
              <a:rPr lang="en-US" altLang="ko-KR" sz="1600" dirty="0">
                <a:latin typeface="+mn-ea"/>
              </a:rPr>
              <a:t> = socket(AF_INET, SOCK_DGRAM, 0); </a:t>
            </a:r>
          </a:p>
          <a:p>
            <a:r>
              <a:rPr lang="en-US" altLang="ko-KR" sz="1600" dirty="0">
                <a:latin typeface="+mn-ea"/>
              </a:rPr>
              <a:t>27</a:t>
            </a:r>
          </a:p>
          <a:p>
            <a:r>
              <a:rPr lang="en-US" altLang="ko-KR" sz="1600" dirty="0">
                <a:latin typeface="+mn-ea"/>
              </a:rPr>
              <a:t>28     bind(</a:t>
            </a:r>
            <a:r>
              <a:rPr lang="en-US" altLang="ko-KR" sz="1600" dirty="0" err="1">
                <a:latin typeface="+mn-ea"/>
              </a:rPr>
              <a:t>sockfd</a:t>
            </a:r>
            <a:r>
              <a:rPr lang="en-US" altLang="ko-KR" sz="1600" dirty="0">
                <a:latin typeface="+mn-ea"/>
              </a:rPr>
              <a:t>, (struct </a:t>
            </a:r>
            <a:r>
              <a:rPr lang="en-US" altLang="ko-KR" sz="1600" dirty="0" err="1">
                <a:latin typeface="+mn-ea"/>
              </a:rPr>
              <a:t>sockaddr</a:t>
            </a:r>
            <a:r>
              <a:rPr lang="en-US" altLang="ko-KR" sz="1600" dirty="0">
                <a:latin typeface="+mn-ea"/>
              </a:rPr>
              <a:t> *)&amp;server, SIZE); </a:t>
            </a:r>
          </a:p>
          <a:p>
            <a:r>
              <a:rPr lang="en-US" altLang="ko-KR" sz="1600" dirty="0">
                <a:latin typeface="+mn-ea"/>
              </a:rPr>
              <a:t>29</a:t>
            </a:r>
          </a:p>
          <a:p>
            <a:r>
              <a:rPr lang="en-US" altLang="ko-KR" sz="1600" dirty="0">
                <a:latin typeface="+mn-ea"/>
              </a:rPr>
              <a:t>30     </a:t>
            </a:r>
            <a:r>
              <a:rPr lang="en-US" altLang="ko-KR" sz="1600" dirty="0" err="1">
                <a:latin typeface="+mn-ea"/>
              </a:rPr>
              <a:t>recvfrom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sockfd</a:t>
            </a:r>
            <a:r>
              <a:rPr lang="en-US" altLang="ko-KR" sz="1600" dirty="0">
                <a:latin typeface="+mn-ea"/>
              </a:rPr>
              <a:t>, &amp;msg, 1, 0, (struct </a:t>
            </a:r>
            <a:r>
              <a:rPr lang="en-US" altLang="ko-KR" sz="1600" dirty="0" err="1">
                <a:latin typeface="+mn-ea"/>
              </a:rPr>
              <a:t>sockaddr</a:t>
            </a:r>
            <a:r>
              <a:rPr lang="en-US" altLang="ko-KR" sz="1600" dirty="0">
                <a:latin typeface="+mn-ea"/>
              </a:rPr>
              <a:t> *)&amp;client, &amp;</a:t>
            </a:r>
            <a:r>
              <a:rPr lang="en-US" altLang="ko-KR" sz="1600" dirty="0" err="1">
                <a:latin typeface="+mn-ea"/>
              </a:rPr>
              <a:t>client_len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31 </a:t>
            </a:r>
          </a:p>
          <a:p>
            <a:r>
              <a:rPr lang="en-US" altLang="ko-KR" sz="1600" dirty="0">
                <a:latin typeface="+mn-ea"/>
              </a:rPr>
              <a:t>32     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</a:t>
            </a:r>
            <a:r>
              <a:rPr lang="en-US" altLang="ko-KR" sz="1600" dirty="0" err="1">
                <a:latin typeface="+mn-ea"/>
              </a:rPr>
              <a:t>recv</a:t>
            </a:r>
            <a:r>
              <a:rPr lang="en-US" altLang="ko-KR" sz="1600" dirty="0">
                <a:latin typeface="+mn-ea"/>
              </a:rPr>
              <a:t> from client : %c\n", msg); </a:t>
            </a:r>
          </a:p>
          <a:p>
            <a:r>
              <a:rPr lang="en-US" altLang="ko-KR" sz="1600" dirty="0">
                <a:latin typeface="+mn-ea"/>
              </a:rPr>
              <a:t>33 </a:t>
            </a:r>
          </a:p>
          <a:p>
            <a:r>
              <a:rPr lang="en-US" altLang="ko-KR" sz="1600" dirty="0">
                <a:latin typeface="+mn-ea"/>
              </a:rPr>
              <a:t>34     </a:t>
            </a:r>
            <a:r>
              <a:rPr lang="en-US" altLang="ko-KR" sz="1600" dirty="0" err="1">
                <a:latin typeface="+mn-ea"/>
              </a:rPr>
              <a:t>sendto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sockfd</a:t>
            </a:r>
            <a:r>
              <a:rPr lang="en-US" altLang="ko-KR" sz="1600" dirty="0">
                <a:latin typeface="+mn-ea"/>
              </a:rPr>
              <a:t>, &amp;msg, 1, 0, (struct </a:t>
            </a:r>
            <a:r>
              <a:rPr lang="en-US" altLang="ko-KR" sz="1600" dirty="0" err="1">
                <a:latin typeface="+mn-ea"/>
              </a:rPr>
              <a:t>sockaddr</a:t>
            </a:r>
            <a:r>
              <a:rPr lang="en-US" altLang="ko-KR" sz="1600" dirty="0">
                <a:latin typeface="+mn-ea"/>
              </a:rPr>
              <a:t> *)&amp;client, </a:t>
            </a:r>
            <a:r>
              <a:rPr lang="en-US" altLang="ko-KR" sz="1600" dirty="0" err="1">
                <a:latin typeface="+mn-ea"/>
              </a:rPr>
              <a:t>client_len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35</a:t>
            </a:r>
          </a:p>
          <a:p>
            <a:r>
              <a:rPr lang="en-US" altLang="ko-KR" sz="1600" dirty="0">
                <a:latin typeface="+mn-ea"/>
              </a:rPr>
              <a:t>36     close(</a:t>
            </a:r>
            <a:r>
              <a:rPr lang="en-US" altLang="ko-KR" sz="1600" dirty="0" err="1">
                <a:latin typeface="+mn-ea"/>
              </a:rPr>
              <a:t>sockfd</a:t>
            </a:r>
            <a:r>
              <a:rPr lang="en-US" altLang="ko-KR" sz="1600" dirty="0">
                <a:latin typeface="+mn-ea"/>
              </a:rPr>
              <a:t>); </a:t>
            </a:r>
          </a:p>
          <a:p>
            <a:r>
              <a:rPr lang="en-US" altLang="ko-KR" sz="1600" dirty="0">
                <a:latin typeface="+mn-ea"/>
              </a:rPr>
              <a:t>37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직사각형 1">
            <a:extLst>
              <a:ext uri="{FF2B5EF4-FFF2-40B4-BE49-F238E27FC236}">
                <a16:creationId xmlns:a16="http://schemas.microsoft.com/office/drawing/2014/main" id="{D2DDDE37-20F8-4478-A7D7-D3352F38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263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ex 13-01c.c , </a:t>
            </a:r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96744-B1B9-484A-EBF0-C032BBE4AB45}"/>
              </a:ext>
            </a:extLst>
          </p:cNvPr>
          <p:cNvSpPr txBox="1"/>
          <p:nvPr/>
        </p:nvSpPr>
        <p:spPr>
          <a:xfrm>
            <a:off x="1291214" y="1115596"/>
            <a:ext cx="6858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01 #include &lt;sys/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02 #include &lt;sys/</a:t>
            </a:r>
            <a:r>
              <a:rPr lang="en-US" altLang="ko-KR" sz="1600" dirty="0" err="1"/>
              <a:t>socket.h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03 #include &lt;</a:t>
            </a:r>
            <a:r>
              <a:rPr lang="en-US" altLang="ko-KR" sz="1600" dirty="0" err="1"/>
              <a:t>netinet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04 #include &lt;</a:t>
            </a:r>
            <a:r>
              <a:rPr lang="en-US" altLang="ko-KR" sz="1600" dirty="0" err="1"/>
              <a:t>netdb.h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05 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06 </a:t>
            </a:r>
          </a:p>
          <a:p>
            <a:r>
              <a:rPr lang="en-US" altLang="ko-KR" sz="1600" dirty="0"/>
              <a:t>07 #define SIZE   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(struct </a:t>
            </a:r>
            <a:r>
              <a:rPr lang="en-US" altLang="ko-KR" sz="1600" dirty="0" err="1"/>
              <a:t>sockaddr_in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08</a:t>
            </a:r>
          </a:p>
          <a:p>
            <a:r>
              <a:rPr lang="en-US" altLang="ko-KR" sz="1600" dirty="0"/>
              <a:t>09 main() </a:t>
            </a:r>
          </a:p>
          <a:p>
            <a:r>
              <a:rPr lang="en-US" altLang="ko-KR" sz="1600" dirty="0"/>
              <a:t>10 { </a:t>
            </a:r>
          </a:p>
          <a:p>
            <a:r>
              <a:rPr lang="en-US" altLang="ko-KR" sz="1600" dirty="0"/>
              <a:t>11    int </a:t>
            </a:r>
            <a:r>
              <a:rPr lang="en-US" altLang="ko-KR" sz="1600" dirty="0" err="1"/>
              <a:t>sockfd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/>
              <a:t>12     char msg, hostname[1024], *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/>
              <a:t>13</a:t>
            </a:r>
          </a:p>
          <a:p>
            <a:r>
              <a:rPr lang="en-US" altLang="ko-KR" sz="1600" dirty="0"/>
              <a:t>14     struct </a:t>
            </a:r>
            <a:r>
              <a:rPr lang="en-US" altLang="ko-KR" sz="1600" dirty="0" err="1"/>
              <a:t>hostent</a:t>
            </a:r>
            <a:r>
              <a:rPr lang="en-US" altLang="ko-KR" sz="1600" dirty="0"/>
              <a:t> *hent; </a:t>
            </a:r>
          </a:p>
          <a:p>
            <a:r>
              <a:rPr lang="en-US" altLang="ko-KR" sz="1600" dirty="0"/>
              <a:t>15     struct </a:t>
            </a:r>
            <a:r>
              <a:rPr lang="en-US" altLang="ko-KR" sz="1600" dirty="0" err="1"/>
              <a:t>sockaddr_in</a:t>
            </a:r>
            <a:r>
              <a:rPr lang="en-US" altLang="ko-KR" sz="1600" dirty="0"/>
              <a:t> client = {AF_INET, INADDR_ANY, INADDR_ANY}; </a:t>
            </a:r>
          </a:p>
          <a:p>
            <a:r>
              <a:rPr lang="en-US" altLang="ko-KR" sz="1600" dirty="0"/>
              <a:t>16     struct </a:t>
            </a:r>
            <a:r>
              <a:rPr lang="en-US" altLang="ko-KR" sz="1600" dirty="0" err="1"/>
              <a:t>sockaddr_in</a:t>
            </a:r>
            <a:r>
              <a:rPr lang="en-US" altLang="ko-KR" sz="1600" dirty="0"/>
              <a:t> server = {AF_INET, 2007}; </a:t>
            </a:r>
          </a:p>
          <a:p>
            <a:r>
              <a:rPr lang="en-US" altLang="ko-KR" sz="1600" dirty="0"/>
              <a:t>17     int </a:t>
            </a:r>
            <a:r>
              <a:rPr lang="en-US" altLang="ko-KR" sz="1600" dirty="0" err="1"/>
              <a:t>server_len</a:t>
            </a:r>
            <a:r>
              <a:rPr lang="en-US" altLang="ko-KR" sz="1600" dirty="0"/>
              <a:t> = SIZE;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1FE531-3AF7-F8A3-83F1-477019409A7B}"/>
              </a:ext>
            </a:extLst>
          </p:cNvPr>
          <p:cNvSpPr txBox="1"/>
          <p:nvPr/>
        </p:nvSpPr>
        <p:spPr>
          <a:xfrm>
            <a:off x="911888" y="413051"/>
            <a:ext cx="732022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18    </a:t>
            </a:r>
            <a:r>
              <a:rPr lang="en-US" altLang="ko-KR" sz="1600" dirty="0" err="1"/>
              <a:t>gethostname</a:t>
            </a:r>
            <a:r>
              <a:rPr lang="en-US" altLang="ko-KR" sz="1600" dirty="0"/>
              <a:t>(hostname, 1024); </a:t>
            </a:r>
          </a:p>
          <a:p>
            <a:r>
              <a:rPr lang="en-US" altLang="ko-KR" sz="1600" dirty="0"/>
              <a:t>19   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("hostname : %s\n", hostname); </a:t>
            </a:r>
          </a:p>
          <a:p>
            <a:r>
              <a:rPr lang="en-US" altLang="ko-KR" sz="1600" dirty="0"/>
              <a:t>20 </a:t>
            </a:r>
          </a:p>
          <a:p>
            <a:r>
              <a:rPr lang="en-US" altLang="ko-KR" sz="1600" dirty="0"/>
              <a:t>21     hent = </a:t>
            </a:r>
            <a:r>
              <a:rPr lang="en-US" altLang="ko-KR" sz="1600" dirty="0" err="1"/>
              <a:t>gethostbyname</a:t>
            </a:r>
            <a:r>
              <a:rPr lang="en-US" altLang="ko-KR" sz="1600" dirty="0"/>
              <a:t>(hostname); </a:t>
            </a:r>
          </a:p>
          <a:p>
            <a:r>
              <a:rPr lang="en-US" altLang="ko-KR" sz="1600" dirty="0"/>
              <a:t>22     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inet_ntoa</a:t>
            </a:r>
            <a:r>
              <a:rPr lang="en-US" altLang="ko-KR" sz="1600" dirty="0"/>
              <a:t>(*((struct </a:t>
            </a:r>
            <a:r>
              <a:rPr lang="en-US" altLang="ko-KR" sz="1600" dirty="0" err="1"/>
              <a:t>in_addr</a:t>
            </a:r>
            <a:r>
              <a:rPr lang="en-US" altLang="ko-KR" sz="1600" dirty="0"/>
              <a:t> *)*(hent-&gt;</a:t>
            </a:r>
            <a:r>
              <a:rPr lang="en-US" altLang="ko-KR" sz="1600" dirty="0" err="1"/>
              <a:t>h_addr_list</a:t>
            </a:r>
            <a:r>
              <a:rPr lang="en-US" altLang="ko-KR" sz="1600" dirty="0"/>
              <a:t>))); </a:t>
            </a:r>
          </a:p>
          <a:p>
            <a:r>
              <a:rPr lang="en-US" altLang="ko-KR" sz="1600" dirty="0"/>
              <a:t>23    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("official name : %s\n", hent-&gt;</a:t>
            </a:r>
            <a:r>
              <a:rPr lang="en-US" altLang="ko-KR" sz="1600" dirty="0" err="1"/>
              <a:t>h_name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24    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("IP address : %s\n", 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25</a:t>
            </a:r>
          </a:p>
          <a:p>
            <a:r>
              <a:rPr lang="en-US" altLang="ko-KR" sz="1600" dirty="0"/>
              <a:t>26     </a:t>
            </a:r>
            <a:r>
              <a:rPr lang="en-US" altLang="ko-KR" sz="1600" dirty="0" err="1"/>
              <a:t>server.sin_addr.s_addr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inet_addr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27</a:t>
            </a:r>
          </a:p>
          <a:p>
            <a:r>
              <a:rPr lang="en-US" altLang="ko-KR" sz="1600" dirty="0"/>
              <a:t>28     </a:t>
            </a:r>
            <a:r>
              <a:rPr lang="en-US" altLang="ko-KR" sz="1600" dirty="0" err="1"/>
              <a:t>sockfd</a:t>
            </a:r>
            <a:r>
              <a:rPr lang="en-US" altLang="ko-KR" sz="1600" dirty="0"/>
              <a:t> = socket(AF_INET, SOCK_DGRAM, 0); </a:t>
            </a:r>
          </a:p>
          <a:p>
            <a:r>
              <a:rPr lang="en-US" altLang="ko-KR" sz="1600" dirty="0"/>
              <a:t>29</a:t>
            </a:r>
          </a:p>
          <a:p>
            <a:r>
              <a:rPr lang="en-US" altLang="ko-KR" sz="1600" dirty="0"/>
              <a:t>30     msg = 'A'; </a:t>
            </a:r>
          </a:p>
          <a:p>
            <a:r>
              <a:rPr lang="en-US" altLang="ko-KR" sz="1600" dirty="0"/>
              <a:t>31     </a:t>
            </a:r>
            <a:r>
              <a:rPr lang="en-US" altLang="ko-KR" sz="1600" dirty="0" err="1"/>
              <a:t>sendto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sockfd</a:t>
            </a:r>
            <a:r>
              <a:rPr lang="en-US" altLang="ko-KR" sz="1600" dirty="0"/>
              <a:t>, &amp;msg, 1, 0, (struct </a:t>
            </a:r>
            <a:r>
              <a:rPr lang="en-US" altLang="ko-KR" sz="1600" dirty="0" err="1"/>
              <a:t>sockaddr</a:t>
            </a:r>
            <a:r>
              <a:rPr lang="en-US" altLang="ko-KR" sz="1600" dirty="0"/>
              <a:t> *)&amp;server, </a:t>
            </a:r>
            <a:r>
              <a:rPr lang="en-US" altLang="ko-KR" sz="1600" dirty="0" err="1"/>
              <a:t>server_len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32     </a:t>
            </a:r>
            <a:r>
              <a:rPr lang="en-US" altLang="ko-KR" sz="1600" dirty="0" err="1"/>
              <a:t>recvfrom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sockfd</a:t>
            </a:r>
            <a:r>
              <a:rPr lang="en-US" altLang="ko-KR" sz="1600" dirty="0"/>
              <a:t>, &amp;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, 1, 0, (struct </a:t>
            </a:r>
            <a:r>
              <a:rPr lang="en-US" altLang="ko-KR" sz="1600" dirty="0" err="1"/>
              <a:t>sockaddr</a:t>
            </a:r>
            <a:r>
              <a:rPr lang="en-US" altLang="ko-KR" sz="1600" dirty="0"/>
              <a:t> *)&amp;server, &amp;</a:t>
            </a:r>
            <a:r>
              <a:rPr lang="en-US" altLang="ko-KR" sz="1600" dirty="0" err="1"/>
              <a:t>server_len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33    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from server : %c\n", msg); </a:t>
            </a:r>
          </a:p>
          <a:p>
            <a:r>
              <a:rPr lang="en-US" altLang="ko-KR" sz="1600" dirty="0"/>
              <a:t>34     close(</a:t>
            </a:r>
            <a:r>
              <a:rPr lang="en-US" altLang="ko-KR" sz="1600" dirty="0" err="1"/>
              <a:t>sockfd</a:t>
            </a:r>
            <a:r>
              <a:rPr lang="en-US" altLang="ko-KR" sz="1600" dirty="0"/>
              <a:t>); </a:t>
            </a:r>
          </a:p>
          <a:p>
            <a:r>
              <a:rPr lang="en-US" altLang="ko-KR" sz="1600" dirty="0"/>
              <a:t>35 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5">
            <a:extLst>
              <a:ext uri="{FF2B5EF4-FFF2-40B4-BE49-F238E27FC236}">
                <a16:creationId xmlns:a16="http://schemas.microsoft.com/office/drawing/2014/main" id="{287401B7-D075-434F-A630-8300B8BF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inet_addr, inet_ntoa </a:t>
            </a:r>
            <a:endParaRPr lang="ko-KR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9BC2508-D76A-4A56-8A9C-FDA7F1FE1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인터넷 주소를 문자열에서 바이너리로 또는 바이너리에서 문자열로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형식의 인터넷 주소</a:t>
            </a:r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202.31.200.123”</a:t>
            </a:r>
            <a:r>
              <a:rPr lang="ko-KR" altLang="en-US" dirty="0"/>
              <a:t>과 같이 문자열로 구성된 인터넷 주소</a:t>
            </a:r>
          </a:p>
          <a:p>
            <a:pPr lvl="2"/>
            <a:r>
              <a:rPr lang="ko-KR" altLang="en-US" dirty="0"/>
              <a:t>실제 통신을 위해서는 바이너리로 변환해야 함</a:t>
            </a:r>
            <a:r>
              <a:rPr lang="en-US" altLang="ko-KR" dirty="0"/>
              <a:t> </a:t>
            </a:r>
          </a:p>
        </p:txBody>
      </p:sp>
      <p:graphicFrame>
        <p:nvGraphicFramePr>
          <p:cNvPr id="15364" name="Group 4">
            <a:extLst>
              <a:ext uri="{FF2B5EF4-FFF2-40B4-BE49-F238E27FC236}">
                <a16:creationId xmlns:a16="http://schemas.microsoft.com/office/drawing/2014/main" id="{BE928309-CE9D-48C5-B704-8476C32C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14348"/>
              </p:ext>
            </p:extLst>
          </p:nvPr>
        </p:nvGraphicFramePr>
        <p:xfrm>
          <a:off x="441434" y="1611452"/>
          <a:ext cx="8353425" cy="315277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arpa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in_addr_t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ip_addr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inet_ntoa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in_addr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n_addr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ip_addr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문자열로 표현된 인터넷 호스트 주소이다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n_addr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바이너리로 표현된 인터넷 호스트 주소이다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inet_addr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호출이 성공하면 바이너리 형식으로 변환된 인터넷 주소가 반환되고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inet_ntoa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호출이 성공하면 문자열 형식으로 변환된 인터넷 주소의 포인터를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0" name="Rectangle 20">
            <a:extLst>
              <a:ext uri="{FF2B5EF4-FFF2-40B4-BE49-F238E27FC236}">
                <a16:creationId xmlns:a16="http://schemas.microsoft.com/office/drawing/2014/main" id="{F14CAD63-7561-4BF7-BA05-902986C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96838"/>
            <a:ext cx="5938838" cy="620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300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A1065A5-D79C-4CE7-AB8D-4C863883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</a:t>
            </a:r>
            <a:r>
              <a:rPr lang="ko-KR" altLang="en-US"/>
              <a:t>개요 </a:t>
            </a:r>
            <a:r>
              <a:rPr lang="en-US" altLang="ko-KR"/>
              <a:t>(1/5)</a:t>
            </a:r>
            <a:endParaRPr lang="ko-KR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3AF8D5-21BA-4DF2-A81A-4B1095898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같은 </a:t>
            </a:r>
            <a:r>
              <a:rPr lang="ko-KR" altLang="en-US" dirty="0" err="1"/>
              <a:t>기계뿐만</a:t>
            </a:r>
            <a:r>
              <a:rPr lang="ko-KR" altLang="en-US" dirty="0"/>
              <a:t> 아니라 다른 기계 사이의 </a:t>
            </a:r>
            <a:r>
              <a:rPr lang="ko-KR" altLang="en-US" dirty="0" err="1"/>
              <a:t>프로세스간에</a:t>
            </a:r>
            <a:r>
              <a:rPr lang="ko-KR" altLang="en-US" dirty="0"/>
              <a:t> 사용하는 양방향 통신기법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소켓을 경유한 프로세스 통신은 클라이언트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서버 모델</a:t>
            </a:r>
            <a:r>
              <a:rPr lang="en-US" altLang="ko-KR" dirty="0">
                <a:sym typeface="Wingdings" panose="05000000000000000000" pitchFamily="2" charset="2"/>
              </a:rPr>
              <a:t>(client-server model)</a:t>
            </a:r>
            <a:r>
              <a:rPr lang="ko-KR" altLang="en-US" dirty="0">
                <a:sym typeface="Wingdings" panose="05000000000000000000" pitchFamily="2" charset="2"/>
              </a:rPr>
              <a:t>에 기초하고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소켓 사용 예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어느 한 기계에 존재하는 파일을 다른 기계에서 프린트하기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어느 한 기계에서 다른 기계로 파일을 전송하기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메신저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웹서버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웹브라우저</a:t>
            </a:r>
            <a:r>
              <a:rPr lang="ko-KR" altLang="en-US" dirty="0">
                <a:sym typeface="Wingdings" panose="05000000000000000000" pitchFamily="2" charset="2"/>
              </a:rPr>
              <a:t> 등 </a:t>
            </a:r>
            <a:endParaRPr lang="ko-KR" altLang="en-US" dirty="0"/>
          </a:p>
        </p:txBody>
      </p:sp>
      <p:sp>
        <p:nvSpPr>
          <p:cNvPr id="5124" name="Date Placeholder 1">
            <a:extLst>
              <a:ext uri="{FF2B5EF4-FFF2-40B4-BE49-F238E27FC236}">
                <a16:creationId xmlns:a16="http://schemas.microsoft.com/office/drawing/2014/main" id="{68292324-004B-4039-A873-C5982E11DE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A38F47C-C4B8-435C-855E-085551352DEB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5126" name="Footer Placeholder 7">
            <a:extLst>
              <a:ext uri="{FF2B5EF4-FFF2-40B4-BE49-F238E27FC236}">
                <a16:creationId xmlns:a16="http://schemas.microsoft.com/office/drawing/2014/main" id="{BEA64A51-997F-4F40-907A-510BA96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25" name="Slide Number Placeholder 2">
            <a:extLst>
              <a:ext uri="{FF2B5EF4-FFF2-40B4-BE49-F238E27FC236}">
                <a16:creationId xmlns:a16="http://schemas.microsoft.com/office/drawing/2014/main" id="{4175C208-D96C-4BD9-92BD-DCBCF94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0540E23-2B32-4C2A-80B7-0C4E5443FD85}" type="slidenum">
              <a:rPr lang="ko-KR" altLang="en-US"/>
              <a:pPr/>
              <a:t>3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8C10916-0EE3-8BA3-58FA-F5FEEDC39C61}"/>
                  </a:ext>
                </a:extLst>
              </p14:cNvPr>
              <p14:cNvContentPartPr/>
              <p14:nvPr/>
            </p14:nvContentPartPr>
            <p14:xfrm>
              <a:off x="4186384" y="2523004"/>
              <a:ext cx="2445480" cy="547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8C10916-0EE3-8BA3-58FA-F5FEEDC39C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7744" y="2514004"/>
                <a:ext cx="2463120" cy="7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5764ABCC-579C-4A3C-8DE8-E8B828B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</a:t>
            </a:r>
            <a:r>
              <a:rPr lang="ko-KR" altLang="en-US"/>
              <a:t>개요 </a:t>
            </a:r>
            <a:r>
              <a:rPr lang="en-US" altLang="ko-KR"/>
              <a:t>(2/5)</a:t>
            </a:r>
            <a:endParaRPr lang="ko-KR" altLang="en-US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954B6EDB-8A2F-488B-81AD-15BDB85E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Socket </a:t>
            </a:r>
            <a:r>
              <a:rPr lang="ko-KR" altLang="en-US" dirty="0">
                <a:sym typeface="Wingdings" panose="05000000000000000000" pitchFamily="2" charset="2"/>
              </a:rPr>
              <a:t>의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도메인</a:t>
            </a:r>
            <a:r>
              <a:rPr lang="en-US" altLang="ko-KR" dirty="0">
                <a:sym typeface="Wingdings" panose="05000000000000000000" pitchFamily="2" charset="2"/>
              </a:rPr>
              <a:t>(domain), </a:t>
            </a:r>
            <a:r>
              <a:rPr lang="ko-KR" altLang="en-US" dirty="0">
                <a:sym typeface="Wingdings" panose="05000000000000000000" pitchFamily="2" charset="2"/>
              </a:rPr>
              <a:t>유형</a:t>
            </a:r>
            <a:r>
              <a:rPr lang="en-US" altLang="ko-KR" dirty="0">
                <a:sym typeface="Wingdings" panose="05000000000000000000" pitchFamily="2" charset="2"/>
              </a:rPr>
              <a:t>(type), </a:t>
            </a:r>
            <a:r>
              <a:rPr lang="ko-KR" altLang="en-US" dirty="0">
                <a:sym typeface="Wingdings" panose="05000000000000000000" pitchFamily="2" charset="2"/>
              </a:rPr>
              <a:t>프로토콜</a:t>
            </a:r>
            <a:r>
              <a:rPr lang="en-US" altLang="ko-KR" dirty="0">
                <a:sym typeface="Wingdings" panose="05000000000000000000" pitchFamily="2" charset="2"/>
              </a:rPr>
              <a:t>(protocol) </a:t>
            </a:r>
            <a:r>
              <a:rPr lang="ko-KR" altLang="en-US" dirty="0">
                <a:sym typeface="Wingdings" panose="05000000000000000000" pitchFamily="2" charset="2"/>
              </a:rPr>
              <a:t>에 따라 분류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도메인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서버와 클라이언트 소켓이 존재하는 장소를 가리킴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PF_UNIX : </a:t>
            </a:r>
            <a:r>
              <a:rPr lang="ko-KR" altLang="en-US" dirty="0">
                <a:sym typeface="Wingdings" panose="05000000000000000000" pitchFamily="2" charset="2"/>
              </a:rPr>
              <a:t>클라이언트와 서버는 동일한 기계에 존재해야 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PF_INET : </a:t>
            </a:r>
            <a:r>
              <a:rPr lang="ko-KR" altLang="en-US" dirty="0">
                <a:sym typeface="Wingdings" panose="05000000000000000000" pitchFamily="2" charset="2"/>
              </a:rPr>
              <a:t>클라이언트와 서버는 인터넷 어느 곳에 존재 가능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유형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클라이언트와 서버 사이에 존재할 수 있는 통신의 유형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SOCK_STREAM : </a:t>
            </a:r>
            <a:r>
              <a:rPr lang="ko-KR" altLang="en-US" dirty="0">
                <a:sym typeface="Wingdings" panose="05000000000000000000" pitchFamily="2" charset="2"/>
              </a:rPr>
              <a:t>일련 번호가 붙은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신뢰적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양방향 연결에 기초한 바이트의 가변 길이의 스트림 </a:t>
            </a:r>
            <a:r>
              <a:rPr lang="en-US" altLang="ko-KR" dirty="0">
                <a:sym typeface="Wingdings" panose="05000000000000000000" pitchFamily="2" charset="2"/>
              </a:rPr>
              <a:t>(TCP)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SOCL_DGRAM : </a:t>
            </a:r>
            <a:r>
              <a:rPr lang="ko-KR" altLang="en-US" dirty="0">
                <a:sym typeface="Wingdings" panose="05000000000000000000" pitchFamily="2" charset="2"/>
              </a:rPr>
              <a:t>전보와 비슷한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무연결</a:t>
            </a:r>
            <a:r>
              <a:rPr lang="en-US" altLang="ko-KR" dirty="0">
                <a:sym typeface="Wingdings" panose="05000000000000000000" pitchFamily="2" charset="2"/>
              </a:rPr>
              <a:t>(connectionless), </a:t>
            </a:r>
            <a:r>
              <a:rPr lang="ko-KR" altLang="en-US" dirty="0">
                <a:sym typeface="Wingdings" panose="05000000000000000000" pitchFamily="2" charset="2"/>
              </a:rPr>
              <a:t>비신뢰적 고정 길이의 메시지 </a:t>
            </a:r>
            <a:r>
              <a:rPr lang="en-US" altLang="ko-KR" dirty="0">
                <a:sym typeface="Wingdings" panose="05000000000000000000" pitchFamily="2" charset="2"/>
              </a:rPr>
              <a:t>(UDP)</a:t>
            </a:r>
          </a:p>
        </p:txBody>
      </p:sp>
      <p:sp>
        <p:nvSpPr>
          <p:cNvPr id="6148" name="날짜 개체 틀 3">
            <a:extLst>
              <a:ext uri="{FF2B5EF4-FFF2-40B4-BE49-F238E27FC236}">
                <a16:creationId xmlns:a16="http://schemas.microsoft.com/office/drawing/2014/main" id="{0357EF52-450C-4C10-BCCE-C902FC77D7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B04A933-5C9F-4A01-9058-AA7272D95589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6150" name="Footer Placeholder 5">
            <a:extLst>
              <a:ext uri="{FF2B5EF4-FFF2-40B4-BE49-F238E27FC236}">
                <a16:creationId xmlns:a16="http://schemas.microsoft.com/office/drawing/2014/main" id="{DE525F5E-E2AC-482F-A481-9F81DFB2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49" name="슬라이드 번호 개체 틀 5">
            <a:extLst>
              <a:ext uri="{FF2B5EF4-FFF2-40B4-BE49-F238E27FC236}">
                <a16:creationId xmlns:a16="http://schemas.microsoft.com/office/drawing/2014/main" id="{8A57F5F6-E7B8-4DE1-BE02-B32D1E5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FB7B543-8E95-4B25-83F0-7D6161D2C0CA}" type="slidenum">
              <a:rPr lang="ko-KR" altLang="en-US"/>
              <a:pPr/>
              <a:t>4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2A9D2-34FA-DF9A-C8BC-A096FC4CDC57}"/>
              </a:ext>
            </a:extLst>
          </p:cNvPr>
          <p:cNvGrpSpPr/>
          <p:nvPr/>
        </p:nvGrpSpPr>
        <p:grpSpPr>
          <a:xfrm>
            <a:off x="4533784" y="1213324"/>
            <a:ext cx="890280" cy="255240"/>
            <a:chOff x="4533784" y="1213324"/>
            <a:chExt cx="89028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870865C-5AEC-D578-226B-8FC92DF8F812}"/>
                    </a:ext>
                  </a:extLst>
                </p14:cNvPr>
                <p14:cNvContentPartPr/>
                <p14:nvPr/>
              </p14:nvContentPartPr>
              <p14:xfrm>
                <a:off x="4533784" y="1271284"/>
                <a:ext cx="150840" cy="1972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870865C-5AEC-D578-226B-8FC92DF8F8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5144" y="1262644"/>
                  <a:ext cx="168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1046D02-46EE-DDB7-262E-D2AEABC99ED6}"/>
                    </a:ext>
                  </a:extLst>
                </p14:cNvPr>
                <p14:cNvContentPartPr/>
                <p14:nvPr/>
              </p14:nvContentPartPr>
              <p14:xfrm>
                <a:off x="4713064" y="1247524"/>
                <a:ext cx="109440" cy="1976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1046D02-46EE-DDB7-262E-D2AEABC99E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4064" y="1238524"/>
                  <a:ext cx="127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E86F79B-D1F3-58CC-B646-DA37BD75589C}"/>
                    </a:ext>
                  </a:extLst>
                </p14:cNvPr>
                <p14:cNvContentPartPr/>
                <p14:nvPr/>
              </p14:nvContentPartPr>
              <p14:xfrm>
                <a:off x="4855984" y="1256164"/>
                <a:ext cx="36360" cy="1818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E86F79B-D1F3-58CC-B646-DA37BD7558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6984" y="1247164"/>
                  <a:ext cx="54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8E3B764-1549-7D68-6A8B-1C9EF07A096E}"/>
                    </a:ext>
                  </a:extLst>
                </p14:cNvPr>
                <p14:cNvContentPartPr/>
                <p14:nvPr/>
              </p14:nvContentPartPr>
              <p14:xfrm>
                <a:off x="4848424" y="1287124"/>
                <a:ext cx="106200" cy="71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8E3B764-1549-7D68-6A8B-1C9EF07A09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39784" y="1278124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24F747C-597E-2FC1-A439-8B360FBC73EF}"/>
                    </a:ext>
                  </a:extLst>
                </p14:cNvPr>
                <p14:cNvContentPartPr/>
                <p14:nvPr/>
              </p14:nvContentPartPr>
              <p14:xfrm>
                <a:off x="5041024" y="1213324"/>
                <a:ext cx="93240" cy="245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24F747C-597E-2FC1-A439-8B360FBC73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32024" y="1204684"/>
                  <a:ext cx="110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A151841-4A2F-2124-7584-FCEC0B301AE1}"/>
                    </a:ext>
                  </a:extLst>
                </p14:cNvPr>
                <p14:cNvContentPartPr/>
                <p14:nvPr/>
              </p14:nvContentPartPr>
              <p14:xfrm>
                <a:off x="5227864" y="1263004"/>
                <a:ext cx="36000" cy="187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A151841-4A2F-2124-7584-FCEC0B301A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18864" y="1254364"/>
                  <a:ext cx="53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8A18A10-660E-AEF1-4CFF-B100189BC549}"/>
                    </a:ext>
                  </a:extLst>
                </p14:cNvPr>
                <p14:cNvContentPartPr/>
                <p14:nvPr/>
              </p14:nvContentPartPr>
              <p14:xfrm>
                <a:off x="5323624" y="1274524"/>
                <a:ext cx="58680" cy="169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8A18A10-660E-AEF1-4CFF-B100189BC5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14624" y="1265524"/>
                  <a:ext cx="76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BBC1170-7FD2-84D7-C7F6-39622D217B50}"/>
                    </a:ext>
                  </a:extLst>
                </p14:cNvPr>
                <p14:cNvContentPartPr/>
                <p14:nvPr/>
              </p14:nvContentPartPr>
              <p14:xfrm>
                <a:off x="5336944" y="1296124"/>
                <a:ext cx="87120" cy="79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BBC1170-7FD2-84D7-C7F6-39622D217B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7944" y="1287484"/>
                  <a:ext cx="10476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EE18452-E8C5-83D4-9B77-AF7DF529C975}"/>
                  </a:ext>
                </a:extLst>
              </p14:cNvPr>
              <p14:cNvContentPartPr/>
              <p14:nvPr/>
            </p14:nvContentPartPr>
            <p14:xfrm>
              <a:off x="467584" y="2917924"/>
              <a:ext cx="126720" cy="346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EE18452-E8C5-83D4-9B77-AF7DF529C9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584" y="2908924"/>
                <a:ext cx="144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9608CF6-4AB4-2470-511B-EC83DE9DF8D6}"/>
                  </a:ext>
                </a:extLst>
              </p14:cNvPr>
              <p14:cNvContentPartPr/>
              <p14:nvPr/>
            </p14:nvContentPartPr>
            <p14:xfrm>
              <a:off x="367504" y="4512364"/>
              <a:ext cx="244440" cy="6818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9608CF6-4AB4-2470-511B-EC83DE9DF8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864" y="4503724"/>
                <a:ext cx="262080" cy="69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423C31-8AA8-5666-C457-347CEF7A8658}"/>
              </a:ext>
            </a:extLst>
          </p:cNvPr>
          <p:cNvGrpSpPr/>
          <p:nvPr/>
        </p:nvGrpSpPr>
        <p:grpSpPr>
          <a:xfrm>
            <a:off x="1617784" y="4989004"/>
            <a:ext cx="685080" cy="131040"/>
            <a:chOff x="1617784" y="4989004"/>
            <a:chExt cx="68508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6BA85C6-A96A-02A9-D3D9-3193C9B5054C}"/>
                    </a:ext>
                  </a:extLst>
                </p14:cNvPr>
                <p14:cNvContentPartPr/>
                <p14:nvPr/>
              </p14:nvContentPartPr>
              <p14:xfrm>
                <a:off x="1653064" y="5005564"/>
                <a:ext cx="34920" cy="96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6BA85C6-A96A-02A9-D3D9-3193C9B50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4064" y="4996564"/>
                  <a:ext cx="52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511B279-12BF-1B50-81DF-E099DC073B83}"/>
                    </a:ext>
                  </a:extLst>
                </p14:cNvPr>
                <p14:cNvContentPartPr/>
                <p14:nvPr/>
              </p14:nvContentPartPr>
              <p14:xfrm>
                <a:off x="1617784" y="5061724"/>
                <a:ext cx="71280" cy="583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511B279-12BF-1B50-81DF-E099DC073B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784" y="5052724"/>
                  <a:ext cx="8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677482D-97D6-097D-CD0F-D116197091B3}"/>
                    </a:ext>
                  </a:extLst>
                </p14:cNvPr>
                <p14:cNvContentPartPr/>
                <p14:nvPr/>
              </p14:nvContentPartPr>
              <p14:xfrm>
                <a:off x="1705984" y="5036164"/>
                <a:ext cx="87840" cy="68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677482D-97D6-097D-CD0F-D116197091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6984" y="5027164"/>
                  <a:ext cx="105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1F0655B-6FC0-7696-90AE-7EC8B9417B7D}"/>
                    </a:ext>
                  </a:extLst>
                </p14:cNvPr>
                <p14:cNvContentPartPr/>
                <p14:nvPr/>
              </p14:nvContentPartPr>
              <p14:xfrm>
                <a:off x="1754944" y="5045164"/>
                <a:ext cx="68760" cy="4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1F0655B-6FC0-7696-90AE-7EC8B9417B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46304" y="5036524"/>
                  <a:ext cx="86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A87289-4F15-6954-AA4B-6E81C7D13FA5}"/>
                    </a:ext>
                  </a:extLst>
                </p14:cNvPr>
                <p14:cNvContentPartPr/>
                <p14:nvPr/>
              </p14:nvContentPartPr>
              <p14:xfrm>
                <a:off x="1786264" y="4989004"/>
                <a:ext cx="54360" cy="105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A87289-4F15-6954-AA4B-6E81C7D13F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77264" y="4980364"/>
                  <a:ext cx="72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8E37FEF-65D2-D2F0-A783-DDEA8BFE84C8}"/>
                    </a:ext>
                  </a:extLst>
                </p14:cNvPr>
                <p14:cNvContentPartPr/>
                <p14:nvPr/>
              </p14:nvContentPartPr>
              <p14:xfrm>
                <a:off x="1847824" y="5030764"/>
                <a:ext cx="83880" cy="48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8E37FEF-65D2-D2F0-A783-DDEA8BFE84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38824" y="5021764"/>
                  <a:ext cx="101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1137785-67DE-39DB-5DF3-6977EC3BDE34}"/>
                    </a:ext>
                  </a:extLst>
                </p14:cNvPr>
                <p14:cNvContentPartPr/>
                <p14:nvPr/>
              </p14:nvContentPartPr>
              <p14:xfrm>
                <a:off x="1947904" y="4998364"/>
                <a:ext cx="120960" cy="106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1137785-67DE-39DB-5DF3-6977EC3BDE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39264" y="4989364"/>
                  <a:ext cx="138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613FA54-9BCE-5FDE-9414-C2360D3240BF}"/>
                    </a:ext>
                  </a:extLst>
                </p14:cNvPr>
                <p14:cNvContentPartPr/>
                <p14:nvPr/>
              </p14:nvContentPartPr>
              <p14:xfrm>
                <a:off x="2050504" y="5003764"/>
                <a:ext cx="76680" cy="63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613FA54-9BCE-5FDE-9414-C2360D3240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41504" y="4995124"/>
                  <a:ext cx="94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5A2B1D9-624F-FB20-5AA1-D4212C33DBF5}"/>
                    </a:ext>
                  </a:extLst>
                </p14:cNvPr>
                <p14:cNvContentPartPr/>
                <p14:nvPr/>
              </p14:nvContentPartPr>
              <p14:xfrm>
                <a:off x="2107024" y="4999084"/>
                <a:ext cx="87480" cy="716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5A2B1D9-624F-FB20-5AA1-D4212C33DB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98384" y="4990084"/>
                  <a:ext cx="105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7A9EAEC-C230-5D1F-1AD6-55D4513C8E40}"/>
                    </a:ext>
                  </a:extLst>
                </p14:cNvPr>
                <p14:cNvContentPartPr/>
                <p14:nvPr/>
              </p14:nvContentPartPr>
              <p14:xfrm>
                <a:off x="2197024" y="5003404"/>
                <a:ext cx="105840" cy="763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7A9EAEC-C230-5D1F-1AD6-55D4513C8E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88384" y="4994404"/>
                  <a:ext cx="123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54D9DC-3C41-3742-E44B-7E333A4E4E22}"/>
              </a:ext>
            </a:extLst>
          </p:cNvPr>
          <p:cNvGrpSpPr/>
          <p:nvPr/>
        </p:nvGrpSpPr>
        <p:grpSpPr>
          <a:xfrm>
            <a:off x="4064704" y="4744204"/>
            <a:ext cx="1825560" cy="230400"/>
            <a:chOff x="4064704" y="4744204"/>
            <a:chExt cx="18255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AC41B58-3F11-B64C-EC93-30B104FEAACB}"/>
                    </a:ext>
                  </a:extLst>
                </p14:cNvPr>
                <p14:cNvContentPartPr/>
                <p14:nvPr/>
              </p14:nvContentPartPr>
              <p14:xfrm>
                <a:off x="4064704" y="4775524"/>
                <a:ext cx="86760" cy="149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AC41B58-3F11-B64C-EC93-30B104FEAA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5704" y="4766524"/>
                  <a:ext cx="104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FC3AD3B-A907-6E28-5FE7-6EFF89A2C938}"/>
                    </a:ext>
                  </a:extLst>
                </p14:cNvPr>
                <p14:cNvContentPartPr/>
                <p14:nvPr/>
              </p14:nvContentPartPr>
              <p14:xfrm>
                <a:off x="4097824" y="4870924"/>
                <a:ext cx="94680" cy="95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FC3AD3B-A907-6E28-5FE7-6EFF89A2C9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8824" y="4861924"/>
                  <a:ext cx="112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43961E-1416-D08A-B317-423C40B1740B}"/>
                    </a:ext>
                  </a:extLst>
                </p14:cNvPr>
                <p14:cNvContentPartPr/>
                <p14:nvPr/>
              </p14:nvContentPartPr>
              <p14:xfrm>
                <a:off x="4175224" y="4809724"/>
                <a:ext cx="93600" cy="113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43961E-1416-D08A-B317-423C40B174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66584" y="4800724"/>
                  <a:ext cx="111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53D4DCD-1D92-FBCA-2B57-894D8983FCF7}"/>
                    </a:ext>
                  </a:extLst>
                </p14:cNvPr>
                <p14:cNvContentPartPr/>
                <p14:nvPr/>
              </p14:nvContentPartPr>
              <p14:xfrm>
                <a:off x="4179184" y="4832044"/>
                <a:ext cx="117720" cy="874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53D4DCD-1D92-FBCA-2B57-894D8983FCF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70184" y="4823044"/>
                  <a:ext cx="135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6C4586-F191-8859-E0DC-DFC1802FE7CB}"/>
                    </a:ext>
                  </a:extLst>
                </p14:cNvPr>
                <p14:cNvContentPartPr/>
                <p14:nvPr/>
              </p14:nvContentPartPr>
              <p14:xfrm>
                <a:off x="4282144" y="4809004"/>
                <a:ext cx="105480" cy="1656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6C4586-F191-8859-E0DC-DFC1802FE7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73144" y="4800004"/>
                  <a:ext cx="123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A9B297-42F4-E478-079B-06559E856BF2}"/>
                    </a:ext>
                  </a:extLst>
                </p14:cNvPr>
                <p14:cNvContentPartPr/>
                <p14:nvPr/>
              </p14:nvContentPartPr>
              <p14:xfrm>
                <a:off x="4367824" y="4828804"/>
                <a:ext cx="59400" cy="108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A9B297-42F4-E478-079B-06559E856B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58824" y="4820164"/>
                  <a:ext cx="77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D6CDA71-2C08-1F04-9300-E50F7A44F01F}"/>
                    </a:ext>
                  </a:extLst>
                </p14:cNvPr>
                <p14:cNvContentPartPr/>
                <p14:nvPr/>
              </p14:nvContentPartPr>
              <p14:xfrm>
                <a:off x="4474384" y="4815124"/>
                <a:ext cx="32400" cy="1461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D6CDA71-2C08-1F04-9300-E50F7A44F01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65744" y="4806484"/>
                  <a:ext cx="5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A06704C-8F74-06AB-3C10-D81ACDE77625}"/>
                    </a:ext>
                  </a:extLst>
                </p14:cNvPr>
                <p14:cNvContentPartPr/>
                <p14:nvPr/>
              </p14:nvContentPartPr>
              <p14:xfrm>
                <a:off x="4609024" y="4789924"/>
                <a:ext cx="118080" cy="112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A06704C-8F74-06AB-3C10-D81ACDE776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00024" y="4780924"/>
                  <a:ext cx="13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D01A237-AF8F-1D61-BD71-222B5F0CA702}"/>
                    </a:ext>
                  </a:extLst>
                </p14:cNvPr>
                <p14:cNvContentPartPr/>
                <p14:nvPr/>
              </p14:nvContentPartPr>
              <p14:xfrm>
                <a:off x="4657984" y="4753924"/>
                <a:ext cx="114480" cy="1677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D01A237-AF8F-1D61-BD71-222B5F0CA70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49344" y="4745284"/>
                  <a:ext cx="13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C5D3F79-D8E8-357A-6529-28D83F9A4070}"/>
                    </a:ext>
                  </a:extLst>
                </p14:cNvPr>
                <p14:cNvContentPartPr/>
                <p14:nvPr/>
              </p14:nvContentPartPr>
              <p14:xfrm>
                <a:off x="4781824" y="4769404"/>
                <a:ext cx="64440" cy="106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C5D3F79-D8E8-357A-6529-28D83F9A40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73184" y="4760404"/>
                  <a:ext cx="82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9DB2A30-0E84-7E41-676E-A459CB37E617}"/>
                    </a:ext>
                  </a:extLst>
                </p14:cNvPr>
                <p14:cNvContentPartPr/>
                <p14:nvPr/>
              </p14:nvContentPartPr>
              <p14:xfrm>
                <a:off x="4835104" y="4785964"/>
                <a:ext cx="64080" cy="50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9DB2A30-0E84-7E41-676E-A459CB37E6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26104" y="4776964"/>
                  <a:ext cx="81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59847D2-8AC7-D518-A18B-DBDA3425C53F}"/>
                    </a:ext>
                  </a:extLst>
                </p14:cNvPr>
                <p14:cNvContentPartPr/>
                <p14:nvPr/>
              </p14:nvContentPartPr>
              <p14:xfrm>
                <a:off x="4857064" y="4769404"/>
                <a:ext cx="135000" cy="1609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59847D2-8AC7-D518-A18B-DBDA3425C5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48424" y="4760404"/>
                  <a:ext cx="152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9B670DD-EA05-52F5-C2BA-CC0FF8426605}"/>
                    </a:ext>
                  </a:extLst>
                </p14:cNvPr>
                <p14:cNvContentPartPr/>
                <p14:nvPr/>
              </p14:nvContentPartPr>
              <p14:xfrm>
                <a:off x="4942384" y="4777324"/>
                <a:ext cx="114480" cy="1062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9B670DD-EA05-52F5-C2BA-CC0FF84266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33384" y="4768324"/>
                  <a:ext cx="132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4FCE9F0-1F8C-F63E-A85C-EED20FC2483C}"/>
                    </a:ext>
                  </a:extLst>
                </p14:cNvPr>
                <p14:cNvContentPartPr/>
                <p14:nvPr/>
              </p14:nvContentPartPr>
              <p14:xfrm>
                <a:off x="5021584" y="4777684"/>
                <a:ext cx="99360" cy="151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4FCE9F0-1F8C-F63E-A85C-EED20FC248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12584" y="4768684"/>
                  <a:ext cx="117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DE057FF-2A0A-B82F-CDF2-67FAC2DAE4F4}"/>
                    </a:ext>
                  </a:extLst>
                </p14:cNvPr>
                <p14:cNvContentPartPr/>
                <p14:nvPr/>
              </p14:nvContentPartPr>
              <p14:xfrm>
                <a:off x="5209504" y="4744204"/>
                <a:ext cx="123120" cy="154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DE057FF-2A0A-B82F-CDF2-67FAC2DAE4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00504" y="4735204"/>
                  <a:ext cx="140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7103237-607D-9BC7-90AD-1707E60BF863}"/>
                    </a:ext>
                  </a:extLst>
                </p14:cNvPr>
                <p14:cNvContentPartPr/>
                <p14:nvPr/>
              </p14:nvContentPartPr>
              <p14:xfrm>
                <a:off x="5309944" y="4768324"/>
                <a:ext cx="42480" cy="65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7103237-607D-9BC7-90AD-1707E60BF8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01304" y="4759684"/>
                  <a:ext cx="60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0BE8E6E-8604-BAB9-5EA9-F636ED9D26A7}"/>
                    </a:ext>
                  </a:extLst>
                </p14:cNvPr>
                <p14:cNvContentPartPr/>
                <p14:nvPr/>
              </p14:nvContentPartPr>
              <p14:xfrm>
                <a:off x="5317144" y="4872724"/>
                <a:ext cx="82800" cy="73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0BE8E6E-8604-BAB9-5EA9-F636ED9D26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8144" y="4863724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4DEA953-2C5A-A77C-F040-7F9284F1BE8E}"/>
                    </a:ext>
                  </a:extLst>
                </p14:cNvPr>
                <p14:cNvContentPartPr/>
                <p14:nvPr/>
              </p14:nvContentPartPr>
              <p14:xfrm>
                <a:off x="5366824" y="4762204"/>
                <a:ext cx="117720" cy="1450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4DEA953-2C5A-A77C-F040-7F9284F1BE8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58184" y="4753564"/>
                  <a:ext cx="135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70BA6F7-5E6C-7063-E67A-B57414620E9E}"/>
                    </a:ext>
                  </a:extLst>
                </p14:cNvPr>
                <p14:cNvContentPartPr/>
                <p14:nvPr/>
              </p14:nvContentPartPr>
              <p14:xfrm>
                <a:off x="5379784" y="4830964"/>
                <a:ext cx="135720" cy="230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70BA6F7-5E6C-7063-E67A-B57414620E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70784" y="4821964"/>
                  <a:ext cx="153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FD2FF38-23E4-AD3A-339F-C62186DD4BCA}"/>
                    </a:ext>
                  </a:extLst>
                </p14:cNvPr>
                <p14:cNvContentPartPr/>
                <p14:nvPr/>
              </p14:nvContentPartPr>
              <p14:xfrm>
                <a:off x="5489584" y="4770124"/>
                <a:ext cx="96480" cy="133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FD2FF38-23E4-AD3A-339F-C62186DD4BC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80584" y="4761484"/>
                  <a:ext cx="114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3053AA8-3EFD-29C0-7E7D-81F785844461}"/>
                    </a:ext>
                  </a:extLst>
                </p14:cNvPr>
                <p14:cNvContentPartPr/>
                <p14:nvPr/>
              </p14:nvContentPartPr>
              <p14:xfrm>
                <a:off x="5600464" y="4775524"/>
                <a:ext cx="118800" cy="943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3053AA8-3EFD-29C0-7E7D-81F7858444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91824" y="4766884"/>
                  <a:ext cx="13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9F00AA5-0948-6817-AB3B-EFB19DE7985B}"/>
                    </a:ext>
                  </a:extLst>
                </p14:cNvPr>
                <p14:cNvContentPartPr/>
                <p14:nvPr/>
              </p14:nvContentPartPr>
              <p14:xfrm>
                <a:off x="5736904" y="4765444"/>
                <a:ext cx="22320" cy="121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9F00AA5-0948-6817-AB3B-EFB19DE798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28264" y="4756804"/>
                  <a:ext cx="3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246368C-7AE2-D5F6-DF84-E20B47A5E835}"/>
                    </a:ext>
                  </a:extLst>
                </p14:cNvPr>
                <p14:cNvContentPartPr/>
                <p14:nvPr/>
              </p14:nvContentPartPr>
              <p14:xfrm>
                <a:off x="5775064" y="4785964"/>
                <a:ext cx="101160" cy="795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246368C-7AE2-D5F6-DF84-E20B47A5E83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66064" y="4776964"/>
                  <a:ext cx="118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CD8A738-7552-60C7-3F8A-355D35D11E6F}"/>
                    </a:ext>
                  </a:extLst>
                </p14:cNvPr>
                <p14:cNvContentPartPr/>
                <p14:nvPr/>
              </p14:nvContentPartPr>
              <p14:xfrm>
                <a:off x="5867944" y="4762204"/>
                <a:ext cx="22320" cy="143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CD8A738-7552-60C7-3F8A-355D35D11E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59304" y="4753564"/>
                  <a:ext cx="399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5" name="그룹 6144">
            <a:extLst>
              <a:ext uri="{FF2B5EF4-FFF2-40B4-BE49-F238E27FC236}">
                <a16:creationId xmlns:a16="http://schemas.microsoft.com/office/drawing/2014/main" id="{392C87BF-BF67-4836-2070-43357DE902B7}"/>
              </a:ext>
            </a:extLst>
          </p:cNvPr>
          <p:cNvGrpSpPr/>
          <p:nvPr/>
        </p:nvGrpSpPr>
        <p:grpSpPr>
          <a:xfrm>
            <a:off x="6094024" y="4701364"/>
            <a:ext cx="1180080" cy="273240"/>
            <a:chOff x="6094024" y="4701364"/>
            <a:chExt cx="11800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A986E49-1A2D-0881-B54A-5B968D7BEB60}"/>
                    </a:ext>
                  </a:extLst>
                </p14:cNvPr>
                <p14:cNvContentPartPr/>
                <p14:nvPr/>
              </p14:nvContentPartPr>
              <p14:xfrm>
                <a:off x="6094024" y="4728724"/>
                <a:ext cx="96840" cy="102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A986E49-1A2D-0881-B54A-5B968D7BEB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85384" y="4720084"/>
                  <a:ext cx="114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19A421A-CCB8-F5AF-D4E4-B4A40D99121A}"/>
                    </a:ext>
                  </a:extLst>
                </p14:cNvPr>
                <p14:cNvContentPartPr/>
                <p14:nvPr/>
              </p14:nvContentPartPr>
              <p14:xfrm>
                <a:off x="6108064" y="4859404"/>
                <a:ext cx="81000" cy="60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19A421A-CCB8-F5AF-D4E4-B4A40D99121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99064" y="4850404"/>
                  <a:ext cx="98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DB8CD00-37D9-7233-387C-2E4D0691E6D3}"/>
                    </a:ext>
                  </a:extLst>
                </p14:cNvPr>
                <p14:cNvContentPartPr/>
                <p14:nvPr/>
              </p14:nvContentPartPr>
              <p14:xfrm>
                <a:off x="6121024" y="4902604"/>
                <a:ext cx="107640" cy="61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DB8CD00-37D9-7233-387C-2E4D0691E6D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12384" y="4893964"/>
                  <a:ext cx="125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2A3FDFF-C9F8-F9DF-71FD-15124B1D7463}"/>
                    </a:ext>
                  </a:extLst>
                </p14:cNvPr>
                <p14:cNvContentPartPr/>
                <p14:nvPr/>
              </p14:nvContentPartPr>
              <p14:xfrm>
                <a:off x="6183664" y="4771204"/>
                <a:ext cx="126360" cy="1252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2A3FDFF-C9F8-F9DF-71FD-15124B1D746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74664" y="4762564"/>
                  <a:ext cx="14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CC3DB1E-65C3-C65E-FD68-8CB19D42208F}"/>
                    </a:ext>
                  </a:extLst>
                </p14:cNvPr>
                <p14:cNvContentPartPr/>
                <p14:nvPr/>
              </p14:nvContentPartPr>
              <p14:xfrm>
                <a:off x="6306424" y="4818004"/>
                <a:ext cx="57600" cy="961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CC3DB1E-65C3-C65E-FD68-8CB19D4220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97784" y="4809364"/>
                  <a:ext cx="75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AEC2966-7F98-D0EC-CB73-EE0351F06E8F}"/>
                    </a:ext>
                  </a:extLst>
                </p14:cNvPr>
                <p14:cNvContentPartPr/>
                <p14:nvPr/>
              </p14:nvContentPartPr>
              <p14:xfrm>
                <a:off x="6342064" y="4788484"/>
                <a:ext cx="106200" cy="1026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AEC2966-7F98-D0EC-CB73-EE0351F06E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33424" y="4779484"/>
                  <a:ext cx="123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F7DA7C-72C4-0D53-6B42-36C435E8A630}"/>
                    </a:ext>
                  </a:extLst>
                </p14:cNvPr>
                <p14:cNvContentPartPr/>
                <p14:nvPr/>
              </p14:nvContentPartPr>
              <p14:xfrm>
                <a:off x="6408664" y="4800364"/>
                <a:ext cx="97920" cy="174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8F7DA7C-72C4-0D53-6B42-36C435E8A63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99664" y="4791724"/>
                  <a:ext cx="11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F432F3D-1EFC-A9EB-8578-372341D57650}"/>
                    </a:ext>
                  </a:extLst>
                </p14:cNvPr>
                <p14:cNvContentPartPr/>
                <p14:nvPr/>
              </p14:nvContentPartPr>
              <p14:xfrm>
                <a:off x="6494704" y="4797484"/>
                <a:ext cx="144720" cy="1209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F432F3D-1EFC-A9EB-8578-372341D5765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85704" y="4788484"/>
                  <a:ext cx="162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A38587E-C6DB-3943-1DB4-D8D39D4EF330}"/>
                    </a:ext>
                  </a:extLst>
                </p14:cNvPr>
                <p14:cNvContentPartPr/>
                <p14:nvPr/>
              </p14:nvContentPartPr>
              <p14:xfrm>
                <a:off x="6611344" y="4757884"/>
                <a:ext cx="146520" cy="101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A38587E-C6DB-3943-1DB4-D8D39D4EF3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02704" y="4748884"/>
                  <a:ext cx="164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BC5B069-1E5A-52BF-61CA-E664252F3C95}"/>
                    </a:ext>
                  </a:extLst>
                </p14:cNvPr>
                <p14:cNvContentPartPr/>
                <p14:nvPr/>
              </p14:nvContentPartPr>
              <p14:xfrm>
                <a:off x="6677224" y="4862284"/>
                <a:ext cx="88560" cy="54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BC5B069-1E5A-52BF-61CA-E664252F3C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68584" y="4853284"/>
                  <a:ext cx="106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78D8E11-1732-1DF5-EB02-3176F322D442}"/>
                    </a:ext>
                  </a:extLst>
                </p14:cNvPr>
                <p14:cNvContentPartPr/>
                <p14:nvPr/>
              </p14:nvContentPartPr>
              <p14:xfrm>
                <a:off x="6892504" y="4701364"/>
                <a:ext cx="123480" cy="1166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78D8E11-1732-1DF5-EB02-3176F322D4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83504" y="4692364"/>
                  <a:ext cx="14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65F75EB-3CCD-FA90-7CC2-B4DD4C8A8A69}"/>
                    </a:ext>
                  </a:extLst>
                </p14:cNvPr>
                <p14:cNvContentPartPr/>
                <p14:nvPr/>
              </p14:nvContentPartPr>
              <p14:xfrm>
                <a:off x="6959104" y="4765084"/>
                <a:ext cx="81360" cy="165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65F75EB-3CCD-FA90-7CC2-B4DD4C8A8A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50464" y="4756444"/>
                  <a:ext cx="99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52B20AB-49AB-EBA6-CF81-7A5D3597E4B1}"/>
                    </a:ext>
                  </a:extLst>
                </p14:cNvPr>
                <p14:cNvContentPartPr/>
                <p14:nvPr/>
              </p14:nvContentPartPr>
              <p14:xfrm>
                <a:off x="6969904" y="4757164"/>
                <a:ext cx="119880" cy="1540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52B20AB-49AB-EBA6-CF81-7A5D3597E4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61264" y="4748164"/>
                  <a:ext cx="137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5A31E27-B82F-65A7-C76E-69FB04E3E236}"/>
                    </a:ext>
                  </a:extLst>
                </p14:cNvPr>
                <p14:cNvContentPartPr/>
                <p14:nvPr/>
              </p14:nvContentPartPr>
              <p14:xfrm>
                <a:off x="7051984" y="4724404"/>
                <a:ext cx="127440" cy="109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5A31E27-B82F-65A7-C76E-69FB04E3E2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043344" y="4715404"/>
                  <a:ext cx="14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144" name="잉크 6143">
                  <a:extLst>
                    <a:ext uri="{FF2B5EF4-FFF2-40B4-BE49-F238E27FC236}">
                      <a16:creationId xmlns:a16="http://schemas.microsoft.com/office/drawing/2014/main" id="{3561D2E1-C00C-23CC-60B4-3112C671C002}"/>
                    </a:ext>
                  </a:extLst>
                </p14:cNvPr>
                <p14:cNvContentPartPr/>
                <p14:nvPr/>
              </p14:nvContentPartPr>
              <p14:xfrm>
                <a:off x="7087984" y="4863724"/>
                <a:ext cx="186120" cy="52920"/>
              </p14:xfrm>
            </p:contentPart>
          </mc:Choice>
          <mc:Fallback>
            <p:pic>
              <p:nvPicPr>
                <p:cNvPr id="6144" name="잉크 6143">
                  <a:extLst>
                    <a:ext uri="{FF2B5EF4-FFF2-40B4-BE49-F238E27FC236}">
                      <a16:creationId xmlns:a16="http://schemas.microsoft.com/office/drawing/2014/main" id="{3561D2E1-C00C-23CC-60B4-3112C671C00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79344" y="4855084"/>
                  <a:ext cx="2037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9" name="그룹 6188">
            <a:extLst>
              <a:ext uri="{FF2B5EF4-FFF2-40B4-BE49-F238E27FC236}">
                <a16:creationId xmlns:a16="http://schemas.microsoft.com/office/drawing/2014/main" id="{C3769D90-E2F3-2D5E-2711-5A8C1C4A3E7B}"/>
              </a:ext>
            </a:extLst>
          </p:cNvPr>
          <p:cNvGrpSpPr/>
          <p:nvPr/>
        </p:nvGrpSpPr>
        <p:grpSpPr>
          <a:xfrm>
            <a:off x="4073344" y="5458084"/>
            <a:ext cx="1053000" cy="210600"/>
            <a:chOff x="4073344" y="5458084"/>
            <a:chExt cx="105300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151" name="잉크 6150">
                  <a:extLst>
                    <a:ext uri="{FF2B5EF4-FFF2-40B4-BE49-F238E27FC236}">
                      <a16:creationId xmlns:a16="http://schemas.microsoft.com/office/drawing/2014/main" id="{00E4D50A-AABE-3639-6669-13A41AF2F959}"/>
                    </a:ext>
                  </a:extLst>
                </p14:cNvPr>
                <p14:cNvContentPartPr/>
                <p14:nvPr/>
              </p14:nvContentPartPr>
              <p14:xfrm>
                <a:off x="4073344" y="5458084"/>
                <a:ext cx="119160" cy="146520"/>
              </p14:xfrm>
            </p:contentPart>
          </mc:Choice>
          <mc:Fallback>
            <p:pic>
              <p:nvPicPr>
                <p:cNvPr id="6151" name="잉크 6150">
                  <a:extLst>
                    <a:ext uri="{FF2B5EF4-FFF2-40B4-BE49-F238E27FC236}">
                      <a16:creationId xmlns:a16="http://schemas.microsoft.com/office/drawing/2014/main" id="{00E4D50A-AABE-3639-6669-13A41AF2F9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4704" y="5449444"/>
                  <a:ext cx="136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152" name="잉크 6151">
                  <a:extLst>
                    <a:ext uri="{FF2B5EF4-FFF2-40B4-BE49-F238E27FC236}">
                      <a16:creationId xmlns:a16="http://schemas.microsoft.com/office/drawing/2014/main" id="{77F5B5B5-9E71-204D-405D-0FB10045B1E3}"/>
                    </a:ext>
                  </a:extLst>
                </p14:cNvPr>
                <p14:cNvContentPartPr/>
                <p14:nvPr/>
              </p14:nvContentPartPr>
              <p14:xfrm>
                <a:off x="4146424" y="5500204"/>
                <a:ext cx="73080" cy="90720"/>
              </p14:xfrm>
            </p:contentPart>
          </mc:Choice>
          <mc:Fallback>
            <p:pic>
              <p:nvPicPr>
                <p:cNvPr id="6152" name="잉크 6151">
                  <a:extLst>
                    <a:ext uri="{FF2B5EF4-FFF2-40B4-BE49-F238E27FC236}">
                      <a16:creationId xmlns:a16="http://schemas.microsoft.com/office/drawing/2014/main" id="{77F5B5B5-9E71-204D-405D-0FB10045B1E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37784" y="5491564"/>
                  <a:ext cx="90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153" name="잉크 6152">
                  <a:extLst>
                    <a:ext uri="{FF2B5EF4-FFF2-40B4-BE49-F238E27FC236}">
                      <a16:creationId xmlns:a16="http://schemas.microsoft.com/office/drawing/2014/main" id="{259ABC7C-C330-53B3-8808-D0561B5831AC}"/>
                    </a:ext>
                  </a:extLst>
                </p14:cNvPr>
                <p14:cNvContentPartPr/>
                <p14:nvPr/>
              </p14:nvContentPartPr>
              <p14:xfrm>
                <a:off x="4257664" y="5486884"/>
                <a:ext cx="14040" cy="132840"/>
              </p14:xfrm>
            </p:contentPart>
          </mc:Choice>
          <mc:Fallback>
            <p:pic>
              <p:nvPicPr>
                <p:cNvPr id="6153" name="잉크 6152">
                  <a:extLst>
                    <a:ext uri="{FF2B5EF4-FFF2-40B4-BE49-F238E27FC236}">
                      <a16:creationId xmlns:a16="http://schemas.microsoft.com/office/drawing/2014/main" id="{259ABC7C-C330-53B3-8808-D0561B5831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48664" y="5477884"/>
                  <a:ext cx="31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154" name="잉크 6153">
                  <a:extLst>
                    <a:ext uri="{FF2B5EF4-FFF2-40B4-BE49-F238E27FC236}">
                      <a16:creationId xmlns:a16="http://schemas.microsoft.com/office/drawing/2014/main" id="{EE6D957E-EDD3-6054-DF5A-B1B576D21BAE}"/>
                    </a:ext>
                  </a:extLst>
                </p14:cNvPr>
                <p14:cNvContentPartPr/>
                <p14:nvPr/>
              </p14:nvContentPartPr>
              <p14:xfrm>
                <a:off x="4294384" y="5500924"/>
                <a:ext cx="138240" cy="141120"/>
              </p14:xfrm>
            </p:contentPart>
          </mc:Choice>
          <mc:Fallback>
            <p:pic>
              <p:nvPicPr>
                <p:cNvPr id="6154" name="잉크 6153">
                  <a:extLst>
                    <a:ext uri="{FF2B5EF4-FFF2-40B4-BE49-F238E27FC236}">
                      <a16:creationId xmlns:a16="http://schemas.microsoft.com/office/drawing/2014/main" id="{EE6D957E-EDD3-6054-DF5A-B1B576D21B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85744" y="5491924"/>
                  <a:ext cx="155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155" name="잉크 6154">
                  <a:extLst>
                    <a:ext uri="{FF2B5EF4-FFF2-40B4-BE49-F238E27FC236}">
                      <a16:creationId xmlns:a16="http://schemas.microsoft.com/office/drawing/2014/main" id="{6986C009-AD8A-600F-3428-E9DE40330249}"/>
                    </a:ext>
                  </a:extLst>
                </p14:cNvPr>
                <p14:cNvContentPartPr/>
                <p14:nvPr/>
              </p14:nvContentPartPr>
              <p14:xfrm>
                <a:off x="4429384" y="5473924"/>
                <a:ext cx="117360" cy="122400"/>
              </p14:xfrm>
            </p:contentPart>
          </mc:Choice>
          <mc:Fallback>
            <p:pic>
              <p:nvPicPr>
                <p:cNvPr id="6155" name="잉크 6154">
                  <a:extLst>
                    <a:ext uri="{FF2B5EF4-FFF2-40B4-BE49-F238E27FC236}">
                      <a16:creationId xmlns:a16="http://schemas.microsoft.com/office/drawing/2014/main" id="{6986C009-AD8A-600F-3428-E9DE403302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20384" y="5464924"/>
                  <a:ext cx="135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56" name="잉크 6155">
                  <a:extLst>
                    <a:ext uri="{FF2B5EF4-FFF2-40B4-BE49-F238E27FC236}">
                      <a16:creationId xmlns:a16="http://schemas.microsoft.com/office/drawing/2014/main" id="{1428A39D-3065-49A1-4499-95FFA3609940}"/>
                    </a:ext>
                  </a:extLst>
                </p14:cNvPr>
                <p14:cNvContentPartPr/>
                <p14:nvPr/>
              </p14:nvContentPartPr>
              <p14:xfrm>
                <a:off x="4544944" y="5506684"/>
                <a:ext cx="36360" cy="142560"/>
              </p14:xfrm>
            </p:contentPart>
          </mc:Choice>
          <mc:Fallback>
            <p:pic>
              <p:nvPicPr>
                <p:cNvPr id="6156" name="잉크 6155">
                  <a:extLst>
                    <a:ext uri="{FF2B5EF4-FFF2-40B4-BE49-F238E27FC236}">
                      <a16:creationId xmlns:a16="http://schemas.microsoft.com/office/drawing/2014/main" id="{1428A39D-3065-49A1-4499-95FFA36099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36304" y="5497684"/>
                  <a:ext cx="54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157" name="잉크 6156">
                  <a:extLst>
                    <a:ext uri="{FF2B5EF4-FFF2-40B4-BE49-F238E27FC236}">
                      <a16:creationId xmlns:a16="http://schemas.microsoft.com/office/drawing/2014/main" id="{C53498B1-E603-97F3-4972-B8D913EB9027}"/>
                    </a:ext>
                  </a:extLst>
                </p14:cNvPr>
                <p14:cNvContentPartPr/>
                <p14:nvPr/>
              </p14:nvContentPartPr>
              <p14:xfrm>
                <a:off x="4670944" y="5468884"/>
                <a:ext cx="160920" cy="108720"/>
              </p14:xfrm>
            </p:contentPart>
          </mc:Choice>
          <mc:Fallback>
            <p:pic>
              <p:nvPicPr>
                <p:cNvPr id="6157" name="잉크 6156">
                  <a:extLst>
                    <a:ext uri="{FF2B5EF4-FFF2-40B4-BE49-F238E27FC236}">
                      <a16:creationId xmlns:a16="http://schemas.microsoft.com/office/drawing/2014/main" id="{C53498B1-E603-97F3-4972-B8D913EB902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62304" y="5460244"/>
                  <a:ext cx="178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158" name="잉크 6157">
                  <a:extLst>
                    <a:ext uri="{FF2B5EF4-FFF2-40B4-BE49-F238E27FC236}">
                      <a16:creationId xmlns:a16="http://schemas.microsoft.com/office/drawing/2014/main" id="{873484BD-303A-EC22-F2C1-62697B46D66A}"/>
                    </a:ext>
                  </a:extLst>
                </p14:cNvPr>
                <p14:cNvContentPartPr/>
                <p14:nvPr/>
              </p14:nvContentPartPr>
              <p14:xfrm>
                <a:off x="4734664" y="5602444"/>
                <a:ext cx="114480" cy="60480"/>
              </p14:xfrm>
            </p:contentPart>
          </mc:Choice>
          <mc:Fallback>
            <p:pic>
              <p:nvPicPr>
                <p:cNvPr id="6158" name="잉크 6157">
                  <a:extLst>
                    <a:ext uri="{FF2B5EF4-FFF2-40B4-BE49-F238E27FC236}">
                      <a16:creationId xmlns:a16="http://schemas.microsoft.com/office/drawing/2014/main" id="{873484BD-303A-EC22-F2C1-62697B46D6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26024" y="5593444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159" name="잉크 6158">
                  <a:extLst>
                    <a:ext uri="{FF2B5EF4-FFF2-40B4-BE49-F238E27FC236}">
                      <a16:creationId xmlns:a16="http://schemas.microsoft.com/office/drawing/2014/main" id="{04B8A364-B1E4-F1D5-E8F8-675FD6C3BCA8}"/>
                    </a:ext>
                  </a:extLst>
                </p14:cNvPr>
                <p14:cNvContentPartPr/>
                <p14:nvPr/>
              </p14:nvContentPartPr>
              <p14:xfrm>
                <a:off x="4812064" y="5500204"/>
                <a:ext cx="123840" cy="168480"/>
              </p14:xfrm>
            </p:contentPart>
          </mc:Choice>
          <mc:Fallback>
            <p:pic>
              <p:nvPicPr>
                <p:cNvPr id="6159" name="잉크 6158">
                  <a:extLst>
                    <a:ext uri="{FF2B5EF4-FFF2-40B4-BE49-F238E27FC236}">
                      <a16:creationId xmlns:a16="http://schemas.microsoft.com/office/drawing/2014/main" id="{04B8A364-B1E4-F1D5-E8F8-675FD6C3BC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03424" y="5491564"/>
                  <a:ext cx="141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160" name="잉크 6159">
                  <a:extLst>
                    <a:ext uri="{FF2B5EF4-FFF2-40B4-BE49-F238E27FC236}">
                      <a16:creationId xmlns:a16="http://schemas.microsoft.com/office/drawing/2014/main" id="{953FAE45-C8A5-FE9D-E074-160E62501DDC}"/>
                    </a:ext>
                  </a:extLst>
                </p14:cNvPr>
                <p14:cNvContentPartPr/>
                <p14:nvPr/>
              </p14:nvContentPartPr>
              <p14:xfrm>
                <a:off x="4957504" y="5492644"/>
                <a:ext cx="42120" cy="162720"/>
              </p14:xfrm>
            </p:contentPart>
          </mc:Choice>
          <mc:Fallback>
            <p:pic>
              <p:nvPicPr>
                <p:cNvPr id="6160" name="잉크 6159">
                  <a:extLst>
                    <a:ext uri="{FF2B5EF4-FFF2-40B4-BE49-F238E27FC236}">
                      <a16:creationId xmlns:a16="http://schemas.microsoft.com/office/drawing/2014/main" id="{953FAE45-C8A5-FE9D-E074-160E62501DD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48864" y="5483644"/>
                  <a:ext cx="5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161" name="잉크 6160">
                  <a:extLst>
                    <a:ext uri="{FF2B5EF4-FFF2-40B4-BE49-F238E27FC236}">
                      <a16:creationId xmlns:a16="http://schemas.microsoft.com/office/drawing/2014/main" id="{261AB919-9856-CBDA-206D-DD0DE19FF3AF}"/>
                    </a:ext>
                  </a:extLst>
                </p14:cNvPr>
                <p14:cNvContentPartPr/>
                <p14:nvPr/>
              </p14:nvContentPartPr>
              <p14:xfrm>
                <a:off x="4999984" y="5482924"/>
                <a:ext cx="126360" cy="178200"/>
              </p14:xfrm>
            </p:contentPart>
          </mc:Choice>
          <mc:Fallback>
            <p:pic>
              <p:nvPicPr>
                <p:cNvPr id="6161" name="잉크 6160">
                  <a:extLst>
                    <a:ext uri="{FF2B5EF4-FFF2-40B4-BE49-F238E27FC236}">
                      <a16:creationId xmlns:a16="http://schemas.microsoft.com/office/drawing/2014/main" id="{261AB919-9856-CBDA-206D-DD0DE19FF3A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91344" y="5474284"/>
                  <a:ext cx="1440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8" name="그룹 6187">
            <a:extLst>
              <a:ext uri="{FF2B5EF4-FFF2-40B4-BE49-F238E27FC236}">
                <a16:creationId xmlns:a16="http://schemas.microsoft.com/office/drawing/2014/main" id="{8581E84E-3E1A-2A28-FF6B-8E1FC7CC8FA3}"/>
              </a:ext>
            </a:extLst>
          </p:cNvPr>
          <p:cNvGrpSpPr/>
          <p:nvPr/>
        </p:nvGrpSpPr>
        <p:grpSpPr>
          <a:xfrm>
            <a:off x="5285104" y="5435764"/>
            <a:ext cx="2403720" cy="282600"/>
            <a:chOff x="5285104" y="5435764"/>
            <a:chExt cx="24037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162" name="잉크 6161">
                  <a:extLst>
                    <a:ext uri="{FF2B5EF4-FFF2-40B4-BE49-F238E27FC236}">
                      <a16:creationId xmlns:a16="http://schemas.microsoft.com/office/drawing/2014/main" id="{5E2793AB-3990-663C-33B5-D56469DC4930}"/>
                    </a:ext>
                  </a:extLst>
                </p14:cNvPr>
                <p14:cNvContentPartPr/>
                <p14:nvPr/>
              </p14:nvContentPartPr>
              <p14:xfrm>
                <a:off x="5285104" y="5462404"/>
                <a:ext cx="113400" cy="133560"/>
              </p14:xfrm>
            </p:contentPart>
          </mc:Choice>
          <mc:Fallback>
            <p:pic>
              <p:nvPicPr>
                <p:cNvPr id="6162" name="잉크 6161">
                  <a:extLst>
                    <a:ext uri="{FF2B5EF4-FFF2-40B4-BE49-F238E27FC236}">
                      <a16:creationId xmlns:a16="http://schemas.microsoft.com/office/drawing/2014/main" id="{5E2793AB-3990-663C-33B5-D56469DC493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76104" y="5453764"/>
                  <a:ext cx="131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163" name="잉크 6162">
                  <a:extLst>
                    <a:ext uri="{FF2B5EF4-FFF2-40B4-BE49-F238E27FC236}">
                      <a16:creationId xmlns:a16="http://schemas.microsoft.com/office/drawing/2014/main" id="{C786E2F9-D5F1-47CC-986A-A54EFF8DB00F}"/>
                    </a:ext>
                  </a:extLst>
                </p14:cNvPr>
                <p14:cNvContentPartPr/>
                <p14:nvPr/>
              </p14:nvContentPartPr>
              <p14:xfrm>
                <a:off x="5337664" y="5613244"/>
                <a:ext cx="76680" cy="64800"/>
              </p14:xfrm>
            </p:contentPart>
          </mc:Choice>
          <mc:Fallback>
            <p:pic>
              <p:nvPicPr>
                <p:cNvPr id="6163" name="잉크 6162">
                  <a:extLst>
                    <a:ext uri="{FF2B5EF4-FFF2-40B4-BE49-F238E27FC236}">
                      <a16:creationId xmlns:a16="http://schemas.microsoft.com/office/drawing/2014/main" id="{C786E2F9-D5F1-47CC-986A-A54EFF8DB0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28664" y="5604244"/>
                  <a:ext cx="94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164" name="잉크 6163">
                  <a:extLst>
                    <a:ext uri="{FF2B5EF4-FFF2-40B4-BE49-F238E27FC236}">
                      <a16:creationId xmlns:a16="http://schemas.microsoft.com/office/drawing/2014/main" id="{E50492A2-7CA1-DB1B-E1A8-64D9044D435A}"/>
                    </a:ext>
                  </a:extLst>
                </p14:cNvPr>
                <p14:cNvContentPartPr/>
                <p14:nvPr/>
              </p14:nvContentPartPr>
              <p14:xfrm>
                <a:off x="5420824" y="5475004"/>
                <a:ext cx="100440" cy="104040"/>
              </p14:xfrm>
            </p:contentPart>
          </mc:Choice>
          <mc:Fallback>
            <p:pic>
              <p:nvPicPr>
                <p:cNvPr id="6164" name="잉크 6163">
                  <a:extLst>
                    <a:ext uri="{FF2B5EF4-FFF2-40B4-BE49-F238E27FC236}">
                      <a16:creationId xmlns:a16="http://schemas.microsoft.com/office/drawing/2014/main" id="{E50492A2-7CA1-DB1B-E1A8-64D9044D435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11824" y="5466004"/>
                  <a:ext cx="118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165" name="잉크 6164">
                  <a:extLst>
                    <a:ext uri="{FF2B5EF4-FFF2-40B4-BE49-F238E27FC236}">
                      <a16:creationId xmlns:a16="http://schemas.microsoft.com/office/drawing/2014/main" id="{7EFA030C-2638-6867-1935-0DC90CF78C22}"/>
                    </a:ext>
                  </a:extLst>
                </p14:cNvPr>
                <p14:cNvContentPartPr/>
                <p14:nvPr/>
              </p14:nvContentPartPr>
              <p14:xfrm>
                <a:off x="5520184" y="5480404"/>
                <a:ext cx="33480" cy="120960"/>
              </p14:xfrm>
            </p:contentPart>
          </mc:Choice>
          <mc:Fallback>
            <p:pic>
              <p:nvPicPr>
                <p:cNvPr id="6165" name="잉크 6164">
                  <a:extLst>
                    <a:ext uri="{FF2B5EF4-FFF2-40B4-BE49-F238E27FC236}">
                      <a16:creationId xmlns:a16="http://schemas.microsoft.com/office/drawing/2014/main" id="{7EFA030C-2638-6867-1935-0DC90CF78C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11184" y="5471764"/>
                  <a:ext cx="51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166" name="잉크 6165">
                  <a:extLst>
                    <a:ext uri="{FF2B5EF4-FFF2-40B4-BE49-F238E27FC236}">
                      <a16:creationId xmlns:a16="http://schemas.microsoft.com/office/drawing/2014/main" id="{77252A39-2A93-DAE0-3AD5-F2145B157300}"/>
                    </a:ext>
                  </a:extLst>
                </p14:cNvPr>
                <p14:cNvContentPartPr/>
                <p14:nvPr/>
              </p14:nvContentPartPr>
              <p14:xfrm>
                <a:off x="5480584" y="5593444"/>
                <a:ext cx="124560" cy="82440"/>
              </p14:xfrm>
            </p:contentPart>
          </mc:Choice>
          <mc:Fallback>
            <p:pic>
              <p:nvPicPr>
                <p:cNvPr id="6166" name="잉크 6165">
                  <a:extLst>
                    <a:ext uri="{FF2B5EF4-FFF2-40B4-BE49-F238E27FC236}">
                      <a16:creationId xmlns:a16="http://schemas.microsoft.com/office/drawing/2014/main" id="{77252A39-2A93-DAE0-3AD5-F2145B15730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71944" y="5584444"/>
                  <a:ext cx="142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167" name="잉크 6166">
                  <a:extLst>
                    <a:ext uri="{FF2B5EF4-FFF2-40B4-BE49-F238E27FC236}">
                      <a16:creationId xmlns:a16="http://schemas.microsoft.com/office/drawing/2014/main" id="{601D395A-7212-C06B-B980-DF221168F40F}"/>
                    </a:ext>
                  </a:extLst>
                </p14:cNvPr>
                <p14:cNvContentPartPr/>
                <p14:nvPr/>
              </p14:nvContentPartPr>
              <p14:xfrm>
                <a:off x="5558704" y="5483284"/>
                <a:ext cx="173160" cy="104400"/>
              </p14:xfrm>
            </p:contentPart>
          </mc:Choice>
          <mc:Fallback>
            <p:pic>
              <p:nvPicPr>
                <p:cNvPr id="6167" name="잉크 6166">
                  <a:extLst>
                    <a:ext uri="{FF2B5EF4-FFF2-40B4-BE49-F238E27FC236}">
                      <a16:creationId xmlns:a16="http://schemas.microsoft.com/office/drawing/2014/main" id="{601D395A-7212-C06B-B980-DF221168F4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49704" y="5474284"/>
                  <a:ext cx="190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168" name="잉크 6167">
                  <a:extLst>
                    <a:ext uri="{FF2B5EF4-FFF2-40B4-BE49-F238E27FC236}">
                      <a16:creationId xmlns:a16="http://schemas.microsoft.com/office/drawing/2014/main" id="{41BC1EEC-06BD-7833-F784-26DDE76F5855}"/>
                    </a:ext>
                  </a:extLst>
                </p14:cNvPr>
                <p14:cNvContentPartPr/>
                <p14:nvPr/>
              </p14:nvContentPartPr>
              <p14:xfrm>
                <a:off x="5674624" y="5497324"/>
                <a:ext cx="89640" cy="159840"/>
              </p14:xfrm>
            </p:contentPart>
          </mc:Choice>
          <mc:Fallback>
            <p:pic>
              <p:nvPicPr>
                <p:cNvPr id="6168" name="잉크 6167">
                  <a:extLst>
                    <a:ext uri="{FF2B5EF4-FFF2-40B4-BE49-F238E27FC236}">
                      <a16:creationId xmlns:a16="http://schemas.microsoft.com/office/drawing/2014/main" id="{41BC1EEC-06BD-7833-F784-26DDE76F585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5624" y="5488684"/>
                  <a:ext cx="107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169" name="잉크 6168">
                  <a:extLst>
                    <a:ext uri="{FF2B5EF4-FFF2-40B4-BE49-F238E27FC236}">
                      <a16:creationId xmlns:a16="http://schemas.microsoft.com/office/drawing/2014/main" id="{B42B09F0-B69F-520B-5C9A-245032C7920D}"/>
                    </a:ext>
                  </a:extLst>
                </p14:cNvPr>
                <p14:cNvContentPartPr/>
                <p14:nvPr/>
              </p14:nvContentPartPr>
              <p14:xfrm>
                <a:off x="5764264" y="5494444"/>
                <a:ext cx="143280" cy="128880"/>
              </p14:xfrm>
            </p:contentPart>
          </mc:Choice>
          <mc:Fallback>
            <p:pic>
              <p:nvPicPr>
                <p:cNvPr id="6169" name="잉크 6168">
                  <a:extLst>
                    <a:ext uri="{FF2B5EF4-FFF2-40B4-BE49-F238E27FC236}">
                      <a16:creationId xmlns:a16="http://schemas.microsoft.com/office/drawing/2014/main" id="{B42B09F0-B69F-520B-5C9A-245032C7920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55264" y="5485804"/>
                  <a:ext cx="160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170" name="잉크 6169">
                  <a:extLst>
                    <a:ext uri="{FF2B5EF4-FFF2-40B4-BE49-F238E27FC236}">
                      <a16:creationId xmlns:a16="http://schemas.microsoft.com/office/drawing/2014/main" id="{FFD1F398-B6F9-273A-0E1C-CFFA6393F812}"/>
                    </a:ext>
                  </a:extLst>
                </p14:cNvPr>
                <p14:cNvContentPartPr/>
                <p14:nvPr/>
              </p14:nvContentPartPr>
              <p14:xfrm>
                <a:off x="5875864" y="5462044"/>
                <a:ext cx="163800" cy="169200"/>
              </p14:xfrm>
            </p:contentPart>
          </mc:Choice>
          <mc:Fallback>
            <p:pic>
              <p:nvPicPr>
                <p:cNvPr id="6170" name="잉크 6169">
                  <a:extLst>
                    <a:ext uri="{FF2B5EF4-FFF2-40B4-BE49-F238E27FC236}">
                      <a16:creationId xmlns:a16="http://schemas.microsoft.com/office/drawing/2014/main" id="{FFD1F398-B6F9-273A-0E1C-CFFA6393F8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66864" y="5453044"/>
                  <a:ext cx="18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171" name="잉크 6170">
                  <a:extLst>
                    <a:ext uri="{FF2B5EF4-FFF2-40B4-BE49-F238E27FC236}">
                      <a16:creationId xmlns:a16="http://schemas.microsoft.com/office/drawing/2014/main" id="{F5FADA3A-5A89-0814-BC2E-97DA20ACF290}"/>
                    </a:ext>
                  </a:extLst>
                </p14:cNvPr>
                <p14:cNvContentPartPr/>
                <p14:nvPr/>
              </p14:nvContentPartPr>
              <p14:xfrm>
                <a:off x="6132184" y="5435764"/>
                <a:ext cx="148320" cy="114120"/>
              </p14:xfrm>
            </p:contentPart>
          </mc:Choice>
          <mc:Fallback>
            <p:pic>
              <p:nvPicPr>
                <p:cNvPr id="6171" name="잉크 6170">
                  <a:extLst>
                    <a:ext uri="{FF2B5EF4-FFF2-40B4-BE49-F238E27FC236}">
                      <a16:creationId xmlns:a16="http://schemas.microsoft.com/office/drawing/2014/main" id="{F5FADA3A-5A89-0814-BC2E-97DA20ACF2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23184" y="5426764"/>
                  <a:ext cx="165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172" name="잉크 6171">
                  <a:extLst>
                    <a:ext uri="{FF2B5EF4-FFF2-40B4-BE49-F238E27FC236}">
                      <a16:creationId xmlns:a16="http://schemas.microsoft.com/office/drawing/2014/main" id="{1A7A2262-3BCC-49BF-6DEF-EEDD414CD74F}"/>
                    </a:ext>
                  </a:extLst>
                </p14:cNvPr>
                <p14:cNvContentPartPr/>
                <p14:nvPr/>
              </p14:nvContentPartPr>
              <p14:xfrm>
                <a:off x="6239824" y="5461324"/>
                <a:ext cx="54720" cy="111240"/>
              </p14:xfrm>
            </p:contentPart>
          </mc:Choice>
          <mc:Fallback>
            <p:pic>
              <p:nvPicPr>
                <p:cNvPr id="6172" name="잉크 6171">
                  <a:extLst>
                    <a:ext uri="{FF2B5EF4-FFF2-40B4-BE49-F238E27FC236}">
                      <a16:creationId xmlns:a16="http://schemas.microsoft.com/office/drawing/2014/main" id="{1A7A2262-3BCC-49BF-6DEF-EEDD414CD7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30824" y="5452324"/>
                  <a:ext cx="72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173" name="잉크 6172">
                  <a:extLst>
                    <a:ext uri="{FF2B5EF4-FFF2-40B4-BE49-F238E27FC236}">
                      <a16:creationId xmlns:a16="http://schemas.microsoft.com/office/drawing/2014/main" id="{3160EDC7-E3D1-AEE6-9339-B635459464A8}"/>
                    </a:ext>
                  </a:extLst>
                </p14:cNvPr>
                <p14:cNvContentPartPr/>
                <p14:nvPr/>
              </p14:nvContentPartPr>
              <p14:xfrm>
                <a:off x="6235504" y="5582284"/>
                <a:ext cx="97560" cy="47160"/>
              </p14:xfrm>
            </p:contentPart>
          </mc:Choice>
          <mc:Fallback>
            <p:pic>
              <p:nvPicPr>
                <p:cNvPr id="6173" name="잉크 6172">
                  <a:extLst>
                    <a:ext uri="{FF2B5EF4-FFF2-40B4-BE49-F238E27FC236}">
                      <a16:creationId xmlns:a16="http://schemas.microsoft.com/office/drawing/2014/main" id="{3160EDC7-E3D1-AEE6-9339-B635459464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6504" y="5573284"/>
                  <a:ext cx="115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174" name="잉크 6173">
                  <a:extLst>
                    <a:ext uri="{FF2B5EF4-FFF2-40B4-BE49-F238E27FC236}">
                      <a16:creationId xmlns:a16="http://schemas.microsoft.com/office/drawing/2014/main" id="{D257457A-F127-F973-8F4A-C6253EDD4007}"/>
                    </a:ext>
                  </a:extLst>
                </p14:cNvPr>
                <p14:cNvContentPartPr/>
                <p14:nvPr/>
              </p14:nvContentPartPr>
              <p14:xfrm>
                <a:off x="6328744" y="5462404"/>
                <a:ext cx="126000" cy="120960"/>
              </p14:xfrm>
            </p:contentPart>
          </mc:Choice>
          <mc:Fallback>
            <p:pic>
              <p:nvPicPr>
                <p:cNvPr id="6174" name="잉크 6173">
                  <a:extLst>
                    <a:ext uri="{FF2B5EF4-FFF2-40B4-BE49-F238E27FC236}">
                      <a16:creationId xmlns:a16="http://schemas.microsoft.com/office/drawing/2014/main" id="{D257457A-F127-F973-8F4A-C6253EDD40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19744" y="5453404"/>
                  <a:ext cx="14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175" name="잉크 6174">
                  <a:extLst>
                    <a:ext uri="{FF2B5EF4-FFF2-40B4-BE49-F238E27FC236}">
                      <a16:creationId xmlns:a16="http://schemas.microsoft.com/office/drawing/2014/main" id="{9AEE0B4C-607E-7873-9201-12119D19915F}"/>
                    </a:ext>
                  </a:extLst>
                </p14:cNvPr>
                <p14:cNvContentPartPr/>
                <p14:nvPr/>
              </p14:nvContentPartPr>
              <p14:xfrm>
                <a:off x="6451504" y="5622244"/>
                <a:ext cx="8280" cy="13680"/>
              </p14:xfrm>
            </p:contentPart>
          </mc:Choice>
          <mc:Fallback>
            <p:pic>
              <p:nvPicPr>
                <p:cNvPr id="6175" name="잉크 6174">
                  <a:extLst>
                    <a:ext uri="{FF2B5EF4-FFF2-40B4-BE49-F238E27FC236}">
                      <a16:creationId xmlns:a16="http://schemas.microsoft.com/office/drawing/2014/main" id="{9AEE0B4C-607E-7873-9201-12119D19915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864" y="5613244"/>
                  <a:ext cx="25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176" name="잉크 6175">
                  <a:extLst>
                    <a:ext uri="{FF2B5EF4-FFF2-40B4-BE49-F238E27FC236}">
                      <a16:creationId xmlns:a16="http://schemas.microsoft.com/office/drawing/2014/main" id="{5693C67E-E16F-3995-E9D8-1593CAF3A4EB}"/>
                    </a:ext>
                  </a:extLst>
                </p14:cNvPr>
                <p14:cNvContentPartPr/>
                <p14:nvPr/>
              </p14:nvContentPartPr>
              <p14:xfrm>
                <a:off x="6340264" y="5623324"/>
                <a:ext cx="154800" cy="83160"/>
              </p14:xfrm>
            </p:contentPart>
          </mc:Choice>
          <mc:Fallback>
            <p:pic>
              <p:nvPicPr>
                <p:cNvPr id="6176" name="잉크 6175">
                  <a:extLst>
                    <a:ext uri="{FF2B5EF4-FFF2-40B4-BE49-F238E27FC236}">
                      <a16:creationId xmlns:a16="http://schemas.microsoft.com/office/drawing/2014/main" id="{5693C67E-E16F-3995-E9D8-1593CAF3A4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31264" y="5614684"/>
                  <a:ext cx="172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177" name="잉크 6176">
                  <a:extLst>
                    <a:ext uri="{FF2B5EF4-FFF2-40B4-BE49-F238E27FC236}">
                      <a16:creationId xmlns:a16="http://schemas.microsoft.com/office/drawing/2014/main" id="{8326BBDF-56FA-1BAE-3A69-681CF6D1E977}"/>
                    </a:ext>
                  </a:extLst>
                </p14:cNvPr>
                <p14:cNvContentPartPr/>
                <p14:nvPr/>
              </p14:nvContentPartPr>
              <p14:xfrm>
                <a:off x="6557344" y="5666884"/>
                <a:ext cx="15120" cy="13680"/>
              </p14:xfrm>
            </p:contentPart>
          </mc:Choice>
          <mc:Fallback>
            <p:pic>
              <p:nvPicPr>
                <p:cNvPr id="6177" name="잉크 6176">
                  <a:extLst>
                    <a:ext uri="{FF2B5EF4-FFF2-40B4-BE49-F238E27FC236}">
                      <a16:creationId xmlns:a16="http://schemas.microsoft.com/office/drawing/2014/main" id="{8326BBDF-56FA-1BAE-3A69-681CF6D1E97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48344" y="5657884"/>
                  <a:ext cx="32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178" name="잉크 6177">
                  <a:extLst>
                    <a:ext uri="{FF2B5EF4-FFF2-40B4-BE49-F238E27FC236}">
                      <a16:creationId xmlns:a16="http://schemas.microsoft.com/office/drawing/2014/main" id="{C998E9E6-8575-5C36-D194-F516A4E9C836}"/>
                    </a:ext>
                  </a:extLst>
                </p14:cNvPr>
                <p14:cNvContentPartPr/>
                <p14:nvPr/>
              </p14:nvContentPartPr>
              <p14:xfrm>
                <a:off x="6697744" y="5493004"/>
                <a:ext cx="105480" cy="84960"/>
              </p14:xfrm>
            </p:contentPart>
          </mc:Choice>
          <mc:Fallback>
            <p:pic>
              <p:nvPicPr>
                <p:cNvPr id="6178" name="잉크 6177">
                  <a:extLst>
                    <a:ext uri="{FF2B5EF4-FFF2-40B4-BE49-F238E27FC236}">
                      <a16:creationId xmlns:a16="http://schemas.microsoft.com/office/drawing/2014/main" id="{C998E9E6-8575-5C36-D194-F516A4E9C8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89104" y="5484364"/>
                  <a:ext cx="12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179" name="잉크 6178">
                  <a:extLst>
                    <a:ext uri="{FF2B5EF4-FFF2-40B4-BE49-F238E27FC236}">
                      <a16:creationId xmlns:a16="http://schemas.microsoft.com/office/drawing/2014/main" id="{67B8B033-11EA-2466-3A29-0010A0BCF031}"/>
                    </a:ext>
                  </a:extLst>
                </p14:cNvPr>
                <p14:cNvContentPartPr/>
                <p14:nvPr/>
              </p14:nvContentPartPr>
              <p14:xfrm>
                <a:off x="6715024" y="5589124"/>
                <a:ext cx="106200" cy="109080"/>
              </p14:xfrm>
            </p:contentPart>
          </mc:Choice>
          <mc:Fallback>
            <p:pic>
              <p:nvPicPr>
                <p:cNvPr id="6179" name="잉크 6178">
                  <a:extLst>
                    <a:ext uri="{FF2B5EF4-FFF2-40B4-BE49-F238E27FC236}">
                      <a16:creationId xmlns:a16="http://schemas.microsoft.com/office/drawing/2014/main" id="{67B8B033-11EA-2466-3A29-0010A0BCF03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06384" y="5580484"/>
                  <a:ext cx="123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180" name="잉크 6179">
                  <a:extLst>
                    <a:ext uri="{FF2B5EF4-FFF2-40B4-BE49-F238E27FC236}">
                      <a16:creationId xmlns:a16="http://schemas.microsoft.com/office/drawing/2014/main" id="{F6DFD2B7-9C83-BE45-89C9-C6A325571066}"/>
                    </a:ext>
                  </a:extLst>
                </p14:cNvPr>
                <p14:cNvContentPartPr/>
                <p14:nvPr/>
              </p14:nvContentPartPr>
              <p14:xfrm>
                <a:off x="6855064" y="5514964"/>
                <a:ext cx="68760" cy="102960"/>
              </p14:xfrm>
            </p:contentPart>
          </mc:Choice>
          <mc:Fallback>
            <p:pic>
              <p:nvPicPr>
                <p:cNvPr id="6180" name="잉크 6179">
                  <a:extLst>
                    <a:ext uri="{FF2B5EF4-FFF2-40B4-BE49-F238E27FC236}">
                      <a16:creationId xmlns:a16="http://schemas.microsoft.com/office/drawing/2014/main" id="{F6DFD2B7-9C83-BE45-89C9-C6A32557106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46064" y="5505964"/>
                  <a:ext cx="86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181" name="잉크 6180">
                  <a:extLst>
                    <a:ext uri="{FF2B5EF4-FFF2-40B4-BE49-F238E27FC236}">
                      <a16:creationId xmlns:a16="http://schemas.microsoft.com/office/drawing/2014/main" id="{3CD2A52A-D75C-83ED-79FA-709E15F9CA50}"/>
                    </a:ext>
                  </a:extLst>
                </p14:cNvPr>
                <p14:cNvContentPartPr/>
                <p14:nvPr/>
              </p14:nvContentPartPr>
              <p14:xfrm>
                <a:off x="6892144" y="5536564"/>
                <a:ext cx="72720" cy="115920"/>
              </p14:xfrm>
            </p:contentPart>
          </mc:Choice>
          <mc:Fallback>
            <p:pic>
              <p:nvPicPr>
                <p:cNvPr id="6181" name="잉크 6180">
                  <a:extLst>
                    <a:ext uri="{FF2B5EF4-FFF2-40B4-BE49-F238E27FC236}">
                      <a16:creationId xmlns:a16="http://schemas.microsoft.com/office/drawing/2014/main" id="{3CD2A52A-D75C-83ED-79FA-709E15F9CA5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83504" y="5527924"/>
                  <a:ext cx="90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182" name="잉크 6181">
                  <a:extLst>
                    <a:ext uri="{FF2B5EF4-FFF2-40B4-BE49-F238E27FC236}">
                      <a16:creationId xmlns:a16="http://schemas.microsoft.com/office/drawing/2014/main" id="{7C92DA8B-B4E6-AC18-DF4B-F2453360229E}"/>
                    </a:ext>
                  </a:extLst>
                </p14:cNvPr>
                <p14:cNvContentPartPr/>
                <p14:nvPr/>
              </p14:nvContentPartPr>
              <p14:xfrm>
                <a:off x="6986104" y="5473564"/>
                <a:ext cx="94320" cy="98640"/>
              </p14:xfrm>
            </p:contentPart>
          </mc:Choice>
          <mc:Fallback>
            <p:pic>
              <p:nvPicPr>
                <p:cNvPr id="6182" name="잉크 6181">
                  <a:extLst>
                    <a:ext uri="{FF2B5EF4-FFF2-40B4-BE49-F238E27FC236}">
                      <a16:creationId xmlns:a16="http://schemas.microsoft.com/office/drawing/2014/main" id="{7C92DA8B-B4E6-AC18-DF4B-F2453360229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77464" y="5464924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183" name="잉크 6182">
                  <a:extLst>
                    <a:ext uri="{FF2B5EF4-FFF2-40B4-BE49-F238E27FC236}">
                      <a16:creationId xmlns:a16="http://schemas.microsoft.com/office/drawing/2014/main" id="{3FD6272B-9290-2691-4BBB-990B652F1E81}"/>
                    </a:ext>
                  </a:extLst>
                </p14:cNvPr>
                <p14:cNvContentPartPr/>
                <p14:nvPr/>
              </p14:nvContentPartPr>
              <p14:xfrm>
                <a:off x="6983944" y="5593444"/>
                <a:ext cx="154440" cy="95040"/>
              </p14:xfrm>
            </p:contentPart>
          </mc:Choice>
          <mc:Fallback>
            <p:pic>
              <p:nvPicPr>
                <p:cNvPr id="6183" name="잉크 6182">
                  <a:extLst>
                    <a:ext uri="{FF2B5EF4-FFF2-40B4-BE49-F238E27FC236}">
                      <a16:creationId xmlns:a16="http://schemas.microsoft.com/office/drawing/2014/main" id="{3FD6272B-9290-2691-4BBB-990B652F1E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75304" y="5584444"/>
                  <a:ext cx="172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184" name="잉크 6183">
                  <a:extLst>
                    <a:ext uri="{FF2B5EF4-FFF2-40B4-BE49-F238E27FC236}">
                      <a16:creationId xmlns:a16="http://schemas.microsoft.com/office/drawing/2014/main" id="{8F4490CA-AD76-6E06-90F9-5E903B47735E}"/>
                    </a:ext>
                  </a:extLst>
                </p14:cNvPr>
                <p14:cNvContentPartPr/>
                <p14:nvPr/>
              </p14:nvContentPartPr>
              <p14:xfrm>
                <a:off x="7188784" y="5462404"/>
                <a:ext cx="160200" cy="215280"/>
              </p14:xfrm>
            </p:contentPart>
          </mc:Choice>
          <mc:Fallback>
            <p:pic>
              <p:nvPicPr>
                <p:cNvPr id="6184" name="잉크 6183">
                  <a:extLst>
                    <a:ext uri="{FF2B5EF4-FFF2-40B4-BE49-F238E27FC236}">
                      <a16:creationId xmlns:a16="http://schemas.microsoft.com/office/drawing/2014/main" id="{8F4490CA-AD76-6E06-90F9-5E903B47735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179784" y="5453404"/>
                  <a:ext cx="177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185" name="잉크 6184">
                  <a:extLst>
                    <a:ext uri="{FF2B5EF4-FFF2-40B4-BE49-F238E27FC236}">
                      <a16:creationId xmlns:a16="http://schemas.microsoft.com/office/drawing/2014/main" id="{AF281AE2-7581-3108-C871-C9521B7E18EC}"/>
                    </a:ext>
                  </a:extLst>
                </p14:cNvPr>
                <p14:cNvContentPartPr/>
                <p14:nvPr/>
              </p14:nvContentPartPr>
              <p14:xfrm>
                <a:off x="7353664" y="5530084"/>
                <a:ext cx="97560" cy="109080"/>
              </p14:xfrm>
            </p:contentPart>
          </mc:Choice>
          <mc:Fallback>
            <p:pic>
              <p:nvPicPr>
                <p:cNvPr id="6185" name="잉크 6184">
                  <a:extLst>
                    <a:ext uri="{FF2B5EF4-FFF2-40B4-BE49-F238E27FC236}">
                      <a16:creationId xmlns:a16="http://schemas.microsoft.com/office/drawing/2014/main" id="{AF281AE2-7581-3108-C871-C9521B7E18E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44664" y="5521084"/>
                  <a:ext cx="115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186" name="잉크 6185">
                  <a:extLst>
                    <a:ext uri="{FF2B5EF4-FFF2-40B4-BE49-F238E27FC236}">
                      <a16:creationId xmlns:a16="http://schemas.microsoft.com/office/drawing/2014/main" id="{339C7707-1BEA-040C-F586-91B73D469327}"/>
                    </a:ext>
                  </a:extLst>
                </p14:cNvPr>
                <p14:cNvContentPartPr/>
                <p14:nvPr/>
              </p14:nvContentPartPr>
              <p14:xfrm>
                <a:off x="7433584" y="5557804"/>
                <a:ext cx="68040" cy="160560"/>
              </p14:xfrm>
            </p:contentPart>
          </mc:Choice>
          <mc:Fallback>
            <p:pic>
              <p:nvPicPr>
                <p:cNvPr id="6186" name="잉크 6185">
                  <a:extLst>
                    <a:ext uri="{FF2B5EF4-FFF2-40B4-BE49-F238E27FC236}">
                      <a16:creationId xmlns:a16="http://schemas.microsoft.com/office/drawing/2014/main" id="{339C7707-1BEA-040C-F586-91B73D46932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24584" y="5549164"/>
                  <a:ext cx="8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187" name="잉크 6186">
                  <a:extLst>
                    <a:ext uri="{FF2B5EF4-FFF2-40B4-BE49-F238E27FC236}">
                      <a16:creationId xmlns:a16="http://schemas.microsoft.com/office/drawing/2014/main" id="{85CC9CF9-1058-7C25-BA64-CCF043799B84}"/>
                    </a:ext>
                  </a:extLst>
                </p14:cNvPr>
                <p14:cNvContentPartPr/>
                <p14:nvPr/>
              </p14:nvContentPartPr>
              <p14:xfrm>
                <a:off x="7552744" y="5535484"/>
                <a:ext cx="136080" cy="165960"/>
              </p14:xfrm>
            </p:contentPart>
          </mc:Choice>
          <mc:Fallback>
            <p:pic>
              <p:nvPicPr>
                <p:cNvPr id="6187" name="잉크 6186">
                  <a:extLst>
                    <a:ext uri="{FF2B5EF4-FFF2-40B4-BE49-F238E27FC236}">
                      <a16:creationId xmlns:a16="http://schemas.microsoft.com/office/drawing/2014/main" id="{85CC9CF9-1058-7C25-BA64-CCF043799B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43744" y="5526484"/>
                  <a:ext cx="153720" cy="183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2FA1A9-3AF3-4C85-AB93-2FD81B083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</a:t>
            </a:r>
            <a:r>
              <a:rPr lang="ko-KR" altLang="en-US"/>
              <a:t>개요 </a:t>
            </a:r>
            <a:r>
              <a:rPr lang="en-US" altLang="ko-KR"/>
              <a:t>(3/5)</a:t>
            </a:r>
            <a:endParaRPr lang="ko-KR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A5994C-E4E0-47BA-9968-A4B715844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 Socket</a:t>
            </a:r>
            <a:endParaRPr lang="ko-KR" altLang="en-US"/>
          </a:p>
          <a:p>
            <a:pPr lvl="1"/>
            <a:r>
              <a:rPr lang="en-US" altLang="ko-KR"/>
              <a:t>Connection Oriented(</a:t>
            </a:r>
            <a:r>
              <a:rPr lang="ko-KR" altLang="en-US"/>
              <a:t>연결형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신뢰성 보장</a:t>
            </a:r>
          </a:p>
          <a:p>
            <a:pPr lvl="1"/>
            <a:endParaRPr lang="en-US" altLang="ko-KR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C01A4F3E-B5CA-4DE6-8525-75E09CCCB5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F14B387-C94E-42C7-9336-E6A447DAE852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7174" name="Footer Placeholder 7">
            <a:extLst>
              <a:ext uri="{FF2B5EF4-FFF2-40B4-BE49-F238E27FC236}">
                <a16:creationId xmlns:a16="http://schemas.microsoft.com/office/drawing/2014/main" id="{28C0EC19-A68D-4CB1-A02E-551D92F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CA30E249-A7D8-461A-B54A-EB63266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8BED5B6-34B9-439C-9F9E-F1D9127BF1AB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7175" name="Picture 4" descr="그림12-1">
            <a:extLst>
              <a:ext uri="{FF2B5EF4-FFF2-40B4-BE49-F238E27FC236}">
                <a16:creationId xmlns:a16="http://schemas.microsoft.com/office/drawing/2014/main" id="{ABA7776E-21A7-4CE7-BABE-24C644A4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2665"/>
            <a:ext cx="4563050" cy="66326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A09CD4A1-845B-F874-5BBC-C10DFCF0A34E}"/>
              </a:ext>
            </a:extLst>
          </p:cNvPr>
          <p:cNvGrpSpPr/>
          <p:nvPr/>
        </p:nvGrpSpPr>
        <p:grpSpPr>
          <a:xfrm>
            <a:off x="7810504" y="2336884"/>
            <a:ext cx="773280" cy="232560"/>
            <a:chOff x="7810504" y="2336884"/>
            <a:chExt cx="7732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B6F7EC3-C038-922A-0726-DEB574A31F29}"/>
                    </a:ext>
                  </a:extLst>
                </p14:cNvPr>
                <p14:cNvContentPartPr/>
                <p14:nvPr/>
              </p14:nvContentPartPr>
              <p14:xfrm>
                <a:off x="7810504" y="2376484"/>
                <a:ext cx="118080" cy="1324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B6F7EC3-C038-922A-0726-DEB574A31F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1504" y="2367484"/>
                  <a:ext cx="135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104B158-A326-C715-5EEE-C639FEA46C5F}"/>
                    </a:ext>
                  </a:extLst>
                </p14:cNvPr>
                <p14:cNvContentPartPr/>
                <p14:nvPr/>
              </p14:nvContentPartPr>
              <p14:xfrm>
                <a:off x="7844704" y="2508244"/>
                <a:ext cx="130320" cy="61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104B158-A326-C715-5EEE-C639FEA46C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6064" y="2499604"/>
                  <a:ext cx="147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BBB61F6-8A25-80B4-CC25-827C7B51750A}"/>
                    </a:ext>
                  </a:extLst>
                </p14:cNvPr>
                <p14:cNvContentPartPr/>
                <p14:nvPr/>
              </p14:nvContentPartPr>
              <p14:xfrm>
                <a:off x="7877824" y="2422564"/>
                <a:ext cx="127440" cy="74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BBB61F6-8A25-80B4-CC25-827C7B5175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68824" y="2413924"/>
                  <a:ext cx="14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6828784-A624-ED03-DB81-1B4FD28B2CE0}"/>
                    </a:ext>
                  </a:extLst>
                </p14:cNvPr>
                <p14:cNvContentPartPr/>
                <p14:nvPr/>
              </p14:nvContentPartPr>
              <p14:xfrm>
                <a:off x="7910584" y="2377564"/>
                <a:ext cx="208080" cy="1123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6828784-A624-ED03-DB81-1B4FD28B2C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01584" y="2368564"/>
                  <a:ext cx="225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DFD7299-31C7-5AEC-3C10-2BAEA57D0847}"/>
                    </a:ext>
                  </a:extLst>
                </p14:cNvPr>
                <p14:cNvContentPartPr/>
                <p14:nvPr/>
              </p14:nvContentPartPr>
              <p14:xfrm>
                <a:off x="8040184" y="2511844"/>
                <a:ext cx="119880" cy="342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DFD7299-31C7-5AEC-3C10-2BAEA57D08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31544" y="2503204"/>
                  <a:ext cx="137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168" name="잉크 7167">
                  <a:extLst>
                    <a:ext uri="{FF2B5EF4-FFF2-40B4-BE49-F238E27FC236}">
                      <a16:creationId xmlns:a16="http://schemas.microsoft.com/office/drawing/2014/main" id="{7B50EBA6-A293-C7FD-0A2F-068A8784B4AD}"/>
                    </a:ext>
                  </a:extLst>
                </p14:cNvPr>
                <p14:cNvContentPartPr/>
                <p14:nvPr/>
              </p14:nvContentPartPr>
              <p14:xfrm>
                <a:off x="8148904" y="2368564"/>
                <a:ext cx="151200" cy="80640"/>
              </p14:xfrm>
            </p:contentPart>
          </mc:Choice>
          <mc:Fallback>
            <p:pic>
              <p:nvPicPr>
                <p:cNvPr id="7168" name="잉크 7167">
                  <a:extLst>
                    <a:ext uri="{FF2B5EF4-FFF2-40B4-BE49-F238E27FC236}">
                      <a16:creationId xmlns:a16="http://schemas.microsoft.com/office/drawing/2014/main" id="{7B50EBA6-A293-C7FD-0A2F-068A8784B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39904" y="2359924"/>
                  <a:ext cx="168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169" name="잉크 7168">
                  <a:extLst>
                    <a:ext uri="{FF2B5EF4-FFF2-40B4-BE49-F238E27FC236}">
                      <a16:creationId xmlns:a16="http://schemas.microsoft.com/office/drawing/2014/main" id="{068E9D1A-3A17-7190-DC10-1586A940C672}"/>
                    </a:ext>
                  </a:extLst>
                </p14:cNvPr>
                <p14:cNvContentPartPr/>
                <p14:nvPr/>
              </p14:nvContentPartPr>
              <p14:xfrm>
                <a:off x="8200024" y="2476924"/>
                <a:ext cx="102960" cy="36360"/>
              </p14:xfrm>
            </p:contentPart>
          </mc:Choice>
          <mc:Fallback>
            <p:pic>
              <p:nvPicPr>
                <p:cNvPr id="7169" name="잉크 7168">
                  <a:extLst>
                    <a:ext uri="{FF2B5EF4-FFF2-40B4-BE49-F238E27FC236}">
                      <a16:creationId xmlns:a16="http://schemas.microsoft.com/office/drawing/2014/main" id="{068E9D1A-3A17-7190-DC10-1586A940C6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1024" y="2468284"/>
                  <a:ext cx="120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176" name="잉크 7175">
                  <a:extLst>
                    <a:ext uri="{FF2B5EF4-FFF2-40B4-BE49-F238E27FC236}">
                      <a16:creationId xmlns:a16="http://schemas.microsoft.com/office/drawing/2014/main" id="{7B0BD259-C38E-DA69-D776-BDDF97DC5FDD}"/>
                    </a:ext>
                  </a:extLst>
                </p14:cNvPr>
                <p14:cNvContentPartPr/>
                <p14:nvPr/>
              </p14:nvContentPartPr>
              <p14:xfrm>
                <a:off x="8285344" y="2336884"/>
                <a:ext cx="177840" cy="189360"/>
              </p14:xfrm>
            </p:contentPart>
          </mc:Choice>
          <mc:Fallback>
            <p:pic>
              <p:nvPicPr>
                <p:cNvPr id="7176" name="잉크 7175">
                  <a:extLst>
                    <a:ext uri="{FF2B5EF4-FFF2-40B4-BE49-F238E27FC236}">
                      <a16:creationId xmlns:a16="http://schemas.microsoft.com/office/drawing/2014/main" id="{7B0BD259-C38E-DA69-D776-BDDF97DC5F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76704" y="2327884"/>
                  <a:ext cx="195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177" name="잉크 7176">
                  <a:extLst>
                    <a:ext uri="{FF2B5EF4-FFF2-40B4-BE49-F238E27FC236}">
                      <a16:creationId xmlns:a16="http://schemas.microsoft.com/office/drawing/2014/main" id="{0263AFB8-8E07-0136-C4F6-47D0DEC23075}"/>
                    </a:ext>
                  </a:extLst>
                </p14:cNvPr>
                <p14:cNvContentPartPr/>
                <p14:nvPr/>
              </p14:nvContentPartPr>
              <p14:xfrm>
                <a:off x="8427904" y="2433724"/>
                <a:ext cx="155880" cy="61560"/>
              </p14:xfrm>
            </p:contentPart>
          </mc:Choice>
          <mc:Fallback>
            <p:pic>
              <p:nvPicPr>
                <p:cNvPr id="7177" name="잉크 7176">
                  <a:extLst>
                    <a:ext uri="{FF2B5EF4-FFF2-40B4-BE49-F238E27FC236}">
                      <a16:creationId xmlns:a16="http://schemas.microsoft.com/office/drawing/2014/main" id="{0263AFB8-8E07-0136-C4F6-47D0DEC230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18904" y="2424724"/>
                  <a:ext cx="1735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2" name="그룹 7201">
            <a:extLst>
              <a:ext uri="{FF2B5EF4-FFF2-40B4-BE49-F238E27FC236}">
                <a16:creationId xmlns:a16="http://schemas.microsoft.com/office/drawing/2014/main" id="{02834390-2A40-DA8F-7F6D-DCB58C1EE91A}"/>
              </a:ext>
            </a:extLst>
          </p:cNvPr>
          <p:cNvGrpSpPr/>
          <p:nvPr/>
        </p:nvGrpSpPr>
        <p:grpSpPr>
          <a:xfrm>
            <a:off x="5419744" y="627964"/>
            <a:ext cx="2228040" cy="1933200"/>
            <a:chOff x="5419744" y="627964"/>
            <a:chExt cx="2228040" cy="19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9DFFF14-FE23-A90C-F95B-BA873361B8A4}"/>
                    </a:ext>
                  </a:extLst>
                </p14:cNvPr>
                <p14:cNvContentPartPr/>
                <p14:nvPr/>
              </p14:nvContentPartPr>
              <p14:xfrm>
                <a:off x="5419744" y="735604"/>
                <a:ext cx="101880" cy="1497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9DFFF14-FE23-A90C-F95B-BA873361B8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11104" y="726964"/>
                  <a:ext cx="119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665338A-1A96-4349-EBF4-0560DA45F862}"/>
                    </a:ext>
                  </a:extLst>
                </p14:cNvPr>
                <p14:cNvContentPartPr/>
                <p14:nvPr/>
              </p14:nvContentPartPr>
              <p14:xfrm>
                <a:off x="5470504" y="711484"/>
                <a:ext cx="72000" cy="1026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665338A-1A96-4349-EBF4-0560DA45F8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1864" y="702844"/>
                  <a:ext cx="89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FBD01CE-E578-9F8E-6E20-AB019C81AC1F}"/>
                    </a:ext>
                  </a:extLst>
                </p14:cNvPr>
                <p14:cNvContentPartPr/>
                <p14:nvPr/>
              </p14:nvContentPartPr>
              <p14:xfrm>
                <a:off x="5578504" y="672964"/>
                <a:ext cx="51480" cy="77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FBD01CE-E578-9F8E-6E20-AB019C81AC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69864" y="663964"/>
                  <a:ext cx="69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C0923F6-8530-44B7-473E-60FEA287539D}"/>
                    </a:ext>
                  </a:extLst>
                </p14:cNvPr>
                <p14:cNvContentPartPr/>
                <p14:nvPr/>
              </p14:nvContentPartPr>
              <p14:xfrm>
                <a:off x="5642944" y="654244"/>
                <a:ext cx="27720" cy="94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C0923F6-8530-44B7-473E-60FEA28753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33944" y="645244"/>
                  <a:ext cx="45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66C3BE3-E8EC-0A00-C813-F26B82FB21C7}"/>
                    </a:ext>
                  </a:extLst>
                </p14:cNvPr>
                <p14:cNvContentPartPr/>
                <p14:nvPr/>
              </p14:nvContentPartPr>
              <p14:xfrm>
                <a:off x="5663824" y="642724"/>
                <a:ext cx="92520" cy="82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66C3BE3-E8EC-0A00-C813-F26B82FB21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5184" y="633724"/>
                  <a:ext cx="110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43652A2-37AA-1F68-347D-2BFB8E41045B}"/>
                    </a:ext>
                  </a:extLst>
                </p14:cNvPr>
                <p14:cNvContentPartPr/>
                <p14:nvPr/>
              </p14:nvContentPartPr>
              <p14:xfrm>
                <a:off x="5707024" y="724444"/>
                <a:ext cx="74160" cy="381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43652A2-37AA-1F68-347D-2BFB8E4104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8024" y="715804"/>
                  <a:ext cx="91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3EE730F-2725-5ABD-E9DA-6EA280D6C323}"/>
                    </a:ext>
                  </a:extLst>
                </p14:cNvPr>
                <p14:cNvContentPartPr/>
                <p14:nvPr/>
              </p14:nvContentPartPr>
              <p14:xfrm>
                <a:off x="5775064" y="653524"/>
                <a:ext cx="86760" cy="113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3EE730F-2725-5ABD-E9DA-6EA280D6C32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66064" y="644884"/>
                  <a:ext cx="104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9425145-DC9D-FEAB-BF27-66AB562CFBE9}"/>
                    </a:ext>
                  </a:extLst>
                </p14:cNvPr>
                <p14:cNvContentPartPr/>
                <p14:nvPr/>
              </p14:nvContentPartPr>
              <p14:xfrm>
                <a:off x="5909704" y="639484"/>
                <a:ext cx="65160" cy="97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9425145-DC9D-FEAB-BF27-66AB562CFB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00704" y="630484"/>
                  <a:ext cx="82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5BA2DCD-5A94-F951-F24F-7C419F9D2B3F}"/>
                    </a:ext>
                  </a:extLst>
                </p14:cNvPr>
                <p14:cNvContentPartPr/>
                <p14:nvPr/>
              </p14:nvContentPartPr>
              <p14:xfrm>
                <a:off x="5927344" y="660364"/>
                <a:ext cx="72360" cy="86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5BA2DCD-5A94-F951-F24F-7C419F9D2B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18344" y="651364"/>
                  <a:ext cx="90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C8850A1-3C30-2D88-D6F3-212CB4F80CE6}"/>
                    </a:ext>
                  </a:extLst>
                </p14:cNvPr>
                <p14:cNvContentPartPr/>
                <p14:nvPr/>
              </p14:nvContentPartPr>
              <p14:xfrm>
                <a:off x="5993224" y="655324"/>
                <a:ext cx="55800" cy="72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C8850A1-3C30-2D88-D6F3-212CB4F80C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84224" y="646324"/>
                  <a:ext cx="73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062ECEC-8C3C-0708-0D2A-C2611A6EEEE5}"/>
                    </a:ext>
                  </a:extLst>
                </p14:cNvPr>
                <p14:cNvContentPartPr/>
                <p14:nvPr/>
              </p14:nvContentPartPr>
              <p14:xfrm>
                <a:off x="6032464" y="631564"/>
                <a:ext cx="74880" cy="89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062ECEC-8C3C-0708-0D2A-C2611A6EEE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23824" y="622564"/>
                  <a:ext cx="92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DF1CAB2-05BD-FD9D-9E4D-DBC9439B560B}"/>
                    </a:ext>
                  </a:extLst>
                </p14:cNvPr>
                <p14:cNvContentPartPr/>
                <p14:nvPr/>
              </p14:nvContentPartPr>
              <p14:xfrm>
                <a:off x="6067384" y="719404"/>
                <a:ext cx="80640" cy="53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DF1CAB2-05BD-FD9D-9E4D-DBC9439B56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58744" y="710404"/>
                  <a:ext cx="98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85B1497-197B-C685-EC71-07517C5F9648}"/>
                    </a:ext>
                  </a:extLst>
                </p14:cNvPr>
                <p14:cNvContentPartPr/>
                <p14:nvPr/>
              </p14:nvContentPartPr>
              <p14:xfrm>
                <a:off x="6131824" y="636604"/>
                <a:ext cx="90360" cy="105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85B1497-197B-C685-EC71-07517C5F96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23184" y="627964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E768FF-4338-5337-4201-228623ECB1CB}"/>
                    </a:ext>
                  </a:extLst>
                </p14:cNvPr>
                <p14:cNvContentPartPr/>
                <p14:nvPr/>
              </p14:nvContentPartPr>
              <p14:xfrm>
                <a:off x="6236944" y="628684"/>
                <a:ext cx="49680" cy="47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E768FF-4338-5337-4201-228623ECB1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27944" y="619684"/>
                  <a:ext cx="67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FDD71BC-3257-1C23-467D-7FBE7ACE7DCD}"/>
                    </a:ext>
                  </a:extLst>
                </p14:cNvPr>
                <p14:cNvContentPartPr/>
                <p14:nvPr/>
              </p14:nvContentPartPr>
              <p14:xfrm>
                <a:off x="6238744" y="698884"/>
                <a:ext cx="89640" cy="727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FDD71BC-3257-1C23-467D-7FBE7ACE7D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30104" y="690244"/>
                  <a:ext cx="107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5938C27-0CC8-642A-5258-0B69FAD2E7B1}"/>
                    </a:ext>
                  </a:extLst>
                </p14:cNvPr>
                <p14:cNvContentPartPr/>
                <p14:nvPr/>
              </p14:nvContentPartPr>
              <p14:xfrm>
                <a:off x="6319024" y="627964"/>
                <a:ext cx="65160" cy="68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5938C27-0CC8-642A-5258-0B69FAD2E7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10024" y="618964"/>
                  <a:ext cx="82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20E818C-503A-4DA9-8C39-E29B27799C59}"/>
                    </a:ext>
                  </a:extLst>
                </p14:cNvPr>
                <p14:cNvContentPartPr/>
                <p14:nvPr/>
              </p14:nvContentPartPr>
              <p14:xfrm>
                <a:off x="6387424" y="634804"/>
                <a:ext cx="68760" cy="93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20E818C-503A-4DA9-8C39-E29B27799C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78424" y="626164"/>
                  <a:ext cx="86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EDF7807-FC3B-1DB7-B2AC-FEEBF90038FC}"/>
                    </a:ext>
                  </a:extLst>
                </p14:cNvPr>
                <p14:cNvContentPartPr/>
                <p14:nvPr/>
              </p14:nvContentPartPr>
              <p14:xfrm>
                <a:off x="5853544" y="787804"/>
                <a:ext cx="197280" cy="96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EDF7807-FC3B-1DB7-B2AC-FEEBF90038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44544" y="778804"/>
                  <a:ext cx="214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3EE3A90-BF1D-8CC5-B6D2-C1C11271E56C}"/>
                    </a:ext>
                  </a:extLst>
                </p14:cNvPr>
                <p14:cNvContentPartPr/>
                <p14:nvPr/>
              </p14:nvContentPartPr>
              <p14:xfrm>
                <a:off x="6019864" y="791764"/>
                <a:ext cx="93960" cy="115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3EE3A90-BF1D-8CC5-B6D2-C1C11271E5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10864" y="782764"/>
                  <a:ext cx="11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4DBE393-3D1C-581D-D1E9-7B2CB3784908}"/>
                    </a:ext>
                  </a:extLst>
                </p14:cNvPr>
                <p14:cNvContentPartPr/>
                <p14:nvPr/>
              </p14:nvContentPartPr>
              <p14:xfrm>
                <a:off x="6173944" y="777364"/>
                <a:ext cx="25560" cy="120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4DBE393-3D1C-581D-D1E9-7B2CB37849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65304" y="768364"/>
                  <a:ext cx="4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634640-FF0F-5290-B000-9D89DAFC4CE7}"/>
                    </a:ext>
                  </a:extLst>
                </p14:cNvPr>
                <p14:cNvContentPartPr/>
                <p14:nvPr/>
              </p14:nvContentPartPr>
              <p14:xfrm>
                <a:off x="6235144" y="806884"/>
                <a:ext cx="95760" cy="87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634640-FF0F-5290-B000-9D89DAFC4CE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26504" y="797884"/>
                  <a:ext cx="113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7FA499A-99B2-1545-1109-8C7859D66959}"/>
                    </a:ext>
                  </a:extLst>
                </p14:cNvPr>
                <p14:cNvContentPartPr/>
                <p14:nvPr/>
              </p14:nvContentPartPr>
              <p14:xfrm>
                <a:off x="6351064" y="810124"/>
                <a:ext cx="33480" cy="73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7FA499A-99B2-1545-1109-8C7859D669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42424" y="801124"/>
                  <a:ext cx="51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6A5C739-A1EC-284F-0134-E5EC07909163}"/>
                    </a:ext>
                  </a:extLst>
                </p14:cNvPr>
                <p14:cNvContentPartPr/>
                <p14:nvPr/>
              </p14:nvContentPartPr>
              <p14:xfrm>
                <a:off x="6395704" y="752164"/>
                <a:ext cx="31680" cy="1306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6A5C739-A1EC-284F-0134-E5EC0790916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87064" y="743524"/>
                  <a:ext cx="49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210F543-1EEF-E3BF-E52F-6B86605ABE8C}"/>
                    </a:ext>
                  </a:extLst>
                </p14:cNvPr>
                <p14:cNvContentPartPr/>
                <p14:nvPr/>
              </p14:nvContentPartPr>
              <p14:xfrm>
                <a:off x="6437464" y="779164"/>
                <a:ext cx="46080" cy="104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210F543-1EEF-E3BF-E52F-6B86605ABE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28824" y="770164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2AD724A-F762-F5A2-C0A8-12C05C78615D}"/>
                    </a:ext>
                  </a:extLst>
                </p14:cNvPr>
                <p14:cNvContentPartPr/>
                <p14:nvPr/>
              </p14:nvContentPartPr>
              <p14:xfrm>
                <a:off x="6518464" y="801484"/>
                <a:ext cx="51840" cy="85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2AD724A-F762-F5A2-C0A8-12C05C7861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09824" y="792844"/>
                  <a:ext cx="69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08E244-6C5C-22C6-9E5D-9553A8FBBEB7}"/>
                    </a:ext>
                  </a:extLst>
                </p14:cNvPr>
                <p14:cNvContentPartPr/>
                <p14:nvPr/>
              </p14:nvContentPartPr>
              <p14:xfrm>
                <a:off x="6092584" y="816604"/>
                <a:ext cx="5760" cy="698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08E244-6C5C-22C6-9E5D-9553A8FBBEB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83944" y="807964"/>
                  <a:ext cx="23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6B8F99-DD49-3E64-024D-20799C261E46}"/>
                    </a:ext>
                  </a:extLst>
                </p14:cNvPr>
                <p14:cNvContentPartPr/>
                <p14:nvPr/>
              </p14:nvContentPartPr>
              <p14:xfrm>
                <a:off x="6165664" y="971044"/>
                <a:ext cx="68760" cy="72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6B8F99-DD49-3E64-024D-20799C261E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57024" y="962404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9D6C2EB-50EB-DD68-5CCB-EF9B58F82B3B}"/>
                    </a:ext>
                  </a:extLst>
                </p14:cNvPr>
                <p14:cNvContentPartPr/>
                <p14:nvPr/>
              </p14:nvContentPartPr>
              <p14:xfrm>
                <a:off x="6259624" y="975724"/>
                <a:ext cx="59760" cy="694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9D6C2EB-50EB-DD68-5CCB-EF9B58F82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50984" y="966724"/>
                  <a:ext cx="77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6153CC6-3D85-23A6-6F30-E5054592583C}"/>
                    </a:ext>
                  </a:extLst>
                </p14:cNvPr>
                <p14:cNvContentPartPr/>
                <p14:nvPr/>
              </p14:nvContentPartPr>
              <p14:xfrm>
                <a:off x="6299584" y="949444"/>
                <a:ext cx="85320" cy="94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6153CC6-3D85-23A6-6F30-E505459258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90944" y="940804"/>
                  <a:ext cx="102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F6BEC23-A4A8-1032-A087-C203404BD9D3}"/>
                    </a:ext>
                  </a:extLst>
                </p14:cNvPr>
                <p14:cNvContentPartPr/>
                <p14:nvPr/>
              </p14:nvContentPartPr>
              <p14:xfrm>
                <a:off x="6346384" y="1058524"/>
                <a:ext cx="47520" cy="49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F6BEC23-A4A8-1032-A087-C203404BD9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37384" y="1049884"/>
                  <a:ext cx="65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B34170D-3E32-532B-B59E-299C7A02EFCD}"/>
                    </a:ext>
                  </a:extLst>
                </p14:cNvPr>
                <p14:cNvContentPartPr/>
                <p14:nvPr/>
              </p14:nvContentPartPr>
              <p14:xfrm>
                <a:off x="6443584" y="1065724"/>
                <a:ext cx="6840" cy="9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B34170D-3E32-532B-B59E-299C7A02EF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34944" y="1057084"/>
                  <a:ext cx="24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79" name="잉크 7178">
                  <a:extLst>
                    <a:ext uri="{FF2B5EF4-FFF2-40B4-BE49-F238E27FC236}">
                      <a16:creationId xmlns:a16="http://schemas.microsoft.com/office/drawing/2014/main" id="{BDED5FE6-D4B8-6A46-729E-C1932D9CBB9A}"/>
                    </a:ext>
                  </a:extLst>
                </p14:cNvPr>
                <p14:cNvContentPartPr/>
                <p14:nvPr/>
              </p14:nvContentPartPr>
              <p14:xfrm>
                <a:off x="6261784" y="988324"/>
                <a:ext cx="405720" cy="495360"/>
              </p14:xfrm>
            </p:contentPart>
          </mc:Choice>
          <mc:Fallback>
            <p:pic>
              <p:nvPicPr>
                <p:cNvPr id="7179" name="잉크 7178">
                  <a:extLst>
                    <a:ext uri="{FF2B5EF4-FFF2-40B4-BE49-F238E27FC236}">
                      <a16:creationId xmlns:a16="http://schemas.microsoft.com/office/drawing/2014/main" id="{BDED5FE6-D4B8-6A46-729E-C1932D9CBB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52784" y="979324"/>
                  <a:ext cx="4233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80" name="잉크 7179">
                  <a:extLst>
                    <a:ext uri="{FF2B5EF4-FFF2-40B4-BE49-F238E27FC236}">
                      <a16:creationId xmlns:a16="http://schemas.microsoft.com/office/drawing/2014/main" id="{EF32DF8A-1ABD-A137-B433-7F4B71C5BF86}"/>
                    </a:ext>
                  </a:extLst>
                </p14:cNvPr>
                <p14:cNvContentPartPr/>
                <p14:nvPr/>
              </p14:nvContentPartPr>
              <p14:xfrm>
                <a:off x="6658864" y="1231324"/>
                <a:ext cx="549720" cy="36000"/>
              </p14:xfrm>
            </p:contentPart>
          </mc:Choice>
          <mc:Fallback>
            <p:pic>
              <p:nvPicPr>
                <p:cNvPr id="7180" name="잉크 7179">
                  <a:extLst>
                    <a:ext uri="{FF2B5EF4-FFF2-40B4-BE49-F238E27FC236}">
                      <a16:creationId xmlns:a16="http://schemas.microsoft.com/office/drawing/2014/main" id="{EF32DF8A-1ABD-A137-B433-7F4B71C5BF8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50224" y="1222324"/>
                  <a:ext cx="567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81" name="잉크 7180">
                  <a:extLst>
                    <a:ext uri="{FF2B5EF4-FFF2-40B4-BE49-F238E27FC236}">
                      <a16:creationId xmlns:a16="http://schemas.microsoft.com/office/drawing/2014/main" id="{83807A12-EC5B-198E-65EC-C5C1FEB0015A}"/>
                    </a:ext>
                  </a:extLst>
                </p14:cNvPr>
                <p14:cNvContentPartPr/>
                <p14:nvPr/>
              </p14:nvContentPartPr>
              <p14:xfrm>
                <a:off x="7211824" y="1079404"/>
                <a:ext cx="435240" cy="383400"/>
              </p14:xfrm>
            </p:contentPart>
          </mc:Choice>
          <mc:Fallback>
            <p:pic>
              <p:nvPicPr>
                <p:cNvPr id="7181" name="잉크 7180">
                  <a:extLst>
                    <a:ext uri="{FF2B5EF4-FFF2-40B4-BE49-F238E27FC236}">
                      <a16:creationId xmlns:a16="http://schemas.microsoft.com/office/drawing/2014/main" id="{83807A12-EC5B-198E-65EC-C5C1FEB001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03184" y="1070764"/>
                  <a:ext cx="452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82" name="잉크 7181">
                  <a:extLst>
                    <a:ext uri="{FF2B5EF4-FFF2-40B4-BE49-F238E27FC236}">
                      <a16:creationId xmlns:a16="http://schemas.microsoft.com/office/drawing/2014/main" id="{1C9E377B-C9AE-6C47-6E19-2958BDCADC52}"/>
                    </a:ext>
                  </a:extLst>
                </p14:cNvPr>
                <p14:cNvContentPartPr/>
                <p14:nvPr/>
              </p14:nvContentPartPr>
              <p14:xfrm>
                <a:off x="7356904" y="1184884"/>
                <a:ext cx="28800" cy="144720"/>
              </p14:xfrm>
            </p:contentPart>
          </mc:Choice>
          <mc:Fallback>
            <p:pic>
              <p:nvPicPr>
                <p:cNvPr id="7182" name="잉크 7181">
                  <a:extLst>
                    <a:ext uri="{FF2B5EF4-FFF2-40B4-BE49-F238E27FC236}">
                      <a16:creationId xmlns:a16="http://schemas.microsoft.com/office/drawing/2014/main" id="{1C9E377B-C9AE-6C47-6E19-2958BDCADC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48264" y="1175884"/>
                  <a:ext cx="46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83" name="잉크 7182">
                  <a:extLst>
                    <a:ext uri="{FF2B5EF4-FFF2-40B4-BE49-F238E27FC236}">
                      <a16:creationId xmlns:a16="http://schemas.microsoft.com/office/drawing/2014/main" id="{DE47B039-2DA8-D206-F74B-AEC6C92DF292}"/>
                    </a:ext>
                  </a:extLst>
                </p14:cNvPr>
                <p14:cNvContentPartPr/>
                <p14:nvPr/>
              </p14:nvContentPartPr>
              <p14:xfrm>
                <a:off x="7419184" y="1184164"/>
                <a:ext cx="24120" cy="118080"/>
              </p14:xfrm>
            </p:contentPart>
          </mc:Choice>
          <mc:Fallback>
            <p:pic>
              <p:nvPicPr>
                <p:cNvPr id="7183" name="잉크 7182">
                  <a:extLst>
                    <a:ext uri="{FF2B5EF4-FFF2-40B4-BE49-F238E27FC236}">
                      <a16:creationId xmlns:a16="http://schemas.microsoft.com/office/drawing/2014/main" id="{DE47B039-2DA8-D206-F74B-AEC6C92DF2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10184" y="1175524"/>
                  <a:ext cx="41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84" name="잉크 7183">
                  <a:extLst>
                    <a:ext uri="{FF2B5EF4-FFF2-40B4-BE49-F238E27FC236}">
                      <a16:creationId xmlns:a16="http://schemas.microsoft.com/office/drawing/2014/main" id="{4A92C3A2-C91F-4F4A-D4CD-60BC14B3CD8A}"/>
                    </a:ext>
                  </a:extLst>
                </p14:cNvPr>
                <p14:cNvContentPartPr/>
                <p14:nvPr/>
              </p14:nvContentPartPr>
              <p14:xfrm>
                <a:off x="7424584" y="1187044"/>
                <a:ext cx="79560" cy="83160"/>
              </p14:xfrm>
            </p:contentPart>
          </mc:Choice>
          <mc:Fallback>
            <p:pic>
              <p:nvPicPr>
                <p:cNvPr id="7184" name="잉크 7183">
                  <a:extLst>
                    <a:ext uri="{FF2B5EF4-FFF2-40B4-BE49-F238E27FC236}">
                      <a16:creationId xmlns:a16="http://schemas.microsoft.com/office/drawing/2014/main" id="{4A92C3A2-C91F-4F4A-D4CD-60BC14B3CD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5584" y="1178404"/>
                  <a:ext cx="97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25143C0-2072-727C-2670-042C02CBBA6A}"/>
                    </a:ext>
                  </a:extLst>
                </p14:cNvPr>
                <p14:cNvContentPartPr/>
                <p14:nvPr/>
              </p14:nvContentPartPr>
              <p14:xfrm>
                <a:off x="6129304" y="1897684"/>
                <a:ext cx="169920" cy="19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25143C0-2072-727C-2670-042C02CBBA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20664" y="1888684"/>
                  <a:ext cx="187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6F9EEBB-D10A-C671-3E81-DBB5B1F21046}"/>
                    </a:ext>
                  </a:extLst>
                </p14:cNvPr>
                <p14:cNvContentPartPr/>
                <p14:nvPr/>
              </p14:nvContentPartPr>
              <p14:xfrm>
                <a:off x="6232984" y="1836124"/>
                <a:ext cx="74880" cy="1440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6F9EEBB-D10A-C671-3E81-DBB5B1F2104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24344" y="1827124"/>
                  <a:ext cx="9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2AF58CF-B7F1-3F60-A294-8664263707DD}"/>
                    </a:ext>
                  </a:extLst>
                </p14:cNvPr>
                <p14:cNvContentPartPr/>
                <p14:nvPr/>
              </p14:nvContentPartPr>
              <p14:xfrm>
                <a:off x="6364744" y="1760884"/>
                <a:ext cx="81000" cy="120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2AF58CF-B7F1-3F60-A294-8664263707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56104" y="1751884"/>
                  <a:ext cx="98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F0540E2-1C8A-E991-D1CD-6DC200884957}"/>
                    </a:ext>
                  </a:extLst>
                </p14:cNvPr>
                <p14:cNvContentPartPr/>
                <p14:nvPr/>
              </p14:nvContentPartPr>
              <p14:xfrm>
                <a:off x="6336304" y="1834684"/>
                <a:ext cx="107640" cy="35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F0540E2-1C8A-E991-D1CD-6DC2008849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27664" y="1825684"/>
                  <a:ext cx="12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BC73AFD-9F8E-79B1-CC6E-3ED8BF1E263C}"/>
                    </a:ext>
                  </a:extLst>
                </p14:cNvPr>
                <p14:cNvContentPartPr/>
                <p14:nvPr/>
              </p14:nvContentPartPr>
              <p14:xfrm>
                <a:off x="6361144" y="1886164"/>
                <a:ext cx="80640" cy="100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BC73AFD-9F8E-79B1-CC6E-3ED8BF1E263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52144" y="1877164"/>
                  <a:ext cx="9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F16F6E2-11AB-4953-882D-65F3462538F0}"/>
                    </a:ext>
                  </a:extLst>
                </p14:cNvPr>
                <p14:cNvContentPartPr/>
                <p14:nvPr/>
              </p14:nvContentPartPr>
              <p14:xfrm>
                <a:off x="6444304" y="1767724"/>
                <a:ext cx="104760" cy="73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F16F6E2-11AB-4953-882D-65F3462538F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35304" y="1758724"/>
                  <a:ext cx="122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5B0AD52-A18A-F255-91A6-029CF86335E2}"/>
                    </a:ext>
                  </a:extLst>
                </p14:cNvPr>
                <p14:cNvContentPartPr/>
                <p14:nvPr/>
              </p14:nvContentPartPr>
              <p14:xfrm>
                <a:off x="6481744" y="1871764"/>
                <a:ext cx="90000" cy="15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5B0AD52-A18A-F255-91A6-029CF86335E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72744" y="1862764"/>
                  <a:ext cx="107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C06F243-7640-3A10-E1CF-1218409E5A27}"/>
                    </a:ext>
                  </a:extLst>
                </p14:cNvPr>
                <p14:cNvContentPartPr/>
                <p14:nvPr/>
              </p14:nvContentPartPr>
              <p14:xfrm>
                <a:off x="6508024" y="1901284"/>
                <a:ext cx="104040" cy="63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C06F243-7640-3A10-E1CF-1218409E5A2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99384" y="1892284"/>
                  <a:ext cx="12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808DC5D-810C-C8CC-8515-5D4FE8F43A19}"/>
                    </a:ext>
                  </a:extLst>
                </p14:cNvPr>
                <p14:cNvContentPartPr/>
                <p14:nvPr/>
              </p14:nvContentPartPr>
              <p14:xfrm>
                <a:off x="6696304" y="1763044"/>
                <a:ext cx="104040" cy="98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808DC5D-810C-C8CC-8515-5D4FE8F43A1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87304" y="1754044"/>
                  <a:ext cx="121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D5091D5-97BC-CB5E-B284-C87F44FE46F3}"/>
                    </a:ext>
                  </a:extLst>
                </p14:cNvPr>
                <p14:cNvContentPartPr/>
                <p14:nvPr/>
              </p14:nvContentPartPr>
              <p14:xfrm>
                <a:off x="6756784" y="1772764"/>
                <a:ext cx="105480" cy="1882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D5091D5-97BC-CB5E-B284-C87F44FE46F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48144" y="1764124"/>
                  <a:ext cx="123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43DF783-CA05-2985-3793-F409360519AB}"/>
                    </a:ext>
                  </a:extLst>
                </p14:cNvPr>
                <p14:cNvContentPartPr/>
                <p14:nvPr/>
              </p14:nvContentPartPr>
              <p14:xfrm>
                <a:off x="6870904" y="1731364"/>
                <a:ext cx="114840" cy="83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43DF783-CA05-2985-3793-F409360519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62264" y="1722364"/>
                  <a:ext cx="132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C028D87-4C53-F6E5-28F4-CBA9CED99089}"/>
                    </a:ext>
                  </a:extLst>
                </p14:cNvPr>
                <p14:cNvContentPartPr/>
                <p14:nvPr/>
              </p14:nvContentPartPr>
              <p14:xfrm>
                <a:off x="6851464" y="1853044"/>
                <a:ext cx="104040" cy="126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C028D87-4C53-F6E5-28F4-CBA9CED9908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42464" y="1844044"/>
                  <a:ext cx="121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09C2299-FEE0-62B0-909B-6567FC371CC2}"/>
                    </a:ext>
                  </a:extLst>
                </p14:cNvPr>
                <p14:cNvContentPartPr/>
                <p14:nvPr/>
              </p14:nvContentPartPr>
              <p14:xfrm>
                <a:off x="6960184" y="1900924"/>
                <a:ext cx="96120" cy="896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09C2299-FEE0-62B0-909B-6567FC371C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51184" y="1891924"/>
                  <a:ext cx="113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F77D243-3D6E-D620-36AE-E074F49F5264}"/>
                    </a:ext>
                  </a:extLst>
                </p14:cNvPr>
                <p14:cNvContentPartPr/>
                <p14:nvPr/>
              </p14:nvContentPartPr>
              <p14:xfrm>
                <a:off x="7121464" y="1988044"/>
                <a:ext cx="3960" cy="2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F77D243-3D6E-D620-36AE-E074F49F526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12824" y="1979044"/>
                  <a:ext cx="2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FA46033-29D6-A8F5-CABE-C8BEBE9A8376}"/>
                    </a:ext>
                  </a:extLst>
                </p14:cNvPr>
                <p14:cNvContentPartPr/>
                <p14:nvPr/>
              </p14:nvContentPartPr>
              <p14:xfrm>
                <a:off x="6282664" y="2320684"/>
                <a:ext cx="119520" cy="1407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FA46033-29D6-A8F5-CABE-C8BEBE9A83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73664" y="2311684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599434-9AC8-B51C-264C-641195D2E1D1}"/>
                    </a:ext>
                  </a:extLst>
                </p14:cNvPr>
                <p14:cNvContentPartPr/>
                <p14:nvPr/>
              </p14:nvContentPartPr>
              <p14:xfrm>
                <a:off x="6397864" y="2298004"/>
                <a:ext cx="67680" cy="1476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599434-9AC8-B51C-264C-641195D2E1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89224" y="2289364"/>
                  <a:ext cx="8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05F0BBF-5115-9A21-987A-BE19713BEAF8}"/>
                    </a:ext>
                  </a:extLst>
                </p14:cNvPr>
                <p14:cNvContentPartPr/>
                <p14:nvPr/>
              </p14:nvContentPartPr>
              <p14:xfrm>
                <a:off x="6416944" y="2456044"/>
                <a:ext cx="102960" cy="81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05F0BBF-5115-9A21-987A-BE19713BEA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07944" y="2447404"/>
                  <a:ext cx="120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35134AD-193D-5B17-28D0-32A09B938C95}"/>
                    </a:ext>
                  </a:extLst>
                </p14:cNvPr>
                <p14:cNvContentPartPr/>
                <p14:nvPr/>
              </p14:nvContentPartPr>
              <p14:xfrm>
                <a:off x="6497944" y="2323924"/>
                <a:ext cx="87120" cy="540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35134AD-193D-5B17-28D0-32A09B938C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88944" y="2314924"/>
                  <a:ext cx="104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033A86C-12E7-185C-9C3A-E17B9E8230DA}"/>
                    </a:ext>
                  </a:extLst>
                </p14:cNvPr>
                <p14:cNvContentPartPr/>
                <p14:nvPr/>
              </p14:nvContentPartPr>
              <p14:xfrm>
                <a:off x="6493624" y="2363884"/>
                <a:ext cx="96120" cy="99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033A86C-12E7-185C-9C3A-E17B9E8230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84624" y="2354884"/>
                  <a:ext cx="113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4381C67-E3C2-56AA-F91E-3583594A7CE5}"/>
                    </a:ext>
                  </a:extLst>
                </p14:cNvPr>
                <p14:cNvContentPartPr/>
                <p14:nvPr/>
              </p14:nvContentPartPr>
              <p14:xfrm>
                <a:off x="6527104" y="2459644"/>
                <a:ext cx="100440" cy="101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4381C67-E3C2-56AA-F91E-3583594A7C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18104" y="2450644"/>
                  <a:ext cx="118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B817064-EA10-78CE-FABE-1112564EB8C9}"/>
                    </a:ext>
                  </a:extLst>
                </p14:cNvPr>
                <p14:cNvContentPartPr/>
                <p14:nvPr/>
              </p14:nvContentPartPr>
              <p14:xfrm>
                <a:off x="6712864" y="2554684"/>
                <a:ext cx="4320" cy="54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B817064-EA10-78CE-FABE-1112564EB8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04224" y="2545684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186" name="잉크 7185">
                  <a:extLst>
                    <a:ext uri="{FF2B5EF4-FFF2-40B4-BE49-F238E27FC236}">
                      <a16:creationId xmlns:a16="http://schemas.microsoft.com/office/drawing/2014/main" id="{A2834B9F-6580-9D8C-1DE5-1D39B8FDED6B}"/>
                    </a:ext>
                  </a:extLst>
                </p14:cNvPr>
                <p14:cNvContentPartPr/>
                <p14:nvPr/>
              </p14:nvContentPartPr>
              <p14:xfrm>
                <a:off x="7280944" y="1745404"/>
                <a:ext cx="302760" cy="163080"/>
              </p14:xfrm>
            </p:contentPart>
          </mc:Choice>
          <mc:Fallback>
            <p:pic>
              <p:nvPicPr>
                <p:cNvPr id="7186" name="잉크 7185">
                  <a:extLst>
                    <a:ext uri="{FF2B5EF4-FFF2-40B4-BE49-F238E27FC236}">
                      <a16:creationId xmlns:a16="http://schemas.microsoft.com/office/drawing/2014/main" id="{A2834B9F-6580-9D8C-1DE5-1D39B8FDED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72304" y="1736764"/>
                  <a:ext cx="320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187" name="잉크 7186">
                  <a:extLst>
                    <a:ext uri="{FF2B5EF4-FFF2-40B4-BE49-F238E27FC236}">
                      <a16:creationId xmlns:a16="http://schemas.microsoft.com/office/drawing/2014/main" id="{45137700-7458-9204-BA2A-53924B5D4020}"/>
                    </a:ext>
                  </a:extLst>
                </p14:cNvPr>
                <p14:cNvContentPartPr/>
                <p14:nvPr/>
              </p14:nvContentPartPr>
              <p14:xfrm>
                <a:off x="7277344" y="1846924"/>
                <a:ext cx="61920" cy="368640"/>
              </p14:xfrm>
            </p:contentPart>
          </mc:Choice>
          <mc:Fallback>
            <p:pic>
              <p:nvPicPr>
                <p:cNvPr id="7187" name="잉크 7186">
                  <a:extLst>
                    <a:ext uri="{FF2B5EF4-FFF2-40B4-BE49-F238E27FC236}">
                      <a16:creationId xmlns:a16="http://schemas.microsoft.com/office/drawing/2014/main" id="{45137700-7458-9204-BA2A-53924B5D40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68344" y="1837924"/>
                  <a:ext cx="79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188" name="잉크 7187">
                  <a:extLst>
                    <a:ext uri="{FF2B5EF4-FFF2-40B4-BE49-F238E27FC236}">
                      <a16:creationId xmlns:a16="http://schemas.microsoft.com/office/drawing/2014/main" id="{2D377C5C-7F88-ED64-5DA7-4A03512B1213}"/>
                    </a:ext>
                  </a:extLst>
                </p14:cNvPr>
                <p14:cNvContentPartPr/>
                <p14:nvPr/>
              </p14:nvContentPartPr>
              <p14:xfrm>
                <a:off x="7612504" y="1794724"/>
                <a:ext cx="10800" cy="473760"/>
              </p14:xfrm>
            </p:contentPart>
          </mc:Choice>
          <mc:Fallback>
            <p:pic>
              <p:nvPicPr>
                <p:cNvPr id="7188" name="잉크 7187">
                  <a:extLst>
                    <a:ext uri="{FF2B5EF4-FFF2-40B4-BE49-F238E27FC236}">
                      <a16:creationId xmlns:a16="http://schemas.microsoft.com/office/drawing/2014/main" id="{2D377C5C-7F88-ED64-5DA7-4A03512B121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03864" y="1785724"/>
                  <a:ext cx="28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189" name="잉크 7188">
                  <a:extLst>
                    <a:ext uri="{FF2B5EF4-FFF2-40B4-BE49-F238E27FC236}">
                      <a16:creationId xmlns:a16="http://schemas.microsoft.com/office/drawing/2014/main" id="{224EE2F2-FCB5-EF63-90C3-17A67C2311DA}"/>
                    </a:ext>
                  </a:extLst>
                </p14:cNvPr>
                <p14:cNvContentPartPr/>
                <p14:nvPr/>
              </p14:nvContentPartPr>
              <p14:xfrm>
                <a:off x="7289584" y="2122324"/>
                <a:ext cx="358200" cy="276120"/>
              </p14:xfrm>
            </p:contentPart>
          </mc:Choice>
          <mc:Fallback>
            <p:pic>
              <p:nvPicPr>
                <p:cNvPr id="7189" name="잉크 7188">
                  <a:extLst>
                    <a:ext uri="{FF2B5EF4-FFF2-40B4-BE49-F238E27FC236}">
                      <a16:creationId xmlns:a16="http://schemas.microsoft.com/office/drawing/2014/main" id="{224EE2F2-FCB5-EF63-90C3-17A67C2311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80944" y="2113324"/>
                  <a:ext cx="375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191" name="잉크 7190">
                  <a:extLst>
                    <a:ext uri="{FF2B5EF4-FFF2-40B4-BE49-F238E27FC236}">
                      <a16:creationId xmlns:a16="http://schemas.microsoft.com/office/drawing/2014/main" id="{6308F218-2134-A457-0956-DDF598C1B7CD}"/>
                    </a:ext>
                  </a:extLst>
                </p14:cNvPr>
                <p14:cNvContentPartPr/>
                <p14:nvPr/>
              </p14:nvContentPartPr>
              <p14:xfrm>
                <a:off x="7051264" y="1842244"/>
                <a:ext cx="210240" cy="92520"/>
              </p14:xfrm>
            </p:contentPart>
          </mc:Choice>
          <mc:Fallback>
            <p:pic>
              <p:nvPicPr>
                <p:cNvPr id="7191" name="잉크 7190">
                  <a:extLst>
                    <a:ext uri="{FF2B5EF4-FFF2-40B4-BE49-F238E27FC236}">
                      <a16:creationId xmlns:a16="http://schemas.microsoft.com/office/drawing/2014/main" id="{6308F218-2134-A457-0956-DDF598C1B7C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042264" y="1833244"/>
                  <a:ext cx="227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192" name="잉크 7191">
                  <a:extLst>
                    <a:ext uri="{FF2B5EF4-FFF2-40B4-BE49-F238E27FC236}">
                      <a16:creationId xmlns:a16="http://schemas.microsoft.com/office/drawing/2014/main" id="{5780FA85-A1AC-464F-938F-2233E145814D}"/>
                    </a:ext>
                  </a:extLst>
                </p14:cNvPr>
                <p14:cNvContentPartPr/>
                <p14:nvPr/>
              </p14:nvContentPartPr>
              <p14:xfrm>
                <a:off x="7155664" y="1811644"/>
                <a:ext cx="90720" cy="172800"/>
              </p14:xfrm>
            </p:contentPart>
          </mc:Choice>
          <mc:Fallback>
            <p:pic>
              <p:nvPicPr>
                <p:cNvPr id="7192" name="잉크 7191">
                  <a:extLst>
                    <a:ext uri="{FF2B5EF4-FFF2-40B4-BE49-F238E27FC236}">
                      <a16:creationId xmlns:a16="http://schemas.microsoft.com/office/drawing/2014/main" id="{5780FA85-A1AC-464F-938F-2233E145814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47024" y="1803004"/>
                  <a:ext cx="108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195" name="잉크 7194">
                  <a:extLst>
                    <a:ext uri="{FF2B5EF4-FFF2-40B4-BE49-F238E27FC236}">
                      <a16:creationId xmlns:a16="http://schemas.microsoft.com/office/drawing/2014/main" id="{01712427-47F1-753F-7465-83FC1853514E}"/>
                    </a:ext>
                  </a:extLst>
                </p14:cNvPr>
                <p14:cNvContentPartPr/>
                <p14:nvPr/>
              </p14:nvContentPartPr>
              <p14:xfrm>
                <a:off x="7418104" y="1437244"/>
                <a:ext cx="26280" cy="449640"/>
              </p14:xfrm>
            </p:contentPart>
          </mc:Choice>
          <mc:Fallback>
            <p:pic>
              <p:nvPicPr>
                <p:cNvPr id="7195" name="잉크 7194">
                  <a:extLst>
                    <a:ext uri="{FF2B5EF4-FFF2-40B4-BE49-F238E27FC236}">
                      <a16:creationId xmlns:a16="http://schemas.microsoft.com/office/drawing/2014/main" id="{01712427-47F1-753F-7465-83FC1853514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09104" y="1428604"/>
                  <a:ext cx="439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196" name="잉크 7195">
                  <a:extLst>
                    <a:ext uri="{FF2B5EF4-FFF2-40B4-BE49-F238E27FC236}">
                      <a16:creationId xmlns:a16="http://schemas.microsoft.com/office/drawing/2014/main" id="{6EBFDDF7-984E-3C70-7826-E8AD53183E94}"/>
                    </a:ext>
                  </a:extLst>
                </p14:cNvPr>
                <p14:cNvContentPartPr/>
                <p14:nvPr/>
              </p14:nvContentPartPr>
              <p14:xfrm>
                <a:off x="7361944" y="1478644"/>
                <a:ext cx="51840" cy="57240"/>
              </p14:xfrm>
            </p:contentPart>
          </mc:Choice>
          <mc:Fallback>
            <p:pic>
              <p:nvPicPr>
                <p:cNvPr id="7196" name="잉크 7195">
                  <a:extLst>
                    <a:ext uri="{FF2B5EF4-FFF2-40B4-BE49-F238E27FC236}">
                      <a16:creationId xmlns:a16="http://schemas.microsoft.com/office/drawing/2014/main" id="{6EBFDDF7-984E-3C70-7826-E8AD53183E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52944" y="1470004"/>
                  <a:ext cx="69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197" name="잉크 7196">
                  <a:extLst>
                    <a:ext uri="{FF2B5EF4-FFF2-40B4-BE49-F238E27FC236}">
                      <a16:creationId xmlns:a16="http://schemas.microsoft.com/office/drawing/2014/main" id="{786BFBC4-13F3-C9AC-D673-4E933193F715}"/>
                    </a:ext>
                  </a:extLst>
                </p14:cNvPr>
                <p14:cNvContentPartPr/>
                <p14:nvPr/>
              </p14:nvContentPartPr>
              <p14:xfrm>
                <a:off x="7350064" y="1508164"/>
                <a:ext cx="222480" cy="132120"/>
              </p14:xfrm>
            </p:contentPart>
          </mc:Choice>
          <mc:Fallback>
            <p:pic>
              <p:nvPicPr>
                <p:cNvPr id="7197" name="잉크 7196">
                  <a:extLst>
                    <a:ext uri="{FF2B5EF4-FFF2-40B4-BE49-F238E27FC236}">
                      <a16:creationId xmlns:a16="http://schemas.microsoft.com/office/drawing/2014/main" id="{786BFBC4-13F3-C9AC-D673-4E933193F7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41064" y="1499164"/>
                  <a:ext cx="240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199" name="잉크 7198">
                  <a:extLst>
                    <a:ext uri="{FF2B5EF4-FFF2-40B4-BE49-F238E27FC236}">
                      <a16:creationId xmlns:a16="http://schemas.microsoft.com/office/drawing/2014/main" id="{6CFA4F74-F756-56FD-DA20-8FA6E0DE6028}"/>
                    </a:ext>
                  </a:extLst>
                </p14:cNvPr>
                <p14:cNvContentPartPr/>
                <p14:nvPr/>
              </p14:nvContentPartPr>
              <p14:xfrm>
                <a:off x="7328824" y="2007844"/>
                <a:ext cx="124200" cy="118800"/>
              </p14:xfrm>
            </p:contentPart>
          </mc:Choice>
          <mc:Fallback>
            <p:pic>
              <p:nvPicPr>
                <p:cNvPr id="7199" name="잉크 7198">
                  <a:extLst>
                    <a:ext uri="{FF2B5EF4-FFF2-40B4-BE49-F238E27FC236}">
                      <a16:creationId xmlns:a16="http://schemas.microsoft.com/office/drawing/2014/main" id="{6CFA4F74-F756-56FD-DA20-8FA6E0DE602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20184" y="1998844"/>
                  <a:ext cx="141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200" name="잉크 7199">
                  <a:extLst>
                    <a:ext uri="{FF2B5EF4-FFF2-40B4-BE49-F238E27FC236}">
                      <a16:creationId xmlns:a16="http://schemas.microsoft.com/office/drawing/2014/main" id="{61053622-D05C-24D5-CDF7-42D5FCED2787}"/>
                    </a:ext>
                  </a:extLst>
                </p14:cNvPr>
                <p14:cNvContentPartPr/>
                <p14:nvPr/>
              </p14:nvContentPartPr>
              <p14:xfrm>
                <a:off x="7362304" y="2076964"/>
                <a:ext cx="83160" cy="21240"/>
              </p14:xfrm>
            </p:contentPart>
          </mc:Choice>
          <mc:Fallback>
            <p:pic>
              <p:nvPicPr>
                <p:cNvPr id="7200" name="잉크 7199">
                  <a:extLst>
                    <a:ext uri="{FF2B5EF4-FFF2-40B4-BE49-F238E27FC236}">
                      <a16:creationId xmlns:a16="http://schemas.microsoft.com/office/drawing/2014/main" id="{61053622-D05C-24D5-CDF7-42D5FCED27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53664" y="2067964"/>
                  <a:ext cx="100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201" name="잉크 7200">
                  <a:extLst>
                    <a:ext uri="{FF2B5EF4-FFF2-40B4-BE49-F238E27FC236}">
                      <a16:creationId xmlns:a16="http://schemas.microsoft.com/office/drawing/2014/main" id="{4B3B8468-A5BB-6131-42E9-C0C1B4E2E0FA}"/>
                    </a:ext>
                  </a:extLst>
                </p14:cNvPr>
                <p14:cNvContentPartPr/>
                <p14:nvPr/>
              </p14:nvContentPartPr>
              <p14:xfrm>
                <a:off x="7345384" y="2144644"/>
                <a:ext cx="106920" cy="89640"/>
              </p14:xfrm>
            </p:contentPart>
          </mc:Choice>
          <mc:Fallback>
            <p:pic>
              <p:nvPicPr>
                <p:cNvPr id="7201" name="잉크 7200">
                  <a:extLst>
                    <a:ext uri="{FF2B5EF4-FFF2-40B4-BE49-F238E27FC236}">
                      <a16:creationId xmlns:a16="http://schemas.microsoft.com/office/drawing/2014/main" id="{4B3B8468-A5BB-6131-42E9-C0C1B4E2E0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36744" y="2136004"/>
                  <a:ext cx="1245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7203" name="잉크 7202">
                <a:extLst>
                  <a:ext uri="{FF2B5EF4-FFF2-40B4-BE49-F238E27FC236}">
                    <a16:creationId xmlns:a16="http://schemas.microsoft.com/office/drawing/2014/main" id="{083A9577-09B4-87BC-64B8-C7034E27A084}"/>
                  </a:ext>
                </a:extLst>
              </p14:cNvPr>
              <p14:cNvContentPartPr/>
              <p14:nvPr/>
            </p14:nvContentPartPr>
            <p14:xfrm>
              <a:off x="7214344" y="2389804"/>
              <a:ext cx="238320" cy="893160"/>
            </p14:xfrm>
          </p:contentPart>
        </mc:Choice>
        <mc:Fallback>
          <p:pic>
            <p:nvPicPr>
              <p:cNvPr id="7203" name="잉크 7202">
                <a:extLst>
                  <a:ext uri="{FF2B5EF4-FFF2-40B4-BE49-F238E27FC236}">
                    <a16:creationId xmlns:a16="http://schemas.microsoft.com/office/drawing/2014/main" id="{083A9577-09B4-87BC-64B8-C7034E27A08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205704" y="2380804"/>
                <a:ext cx="255960" cy="9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9" name="그룹 7228">
            <a:extLst>
              <a:ext uri="{FF2B5EF4-FFF2-40B4-BE49-F238E27FC236}">
                <a16:creationId xmlns:a16="http://schemas.microsoft.com/office/drawing/2014/main" id="{B9C5449B-FF37-1FE5-F8FF-23A66E1B8E97}"/>
              </a:ext>
            </a:extLst>
          </p:cNvPr>
          <p:cNvGrpSpPr/>
          <p:nvPr/>
        </p:nvGrpSpPr>
        <p:grpSpPr>
          <a:xfrm>
            <a:off x="7796824" y="1097404"/>
            <a:ext cx="1347840" cy="384480"/>
            <a:chOff x="7796824" y="1097404"/>
            <a:chExt cx="134784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204" name="잉크 7203">
                  <a:extLst>
                    <a:ext uri="{FF2B5EF4-FFF2-40B4-BE49-F238E27FC236}">
                      <a16:creationId xmlns:a16="http://schemas.microsoft.com/office/drawing/2014/main" id="{6E649706-EB10-4ACE-92CC-A33DFB63687A}"/>
                    </a:ext>
                  </a:extLst>
                </p14:cNvPr>
                <p14:cNvContentPartPr/>
                <p14:nvPr/>
              </p14:nvContentPartPr>
              <p14:xfrm>
                <a:off x="7796824" y="1165084"/>
                <a:ext cx="97560" cy="216360"/>
              </p14:xfrm>
            </p:contentPart>
          </mc:Choice>
          <mc:Fallback>
            <p:pic>
              <p:nvPicPr>
                <p:cNvPr id="7204" name="잉크 7203">
                  <a:extLst>
                    <a:ext uri="{FF2B5EF4-FFF2-40B4-BE49-F238E27FC236}">
                      <a16:creationId xmlns:a16="http://schemas.microsoft.com/office/drawing/2014/main" id="{6E649706-EB10-4ACE-92CC-A33DFB63687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87824" y="1156084"/>
                  <a:ext cx="115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205" name="잉크 7204">
                  <a:extLst>
                    <a:ext uri="{FF2B5EF4-FFF2-40B4-BE49-F238E27FC236}">
                      <a16:creationId xmlns:a16="http://schemas.microsoft.com/office/drawing/2014/main" id="{0DDD6914-A637-1EF2-29AE-08E04ADFED26}"/>
                    </a:ext>
                  </a:extLst>
                </p14:cNvPr>
                <p14:cNvContentPartPr/>
                <p14:nvPr/>
              </p14:nvContentPartPr>
              <p14:xfrm>
                <a:off x="7899424" y="1179844"/>
                <a:ext cx="70560" cy="120600"/>
              </p14:xfrm>
            </p:contentPart>
          </mc:Choice>
          <mc:Fallback>
            <p:pic>
              <p:nvPicPr>
                <p:cNvPr id="7205" name="잉크 7204">
                  <a:extLst>
                    <a:ext uri="{FF2B5EF4-FFF2-40B4-BE49-F238E27FC236}">
                      <a16:creationId xmlns:a16="http://schemas.microsoft.com/office/drawing/2014/main" id="{0DDD6914-A637-1EF2-29AE-08E04ADFED2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90784" y="1170844"/>
                  <a:ext cx="88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206" name="잉크 7205">
                  <a:extLst>
                    <a:ext uri="{FF2B5EF4-FFF2-40B4-BE49-F238E27FC236}">
                      <a16:creationId xmlns:a16="http://schemas.microsoft.com/office/drawing/2014/main" id="{A910C4BA-7649-935C-4224-058379FA9B1F}"/>
                    </a:ext>
                  </a:extLst>
                </p14:cNvPr>
                <p14:cNvContentPartPr/>
                <p14:nvPr/>
              </p14:nvContentPartPr>
              <p14:xfrm>
                <a:off x="7978264" y="1200724"/>
                <a:ext cx="57600" cy="106200"/>
              </p14:xfrm>
            </p:contentPart>
          </mc:Choice>
          <mc:Fallback>
            <p:pic>
              <p:nvPicPr>
                <p:cNvPr id="7206" name="잉크 7205">
                  <a:extLst>
                    <a:ext uri="{FF2B5EF4-FFF2-40B4-BE49-F238E27FC236}">
                      <a16:creationId xmlns:a16="http://schemas.microsoft.com/office/drawing/2014/main" id="{A910C4BA-7649-935C-4224-058379FA9B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69624" y="1192084"/>
                  <a:ext cx="75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207" name="잉크 7206">
                  <a:extLst>
                    <a:ext uri="{FF2B5EF4-FFF2-40B4-BE49-F238E27FC236}">
                      <a16:creationId xmlns:a16="http://schemas.microsoft.com/office/drawing/2014/main" id="{B4DA84CA-EC19-E105-FC0C-BB8416602959}"/>
                    </a:ext>
                  </a:extLst>
                </p14:cNvPr>
                <p14:cNvContentPartPr/>
                <p14:nvPr/>
              </p14:nvContentPartPr>
              <p14:xfrm>
                <a:off x="7946584" y="1321324"/>
                <a:ext cx="86760" cy="45720"/>
              </p14:xfrm>
            </p:contentPart>
          </mc:Choice>
          <mc:Fallback>
            <p:pic>
              <p:nvPicPr>
                <p:cNvPr id="7207" name="잉크 7206">
                  <a:extLst>
                    <a:ext uri="{FF2B5EF4-FFF2-40B4-BE49-F238E27FC236}">
                      <a16:creationId xmlns:a16="http://schemas.microsoft.com/office/drawing/2014/main" id="{B4DA84CA-EC19-E105-FC0C-BB84166029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37944" y="1312684"/>
                  <a:ext cx="104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208" name="잉크 7207">
                  <a:extLst>
                    <a:ext uri="{FF2B5EF4-FFF2-40B4-BE49-F238E27FC236}">
                      <a16:creationId xmlns:a16="http://schemas.microsoft.com/office/drawing/2014/main" id="{1F77443F-C935-0244-9425-51574958F1DA}"/>
                    </a:ext>
                  </a:extLst>
                </p14:cNvPr>
                <p14:cNvContentPartPr/>
                <p14:nvPr/>
              </p14:nvContentPartPr>
              <p14:xfrm>
                <a:off x="8030104" y="1196404"/>
                <a:ext cx="94680" cy="118440"/>
              </p14:xfrm>
            </p:contentPart>
          </mc:Choice>
          <mc:Fallback>
            <p:pic>
              <p:nvPicPr>
                <p:cNvPr id="7208" name="잉크 7207">
                  <a:extLst>
                    <a:ext uri="{FF2B5EF4-FFF2-40B4-BE49-F238E27FC236}">
                      <a16:creationId xmlns:a16="http://schemas.microsoft.com/office/drawing/2014/main" id="{1F77443F-C935-0244-9425-51574958F1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21464" y="1187404"/>
                  <a:ext cx="112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209" name="잉크 7208">
                  <a:extLst>
                    <a:ext uri="{FF2B5EF4-FFF2-40B4-BE49-F238E27FC236}">
                      <a16:creationId xmlns:a16="http://schemas.microsoft.com/office/drawing/2014/main" id="{E6D27BB7-8281-AAC8-D007-5E502B6C958D}"/>
                    </a:ext>
                  </a:extLst>
                </p14:cNvPr>
                <p14:cNvContentPartPr/>
                <p14:nvPr/>
              </p14:nvContentPartPr>
              <p14:xfrm>
                <a:off x="8082304" y="1203604"/>
                <a:ext cx="87480" cy="205200"/>
              </p14:xfrm>
            </p:contentPart>
          </mc:Choice>
          <mc:Fallback>
            <p:pic>
              <p:nvPicPr>
                <p:cNvPr id="7209" name="잉크 7208">
                  <a:extLst>
                    <a:ext uri="{FF2B5EF4-FFF2-40B4-BE49-F238E27FC236}">
                      <a16:creationId xmlns:a16="http://schemas.microsoft.com/office/drawing/2014/main" id="{E6D27BB7-8281-AAC8-D007-5E502B6C958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73304" y="1194964"/>
                  <a:ext cx="105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210" name="잉크 7209">
                  <a:extLst>
                    <a:ext uri="{FF2B5EF4-FFF2-40B4-BE49-F238E27FC236}">
                      <a16:creationId xmlns:a16="http://schemas.microsoft.com/office/drawing/2014/main" id="{157C7BFA-34E9-F728-558D-230DCB33D982}"/>
                    </a:ext>
                  </a:extLst>
                </p14:cNvPr>
                <p14:cNvContentPartPr/>
                <p14:nvPr/>
              </p14:nvContentPartPr>
              <p14:xfrm>
                <a:off x="8188504" y="1380004"/>
                <a:ext cx="21600" cy="31680"/>
              </p14:xfrm>
            </p:contentPart>
          </mc:Choice>
          <mc:Fallback>
            <p:pic>
              <p:nvPicPr>
                <p:cNvPr id="7210" name="잉크 7209">
                  <a:extLst>
                    <a:ext uri="{FF2B5EF4-FFF2-40B4-BE49-F238E27FC236}">
                      <a16:creationId xmlns:a16="http://schemas.microsoft.com/office/drawing/2014/main" id="{157C7BFA-34E9-F728-558D-230DCB33D98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79504" y="1371364"/>
                  <a:ext cx="3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211" name="잉크 7210">
                  <a:extLst>
                    <a:ext uri="{FF2B5EF4-FFF2-40B4-BE49-F238E27FC236}">
                      <a16:creationId xmlns:a16="http://schemas.microsoft.com/office/drawing/2014/main" id="{C22406FE-C6EC-6A83-0467-F69467284F80}"/>
                    </a:ext>
                  </a:extLst>
                </p14:cNvPr>
                <p14:cNvContentPartPr/>
                <p14:nvPr/>
              </p14:nvContentPartPr>
              <p14:xfrm>
                <a:off x="8260144" y="1179844"/>
                <a:ext cx="99360" cy="126000"/>
              </p14:xfrm>
            </p:contentPart>
          </mc:Choice>
          <mc:Fallback>
            <p:pic>
              <p:nvPicPr>
                <p:cNvPr id="7211" name="잉크 7210">
                  <a:extLst>
                    <a:ext uri="{FF2B5EF4-FFF2-40B4-BE49-F238E27FC236}">
                      <a16:creationId xmlns:a16="http://schemas.microsoft.com/office/drawing/2014/main" id="{C22406FE-C6EC-6A83-0467-F69467284F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51144" y="1170844"/>
                  <a:ext cx="117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212" name="잉크 7211">
                  <a:extLst>
                    <a:ext uri="{FF2B5EF4-FFF2-40B4-BE49-F238E27FC236}">
                      <a16:creationId xmlns:a16="http://schemas.microsoft.com/office/drawing/2014/main" id="{289E2EC4-52E7-4658-F358-C4A501ED8CA3}"/>
                    </a:ext>
                  </a:extLst>
                </p14:cNvPr>
                <p14:cNvContentPartPr/>
                <p14:nvPr/>
              </p14:nvContentPartPr>
              <p14:xfrm>
                <a:off x="8343664" y="1215124"/>
                <a:ext cx="20880" cy="134280"/>
              </p14:xfrm>
            </p:contentPart>
          </mc:Choice>
          <mc:Fallback>
            <p:pic>
              <p:nvPicPr>
                <p:cNvPr id="7212" name="잉크 7211">
                  <a:extLst>
                    <a:ext uri="{FF2B5EF4-FFF2-40B4-BE49-F238E27FC236}">
                      <a16:creationId xmlns:a16="http://schemas.microsoft.com/office/drawing/2014/main" id="{289E2EC4-52E7-4658-F358-C4A501ED8C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35024" y="1206484"/>
                  <a:ext cx="38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213" name="잉크 7212">
                  <a:extLst>
                    <a:ext uri="{FF2B5EF4-FFF2-40B4-BE49-F238E27FC236}">
                      <a16:creationId xmlns:a16="http://schemas.microsoft.com/office/drawing/2014/main" id="{7CD3B0F3-AEC5-BD14-F872-7F17C9900DD9}"/>
                    </a:ext>
                  </a:extLst>
                </p14:cNvPr>
                <p14:cNvContentPartPr/>
                <p14:nvPr/>
              </p14:nvContentPartPr>
              <p14:xfrm>
                <a:off x="8289664" y="1336444"/>
                <a:ext cx="121320" cy="70200"/>
              </p14:xfrm>
            </p:contentPart>
          </mc:Choice>
          <mc:Fallback>
            <p:pic>
              <p:nvPicPr>
                <p:cNvPr id="7213" name="잉크 7212">
                  <a:extLst>
                    <a:ext uri="{FF2B5EF4-FFF2-40B4-BE49-F238E27FC236}">
                      <a16:creationId xmlns:a16="http://schemas.microsoft.com/office/drawing/2014/main" id="{7CD3B0F3-AEC5-BD14-F872-7F17C9900DD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81024" y="1327444"/>
                  <a:ext cx="138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214" name="잉크 7213">
                  <a:extLst>
                    <a:ext uri="{FF2B5EF4-FFF2-40B4-BE49-F238E27FC236}">
                      <a16:creationId xmlns:a16="http://schemas.microsoft.com/office/drawing/2014/main" id="{AEDE4C43-CF64-E6C6-7945-5305CB210CD6}"/>
                    </a:ext>
                  </a:extLst>
                </p14:cNvPr>
                <p14:cNvContentPartPr/>
                <p14:nvPr/>
              </p14:nvContentPartPr>
              <p14:xfrm>
                <a:off x="8369944" y="1192444"/>
                <a:ext cx="115560" cy="142200"/>
              </p14:xfrm>
            </p:contentPart>
          </mc:Choice>
          <mc:Fallback>
            <p:pic>
              <p:nvPicPr>
                <p:cNvPr id="7214" name="잉크 7213">
                  <a:extLst>
                    <a:ext uri="{FF2B5EF4-FFF2-40B4-BE49-F238E27FC236}">
                      <a16:creationId xmlns:a16="http://schemas.microsoft.com/office/drawing/2014/main" id="{AEDE4C43-CF64-E6C6-7945-5305CB210CD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61304" y="1183444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215" name="잉크 7214">
                  <a:extLst>
                    <a:ext uri="{FF2B5EF4-FFF2-40B4-BE49-F238E27FC236}">
                      <a16:creationId xmlns:a16="http://schemas.microsoft.com/office/drawing/2014/main" id="{31721B66-4B2A-5E9E-EE80-B0D26D5FEA47}"/>
                    </a:ext>
                  </a:extLst>
                </p14:cNvPr>
                <p14:cNvContentPartPr/>
                <p14:nvPr/>
              </p14:nvContentPartPr>
              <p14:xfrm>
                <a:off x="8462464" y="1247884"/>
                <a:ext cx="60120" cy="129240"/>
              </p14:xfrm>
            </p:contentPart>
          </mc:Choice>
          <mc:Fallback>
            <p:pic>
              <p:nvPicPr>
                <p:cNvPr id="7215" name="잉크 7214">
                  <a:extLst>
                    <a:ext uri="{FF2B5EF4-FFF2-40B4-BE49-F238E27FC236}">
                      <a16:creationId xmlns:a16="http://schemas.microsoft.com/office/drawing/2014/main" id="{31721B66-4B2A-5E9E-EE80-B0D26D5FEA4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53824" y="1238884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216" name="잉크 7215">
                  <a:extLst>
                    <a:ext uri="{FF2B5EF4-FFF2-40B4-BE49-F238E27FC236}">
                      <a16:creationId xmlns:a16="http://schemas.microsoft.com/office/drawing/2014/main" id="{B4E20DB8-B5C5-E64F-4B90-456C0CAD6997}"/>
                    </a:ext>
                  </a:extLst>
                </p14:cNvPr>
                <p14:cNvContentPartPr/>
                <p14:nvPr/>
              </p14:nvContentPartPr>
              <p14:xfrm>
                <a:off x="8543104" y="1176964"/>
                <a:ext cx="135000" cy="152640"/>
              </p14:xfrm>
            </p:contentPart>
          </mc:Choice>
          <mc:Fallback>
            <p:pic>
              <p:nvPicPr>
                <p:cNvPr id="7216" name="잉크 7215">
                  <a:extLst>
                    <a:ext uri="{FF2B5EF4-FFF2-40B4-BE49-F238E27FC236}">
                      <a16:creationId xmlns:a16="http://schemas.microsoft.com/office/drawing/2014/main" id="{B4E20DB8-B5C5-E64F-4B90-456C0CAD699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34464" y="1167964"/>
                  <a:ext cx="152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217" name="잉크 7216">
                  <a:extLst>
                    <a:ext uri="{FF2B5EF4-FFF2-40B4-BE49-F238E27FC236}">
                      <a16:creationId xmlns:a16="http://schemas.microsoft.com/office/drawing/2014/main" id="{F919C917-B425-C94D-F2E1-D924B73811BE}"/>
                    </a:ext>
                  </a:extLst>
                </p14:cNvPr>
                <p14:cNvContentPartPr/>
                <p14:nvPr/>
              </p14:nvContentPartPr>
              <p14:xfrm>
                <a:off x="8612944" y="1209724"/>
                <a:ext cx="61200" cy="32400"/>
              </p14:xfrm>
            </p:contentPart>
          </mc:Choice>
          <mc:Fallback>
            <p:pic>
              <p:nvPicPr>
                <p:cNvPr id="7217" name="잉크 7216">
                  <a:extLst>
                    <a:ext uri="{FF2B5EF4-FFF2-40B4-BE49-F238E27FC236}">
                      <a16:creationId xmlns:a16="http://schemas.microsoft.com/office/drawing/2014/main" id="{F919C917-B425-C94D-F2E1-D924B73811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04304" y="1201084"/>
                  <a:ext cx="78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218" name="잉크 7217">
                  <a:extLst>
                    <a:ext uri="{FF2B5EF4-FFF2-40B4-BE49-F238E27FC236}">
                      <a16:creationId xmlns:a16="http://schemas.microsoft.com/office/drawing/2014/main" id="{34F1AD04-C886-5258-ED71-BA554D8B0779}"/>
                    </a:ext>
                  </a:extLst>
                </p14:cNvPr>
                <p14:cNvContentPartPr/>
                <p14:nvPr/>
              </p14:nvContentPartPr>
              <p14:xfrm>
                <a:off x="8568664" y="1178764"/>
                <a:ext cx="132120" cy="281520"/>
              </p14:xfrm>
            </p:contentPart>
          </mc:Choice>
          <mc:Fallback>
            <p:pic>
              <p:nvPicPr>
                <p:cNvPr id="7218" name="잉크 7217">
                  <a:extLst>
                    <a:ext uri="{FF2B5EF4-FFF2-40B4-BE49-F238E27FC236}">
                      <a16:creationId xmlns:a16="http://schemas.microsoft.com/office/drawing/2014/main" id="{34F1AD04-C886-5258-ED71-BA554D8B077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60024" y="1170124"/>
                  <a:ext cx="149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220" name="잉크 7219">
                  <a:extLst>
                    <a:ext uri="{FF2B5EF4-FFF2-40B4-BE49-F238E27FC236}">
                      <a16:creationId xmlns:a16="http://schemas.microsoft.com/office/drawing/2014/main" id="{92C5D19C-FBAB-F9CE-D88A-BAAC6F4594DC}"/>
                    </a:ext>
                  </a:extLst>
                </p14:cNvPr>
                <p14:cNvContentPartPr/>
                <p14:nvPr/>
              </p14:nvContentPartPr>
              <p14:xfrm>
                <a:off x="8698264" y="1179484"/>
                <a:ext cx="109440" cy="180720"/>
              </p14:xfrm>
            </p:contentPart>
          </mc:Choice>
          <mc:Fallback>
            <p:pic>
              <p:nvPicPr>
                <p:cNvPr id="7220" name="잉크 7219">
                  <a:extLst>
                    <a:ext uri="{FF2B5EF4-FFF2-40B4-BE49-F238E27FC236}">
                      <a16:creationId xmlns:a16="http://schemas.microsoft.com/office/drawing/2014/main" id="{92C5D19C-FBAB-F9CE-D88A-BAAC6F4594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89624" y="1170484"/>
                  <a:ext cx="127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221" name="잉크 7220">
                  <a:extLst>
                    <a:ext uri="{FF2B5EF4-FFF2-40B4-BE49-F238E27FC236}">
                      <a16:creationId xmlns:a16="http://schemas.microsoft.com/office/drawing/2014/main" id="{B7DE4CC7-CEDC-B6DB-8FD8-9F08D1D5D9A0}"/>
                    </a:ext>
                  </a:extLst>
                </p14:cNvPr>
                <p14:cNvContentPartPr/>
                <p14:nvPr/>
              </p14:nvContentPartPr>
              <p14:xfrm>
                <a:off x="8739664" y="1372444"/>
                <a:ext cx="81360" cy="47160"/>
              </p14:xfrm>
            </p:contentPart>
          </mc:Choice>
          <mc:Fallback>
            <p:pic>
              <p:nvPicPr>
                <p:cNvPr id="7221" name="잉크 7220">
                  <a:extLst>
                    <a:ext uri="{FF2B5EF4-FFF2-40B4-BE49-F238E27FC236}">
                      <a16:creationId xmlns:a16="http://schemas.microsoft.com/office/drawing/2014/main" id="{B7DE4CC7-CEDC-B6DB-8FD8-9F08D1D5D9A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31024" y="1363444"/>
                  <a:ext cx="99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226" name="잉크 7225">
                  <a:extLst>
                    <a:ext uri="{FF2B5EF4-FFF2-40B4-BE49-F238E27FC236}">
                      <a16:creationId xmlns:a16="http://schemas.microsoft.com/office/drawing/2014/main" id="{6DAF54DA-CCDD-FC16-A09F-25552C5E70C1}"/>
                    </a:ext>
                  </a:extLst>
                </p14:cNvPr>
                <p14:cNvContentPartPr/>
                <p14:nvPr/>
              </p14:nvContentPartPr>
              <p14:xfrm>
                <a:off x="8868904" y="1133044"/>
                <a:ext cx="151560" cy="258480"/>
              </p14:xfrm>
            </p:contentPart>
          </mc:Choice>
          <mc:Fallback>
            <p:pic>
              <p:nvPicPr>
                <p:cNvPr id="7226" name="잉크 7225">
                  <a:extLst>
                    <a:ext uri="{FF2B5EF4-FFF2-40B4-BE49-F238E27FC236}">
                      <a16:creationId xmlns:a16="http://schemas.microsoft.com/office/drawing/2014/main" id="{6DAF54DA-CCDD-FC16-A09F-25552C5E70C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60264" y="1124404"/>
                  <a:ext cx="169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227" name="잉크 7226">
                  <a:extLst>
                    <a:ext uri="{FF2B5EF4-FFF2-40B4-BE49-F238E27FC236}">
                      <a16:creationId xmlns:a16="http://schemas.microsoft.com/office/drawing/2014/main" id="{FBF4176B-E32C-6C78-1C47-874EB62998F9}"/>
                    </a:ext>
                  </a:extLst>
                </p14:cNvPr>
                <p14:cNvContentPartPr/>
                <p14:nvPr/>
              </p14:nvContentPartPr>
              <p14:xfrm>
                <a:off x="8861344" y="1197484"/>
                <a:ext cx="160920" cy="211680"/>
              </p14:xfrm>
            </p:contentPart>
          </mc:Choice>
          <mc:Fallback>
            <p:pic>
              <p:nvPicPr>
                <p:cNvPr id="7227" name="잉크 7226">
                  <a:extLst>
                    <a:ext uri="{FF2B5EF4-FFF2-40B4-BE49-F238E27FC236}">
                      <a16:creationId xmlns:a16="http://schemas.microsoft.com/office/drawing/2014/main" id="{FBF4176B-E32C-6C78-1C47-874EB62998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52344" y="1188844"/>
                  <a:ext cx="178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228" name="잉크 7227">
                  <a:extLst>
                    <a:ext uri="{FF2B5EF4-FFF2-40B4-BE49-F238E27FC236}">
                      <a16:creationId xmlns:a16="http://schemas.microsoft.com/office/drawing/2014/main" id="{103E5F71-1A68-40A9-2FB8-2C68244EB974}"/>
                    </a:ext>
                  </a:extLst>
                </p14:cNvPr>
                <p14:cNvContentPartPr/>
                <p14:nvPr/>
              </p14:nvContentPartPr>
              <p14:xfrm>
                <a:off x="9085624" y="1097404"/>
                <a:ext cx="59040" cy="384480"/>
              </p14:xfrm>
            </p:contentPart>
          </mc:Choice>
          <mc:Fallback>
            <p:pic>
              <p:nvPicPr>
                <p:cNvPr id="7228" name="잉크 7227">
                  <a:extLst>
                    <a:ext uri="{FF2B5EF4-FFF2-40B4-BE49-F238E27FC236}">
                      <a16:creationId xmlns:a16="http://schemas.microsoft.com/office/drawing/2014/main" id="{103E5F71-1A68-40A9-2FB8-2C68244EB97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76624" y="1088764"/>
                  <a:ext cx="76680" cy="402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A000882-235E-4C15-BAAA-488123538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</a:t>
            </a:r>
            <a:r>
              <a:rPr lang="ko-KR" altLang="en-US"/>
              <a:t>개요 </a:t>
            </a:r>
            <a:r>
              <a:rPr lang="en-US" altLang="ko-KR"/>
              <a:t>(4/5)</a:t>
            </a:r>
            <a:endParaRPr lang="ko-KR" altLang="en-US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769498E8-9482-4B41-8B07-7B4EBD57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 Socket </a:t>
            </a:r>
            <a:endParaRPr lang="ko-KR" altLang="en-US"/>
          </a:p>
          <a:p>
            <a:pPr lvl="1"/>
            <a:r>
              <a:rPr lang="en-US" altLang="ko-KR"/>
              <a:t>Connectionless(</a:t>
            </a:r>
            <a:r>
              <a:rPr lang="ko-KR" altLang="en-US"/>
              <a:t>비 연결형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비 신뢰적</a:t>
            </a:r>
          </a:p>
          <a:p>
            <a:pPr lvl="1"/>
            <a:r>
              <a:rPr lang="ko-KR" altLang="en-US"/>
              <a:t>전송 속도가 빠름</a:t>
            </a:r>
          </a:p>
          <a:p>
            <a:pPr lvl="1"/>
            <a:endParaRPr lang="en-US" altLang="ko-KR"/>
          </a:p>
        </p:txBody>
      </p:sp>
      <p:sp>
        <p:nvSpPr>
          <p:cNvPr id="8196" name="Date Placeholder 1">
            <a:extLst>
              <a:ext uri="{FF2B5EF4-FFF2-40B4-BE49-F238E27FC236}">
                <a16:creationId xmlns:a16="http://schemas.microsoft.com/office/drawing/2014/main" id="{305D2A7A-DDD6-4640-86BD-E723FC67F7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6CCFE4B-DB2D-4F05-9EC0-0737A071A56C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8198" name="Footer Placeholder 7">
            <a:extLst>
              <a:ext uri="{FF2B5EF4-FFF2-40B4-BE49-F238E27FC236}">
                <a16:creationId xmlns:a16="http://schemas.microsoft.com/office/drawing/2014/main" id="{9F3DC16E-4386-457A-95B8-E466A5C1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8197" name="Slide Number Placeholder 2">
            <a:extLst>
              <a:ext uri="{FF2B5EF4-FFF2-40B4-BE49-F238E27FC236}">
                <a16:creationId xmlns:a16="http://schemas.microsoft.com/office/drawing/2014/main" id="{CA7D9988-F6ED-4F61-8164-D47136A6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998AACE-ECE8-411C-9202-05CD1DEE412D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8199" name="Picture 4" descr="그림13-1">
            <a:extLst>
              <a:ext uri="{FF2B5EF4-FFF2-40B4-BE49-F238E27FC236}">
                <a16:creationId xmlns:a16="http://schemas.microsoft.com/office/drawing/2014/main" id="{467647E1-0A00-4EF6-8797-727B5D6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00" y="821310"/>
            <a:ext cx="4958357" cy="5381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DACD8A70-D96F-48AA-A909-14A405ED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 </a:t>
            </a:r>
            <a:r>
              <a:rPr lang="ko-KR" altLang="en-US"/>
              <a:t>개요 </a:t>
            </a:r>
            <a:r>
              <a:rPr lang="en-US" altLang="ko-KR"/>
              <a:t>(5/5)</a:t>
            </a:r>
            <a:endParaRPr lang="ko-KR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B2639D-7998-4694-A242-01F16F3A7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Socket</a:t>
            </a:r>
            <a:r>
              <a:rPr lang="ko-KR" altLang="en-US" dirty="0"/>
              <a:t>은 파일을 사용하는 것과 유사 함</a:t>
            </a:r>
          </a:p>
          <a:p>
            <a:endParaRPr lang="en-US" altLang="ko-KR" dirty="0"/>
          </a:p>
        </p:txBody>
      </p:sp>
      <p:sp>
        <p:nvSpPr>
          <p:cNvPr id="9220" name="Date Placeholder 1">
            <a:extLst>
              <a:ext uri="{FF2B5EF4-FFF2-40B4-BE49-F238E27FC236}">
                <a16:creationId xmlns:a16="http://schemas.microsoft.com/office/drawing/2014/main" id="{0AFD0B0E-1006-4CD4-92F1-0C53CA5EFD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3C78BAB-3728-45B3-B02F-53423DF11950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9225" name="Footer Placeholder 7">
            <a:extLst>
              <a:ext uri="{FF2B5EF4-FFF2-40B4-BE49-F238E27FC236}">
                <a16:creationId xmlns:a16="http://schemas.microsoft.com/office/drawing/2014/main" id="{2490A7D8-8D62-4217-8968-FBB2000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9221" name="Slide Number Placeholder 2">
            <a:extLst>
              <a:ext uri="{FF2B5EF4-FFF2-40B4-BE49-F238E27FC236}">
                <a16:creationId xmlns:a16="http://schemas.microsoft.com/office/drawing/2014/main" id="{D22DA71F-695A-400B-852C-A7C9EB7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DF5BCC2-9325-4156-A152-F85D7605EAEA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0FE64E5B-8BEB-4BAC-9056-2CA87764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30438"/>
            <a:ext cx="3124200" cy="243840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파일 생성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+mn-lt"/>
              </a:rPr>
              <a:t>int fd = open("myfile", ...);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...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read(fd, ...)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읽기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+mn-lt"/>
              </a:rPr>
              <a:t>write(fd, ...)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쓰기</a:t>
            </a: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0EFBC1DC-9943-4123-A929-0E4E7F5F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2230438"/>
            <a:ext cx="3124200" cy="243840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소켓 생성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sock = socket(...);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...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+mn-lt"/>
              </a:rPr>
              <a:t>recv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(sock, ...)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받기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send(sock, ...)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보내기</a:t>
            </a:r>
          </a:p>
        </p:txBody>
      </p:sp>
      <p:sp>
        <p:nvSpPr>
          <p:cNvPr id="199686" name="AutoShape 6">
            <a:extLst>
              <a:ext uri="{FF2B5EF4-FFF2-40B4-BE49-F238E27FC236}">
                <a16:creationId xmlns:a16="http://schemas.microsoft.com/office/drawing/2014/main" id="{6CC3C7A3-E968-4559-AE08-AAE877A5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265488"/>
            <a:ext cx="685800" cy="336550"/>
          </a:xfrm>
          <a:prstGeom prst="leftRightArrow">
            <a:avLst>
              <a:gd name="adj1" fmla="val 50000"/>
              <a:gd name="adj2" fmla="val 40755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B2F48FF-027B-441A-A8DD-8D542FF8F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소켓 생성 및 제거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50E6C7-9192-4038-B423-80F24CD89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int socket(int domain, int type, int protocol)</a:t>
            </a:r>
            <a:endParaRPr lang="en-US" altLang="ko-KR" dirty="0"/>
          </a:p>
          <a:p>
            <a:pPr lvl="1"/>
            <a:r>
              <a:rPr lang="ko-KR" altLang="en-US" dirty="0"/>
              <a:t>명명되지 않은 소켓 생성</a:t>
            </a:r>
            <a:endParaRPr lang="en-US" altLang="ko-KR" dirty="0"/>
          </a:p>
          <a:p>
            <a:pPr lvl="1"/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/>
              <a:t>domain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type</a:t>
            </a:r>
          </a:p>
          <a:p>
            <a:pPr lvl="3"/>
            <a:r>
              <a:rPr lang="en-US" altLang="ko-KR" b="1" dirty="0">
                <a:solidFill>
                  <a:srgbClr val="FF0000"/>
                </a:solidFill>
              </a:rPr>
              <a:t>SOCK_STREAM, SOCK_DGRAM</a:t>
            </a:r>
          </a:p>
          <a:p>
            <a:pPr lvl="2"/>
            <a:r>
              <a:rPr lang="en-US" altLang="ko-KR" dirty="0"/>
              <a:t>protocol : </a:t>
            </a:r>
            <a:r>
              <a:rPr lang="ko-KR" altLang="en-US" dirty="0"/>
              <a:t>보통</a:t>
            </a:r>
            <a:r>
              <a:rPr lang="en-US" altLang="ko-KR" dirty="0"/>
              <a:t> 0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성공한다면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새로 생성된 소켓에 연관된 파일 기술자를 반환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그렇지 않으면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int close(int </a:t>
            </a:r>
            <a:r>
              <a:rPr lang="en-US" altLang="ko-KR" dirty="0" err="1"/>
              <a:t>sockfd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244" name="Date Placeholder 1">
            <a:extLst>
              <a:ext uri="{FF2B5EF4-FFF2-40B4-BE49-F238E27FC236}">
                <a16:creationId xmlns:a16="http://schemas.microsoft.com/office/drawing/2014/main" id="{6B060EB3-1968-4A93-8635-1416CF8790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9A1A80E-5C19-4CA8-A457-3A53DDAAB700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0246" name="Footer Placeholder 7">
            <a:extLst>
              <a:ext uri="{FF2B5EF4-FFF2-40B4-BE49-F238E27FC236}">
                <a16:creationId xmlns:a16="http://schemas.microsoft.com/office/drawing/2014/main" id="{848FF4C2-A2C5-4934-857A-725B8636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0245" name="Slide Number Placeholder 2">
            <a:extLst>
              <a:ext uri="{FF2B5EF4-FFF2-40B4-BE49-F238E27FC236}">
                <a16:creationId xmlns:a16="http://schemas.microsoft.com/office/drawing/2014/main" id="{4A5B262C-4011-4620-8965-F547C4DB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0C3D2D0-9B00-4C10-B98C-BFAB11DF5F71}" type="slidenum">
              <a:rPr lang="ko-KR" altLang="en-US"/>
              <a:pPr/>
              <a:t>8</a:t>
            </a:fld>
            <a:endParaRPr lang="en-US" altLang="ko-KR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E70C5FE0-2242-41E7-9685-64667590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14241"/>
              </p:ext>
            </p:extLst>
          </p:nvPr>
        </p:nvGraphicFramePr>
        <p:xfrm>
          <a:off x="1162324" y="2464916"/>
          <a:ext cx="7561262" cy="1524000"/>
        </p:xfrm>
        <a:graphic>
          <a:graphicData uri="http://schemas.openxmlformats.org/drawingml/2006/table">
            <a:tbl>
              <a:tblPr/>
              <a:tblGrid>
                <a:gridCol w="252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매크로 상수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PF_UNIX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PF_LOCAL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로컬 통신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동일한 시스템에 있는 프로세스 간의 통신이다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PF_INET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 version 4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인터넷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PF_INET6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 Version 6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인터넷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PF_IPX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노벨 네트워크의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0">
            <a:extLst>
              <a:ext uri="{FF2B5EF4-FFF2-40B4-BE49-F238E27FC236}">
                <a16:creationId xmlns:a16="http://schemas.microsoft.com/office/drawing/2014/main" id="{5D567D5E-EE56-4C21-A5DC-5953D506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소켓에 이름 부여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689C2BFD-5D88-4BA0-875F-A360208F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bind( 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명명되지 않은 소켓에 이름을 부여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에 저장된 소켓 주소를 파일 기술자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ko-KR" altLang="en-US" dirty="0">
                <a:sym typeface="Wingdings" panose="05000000000000000000" pitchFamily="2" charset="2"/>
              </a:rPr>
              <a:t> 소켓에 연관 시킴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ko-KR" altLang="en-US" dirty="0">
                <a:sym typeface="Wingdings" panose="05000000000000000000" pitchFamily="2" charset="2"/>
              </a:rPr>
              <a:t>은 주소 구조체의 길이를 포함해야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입력될 주소의 유형과 값은 소켓 도메인에 의함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PF_UNIX </a:t>
            </a:r>
            <a:r>
              <a:rPr lang="ko-KR" altLang="en-US" dirty="0">
                <a:sym typeface="Wingdings" panose="05000000000000000000" pitchFamily="2" charset="2"/>
              </a:rPr>
              <a:t>소켓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sockaddr_un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구조체를 </a:t>
            </a:r>
            <a:r>
              <a:rPr lang="en-US" altLang="ko-KR" dirty="0">
                <a:sym typeface="Wingdings" panose="05000000000000000000" pitchFamily="2" charset="2"/>
              </a:rPr>
              <a:t>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PF_INET </a:t>
            </a:r>
            <a:r>
              <a:rPr lang="ko-KR" altLang="en-US" dirty="0">
                <a:sym typeface="Wingdings" panose="05000000000000000000" pitchFamily="2" charset="2"/>
              </a:rPr>
              <a:t>소켓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sockaddr_in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구조체를 </a:t>
            </a:r>
            <a:r>
              <a:rPr lang="en-US" altLang="ko-KR" dirty="0">
                <a:sym typeface="Wingdings" panose="05000000000000000000" pitchFamily="2" charset="2"/>
              </a:rPr>
              <a:t>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성공한다면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실패한다면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</a:p>
        </p:txBody>
      </p:sp>
      <p:sp>
        <p:nvSpPr>
          <p:cNvPr id="11268" name="날짜 개체 틀 3">
            <a:extLst>
              <a:ext uri="{FF2B5EF4-FFF2-40B4-BE49-F238E27FC236}">
                <a16:creationId xmlns:a16="http://schemas.microsoft.com/office/drawing/2014/main" id="{83888B0F-40AE-45CC-BA89-D231C955E0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1967C6B-935E-475F-BFE9-68BB0ACC0BEA}" type="datetime1">
              <a:rPr lang="ko-KR" altLang="en-US" smtClean="0"/>
              <a:pPr/>
              <a:t>2022-06-13</a:t>
            </a:fld>
            <a:endParaRPr lang="en-US" altLang="ko-KR"/>
          </a:p>
        </p:txBody>
      </p:sp>
      <p:sp>
        <p:nvSpPr>
          <p:cNvPr id="11270" name="Footer Placeholder 5">
            <a:extLst>
              <a:ext uri="{FF2B5EF4-FFF2-40B4-BE49-F238E27FC236}">
                <a16:creationId xmlns:a16="http://schemas.microsoft.com/office/drawing/2014/main" id="{402729A6-21B1-419F-B20A-C382E0C5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4D6E1466-F90A-4916-A858-9CEB0550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89965D3-BF27-4FCC-A46F-AB3076743D82}" type="slidenum">
              <a:rPr lang="ko-KR" altLang="en-US"/>
              <a:pPr/>
              <a:t>9</a:t>
            </a:fld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AD5F08-3E43-BEFA-2429-F87112FD6899}"/>
              </a:ext>
            </a:extLst>
          </p:cNvPr>
          <p:cNvGrpSpPr/>
          <p:nvPr/>
        </p:nvGrpSpPr>
        <p:grpSpPr>
          <a:xfrm>
            <a:off x="1830544" y="898324"/>
            <a:ext cx="823320" cy="195840"/>
            <a:chOff x="1830544" y="898324"/>
            <a:chExt cx="82332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7ED733A-5125-985D-09A2-5E639617E46A}"/>
                    </a:ext>
                  </a:extLst>
                </p14:cNvPr>
                <p14:cNvContentPartPr/>
                <p14:nvPr/>
              </p14:nvContentPartPr>
              <p14:xfrm>
                <a:off x="1830544" y="953404"/>
                <a:ext cx="150480" cy="208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7ED733A-5125-985D-09A2-5E639617E4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21904" y="944764"/>
                  <a:ext cx="168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93BC955-77F3-A01E-AD60-46CD17F6E7DB}"/>
                    </a:ext>
                  </a:extLst>
                </p14:cNvPr>
                <p14:cNvContentPartPr/>
                <p14:nvPr/>
              </p14:nvContentPartPr>
              <p14:xfrm>
                <a:off x="1896784" y="973924"/>
                <a:ext cx="39600" cy="10368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93BC955-77F3-A01E-AD60-46CD17F6E7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87784" y="965284"/>
                  <a:ext cx="57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650AE9E-56D8-AC5F-FBA2-B8DB207EBA1E}"/>
                    </a:ext>
                  </a:extLst>
                </p14:cNvPr>
                <p14:cNvContentPartPr/>
                <p14:nvPr/>
              </p14:nvContentPartPr>
              <p14:xfrm>
                <a:off x="1920904" y="969964"/>
                <a:ext cx="86040" cy="117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650AE9E-56D8-AC5F-FBA2-B8DB207EBA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11904" y="960964"/>
                  <a:ext cx="103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E3CA50B-1C36-1979-7DB5-07400F4E73AC}"/>
                    </a:ext>
                  </a:extLst>
                </p14:cNvPr>
                <p14:cNvContentPartPr/>
                <p14:nvPr/>
              </p14:nvContentPartPr>
              <p14:xfrm>
                <a:off x="2027464" y="969964"/>
                <a:ext cx="65880" cy="878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E3CA50B-1C36-1979-7DB5-07400F4E73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18824" y="960964"/>
                  <a:ext cx="83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1CD1214-228F-0495-EB32-221496882CCB}"/>
                    </a:ext>
                  </a:extLst>
                </p14:cNvPr>
                <p14:cNvContentPartPr/>
                <p14:nvPr/>
              </p14:nvContentPartPr>
              <p14:xfrm>
                <a:off x="2069224" y="919564"/>
                <a:ext cx="75960" cy="90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1CD1214-228F-0495-EB32-221496882C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0224" y="910564"/>
                  <a:ext cx="9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F085A03-8A62-F738-AC00-A936A318C485}"/>
                    </a:ext>
                  </a:extLst>
                </p14:cNvPr>
                <p14:cNvContentPartPr/>
                <p14:nvPr/>
              </p14:nvContentPartPr>
              <p14:xfrm>
                <a:off x="2124664" y="924964"/>
                <a:ext cx="91080" cy="1494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F085A03-8A62-F738-AC00-A936A318C4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16024" y="915964"/>
                  <a:ext cx="108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2BDC39-2BBD-561B-445D-07F7EFD21C90}"/>
                    </a:ext>
                  </a:extLst>
                </p14:cNvPr>
                <p14:cNvContentPartPr/>
                <p14:nvPr/>
              </p14:nvContentPartPr>
              <p14:xfrm>
                <a:off x="2183344" y="916324"/>
                <a:ext cx="129960" cy="1339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2BDC39-2BBD-561B-445D-07F7EFD21C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74344" y="907684"/>
                  <a:ext cx="147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872B1CD-FB26-0788-90E2-3A390B82FEFA}"/>
                    </a:ext>
                  </a:extLst>
                </p14:cNvPr>
                <p14:cNvContentPartPr/>
                <p14:nvPr/>
              </p14:nvContentPartPr>
              <p14:xfrm>
                <a:off x="2331664" y="898324"/>
                <a:ext cx="77760" cy="70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872B1CD-FB26-0788-90E2-3A390B82FE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22664" y="889684"/>
                  <a:ext cx="95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BFF5705-5550-754E-C17A-8C204A092BD2}"/>
                    </a:ext>
                  </a:extLst>
                </p14:cNvPr>
                <p14:cNvContentPartPr/>
                <p14:nvPr/>
              </p14:nvContentPartPr>
              <p14:xfrm>
                <a:off x="2344264" y="1005604"/>
                <a:ext cx="155160" cy="885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BFF5705-5550-754E-C17A-8C204A092B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35624" y="996604"/>
                  <a:ext cx="172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26AE920-95E1-EF2C-2DE8-48FFB3639DA1}"/>
                    </a:ext>
                  </a:extLst>
                </p14:cNvPr>
                <p14:cNvContentPartPr/>
                <p14:nvPr/>
              </p14:nvContentPartPr>
              <p14:xfrm>
                <a:off x="2449744" y="933604"/>
                <a:ext cx="79560" cy="105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26AE920-95E1-EF2C-2DE8-48FFB3639D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40744" y="924964"/>
                  <a:ext cx="97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A990DE1-83A6-2BBC-0FFC-5955018086F2}"/>
                    </a:ext>
                  </a:extLst>
                </p14:cNvPr>
                <p14:cNvContentPartPr/>
                <p14:nvPr/>
              </p14:nvContentPartPr>
              <p14:xfrm>
                <a:off x="2532544" y="959164"/>
                <a:ext cx="121320" cy="89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A990DE1-83A6-2BBC-0FFC-5955018086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3544" y="950524"/>
                  <a:ext cx="1389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11532E-45DB-9042-DFBD-EE342D484FE1}"/>
              </a:ext>
            </a:extLst>
          </p:cNvPr>
          <p:cNvGrpSpPr/>
          <p:nvPr/>
        </p:nvGrpSpPr>
        <p:grpSpPr>
          <a:xfrm>
            <a:off x="3599584" y="698524"/>
            <a:ext cx="2515680" cy="364680"/>
            <a:chOff x="3599584" y="698524"/>
            <a:chExt cx="25156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5B9056E-6882-6FE5-86C8-A4CCFC4AF81D}"/>
                    </a:ext>
                  </a:extLst>
                </p14:cNvPr>
                <p14:cNvContentPartPr/>
                <p14:nvPr/>
              </p14:nvContentPartPr>
              <p14:xfrm>
                <a:off x="3599584" y="888244"/>
                <a:ext cx="102600" cy="108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5B9056E-6882-6FE5-86C8-A4CCFC4AF8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90944" y="879604"/>
                  <a:ext cx="120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740B247-D87E-91DC-D392-52995B3113EF}"/>
                    </a:ext>
                  </a:extLst>
                </p14:cNvPr>
                <p14:cNvContentPartPr/>
                <p14:nvPr/>
              </p14:nvContentPartPr>
              <p14:xfrm>
                <a:off x="3629464" y="978244"/>
                <a:ext cx="97560" cy="77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740B247-D87E-91DC-D392-52995B3113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0824" y="969244"/>
                  <a:ext cx="115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6FC7E89-316A-2125-1471-36D4CC62A3C4}"/>
                    </a:ext>
                  </a:extLst>
                </p14:cNvPr>
                <p14:cNvContentPartPr/>
                <p14:nvPr/>
              </p14:nvContentPartPr>
              <p14:xfrm>
                <a:off x="3727024" y="888964"/>
                <a:ext cx="84960" cy="1180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6FC7E89-316A-2125-1471-36D4CC62A3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18024" y="880324"/>
                  <a:ext cx="102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0B4116A-E64E-6EBA-69D1-0925AC6579C2}"/>
                    </a:ext>
                  </a:extLst>
                </p14:cNvPr>
                <p14:cNvContentPartPr/>
                <p14:nvPr/>
              </p14:nvContentPartPr>
              <p14:xfrm>
                <a:off x="3739624" y="854764"/>
                <a:ext cx="123840" cy="119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0B4116A-E64E-6EBA-69D1-0925AC6579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30624" y="846124"/>
                  <a:ext cx="141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6E3158B-5EEA-93AB-CE22-1FA45722C35E}"/>
                    </a:ext>
                  </a:extLst>
                </p14:cNvPr>
                <p14:cNvContentPartPr/>
                <p14:nvPr/>
              </p14:nvContentPartPr>
              <p14:xfrm>
                <a:off x="3883624" y="864124"/>
                <a:ext cx="18000" cy="141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6E3158B-5EEA-93AB-CE22-1FA45722C3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74984" y="855484"/>
                  <a:ext cx="35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46F1C91-A407-53D5-A1DD-FB454857FB8A}"/>
                    </a:ext>
                  </a:extLst>
                </p14:cNvPr>
                <p14:cNvContentPartPr/>
                <p14:nvPr/>
              </p14:nvContentPartPr>
              <p14:xfrm>
                <a:off x="3849784" y="1007044"/>
                <a:ext cx="97200" cy="56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46F1C91-A407-53D5-A1DD-FB454857FB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40784" y="998404"/>
                  <a:ext cx="114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A947B47-C243-9ACA-BCC0-3C490B99C17E}"/>
                    </a:ext>
                  </a:extLst>
                </p14:cNvPr>
                <p14:cNvContentPartPr/>
                <p14:nvPr/>
              </p14:nvContentPartPr>
              <p14:xfrm>
                <a:off x="4016824" y="882124"/>
                <a:ext cx="118080" cy="1144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A947B47-C243-9ACA-BCC0-3C490B99C1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08184" y="873484"/>
                  <a:ext cx="135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33D692E-8EC1-81E7-1ECD-54741CC8360F}"/>
                    </a:ext>
                  </a:extLst>
                </p14:cNvPr>
                <p14:cNvContentPartPr/>
                <p14:nvPr/>
              </p14:nvContentPartPr>
              <p14:xfrm>
                <a:off x="4136344" y="823804"/>
                <a:ext cx="80280" cy="164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33D692E-8EC1-81E7-1ECD-54741CC836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27344" y="814804"/>
                  <a:ext cx="97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F9E89C9-BF78-12BB-0149-B99E8C3CED27}"/>
                    </a:ext>
                  </a:extLst>
                </p14:cNvPr>
                <p14:cNvContentPartPr/>
                <p14:nvPr/>
              </p14:nvContentPartPr>
              <p14:xfrm>
                <a:off x="4195384" y="819484"/>
                <a:ext cx="83520" cy="151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F9E89C9-BF78-12BB-0149-B99E8C3CED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86384" y="810484"/>
                  <a:ext cx="101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CBE10C1-0611-E9EC-8F23-A2B6E276869D}"/>
                    </a:ext>
                  </a:extLst>
                </p14:cNvPr>
                <p14:cNvContentPartPr/>
                <p14:nvPr/>
              </p14:nvContentPartPr>
              <p14:xfrm>
                <a:off x="4272064" y="843964"/>
                <a:ext cx="137880" cy="112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CBE10C1-0611-E9EC-8F23-A2B6E27686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63064" y="834964"/>
                  <a:ext cx="155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4538D83-AA53-C1C0-69A7-1F7EE9279D19}"/>
                    </a:ext>
                  </a:extLst>
                </p14:cNvPr>
                <p14:cNvContentPartPr/>
                <p14:nvPr/>
              </p14:nvContentPartPr>
              <p14:xfrm>
                <a:off x="4380424" y="856204"/>
                <a:ext cx="67680" cy="144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4538D83-AA53-C1C0-69A7-1F7EE9279D1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71784" y="847204"/>
                  <a:ext cx="8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8050702-F816-4A28-2442-3010E2325334}"/>
                    </a:ext>
                  </a:extLst>
                </p14:cNvPr>
                <p14:cNvContentPartPr/>
                <p14:nvPr/>
              </p14:nvContentPartPr>
              <p14:xfrm>
                <a:off x="4453864" y="860524"/>
                <a:ext cx="71640" cy="1411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8050702-F816-4A28-2442-3010E23253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44864" y="851524"/>
                  <a:ext cx="89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296C332-706E-C432-2053-95958DE9A053}"/>
                    </a:ext>
                  </a:extLst>
                </p14:cNvPr>
                <p14:cNvContentPartPr/>
                <p14:nvPr/>
              </p14:nvContentPartPr>
              <p14:xfrm>
                <a:off x="4625224" y="918844"/>
                <a:ext cx="4320" cy="15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296C332-706E-C432-2053-95958DE9A0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16224" y="909844"/>
                  <a:ext cx="21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8365478-9BE5-0FDC-EAE8-DA5D6F1869C1}"/>
                    </a:ext>
                  </a:extLst>
                </p14:cNvPr>
                <p14:cNvContentPartPr/>
                <p14:nvPr/>
              </p14:nvContentPartPr>
              <p14:xfrm>
                <a:off x="4626664" y="767284"/>
                <a:ext cx="59760" cy="259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8365478-9BE5-0FDC-EAE8-DA5D6F1869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18024" y="758644"/>
                  <a:ext cx="77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D5CEA7D-7B5B-CCC1-F57A-1C04D252B09D}"/>
                    </a:ext>
                  </a:extLst>
                </p14:cNvPr>
                <p14:cNvContentPartPr/>
                <p14:nvPr/>
              </p14:nvContentPartPr>
              <p14:xfrm>
                <a:off x="4705144" y="793204"/>
                <a:ext cx="65160" cy="139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D5CEA7D-7B5B-CCC1-F57A-1C04D252B0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96504" y="784204"/>
                  <a:ext cx="82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5EE64BC-288C-62B6-B353-0D7B053EA792}"/>
                    </a:ext>
                  </a:extLst>
                </p14:cNvPr>
                <p14:cNvContentPartPr/>
                <p14:nvPr/>
              </p14:nvContentPartPr>
              <p14:xfrm>
                <a:off x="4767064" y="815164"/>
                <a:ext cx="80640" cy="64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5EE64BC-288C-62B6-B353-0D7B053EA7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58424" y="806524"/>
                  <a:ext cx="98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FD01F91-43DA-92BF-BEF7-D822A54955B2}"/>
                    </a:ext>
                  </a:extLst>
                </p14:cNvPr>
                <p14:cNvContentPartPr/>
                <p14:nvPr/>
              </p14:nvContentPartPr>
              <p14:xfrm>
                <a:off x="4822864" y="790324"/>
                <a:ext cx="7920" cy="130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FD01F91-43DA-92BF-BEF7-D822A54955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14224" y="781324"/>
                  <a:ext cx="25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CA63C19-8463-8BDB-D512-2E202EAC911E}"/>
                    </a:ext>
                  </a:extLst>
                </p14:cNvPr>
                <p14:cNvContentPartPr/>
                <p14:nvPr/>
              </p14:nvContentPartPr>
              <p14:xfrm>
                <a:off x="4787944" y="806884"/>
                <a:ext cx="145800" cy="196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CA63C19-8463-8BDB-D512-2E202EAC91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78944" y="797884"/>
                  <a:ext cx="163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AED50E-379F-9C89-0003-F9DD5E3F6B42}"/>
                    </a:ext>
                  </a:extLst>
                </p14:cNvPr>
                <p14:cNvContentPartPr/>
                <p14:nvPr/>
              </p14:nvContentPartPr>
              <p14:xfrm>
                <a:off x="4868584" y="808684"/>
                <a:ext cx="79920" cy="116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AED50E-379F-9C89-0003-F9DD5E3F6B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59584" y="800044"/>
                  <a:ext cx="97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B40377-9A01-ED9A-4A61-8B8E2527A799}"/>
                    </a:ext>
                  </a:extLst>
                </p14:cNvPr>
                <p14:cNvContentPartPr/>
                <p14:nvPr/>
              </p14:nvContentPartPr>
              <p14:xfrm>
                <a:off x="4931944" y="787444"/>
                <a:ext cx="69480" cy="205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B40377-9A01-ED9A-4A61-8B8E2527A7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23304" y="778444"/>
                  <a:ext cx="87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3555D3E-5BF3-B6FA-89CC-4C2D8A0D40A0}"/>
                    </a:ext>
                  </a:extLst>
                </p14:cNvPr>
                <p14:cNvContentPartPr/>
                <p14:nvPr/>
              </p14:nvContentPartPr>
              <p14:xfrm>
                <a:off x="4902424" y="798964"/>
                <a:ext cx="145440" cy="159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3555D3E-5BF3-B6FA-89CC-4C2D8A0D40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93424" y="789964"/>
                  <a:ext cx="16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D28379E-1786-74F6-5902-8D34EDA89A1E}"/>
                    </a:ext>
                  </a:extLst>
                </p14:cNvPr>
                <p14:cNvContentPartPr/>
                <p14:nvPr/>
              </p14:nvContentPartPr>
              <p14:xfrm>
                <a:off x="4987744" y="814804"/>
                <a:ext cx="142920" cy="125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D28379E-1786-74F6-5902-8D34EDA89A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79104" y="805804"/>
                  <a:ext cx="16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89578B9-5996-DBEE-5618-79B727288650}"/>
                    </a:ext>
                  </a:extLst>
                </p14:cNvPr>
                <p14:cNvContentPartPr/>
                <p14:nvPr/>
              </p14:nvContentPartPr>
              <p14:xfrm>
                <a:off x="5059384" y="956284"/>
                <a:ext cx="98280" cy="55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89578B9-5996-DBEE-5618-79B72728865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50384" y="947644"/>
                  <a:ext cx="115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056852B-2132-F4D0-65FE-532D6B041C4E}"/>
                    </a:ext>
                  </a:extLst>
                </p14:cNvPr>
                <p14:cNvContentPartPr/>
                <p14:nvPr/>
              </p14:nvContentPartPr>
              <p14:xfrm>
                <a:off x="5225344" y="761524"/>
                <a:ext cx="38160" cy="2124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056852B-2132-F4D0-65FE-532D6B041C4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16704" y="752884"/>
                  <a:ext cx="55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68039C0-616F-32F6-CA1F-896A1EC1D862}"/>
                    </a:ext>
                  </a:extLst>
                </p14:cNvPr>
                <p14:cNvContentPartPr/>
                <p14:nvPr/>
              </p14:nvContentPartPr>
              <p14:xfrm>
                <a:off x="5260984" y="790324"/>
                <a:ext cx="72360" cy="144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68039C0-616F-32F6-CA1F-896A1EC1D8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51984" y="781324"/>
                  <a:ext cx="90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575243C-6272-7804-8875-AA9F5D1552BE}"/>
                    </a:ext>
                  </a:extLst>
                </p14:cNvPr>
                <p14:cNvContentPartPr/>
                <p14:nvPr/>
              </p14:nvContentPartPr>
              <p14:xfrm>
                <a:off x="5290864" y="759364"/>
                <a:ext cx="96120" cy="2307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575243C-6272-7804-8875-AA9F5D1552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81864" y="750364"/>
                  <a:ext cx="113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6CDFBD-0393-FA0C-F395-2DA3ACE780B7}"/>
                    </a:ext>
                  </a:extLst>
                </p14:cNvPr>
                <p14:cNvContentPartPr/>
                <p14:nvPr/>
              </p14:nvContentPartPr>
              <p14:xfrm>
                <a:off x="5454664" y="889684"/>
                <a:ext cx="7920" cy="58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6CDFBD-0393-FA0C-F395-2DA3ACE780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45664" y="880684"/>
                  <a:ext cx="25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984CB4D-CE93-226C-7B96-272658A57A6F}"/>
                    </a:ext>
                  </a:extLst>
                </p14:cNvPr>
                <p14:cNvContentPartPr/>
                <p14:nvPr/>
              </p14:nvContentPartPr>
              <p14:xfrm>
                <a:off x="5501464" y="744604"/>
                <a:ext cx="96120" cy="115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984CB4D-CE93-226C-7B96-272658A57A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92824" y="735964"/>
                  <a:ext cx="113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85C271B-7873-AF8A-9B82-65BDB0F4311C}"/>
                    </a:ext>
                  </a:extLst>
                </p14:cNvPr>
                <p14:cNvContentPartPr/>
                <p14:nvPr/>
              </p14:nvContentPartPr>
              <p14:xfrm>
                <a:off x="5560864" y="729484"/>
                <a:ext cx="75600" cy="144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85C271B-7873-AF8A-9B82-65BDB0F431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52224" y="720844"/>
                  <a:ext cx="93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0755EEE-4118-2475-FD28-F3CBDDAEA859}"/>
                    </a:ext>
                  </a:extLst>
                </p14:cNvPr>
                <p14:cNvContentPartPr/>
                <p14:nvPr/>
              </p14:nvContentPartPr>
              <p14:xfrm>
                <a:off x="5569864" y="881764"/>
                <a:ext cx="73080" cy="619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0755EEE-4118-2475-FD28-F3CBDDAEA8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60864" y="873124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3A8257B-1732-4E3A-587C-3001BD8F782B}"/>
                    </a:ext>
                  </a:extLst>
                </p14:cNvPr>
                <p14:cNvContentPartPr/>
                <p14:nvPr/>
              </p14:nvContentPartPr>
              <p14:xfrm>
                <a:off x="5615224" y="750364"/>
                <a:ext cx="115200" cy="1317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3A8257B-1732-4E3A-587C-3001BD8F78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06224" y="741364"/>
                  <a:ext cx="132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3608D2A-DF56-E5CD-1F61-65954C3A7D32}"/>
                    </a:ext>
                  </a:extLst>
                </p14:cNvPr>
                <p14:cNvContentPartPr/>
                <p14:nvPr/>
              </p14:nvContentPartPr>
              <p14:xfrm>
                <a:off x="5636824" y="809764"/>
                <a:ext cx="125640" cy="1170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3608D2A-DF56-E5CD-1F61-65954C3A7D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27824" y="800764"/>
                  <a:ext cx="143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8623731-9F62-D6AE-8FF2-0FA7886AB9D4}"/>
                    </a:ext>
                  </a:extLst>
                </p14:cNvPr>
                <p14:cNvContentPartPr/>
                <p14:nvPr/>
              </p14:nvContentPartPr>
              <p14:xfrm>
                <a:off x="5793064" y="744604"/>
                <a:ext cx="78480" cy="92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8623731-9F62-D6AE-8FF2-0FA7886AB9D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84424" y="735604"/>
                  <a:ext cx="96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9D8BED2-33F9-1EBA-D1BC-3B81BB14C856}"/>
                    </a:ext>
                  </a:extLst>
                </p14:cNvPr>
                <p14:cNvContentPartPr/>
                <p14:nvPr/>
              </p14:nvContentPartPr>
              <p14:xfrm>
                <a:off x="5795944" y="755404"/>
                <a:ext cx="200520" cy="190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9D8BED2-33F9-1EBA-D1BC-3B81BB14C8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87304" y="746764"/>
                  <a:ext cx="218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FFC8BF0-A9AD-14DC-97D8-E6E0A35C65C7}"/>
                    </a:ext>
                  </a:extLst>
                </p14:cNvPr>
                <p14:cNvContentPartPr/>
                <p14:nvPr/>
              </p14:nvContentPartPr>
              <p14:xfrm>
                <a:off x="5930944" y="874924"/>
                <a:ext cx="96120" cy="43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FFC8BF0-A9AD-14DC-97D8-E6E0A35C65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21944" y="865924"/>
                  <a:ext cx="11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CB2DD5C-B5E4-0FF2-FF0A-9579C33DCF87}"/>
                    </a:ext>
                  </a:extLst>
                </p14:cNvPr>
                <p14:cNvContentPartPr/>
                <p14:nvPr/>
              </p14:nvContentPartPr>
              <p14:xfrm>
                <a:off x="6059464" y="698524"/>
                <a:ext cx="55800" cy="2725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CB2DD5C-B5E4-0FF2-FF0A-9579C33DCF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0824" y="689884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8893</TotalTime>
  <Words>3415</Words>
  <Application>Microsoft Office PowerPoint</Application>
  <PresentationFormat>화면 슬라이드 쇼(4:3)</PresentationFormat>
  <Paragraphs>600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Calibri</vt:lpstr>
      <vt:lpstr>휴먼모음T</vt:lpstr>
      <vt:lpstr>한컴 고딕</vt:lpstr>
      <vt:lpstr>굴림체</vt:lpstr>
      <vt:lpstr>Wingdings</vt:lpstr>
      <vt:lpstr>함초롬바탕 확장B</vt:lpstr>
      <vt:lpstr>Arial</vt:lpstr>
      <vt:lpstr>HY헤드라인M</vt:lpstr>
      <vt:lpstr>Times New Roman</vt:lpstr>
      <vt:lpstr>맑은 고딕</vt:lpstr>
      <vt:lpstr>한컴산뜻돋움</vt:lpstr>
      <vt:lpstr>굴림</vt:lpstr>
      <vt:lpstr>Office 테마</vt:lpstr>
      <vt:lpstr>Linux Programming - 12&amp;13장. 소켓 (Socket)-</vt:lpstr>
      <vt:lpstr>Socket System Call</vt:lpstr>
      <vt:lpstr>Socket 개요 (1/5)</vt:lpstr>
      <vt:lpstr>Socket 개요 (2/5)</vt:lpstr>
      <vt:lpstr>Socket 개요 (3/5)</vt:lpstr>
      <vt:lpstr>Socket 개요 (4/5)</vt:lpstr>
      <vt:lpstr>Socket 개요 (5/5)</vt:lpstr>
      <vt:lpstr>소켓 생성 및 제거</vt:lpstr>
      <vt:lpstr>소켓에 이름 부여 </vt:lpstr>
      <vt:lpstr>PowerPoint 프레젠테이션</vt:lpstr>
      <vt:lpstr>소켓 큐 생성 및 연결 수용</vt:lpstr>
      <vt:lpstr>소켓 큐 생성 및 연결 수용</vt:lpstr>
      <vt:lpstr>연결하기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recvfrom</vt:lpstr>
      <vt:lpstr>recvfrom</vt:lpstr>
      <vt:lpstr>sendto</vt:lpstr>
      <vt:lpstr>sendto</vt:lpstr>
      <vt:lpstr>PowerPoint 프레젠테이션</vt:lpstr>
      <vt:lpstr>PowerPoint 프레젠테이션</vt:lpstr>
      <vt:lpstr>PowerPoint 프레젠테이션</vt:lpstr>
      <vt:lpstr>PowerPoint 프레젠테이션</vt:lpstr>
      <vt:lpstr>inet_addr, inet_ntoa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최신호</cp:lastModifiedBy>
  <cp:revision>67</cp:revision>
  <dcterms:created xsi:type="dcterms:W3CDTF">2020-03-03T03:21:01Z</dcterms:created>
  <dcterms:modified xsi:type="dcterms:W3CDTF">2022-06-13T06:43:34Z</dcterms:modified>
</cp:coreProperties>
</file>