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mic Sans MS" panose="030F0702030302020204" pitchFamily="66" charset="0"/>
      <p:regular r:id="rId39"/>
      <p:bold r:id="rId40"/>
      <p:italic r:id="rId41"/>
      <p:boldItalic r:id="rId42"/>
    </p:embeddedFont>
    <p:embeddedFont>
      <p:font typeface="HY견고딕" panose="0203060000010101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한컴 고딕" panose="02000500000000000000" pitchFamily="2" charset="-127"/>
      <p:regular r:id="rId46"/>
      <p:bold r:id="rId47"/>
    </p:embeddedFont>
    <p:embeddedFont>
      <p:font typeface="한컴산뜻돋움" panose="02000000000000000000" pitchFamily="2" charset="-127"/>
      <p:regular r:id="rId48"/>
      <p:bold r:id="rId49"/>
    </p:embeddedFont>
    <p:embeddedFont>
      <p:font typeface="함초롬바탕 확장B" panose="02020603000000000000" pitchFamily="18" charset="-127"/>
      <p:regular r:id="rId50"/>
      <p:bold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D18DE-5EC3-4D35-84A4-3203B5E20D2A}" v="2" dt="2022-04-10T23:49:16.08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3451" autoAdjust="0"/>
  </p:normalViewPr>
  <p:slideViewPr>
    <p:cSldViewPr snapToGrid="0">
      <p:cViewPr>
        <p:scale>
          <a:sx n="85" d="100"/>
          <a:sy n="85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2:5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1188 39 2216 0 0,'-17'6'1209'0'0,"-4"2"1440"0"0,0 0 0 0 0,-1-2 0 0 0,0 0 0 0 0,-33 3 0 0 0,-41-1 827 0 0,-9 0-1058 0 0,-191 38 0 0 0,263-37-2374 0 0,1 0-1 0 0,0 2 0 0 0,1 2 0 0 0,0 0 0 0 0,0 2 0 0 0,2 2 0 0 0,0 1 0 0 0,1 0 0 0 0,-50 45 0 0 0,60-44-54 0 0,1 0-1 0 0,1 1 0 0 0,0 0 1 0 0,2 1-1 0 0,0 1 0 0 0,2 1 0 0 0,0 0 1 0 0,1 0-1 0 0,2 1 0 0 0,0 0 0 0 0,2 1 1 0 0,0 0-1 0 0,-3 34 0 0 0,7-36-5 0 0,1 0-1 0 0,1 1 0 0 0,1-1 1 0 0,1 1-1 0 0,1-1 0 0 0,1 1 0 0 0,1-1 1 0 0,1 0-1 0 0,1-1 0 0 0,2 1 1 0 0,0-1-1 0 0,1-1 0 0 0,1 1 1 0 0,22 35-1 0 0,-10-29-12 0 0,0-1-1 0 0,1 0 1 0 0,2-2 0 0 0,1-1-1 0 0,1-1 1 0 0,0-1 0 0 0,2-2 0 0 0,1 0-1 0 0,0-2 1 0 0,1-2 0 0 0,1 0-1 0 0,0-3 1 0 0,45 14 0 0 0,-29-14-5 0 0,0-1 0 0 0,1-3 0 0 0,0-1 0 0 0,1-3 1 0 0,-1-2-1 0 0,1-3 0 0 0,-1-1 0 0 0,95-15 1 0 0,-64-1 92 0 0,-1-3 1 0 0,-1-3 0 0 0,-1-3-1 0 0,-2-4 1 0 0,0-4 0 0 0,-2-2-1 0 0,-2-4 1 0 0,101-74 0 0 0,-154 101 16 0 0,-1 0 1 0 0,0-1 0 0 0,-1-1 0 0 0,-1 0-1 0 0,-1-2 1 0 0,0 1 0 0 0,-1-2-1 0 0,0 0 1 0 0,-2 0 0 0 0,0-1 0 0 0,-1 0-1 0 0,-1-1 1 0 0,-1 0 0 0 0,-1-1-1 0 0,-1 0 1 0 0,0 0 0 0 0,3-33 0 0 0,-6 25 12 0 0,-1 0 1 0 0,-1 0 0 0 0,-2 0 0 0 0,-1-1 0 0 0,-2 1 0 0 0,0 1 0 0 0,-2-1 0 0 0,-1 1 0 0 0,-2 0-1 0 0,0 0 1 0 0,-25-47 0 0 0,23 54-5 0 0,-1 1 0 0 0,-1 0-1 0 0,-1 0 1 0 0,-1 1 0 0 0,-1 1 0 0 0,0 1 0 0 0,-1 0-1 0 0,-1 1 1 0 0,-1 1 0 0 0,0 1 0 0 0,-1 0-1 0 0,0 2 1 0 0,-1 0 0 0 0,-39-15 0 0 0,24 16-33 0 0,0 1-1 0 0,-1 1 1 0 0,0 2 0 0 0,0 2 0 0 0,0 2 0 0 0,-1 1-1 0 0,-74 6 1 0 0,-13 11-397 0 0,-125 31-1 0 0,188-33-54 0 0,35-8-277 0 0,5-1-131 0 0,-35 11-1 0 0,50-12-503 0 0,0 0-1 0 0,1 0 1 0 0,-1 0 0 0 0,1 1-1 0 0,-8 5 1 0 0,0 4-8513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8842 0 0,'1'0'9657'0'0,"6"-1"-4768"0"0,47-2-3926 0 0,-19 5-730 0 0,63 10 1 0 0,-85-10-215 0 0,-1 1-1 0 0,1 1 1 0 0,-1 0 0 0 0,0 0 0 0 0,0 1-1 0 0,0 1 1 0 0,-1 0 0 0 0,14 10 0 0 0,-23-14-22 0 0,1 0 0 0 0,-1 0 1 0 0,1 0-1 0 0,-1 1 0 0 0,0-1 1 0 0,0 1-1 0 0,0 0 0 0 0,-1-1 1 0 0,1 1-1 0 0,-1 0 0 0 0,1 0 0 0 0,-1 0 1 0 0,0 0-1 0 0,0 0 0 0 0,0 1 1 0 0,0-1-1 0 0,-1 0 0 0 0,0 0 1 0 0,1 1-1 0 0,-1-1 0 0 0,0 0 1 0 0,0 0-1 0 0,-1 1 0 0 0,1-1 1 0 0,-1 0-1 0 0,0 0 0 0 0,1 0 0 0 0,-1 1 1 0 0,-1-1-1 0 0,-1 3 0 0 0,-5 11-91 0 0,0 0 0 0 0,-2-1 0 0 0,0 0-1 0 0,-16 18 1 0 0,2 0-188 0 0,19-28 231 0 0,1 1-1 0 0,0 0 1 0 0,1-1-1 0 0,-1 1 1 0 0,2 0-1 0 0,-1 1 0 0 0,1-1 1 0 0,-2 10-1 0 0,3-15 43 0 0,1 1-1 0 0,0-1 0 0 0,1 0 1 0 0,-1 0-1 0 0,0 1 0 0 0,1-1 0 0 0,-1 0 1 0 0,1 0-1 0 0,0 0 0 0 0,-1 0 1 0 0,1 1-1 0 0,0-1 0 0 0,0 0 1 0 0,0 0-1 0 0,1-1 0 0 0,-1 1 0 0 0,0 0 1 0 0,1 0-1 0 0,0-1 0 0 0,-1 1 1 0 0,1 0-1 0 0,0-1 0 0 0,-1 0 1 0 0,1 1-1 0 0,0-1 0 0 0,0 0 1 0 0,0 0-1 0 0,0 0 0 0 0,1 0 0 0 0,-1-1 1 0 0,0 1-1 0 0,3 0 0 0 0,4 2-87 0 0,0 0 0 0 0,1-1 0 0 0,0 0 0 0 0,-1-1 0 0 0,1 0 0 0 0,0-1 0 0 0,0 0 0 0 0,-1 0 0 0 0,18-3 0 0 0,-21 1-557 0 0,1 1 0 0 0,-1-1 0 0 0,0 0 0 0 0,0-1 0 0 0,0 0 0 0 0,9-5 0 0 0,-11 6-412 0 0,0-1 0 0 0,0 0 0 0 0,0-1 0 0 0,-1 1 0 0 0,1-1 0 0 0,-1 1 0 0 0,0-1 0 0 0,0 0 0 0 0,4-6 0 0 0,6-14-4012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 4585 0 0,'-15'0'7800'0'0,"-6"0"600"0"0,0 0-3392 0 0,-18 5-2004 0 0,32-4-2996 0 0,1 1 1 0 0,0 0 0 0 0,0 1-1 0 0,-1-1 1 0 0,1 1-1 0 0,1 0 1 0 0,-1 1 0 0 0,0-1-1 0 0,1 1 1 0 0,-9 8-1 0 0,-13 17-37 0 0,2 1-1 0 0,0 2 1 0 0,2 0-1 0 0,-24 46 1 0 0,16-27-425 0 0,31-50 447 0 0,-1 0 0 0 0,1 0 0 0 0,-1 0 0 0 0,1-1 0 0 0,-1 1 0 0 0,1 0 0 0 0,0 1 0 0 0,0-1 0 0 0,-1 0 0 0 0,1 0 0 0 0,0 0 0 0 0,0 0 0 0 0,0 0 0 0 0,0 0 0 0 0,0 0 0 0 0,0 0 0 0 0,0 0 0 0 0,1 0 0 0 0,-1 0 0 0 0,0 0 0 0 0,1 0 0 0 0,-1 0 0 0 0,0 0 0 0 0,1 0 0 0 0,-1 0 0 0 0,1 0 0 0 0,0 0 0 0 0,-1 0 0 0 0,1-1 0 0 0,0 1 0 0 0,-1 0 0 0 0,1 0 0 0 0,0-1 0 0 0,0 1 0 0 0,0 0 0 0 0,0-1 0 0 0,-1 1 0 0 0,1-1 0 0 0,2 1 0 0 0,5 4 13 0 0,1-1 0 0 0,0 0 0 0 0,16 4 0 0 0,-6-1-21 0 0,8 3 26 0 0,-1 2 0 0 0,-1 1 0 0 0,34 22 0 0 0,-47-27-291 0 0,-1 1-1 0 0,0 1 1 0 0,-1-1-1 0 0,0 2 1 0 0,0-1-1 0 0,-1 2 1 0 0,-1-1-1 0 0,13 22 1 0 0,-15-19-842 0 0,7 8-5126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68 6281 0 0,'-10'9'3992'0'0,"9"-7"-3354"0"0,-1 0 0 0 0,1-1 0 0 0,-1 1 0 0 0,1-1 0 0 0,-1 0 0 0 0,0 1 0 0 0,1-1 1 0 0,-1 0-1 0 0,0 0 0 0 0,0 0 0 0 0,0 0 0 0 0,0 0 0 0 0,0-1 0 0 0,0 1 0 0 0,0 0 0 0 0,-4 0 1 0 0,9-6 2733 0 0,20-9-2321 0 0,27 2-761 0 0,1 2-1 0 0,0 3 0 0 0,0 2 1 0 0,90 2-1 0 0,30 10-277 0 0,-114-2-135 0 0,-1-2 0 0 0,1-3 0 0 0,-1-3 0 0 0,67-11 0 0 0,-111 13-471 0 0,16-5 22 0 0,-20-2-3453 0 0,-11-5-5268 0 0,-4 2 1694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10122 0 0,'-28'29'9451'0'0,"1"7"-5421"0"0,23-30-3874 0 0,1-1-1 0 0,0 0 1 0 0,0 0-1 0 0,1 1 1 0 0,0 0 0 0 0,-1-1-1 0 0,2 1 1 0 0,-1 0-1 0 0,1 0 1 0 0,0 0-1 0 0,0 0 1 0 0,1 7-1 0 0,0-12-146 0 0,0 1 0 0 0,1-1 0 0 0,-1 0-1 0 0,1 1 1 0 0,-1-1 0 0 0,1 0-1 0 0,0 1 1 0 0,0-1 0 0 0,-1 0-1 0 0,1 1 1 0 0,0-1 0 0 0,0 0-1 0 0,0 0 1 0 0,0 0 0 0 0,1 0-1 0 0,-1 0 1 0 0,0 0 0 0 0,0 0-1 0 0,0-1 1 0 0,1 1 0 0 0,-1 0-1 0 0,1-1 1 0 0,-1 1 0 0 0,0-1 0 0 0,1 1-1 0 0,-1-1 1 0 0,3 1 0 0 0,50 6 294 0 0,-28-4-52 0 0,-11 0-186 0 0,0 2-1 0 0,0-1 1 0 0,-1 2-1 0 0,0 0 1 0 0,0 1-1 0 0,23 15 1 0 0,-27-16-35 0 0,0 1 0 0 0,-1 0 0 0 0,0 1 0 0 0,-1 0 0 0 0,1 1 0 0 0,-2-1 0 0 0,1 1 0 0 0,-1 1 0 0 0,9 15 0 0 0,-14-20-7 0 0,-1-1 0 0 0,0 1 1 0 0,0-1-1 0 0,0 1 0 0 0,0 0 0 0 0,-1-1 0 0 0,1 1 0 0 0,-1 0 0 0 0,0 0 1 0 0,-1-1-1 0 0,1 1 0 0 0,-1 0 0 0 0,0-1 0 0 0,0 1 0 0 0,-1-1 0 0 0,1 1 1 0 0,-4 7-1 0 0,-6 9 35 0 0,0-1-1 0 0,-18 27 1 0 0,13-23-28 0 0,-55 79 52 0 0,-16 27-1868 0 0,85-127 1523 0 0,1-2-28 0 0,-1 1 0 0 0,1 0 0 0 0,0-1-1 0 0,0 1 1 0 0,1 0 0 0 0,-1 0 0 0 0,0 0-1 0 0,1-1 1 0 0,-1 1 0 0 0,1 0 0 0 0,-1 0-1 0 0,1 0 1 0 0,0 0 0 0 0,0 0 0 0 0,0 2 0 0 0,17-18-12522 0 0,-16 13 12101 0 0,11-14-4700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10730 0 0,'3'-10'9161'0'0,"-5"16"-4820"0"0,-2 19-3216 0 0,6-13-1090 0 0,0 0 0 0 0,0 0 0 0 0,1-1 0 0 0,1 1 0 0 0,8 18 0 0 0,30 54-98 0 0,-34-69 67 0 0,3 6-41 0 0,-6-10 11 0 0,1 0 1 0 0,0 0-1 0 0,0-1 0 0 0,1 0 0 0 0,0 0 0 0 0,1-1 0 0 0,16 16 0 0 0,-23-24 36 0 0,0 0-1 0 0,0 0 0 0 0,0-1 1 0 0,0 1-1 0 0,1-1 1 0 0,-1 1-1 0 0,0-1 1 0 0,0 1-1 0 0,0-1 1 0 0,0 0-1 0 0,0 1 1 0 0,1-1-1 0 0,-1 0 0 0 0,0 0 1 0 0,0 0-1 0 0,0 0 1 0 0,1 0-1 0 0,-1 0 1 0 0,0 0-1 0 0,0-1 1 0 0,0 1-1 0 0,0 0 1 0 0,1-1-1 0 0,-1 1 0 0 0,0-1 1 0 0,0 1-1 0 0,0-1 1 0 0,0 1-1 0 0,0-1 1 0 0,0 0-1 0 0,0 1 1 0 0,0-1-1 0 0,0 0 1 0 0,0 0-1 0 0,-1 0 1 0 0,1 0-1 0 0,0 0 0 0 0,0 0 1 0 0,-1 0-1 0 0,1 0 1 0 0,-1 0-1 0 0,1 0 1 0 0,0-2-1 0 0,3-6 56 0 0,0-1 0 0 0,0 0 0 0 0,4-19 0 0 0,-6 23-65 0 0,4-17 39 0 0,-1 0 0 0 0,-1-1-1 0 0,-1 0 1 0 0,-1 1 0 0 0,-2-45-1 0 0,-3 131 613 0 0,7-46-609 0 0,0 0-1 0 0,0-1 0 0 0,2 0 1 0 0,13 29-1 0 0,40 59-1230 0 0,-30-55-1035 0 0,-17-32-2048 0 0,-11-17 4084 0 0,-1 0-1 0 0,0 0 1 0 0,1 0-1 0 0,-1 0 1 0 0,0 0-1 0 0,1 0 1 0 0,-1 0-1 0 0,0 1 1 0 0,1-1-1 0 0,-1 0 0 0 0,0 0 1 0 0,1-1-1 0 0,-1 1 1 0 0,0 0-1 0 0,1 0 1 0 0,-1 0-1 0 0,0 0 1 0 0,0 0-1 0 0,1 0 1 0 0,-1 0-1 0 0,0 0 0 0 0,1-1 1 0 0,-1 1-1 0 0,0 0 1 0 0,0 0-1 0 0,1 0 1 0 0,-1-1-1 0 0,0 1 1 0 0,0 0-1 0 0,1 0 0 0 0,-1-1 1 0 0,0 1-1 0 0,0 0 1 0 0,0 0-1 0 0,0-1 1 0 0,1 1-1 0 0,-1 0 1 0 0,0-1-1 0 0,0 1 1 0 0,0 0-1 0 0,0-1 0 0 0,0 1 1 0 0,0 0-1 0 0,0-1 1 0 0,0 1-1 0 0,0 0 1 0 0,0-1-1 0 0,0 1 1 0 0,0 0-1 0 0,0 0 0 0 0,0-1 1 0 0,0 1-1 0 0,0 0 1 0 0,0-1-1 0 0,3-17-5969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11915 0 0,'4'6'15203'0'0,"10"32"-15263"0"0,-6 15 32 0 0,-2 1 1 0 0,-1 65-1 0 0,-2-35-360 0 0,5-150-303 0 0,-6 54 868 0 0,0 0 0 0 0,1 0 1 0 0,0 1-1 0 0,1-1 0 0 0,0 1 0 0 0,8-16 0 0 0,-11 26-166 0 0,1 1-1 0 0,-1-1 1 0 0,0 0-1 0 0,1 0 0 0 0,-1 0 1 0 0,1 1-1 0 0,-1-1 1 0 0,1 1-1 0 0,-1-1 0 0 0,1 1 1 0 0,-1 0-1 0 0,1 0 0 0 0,-1-1 1 0 0,1 1-1 0 0,-1 0 1 0 0,1 0-1 0 0,0 0 0 0 0,-1 1 1 0 0,1-1-1 0 0,-1 0 1 0 0,1 1-1 0 0,-1-1 0 0 0,1 1 1 0 0,-1-1-1 0 0,1 1 0 0 0,-1 0 1 0 0,1-1-1 0 0,1 3 1 0 0,41 23-16 0 0,-39-21-29 0 0,0 0 0 0 0,0 0 0 0 0,-1 0 0 0 0,1 1 0 0 0,-1-1 0 0 0,-1 1 0 0 0,1 0 0 0 0,-1 1 0 0 0,0-1 0 0 0,0 0 0 0 0,-1 1 0 0 0,2 7 0 0 0,3 13-1238 0 0,4 49 0 0 0,-1-11-7620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52 7090 0 0,'-10'-11'4316'0'0,"-17"-16"3236"0"0,26 25-7099 0 0,0 1 1 0 0,0 0-1 0 0,-1 0 0 0 0,1 0 1 0 0,-1 0-1 0 0,1 0 1 0 0,-1 0-1 0 0,0 0 0 0 0,1 1 1 0 0,-1-1-1 0 0,0 0 1 0 0,1 1-1 0 0,-1 0 0 0 0,0-1 1 0 0,-2 1-1 0 0,3 0-355 0 0,0 1 0 0 0,0-1-1 0 0,0 1 1 0 0,0-1 0 0 0,0 1-1 0 0,0 0 1 0 0,0-1 0 0 0,0 1-1 0 0,0 0 1 0 0,0 0-1 0 0,1 0 1 0 0,-1 0 0 0 0,0-1-1 0 0,1 1 1 0 0,-1 0 0 0 0,0 0-1 0 0,1 0 1 0 0,0 0 0 0 0,-1 1-1 0 0,1-1 1 0 0,-1 0 0 0 0,1 0-1 0 0,0 0 1 0 0,0 0 0 0 0,0 0-1 0 0,0 0 1 0 0,0 1 0 0 0,0-1-1 0 0,0 0 1 0 0,0 1 0 0 0,4 36 18 0 0,34 100-46 0 0,5 26-1735 0 0,-16-40-2102 0 0,-16-83-696 0 0,3 1-4416 0 0,-8-24 2172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65 18716 0 0,'1'-15'3961'0'0,"-1"0"-1625"0"0,0 1-791 0 0,0 4-529 0 0,-1 5-568 0 0,0 2-304 0 0,1 2-112 0 0,1 0-152 0 0,2 2-896 0 0,0-1-56 0 0,3 4-3369 0 0</inkml:trace>
  <inkml:trace contextRef="#ctx0" brushRef="#br0" timeOffset="1">8 101 2513 0 0,'0'-7'848'0'0,"-2"1"-448"0"0,2 1-176 0 0,0 2-368 0 0,-3 3-1248 0 0,5 3-425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6241 0 0,'-7'5'10642'0'0,"4"8"-5491"0"0,2 19-2868 0 0,1-23-1197 0 0,-1 3-993 0 0,1 0 0 0 0,0 0 1 0 0,1 0-1 0 0,1 0 1 0 0,0-1-1 0 0,0 1 0 0 0,1 0 1 0 0,9 21-1 0 0,6 27-1250 0 0,-12-37-2487 0 0,1 0-5358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7034 0 0,'11'1'11491'0'0,"-10"-1"-11108"0"0,5 15 3537 0 0,-5 26-4827 0 0,-2-32 2035 0 0,1 3-855 0 0,0 4-66 0 0,-1 0-1 0 0,2 0 1 0 0,0 0-1 0 0,1-1 1 0 0,1 1 0 0 0,0 0-1 0 0,7 20 1 0 0,-9-35-232 0 0,-1 0 0 0 0,0 0 1 0 0,1 0-1 0 0,-1-1 0 0 0,0 1 1 0 0,1 0-1 0 0,-1 0 1 0 0,1-1-1 0 0,-1 1 0 0 0,1 0 1 0 0,-1-1-1 0 0,1 1 0 0 0,0-1 1 0 0,-1 1-1 0 0,1 0 0 0 0,0-1 1 0 0,-1 1-1 0 0,1-1 1 0 0,0 0-1 0 0,0 1 0 0 0,1 0 1 0 0,-2-2 4 0 0,1 1 0 0 0,0 0 1 0 0,-1 0-1 0 0,1-1 1 0 0,-1 1-1 0 0,1-1 1 0 0,-1 1-1 0 0,1 0 1 0 0,-1-1-1 0 0,1 1 1 0 0,-1-1-1 0 0,1 1 0 0 0,-1-1 1 0 0,1 1-1 0 0,-1-1 1 0 0,0 1-1 0 0,0-1 1 0 0,1 0-1 0 0,-1 1 1 0 0,0-1-1 0 0,1-1 1 0 0,10-48-308 0 0,-8 37 489 0 0,-2 9-61 0 0,0 0 0 0 0,0 0-1 0 0,0 0 1 0 0,1 1-1 0 0,0-1 1 0 0,0 0 0 0 0,0 1-1 0 0,0 0 1 0 0,0-1-1 0 0,5-3 1 0 0,-6 6-66 0 0,0 0 0 0 0,0 0 0 0 0,0 1 0 0 0,1-1 0 0 0,-1 1 0 0 0,0-1 0 0 0,0 1 0 0 0,1-1 0 0 0,-1 1 0 0 0,0 0 1 0 0,0 0-1 0 0,1 0 0 0 0,-1-1 0 0 0,0 1 0 0 0,1 0 0 0 0,-1 1 0 0 0,0-1 0 0 0,0 0 0 0 0,1 0 0 0 0,-1 0 0 0 0,0 1 0 0 0,0-1 0 0 0,1 1 0 0 0,-1-1 0 0 0,0 1 0 0 0,0-1 0 0 0,0 1 0 0 0,0 0 1 0 0,0-1-1 0 0,0 1 0 0 0,0 0 0 0 0,0 0 0 0 0,0 0 0 0 0,0 0 0 0 0,1 1 0 0 0,3 4-14 0 0,0-1 0 0 0,0 1-1 0 0,0 0 1 0 0,-1 1 0 0 0,0-1 0 0 0,0 1 0 0 0,0 0 0 0 0,-1 0 0 0 0,0 0-1 0 0,-1 0 1 0 0,3 9 0 0 0,3 35-2387 0 0,-9-1-5934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 9890 0 0,'0'-4'2624'0'0,"-1"1"-1667"0"0,1 0 1 0 0,-1 0-1 0 0,1 0 0 0 0,0 0 1 0 0,0 0-1 0 0,0 0 0 0 0,0 0 0 0 0,0 0 1 0 0,1 0-1 0 0,0 0 0 0 0,-1 0 0 0 0,3-5 1 0 0,6 34 1235 0 0,-1 71-1737 0 0,-7-63-566 0 0,2-1 0 0 0,1 0 0 0 0,2 0 0 0 0,12 40 0 0 0,-10-48-737 0 0,12 33-654 0 0,-1-29-9511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4297 0 0,'3'-5'10133'0'0,"-3"5"-9918"0"0,11 2 4664 0 0,10 8-1661 0 0,-18-7-3096 0 0,1 1 1 0 0,-1-1-1 0 0,0 1 0 0 0,0 0 0 0 0,0 0 0 0 0,-1 0 0 0 0,0 1 0 0 0,1-1 1 0 0,-1 1-1 0 0,-1-1 0 0 0,1 1 0 0 0,-1-1 0 0 0,0 1 0 0 0,0 0 1 0 0,0 0-1 0 0,0 6 0 0 0,-1 10-61 0 0,0-1-1 0 0,-6 35 1 0 0,1 6-675 0 0,26-88-219 0 0,-17 21 902 0 0,0 1 0 0 0,1-1-1 0 0,-1 1 1 0 0,1 1-1 0 0,0-1 1 0 0,0 1 0 0 0,1 0-1 0 0,-1 0 1 0 0,1 0-1 0 0,12-5 1 0 0,-15 7-368 0 0,1 1 1 0 0,-1 0-1 0 0,1 0 0 0 0,-1 1 1 0 0,1-1-1 0 0,0 1 0 0 0,-1-1 1 0 0,1 1-1 0 0,5 1 1 0 0,12 5-4637 0 0,0 7-3283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0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 10402 0 0,'1'0'850'0'0,"0"-1"0"0"0,0 1 0 0 0,0 0 0 0 0,0-1 1 0 0,1 1-1 0 0,-1 0 0 0 0,0 0 0 0 0,0 0 0 0 0,0 0 0 0 0,0 0 0 0 0,0 0 0 0 0,1 0 0 0 0,-1 0 0 0 0,0 1 0 0 0,0-1 0 0 0,1 1 0 0 0,-10 9 3946 0 0,-32 14-5228 0 0,39-23 593 0 0,-35 18-838 0 0,15-9 137 0 0,0 1 0 0 0,-21 16 0 0 0,37-24 516 0 0,1 0 1 0 0,-1 1 0 0 0,1-1-1 0 0,1 1 1 0 0,-1 0-1 0 0,0 1 1 0 0,1-1 0 0 0,0 0-1 0 0,0 1 1 0 0,0 0-1 0 0,0 0 1 0 0,1 0 0 0 0,0 0-1 0 0,-2 8 1 0 0,3-11 54 0 0,1-1 1 0 0,0 1 0 0 0,0 0-1 0 0,0-1 1 0 0,0 1 0 0 0,0 0-1 0 0,0-1 1 0 0,0 1 0 0 0,0 0-1 0 0,1-1 1 0 0,-1 1 0 0 0,1 0-1 0 0,-1-1 1 0 0,1 1 0 0 0,0-1-1 0 0,0 1 1 0 0,-1-1 0 0 0,1 1-1 0 0,0-1 1 0 0,0 1 0 0 0,1-1-1 0 0,-1 0 1 0 0,0 0 0 0 0,0 0-1 0 0,0 1 1 0 0,1-1 0 0 0,-1 0-1 0 0,1-1 1 0 0,-1 1 0 0 0,1 0-1 0 0,-1 0 1 0 0,4 0 0 0 0,5 3 71 0 0,1-1 1 0 0,-1 0 0 0 0,1-1 0 0 0,13 1 0 0 0,-4 0 49 0 0,-4 1-280 0 0,0 1 0 0 0,-1 0 0 0 0,0 1-1 0 0,0 0 1 0 0,-1 1 0 0 0,0 1-1 0 0,0 1 1 0 0,22 17 0 0 0,-35-26 73 0 0,16 11-2672 0 0,-9-10-1155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2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 0 0,'-7'4'0'0'0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2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73 5505 0 0,'-47'31'5467'0'0,"41"-25"-4368"0"0,-1 0 1 0 0,-1-1 0 0 0,1 0 0 0 0,-1-1 0 0 0,0 0 0 0 0,0 0 0 0 0,-15 4 0 0 0,23-8-1076 0 0,0 0 0 0 0,0 0 1 0 0,-1 0-1 0 0,1 0 0 0 0,0 0 1 0 0,0 0-1 0 0,0 0 0 0 0,0 0 0 0 0,-1 0 1 0 0,1 0-1 0 0,0 0 0 0 0,0 0 0 0 0,0 0 1 0 0,0-1-1 0 0,-1 1 0 0 0,1 0 0 0 0,0 0 1 0 0,0 0-1 0 0,0 0 0 0 0,0 0 1 0 0,0 0-1 0 0,-1-1 0 0 0,1 1 0 0 0,0 0 1 0 0,0 0-1 0 0,0 0 0 0 0,0 0 0 0 0,0-1 1 0 0,0 1-1 0 0,0 0 0 0 0,0 0 1 0 0,0 0-1 0 0,0-1 0 0 0,0 1 0 0 0,0 0 1 0 0,0 0-1 0 0,0 0 0 0 0,0-1 0 0 0,0 1 1 0 0,0 0-1 0 0,0 0 0 0 0,0 0 1 0 0,0 0-1 0 0,0-1 0 0 0,3-16 701 0 0,8-12 815 0 0,-9 27-1369 0 0,0-1 0 0 0,-1 1 0 0 0,1 0 0 0 0,0 0 0 0 0,1 0 0 0 0,-1 0 0 0 0,0 0 0 0 0,0 0 1 0 0,1 1-1 0 0,-1-1 0 0 0,1 1 0 0 0,0-1 0 0 0,-1 1 0 0 0,1 0 0 0 0,0 0 0 0 0,0 0 1 0 0,0 1-1 0 0,3-1 0 0 0,9-2-146 0 0,0 2 0 0 0,22-1 1 0 0,-5 1 109 0 0,8-4-79 0 0,65-18 1 0 0,-80 15 6 0 0,1 2 0 0 0,-1 1 1 0 0,1 0-1 0 0,1 2 0 0 0,-1 2 1 0 0,41 1-1 0 0,3 9 102 0 0,139-2 1 0 0,-128-12-119 0 0,98 8 1 0 0,-153 0-38 0 0,0 0 1 0 0,-1 2-1 0 0,1 0 0 0 0,-1 2 0 0 0,0 1 0 0 0,0 1 1 0 0,44 23-1 0 0,-56-24-5 0 0,-1-1 0 0 0,1-1 1 0 0,0 0-1 0 0,1 0 0 0 0,-1-2 1 0 0,1 0-1 0 0,0 0 0 0 0,0-1 0 0 0,1-1 1 0 0,-1 0-1 0 0,0-1 0 0 0,1-1 0 0 0,-1 0 1 0 0,0-1-1 0 0,1 0 0 0 0,-1-1 0 0 0,0-1 1 0 0,17-5-1 0 0,-31 8-5 0 0,121-30 351 0 0,-106 28-300 0 0,-1 1 1 0 0,1 0 0 0 0,0 1-1 0 0,-1 0 1 0 0,1 1-1 0 0,22 5 1 0 0,43 13-3 0 0,-22-5 5 0 0,-1-2 1 0 0,89 6-1 0 0,-58-15-53 0 0,-17-2-2 0 0,102 15 0 0 0,-93-3 10 0 0,2-4-1 0 0,-1-3 1 0 0,0-4 0 0 0,134-13 0 0 0,-84 0 65 0 0,195 7 1 0 0,-251 5-39 0 0,120-15 1 0 0,71-28 26 0 0,1 0-3 0 0,-197 37 58 0 0,1 4 0 0 0,90 8 0 0 0,70 0 58 0 0,-73-19-132 0 0,-82 5 55 0 0,0 3 1 0 0,83 6-1 0 0,-96 4 37 0 0,0-2 0 0 0,0-3-1 0 0,99-11 1 0 0,-147 7-133 0 0,140-15-34 0 0,-136 17 66 0 0,0 1 0 0 0,1 1 0 0 0,-1 0 0 0 0,0 1 0 0 0,0 1 0 0 0,19 6 1 0 0,-14 2 78 0 0,-21-9-89 0 0,0 0-1 0 0,1-1 1 0 0,-1 1-1 0 0,0-1 1 0 0,1 0-1 0 0,-1 0 1 0 0,1 0-1 0 0,4 0 1 0 0,-7-1-72 0 0,1 0 1 0 0,-1 0 0 0 0,0-1 0 0 0,0 1 0 0 0,1-1-1 0 0,-1 1 1 0 0,0-1 0 0 0,0 1 0 0 0,0-1 0 0 0,0 0 0 0 0,0 1-1 0 0,0-1 1 0 0,0 0 0 0 0,0 0 0 0 0,0 0 0 0 0,0 0-1 0 0,0 0 1 0 0,0 0 0 0 0,-1 0 0 0 0,1 0 0 0 0,0 0 0 0 0,-1 0-1 0 0,1 0 1 0 0,-1-1 0 0 0,1 1 0 0 0,-1 0 0 0 0,0 0 0 0 0,1-3-1 0 0,3-15-2838 0 0,-8 5-7707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95 556 7954 0 0,'-26'0'8513'0'0,"0"-3"-1549"0"0,25 2-6843 0 0,-1 0 0 0 0,1 0-1 0 0,0 0 1 0 0,-1 0 0 0 0,1 0-1 0 0,0 0 1 0 0,0 0 0 0 0,0-1 0 0 0,0 1-1 0 0,0 0 1 0 0,0-1 0 0 0,0 1 0 0 0,0-1-1 0 0,1 1 1 0 0,-1-1 0 0 0,0 0-1 0 0,1-1 1 0 0,-7-19 321 0 0,2 0 0 0 0,0-1 1 0 0,2 0-1 0 0,0 0 0 0 0,2-43 0 0 0,18-116 462 0 0,-16 169-862 0 0,13-61 139 0 0,-12 68-168 0 0,0 0 0 0 0,0 0 0 0 0,0 0 0 0 0,1 0 1 0 0,0 0-1 0 0,0 1 0 0 0,0 0 0 0 0,1-1 0 0 0,6-6 1 0 0,-8 10-16 0 0,0 0 1 0 0,1 1 0 0 0,-1-1 0 0 0,1 1-1 0 0,-1 0 1 0 0,1 0 0 0 0,-1 0 0 0 0,1 0-1 0 0,0 0 1 0 0,0 0 0 0 0,-1 1 0 0 0,1-1 0 0 0,0 1-1 0 0,0 0 1 0 0,0 0 0 0 0,-1 0 0 0 0,1 0-1 0 0,0 0 1 0 0,0 1 0 0 0,0-1 0 0 0,-1 1-1 0 0,1 0 1 0 0,0 0 0 0 0,-1 0 0 0 0,1 0-1 0 0,0 0 1 0 0,-1 1 0 0 0,1-1 0 0 0,2 3-1 0 0,9 5-14 0 0,-1 0-1 0 0,0 1 0 0 0,18 18 1 0 0,-22-18-7 0 0,0 0 1 0 0,-1 0-1 0 0,0 1 0 0 0,-1 0 1 0 0,-1 1-1 0 0,1 0 1 0 0,-2-1-1 0 0,0 2 1 0 0,0-1-1 0 0,-1 1 1 0 0,-1-1-1 0 0,0 1 1 0 0,0 0-1 0 0,-2 0 1 0 0,0 1-1 0 0,0-1 0 0 0,-1 0 1 0 0,0 0-1 0 0,-4 16 1 0 0,40-116-47 0 0,-30 75 71 0 0,0 0 1 0 0,1 0-1 0 0,0 1 1 0 0,1 0-1 0 0,13-16 1 0 0,-18 24-2 0 0,1-1 1 0 0,-1 1-1 0 0,1 0 1 0 0,0 0 0 0 0,0 1-1 0 0,0-1 1 0 0,0 1-1 0 0,8-4 1 0 0,-10 6-1 0 0,0-1-1 0 0,1 0 1 0 0,-1 1 0 0 0,1-1-1 0 0,-1 1 1 0 0,1 0 0 0 0,-1 0 0 0 0,1 0-1 0 0,-1 0 1 0 0,1 1 0 0 0,-1-1 0 0 0,1 0-1 0 0,-1 1 1 0 0,0 0 0 0 0,1-1 0 0 0,-1 1-1 0 0,4 2 1 0 0,-3 0 7 0 0,0-1-1 0 0,0 1 1 0 0,0-1-1 0 0,0 1 1 0 0,-1 0-1 0 0,1 0 1 0 0,-1 0-1 0 0,0 0 1 0 0,0 1-1 0 0,0-1 1 0 0,0 1-1 0 0,0-1 1 0 0,-1 1-1 0 0,2 6 0 0 0,12 57 38 0 0,-14-60-42 0 0,8 75 6 0 0,-9-63-388 0 0,2 0 1 0 0,0 0-1 0 0,1 0 0 0 0,1 0 0 0 0,0-1 0 0 0,15 36 0 0 0,-15-47-515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6577 0 0,'-1'-9'19978'0'0,"1"4"-17898"0"0,6 17-1370 0 0,45 162-471 0 0,-10-34-846 0 0,-39-132 518 0 0,1 0-1 0 0,-1-1 1 0 0,2 1 0 0 0,-1-1 0 0 0,1 0-1 0 0,7 10 1 0 0,-10-16 87 0 0,0 0-1 0 0,0 0 1 0 0,0 1 0 0 0,1-1-1 0 0,-1-1 1 0 0,0 1 0 0 0,1 0-1 0 0,-1 0 1 0 0,0 0 0 0 0,1-1-1 0 0,-1 1 1 0 0,1-1-1 0 0,-1 1 1 0 0,1-1 0 0 0,0 1-1 0 0,-1-1 1 0 0,1 0 0 0 0,-1 0-1 0 0,1 0 1 0 0,-1 0 0 0 0,1 0-1 0 0,0 0 1 0 0,-1 0 0 0 0,1-1-1 0 0,-1 1 1 0 0,1-1 0 0 0,-1 1-1 0 0,1-1 1 0 0,-1 1 0 0 0,1-1-1 0 0,-1 0 1 0 0,0 0-1 0 0,1 1 1 0 0,-1-1 0 0 0,0 0-1 0 0,0 0 1 0 0,1-1 0 0 0,-1 1-1 0 0,1-2 1 0 0,5-3 93 0 0,-1-1 0 0 0,0 0 0 0 0,0 0 0 0 0,-1 0 0 0 0,0-1 0 0 0,-1 0 0 0 0,1 0 0 0 0,4-12 0 0 0,22-75 673 0 0,-21 62-588 0 0,-1-3-55 0 0,-8 28-139 0 0,0 0 0 0 0,1 0 0 0 0,1 0 0 0 0,-1 1 0 0 0,1-1 0 0 0,6-10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1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10906 0 0,'-8'-4'10016'0'0,"2"-5"-5417"0"0,-2 1-3264 0 0,8 8-1286 0 0,-1 1 0 0 0,1-1 0 0 0,-1 1 0 0 0,1-1-1 0 0,-1 0 1 0 0,1 1 0 0 0,-1-1 0 0 0,1 1 0 0 0,0 0 0 0 0,-1-1 0 0 0,1 1 0 0 0,-1-1 0 0 0,1 1 0 0 0,0-1 0 0 0,0 1 0 0 0,-1 0 0 0 0,1-1-1 0 0,0 1 1 0 0,0 0 0 0 0,0-1 0 0 0,0 1 0 0 0,0 0 0 0 0,0 0 0 0 0,-4 27-61 0 0,1-1-1 0 0,1 1 1 0 0,2 0 0 0 0,1-1-1 0 0,6 41 1 0 0,-2-16-450 0 0,-3-22 19 0 0,-2-19 90 0 0,0 0 0 0 0,1 0 0 0 0,0 0 0 0 0,1 0 0 0 0,1 0 0 0 0,5 18 0 0 0,-8-29 330 0 0,0 1 1 0 0,0-1-1 0 0,0 0 1 0 0,0 0-1 0 0,0 0 1 0 0,0 1-1 0 0,1-1 1 0 0,-1 0 0 0 0,0 0-1 0 0,0 1 1 0 0,0-1-1 0 0,0 0 1 0 0,0 0-1 0 0,0 0 1 0 0,0 1-1 0 0,1-1 1 0 0,-1 0-1 0 0,0 0 1 0 0,0 0-1 0 0,0 1 1 0 0,0-1-1 0 0,1 0 1 0 0,-1 0-1 0 0,0 0 1 0 0,0 0-1 0 0,0 0 1 0 0,1 0-1 0 0,-1 1 1 0 0,0-1-1 0 0,0 0 1 0 0,1 0-1 0 0,-1 0 1 0 0,0 0-1 0 0,0 0 1 0 0,0 0-1 0 0,1 0 1 0 0,-1 0-1 0 0,0 0 1 0 0,0 0-1 0 0,1 0 1 0 0,3-11-253 0 0,0-17 330 0 0,-4-20 844 0 0,-6-60 0 0 0,2 69 117 0 0,2 0-1 0 0,5-68 0 0 0,-3 107-1001 0 0,0-1 0 0 0,0 0 0 0 0,0 1 0 0 0,0-1 0 0 0,1 0-1 0 0,-1 1 1 0 0,0-1 0 0 0,0 0 0 0 0,0 1 0 0 0,1-1 0 0 0,-1 0 0 0 0,0 1 0 0 0,0-1 0 0 0,1 1-1 0 0,-1-1 1 0 0,1 1 0 0 0,-1-1 0 0 0,0 1 0 0 0,1-1 0 0 0,-1 1 0 0 0,1-1 0 0 0,0 1 0 0 0,-1-1-1 0 0,1 1 1 0 0,-1 0 0 0 0,1-1 0 0 0,-1 1 0 0 0,2-1 0 0 0,-1 1-4 0 0,0 0 0 0 0,1 0 0 0 0,-1 1 0 0 0,0-1 0 0 0,1 0 0 0 0,-1 0 0 0 0,0 1 0 0 0,1-1 0 0 0,-1 1 0 0 0,0-1 0 0 0,0 1 0 0 0,0-1 0 0 0,3 2 0 0 0,40 36-36 0 0,-35-29 57 0 0,14 10 73 0 0,-9-8-344 0 0,0 1 1 0 0,0 1-1 0 0,-2 0 0 0 0,22 28 0 0 0,-32-38 200 0 0,0 0-1 0 0,0 0 0 0 0,-1 0 0 0 0,1 0 0 0 0,-1 1 1 0 0,1-1-1 0 0,-1 1 0 0 0,0-1 0 0 0,0 1 0 0 0,-1-1 1 0 0,1 1-1 0 0,-1-1 0 0 0,1 1 0 0 0,-1 0 1 0 0,-1-1-1 0 0,1 1 0 0 0,0 0 0 0 0,-1-1 0 0 0,1 1 1 0 0,-1-1-1 0 0,0 1 0 0 0,-1-1 0 0 0,1 1 0 0 0,0-1 1 0 0,-1 0-1 0 0,0 0 0 0 0,0 0 0 0 0,0 0 1 0 0,0 0-1 0 0,-4 4 0 0 0,-6 6 56 0 0,-1 0 0 0 0,-1-1 0 0 0,0 0 0 0 0,-27 16 0 0 0,32-22-28 0 0,-1 0 0 0 0,0-1 0 0 0,0-1 0 0 0,0 1 0 0 0,-1-2 0 0 0,0 1 0 0 0,1-1 1 0 0,-22 2-1 0 0,17-3-261 0 0,18-1 110 0 0,25 2 80 0 0,-13-2 142 0 0,80 9-845 0 0,-33-9-4209 0 0,-58-1 4200 0 0,-1-1 0 0 0,1 1 1 0 0,-1-1-1 0 0,1 0 0 0 0,-1 0 0 0 0,0 0 0 0 0,1-1 1 0 0,-1 1-1 0 0,0-1 0 0 0,0 1 0 0 0,0-1 1 0 0,0 0-1 0 0,3-3 0 0 0,15-9-5621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46 12275 0 0,'1'1'890'0'0,"1"-1"1"0"0,-1 0 0 0 0,0 0 0 0 0,1 0-1 0 0,-1 0 1 0 0,1 0 0 0 0,-1 0 0 0 0,0 0-1 0 0,1 0 1 0 0,-1-1 0 0 0,0 1 0 0 0,3-1 0 0 0,32-18 1522 0 0,-6 2-2221 0 0,-20 15-144 0 0,-1 0 0 0 0,1 0 0 0 0,0 1 0 0 0,-1 0 0 0 0,1 1 0 0 0,13 1 0 0 0,-18-1-243 0 0,0 1-1 0 0,-1 0 1 0 0,1 0-1 0 0,0 0 1 0 0,-1 1 0 0 0,8 3-1 0 0,-10-4-190 0 0,0 0 0 0 0,0 1 0 0 0,0-1 0 0 0,0 1 0 0 0,0-1 0 0 0,0 1 0 0 0,-1-1-1 0 0,1 1 1 0 0,0 0 0 0 0,-1 0 0 0 0,0 0 0 0 0,1 0 0 0 0,1 5 0 0 0,-3-7 69 0 0,1 0 0 0 0,-1 1 0 0 0,0-1 0 0 0,0 1 0 0 0,1-1 0 0 0,-1 1 0 0 0,0-1 0 0 0,0 1 0 0 0,0-1 0 0 0,0 1 0 0 0,0-1 0 0 0,0 1 0 0 0,1-1 0 0 0,-1 1 0 0 0,0 0 0 0 0,0-1 1 0 0,-1 1-1 0 0,1-1 0 0 0,0 1 0 0 0,0-1 0 0 0,0 1 0 0 0,0-1 0 0 0,0 1 0 0 0,-1-1 0 0 0,1 1 0 0 0,0-1 0 0 0,0 1 0 0 0,-1-1 0 0 0,1 1 0 0 0,0-1 0 0 0,-1 0 0 0 0,1 1 0 0 0,0-1 0 0 0,-1 1 0 0 0,1-1 0 0 0,-1 0 0 0 0,1 1 0 0 0,0-1 0 0 0,-2 0 0 0 0,-6 5-4875 0 0</inkml:trace>
  <inkml:trace contextRef="#ctx0" brushRef="#br0" timeOffset="1">0 94 13371 0 0,'2'13'4321'0'0,"2"0"-1337"0"0,4 1-959 0 0,4-4-769 0 0,1-1-464 0 0,3-5-264 0 0,1 2-192 0 0,0-2-135 0 0,1-1-113 0 0,0-1-64 0 0,2-2-152 0 0,-1-3-337 0 0,1-3-663 0 0,1-1-1440 0 0,-3-2-2377 0 0,-3-4-1137 0 0,-1 0-1215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14083 0 0,'-3'3'4681'0'0,"0"2"-1576"0"0,2 3-1121 0 0,-1 3-920 0 0,4 6-536 0 0,-1 5-272 0 0,0 5-143 0 0,1 4-9 0 0,-1 0-160 0 0,2 1-273 0 0,1-2-679 0 0,1 0-1384 0 0,-2-4-2369 0 0,-3-6-1457 0 0,0-1-1359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4409 0 0,'-5'11'2881'0'0,"1"0"-1"0"0,0 0 1 0 0,-5 24 0 0 0,7-25-2095 0 0,0 1-1 0 0,1-1 1 0 0,1 1 0 0 0,0-1-1 0 0,1 14 1 0 0,-1-20-730 0 0,1 0 0 0 0,-1 1 0 0 0,1-1 0 0 0,0 0 0 0 0,0 1-1 0 0,0-1 1 0 0,1 0 0 0 0,0 0 0 0 0,-1 0 0 0 0,1 0 0 0 0,1-1 0 0 0,-1 1 0 0 0,1 0-1 0 0,-1-1 1 0 0,1 0 0 0 0,0 1 0 0 0,0-1 0 0 0,0 0 0 0 0,1 0 0 0 0,-1-1 0 0 0,1 1-1 0 0,-1-1 1 0 0,1 0 0 0 0,0 0 0 0 0,0 0 0 0 0,0 0 0 0 0,0-1 0 0 0,0 0-1 0 0,0 1 1 0 0,1-1 0 0 0,5 0 0 0 0,-4-1-32 0 0,0 0 0 0 0,0 0 0 0 0,0-1 0 0 0,-1 0 0 0 0,1 0 0 0 0,0 0 0 0 0,-1-1 0 0 0,1 1 0 0 0,-1-1 0 0 0,1-1 0 0 0,-1 1 0 0 0,0-1 0 0 0,0 0 0 0 0,0 0 0 0 0,0-1-1 0 0,-1 1 1 0 0,1-1 0 0 0,-1 0 0 0 0,0 0 0 0 0,6-8 0 0 0,-7 9 79 0 0,0-1 0 0 0,0 0-1 0 0,0 0 1 0 0,-1 0 0 0 0,0-1 0 0 0,1 1-1 0 0,-2 0 1 0 0,1-1 0 0 0,0 0 0 0 0,-1 1-1 0 0,0-1 1 0 0,0 0 0 0 0,0 0-1 0 0,-1 1 1 0 0,1-1 0 0 0,-1 0 0 0 0,0 0-1 0 0,-1 0 1 0 0,1 0 0 0 0,-1 0 0 0 0,0 1-1 0 0,0-1 1 0 0,-1 0 0 0 0,-3-8-1 0 0,2 9 25 0 0,0 0 0 0 0,0 0-1 0 0,-1 0 1 0 0,1 0-1 0 0,-1 0 1 0 0,0 1-1 0 0,0-1 1 0 0,-1 1-1 0 0,1 0 1 0 0,-1 1 0 0 0,1-1-1 0 0,-1 1 1 0 0,0 0-1 0 0,0 0 1 0 0,0 0-1 0 0,0 1 1 0 0,-9-2 0 0 0,5 1-162 0 0,1 1 0 0 0,-1 0 0 0 0,0 0 0 0 0,1 1 0 0 0,-1 0 0 0 0,0 1 0 0 0,1-1 0 0 0,-1 2 0 0 0,-16 4 0 0 0,24-6-132 0 0,-1 1 0 0 0,1-1 0 0 0,-1 1 0 0 0,1 0 0 0 0,0 0 0 0 0,-1 0 0 0 0,1-1 1 0 0,0 1-1 0 0,0 0 0 0 0,0 1 0 0 0,0-1 0 0 0,0 0 0 0 0,0 0 0 0 0,0 0 0 0 0,0 1 0 0 0,0-1 0 0 0,0 0 0 0 0,1 1 1 0 0,-1-1-1 0 0,0 1 0 0 0,1-1 0 0 0,-1 3 0 0 0,2 22-9326 0 0,2-14 928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 13779 0 0,'-16'-8'7323'0'0,"9"10"-3432"0"0,7-1-3832 0 0,0 0 1 0 0,0 1-1 0 0,0-1 1 0 0,0 0-1 0 0,0 1 1 0 0,0-1-1 0 0,1 0 1 0 0,-1 0-1 0 0,0 0 0 0 0,1 1 1 0 0,-1-1-1 0 0,1 0 1 0 0,-1 0-1 0 0,1 0 1 0 0,0 0-1 0 0,-1 0 1 0 0,1 0-1 0 0,0 0 1 0 0,0 0-1 0 0,1 1 1 0 0,10 10-44 0 0,1-1 1 0 0,0-1 0 0 0,0 0 0 0 0,1-1 0 0 0,0 0 0 0 0,0-1 0 0 0,1-1 0 0 0,0 0-1 0 0,19 5 1 0 0,36 18 57 0 0,-69-29-69 0 0,1 0 0 0 0,0 0 0 0 0,-1 0-1 0 0,1 0 1 0 0,-1 0 0 0 0,1 0 0 0 0,-1 0 0 0 0,1 0-1 0 0,-1 1 1 0 0,0-1 0 0 0,1 0 0 0 0,-1 1 0 0 0,0-1-1 0 0,0 1 1 0 0,0 0 0 0 0,0-1 0 0 0,-1 1 0 0 0,1 0-1 0 0,0-1 1 0 0,-1 1 0 0 0,1 0 0 0 0,-1 0-1 0 0,0 0 1 0 0,1-1 0 0 0,-1 1 0 0 0,0 0 0 0 0,0 0-1 0 0,0 0 1 0 0,0 0 0 0 0,-1 0 0 0 0,1-1 0 0 0,0 1-1 0 0,-1 0 1 0 0,1 0 0 0 0,-1 0 0 0 0,0-1-1 0 0,1 1 1 0 0,-1 0 0 0 0,0-1 0 0 0,-2 4 0 0 0,-5 7 12 0 0,-1 0 0 0 0,0-1 0 0 0,0 0 0 0 0,-14 13 1 0 0,13-14-25 0 0,-26 22 4 0 0,27-25-43 0 0,0 1-1 0 0,0 0 0 0 0,0 1 1 0 0,-11 15-1 0 0,19-22 38 0 0,1 0 0 0 0,-1 0-1 0 0,0 0 1 0 0,0 0-1 0 0,1 1 1 0 0,-1-1 0 0 0,1 0-1 0 0,0 0 1 0 0,0 0 0 0 0,0 1-1 0 0,0-1 1 0 0,0 0 0 0 0,0 0-1 0 0,1 1 1 0 0,-1-1-1 0 0,1 0 1 0 0,-1 0 0 0 0,1 0-1 0 0,0 0 1 0 0,0 0 0 0 0,0 0-1 0 0,0 0 1 0 0,0 0-1 0 0,0 0 1 0 0,0 0 0 0 0,1-1-1 0 0,-1 1 1 0 0,3 2 0 0 0,2 2 1 0 0,0 1 0 0 0,1-2 1 0 0,0 1-1 0 0,0-1 1 0 0,14 9-1 0 0,-8-7-86 0 0,1-2 1 0 0,-1 1-1 0 0,28 6 0 0 0,4-7-2159 0 0,-41-4 1300 0 0,1-2 0 0 0,0 1 0 0 0,-1 0 0 0 0,1-1 1 0 0,0 0-1 0 0,6-3 0 0 0,-9 4 419 0 0,-1-1 1 0 0,1 0-1 0 0,0 0 0 0 0,-1 0 1 0 0,0 0-1 0 0,1 0 0 0 0,-1 0 1 0 0,1 0-1 0 0,-1 0 0 0 0,0-1 1 0 0,0 1-1 0 0,0 0 0 0 0,0-1 1 0 0,0 1-1 0 0,0-1 0 0 0,0 1 1 0 0,0-3-1 0 0,7-15-4713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14643 0 0,'19'38'6985'0'0,"5"-1"-4732"0"0,-14-23-2102 0 0,0 1-1 0 0,10 25 1 0 0,-12-24-99 0 0,-4-8-41 0 0,-1-1-1 0 0,0 1 1 0 0,0 0-1 0 0,2 11 0 0 0,-6-14-732 0 0,-4-11-266 0 0,-5-11-336 0 0,7 5 1037 0 0,0 0-1 0 0,1 0 1 0 0,0-1-1 0 0,1 1 1 0 0,1 0-1 0 0,-1-1 1 0 0,2 1-1 0 0,0-1 1 0 0,3-15-1 0 0,-3 21 378 0 0,0 1 1 0 0,1 0-1 0 0,-1 0 0 0 0,1 0 0 0 0,1 0 0 0 0,-1 1 0 0 0,1-1 0 0 0,0 1 0 0 0,0-1 0 0 0,0 1 0 0 0,1 0 1 0 0,0 0-1 0 0,0 0 0 0 0,0 1 0 0 0,1 0 0 0 0,0-1 0 0 0,-1 1 0 0 0,1 1 0 0 0,1-1 0 0 0,6-3 0 0 0,-9 6-43 0 0,-1 0-1 0 0,1 0 0 0 0,-1 1 0 0 0,1-1 1 0 0,-1 0-1 0 0,1 1 0 0 0,0 0 0 0 0,-1 0 1 0 0,1 0-1 0 0,-1 0 0 0 0,1 0 0 0 0,0 0 1 0 0,-1 1-1 0 0,1-1 0 0 0,-1 1 0 0 0,1 0 1 0 0,-1 0-1 0 0,5 2 0 0 0,-2-1 23 0 0,-1 1 0 0 0,0 0-1 0 0,0 0 1 0 0,0 1-1 0 0,-1-1 1 0 0,1 1 0 0 0,-1 0-1 0 0,1 0 1 0 0,2 6 0 0 0,0-2 50 0 0,-1 1-1 0 0,-1 0 1 0 0,1 0 0 0 0,-1 1 0 0 0,-1-1 0 0 0,0 1 0 0 0,0 0 0 0 0,-1 0-1 0 0,1 14 1 0 0,-3-18-148 0 0,0 0-1 0 0,0 0 0 0 0,0 0 0 0 0,-1 0 1 0 0,0 0-1 0 0,0 0 0 0 0,-1 0 1 0 0,0 0-1 0 0,0-1 0 0 0,0 1 0 0 0,-1-1 1 0 0,1 1-1 0 0,-1-1 0 0 0,-1 0 1 0 0,1 0-1 0 0,-1 0 0 0 0,0-1 0 0 0,-8 9 1 0 0,5-7-107 0 0,0-1 0 0 0,-1 0-1 0 0,0-1 1 0 0,0 0 0 0 0,0 0 0 0 0,0-1 0 0 0,0 1 0 0 0,-1-2 0 0 0,1 1 0 0 0,-1-1 0 0 0,0-1 0 0 0,-12 1-1 0 0,-18-2 303 0 0,10 0 522 0 0,24 1 118 0 0,9 2 442 0 0,29 6-1293 0 0,1-1 0 0 0,50 6 0 0 0,-62-12-2124 0 0,0-1-1 0 0,35-2 1 0 0,-51 0 1088 0 0,-1 0-1 0 0,1-1 1 0 0,0 1 0 0 0,0-1 0 0 0,-1 0-1 0 0,1 0 1 0 0,-1-1 0 0 0,0 0-1 0 0,7-4 1 0 0,19-8-3843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15891 0 0,'33'25'8554'0'0,"26"0"-5356"0"0,-45-20-3036 0 0,0 0 0 0 0,25 15 0 0 0,-37-19-366 0 0,63 43-341 0 0,-40-22-8319 0 0,-47-26-5620 0 0,9 5 11492 0 0</inkml:trace>
  <inkml:trace contextRef="#ctx0" brushRef="#br0" timeOffset="1">14 220 7794 0 0,'-1'1'431'0'0,"1"-1"-1"0"0,-1 0 1 0 0,0 0 0 0 0,1 0 0 0 0,-1 0 0 0 0,0 1 0 0 0,1-1 0 0 0,-1 0 0 0 0,1 1-1 0 0,-1-1 1 0 0,0 0 0 0 0,1 1 0 0 0,-2 0 862 0 0,2 0-862 0 0,-1-1 0 0 0,1 1-1 0 0,0-1 1 0 0,-1 1 0 0 0,1 0 0 0 0,0-1 0 0 0,-1 1 0 0 0,1 0 0 0 0,0 0 0 0 0,0 0-204 0 0,0-1 0 0 0,0 1 1 0 0,1 0-1 0 0,-1-1 0 0 0,1 1 1 0 0,-1-1-1 0 0,0 1 0 0 0,1-1 1 0 0,-1 1-1 0 0,1-1 0 0 0,-1 1 0 0 0,1-1 1 0 0,-1 1-1 0 0,1-1 0 0 0,0 1 1 0 0,-1-1-1 0 0,1 0 0 0 0,-1 1 1 0 0,2-1-1 0 0,36 11 1573 0 0,-6-10-1216 0 0,63-8-1 0 0,-53 3-2166 0 0,-41 4 1549 0 0,21-3-4096 0 0,-3-8-4921 0 0,-9 1 1332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9642 0 0,'-4'7'11025'0'0,"2"2"-5475"0"0,1 4-3817 0 0,0 8-3332 0 0,1-8 2468 0 0,0 109-1830 0 0,1-62-3479 0 0,-2-1-6785 0 0,1-36 4240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92 6457 0 0,'-7'21'8495'0'0,"10"-2"-3380"0"0,-1-15-4798 0 0,0 0-1 0 0,0-1 1 0 0,0 0 0 0 0,0 0-1 0 0,0 1 1 0 0,1-1 0 0 0,0 0-1 0 0,-1-1 1 0 0,6 5 0 0 0,-2-2-358 0 0,1 0 1 0 0,0-1 0 0 0,0 0-1 0 0,0 0 1 0 0,1 0-1 0 0,-1-1 1 0 0,1 0 0 0 0,16 3-1 0 0,-22-5 47 0 0,0-1 0 0 0,0 0 0 0 0,0 1 0 0 0,1-1-1 0 0,-1 0 1 0 0,0-1 0 0 0,0 1 0 0 0,1 0 0 0 0,-1-1 0 0 0,0 1-1 0 0,0-1 1 0 0,0 1 0 0 0,0-1 0 0 0,0 0 0 0 0,0 0-1 0 0,0 0 1 0 0,0 0 0 0 0,0 0 0 0 0,0-1 0 0 0,0 1 0 0 0,1-2-1 0 0,-1 0 40 0 0,0 1-1 0 0,0-1 1 0 0,0 0-1 0 0,-1 0 1 0 0,1 0-1 0 0,-1 0 1 0 0,0 0-1 0 0,0 0 1 0 0,0 0-1 0 0,0-1 1 0 0,0 1-1 0 0,0-6 1 0 0,-1 2 141 0 0,1 1 1 0 0,-1 0 0 0 0,-1-1-1 0 0,1 1 1 0 0,-1 0-1 0 0,0 0 1 0 0,0 0-1 0 0,-1 0 1 0 0,0 0-1 0 0,0 0 1 0 0,0 0-1 0 0,-1 0 1 0 0,0 1-1 0 0,-5-9 1 0 0,3 9-64 0 0,0 1 1 0 0,-1-1-1 0 0,1 1 0 0 0,-1 0 1 0 0,0 1-1 0 0,0-1 0 0 0,0 1 1 0 0,-1 0-1 0 0,1 1 0 0 0,-1 0 1 0 0,-12-3-1 0 0,14 3-120 0 0,0 1 0 0 0,-1 0 0 0 0,1 1 0 0 0,-1-1 0 0 0,1 1 0 0 0,-1 0-1 0 0,1 1 1 0 0,-1-1 0 0 0,1 1 0 0 0,-1 0 0 0 0,1 0 0 0 0,-1 1 0 0 0,1 0 0 0 0,0-1 0 0 0,-6 5 0 0 0,9-5-121 0 0,1 0 0 0 0,-1 0 0 0 0,1 0 0 0 0,-1 1 0 0 0,1-1 0 0 0,-1 0-1 0 0,1 1 1 0 0,0-1 0 0 0,0 1 0 0 0,0 0 0 0 0,0-1 0 0 0,0 1 0 0 0,0 0 0 0 0,0 0 0 0 0,0 0 0 0 0,1-1 0 0 0,-1 1 0 0 0,1 0 0 0 0,-1 0 0 0 0,1 0-1 0 0,0 0 1 0 0,0 0 0 0 0,0 0 0 0 0,0 0 0 0 0,0 0 0 0 0,0 0 0 0 0,0 0 0 0 0,1 0 0 0 0,-1 0 0 0 0,1 0 0 0 0,-1 0 0 0 0,2 2 0 0 0,11 14-5114 0 0,8-6-3664 0 0,-3-7 2075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77 9482 0 0,'-26'8'12200'0'0,"-2"6"-6364"0"0,21-10-5576 0 0,0 0-1 0 0,1 1 0 0 0,-1 0 1 0 0,1 0-1 0 0,0 0 0 0 0,1 1 1 0 0,-1 0-1 0 0,1 0 0 0 0,-6 10 1 0 0,7-8-277 0 0,1 0-1 0 0,1 0 1 0 0,-1 0 0 0 0,1 1 0 0 0,1-1 0 0 0,0 0-1 0 0,0 1 1 0 0,0 0 0 0 0,1-1 0 0 0,1 1 0 0 0,-1-1-1 0 0,1 1 1 0 0,3 9 0 0 0,-2-10-52 0 0,-1 0 1 0 0,1 0-1 0 0,1-1 0 0 0,0 1 1 0 0,0-1-1 0 0,0 0 0 0 0,1 0 1 0 0,0 0-1 0 0,0-1 0 0 0,1 1 1 0 0,0-1-1 0 0,0 0 0 0 0,1 0 1 0 0,8 7-1 0 0,-12-11 44 0 0,0-1 1 0 0,1 1-1 0 0,-1 0 1 0 0,1-1 0 0 0,0 0-1 0 0,0 1 1 0 0,-1-1-1 0 0,1 0 1 0 0,0-1-1 0 0,0 1 1 0 0,0 0-1 0 0,0-1 1 0 0,0 0-1 0 0,0 1 1 0 0,0-1-1 0 0,0 0 1 0 0,0-1 0 0 0,0 1-1 0 0,4-1 1 0 0,-3-1-8 0 0,0 0 1 0 0,0 1-1 0 0,-1-1 1 0 0,1 0-1 0 0,0-1 1 0 0,-1 1-1 0 0,0-1 1 0 0,0 1-1 0 0,1-1 1 0 0,-2 0-1 0 0,1 0 1 0 0,4-6-1 0 0,-1 1-66 0 0,-1-1-1 0 0,1-1 0 0 0,-1 1 1 0 0,-1-1-1 0 0,0 1 1 0 0,0-1-1 0 0,-1 0 1 0 0,-1-1-1 0 0,1 1 0 0 0,0-13 1 0 0,-3 11 38 0 0,0 0 0 0 0,-1 1 0 0 0,0-1 0 0 0,-1 0 0 0 0,0 1 0 0 0,-5-14 0 0 0,6 20 67 0 0,0 1-1 0 0,0 0 1 0 0,-1 0 0 0 0,0 0-1 0 0,0 0 1 0 0,0 0 0 0 0,0 1-1 0 0,-1-1 1 0 0,1 1 0 0 0,-1-1-1 0 0,0 1 1 0 0,0 0-1 0 0,0 0 1 0 0,-1 0 0 0 0,1 1-1 0 0,-1-1 1 0 0,1 1 0 0 0,-1 0-1 0 0,-7-4 1 0 0,3 5-95 0 0,15 7-12 0 0,14 6 92 0 0,-5-6-7 0 0,0-1 0 0 0,1 0 0 0 0,0-2 0 0 0,0 1-1 0 0,20 0 1 0 0,-35-5-324 0 0,0 1 0 0 0,0-1 0 0 0,0 1 0 0 0,0-1 0 0 0,0 0 0 0 0,0 0 0 0 0,0 0 0 0 0,-1 0 0 0 0,1 0-1 0 0,0 0 1 0 0,0-1 0 0 0,-1 1 0 0 0,1 0 0 0 0,-1-1 0 0 0,1 1 0 0 0,-1-1 0 0 0,1 0 0 0 0,-1 0 0 0 0,0 1 0 0 0,0-1 0 0 0,0 0 0 0 0,0 0-1 0 0,0 0 1 0 0,-1 0 0 0 0,1 0 0 0 0,0 0 0 0 0,-1 0 0 0 0,0 0 0 0 0,1-4 0 0 0,5-41-4124 0 0,-6 23 5390 0 0,2 6 7865 0 0,1 28-3282 0 0,2 31-3723 0 0,10 191-2652 0 0,-7-132-7197 0 0,-4-50-626 0 0,-2-34 1375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58 848 0 0,'0'-6'2526'0'0,"0"0"-1"0"0,0 1 0 0 0,-1-1 1 0 0,1 0-1 0 0,-1 1 0 0 0,-2-7 1 0 0,2 11-2195 0 0,1 0 1 0 0,0 1 0 0 0,0-1-1 0 0,-1 0 1 0 0,1 1-1 0 0,-1-1 1 0 0,1 0 0 0 0,0 1-1 0 0,-1-1 1 0 0,1 1 0 0 0,-1-1-1 0 0,0 1 1 0 0,1-1 0 0 0,-1 1-1 0 0,1 0 1 0 0,-1-1-1 0 0,0 1 1 0 0,1-1 0 0 0,-1 1-1 0 0,0 0 1 0 0,1 0 0 0 0,-2-1-1 0 0,1 1-223 0 0,-1 0 0 0 0,0 1-1 0 0,1-1 1 0 0,-1 0-1 0 0,1 0 1 0 0,-1 1 0 0 0,1-1-1 0 0,-1 1 1 0 0,1-1 0 0 0,0 1-1 0 0,-1 0 1 0 0,1 0-1 0 0,0-1 1 0 0,-1 1 0 0 0,0 1-1 0 0,-6 5-18 0 0,0 0 1 0 0,1 0-1 0 0,-1 1 0 0 0,2 0 0 0 0,-1 0 0 0 0,1 0 0 0 0,-7 14 1 0 0,-32 70-158 0 0,31-62 104 0 0,5-9-77 0 0,0 1-1 0 0,1 0 1 0 0,1 0 0 0 0,-8 46 0 0 0,14-51-128 0 0,0 0 1 0 0,0-1-1 0 0,2 1 1 0 0,0 0-1 0 0,1 0 1 0 0,0-1 0 0 0,9 27-1 0 0,-9-34-136 0 0,1 0 0 0 0,0 0-1 0 0,1-1 1 0 0,0 1 0 0 0,0-1 0 0 0,6 8-1 0 0,-8-13-248 0 0,1 0 0 0 0,-1 0 0 0 0,1 0-1 0 0,0-1 1 0 0,0 1 0 0 0,0-1 0 0 0,5 3-1 0 0,-5-3-496 0 0,0-1-1 0 0,0 1 0 0 0,0-1 1 0 0,1 0-1 0 0,-1 0 0 0 0,1 0 1 0 0,-1-1-1 0 0,1 1 0 0 0,3-1 0 0 0,15 1-5590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50 12739 0 0,'-2'0'635'0'0,"-1"0"-1"0"0,0 0 1 0 0,1 0 0 0 0,-1 0 0 0 0,0 0 0 0 0,1 0 0 0 0,-1 1 0 0 0,0 0-1 0 0,1-1 1 0 0,-1 1 0 0 0,1 0 0 0 0,-1 0 0 0 0,1 0 0 0 0,-1 1 0 0 0,1-1-1 0 0,0 0 1 0 0,-3 3 0 0 0,1 0-292 0 0,-1 0 0 0 0,1 1 0 0 0,0-1 0 0 0,0 1 0 0 0,0 0 0 0 0,1 0 0 0 0,-4 7 0 0 0,-2 8-333 0 0,0 1 0 0 0,2 0 0 0 0,-7 25 0 0 0,12-38 2 0 0,0 1 0 0 0,1 0 1 0 0,0 0-1 0 0,0 0 1 0 0,1 0-1 0 0,0 0 0 0 0,0 0 1 0 0,3 16-1 0 0,-2-22-28 0 0,0 0 1 0 0,-1-1-1 0 0,1 1 0 0 0,0 0 1 0 0,0 0-1 0 0,1-1 0 0 0,-1 1 1 0 0,0-1-1 0 0,1 1 1 0 0,0-1-1 0 0,-1 0 0 0 0,1 0 1 0 0,0 0-1 0 0,0 0 0 0 0,0 0 1 0 0,1 0-1 0 0,-1 0 0 0 0,0 0 1 0 0,1-1-1 0 0,-1 1 0 0 0,1-1 1 0 0,-1 0-1 0 0,1 0 1 0 0,0 0-1 0 0,-1 0 0 0 0,1 0 1 0 0,0-1-1 0 0,0 1 0 0 0,0-1 1 0 0,-1 0-1 0 0,6 0 0 0 0,-4 0 7 0 0,1-1 0 0 0,-1 0-1 0 0,0 0 1 0 0,1 0 0 0 0,-1-1-1 0 0,0 1 1 0 0,0-1-1 0 0,0 0 1 0 0,0 0 0 0 0,-1-1-1 0 0,1 1 1 0 0,-1-1 0 0 0,1 0-1 0 0,-1 0 1 0 0,0 0-1 0 0,0 0 1 0 0,0 0 0 0 0,0-1-1 0 0,-1 0 1 0 0,1 1 0 0 0,2-7-1 0 0,1-1-11 0 0,0 0 1 0 0,-1-1-1 0 0,0 0 0 0 0,-1 0 0 0 0,0-1 0 0 0,2-14 0 0 0,-3 15 41 0 0,-2 1 0 0 0,0-2-1 0 0,0 1 1 0 0,-1 0-1 0 0,-1 0 1 0 0,0 0 0 0 0,-1 0-1 0 0,0 0 1 0 0,-1 0 0 0 0,-3-11-1 0 0,4 19-14 0 0,0 0 0 0 0,1 0 0 0 0,-1 0 0 0 0,-1 0 0 0 0,1 1 0 0 0,0-1 0 0 0,-1 1 0 0 0,0-1-1 0 0,0 1 1 0 0,0 0 0 0 0,0 0 0 0 0,-1 0 0 0 0,1 0 0 0 0,-1 1 0 0 0,1-1 0 0 0,-1 1 0 0 0,0 0 0 0 0,0 0-1 0 0,0 1 1 0 0,0-1 0 0 0,0 1 0 0 0,-1 0 0 0 0,1 0 0 0 0,0 0 0 0 0,-1 0 0 0 0,1 1 0 0 0,0 0 0 0 0,-1 0 0 0 0,1 0-1 0 0,-6 1 1 0 0,7-1-82 0 0,1 0-1 0 0,0 0 1 0 0,-1 1-1 0 0,1-1 1 0 0,0 1-1 0 0,0-1 1 0 0,-1 1-1 0 0,1 0 1 0 0,0 0-1 0 0,0 0 0 0 0,0 0 1 0 0,0 0-1 0 0,0 1 1 0 0,0-1-1 0 0,0 0 1 0 0,1 1-1 0 0,-1 0 1 0 0,0-1-1 0 0,1 1 1 0 0,-3 3-1 0 0,2-2-335 0 0,1 0-1 0 0,0 0 1 0 0,1 0 0 0 0,-1 0-1 0 0,0 0 1 0 0,1 0 0 0 0,0 0-1 0 0,-1 0 1 0 0,1 0 0 0 0,0 0-1 0 0,1 0 1 0 0,-1 0 0 0 0,1 0-1 0 0,-1 0 1 0 0,3 5 0 0 0,-2 9-3471 0 0,0-1-2341 0 0,8 4 392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10650 0 0,'10'-2'11935'0'0,"-7"11"-7596"0"0,-7 21-4958 0 0,2-23 1480 0 0,-3 34-681 0 0,2-1 0 0 0,3 52 0 0 0,4-17-2468 0 0,2-22-3017 0 0,0-1-4432 0 0,-1-33 2570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 7898 0 0,'3'-2'15269'0'0,"10"2"-10686"0"0,18 4-6599 0 0,-25-3 3304 0 0,8 1-1382 0 0,0 0 0 0 0,24 8 0 0 0,-33-8 33 0 0,-1-1 1 0 0,1 1-1 0 0,-1 0 0 0 0,0 0 1 0 0,1 1-1 0 0,-1-1 1 0 0,0 1-1 0 0,-1 0 1 0 0,1 0-1 0 0,0 0 0 0 0,-1 0 1 0 0,4 6-1 0 0,-6-8 46 0 0,0 0 0 0 0,-1 0 0 0 0,1-1-1 0 0,0 1 1 0 0,-1 0 0 0 0,1 0 0 0 0,-1 1-1 0 0,0-1 1 0 0,1 0 0 0 0,-1 0 0 0 0,0 0 0 0 0,0 0-1 0 0,1 0 1 0 0,-1 0 0 0 0,0 0 0 0 0,0 1 0 0 0,0-1-1 0 0,-1 0 1 0 0,1 0 0 0 0,0 0 0 0 0,0 0-1 0 0,0 0 1 0 0,-1 0 0 0 0,1 0 0 0 0,-1 2 0 0 0,-1-2-119 0 0,1 1 0 0 0,0 0 0 0 0,-1-1 1 0 0,1 1-1 0 0,-1-1 0 0 0,0 1 0 0 0,0-1 1 0 0,1 0-1 0 0,-1 0 0 0 0,0 0 0 0 0,0 0 1 0 0,-3 1-1 0 0,-3 1-361 0 0,1-1 1 0 0,-1 1 0 0 0,0-2-1 0 0,-1 1 1 0 0,-15 0-1 0 0,-118-10 1310 0 0,142 8-788 0 0,0 0 1 0 0,0 0-1 0 0,0 0 1 0 0,0 0-1 0 0,0 0 1 0 0,0 0-1 0 0,0 0 1 0 0,0 0-1 0 0,0 0 1 0 0,1 0-1 0 0,-1 0 1 0 0,0 0-1 0 0,0 0 1 0 0,0 0-1 0 0,0 0 1 0 0,0 0-1 0 0,0 0 1 0 0,0 0-1 0 0,0 1 1 0 0,0-1-1 0 0,0 0 1 0 0,0 0-1 0 0,0 0 1 0 0,0 0-1 0 0,0 0 1 0 0,0 0-1 0 0,0 0 1 0 0,0 0-1 0 0,0 0 1 0 0,0 0-1 0 0,0 0 1 0 0,0 0-1 0 0,0 1 1 0 0,0-1-1 0 0,0 0 1 0 0,0 0-1 0 0,0 0 1 0 0,0 0-1 0 0,0 0 1 0 0,0 0-1 0 0,0 0 1 0 0,0 0-1 0 0,0 0 1 0 0,0 0-1 0 0,0 0 1 0 0,-1 0-1 0 0,1 0 1 0 0,0 0-1 0 0,0 0 1 0 0,0 0-1 0 0,0 0 1 0 0,0 1-1 0 0,0-1 1 0 0,0 0-1 0 0,0 0 1 0 0,0 0-1 0 0,0 0 1 0 0,0 0-1 0 0,0 0 1 0 0,0 0-1 0 0,0 0 1 0 0,-1 0-1 0 0,10 8 558 0 0,12 7-296 0 0,121 54 63 0 0,-54-27-1895 0 0,-70-35-1464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8762 0 0,'10'8'10650'0'0,"1"0"-5217"0"0,50 20-4460 0 0,-50-24-1116 0 0,0-1 0 0 0,-1 0 1 0 0,1-1-1 0 0,1 0 1 0 0,-1-1-1 0 0,0 0 1 0 0,15-1-1 0 0,43-5-9000 0 0,-51-1 380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9754 0 0,'-1'0'707'0'0,"-1"1"0"0"0,1-1 1 0 0,-1 1-1 0 0,1-1 0 0 0,-1 1 0 0 0,1 0 0 0 0,0-1 1 0 0,-1 1-1 0 0,1 0 0 0 0,0 0 0 0 0,-1 0 0 0 0,1 0 0 0 0,0 0 1 0 0,0 0-1 0 0,0 1 0 0 0,0-1 0 0 0,0 0 0 0 0,-1 2 1 0 0,0 1-223 0 0,0 1 0 0 0,0-1 0 0 0,1 0 0 0 0,-1 1 0 0 0,1-1 0 0 0,-1 6 0 0 0,0 4-508 0 0,1 0-1 0 0,1 1 1 0 0,0 14-1 0 0,1-16 11 0 0,-1-1-1 0 0,2 1 1 0 0,0-1-1 0 0,0 1 1 0 0,1-1-1 0 0,1 0 1 0 0,5 13-1 0 0,-9-24-12 0 0,0-1-1 0 0,1 1 0 0 0,-1-1 1 0 0,0 1-1 0 0,0-1 0 0 0,1 1 1 0 0,-1-1-1 0 0,0 1 0 0 0,1-1 1 0 0,-1 1-1 0 0,1-1 1 0 0,-1 0-1 0 0,0 1 0 0 0,1-1 1 0 0,-1 0-1 0 0,1 1 0 0 0,-1-1 1 0 0,1 0-1 0 0,-1 1 0 0 0,1-1 1 0 0,-1 0-1 0 0,1 0 0 0 0,-1 0 1 0 0,1 0-1 0 0,0 1 0 0 0,-1-1 1 0 0,1 0-1 0 0,-1 0 0 0 0,1 0 1 0 0,-1 0-1 0 0,2-1 0 0 0,-1 1-15 0 0,0-1 0 0 0,0 0 0 0 0,0 1 0 0 0,0-1 0 0 0,0 0 0 0 0,0 0 0 0 0,0 0 0 0 0,0 0-1 0 0,0 0 1 0 0,0 0 0 0 0,-1 0 0 0 0,1 0 0 0 0,0-2 0 0 0,19-45-482 0 0,-17 41 506 0 0,4-14-19 0 0,12-30 45 0 0,-17 48-11 0 0,-1 0 0 0 0,1 0 0 0 0,0 0-1 0 0,0 0 1 0 0,0 0 0 0 0,0 1 0 0 0,0-1-1 0 0,0 1 1 0 0,1-1 0 0 0,0 1 0 0 0,-1 0-1 0 0,5-3 1 0 0,-6 5 1 0 0,0-1 0 0 0,0 1 0 0 0,0-1 0 0 0,0 1 0 0 0,1-1 0 0 0,-1 1 0 0 0,0 0 0 0 0,0 0 0 0 0,0 0 0 0 0,0-1 0 0 0,0 1 0 0 0,0 0 0 0 0,1 0 0 0 0,-1 1 0 0 0,0-1 0 0 0,0 0 0 0 0,0 0 0 0 0,0 0 0 0 0,0 1 0 0 0,0-1 0 0 0,1 1 0 0 0,-1-1 0 0 0,1 2 0 0 0,0-1 9 0 0,0 1 1 0 0,-1-1-1 0 0,1 1 1 0 0,-1 0-1 0 0,1-1 1 0 0,-1 1-1 0 0,1 0 1 0 0,-1 0-1 0 0,0 0 1 0 0,0 0 0 0 0,1 3-1 0 0,0 1 18 0 0,0 0 0 0 0,-1 0 0 0 0,1 0 0 0 0,-1 0 0 0 0,-1 0 0 0 0,1 0 0 0 0,-1 0 0 0 0,0 7 0 0 0,-2-6-12 0 0,0 0-1 0 0,-1 0 1 0 0,0 0-1 0 0,0 0 1 0 0,0-1-1 0 0,-1 1 1 0 0,0-1 0 0 0,0 0-1 0 0,0 0 1 0 0,-1 0-1 0 0,0-1 1 0 0,0 0 0 0 0,-10 8-1 0 0,7-6 7 0 0,1 0-1 0 0,0 1 0 0 0,0-1 1 0 0,1 2-1 0 0,-10 15 1 0 0,15-24-18 0 0,1 0 1 0 0,0 1-1 0 0,0-1 1 0 0,0 0-1 0 0,-1 0 1 0 0,1 1 0 0 0,0-1-1 0 0,0 0 1 0 0,0 1-1 0 0,0-1 1 0 0,0 0-1 0 0,-1 1 1 0 0,1-1-1 0 0,0 0 1 0 0,0 1 0 0 0,0-1-1 0 0,0 1 1 0 0,0-1-1 0 0,0 0 1 0 0,0 1-1 0 0,0-1 1 0 0,0 0-1 0 0,0 1 1 0 0,1-1 0 0 0,-1 0-1 0 0,0 1 1 0 0,0-1-1 0 0,0 0 1 0 0,0 1-1 0 0,0-1 1 0 0,1 0-1 0 0,-1 1 1 0 0,0-1 0 0 0,0 0-1 0 0,0 0 1 0 0,1 1-1 0 0,-1-1 1 0 0,0 0-1 0 0,1 1 1 0 0,16-1-19 0 0,22-13-16 0 0,-39 13 37 0 0,76-35-3174 0 0,-28 7-6792 0 0,-22 12 2156 0 0</inkml:trace>
  <inkml:trace contextRef="#ctx0" brushRef="#br0" timeOffset="1">436 129 17796 0 0,'1'7'4657'0'0,"0"3"-1929"0"0,2 5-943 0 0,-1 1-689 0 0,-2 2-472 0 0,-2 1-304 0 0,1 0-200 0 0,1-1-120 0 0,0 0-208 0 0,0-3-456 0 0,3-2-696 0 0,0-1-1529 0 0,1-3-3416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74 15203 0 0,'-1'0'380'0'0,"-1"-1"1"0"0,1 1-1 0 0,0-1 0 0 0,-1 1 0 0 0,1 0 0 0 0,-1 0 0 0 0,1-1 1 0 0,-1 1-1 0 0,1 0 0 0 0,0 0 0 0 0,-1 0 0 0 0,1 1 0 0 0,-1-1 0 0 0,1 0 1 0 0,-1 0-1 0 0,1 1 0 0 0,0-1 0 0 0,-1 1 0 0 0,1-1 0 0 0,0 1 1 0 0,-1 0-1 0 0,1-1 0 0 0,-2 3 0 0 0,0-1-166 0 0,1 1 1 0 0,0-1-1 0 0,0 1 0 0 0,0-1 1 0 0,1 1-1 0 0,-1 0 0 0 0,1 0 0 0 0,-1 0 1 0 0,1 0-1 0 0,-2 4 0 0 0,0 9-252 0 0,-1 0 0 0 0,2 0 0 0 0,-1 22-1 0 0,3-36 195 0 0,-1 11-146 0 0,1 0 0 0 0,1 0 0 0 0,0 0 0 0 0,1 0 0 0 0,1 0 0 0 0,0-1 0 0 0,6 17 1 0 0,-7-23-15 0 0,0-1 1 0 0,0 1 0 0 0,1-1-1 0 0,0 0 1 0 0,0 0 0 0 0,0 0-1 0 0,0 0 1 0 0,1 0 0 0 0,0-1-1 0 0,0 1 1 0 0,0-1 0 0 0,1 0-1 0 0,-1 0 1 0 0,1-1 0 0 0,0 1-1 0 0,0-1 1 0 0,0 0 0 0 0,6 2-1 0 0,-8-4 6 0 0,0 0-1 0 0,-1-1 1 0 0,1 1-1 0 0,0-1 0 0 0,-1 1 1 0 0,1-1-1 0 0,0 0 0 0 0,-1 0 1 0 0,1 0-1 0 0,0 0 1 0 0,0-1-1 0 0,-1 1 0 0 0,1-1 1 0 0,0 1-1 0 0,-1-1 1 0 0,1 0-1 0 0,-1 0 0 0 0,4-2 1 0 0,-2 0 4 0 0,0 1 1 0 0,-1-1-1 0 0,1 0 1 0 0,-1 0 0 0 0,0-1-1 0 0,0 1 1 0 0,0-1-1 0 0,0 1 1 0 0,-1-1-1 0 0,3-5 1 0 0,0-1 20 0 0,0 1 0 0 0,-1-1 0 0 0,-1 0 0 0 0,1-1 0 0 0,-2 1 0 0 0,1-1 0 0 0,-2 1 0 0 0,2-19 0 0 0,-4 15-21 0 0,0 1 0 0 0,-1-1 0 0 0,-1 1 0 0 0,0 0 0 0 0,-1 0 0 0 0,0 0 0 0 0,-1 0 1 0 0,0 0-1 0 0,-13-20 0 0 0,14 25-50 0 0,-1 1 1 0 0,1 0 0 0 0,-1 0-1 0 0,-1 1 1 0 0,1-1 0 0 0,-1 1-1 0 0,0 0 1 0 0,-1 1 0 0 0,1-1-1 0 0,-1 1 1 0 0,0 1-1 0 0,0-1 1 0 0,-1 1 0 0 0,1 0-1 0 0,-1 1 1 0 0,-15-5 0 0 0,17 8-58 0 0,1-1 0 0 0,-1 1 1 0 0,1 0-1 0 0,-1 0 1 0 0,0 1-1 0 0,1 0 0 0 0,-1 0 1 0 0,1 0-1 0 0,0 1 1 0 0,-1-1-1 0 0,1 1 0 0 0,0 1 1 0 0,0-1-1 0 0,0 1 1 0 0,0 0-1 0 0,0 0 0 0 0,1 0 1 0 0,-1 0-1 0 0,1 1 1 0 0,0 0-1 0 0,0 0 0 0 0,1 0 1 0 0,-1 0-1 0 0,-3 6 1 0 0,-5 7-662 0 0,0 1 0 0 0,2 0 0 0 0,0 1 1 0 0,1 0-1 0 0,-7 22 0 0 0,6-11-3010 0 0,1 0-1 0 0,-6 43 1 0 0,10-33-1706 0 0</inkml:trace>
  <inkml:trace contextRef="#ctx0" brushRef="#br0" timeOffset="1">73 557 2617 0 0,'15'4'2952'0'0,"4"2"369"0"0,4 1 168 0 0,2 0-297 0 0,-4-1-815 0 0,2-2-745 0 0,0-1-664 0 0,0-4-496 0 0,-2-2-295 0 0,0 0-89 0 0,1-3-56 0 0,-2 0-88 0 0,3-1-305 0 0,1 0-575 0 0,-2 0-936 0 0,-2 1-1481 0 0,-3-3-1368 0 0,-2 1-1920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9082 0 0,'-20'22'10518'0'0,"6"8"-6736"0"0,-4 37-4480 0 0,13-44 1615 0 0,3-17-862 0 0,1 0 0 0 0,0 0 0 0 0,0 1 1 0 0,0-1-1 0 0,0 0 0 0 0,1 0 0 0 0,1 11 0 0 0,0-15-36 0 0,-1 0 0 0 0,1 0 0 0 0,-1-1 0 0 0,1 1 0 0 0,0 0 0 0 0,0-1 0 0 0,0 1 0 0 0,0-1 0 0 0,0 1 0 0 0,0-1 0 0 0,0 0 0 0 0,0 1 0 0 0,1-1 0 0 0,-1 0 0 0 0,0 0 0 0 0,1 0 0 0 0,-1 0 0 0 0,1 0 0 0 0,-1 0 0 0 0,1 0 0 0 0,0-1 0 0 0,-1 1 0 0 0,1 0-1 0 0,0-1 1 0 0,0 1 0 0 0,-1-1 0 0 0,1 0 0 0 0,0 0 0 0 0,0 0 0 0 0,-1 0 0 0 0,4 0 0 0 0,1 0 22 0 0,0-1 1 0 0,1 0-1 0 0,-1 0 0 0 0,0-1 0 0 0,0 1 0 0 0,0-1 1 0 0,0-1-1 0 0,0 1 0 0 0,-1-1 0 0 0,1 0 0 0 0,-1 0 1 0 0,10-8-1 0 0,-11 8-4 0 0,-1 1 0 0 0,1-1 0 0 0,-1 0 0 0 0,0 0 0 0 0,0 0 0 0 0,0 0 1 0 0,0-1-1 0 0,-1 1 0 0 0,0-1 0 0 0,1 1 0 0 0,-1-1 0 0 0,0 0 0 0 0,-1 0 0 0 0,1 0 0 0 0,-1 0 0 0 0,1 0 1 0 0,-1-1-1 0 0,-1 1 0 0 0,2-8 0 0 0,-3 10-29 0 0,1-1 1 0 0,-1 1-1 0 0,0-1 0 0 0,0 1 0 0 0,0 0 1 0 0,0-1-1 0 0,0 1 0 0 0,-1 0 1 0 0,1 0-1 0 0,-1 0 0 0 0,1 0 1 0 0,-1 0-1 0 0,0 0 0 0 0,0 0 1 0 0,1 1-1 0 0,-1-1 0 0 0,-1 1 1 0 0,1-1-1 0 0,0 1 0 0 0,0 0 1 0 0,0 0-1 0 0,-1 0 0 0 0,1 0 1 0 0,0 0-1 0 0,-1 0 0 0 0,1 1 0 0 0,-6-1 1 0 0,-4-2-479 0 0,0 1 0 0 0,0 1 0 0 0,-1 0 0 0 0,-17 2 0 0 0,17-1-938 0 0,0 1-1 0 0,0 1 1 0 0,0 0-1 0 0,0 1 0 0 0,-17 6 1 0 0,25-8 894 0 0,1 1 0 0 0,0 0 0 0 0,1 0 0 0 0,-1 1 0 0 0,0-1 0 0 0,1 1 0 0 0,-1-1 0 0 0,1 1 0 0 0,0 0 0 0 0,-1 0 0 0 0,2 1 0 0 0,-1-1 0 0 0,0 1 0 0 0,1-1 0 0 0,-1 1 1 0 0,1 0-1 0 0,0 0 0 0 0,0 0 0 0 0,-2 8 0 0 0,-5 40 105 0 0,8-42 1462 0 0,1 0 1 0 0,0 0-1 0 0,0 0 1 0 0,1-1-1 0 0,1 1 1 0 0,3 12-1 0 0,-4-17-481 0 0,1 0 0 0 0,-1 0 0 0 0,1 0 0 0 0,0-1 0 0 0,1 1 0 0 0,-1 0 0 0 0,1-1 0 0 0,0 0 0 0 0,0 0 0 0 0,1 0 0 0 0,-1 0 0 0 0,1 0 0 0 0,0 0 0 0 0,0-1 0 0 0,0 0 0 0 0,0 0-1 0 0,0 0 1 0 0,1 0 0 0 0,0-1 0 0 0,-1 1 0 0 0,1-1 0 0 0,0-1 0 0 0,5 3 0 0 0,4-2-561 0 0,-1-1 0 0 0,0 0 0 0 0,0 0 0 0 0,0-1 0 0 0,1-1 0 0 0,-1 0 0 0 0,0-1 0 0 0,22-6 0 0 0,6 0-2160 0 0,-48 4 537 0 0,1-1 1974 0 0,-1 0 1 0 0,0 1-1 0 0,-1 0 1 0 0,-8-4-1 0 0,15 8-273 0 0,0 1 0 0 0,0-1 0 0 0,0 0-1 0 0,0 0 1 0 0,0 0 0 0 0,0 1 0 0 0,0-1-1 0 0,0 1 1 0 0,0-1 0 0 0,0 1 0 0 0,0-1-1 0 0,0 1 1 0 0,0 0 0 0 0,0-1 0 0 0,0 1-1 0 0,1 0 1 0 0,-1-1 0 0 0,0 1-1 0 0,1 0 1 0 0,-1 0 0 0 0,0 0 0 0 0,1 0-1 0 0,-1 0 1 0 0,1 0 0 0 0,-1 0 0 0 0,1 0-1 0 0,0 0 1 0 0,-1 0 0 0 0,1 0 0 0 0,0 0-1 0 0,0 0 1 0 0,-1 0 0 0 0,1 0 0 0 0,0 3-1 0 0,-3 41 125 0 0,3-43-175 0 0,0 11-101 0 0,1 0 0 0 0,0-1 0 0 0,6 25 0 0 0,-5-32-418 0 0,-1 0 0 0 0,1 0 0 0 0,0 0 0 0 0,0 0 0 0 0,0 0 0 0 0,1 0 0 0 0,0-1 0 0 0,0 1 0 0 0,0-1 0 0 0,0 0 0 0 0,8 7 0 0 0,-11-10 195 0 0,1-1 0 0 0,-1 1 0 0 0,0-1 0 0 0,1 0 0 0 0,-1 1 0 0 0,1-1 0 0 0,-1 0 0 0 0,1 1 0 0 0,-1-1 0 0 0,1 0 0 0 0,0 0-1 0 0,-1 1 1 0 0,1-1 0 0 0,-1 0 0 0 0,1 0 0 0 0,0 0 0 0 0,-1 0 0 0 0,1 0 0 0 0,-1 0 0 0 0,1 0 0 0 0,-1 0 0 0 0,1 0 0 0 0,0 0 0 0 0,-1 0 0 0 0,1 0 0 0 0,-1 0 0 0 0,1-1-1 0 0,0 1 1 0 0,-1 0 0 0 0,1 0 0 0 0,-1-1 0 0 0,1 1 0 0 0,-1 0 0 0 0,1-1 0 0 0,-1 1 0 0 0,1 0 0 0 0,-1-1 0 0 0,0 1 0 0 0,1-1 0 0 0,-1 1 0 0 0,1-1 0 0 0,-1 1 0 0 0,1-1 0 0 0,5-11-5654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17188 0 0,'1'4'1482'0'0,"1"0"1"0"0,-1 0-1 0 0,1 0 1 0 0,-1 0 0 0 0,-1 1-1 0 0,2 7 1 0 0,-5 50-34 0 0,0-16-1294 0 0,15 106-896 0 0,-3-102-2561 0 0,4-2-4144 0 0,-8-36 1465 0 0,8 0-1558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 11410 0 0,'-3'4'15600'0'0,"19"-9"-15470"0"0,-11 2-100 0 0,0 1 0 0 0,1 0 0 0 0,-1 1 0 0 0,0-1 0 0 0,0 1 0 0 0,1 0 0 0 0,-1 0 0 0 0,1 0 0 0 0,-1 1 0 0 0,1 0 0 0 0,-1 0 0 0 0,1 0 0 0 0,-1 1 0 0 0,1 0 0 0 0,-1 0 0 0 0,1 0 0 0 0,-1 1 0 0 0,0 0 0 0 0,8 3 0 0 0,-7-2-374 0 0,0 1-1 0 0,0 0 1 0 0,0-1-1 0 0,0 2 1 0 0,0-1-1 0 0,-1 1 0 0 0,0 0 1 0 0,0 0-1 0 0,0 0 1 0 0,-1 1-1 0 0,0 0 1 0 0,0-1-1 0 0,0 2 1 0 0,-1-1-1 0 0,3 7 0 0 0,-1 7-3068 0 0,-5-18 2902 0 0,-1-1-1 0 0,1 1 0 0 0,0-1 0 0 0,-1 1 0 0 0,1-1 0 0 0,-1 1 0 0 0,1-1 1 0 0,-1 0-1 0 0,0 1 0 0 0,1-1 0 0 0,-1 0 0 0 0,0 1 0 0 0,0-1 0 0 0,0 0 1 0 0,0 0-1 0 0,0 0 0 0 0,0 0 0 0 0,0 0 0 0 0,-1 0 0 0 0,1 0 1 0 0,0 0-1 0 0,-1 0 0 0 0,1-1 0 0 0,0 1 0 0 0,-1 0 0 0 0,-1 0 0 0 0,-10 4-3250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4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 5329 0 0,'-23'4'10623'0'0,"21"-3"-9086"0"0,2 0-1366 0 0,-1-1-1 0 0,1 0 1 0 0,0 0 0 0 0,0 0-1 0 0,0 1 1 0 0,0-1 0 0 0,0 0 0 0 0,0 0-1 0 0,0 1 1 0 0,0-1 0 0 0,-1 0 0 0 0,1 0-1 0 0,0 1 1 0 0,0-1 0 0 0,0 0 0 0 0,0 0-1 0 0,0 1 1 0 0,0-1 0 0 0,1 0 0 0 0,-1 0-1 0 0,0 1 1 0 0,0-1 0 0 0,0 0 0 0 0,0 0-1 0 0,0 1 1 0 0,0-1 0 0 0,0 0 0 0 0,0 0-1 0 0,0 0 1 0 0,1 1 0 0 0,-1-1 0 0 0,2 2 93 0 0,0-1 1 0 0,-1 1 0 0 0,1-1-1 0 0,0 0 1 0 0,0 1 0 0 0,1-1-1 0 0,-1 0 1 0 0,0 0 0 0 0,0 0-1 0 0,0-1 1 0 0,1 1 0 0 0,-1-1-1 0 0,0 1 1 0 0,1-1-1 0 0,2 1 1 0 0,35-2 1096 0 0,-28-1-1161 0 0,1 2-1 0 0,0 0 0 0 0,0 0 1 0 0,-1 1-1 0 0,16 3 1 0 0,-26-3-201 0 0,0-1 0 0 0,0 1 1 0 0,0 0-1 0 0,-1-1 0 0 0,1 1 1 0 0,0 0-1 0 0,0 0 0 0 0,0 0 1 0 0,-1 0-1 0 0,1 0 0 0 0,-1 1 1 0 0,1-1-1 0 0,-1 0 0 0 0,1 1 1 0 0,-1-1-1 0 0,0 1 0 0 0,0 0 1 0 0,1-1-1 0 0,-1 1 0 0 0,0 0 1 0 0,-1 0-1 0 0,1 0 0 0 0,0-1 1 0 0,0 1-1 0 0,-1 0 0 0 0,1 0 0 0 0,-1 0 1 0 0,0 0-1 0 0,0 0 0 0 0,1 0 1 0 0,-1 0-1 0 0,-1 0 0 0 0,1 0 1 0 0,0 0-1 0 0,0 0 0 0 0,-1 0 1 0 0,1 0-1 0 0,-2 3 0 0 0,1 2-159 0 0,-2 1 0 0 0,1 0-1 0 0,-1-1 1 0 0,0 0 0 0 0,-1 1-1 0 0,0-1 1 0 0,0-1 0 0 0,0 1-1 0 0,-1 0 1 0 0,0-1-1 0 0,0 0 1 0 0,-1 0 0 0 0,-8 7-1 0 0,-6 1-669 0 0,0 0 0 0 0,0-1-1 0 0,-24 10 1 0 0,9-4 192 0 0,19-8 1951 0 0,27-10-51 0 0,32-12-51 0 0,-38 9-1373 0 0,12-2 69 0 0,0 1 1 0 0,0 0 0 0 0,17 0 0 0 0,23 3-6250 0 0,-56 0 6134 0 0,-1 0 0 0 0,1 0-1 0 0,-1 1 1 0 0,1-1 0 0 0,-1 0 0 0 0,1 0 0 0 0,-1 0-1 0 0,1 0 1 0 0,-1 0 0 0 0,1 0 0 0 0,-1 0 0 0 0,1 0-1 0 0,-1 0 1 0 0,1 0 0 0 0,-1-1 0 0 0,1 1 0 0 0,-1 0-1 0 0,1 0 1 0 0,-1 0 0 0 0,1-1 0 0 0,-1 1 0 0 0,1 0-1 0 0,-1 0 1 0 0,0-1 0 0 0,1 1 0 0 0,-1 0 0 0 0,0-1-1 0 0,1 1 1 0 0,-1 0 0 0 0,0-1 0 0 0,1 1-1 0 0,-1-1 1 0 0,0 1 0 0 0,0-1 0 0 0,1 1 0 0 0,-1-1-1 0 0,0 1 1 0 0,0-1 0 0 0,0 1 0 0 0,1-1 0 0 0,1-6-2870 0 0,9 0-3326 0 0</inkml:trace>
  <inkml:trace contextRef="#ctx0" brushRef="#br0" timeOffset="1">323 50 6601 0 0,'0'-4'1933'0'0,"-1"2"-823"0"0,1-1 1 0 0,0 0-1 0 0,0 0 1 0 0,0 0-1 0 0,0 0 1 0 0,1 0-1 0 0,-1 1 1 0 0,1-1-1 0 0,0 0 0 0 0,0 0 1 0 0,0 1-1 0 0,0-1 1 0 0,0 0-1 0 0,3-4 1 0 0,-4 7-1067 0 0,0 0 1 0 0,1 0-1 0 0,-1 0 1 0 0,0 0-1 0 0,0 0 1 0 0,1 0 0 0 0,-1 1-1 0 0,0-1 1 0 0,0 0-1 0 0,1 0 1 0 0,-1 0-1 0 0,0 0 1 0 0,0 0-1 0 0,0 0 1 0 0,1 0 0 0 0,-1 0-1 0 0,0 1 1 0 0,0-1-1 0 0,0 0 1 0 0,1 0-1 0 0,-1 0 1 0 0,0 0-1 0 0,0 1 1 0 0,0-1 0 0 0,0 0-1 0 0,0 0 1 0 0,1 1-1 0 0,-1-1 1 0 0,0 0-1 0 0,0 0 1 0 0,0 0-1 0 0,0 1 1 0 0,0-1 0 0 0,0 0-1 0 0,0 0 1 0 0,0 1-1 0 0,0-1 1 0 0,0 0-1 0 0,0 0 1 0 0,0 1-1 0 0,0-1 1 0 0,0 0 0 0 0,0 0-1 0 0,0 1 1 0 0,0-1-1 0 0,0 0 1 0 0,0 0-1 0 0,0 0 1 0 0,-1 1-1 0 0,1-1 1 0 0,0 0 0 0 0,0 0-1 0 0,0 1 1 0 0,-2 16 325 0 0,2-17-362 0 0,-5 40 235 0 0,2 0 0 0 0,3 51-1 0 0,9 23-6848 0 0,-8-111 5277 0 0,-1 0 1 0 0,0 1-1 0 0,0-1 1 0 0,0 0 0 0 0,0 1-1 0 0,-1-1 1 0 0,0 0-1 0 0,-1 7 1 0 0,-1 7-5828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34 2513 0 0,'-2'-10'768'0'0,"1"-13"15912"0"0,-2 38-12452 0 0,-1 1-4186 0 0,1 1-1 0 0,1 0 1 0 0,1 0 0 0 0,0 0-1 0 0,2 0 1 0 0,-1 0-1 0 0,2-1 1 0 0,0 1 0 0 0,2 0-1 0 0,-1-1 1 0 0,2 1-1 0 0,0-1 1 0 0,1 0 0 0 0,1-1-1 0 0,0 1 1 0 0,1-1-1 0 0,1-1 1 0 0,0 0-1 0 0,1 0 1 0 0,18 20 0 0 0,-27-33-48 0 0,1 1 1 0 0,-1-1 0 0 0,1 1 0 0 0,-1-1 0 0 0,1 0-1 0 0,0 0 1 0 0,0 1 0 0 0,0-1 0 0 0,-1 0 0 0 0,1-1-1 0 0,0 1 1 0 0,0 0 0 0 0,0 0 0 0 0,0-1 0 0 0,1 0-1 0 0,-1 1 1 0 0,0-1 0 0 0,0 0 0 0 0,0 0 0 0 0,4 0-1 0 0,-3-1 12 0 0,0 0-1 0 0,0 0 0 0 0,-1 0 0 0 0,1 0 1 0 0,0-1-1 0 0,-1 1 0 0 0,1-1 0 0 0,-1 1 1 0 0,0-1-1 0 0,1 0 0 0 0,-1 0 0 0 0,0 0 1 0 0,2-3-1 0 0,4-5 29 0 0,-1 0 1 0 0,0-1 0 0 0,-1 0-1 0 0,0 0 1 0 0,8-23 0 0 0,-6 11-15 0 0,-1 0 0 0 0,-1 0 0 0 0,0 0 0 0 0,1-30 0 0 0,-6 46-183 0 0,-1-1 1 0 0,0 1-1 0 0,-1 0 0 0 0,0-1 1 0 0,0 1-1 0 0,0 0 0 0 0,-1-1 1 0 0,-2-6-1 0 0,2 11-165 0 0,0-1 0 0 0,0 0 0 0 0,0 1 0 0 0,0 0-1 0 0,0-1 1 0 0,0 1 0 0 0,-1 0 0 0 0,0 0 0 0 0,1 0 0 0 0,-1 1 0 0 0,0-1 0 0 0,-1 1 0 0 0,1-1 0 0 0,0 1-1 0 0,-7-3 1 0 0,6 3-532 0 0,1 1 0 0 0,-1 0-1 0 0,1 0 1 0 0,-1 0 0 0 0,1 0-1 0 0,-1 1 1 0 0,0-1 0 0 0,1 1-1 0 0,-6 0 1 0 0,-9 6-5661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10714 0 0,'4'4'4473'0'0,"5"4"-1040"0"0,3 0-1049 0 0,1 2-991 0 0,1-3-641 0 0,3 1-360 0 0,2-3-208 0 0,0 0-72 0 0,2-1-56 0 0,1-2-72 0 0,-1-2-96 0 0,3-5-264 0 0,-3-1-440 0 0,-2-1-672 0 0,0-1-1097 0 0,-2-2-1544 0 0,-4-3-872 0 0,0-2-1400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12555 0 0,'0'33'8432'0'0,"-1"-1"-3530"0"0,-3 33-2535 0 0,-1 63-5350 0 0,9-113 1291 0 0,6-16 908 0 0,18-23 735 0 0,-5 4 69 0 0,6 12 150 0 0,2-1-2878 0 0,-17 1-7677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10298 0 0,'-1'-1'506'0'0,"1"0"0"0"0,-1 0 0 0 0,1 0 0 0 0,0 0-1 0 0,0 0 1 0 0,0 0 0 0 0,-1 0 0 0 0,1 0 0 0 0,0 0 0 0 0,0 0 0 0 0,0 0-1 0 0,0 0 1 0 0,0 0 0 0 0,1 0 0 0 0,-1 0 0 0 0,1-1 0 0 0,-1 2-341 0 0,0-1 1 0 0,1 1 0 0 0,-1 0-1 0 0,0-1 1 0 0,1 1 0 0 0,-1 0-1 0 0,0 0 1 0 0,1-1 0 0 0,-1 1-1 0 0,1 0 1 0 0,-1 0-1 0 0,1 0 1 0 0,-1 0 0 0 0,0-1-1 0 0,1 1 1 0 0,-1 0 0 0 0,1 0-1 0 0,-1 0 1 0 0,1 0 0 0 0,-1 0-1 0 0,1 0 1 0 0,-1 0 0 0 0,1 0-1 0 0,-1 0 1 0 0,1 1-1 0 0,40 15 1342 0 0,-10-3-284 0 0,0-16-720 0 0,-27 2-477 0 0,0 0-1 0 0,1 0 0 0 0,-1 1 1 0 0,0 0-1 0 0,0 0 1 0 0,1 0-1 0 0,-1 0 1 0 0,6 2-1 0 0,-8-1-28 0 0,-1 0 1 0 0,1-1 0 0 0,-1 1-1 0 0,1 0 1 0 0,-1 1-1 0 0,1-1 1 0 0,-1 0-1 0 0,0 0 1 0 0,1 1-1 0 0,-1-1 1 0 0,0 0-1 0 0,0 1 1 0 0,0-1-1 0 0,0 1 1 0 0,0 0 0 0 0,0-1-1 0 0,-1 1 1 0 0,1 0-1 0 0,0-1 1 0 0,-1 1-1 0 0,0 0 1 0 0,1 0-1 0 0,-1 0 1 0 0,0 3-1 0 0,2 10-9 0 0,-1 1-1 0 0,-1 0 1 0 0,0-1-1 0 0,-1 1 1 0 0,-4 16-1 0 0,-6 12-2931 0 0,17-84-16288 0 0,-3 25 15839 0 0</inkml:trace>
  <inkml:trace contextRef="#ctx0" brushRef="#br0" timeOffset="1">221 82 1568 0 0,'1'-3'1604'0'0,"1"-1"0"0"0,-1 0 0 0 0,0 1 0 0 0,1 0 0 0 0,0-1-1 0 0,0 1 1 0 0,0 0 0 0 0,0 0 0 0 0,0 0 0 0 0,1 0 0 0 0,-1 0-1 0 0,1 1 1 0 0,5-6 0 0 0,-6 7-1229 0 0,-1 0 0 0 0,1 1-1 0 0,-1-1 1 0 0,1 0 0 0 0,-1 0-1 0 0,1 1 1 0 0,0-1 0 0 0,-1 1-1 0 0,1-1 1 0 0,0 1 0 0 0,-1 0-1 0 0,1-1 1 0 0,3 1 0 0 0,-4 0-434 0 0,1 1 0 0 0,-1-1 0 0 0,0 0 1 0 0,1 1-1 0 0,-1-1 0 0 0,0 1 0 0 0,1 0 1 0 0,-1-1-1 0 0,0 1 0 0 0,0 0 0 0 0,0 0 1 0 0,1 0-1 0 0,-1-1 0 0 0,0 1 0 0 0,0 0 1 0 0,0 1-1 0 0,0-1 0 0 0,1 2 0 0 0,1 3-334 0 0,1 1 0 0 0,-2-1 0 0 0,1 1 0 0 0,-1 0 0 0 0,0 0 0 0 0,0 0 0 0 0,0 0-1 0 0,-1 0 1 0 0,0 0 0 0 0,-1 0 0 0 0,0 1 0 0 0,0-1 0 0 0,-1 7 0 0 0,-7 22-5548 0 0,-7-7-4057 0 0,8-19 5313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10082 0 0,'5'0'10162'0'0,"3"-3"-4105"0"0,15-4-2550 0 0,15-5-5862 0 0,-24 9 3737 0 0,-4 1-1397 0 0,1 1-1 0 0,0 1 0 0 0,-1 0 0 0 0,1 0 0 0 0,0 1 0 0 0,-1 1 0 0 0,17 4 0 0 0,-19-4-1063 0 0,1 1-1 0 0,-1 0 0 0 0,0 0 1 0 0,1 1-1 0 0,10 6 0 0 0,-50-3-442 0 0,29-7 1706 0 0,-6 0 578 0 0,5 0-471 0 0,0 0 1 0 0,1 0 0 0 0,-1 0 0 0 0,0 0-1 0 0,0 1 1 0 0,0-1 0 0 0,0 1-1 0 0,0-1 1 0 0,-3 2 0 0 0,5-1-259 0 0,0 0 1 0 0,0 0-1 0 0,0 0 1 0 0,1 0-1 0 0,-1 0 1 0 0,0 0-1 0 0,0 0 0 0 0,1 0 1 0 0,-1 1-1 0 0,0-1 1 0 0,1 0-1 0 0,-1 0 1 0 0,1 0-1 0 0,0 1 0 0 0,-1-1 1 0 0,1 0-1 0 0,0 1 1 0 0,0-1-1 0 0,0 0 1 0 0,0 0-1 0 0,0 1 0 0 0,0-1 1 0 0,0 0-1 0 0,1 2 1 0 0,0 11-432 0 0,2-1 0 0 0,-1 0 0 0 0,8 21 0 0 0,1 1-3556 0 0,-6 1-4955 0 0,-6-21 1234 0 0,0-9 4870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66 2288 0 0,'-5'0'1716'0'0,"1"1"0"0"0,0 0-1 0 0,-1 1 1 0 0,1-1 0 0 0,0 1-1 0 0,-1-1 1 0 0,1 1 0 0 0,0 1-1 0 0,-5 3 1 0 0,7-5-1194 0 0,0 1 0 0 0,0 0 0 0 0,0 0 0 0 0,0 0 0 0 0,0 0 0 0 0,1 0 0 0 0,-1 1 0 0 0,0-1 0 0 0,1 0 0 0 0,-2 4 0 0 0,4-2-347 0 0,5-10-185 0 0,7-10 5 0 0,-8 8 165 0 0,-1-1 0 0 0,2 1 0 0 0,-1 1 0 0 0,1-1 0 0 0,1 1 1 0 0,-1 0-1 0 0,1 0 0 0 0,11-7 0 0 0,-16 12-150 0 0,0 0 0 0 0,0 1 0 0 0,0-1 0 0 0,1 1 0 0 0,-1-1-1 0 0,0 1 1 0 0,1 0 0 0 0,-1 0 0 0 0,1 0 0 0 0,0 0 0 0 0,-1 0 0 0 0,1 1 0 0 0,0-1 0 0 0,-1 1-1 0 0,1 0 1 0 0,0 0 0 0 0,0 0 0 0 0,-1 0 0 0 0,1 0 0 0 0,0 0 0 0 0,-1 1 0 0 0,1-1 0 0 0,0 1 0 0 0,-1 0-1 0 0,1 0 1 0 0,0 0 0 0 0,-1 0 0 0 0,0 0 0 0 0,1 1 0 0 0,-1-1 0 0 0,0 1 0 0 0,1 0 0 0 0,1 1-1 0 0,-3-1-9 0 0,0-1 0 0 0,0 1 0 0 0,0-1 0 0 0,0 1 0 0 0,0-1 0 0 0,0 1 0 0 0,0-1 0 0 0,-1 1-1 0 0,1 0 1 0 0,0-1 0 0 0,-1 1 0 0 0,0 0 0 0 0,1 0 0 0 0,-1 0 0 0 0,0-1 0 0 0,0 1 0 0 0,0 0-1 0 0,0 0 1 0 0,0 0 0 0 0,0-1 0 0 0,-1 1 0 0 0,1 0 0 0 0,-1 0 0 0 0,1-1 0 0 0,-1 1 0 0 0,1 0 0 0 0,-1-1-1 0 0,0 1 1 0 0,0-1 0 0 0,0 1 0 0 0,0-1 0 0 0,0 1 0 0 0,0-1 0 0 0,0 1 0 0 0,-1-1 0 0 0,1 0-1 0 0,-2 2 1 0 0,-2 1 5 0 0,1 0 0 0 0,-1 0 0 0 0,1-1 0 0 0,-1 1-1 0 0,0-1 1 0 0,-1 0 0 0 0,1 0 0 0 0,0-1 0 0 0,-12 4-1 0 0,-8-2 3 0 0,19-3 16 0 0,-1 0 0 0 0,1 0 1 0 0,-1 1-1 0 0,1-1 1 0 0,-11 5-1 0 0,18-5-8 0 0,-1-1 0 0 0,0 1 0 0 0,0-1-1 0 0,0 1 1 0 0,0-1 0 0 0,1 1 0 0 0,-1-1 0 0 0,0 1-1 0 0,0-1 1 0 0,1 1 0 0 0,-1-1 0 0 0,0 0 0 0 0,1 1-1 0 0,-1-1 1 0 0,1 0 0 0 0,-1 1 0 0 0,0-1 0 0 0,1 0-1 0 0,-1 1 1 0 0,1-1 0 0 0,-1 0 0 0 0,1 0 0 0 0,-1 1-1 0 0,1-1 1 0 0,-1 0 0 0 0,1 0 0 0 0,0 0 0 0 0,17 9 4 0 0,-11-6-212 0 0,51 17 175 0 0,-27-15-2020 0 0,-4-8-3680 0 0,-18-3-668 0 0,1-3-2113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9874 0 0,'4'-3'4318'0'0,"-4"3"-4048"0"0,0 0 0 0 0,1-1 0 0 0,-1 1 0 0 0,7 2 5398 0 0,-7-1-5398 0 0,7 16 2595 0 0,-3 23-2795 0 0,-4-40 60 0 0,-6 201 1385 0 0,2-121-3109 0 0,6 97-1 0 0,-2-171 1056 0 0,5 27-3552 0 0,3-13-4842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5889 0 0,'-5'8'11809'0'0,"6"-7"-11489"0"0,8 9 5740 0 0,15 3-2185 0 0,-19-10-3781 0 0,1 0 0 0 0,-1 1 1 0 0,1-1-1 0 0,-1 1 1 0 0,-1 0-1 0 0,1 1 1 0 0,0-1-1 0 0,-1 1 1 0 0,0 0-1 0 0,0 0 0 0 0,0 0 1 0 0,-1 0-1 0 0,0 1 1 0 0,5 10-1 0 0,0 2-79 0 0,-1 1-1 0 0,-1 0 1 0 0,6 28 0 0 0,-7-24-100 0 0,-2-1 0 0 0,-1 1 0 0 0,0 0 0 0 0,-2 0 1 0 0,-1 0-1 0 0,0 0 0 0 0,-2 0 0 0 0,-1 0 0 0 0,0-1 0 0 0,-2 0 1 0 0,-1 0-1 0 0,0 0 0 0 0,-2-1 0 0 0,-11 22 0 0 0,-11 1-3165 0 0,19-30-1527 0 0,1-4-4615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14003 0 0,'-3'-5'4375'0'0,"3"4"-4060"0"0,-1 0 1 0 0,1 1-1 0 0,0-1 0 0 0,-1 0 1 0 0,1 1-1 0 0,-1-1 0 0 0,1 0 1 0 0,-1 1-1 0 0,1-1 1 0 0,-1 1-1 0 0,1-1 0 0 0,-1 1 1 0 0,0-1-1 0 0,1 1 0 0 0,-1-1 1 0 0,0 1-1 0 0,0-1 0 0 0,1 1 1 0 0,-1 0-1 0 0,0 0 0 0 0,0-1 1 0 0,1 1-1 0 0,-1 0 0 0 0,0 0 1 0 0,0 0-1 0 0,0 0 1 0 0,1 0-1 0 0,-2 0 0 0 0,51-1 178 0 0,1 3-1 0 0,83 13 1 0 0,-127-14-653 0 0,-1 1 0 0 0,1 0 0 0 0,0 0 0 0 0,-1 1 1 0 0,0-1-1 0 0,0 1 0 0 0,1 0 0 0 0,-2 1 0 0 0,1-1 0 0 0,0 1 0 0 0,-1 0 1 0 0,0 0-1 0 0,1 1 0 0 0,-2-1 0 0 0,1 1 0 0 0,0 0 0 0 0,-1 0 0 0 0,0 0 1 0 0,0 0-1 0 0,-1 0 0 0 0,1 1 0 0 0,-1-1 0 0 0,0 1 0 0 0,-1 0 0 0 0,0-1 1 0 0,1 1-1 0 0,-1 8 0 0 0,1 0-402 0 0,-1 0 1 0 0,-1 0-1 0 0,-1 0 0 0 0,1 0 1 0 0,-2 0-1 0 0,0 0 0 0 0,-1 0 1 0 0,0 0-1 0 0,-1-1 0 0 0,-9 21 1 0 0,12-32-135 0 0,0 1 0 0 0,0-1 0 0 0,0 0 1 0 0,0 0-1 0 0,-1 0 0 0 0,1 0 0 0 0,-1-1 1 0 0,1 1-1 0 0,-1 0 0 0 0,0-1 0 0 0,1 1 1 0 0,-3 1-1 0 0,-8 3-5517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8890 0 0,'6'6'5374'0'0,"4"4"1673"0"0,-2-1-3539 0 0,-6-6-3229 0 0,0 0-1 0 0,0 1 1 0 0,0-1-1 0 0,-1 0 0 0 0,0 0 1 0 0,0 1-1 0 0,0-1 0 0 0,0 1 1 0 0,1 6-1 0 0,-1 2-370 0 0,0 0-1 0 0,0 1 1 0 0,-1-1-1 0 0,-1 0 1 0 0,0 1-1 0 0,-1-1 1 0 0,-5 19-1 0 0,6-26-294 0 0,0 0 1 0 0,-1 0-1 0 0,1 0 0 0 0,-1 0 0 0 0,-1-1 1 0 0,1 1-1 0 0,-1-1 0 0 0,1 1 0 0 0,-1-1 1 0 0,0 0-1 0 0,-1 0 0 0 0,1-1 0 0 0,-1 1 1 0 0,0-1-1 0 0,0 1 0 0 0,0-1 0 0 0,0 0 1 0 0,0-1-1 0 0,-1 1 0 0 0,-8 3 0 0 0,1-4 1162 0 0,12-7 1598 0 0,18-7 307 0 0,-1 8-2341 0 0,0 0-1 0 0,1 1 1 0 0,-1 1-1 0 0,22 0 1 0 0,34-4-1584 0 0,-64 5 183 0 0,-1-1 0 0 0,1 0 0 0 0,-1-1 1 0 0,0 1-1 0 0,0-2 0 0 0,10-4 0 0 0,-16 7 376 0 0,-1-1 1 0 0,1 1-1 0 0,-1 0 1 0 0,1 0-1 0 0,-1 0 1 0 0,0-1-1 0 0,0 1 1 0 0,1-1-1 0 0,-1 1 1 0 0,0-1-1 0 0,0 1 1 0 0,0-1 0 0 0,0-2-1 0 0,6-9-4965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8450 0 0,'2'-2'11163'0'0,"4"2"-5983"0"0,13 10-2231 0 0,-18-7-2893 0 0,0 0 0 0 0,0 1 0 0 0,0-1 0 0 0,0 1 0 0 0,-1-1 0 0 0,1 1 0 0 0,-1-1 0 0 0,0 1 0 0 0,0-1 0 0 0,0 1 0 0 0,-1 4 0 0 0,-10 45-468 0 0,7-36 100 0 0,-4 11-456 0 0,5-22 427 0 0,1 1 0 0 0,0 0 0 0 0,1 0 0 0 0,-1 0 1 0 0,1 0-1 0 0,1 0 0 0 0,-1 0 0 0 0,1 10 0 0 0,1-16 359 0 0,-1-1 0 0 0,1 1 0 0 0,-1 0-1 0 0,1 0 1 0 0,-1-1 0 0 0,1 1 0 0 0,0-1-1 0 0,-1 1 1 0 0,1 0 0 0 0,0-1 0 0 0,-1 1-1 0 0,1-1 1 0 0,0 0 0 0 0,0 1 0 0 0,-1-1 0 0 0,1 0-1 0 0,0 1 1 0 0,0-1 0 0 0,0 0 0 0 0,-1 0-1 0 0,1 0 1 0 0,0 1 0 0 0,0-1 0 0 0,0 0-1 0 0,0 0 1 0 0,0 0 0 0 0,-1-1 0 0 0,1 1-1 0 0,0 0 1 0 0,0 0 0 0 0,0 0 0 0 0,0-1-1 0 0,1 0 1 0 0,34-9 1111 0 0,-31 8-1147 0 0,12-4-365 0 0,1-1-1 0 0,15-10 1 0 0,-12 4-3267 0 0,-2-3-3835 0 0,-6 3-886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57 7818 0 0,'-6'-4'2667'0'0,"2"0"-1402"0"0,-1 0 1 0 0,1 1 0 0 0,-1 0 0 0 0,0 0-1 0 0,0 1 1 0 0,0-1 0 0 0,0 1 0 0 0,0 0-1 0 0,-1 0 1 0 0,1 1 0 0 0,-6-2-1 0 0,96-16 1641 0 0,-72 18-2862 0 0,1 0-1 0 0,0 1 0 0 0,0 1 0 0 0,0 0 0 0 0,0 1 0 0 0,25 7 0 0 0,-29-6-29 0 0,1 1 1 0 0,-1-1 0 0 0,0 2-1 0 0,0-1 1 0 0,0 1-1 0 0,-1 1 1 0 0,0 0-1 0 0,0 0 1 0 0,10 10-1 0 0,-15-11 22 0 0,0 0 0 0 0,0 1 1 0 0,0 0-1 0 0,-1-1 0 0 0,1 2 0 0 0,-1-1 0 0 0,-1 0 0 0 0,0 0 0 0 0,1 1 0 0 0,-2 0 0 0 0,1-1 1 0 0,-1 1-1 0 0,0 0 0 0 0,-1 0 0 0 0,1-1 0 0 0,-1 1 0 0 0,-1 0 0 0 0,1 0 0 0 0,-1 0 0 0 0,-3 11 1 0 0,0 0-401 0 0,0-2 1 0 0,-12 29 0 0 0,-18 23-5195 0 0,34-68 5295 0 0,0 0-1 0 0,-1 1 1 0 0,1-1 0 0 0,0 1 0 0 0,0-1 0 0 0,-1 0-1 0 0,1 1 1 0 0,0-1 0 0 0,0 0 0 0 0,-1 1-1 0 0,1-1 1 0 0,0 0 0 0 0,-1 0 0 0 0,1 1-1 0 0,0-1 1 0 0,-1 0 0 0 0,1 0 0 0 0,-1 1-1 0 0,1-1 1 0 0,0 0 0 0 0,-1 0 0 0 0,1 0-1 0 0,-1 0 1 0 0,1 0 0 0 0,-1 0 0 0 0,1 0 0 0 0,-1 0-1 0 0,1 0 1 0 0,0 0 0 0 0,-1 0 0 0 0,1 0-1 0 0,-1 0 1 0 0,1 0 0 0 0,-1 0 0 0 0,1 0-1 0 0,0 0 1 0 0,-1-1 0 0 0,1 1 0 0 0,-1 0-1 0 0,1 0 1 0 0,0 0 0 0 0,-1-1 0 0 0,1 1-1 0 0,0 0 1 0 0,-1-1 0 0 0,0 1 0 0 0,-5-7-2130 0 0,2-2-3723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4201 0 0,'3'-5'1357'0'0,"-1"0"283"0"0,0 1 1 0 0,0-1-1 0 0,1 0 1 0 0,0 1-1 0 0,0-1 0 0 0,0 1 1 0 0,1 0-1 0 0,-1 0 1 0 0,1 0-1 0 0,7-6 0 0 0,-10 11-1488 0 0,-1-1-1 0 0,0 0 0 0 0,0 1 0 0 0,1-1 0 0 0,-1 0 1 0 0,0 1-1 0 0,0-1 0 0 0,0 0 0 0 0,0 1 0 0 0,1-1 1 0 0,-1 1-1 0 0,0-1 0 0 0,0 0 0 0 0,0 1 0 0 0,0-1 1 0 0,0 1-1 0 0,0-1 0 0 0,0 1 0 0 0,0-1 0 0 0,0 0 1 0 0,0 1-1 0 0,0-1 0 0 0,-1 1 0 0 0,1-1 0 0 0,0 0 1 0 0,0 1-1 0 0,0-1 0 0 0,0 1 0 0 0,-1-1 0 0 0,1 0 1 0 0,-1 1-1 0 0,-6 24-381 0 0,6-19 556 0 0,-6 18-534 0 0,2 1 0 0 0,1-1 0 0 0,0 1 0 0 0,1 45 0 0 0,3-69 178 0 0,0-1 0 0 0,0 1 0 0 0,0 0 1 0 0,0-1-1 0 0,0 1 0 0 0,0 0 1 0 0,0-1-1 0 0,0 1 0 0 0,1-1 1 0 0,-1 1-1 0 0,0 0 0 0 0,0-1 0 0 0,1 1 1 0 0,-1-1-1 0 0,0 1 0 0 0,1-1 1 0 0,-1 1-1 0 0,0-1 0 0 0,1 1 1 0 0,-1-1-1 0 0,1 1 0 0 0,-1-1 0 0 0,1 1 1 0 0,-1-1-1 0 0,1 0 0 0 0,-1 1 1 0 0,1-1-1 0 0,-1 0 0 0 0,1 1 1 0 0,0-1-1 0 0,-1 0 0 0 0,1 0 0 0 0,-1 0 1 0 0,1 0-1 0 0,0 1 0 0 0,-1-1 1 0 0,1 0-1 0 0,0 0 0 0 0,-1 0 1 0 0,1 0-1 0 0,-1 0 0 0 0,1-1 0 0 0,0 1 1 0 0,-1 0-1 0 0,1 0 0 0 0,-1 0 1 0 0,1 0-1 0 0,0-1 0 0 0,-1 1 1 0 0,1 0-1 0 0,-1-1 0 0 0,1 1 0 0 0,-1 0 1 0 0,2-1-1 0 0,39-27 226 0 0,-25 17-271 0 0,26-7-1253 0 0,-24 15-7237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11995 0 0,'7'-2'14025'0'0,"2"-3"-11300"0"0,8-4-2866 0 0,3-2 433 0 0,-10 8-302 0 0,0 0 0 0 0,0 1 0 0 0,0 0 1 0 0,0 1-1 0 0,1 0 0 0 0,-1 1 1 0 0,0 0-1 0 0,1 0 0 0 0,-1 1 0 0 0,18 4 1 0 0,36 1-3183 0 0,-88-26 1360 0 0,14 17 1892 0 0,-1 0 1 0 0,1 1-1 0 0,0 0 0 0 0,0 1 0 0 0,-1 0 0 0 0,1 0 1 0 0,-1 2-1 0 0,1-1 0 0 0,-1 1 0 0 0,-11 3 0 0 0,17-3-37 0 0,1 0 0 0 0,-1 0 0 0 0,1 0 0 0 0,-1 1 0 0 0,1 0 0 0 0,0 0 0 0 0,0 0 0 0 0,0 1 0 0 0,0-1 0 0 0,0 1 0 0 0,0 0 0 0 0,1 0 0 0 0,-1 0 0 0 0,1 0 0 0 0,0 1 0 0 0,0 0 0 0 0,0-1 0 0 0,0 1 0 0 0,1 0 0 0 0,0 0 0 0 0,0 1-1 0 0,0-1 1 0 0,0 0 0 0 0,-2 7 0 0 0,2 1-9 0 0,0 0 0 0 0,1 0-1 0 0,1 1 1 0 0,-1-1 0 0 0,2 0 0 0 0,0 0-1 0 0,0 0 1 0 0,1 0 0 0 0,1 0-1 0 0,0 0 1 0 0,0 0 0 0 0,1-1 0 0 0,1 1-1 0 0,0-1 1 0 0,0 0 0 0 0,10 14-1 0 0,-11-20-24 0 0,0 1 0 0 0,0 0-1 0 0,0-1 1 0 0,1 0 0 0 0,0 0-1 0 0,0-1 1 0 0,0 1-1 0 0,1-1 1 0 0,-1 0 0 0 0,1 0-1 0 0,0-1 1 0 0,0 0-1 0 0,0 0 1 0 0,0 0 0 0 0,1-1-1 0 0,-1 0 1 0 0,1 0-1 0 0,0 0 1 0 0,-1-1 0 0 0,1 0-1 0 0,0-1 1 0 0,0 1-1 0 0,0-1 1 0 0,0 0 0 0 0,-1-1-1 0 0,1 0 1 0 0,0 0-1 0 0,0-1 1 0 0,-1 1 0 0 0,9-4-1 0 0,-9 2-529 0 0,-1 1-1 0 0,1-1 0 0 0,-1 1 1 0 0,0-1-1 0 0,0-1 1 0 0,0 1-1 0 0,-1-1 0 0 0,1 0 1 0 0,-1 0-1 0 0,0 0 0 0 0,5-8 1 0 0,-6 9-190 0 0,-1 0 0 0 0,0 0 0 0 0,0 0 0 0 0,-1-1-1 0 0,1 1 1 0 0,-1-1 0 0 0,0 0 0 0 0,0 1 0 0 0,0-1 0 0 0,0 0 0 0 0,0 1 0 0 0,-1-1 0 0 0,0 0 0 0 0,0 0 0 0 0,0 0 0 0 0,0 1 0 0 0,-1-1 0 0 0,0-5 0 0 0,-4-6-2569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6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14139 0 0,'2'4'4777'0'0,"-1"2"-1712"0"0,2 1-1129 0 0,3-1-656 0 0,1-3-487 0 0,6 0-313 0 0,1 0-192 0 0,6-2-128 0 0,3 1-56 0 0,2-2-64 0 0,2 0-40 0 0,1-2-168 0 0,-1-1-312 0 0,2-1-473 0 0,-2-2-879 0 0,-2 0-1953 0 0,-5-5-2728 0 0,-3 2-2209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78 6881 0 0,'0'-4'13911'0'0,"-7"2"-11170"0"0,5 2-2504 0 0,-1 0-35 0 0,-1-1 0 0 0,1 1 0 0 0,0 0 0 0 0,0 0 0 0 0,-1 0 0 0 0,1 0-1 0 0,0 1 1 0 0,0-1 0 0 0,-1 1 0 0 0,1 0 0 0 0,0 0 0 0 0,0 0-1 0 0,0 0 1 0 0,0 0 0 0 0,0 1 0 0 0,0 0 0 0 0,0-1 0 0 0,1 1 0 0 0,-1 0-1 0 0,1 0 1 0 0,-1 0 0 0 0,1 1 0 0 0,0-1 0 0 0,-1 1 0 0 0,-1 3 0 0 0,2-3-212 0 0,1 1 1 0 0,0-1-1 0 0,-1 1 1 0 0,1-1 0 0 0,1 1-1 0 0,-1 0 1 0 0,0-1 0 0 0,1 1-1 0 0,0 0 1 0 0,0 0 0 0 0,0-1-1 0 0,0 1 1 0 0,1 0 0 0 0,-1 0-1 0 0,1-1 1 0 0,0 1 0 0 0,0 0-1 0 0,0-1 1 0 0,1 1 0 0 0,-1-1-1 0 0,4 6 1 0 0,1 0-63 0 0,0 0 1 0 0,0 0 0 0 0,1-1-1 0 0,0 0 1 0 0,0-1-1 0 0,1 1 1 0 0,0-1-1 0 0,0-1 1 0 0,0 1 0 0 0,1-2-1 0 0,0 1 1 0 0,1-1-1 0 0,-1 0 1 0 0,1-1 0 0 0,15 5-1 0 0,-20-8 80 0 0,0 0-1 0 0,0 0 1 0 0,0 0 0 0 0,0 0-1 0 0,0-1 1 0 0,0 1 0 0 0,0-1-1 0 0,1-1 1 0 0,-1 1-1 0 0,0-1 1 0 0,0 0 0 0 0,0 0-1 0 0,0 0 1 0 0,0-1 0 0 0,0 0-1 0 0,0 0 1 0 0,-1 0-1 0 0,1 0 1 0 0,-1-1 0 0 0,1 0-1 0 0,-1 0 1 0 0,0 0 0 0 0,0 0-1 0 0,0-1 1 0 0,-1 1 0 0 0,1-1-1 0 0,-1 0 1 0 0,0 0-1 0 0,0 0 1 0 0,0-1 0 0 0,0 1-1 0 0,3-10 1 0 0,-4 10 16 0 0,0 0 0 0 0,-1 0 0 0 0,0-1 0 0 0,1 1 0 0 0,-2 0 0 0 0,1 0 0 0 0,0-1-1 0 0,-1 1 1 0 0,0-1 0 0 0,0 1 0 0 0,0 0 0 0 0,0-1 0 0 0,-1 1 0 0 0,0 0 0 0 0,-1-6 0 0 0,0 4-8 0 0,-1 0 1 0 0,0-1-1 0 0,0 1 1 0 0,-1 0 0 0 0,1 1-1 0 0,-1-1 1 0 0,0 1-1 0 0,-10-10 1 0 0,0 2-221 0 0,0 1 0 0 0,-1 1 0 0 0,0 0 0 0 0,-1 1 0 0 0,0 1 0 0 0,-22-9 0 0 0,34 16 49 0 0,1 0 1 0 0,-1 1 0 0 0,0-1-1 0 0,0 1 1 0 0,0 0-1 0 0,0 0 1 0 0,0 0-1 0 0,0 1 1 0 0,0-1 0 0 0,0 1-1 0 0,-1 0 1 0 0,1 0-1 0 0,0 1 1 0 0,0-1-1 0 0,0 1 1 0 0,-7 2 0 0 0,7-1-64 0 0,1 0 1 0 0,0 0 0 0 0,-1 0 0 0 0,1 1 0 0 0,0 0 0 0 0,0-1 0 0 0,1 1 0 0 0,-1 0 0 0 0,0 0 0 0 0,1 1 0 0 0,0-1 0 0 0,0 1 0 0 0,0-1 0 0 0,0 1 0 0 0,0-1 0 0 0,1 1 0 0 0,-2 6 0 0 0,-6 16-2356 0 0,2 0 0 0 0,1 1 1 0 0,1 0-1 0 0,-2 32 0 0 0,6-46 1980 0 0,1 0 0 0 0,1 0 0 0 0,3 18 0 0 0,-4-29 1081 0 0,0 0-1 0 0,1 0 0 0 0,0 0 1 0 0,-1 0-1 0 0,1 0 0 0 0,0-1 1 0 0,0 1-1 0 0,0 0 0 0 0,0 0 0 0 0,0-1 1 0 0,1 1-1 0 0,-1-1 0 0 0,1 1 1 0 0,-1-1-1 0 0,1 0 0 0 0,-1 1 1 0 0,1-1-1 0 0,-1 0 0 0 0,1 0 0 0 0,0 0 1 0 0,0 0-1 0 0,0 0 0 0 0,0 0 1 0 0,-1-1-1 0 0,1 1 0 0 0,3 0 0 0 0,6 0 763 0 0,-1 1-1 0 0,1-2 1 0 0,-1 0-1 0 0,13-1 1 0 0,11 1-904 0 0,11 4-790 0 0,56 1 288 0 0,-69-7-4940 0 0,-1-5-4975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10026 0 0,'-12'67'12810'0'0,"8"4"-9970"0"0,5-60-2969 0 0,-1-1 1 0 0,1 1 0 0 0,1 0 0 0 0,0-1 0 0 0,0 1 0 0 0,1-1 0 0 0,1 0 0 0 0,0 0 0 0 0,0 0 0 0 0,10 17 0 0 0,-14-27 129 0 0,1 0 0 0 0,-1 0 0 0 0,0 0 1 0 0,0 1-1 0 0,0-1 0 0 0,0 0 1 0 0,0 0-1 0 0,0 0 0 0 0,0 0 1 0 0,0 0-1 0 0,0 0 0 0 0,1 1 1 0 0,-1-1-1 0 0,0 0 0 0 0,0 0 1 0 0,0 0-1 0 0,0 0 0 0 0,0 0 1 0 0,1 0-1 0 0,-1 0 0 0 0,0 0 0 0 0,0 0 1 0 0,0 0-1 0 0,0 0 0 0 0,0 0 1 0 0,1 0-1 0 0,-1 0 0 0 0,0 0 1 0 0,0 0-1 0 0,0 0 0 0 0,0 0 1 0 0,1 0-1 0 0,-1 0 0 0 0,0 0 1 0 0,0 0-1 0 0,0 0 0 0 0,0 0 1 0 0,0 0-1 0 0,1 0 0 0 0,-1 0 0 0 0,0 0 1 0 0,0 0-1 0 0,0 0 0 0 0,0-1 1 0 0,0 1-1 0 0,0 0 0 0 0,1 0 1 0 0,-1 0-1 0 0,0 0 0 0 0,6-12 135 0 0,3-21 169 0 0,-8 28-247 0 0,3-8 3 0 0,-1 1 0 0 0,1-1 0 0 0,1 1 0 0 0,1-1 0 0 0,9-16 1 0 0,-12 25-43 0 0,-1 1-1 0 0,1 0 1 0 0,0-1 0 0 0,0 1 0 0 0,0 1 0 0 0,0-1 0 0 0,0 0-1 0 0,1 1 1 0 0,-1-1 0 0 0,1 1 0 0 0,0 0 0 0 0,0 1 0 0 0,-1-1-1 0 0,1 0 1 0 0,0 1 0 0 0,1 0 0 0 0,-1 0 0 0 0,0 0 0 0 0,0 1-1 0 0,0-1 1 0 0,8 1 0 0 0,-10 0-6 0 0,-1 0 0 0 0,1 0 1 0 0,0 0-1 0 0,0 0 0 0 0,-1 1 0 0 0,1-1 0 0 0,0 0 0 0 0,-1 1 1 0 0,1-1-1 0 0,0 1 0 0 0,-1 0 0 0 0,1 0 0 0 0,-1-1 0 0 0,1 1 0 0 0,-1 0 1 0 0,1 0-1 0 0,-1 0 0 0 0,0 1 0 0 0,0-1 0 0 0,1 0 0 0 0,-1 0 1 0 0,0 1-1 0 0,0-1 0 0 0,0 1 0 0 0,0-1 0 0 0,0 1 0 0 0,-1-1 0 0 0,1 1 1 0 0,0-1-1 0 0,-1 1 0 0 0,1 0 0 0 0,-1-1 0 0 0,0 1 0 0 0,1 0 1 0 0,-1-1-1 0 0,0 1 0 0 0,0 0 0 0 0,0 0 0 0 0,0-1 0 0 0,0 1 1 0 0,-1 0-1 0 0,1 0 0 0 0,-1 2 0 0 0,0 1 3 0 0,0 1 0 0 0,-1-1-1 0 0,1 0 1 0 0,-1 0 0 0 0,0 1 0 0 0,0-1 0 0 0,-1-1-1 0 0,0 1 1 0 0,0 0 0 0 0,0-1 0 0 0,0 1 0 0 0,-8 7-1 0 0,3-6 1 0 0,-1-1 1 0 0,0 1-1 0 0,-1-2 0 0 0,1 1 0 0 0,-1-1 0 0 0,-20 5 0 0 0,17-5 152 0 0,0 0 1 0 0,-23 12-1 0 0,35-16-165 0 0,1 0 0 0 0,0 0 0 0 0,0 0 0 0 0,0 0 1 0 0,-1 0-1 0 0,1 0 0 0 0,0 0 0 0 0,0 1 0 0 0,0-1 0 0 0,-1 0 0 0 0,1 0 1 0 0,0 0-1 0 0,0 0 0 0 0,0 0 0 0 0,-1 0 0 0 0,1 1 0 0 0,0-1 1 0 0,0 0-1 0 0,0 0 0 0 0,0 0 0 0 0,0 0 0 0 0,0 1 0 0 0,-1-1 1 0 0,1 0-1 0 0,0 0 0 0 0,0 0 0 0 0,0 1 0 0 0,0-1 0 0 0,0 0 0 0 0,0 0 1 0 0,0 1-1 0 0,0-1 0 0 0,0 0 0 0 0,0 0 0 0 0,0 0 0 0 0,0 1 1 0 0,0-1-1 0 0,0 0 0 0 0,0 0 0 0 0,0 1 0 0 0,0-1 0 0 0,0 0 0 0 0,0 0 1 0 0,0 0-1 0 0,1 1 0 0 0,-1-1 0 0 0,0 0 0 0 0,0 0 0 0 0,14 7-178 0 0,19 0-863 0 0,18-7-3610 0 0,2-5-6399 0 0,-23 3 3860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56 117 8290 0 0,'-7'-5'1396'0'0,"1"0"0"0"0,0 0 0 0 0,0 0 1 0 0,1-1-1 0 0,-1 0 0 0 0,-4-7 0 0 0,8 11-1211 0 0,1 1 0 0 0,0-1 0 0 0,0 1 0 0 0,1-1-1 0 0,-1 0 1 0 0,0 0 0 0 0,1 1 0 0 0,-1-1 0 0 0,1 0-1 0 0,-1 0 1 0 0,1 0 0 0 0,0 1 0 0 0,0-1 0 0 0,-1 0 0 0 0,1 0-1 0 0,1 0 1 0 0,-1 0 0 0 0,0 0 0 0 0,0 1 0 0 0,1-1 0 0 0,-1 0-1 0 0,1 0 1 0 0,0 1 0 0 0,-1-1 0 0 0,1 0 0 0 0,0 1 0 0 0,0-1-1 0 0,0 0 1 0 0,0 1 0 0 0,0-1 0 0 0,0 1 0 0 0,3-2-1 0 0,-2 1-146 0 0,0 0 0 0 0,1 1-1 0 0,-1 0 1 0 0,1-1-1 0 0,-1 1 1 0 0,1 0-1 0 0,0 0 1 0 0,-1 1-1 0 0,1-1 1 0 0,0 0 0 0 0,-1 1-1 0 0,1 0 1 0 0,0-1-1 0 0,0 1 1 0 0,0 0-1 0 0,0 1 1 0 0,-1-1-1 0 0,1 0 1 0 0,0 1 0 0 0,0 0-1 0 0,-1-1 1 0 0,1 1-1 0 0,0 0 1 0 0,4 3-1 0 0,8 3-29 0 0,-1 0 0 0 0,25 17 1 0 0,-39-23-8 0 0,33 20-34 0 0,-1 3 1 0 0,-2 1-1 0 0,0 1 1 0 0,49 57-1 0 0,-76-80 28 0 0,0 1 1 0 0,-1-1-1 0 0,0 1 1 0 0,0-1-1 0 0,0 1 1 0 0,0 0-1 0 0,0 0 0 0 0,-1 0 1 0 0,1 0-1 0 0,-1 0 1 0 0,0 0-1 0 0,-1 0 1 0 0,1 0-1 0 0,-1 0 0 0 0,1 1 1 0 0,-2 6-1 0 0,0-5 1 0 0,0 0 0 0 0,-1-1-1 0 0,0 1 1 0 0,0-1 0 0 0,-1 0-1 0 0,1 0 1 0 0,-1 0 0 0 0,0 0 0 0 0,0 0-1 0 0,-1 0 1 0 0,-6 6 0 0 0,-4 5-29 0 0,-1-1 0 0 0,-1 0 0 0 0,0-1 0 0 0,-1 0 0 0 0,-37 21 0 0 0,44-30 17 0 0,1 0 0 0 0,-1-1-1 0 0,0 0 1 0 0,0-1-1 0 0,0 0 1 0 0,0 0 0 0 0,0-1-1 0 0,-1 0 1 0 0,1-1 0 0 0,-1 0-1 0 0,0-1 1 0 0,1 0 0 0 0,-1-1-1 0 0,-10-2 1 0 0,0 0-109 0 0,32 8 181 0 0,35 7 110 0 0,14-1-503 0 0,2-3 1 0 0,-1-3-1 0 0,85-3 0 0 0,-144-2 278 0 0,42-5-4858 0 0,-42 5 4379 0 0,-1-1 0 0 0,1 1 1 0 0,0-1-1 0 0,-1 0 1 0 0,1 0-1 0 0,-1 1 0 0 0,1-1 1 0 0,-1 0-1 0 0,1-1 1 0 0,-1 1-1 0 0,1 0 0 0 0,-1 0 1 0 0,0-1-1 0 0,0 1 1 0 0,0 0-1 0 0,0-1 1 0 0,0 1-1 0 0,0-1 0 0 0,0 1 1 0 0,1-4-1 0 0,4-10-4594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5:5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18524 0 0,'2'-1'756'0'0,"1"0"0"0"0,-1 0 0 0 0,1 0 0 0 0,-1 0 0 0 0,1 1 0 0 0,0-1 0 0 0,-1 1 0 0 0,1 0 0 0 0,0-1 0 0 0,-1 1 1 0 0,1 1-1 0 0,4-1 0 0 0,-5 1-627 0 0,0 0 0 0 0,1 0 0 0 0,-1 0 0 0 0,0 0 0 0 0,1 1 0 0 0,-1-1 0 0 0,0 1 0 0 0,0-1 0 0 0,0 1 0 0 0,0 0 1 0 0,0 0-1 0 0,0 0 0 0 0,-1 0 0 0 0,1 0 0 0 0,-1 0 0 0 0,1 0 0 0 0,-1 0 0 0 0,2 5 0 0 0,-3-7-271 0 0,1 1 0 0 0,-1 0-1 0 0,1-1 1 0 0,-1 1 0 0 0,1-1 0 0 0,-1 0-1 0 0,1 1 1 0 0,-1-1 0 0 0,1 1 0 0 0,-1-1-1 0 0,1 0 1 0 0,-1 1 0 0 0,1-1 0 0 0,0 0-1 0 0,-1 0 1 0 0,1 0 0 0 0,0 1-1 0 0,-1-1 1 0 0,1 0 0 0 0,0 0 0 0 0,-1 0-1 0 0,1 0 1 0 0,0 0 0 0 0,-1 0 0 0 0,1 0-1 0 0,0 0 1 0 0,-1 0 0 0 0,1-1 0 0 0,0 1-1 0 0,-1 0 1 0 0,1 0 0 0 0,-1 0 0 0 0,1-1-1 0 0,0 1 1 0 0,-1 0 0 0 0,2-2-1 0 0,16-13-13650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47 8586 0 0,'-21'7'4443'0'0,"-19"4"1465"0"0,34-9-5454 0 0,-1-1 0 0 0,1-1 1 0 0,-1 1-1 0 0,1-1 0 0 0,-1 0 1 0 0,1 0-1 0 0,-13-3 0 0 0,-4-2 79 0 0,0 2 0 0 0,-1 0 0 0 0,1 1-1 0 0,0 2 1 0 0,-1 0 0 0 0,1 1-1 0 0,-1 2 1 0 0,-41 9 0 0 0,-10 5 115 0 0,-51 14-103 0 0,120-29-547 0 0,1 1-1 0 0,-1 0 1 0 0,1 0-1 0 0,0 1 1 0 0,0-1-1 0 0,0 1 1 0 0,1 0-1 0 0,-1 0 1 0 0,1 1-1 0 0,0-1 1 0 0,0 1-1 0 0,1 0 1 0 0,-1 0-1 0 0,1 0 1 0 0,0 1-1 0 0,-3 7 1 0 0,-4 11 2 0 0,1 0 1 0 0,-8 37-1 0 0,15-53 3 0 0,-3 10-18 0 0,1 1 1 0 0,0-1 0 0 0,0 32-1 0 0,4-41 10 0 0,0 1-1 0 0,1-1 0 0 0,0 0 0 0 0,1 0 1 0 0,0 0-1 0 0,0 0 0 0 0,1 0 1 0 0,0-1-1 0 0,7 14 0 0 0,12 20 0 0 0,-4-3-13 0 0,2-2 0 0 0,2 0 0 0 0,53 66-1 0 0,-70-97 28 0 0,1-1 0 0 0,0 0 0 0 0,0 0 0 0 0,0-1 0 0 0,1 0 0 0 0,0 0 0 0 0,0 0 0 0 0,0-1 0 0 0,0 0 0 0 0,0 0 0 0 0,1-1 0 0 0,-1 0 0 0 0,1 0 0 0 0,-1-1 0 0 0,1 0 0 0 0,12 0 0 0 0,10-1 42 0 0,0-2 0 0 0,0-1 0 0 0,30-7-1 0 0,-3 1-21 0 0,4 1-28 0 0,117-19-5 0 0,-145 20 4 0 0,-1-1 1 0 0,0-2-1 0 0,41-18 0 0 0,-40 14 30 0 0,-13 5 66 0 0,1 0 0 0 0,32-21 0 0 0,-48 25-78 0 0,1 1 0 0 0,0-1 1 0 0,-1 1-1 0 0,0-2 0 0 0,0 1 0 0 0,-1 0 0 0 0,1-1 1 0 0,-1 0-1 0 0,0 0 0 0 0,-1 0 0 0 0,1-1 0 0 0,3-10 1 0 0,0-4-12 0 0,2-3 73 0 0,-1 0-1 0 0,4-29 0 0 0,-10 43-37 0 0,-1 0 0 0 0,-1 0 0 0 0,0-1 0 0 0,0 1-1 0 0,-1 0 1 0 0,0 0 0 0 0,-1 0 0 0 0,-4-16 0 0 0,-1 8-20 0 0,0 0 0 0 0,-1 0 0 0 0,-1 1 0 0 0,0 0 0 0 0,-2 1 0 0 0,0 0 0 0 0,0 1 0 0 0,-2 0 0 0 0,0 1 0 0 0,0 0 0 0 0,-25-19 0 0 0,15 16 7 0 0,0 1-1 0 0,-1 0 0 0 0,-1 2 1 0 0,0 1-1 0 0,-1 1 0 0 0,0 1 0 0 0,-36-10 1 0 0,42 16-8 0 0,1 1 0 0 0,-1 1 0 0 0,1 1 0 0 0,-1 0 0 0 0,0 2 0 0 0,0 0 0 0 0,-31 5 0 0 0,38-3-74 0 0,-1 1 1 0 0,0 1-1 0 0,1 0 1 0 0,0 0-1 0 0,0 1 1 0 0,0 1-1 0 0,1 0 0 0 0,0 1 1 0 0,0 0-1 0 0,0 1 1 0 0,-16 15-1 0 0,26-21-203 0 0,-1 0-1 0 0,2 0 1 0 0,-1 0-1 0 0,0 0 1 0 0,0 0-1 0 0,1 1 1 0 0,-1-1-1 0 0,1 1 1 0 0,-1-1-1 0 0,1 1 1 0 0,0-1 0 0 0,0 1-1 0 0,0 0 1 0 0,1 0-1 0 0,-1-1 1 0 0,1 1-1 0 0,-1 5 1 0 0,1-5-709 0 0,1 1 0 0 0,-1-1 0 0 0,1 0 0 0 0,0 0 0 0 0,0 0 1 0 0,0-1-1 0 0,0 1 0 0 0,0 0 0 0 0,1 0 0 0 0,-1 0 0 0 0,3 2 0 0 0,14 17-7269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122 146 2312 0 0,'-18'5'5172'0'0,"8"-1"-1951"0"0,0-1 1 0 0,-1 0-1 0 0,-16 2 0 0 0,25-5-2910 0 0,0 0-1 0 0,0 1 0 0 0,0-1 1 0 0,0 0-1 0 0,1 0 1 0 0,-1-1-1 0 0,0 1 1 0 0,0 0-1 0 0,0-1 0 0 0,0 1 1 0 0,1-1-1 0 0,-1 1 1 0 0,0-1-1 0 0,0 0 0 0 0,1 0 1 0 0,-1 0-1 0 0,1 0 1 0 0,-1 0-1 0 0,1 0 0 0 0,-1 0 1 0 0,1 0-1 0 0,-1-1 1 0 0,1 1-1 0 0,0 0 0 0 0,0-1 1 0 0,-2-2-1 0 0,8 3-80 0 0,0-1 0 0 0,-1 1 0 0 0,1-1 0 0 0,0 0 0 0 0,-1 0 0 0 0,0 0 0 0 0,7-5 0 0 0,-10 7-184 0 0,55-34-7 0 0,-25 14 40 0 0,64-30 0 0 0,-86 46-150 0 0,0 0 1 0 0,0 1-1 0 0,0 0 0 0 0,0 1 1 0 0,1 0-1 0 0,-1 1 1 0 0,1 0-1 0 0,-1 0 1 0 0,1 1-1 0 0,-1 0 1 0 0,1 0-1 0 0,13 4 1 0 0,-6 3-1285 0 0,8 4-3585 0 0,-12-13-6334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7226 0 0,'-12'-2'11109'0'0,"11"2"-10664"0"0,-5 11 5301 0 0,6-9-5538 0 0,0-1 0 0 0,0 1 0 0 0,0 0 0 0 0,0-1 0 0 0,0 1 1 0 0,0 0-1 0 0,0-1 0 0 0,1 1 0 0 0,-1 0 0 0 0,1-1 0 0 0,-1 1 0 0 0,1-1 0 0 0,-1 1 0 0 0,1-1 0 0 0,0 1 0 0 0,1 1 0 0 0,7 4-94 0 0,0 0-1 0 0,0-1 0 0 0,1 0 1 0 0,0-1-1 0 0,18 8 0 0 0,14 8-51 0 0,-31-15-36 0 0,0 2 0 0 0,0-1 1 0 0,0 1-1 0 0,-1 1 0 0 0,0 0 0 0 0,0 1 0 0 0,-1 0 1 0 0,11 16-1 0 0,-17-22 3 0 0,-1 0 0 0 0,0 0 0 0 0,0 0 0 0 0,0 0 0 0 0,0 0 0 0 0,-1 0 0 0 0,0 1 0 0 0,0-1 0 0 0,0 0 0 0 0,0 1 0 0 0,-1-1 0 0 0,1 1 0 0 0,-1-1 0 0 0,0 1 0 0 0,-1-1 0 0 0,1 1 0 0 0,-1-1 0 0 0,0 1 0 0 0,0-1 0 0 0,0 1 0 0 0,-1-1 0 0 0,1 0 0 0 0,-1 0 0 0 0,0 0 0 0 0,0 0 0 0 0,0 0 0 0 0,-1 0 0 0 0,-5 6 0 0 0,-26 23 154 0 0,29-29-369 0 0,0 0-1 0 0,-1 1 0 0 0,1 0 0 0 0,1 0 1 0 0,-1 0-1 0 0,1 0 0 0 0,0 1 1 0 0,0 0-1 0 0,1 0 0 0 0,-1 0 0 0 0,-2 9 1 0 0,7 4-3898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46 1400 0 0,'-13'12'5209'0'0,"-11"-2"7618"0"0,23-10-12423 0 0,0 1-1 0 0,0-1 0 0 0,0 0 1 0 0,1 0-1 0 0,-1 0 0 0 0,0 0 1 0 0,0 0-1 0 0,0 0 0 0 0,0-1 1 0 0,0 1-1 0 0,1 0 0 0 0,-1 0 1 0 0,0-1-1 0 0,0 1 0 0 0,0 0 0 0 0,1-1 1 0 0,-1 1-1 0 0,0-1 0 0 0,0 1 1 0 0,1-1-1 0 0,-1 1 0 0 0,0-1 1 0 0,0 0-1 0 0,-4-18-794 0 0,6 18 407 0 0,-1-1 1 0 0,1 1-1 0 0,0-1 1 0 0,0 1-1 0 0,0-1 0 0 0,0 1 1 0 0,0 0-1 0 0,0-1 1 0 0,0 1-1 0 0,0 0 1 0 0,0 0-1 0 0,1 0 0 0 0,-1 0 1 0 0,1 0-1 0 0,-1 0 1 0 0,0 0-1 0 0,1 1 1 0 0,-1-1-1 0 0,1 0 1 0 0,2 0-1 0 0,34-11 22 0 0,-30 10-26 0 0,0 0 0 0 0,1 1 0 0 0,-1 0 0 0 0,0 0 1 0 0,1 1-1 0 0,-1 0 0 0 0,1 1 0 0 0,-1 0 1 0 0,0 0-1 0 0,1 0 0 0 0,-1 1 0 0 0,0 1 1 0 0,10 3-1 0 0,-13-3-8 0 0,-1-1 1 0 0,1 1 0 0 0,0 0-1 0 0,-1 0 1 0 0,1 1-1 0 0,-1-1 1 0 0,0 1 0 0 0,0 0-1 0 0,0 0 1 0 0,-1 1-1 0 0,1-1 1 0 0,-1 1-1 0 0,0-1 1 0 0,-1 1 0 0 0,1 0-1 0 0,-1 0 1 0 0,0 1-1 0 0,0-1 1 0 0,0 0-1 0 0,-1 0 1 0 0,1 8 0 0 0,0-3-17 0 0,-1 0 0 0 0,-1 0 0 0 0,0 0 0 0 0,0 0 0 0 0,-1 0 0 0 0,0 0 1 0 0,-1 0-1 0 0,0 0 0 0 0,0 0 0 0 0,-8 17 0 0 0,-16 22-3797 0 0,26-48 3573 0 0,0-1 0 0 0,0 0-1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71 8050 0 0,'0'-2'1134'0'0,"1"-1"0"0"0,-1 0-1 0 0,0 0 1 0 0,1 0 0 0 0,0 0 0 0 0,0 1 0 0 0,0-1 0 0 0,0 0 0 0 0,0 0 0 0 0,0 1 0 0 0,1-1 0 0 0,-1 1-1 0 0,3-4 1 0 0,-1 3-680 0 0,-1 1 1 0 0,1-1-1 0 0,-1 1 0 0 0,1-1 0 0 0,0 1 0 0 0,0 0 0 0 0,0 0 0 0 0,0 1 0 0 0,0-1 0 0 0,5-1 0 0 0,-6 2-646 0 0,1 0 0 0 0,-1 0 0 0 0,1 1-1 0 0,-1-1 1 0 0,1 1 0 0 0,-1 0-1 0 0,1-1 1 0 0,0 1 0 0 0,-1 1-1 0 0,1-1 1 0 0,-1 0 0 0 0,1 0 0 0 0,-1 1-1 0 0,3 0 1 0 0,-2 0-239 0 0,-1 0-1 0 0,0 0 1 0 0,0 1 0 0 0,0-1-1 0 0,0 0 1 0 0,-1 1-1 0 0,1-1 1 0 0,0 1 0 0 0,-1-1-1 0 0,1 1 1 0 0,0 0 0 0 0,-1 0-1 0 0,0 0 1 0 0,0 0 0 0 0,1 0-1 0 0,-1 0 1 0 0,1 3 0 0 0,-3 7-8274 0 0,0-10 7261 0 0,-2 8-4325 0 0</inkml:trace>
  <inkml:trace contextRef="#ctx0" brushRef="#br0" timeOffset="1">0 194 10074 0 0,'3'0'13269'0'0,"15"3"-11189"0"0,5-3-1604 0 0,0-1 0 0 0,1-1 1 0 0,40-8-1 0 0,-13 1-3559 0 0,-50 9 2600 0 0,0-1-1 0 0,0 1 0 0 0,0 0 1 0 0,0-1-1 0 0,1 1 1 0 0,-1-1-1 0 0,0 0 0 0 0,0 1 1 0 0,0-1-1 0 0,0 0 1 0 0,-1 0-1 0 0,1 0 0 0 0,0 0 1 0 0,0 1-1 0 0,0-1 1 0 0,-1 0-1 0 0,1 0 0 0 0,0 0 1 0 0,-1-1-1 0 0,1 1 1 0 0,-1 0-1 0 0,1 0 0 0 0,-1 0 1 0 0,1 0-1 0 0,-1-1 1 0 0,0 1-1 0 0,0 0 0 0 0,0 0 1 0 0,0 0-1 0 0,0-1 0 0 0,0-1 1 0 0,1-13-5470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 9490 0 0,'3'-10'16153'0'0,"2"17"-13051"0"0,-2 4-3596 0 0,8 114-289 0 0,3-43-6094 0 0,-12-74 6028 0 0,-2-7 587 0 0,1 0 1 0 0,-1 1-1 0 0,1-1 0 0 0,-1 1 1 0 0,1-1-1 0 0,-1 0 0 0 0,0 1 1 0 0,0-1-1 0 0,0 1 0 0 0,0-1 1 0 0,0 1-1 0 0,0-1 1 0 0,0 1-1 0 0,0-1 0 0 0,-1 1 1 0 0,1-1-1 0 0,0 1 0 0 0,-1-1 1 0 0,1 1-1 0 0,-1-1 0 0 0,0 0 1 0 0,1 1-1 0 0,-1-1 0 0 0,0 0 1 0 0,0 0-1 0 0,-1 2 0 0 0,-20 21-6734 0 0,18-17 7906 0 0,0 1 0 0 0,0 0 0 0 0,0 0 0 0 0,-2 10 0 0 0,-7 37 9375 0 0,8-23-7087 0 0,4-20-2643 0 0,0 0-1 0 0,1 0 0 0 0,0 0 0 0 0,0 0 0 0 0,6 24 0 0 0,-6-32-532 0 0,1 1-1 0 0,0-1 0 0 0,1 0 0 0 0,-1 1 0 0 0,1-1 0 0 0,-1 0 0 0 0,2 0 0 0 0,-1 0 0 0 0,0 0 1 0 0,1 0-1 0 0,-1 0 0 0 0,1-1 0 0 0,0 1 0 0 0,0-1 0 0 0,1 0 0 0 0,-1 0 0 0 0,1 0 0 0 0,6 4 1 0 0,-7-6 17 0 0,0 0-1 0 0,0-1 1 0 0,0 1 0 0 0,0-1 0 0 0,1 1 0 0 0,-1-1 0 0 0,0 0 0 0 0,1 0 0 0 0,-1 0 0 0 0,0-1 0 0 0,0 1 0 0 0,1-1 0 0 0,-1 0 0 0 0,0 0 0 0 0,0 0 0 0 0,0 0 0 0 0,0 0 0 0 0,0-1 0 0 0,0 1 0 0 0,0-1 0 0 0,-1 0 0 0 0,1 0 0 0 0,-1 0 0 0 0,1 0 0 0 0,-1-1 0 0 0,1 1 0 0 0,1-4 0 0 0,5-3 77 0 0,-1-1 0 0 0,0-1 0 0 0,0 1 1 0 0,-1-2-1 0 0,8-16 0 0 0,-13 24-97 0 0,-1 1-1 0 0,0 0 1 0 0,1 0 0 0 0,-1-1 0 0 0,0 1-1 0 0,-1-1 1 0 0,1 1 0 0 0,0-1 0 0 0,-1 1-1 0 0,0-1 1 0 0,0 1 0 0 0,0-1 0 0 0,0 0-1 0 0,-1 1 1 0 0,1-1 0 0 0,-1 1 0 0 0,0-1-1 0 0,0 1 1 0 0,0 0 0 0 0,-1-1 0 0 0,-2-4-1 0 0,1 5-5 0 0,1-1 0 0 0,-2 1 0 0 0,1-1-1 0 0,0 1 1 0 0,-1 0 0 0 0,1 0-1 0 0,-1 1 1 0 0,0-1 0 0 0,0 1-1 0 0,0 0 1 0 0,0 0 0 0 0,0 0-1 0 0,0 0 1 0 0,-1 1 0 0 0,1-1-1 0 0,-8 0 1 0 0,7 1-95 0 0,-1 0-1 0 0,1 1 0 0 0,-1-1 1 0 0,1 1-1 0 0,-1 0 1 0 0,1 1-1 0 0,-1-1 1 0 0,1 1-1 0 0,-1 0 1 0 0,1 0-1 0 0,0 1 1 0 0,0 0-1 0 0,0 0 1 0 0,-1 0-1 0 0,2 0 1 0 0,-1 1-1 0 0,0 0 1 0 0,-8 6-1 0 0,9-5-279 0 0,1-1 0 0 0,0 1 0 0 0,0 0 0 0 0,0-1-1 0 0,0 1 1 0 0,0 1 0 0 0,1-1 0 0 0,0 0 0 0 0,0 0 0 0 0,0 1-1 0 0,0 0 1 0 0,1-1 0 0 0,-1 1 0 0 0,0 6 0 0 0,3 1-4757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 4585 0 0,'-4'-5'21107'0'0,"9"5"-17796"0"0,8-2-4472 0 0,-7 1 1167 0 0,-1 0 0 0 0,1 0 0 0 0,0 0 0 0 0,0 1 0 0 0,0 0-1 0 0,0 0 1 0 0,0 1 0 0 0,0-1 0 0 0,-1 1 0 0 0,1 1 0 0 0,0-1 0 0 0,-1 1 0 0 0,1 0 0 0 0,-1 0 0 0 0,1 1 0 0 0,-1-1 0 0 0,0 1 0 0 0,0 0-1 0 0,0 1 1 0 0,7 5 0 0 0,-9-6 4 0 0,0 0 0 0 0,0 1 0 0 0,0-1-1 0 0,0 1 1 0 0,-1 0 0 0 0,1 0-1 0 0,-1 0 1 0 0,0 0 0 0 0,0 0 0 0 0,0 0-1 0 0,-1 1 1 0 0,0-1 0 0 0,1 0-1 0 0,-2 1 1 0 0,1-1 0 0 0,0 1 0 0 0,-1-1-1 0 0,0 1 1 0 0,0 0 0 0 0,0-1-1 0 0,-1 1 1 0 0,1-1 0 0 0,-1 1 0 0 0,0-1-1 0 0,0 1 1 0 0,-4 7 0 0 0,0-3-1 0 0,0 1-1 0 0,0-1 1 0 0,-1 0 0 0 0,-1-1 0 0 0,1 1 0 0 0,-1-1-1 0 0,0-1 1 0 0,-1 1 0 0 0,0-1 0 0 0,0-1 0 0 0,-10 7 0 0 0,-11 10 27 0 0,29-23-35 0 0,0 0-1 0 0,0 0 1 0 0,-1 0-1 0 0,1 0 1 0 0,0 0-1 0 0,0 0 1 0 0,0 1-1 0 0,0-1 1 0 0,-1 0-1 0 0,1 0 1 0 0,0 0-1 0 0,0 0 1 0 0,0 0-1 0 0,0 1 1 0 0,0-1-1 0 0,0 0 1 0 0,0 0-1 0 0,-1 0 1 0 0,1 0-1 0 0,0 1 1 0 0,0-1-1 0 0,0 0 0 0 0,0 0 1 0 0,0 0-1 0 0,0 1 1 0 0,0-1-1 0 0,0 0 1 0 0,0 0-1 0 0,0 0 1 0 0,0 0-1 0 0,0 1 1 0 0,0-1-1 0 0,0 0 1 0 0,0 0-1 0 0,0 0 1 0 0,0 1-1 0 0,0-1 1 0 0,1 0-1 0 0,-1 0 1 0 0,0 0-1 0 0,0 0 1 0 0,0 1-1 0 0,0-1 1 0 0,0 0-1 0 0,0 0 1 0 0,0 0-1 0 0,1 0 1 0 0,-1 0-1 0 0,0 1 1 0 0,0-1-1 0 0,15 4 68 0 0,16-2 65 0 0,18-3-21 0 0,8 0-548 0 0,-20-2-3129 0 0,-42-9-5323 0 0,-18 2 8209 0 0,21 10 811 0 0,1 0 0 0 0,-1 0 0 0 0,0 0 0 0 0,1 0 0 0 0,-1 0 0 0 0,1 1 0 0 0,-1-1 0 0 0,1 0 0 0 0,-1 1 0 0 0,1-1 0 0 0,-1 1 0 0 0,1-1 0 0 0,0 1 0 0 0,-1 0 0 0 0,1-1 0 0 0,-1 1 0 0 0,1 0 0 0 0,0 0 0 0 0,0 0 0 0 0,0 0 0 0 0,0 0 1 0 0,0 0-1 0 0,0 1 0 0 0,0-1 0 0 0,0 0 0 0 0,0 1 0 0 0,0-1 0 0 0,0 0 0 0 0,1 1 0 0 0,-1-1 0 0 0,1 1 0 0 0,-1-1 0 0 0,1 1 0 0 0,0-1 0 0 0,-1 1 0 0 0,1-1 0 0 0,0 3 0 0 0,-1 0 268 0 0,1 1-1 0 0,0-1 1 0 0,0 1-1 0 0,1-1 1 0 0,-1 1-1 0 0,1-1 1 0 0,0 1-1 0 0,0-1 1 0 0,0 1-1 0 0,1-1 1 0 0,2 6-1 0 0,-3-9-290 0 0,-1 0 0 0 0,1 0 0 0 0,-1 1 0 0 0,1-1 0 0 0,-1 0 0 0 0,0 0 0 0 0,1 1 0 0 0,-1-1 0 0 0,0 0 0 0 0,0 1 0 0 0,0-1 0 0 0,0 0 0 0 0,0 1 0 0 0,0-1 0 0 0,0 0 0 0 0,0 0 0 0 0,-1 1 0 0 0,1-1 0 0 0,0 0 0 0 0,-1 0 0 0 0,1 1 0 0 0,-1-1 0 0 0,0 0 0 0 0,1 0 0 0 0,-1 0 0 0 0,-1 2 0 0 0,-30 26-146 0 0,7-8 34 0 0,25-21 12 0 0,0 0-1 0 0,0 0 0 0 0,-1 0 0 0 0,1 1 0 0 0,0-1 1 0 0,0 0-1 0 0,0 0 0 0 0,0 0 0 0 0,0 0 1 0 0,0 0-1 0 0,0 0 0 0 0,0 1 0 0 0,-1-1 1 0 0,1 0-1 0 0,0 0 0 0 0,0 0 0 0 0,0 0 0 0 0,0 0 1 0 0,0 1-1 0 0,0-1 0 0 0,0 0 0 0 0,0 0 1 0 0,0 0-1 0 0,0 0 0 0 0,0 1 0 0 0,0-1 1 0 0,0 0-1 0 0,0 0 0 0 0,0 0 0 0 0,0 0 0 0 0,0 1 1 0 0,0-1-1 0 0,0 0 0 0 0,1 0 0 0 0,-1 0 1 0 0,0 0-1 0 0,0 0 0 0 0,0 1 0 0 0,0-1 0 0 0,0 0 1 0 0,0 0-1 0 0,0 0 0 0 0,0 0 0 0 0,1 0 1 0 0,-1 0-1 0 0,0 0 0 0 0,0 0 0 0 0,0 1 1 0 0,0-1-1 0 0,0 0 0 0 0,1 0 0 0 0,-1 0 0 0 0,0 0 1 0 0,0 0-1 0 0,0 0 0 0 0,0 0 0 0 0,0 0 1 0 0,1 0-1 0 0,-1 0 0 0 0,0 0 0 0 0,0 0 1 0 0,0 0-1 0 0,0 0 0 0 0,1 0 0 0 0,-1 0 0 0 0,0 0 1 0 0,0 0-1 0 0,0 0 0 0 0,24-3 633 0 0,29-9 124 0 0,-51 11-766 0 0,18-4-402 0 0,43-9 933 0 0,-20 13-8064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 10578 0 0,'-1'-3'2465'0'0,"-5"-20"4656"0"0,5 23-6869 0 0,1-1 0 0 0,0 0 0 0 0,0 1 0 0 0,0-1-1 0 0,0 1 1 0 0,0-1 0 0 0,-1 0 0 0 0,1 1 0 0 0,0-1 0 0 0,-1 1 0 0 0,1-1 0 0 0,0 0 0 0 0,-1 1 0 0 0,1-1 0 0 0,-1 1 0 0 0,1-1 0 0 0,0 1 0 0 0,-1 0 0 0 0,1-1 0 0 0,-1 1 0 0 0,0-1 0 0 0,1 1 0 0 0,-2-1 0 0 0,29 11 2132 0 0,-13-7-2311 0 0,1-1-1 0 0,0 0 0 0 0,0-1 0 0 0,0-1 0 0 0,26-2 0 0 0,73-19 43 0 0,-105 19-118 0 0,-5 4-3148 0 0,-17 8-8003 0 0,12-9 10449 0 0,-1-1-1 0 0,1 1 1 0 0,0-1-1 0 0,-1 0 1 0 0,1 0-1 0 0,0 0 1 0 0,-1 1-1 0 0,1-1 1 0 0,-3-1-1 0 0,-13-3-2962 0 0,4 7 428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3457 0 0,'-30'16'4480'0'0,"-2"-8"3543"0"0,14 1 2647 0 0,18 5-8455 0 0,7 19-3027 0 0,-4-21 1384 0 0,5 34-625 0 0,12 58-1557 0 0,2-37-4159 0 0,-22-66 5493 0 0,1 0 1 0 0,-1 0 0 0 0,0 0 0 0 0,1 0-1 0 0,-1-1 1 0 0,1 1 0 0 0,-1 0 0 0 0,1 0-1 0 0,-1 0 1 0 0,1 0 0 0 0,-1-1 0 0 0,1 1-1 0 0,0 0 1 0 0,0 0 0 0 0,-1-1 0 0 0,1 1-1 0 0,0-1 1 0 0,1 2 0 0 0,-2-3 117 0 0,1 1 1 0 0,-1 0-1 0 0,1 0 0 0 0,-1 0 0 0 0,1 0 1 0 0,-1-1-1 0 0,0 1 0 0 0,1 0 0 0 0,-1 0 1 0 0,0-1-1 0 0,1 1 0 0 0,-1 0 0 0 0,0-1 1 0 0,1 1-1 0 0,-1 0 0 0 0,0-1 1 0 0,1 1-1 0 0,-1 0 0 0 0,0-1 0 0 0,0 1 1 0 0,0-1-1 0 0,1 1 0 0 0,-1 0 0 0 0,0-1 1 0 0,0 1-1 0 0,0-1 0 0 0,6-37-2244 0 0,-7-16 2699 0 0,-1-32 2999 0 0,3 74-1909 0 0,0 1 0 0 0,0-1-1 0 0,1 1 1 0 0,1 0 0 0 0,4-12-1 0 0,-7 22-1232 0 0,0 0 0 0 0,0 0 1 0 0,1 0-1 0 0,-1 0 0 0 0,0 0 0 0 0,1 1 0 0 0,-1-1 0 0 0,0 0 0 0 0,1 0 0 0 0,-1 1 0 0 0,1-1 0 0 0,0 0 1 0 0,-1 1-1 0 0,1-1 0 0 0,-1 0 0 0 0,1 1 0 0 0,0-1 0 0 0,0 1 0 0 0,-1-1 0 0 0,1 1 0 0 0,0-1 1 0 0,0 1-1 0 0,0 0 0 0 0,-1-1 0 0 0,1 1 0 0 0,1-1 0 0 0,0 2-22 0 0,-1-1-1 0 0,0 0 0 0 0,0 1 1 0 0,0-1-1 0 0,0 1 1 0 0,1-1-1 0 0,-1 1 0 0 0,0-1 1 0 0,0 1-1 0 0,0 0 1 0 0,0-1-1 0 0,0 1 0 0 0,0 0 1 0 0,0 0-1 0 0,-1 0 1 0 0,2 1-1 0 0,3 4 61 0 0,-1-1 0 0 0,0 1-1 0 0,-1 0 1 0 0,1 1 0 0 0,3 8 0 0 0,-5-9-234 0 0,0 0 1 0 0,0-1-1 0 0,-1 1 0 0 0,0 0 1 0 0,0 0-1 0 0,0 1 0 0 0,0-1 1 0 0,-1 0-1 0 0,0 0 0 0 0,-1 0 1 0 0,1 0-1 0 0,-1 0 1 0 0,-3 10-1 0 0,2-11-64 0 0,0 0 1 0 0,-1-1-1 0 0,1 1 1 0 0,-1-1-1 0 0,0 0 1 0 0,0 0-1 0 0,-1 0 1 0 0,1 0-1 0 0,-1-1 1 0 0,0 1-1 0 0,0-1 1 0 0,0 0-1 0 0,0 0 1 0 0,-1 0-1 0 0,1-1 1 0 0,-8 4-1 0 0,-32 9-308 0 0,36-13 408 0 0,0 0 1 0 0,0 0-1 0 0,0 1 1 0 0,1 0-1 0 0,0 1 0 0 0,-12 7 1 0 0,19-11 27 0 0,0 0 0 0 0,-1 0 0 0 0,1 0 0 0 0,0 0 0 0 0,0 0 0 0 0,0 0 0 0 0,-1 0-1 0 0,1 0 1 0 0,0 1 0 0 0,0-1 0 0 0,0 0 0 0 0,0 0 0 0 0,-1 0 0 0 0,1 0 0 0 0,0 1 0 0 0,0-1 0 0 0,0 0 0 0 0,0 0 0 0 0,0 0 0 0 0,0 1 0 0 0,0-1 0 0 0,0 0 0 0 0,0 0 0 0 0,-1 1 0 0 0,1-1-1 0 0,0 0 1 0 0,0 0 0 0 0,0 0 0 0 0,0 1 0 0 0,0-1 0 0 0,0 0 0 0 0,0 0 0 0 0,0 1 0 0 0,1-1 0 0 0,-1 0 0 0 0,0 0 0 0 0,0 0 0 0 0,0 1 0 0 0,0-1 0 0 0,0 0 0 0 0,0 0 0 0 0,0 0 0 0 0,0 1 0 0 0,1-1-1 0 0,-1 0 1 0 0,0 0 0 0 0,14 6 412 0 0,18-3-176 0 0,-2-4-143 0 0,-1-2-1 0 0,0-1 1 0 0,52-13 0 0 0,-10-2-2775 0 0,-62 16-1296 0 0,-37 14-16369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13171 0 0,'12'11'2872'0'0,"5"-1"-599"0"0,6 2-609 0 0,6-2-680 0 0,0-3-463 0 0,1-3-273 0 0,0-1-176 0 0,-1-3-120 0 0,0-4-288 0 0,-3-2-465 0 0,-2-4-615 0 0,-1-1-1088 0 0,-5-2-1321 0 0,-5-5-376 0 0,-6-2 768 0 0,-1 2-488 0 0</inkml:trace>
  <inkml:trace contextRef="#ctx0" brushRef="#br0" timeOffset="1">323 0 4273 0 0,'-8'2'11642'0'0,"8"-1"-11383"0"0,-5 16 4953 0 0,2 34-3797 0 0,3-35-127 0 0,-25 211 941 0 0,3-41-2562 0 0,18-134-2193 0 0,5 81-1 0 0,4-107-382 0 0,-2-17-99 0 0,-4-48-6871 0 0,-3 19 6495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6609 0 0,'-8'7'10557'0'0,"4"6"-4161"0"0,5 21-1805 0 0,0-9-3986 0 0,-3-10-552 0 0,2-10-88 0 0,0 0 0 0 0,0 0 0 0 0,-1 0-1 0 0,0 0 1 0 0,0 1 0 0 0,0-1 0 0 0,-1-1 0 0 0,0 1 0 0 0,-4 9-1 0 0,5-15-68 0 0,-9-4 89 0 0,8 6 129 0 0,10 7-22 0 0,-5-6-80 0 0,0 0-1 0 0,0 0 1 0 0,0-1-1 0 0,0 1 1 0 0,0-1-1 0 0,0 0 1 0 0,0 0-1 0 0,1 0 1 0 0,-1 0-1 0 0,0 0 1 0 0,1-1-1 0 0,-1 0 1 0 0,1 0-1 0 0,-1 0 1 0 0,1 0-1 0 0,-1 0 1 0 0,0 0 0 0 0,1-1-1 0 0,-1 0 1 0 0,1 0-1 0 0,-1 0 1 0 0,0 0-1 0 0,0 0 1 0 0,6-4-1 0 0,3-1-985 0 0,1-1 0 0 0,-1 0-1 0 0,0-1 1 0 0,17-16-1 0 0,-26 21-456 0 0,0 0 1 0 0,0 0-1 0 0,0-1 0 0 0,0 1 0 0 0,-1-1 0 0 0,1 0 0 0 0,2-5 0 0 0,5-8-6803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10058 0 0,'-24'2'6730'0'0,"17"-2"-5575"0"0,0 0 1 0 0,1 1-1 0 0,-1 0 1 0 0,0 0-1 0 0,1 0 1 0 0,-9 4-1 0 0,15-5-1091 0 0,0 0-1 0 0,1 0 1 0 0,-1 0 0 0 0,0 0-1 0 0,0 0 1 0 0,0 0-1 0 0,1 0 1 0 0,-1 1 0 0 0,0-1-1 0 0,0 0 1 0 0,0 0 0 0 0,1 0-1 0 0,-1 0 1 0 0,0 1 0 0 0,0-1-1 0 0,0 0 1 0 0,0 0 0 0 0,1 0-1 0 0,-1 1 1 0 0,0-1 0 0 0,0 0-1 0 0,0 0 1 0 0,0 0-1 0 0,0 1 1 0 0,0-1 0 0 0,0 0-1 0 0,0 0 1 0 0,0 1 0 0 0,0-1-1 0 0,0 0 1 0 0,0 0 0 0 0,0 1-1 0 0,0-1 1 0 0,0 0 0 0 0,0 0-1 0 0,0 1 1 0 0,0-1-1 0 0,0 0 1 0 0,0 0 0 0 0,0 1-1 0 0,0-1 1 0 0,0 0 0 0 0,0 0-1 0 0,0 0 1 0 0,-1 1 0 0 0,1-1-1 0 0,0 0 1 0 0,0 0 0 0 0,0 0-1 0 0,0 1 1 0 0,-1-1-1 0 0,1 0 1 0 0,0 0 0 0 0,0 0-1 0 0,0 0 1 0 0,-1 1 0 0 0,23 1-23 0 0,30-7-43 0 0,-27 3-454 0 0,-1 0-1 0 0,0 1 0 0 0,32 4 0 0 0,-56-3 270 0 0,1 0 0 0 0,0 0-1 0 0,-1 0 1 0 0,1 0 0 0 0,0 0-1 0 0,-1 0 1 0 0,1 0 0 0 0,-1 0-1 0 0,1 1 1 0 0,0-1 0 0 0,-1 0-1 0 0,1 0 1 0 0,-1 1 0 0 0,1-1-1 0 0,-1 0 1 0 0,1 1-1 0 0,-1-1 1 0 0,1 0 0 0 0,-1 1-1 0 0,1-1 1 0 0,-1 1 0 0 0,0-1-1 0 0,1 1 1 0 0,-1-1 0 0 0,0 1-1 0 0,1-1 1 0 0,-1 1 0 0 0,0-1-1 0 0,0 1 1 0 0,1 0 0 0 0,-1-1-1 0 0,0 1 1 0 0,0-1 0 0 0,0 1-1 0 0,0 0 1 0 0,0-1 0 0 0,0 1-1 0 0,0 0 1 0 0,0-1-1 0 0,0 1 1 0 0,0-1 0 0 0,0 1-1 0 0,0 0 1 0 0,0-1 0 0 0,-1 1-1 0 0,1-1 1 0 0,0 2 0 0 0,-2 0-999 0 0,1 1-1 0 0,0-1 1 0 0,-1 1 0 0 0,1-1 0 0 0,-1 0 0 0 0,0 0 0 0 0,1 0 0 0 0,-1 0 0 0 0,-4 3 0 0 0,-5 4-3069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0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5169 0 0,'-3'1'694'0'0,"1"-1"0"0"0,-1 0 1 0 0,1 1-1 0 0,-1 0 0 0 0,1 0 0 0 0,0 0 0 0 0,-1 0 0 0 0,1 0 0 0 0,0 0 0 0 0,-1 0 1 0 0,1 1-1 0 0,0-1 0 0 0,0 1 0 0 0,0 0 0 0 0,0-1 0 0 0,1 1 0 0 0,-1 0 1 0 0,0 0-1 0 0,1 0 0 0 0,-1 0 0 0 0,1 1 0 0 0,0-1 0 0 0,-2 4 0 0 0,3-5-536 0 0,-1 1 0 0 0,1 0 0 0 0,0 0 0 0 0,-1-1 0 0 0,1 1 0 0 0,0 0-1 0 0,0 0 1 0 0,0 0 0 0 0,0 0 0 0 0,0-1 0 0 0,1 1 0 0 0,-1 0-1 0 0,1 0 1 0 0,-1-1 0 0 0,1 1 0 0 0,-1 0 0 0 0,1-1 0 0 0,0 1-1 0 0,0 0 1 0 0,0-1 0 0 0,0 1 0 0 0,0-1 0 0 0,0 1 0 0 0,0-1 0 0 0,1 0-1 0 0,-1 1 1 0 0,0-1 0 0 0,1 0 0 0 0,-1 0 0 0 0,1 0 0 0 0,-1 0-1 0 0,1 0 1 0 0,2 1 0 0 0,2 0-27 0 0,-1 0-1 0 0,1-1 1 0 0,-1 1-1 0 0,1-1 0 0 0,0 0 1 0 0,-1-1-1 0 0,1 1 1 0 0,0-1-1 0 0,0 0 1 0 0,0-1-1 0 0,-1 1 1 0 0,8-2-1 0 0,10-4-138 0 0,36-11 0 0 0,-47 13-65 0 0,-18 6-29 0 0,1 1 0 0 0,-1 1 0 0 0,0-1-1 0 0,1 1 1 0 0,0 0 0 0 0,0 0 0 0 0,0 1 0 0 0,0 0 0 0 0,-6 8-1 0 0,5-5 127 0 0,0 0-1 0 0,0 0 0 0 0,1 1 0 0 0,0 0 0 0 0,-7 17 0 0 0,11-22 6 0 0,0 0 0 0 0,0 0 1 0 0,0 0-1 0 0,1 1 0 0 0,0-1 0 0 0,0 0 0 0 0,0 0 0 0 0,0 0 0 0 0,1 0 0 0 0,-1 1 0 0 0,1-1 0 0 0,0 0 0 0 0,1 0 0 0 0,-1 0 0 0 0,3 4 0 0 0,-4-7 9 0 0,1 1 0 0 0,0-1 0 0 0,0 1 0 0 0,0-1-1 0 0,0 0 1 0 0,0 0 0 0 0,0 1 0 0 0,0-1-1 0 0,0 0 1 0 0,0 0 0 0 0,1 0 0 0 0,-1 0 0 0 0,0 0-1 0 0,1 0 1 0 0,-1-1 0 0 0,1 1 0 0 0,-1 0-1 0 0,1-1 1 0 0,-1 1 0 0 0,1-1 0 0 0,0 1-1 0 0,-1-1 1 0 0,1 0 0 0 0,0 0 0 0 0,-1 0 0 0 0,1 0-1 0 0,-1 0 1 0 0,1 0 0 0 0,0 0 0 0 0,-1-1-1 0 0,1 1 1 0 0,-1 0 0 0 0,1-1 0 0 0,0 1-1 0 0,-1-1 1 0 0,1 0 0 0 0,-1 1 0 0 0,0-1 0 0 0,1 0-1 0 0,1-2 1 0 0,3 0-18 0 0,-1-1-1 0 0,0 0 1 0 0,0-1-1 0 0,-1 1 1 0 0,1-1 0 0 0,-1 0-1 0 0,0 0 1 0 0,0 0 0 0 0,-1 0-1 0 0,1-1 1 0 0,-1 1-1 0 0,0-1 1 0 0,-1 0 0 0 0,1 0-1 0 0,-1 0 1 0 0,-1-1-1 0 0,3-10 1 0 0,-3 13-222 0 0,-1-1-1 0 0,1 0 1 0 0,-1 0-1 0 0,0 0 1 0 0,0 0 0 0 0,-1 0-1 0 0,1 0 1 0 0,-1 0-1 0 0,0 0 1 0 0,-1 1-1 0 0,1-1 1 0 0,-1 0 0 0 0,0 1-1 0 0,0-1 1 0 0,0 1-1 0 0,-1 0 1 0 0,1 0 0 0 0,-1 0-1 0 0,0 0 1 0 0,0 0-1 0 0,-1 0 1 0 0,1 1 0 0 0,-7-6-1 0 0,-23-11-5107 0 0,-6-6-7788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10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9978 0 0,'6'4'12923'0'0,"-6"-3"-12591"0"0,1 14 4166 0 0,-4 16-3411 0 0,3-30-709 0 0,-6 41 157 0 0,3-28-615 0 0,0 0 0 0 0,1 0 0 0 0,1 0 0 0 0,1 1 0 0 0,0-1 0 0 0,0 1 0 0 0,4 16 1 0 0,-4-30 68 0 0,0 0 1 0 0,0-1 0 0 0,1 1 0 0 0,-1-1 0 0 0,0 1 0 0 0,0-1-1 0 0,1 1 1 0 0,-1 0 0 0 0,1-1 0 0 0,-1 1 0 0 0,0-1 0 0 0,1 0 0 0 0,-1 1-1 0 0,1-1 1 0 0,-1 1 0 0 0,1-1 0 0 0,-1 0 0 0 0,1 1 0 0 0,-1-1 0 0 0,1 0-1 0 0,-1 1 1 0 0,1-1 0 0 0,0 0 0 0 0,-1 0 0 0 0,1 0 0 0 0,-1 1-1 0 0,1-1 1 0 0,0 0 0 0 0,0 0 0 0 0,24-5-30 0 0,24-20 73 0 0,-47 23-54 0 0,23-17 475 0 0,-16 11-3489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1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 12139 0 0,'-3'21'8617'0'0,"3"1"-3699"0"0,1-8-3886 0 0,1 0 1 0 0,5 22-1 0 0,-7-35-1036 0 0,0-1-1 0 0,0 0 1 0 0,0 0-1 0 0,0 0 0 0 0,0 1 1 0 0,0-1-1 0 0,0 0 1 0 0,0 0-1 0 0,0 0 0 0 0,0 1 1 0 0,0-1-1 0 0,0 0 0 0 0,0 0 1 0 0,0 0-1 0 0,0 1 1 0 0,0-1-1 0 0,0 0 0 0 0,0 0 1 0 0,0 0-1 0 0,1 1 1 0 0,-1-1-1 0 0,0 0 0 0 0,0 0 1 0 0,0 0-1 0 0,0 0 0 0 0,0 0 1 0 0,1 1-1 0 0,-1-1 1 0 0,0 0-1 0 0,0 0 0 0 0,0 0 1 0 0,0 0-1 0 0,1 0 1 0 0,-1 0-1 0 0,0 0 0 0 0,0 0 1 0 0,0 0-1 0 0,1 1 1 0 0,-1-1-1 0 0,0 0 0 0 0,0 0 1 0 0,0 0-1 0 0,1 0 0 0 0,-1 0 1 0 0,0 0-1 0 0,0-1 1 0 0,7-9-192 0 0,1-16-37 0 0,-5 15 201 0 0,0 0-1 0 0,1 0 1 0 0,0 0-1 0 0,0 1 1 0 0,1-1 0 0 0,0 1-1 0 0,1 0 1 0 0,0 1 0 0 0,11-13-1 0 0,-15 20 32 0 0,0 0-1 0 0,0-1 1 0 0,0 1-1 0 0,1 0 0 0 0,-1 0 1 0 0,1 0-1 0 0,0 1 1 0 0,0-1-1 0 0,-1 1 1 0 0,1-1-1 0 0,0 1 1 0 0,0 0-1 0 0,0 0 1 0 0,0 0-1 0 0,1 1 0 0 0,-1-1 1 0 0,0 1-1 0 0,0-1 1 0 0,0 1-1 0 0,0 0 1 0 0,1 0-1 0 0,-1 1 1 0 0,0-1-1 0 0,0 1 0 0 0,0-1 1 0 0,0 1-1 0 0,0 0 1 0 0,0 0-1 0 0,0 1 1 0 0,0-1-1 0 0,0 0 1 0 0,0 1-1 0 0,0 0 0 0 0,-1 0 1 0 0,1 0-1 0 0,-1 0 1 0 0,4 3-1 0 0,-2-2 22 0 0,-1 0 0 0 0,0 0 0 0 0,0 0 0 0 0,0 1-1 0 0,0-1 1 0 0,-1 0 0 0 0,1 1 0 0 0,-1 0 0 0 0,0 0 0 0 0,0 0-1 0 0,0 0 1 0 0,2 8 0 0 0,-3-11 4 0 0,-1 1 1 0 0,0 0-1 0 0,0 0 0 0 0,0 0 0 0 0,0-1 1 0 0,0 1-1 0 0,-1 0 0 0 0,1 0 1 0 0,-1 0-1 0 0,1-1 0 0 0,-1 1 0 0 0,1 0 1 0 0,-1-1-1 0 0,0 1 0 0 0,0 0 0 0 0,0-1 1 0 0,0 1-1 0 0,0-1 0 0 0,0 1 1 0 0,0-1-1 0 0,0 0 0 0 0,-1 1 0 0 0,1-1 1 0 0,-1 0-1 0 0,1 0 0 0 0,-1 0 0 0 0,1 0 1 0 0,-1 0-1 0 0,1-1 0 0 0,-1 1 1 0 0,0 0-1 0 0,-2 0 0 0 0,-18 9-19 0 0,0-1-1 0 0,0-1 0 0 0,-1-2 1 0 0,0 0-1 0 0,0-1 0 0 0,-40 3 1 0 0,59-9-71 0 0,9-2 8 0 0,11-2-45 0 0,-5 5-160 0 0,-1 0 0 0 0,1 0 0 0 0,0 1 0 0 0,-1 0 1 0 0,1 1-1 0 0,18 5 0 0 0,10 5-3648 0 0,8 3-9242 0 0,-34-11 6444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1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11394 0 0,'23'-19'10582'0'0,"-19"16"-9643"0"0,0 0 0 0 0,0 1 0 0 0,0-1 0 0 0,0 1 0 0 0,1 0 0 0 0,-1 1 0 0 0,8-3 0 0 0,-11 4-915 0 0,-1 0 0 0 0,0 0 1 0 0,0 0-1 0 0,0 0 1 0 0,1 0-1 0 0,-1-1 0 0 0,0 1 1 0 0,0 0-1 0 0,1 0 0 0 0,-1 0 1 0 0,0 0-1 0 0,0 0 1 0 0,0 0-1 0 0,1 0 0 0 0,-1 0 1 0 0,0 0-1 0 0,0 0 0 0 0,1 1 1 0 0,-1-1-1 0 0,0 0 1 0 0,0 0-1 0 0,0 0 0 0 0,1 0 1 0 0,-1 0-1 0 0,0 0 0 0 0,0 0 1 0 0,0 0-1 0 0,0 1 1 0 0,1-1-1 0 0,-1 0 0 0 0,0 0 1 0 0,0 0-1 0 0,0 0 0 0 0,0 1 1 0 0,0-1-1 0 0,1 0 1 0 0,-1 0-1 0 0,0 0 0 0 0,0 1 1 0 0,0-1-1 0 0,0 0 1 0 0,0 0-1 0 0,0 0 0 0 0,0 1 1 0 0,0-1-1 0 0,0 0 0 0 0,0 0 1 0 0,0 1-1 0 0,0-1 1 0 0,0 0-1 0 0,0 0 0 0 0,-4 15 793 0 0,1-6-3379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1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65 4601 0 0,'0'0'422'0'0,"-1"1"0"0"0,0-1 1 0 0,0 0-1 0 0,1 0 0 0 0,-1 0 0 0 0,0 0 1 0 0,0 0-1 0 0,0 0 0 0 0,1 0 0 0 0,-1 0 0 0 0,0 0 1 0 0,0 0-1 0 0,0 0 0 0 0,1 0 0 0 0,-1-1 1 0 0,0 1-1 0 0,0 0 0 0 0,1-1 0 0 0,-1 1 0 0 0,0 0 1 0 0,1-1-1 0 0,-1 1 0 0 0,0-1 0 0 0,1 1 1 0 0,-1-1-1 0 0,1 0 0 0 0,-1 1 0 0 0,1-1 0 0 0,-1 0 1 0 0,-4-24 5730 0 0,6 23-5830 0 0,-1 0 0 0 0,0 0-1 0 0,-1-1 1 0 0,1 1-1 0 0,0 0 1 0 0,0 0 0 0 0,-1 0-1 0 0,0 0 1 0 0,1 0 0 0 0,-1 0-1 0 0,0 0 1 0 0,0 0-1 0 0,-2-4 1 0 0,2 7-241 0 0,0-1 0 0 0,1 0-1 0 0,-1 0 1 0 0,0 1 0 0 0,1-1 0 0 0,-1 0-1 0 0,0 1 1 0 0,1-1 0 0 0,-1 0 0 0 0,1 1-1 0 0,-1-1 1 0 0,1 1 0 0 0,-1-1 0 0 0,0 1-1 0 0,1 0 1 0 0,0-1 0 0 0,-1 1 0 0 0,1-1 0 0 0,-1 1-1 0 0,1 0 1 0 0,0-1 0 0 0,-1 1 0 0 0,1 0-1 0 0,0 0 1 0 0,0 7 155 0 0,15-13-41 0 0,-14 4-161 0 0,1 0 1 0 0,-1 1 0 0 0,1-1 0 0 0,0 0 0 0 0,-1 1 0 0 0,1 0 0 0 0,0-1-1 0 0,-1 1 1 0 0,1 0 0 0 0,0 0 0 0 0,0 0 0 0 0,-1 0 0 0 0,1 0 0 0 0,0 0-1 0 0,0 0 1 0 0,-1 0 0 0 0,1 1 0 0 0,0-1 0 0 0,-1 1 0 0 0,1 0 0 0 0,-1-1 0 0 0,1 1-1 0 0,0 0 1 0 0,-1 0 0 0 0,1 0 0 0 0,-1 0 0 0 0,0 0 0 0 0,1 0 0 0 0,-1 0-1 0 0,2 2 1 0 0,-1-1 2 0 0,1 0 0 0 0,-1 0 0 0 0,1 0 0 0 0,-1 0-1 0 0,1-1 1 0 0,0 1 0 0 0,0-1 0 0 0,0 0 0 0 0,-1 0 0 0 0,1 0-1 0 0,4 0 1 0 0,13 0 61 0 0,-1-1-1 0 0,38-6 0 0 0,-34 3-12 0 0,36 0 0 0 0,252-1 90 0 0,-79-1-99 0 0,-169 12-30 0 0,-48-4-40 0 0,1-1-1 0 0,20 1 1 0 0,-28-8-1461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84 3217 0 0,'-7'-15'3747'0'0,"5"12"-2585"0"0,0 0-1 0 0,1 1 0 0 0,-1-1 0 0 0,1 0 1 0 0,0 0-1 0 0,0 0 0 0 0,0 0 0 0 0,-1-4 2553 0 0,2 7-3632 0 0,0 0-1 0 0,0 1 1 0 0,0-1-1 0 0,1 0 1 0 0,-1 0-1 0 0,0 0 0 0 0,0 1 1 0 0,0-1-1 0 0,0 0 1 0 0,0 0-1 0 0,0 0 1 0 0,0 0-1 0 0,0 0 1 0 0,1 1-1 0 0,-1-1 1 0 0,0 0-1 0 0,0 0 0 0 0,0 0 1 0 0,0 0-1 0 0,1 0 1 0 0,-1 0-1 0 0,0 1 1 0 0,0-1-1 0 0,0 0 1 0 0,0 0-1 0 0,1 0 0 0 0,-1 0 1 0 0,0 0-1 0 0,0 0 1 0 0,0 0-1 0 0,1 0 1 0 0,-1 0-1 0 0,0 0 1 0 0,0 0-1 0 0,0 0 1 0 0,1 0-1 0 0,-1 0 0 0 0,0 0 1 0 0,0 0-1 0 0,0 0 1 0 0,0 0-1 0 0,1-1 1 0 0,-1 1-1 0 0,0 0 1 0 0,0 0-1 0 0,0 0 1 0 0,0 0-1 0 0,1 0 0 0 0,-1 0 1 0 0,0 0-1 0 0,0-1 1 0 0,0 1-1 0 0,0 0 1 0 0,0 0-1 0 0,0 0 1 0 0,1 0-1 0 0,-1-1 1 0 0,0 1-1 0 0,0 0 0 0 0,0 0 1 0 0,0 0-1 0 0,0 0 1 0 0,0-1-1 0 0,0 1 1 0 0,0 0-1 0 0,0 0 1 0 0,0 0-1 0 0,0-1 1 0 0,7-7 483 0 0,-6 7-487 0 0,1-1 0 0 0,-1 1 0 0 0,1-1 0 0 0,-1 1 1 0 0,1 0-1 0 0,-1 0 0 0 0,1 0 0 0 0,0 0 0 0 0,-1 0 0 0 0,1 0 1 0 0,0 0-1 0 0,0 0 0 0 0,0 1 0 0 0,0-1 0 0 0,0 0 1 0 0,0 1-1 0 0,0 0 0 0 0,0 0 0 0 0,0-1 0 0 0,0 1 0 0 0,0 0 1 0 0,3 1-1 0 0,4-1-40 0 0,-8 0-27 0 0,-1 0-1 0 0,0 0 1 0 0,0 0 0 0 0,1 0 0 0 0,-1 0 0 0 0,0-1-1 0 0,0 1 1 0 0,1 0 0 0 0,-1 0 0 0 0,0 0-1 0 0,0 0 1 0 0,0-1 0 0 0,1 1 0 0 0,-1 0-1 0 0,0 0 1 0 0,0 0 0 0 0,0-1 0 0 0,0 1-1 0 0,1 0 1 0 0,-1 0 0 0 0,0-1 0 0 0,0 1-1 0 0,0 0 1 0 0,0 0 0 0 0,0-1 0 0 0,0 1-1 0 0,0 0 1 0 0,0 0 0 0 0,0-1 0 0 0,0 1-1 0 0,0 0 1 0 0,0 0 0 0 0,0-1 0 0 0,0 1-1 0 0,0 0 1 0 0,0-1 0 0 0,0 1 0 0 0,0 0-1 0 0,0 0 1 0 0,0-1 0 0 0,0 1 0 0 0,0 0-1 0 0,-1 0 1 0 0,1-1 0 0 0,0 1 0 0 0,0 0-1 0 0,-6-3 238 0 0,-1 12-230 0 0,2-5 86 0 0,-8 6 33 0 0,13-10-137 0 0,1 0 0 0 0,-1 0 1 0 0,0 0-1 0 0,0 0 0 0 0,0 0 0 0 0,0 0 0 0 0,0 0 0 0 0,1 0 0 0 0,-1 0 0 0 0,0 0 0 0 0,0 0 0 0 0,0 1 0 0 0,0-1 0 0 0,0 0 0 0 0,0 0 0 0 0,0 0 0 0 0,0 0 0 0 0,1 0 0 0 0,-1 0 1 0 0,0 0-1 0 0,0 0 0 0 0,0 0 0 0 0,0 1 0 0 0,0-1 0 0 0,0 0 0 0 0,0 0 0 0 0,0 0 0 0 0,0 0 0 0 0,0 0 0 0 0,0 0 0 0 0,0 0 0 0 0,0 1 0 0 0,0-1 0 0 0,0 0 0 0 0,0 0 0 0 0,0 0 1 0 0,0 0-1 0 0,0 0 0 0 0,0 0 0 0 0,0 1 0 0 0,0-1 0 0 0,0 0 0 0 0,0 0 0 0 0,0 0 0 0 0,0 0 0 0 0,0 0 0 0 0,0 0 0 0 0,0 1 0 0 0,0-1 0 0 0,0 0 0 0 0,0 0 0 0 0,0 0 0 0 0,0 0 1 0 0,0 0-1 0 0,0 0 0 0 0,-1 0 0 0 0,1 0 0 0 0,0 1 0 0 0,0-1 0 0 0,0 0 0 0 0,0 0 0 0 0,0 0 0 0 0,0 0 0 0 0,0 0 0 0 0,-1 0 0 0 0,1 0 55 0 0,36-10 482 0 0,21 2-818 0 0,0 3 0 0 0,0 2 0 0 0,77 7 0 0 0,-133-4 111 0 0,18 0-1740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7570 0 0,'-11'16'7517'0'0,"-12"21"1457"0"0,60-35-6341 0 0,113-4-1176 0 0,-87 3-1551 0 0,0-6-1222 0 0,-31-3-2719 0 0,-7-6-7417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62 12835 0 0,'0'0'41'0'0,"0"-10"2892"0"0,0-1 0 0 0,-1 1 0 0 0,-3-17 0 0 0,4 26-2883 0 0,0 1 0 0 0,0 0 0 0 0,0 0 0 0 0,0 0 0 0 0,0 0 1 0 0,0 0-1 0 0,0 0 0 0 0,0-1 0 0 0,0 1 0 0 0,0 0 0 0 0,0 0 0 0 0,0 0 0 0 0,0 0 0 0 0,-1 0 1 0 0,1 0-1 0 0,0-1 0 0 0,0 1 0 0 0,0 0 0 0 0,0 0 0 0 0,0 0 0 0 0,0 0 0 0 0,0 0 0 0 0,-1 0 1 0 0,1 0-1 0 0,0 0 0 0 0,0 0 0 0 0,0 0 0 0 0,0 0 0 0 0,0 0 0 0 0,-1 0 0 0 0,1 0 1 0 0,0 0-1 0 0,0 0 0 0 0,0 0 0 0 0,0 0 0 0 0,0 0 0 0 0,-1 0 0 0 0,1 0 0 0 0,0 0 0 0 0,0 0 1 0 0,0 0-1 0 0,0 0 0 0 0,0 0 0 0 0,0 0 0 0 0,-1 0 0 0 0,-7 7 776 0 0,-3 9-470 0 0,8-7-351 0 0,0 0-1 0 0,1 0 0 0 0,0 0 0 0 0,1 1 0 0 0,0-1 1 0 0,0 0-1 0 0,1 1 0 0 0,0-1 0 0 0,1 1 1 0 0,2 10-1 0 0,4 18-62 0 0,13 42 1 0 0,-12-51 41 0 0,17 46-21 0 0,-22-68 25 0 0,0-1 1 0 0,0 0-1 0 0,1 0 0 0 0,0 0 0 0 0,0 0 0 0 0,0 0 0 0 0,1-1 0 0 0,0 0 0 0 0,6 6 0 0 0,-10-10 10 0 0,1 0 0 0 0,-1 0 0 0 0,1 0 0 0 0,0 0 0 0 0,0 0 0 0 0,-1 0 0 0 0,1 0 1 0 0,0 0-1 0 0,0-1 0 0 0,0 1 0 0 0,0-1 0 0 0,0 1 0 0 0,0-1 0 0 0,0 0 0 0 0,0 0 0 0 0,0 0 0 0 0,0 0 0 0 0,0 0 0 0 0,0 0 0 0 0,0 0 0 0 0,2-1 0 0 0,0-1 7 0 0,-1 1 0 0 0,0-1-1 0 0,0 0 1 0 0,1 0 0 0 0,-1 0 0 0 0,-1 0 0 0 0,1 0 0 0 0,0-1-1 0 0,0 1 1 0 0,4-6 0 0 0,0-2 12 0 0,0 0 1 0 0,-1 0-1 0 0,0-1 1 0 0,-1 1-1 0 0,0-1 1 0 0,4-13-1 0 0,-5 13-12 0 0,-1-1 0 0 0,-1 0 0 0 0,1-1 0 0 0,-2 1 0 0 0,0 0 0 0 0,0-1 0 0 0,-1 1 0 0 0,-1 0 0 0 0,-4-25 0 0 0,4 30-495 0 0,-1 0 0 0 0,-1 0 0 0 0,0 0 0 0 0,1 0 0 0 0,-2 1 1 0 0,1-1-1 0 0,-8-9 0 0 0,7 11-763 0 0,-1-1-1 0 0,0 1 1 0 0,0 1 0 0 0,0-1-1 0 0,0 1 1 0 0,-1 0 0 0 0,1 0 0 0 0,-1 0-1 0 0,-7-2 1 0 0,-4-1-6011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33 5337 0 0,'-6'16'1529'0'0,"1"-1"0"0"0,1 1 1 0 0,0 0-1 0 0,1 1 0 0 0,-1 17 0 0 0,4-17-802 0 0,-1 0 1 0 0,2-1-1 0 0,0 1 0 0 0,2 0 0 0 0,4 20 1 0 0,-5-27-552 0 0,1 0 1 0 0,0 0 0 0 0,1 0-1 0 0,0 0 1 0 0,1-1-1 0 0,0 0 1 0 0,0 0 0 0 0,1 0-1 0 0,0 0 1 0 0,0-1 0 0 0,1 0-1 0 0,0 0 1 0 0,1-1-1 0 0,0 0 1 0 0,0 0 0 0 0,0-1-1 0 0,1 0 1 0 0,0 0 0 0 0,0-1-1 0 0,16 6 1 0 0,-18-8-114 0 0,-1-1 1 0 0,1 0 0 0 0,0 0-1 0 0,0-1 1 0 0,0 0 0 0 0,0 0-1 0 0,0-1 1 0 0,1 0 0 0 0,-1 0-1 0 0,0 0 1 0 0,0-1 0 0 0,0 0-1 0 0,0-1 1 0 0,0 1 0 0 0,0-1-1 0 0,-1-1 1 0 0,1 1 0 0 0,-1-1-1 0 0,1 0 1 0 0,10-7-1 0 0,-8 2-34 0 0,0 1-1 0 0,0-2 0 0 0,0 1 0 0 0,-1-1 0 0 0,-1 0 0 0 0,1-1 0 0 0,-2 1 0 0 0,1-1 0 0 0,-1-1 0 0 0,-1 0 0 0 0,7-16 1 0 0,-5 8-421 0 0,0 0 0 0 0,-1-1 1 0 0,-1 1-1 0 0,-1-1 0 0 0,1-26 1 0 0,-4 37-330 0 0,-1 0 0 0 0,-1 0 1 0 0,1 0-1 0 0,-2 0 0 0 0,-3-17 0 0 0,3 20-96 0 0,0 0-1 0 0,-1 1 0 0 0,0-1 0 0 0,1 1 0 0 0,-2-1 0 0 0,1 1 1 0 0,-1 0-1 0 0,1 0 0 0 0,-8-7 0 0 0,-17-11-5315 0 0</inkml:trace>
  <inkml:trace contextRef="#ctx0" brushRef="#br0" timeOffset="1">6 182 7786 0 0,'13'5'5073'0'0,"5"2"-992"0"0,8 2-1017 0 0,7 1-1039 0 0,3-4-721 0 0,4 0-536 0 0,5-2-344 0 0,1-1-256 0 0,0-5-128 0 0,-2 0-152 0 0,-3-3-360 0 0,-1-1-784 0 0,-3-1-1409 0 0,-5-4-2640 0 0,-6-8-3881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17524 0 0,'4'4'3737'0'0,"2"0"-1449"0"0,1 3-912 0 0,0 3-616 0 0,4-4-359 0 0,0 1-169 0 0,2-1-120 0 0,1-2-24 0 0,2-2-48 0 0,0-4-40 0 0,1-2-88 0 0,1-2-368 0 0,-1-1-529 0 0,2-1-927 0 0,-2-1-1945 0 0,-3-4-2400 0 0,1 0-2145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12763 0 0,'2'-16'11532'0'0,"-3"28"-7984"0"0,-3 42-5342 0 0,2-40 2879 0 0,1 6-1051 0 0,-2 10-608 0 0,0 0-1 0 0,-11 42 0 0 0,11-65 60 0 0,3-9 595 0 0,12-10 903 0 0,-4 9-717 0 0,0 0 0 0 0,0 0 0 0 0,0 1 0 0 0,16-2 0 0 0,24-7-4185 0 0,-21-5-7580 0 0,-16 6 3596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13515 0 0,'7'-5'10162'0'0,"-6"5"-9844"0"0,11 5 3482 0 0,11 18-4016 0 0,-18-18 1028 0 0,21 23-612 0 0,-15-16-164 0 0,1 0 0 0 0,-1-1-1 0 0,24 16 1 0 0,-34-26-39 0 0,0 0 0 0 0,0-1 0 0 0,1 1 0 0 0,-1 0 1 0 0,0 0-1 0 0,0 0 0 0 0,0 0 0 0 0,0 0 0 0 0,0 0 0 0 0,0 0 0 0 0,0 0 0 0 0,0 0 0 0 0,0 1 0 0 0,0-1 0 0 0,-1 0 1 0 0,1 0-1 0 0,-1 1 0 0 0,1-1 0 0 0,-1 0 0 0 0,1 1 0 0 0,-1-1 0 0 0,0 1 0 0 0,1-1 0 0 0,-1 1 0 0 0,0-1 0 0 0,0 1 1 0 0,0-1-1 0 0,0 0 0 0 0,-1 1 0 0 0,1-1 0 0 0,0 1 0 0 0,0-1 0 0 0,-1 1 0 0 0,1-1 0 0 0,-1 0 0 0 0,0 1 0 0 0,1-1 0 0 0,-2 2 1 0 0,-3 4-144 0 0,-1 1 1 0 0,-1-1 0 0 0,1 0 0 0 0,-1 0-1 0 0,-10 7 1 0 0,12-10 79 0 0,-1 1 0 0 0,1 0 0 0 0,0 0-1 0 0,0 0 1 0 0,0 0 0 0 0,-3 7 0 0 0,7-11 60 0 0,0 0 0 0 0,1 1 0 0 0,0-1-1 0 0,-1 0 1 0 0,1 0 0 0 0,0 0 0 0 0,-1 0 0 0 0,1 1 0 0 0,0-1 0 0 0,0 0 0 0 0,0 0 0 0 0,0 0 0 0 0,0 1-1 0 0,0-1 1 0 0,0 0 0 0 0,1 0 0 0 0,-1 0 0 0 0,0 0 0 0 0,1 1 0 0 0,-1-1 0 0 0,1 0 0 0 0,-1 0 0 0 0,1 0 0 0 0,-1 0-1 0 0,3 2 1 0 0,-1-1 20 0 0,0 0 0 0 0,1 0 0 0 0,-1 0 0 0 0,1 0 0 0 0,-1 0 0 0 0,1-1 0 0 0,0 1 0 0 0,0-1 0 0 0,5 2 0 0 0,6 1 31 0 0,0-1 1 0 0,0 0 0 0 0,18 1 0 0 0,-14 0-236 0 0,9 1-1363 0 0,-14-7-4074 0 0,-18-12-2061 0 0,-12 4 8272 0 0,16 10-290 0 0,-1 0-1 0 0,1 0 1 0 0,0 0-1 0 0,-1 0 1 0 0,1 0-1 0 0,-1 0 1 0 0,1 0-1 0 0,0 0 1 0 0,-1 1-1 0 0,1-1 1 0 0,-1 0 0 0 0,1 1-1 0 0,0-1 1 0 0,0 1-1 0 0,-1 0 1 0 0,1-1-1 0 0,0 1 1 0 0,0 0-1 0 0,-1 0 1 0 0,1 0-1 0 0,0 0 1 0 0,0 0-1 0 0,0 0 1 0 0,0 0 0 0 0,1 0-1 0 0,-1 0 1 0 0,0 0-1 0 0,0 0 1 0 0,1 1-1 0 0,-1-1 1 0 0,0 0-1 0 0,1 1 1 0 0,-1 1-1 0 0,-2 7 462 0 0,1-1 0 0 0,0 1 0 0 0,0 0 0 0 0,1 11 0 0 0,-2 4-744 0 0,1-13 40 0 0,-7 20 92 0 0,8-30-129 0 0,1-1-1 0 0,-1 0 0 0 0,0 0 1 0 0,0-1-1 0 0,0 1 1 0 0,0 0-1 0 0,0 0 1 0 0,0 0-1 0 0,0 0 1 0 0,0-1-1 0 0,0 1 1 0 0,0 0-1 0 0,0-1 0 0 0,0 1 1 0 0,0-1-1 0 0,-1 0 1 0 0,1 1-1 0 0,0-1 1 0 0,0 0-1 0 0,-1 0 1 0 0,1 1-1 0 0,0-1 1 0 0,0 0-1 0 0,-2-1 0 0 0,-15 3 511 0 0,25 1 280 0 0,29 2-312 0 0,45-7-452 0 0,-39-6-3667 0 0,-9-7-8795 0 0,-21 7 3916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15627 0 0,'-8'-12'14246'0'0,"22"12"-13802"0"0,-4 0-397 0 0,0 0 0 0 0,-1 1 0 0 0,1 0 0 0 0,-1 0-1 0 0,1 1 1 0 0,-1 0 0 0 0,16 6 0 0 0,-22-6-61 0 0,0-1-1 0 0,0 1 1 0 0,0 0-1 0 0,0 0 1 0 0,0 0 0 0 0,0 1-1 0 0,-1-1 1 0 0,1 1-1 0 0,-1-1 1 0 0,0 1 0 0 0,1 0-1 0 0,-1 0 1 0 0,-1 0-1 0 0,1 0 1 0 0,0 0 0 0 0,-1 0-1 0 0,1 1 1 0 0,-1-1-1 0 0,0 1 1 0 0,0-1 0 0 0,-1 0-1 0 0,1 1 1 0 0,0 6-1 0 0,-1 7-82 0 0,-1 0-1 0 0,0 0 1 0 0,-1 0-1 0 0,-7 27 0 0 0,5-24-1792 0 0,0-1-1 0 0,-1 37 1 0 0,6-49-425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3889 0 0,'7'-22'21987'0'0,"-6"33"-19592"0"0,4 153-2643 0 0,9-57-9179 0 0,-15-112 9914 0 0,1 0 0 0 0,0-1 1 0 0,1 1-1 0 0,-1-1 0 0 0,1 1 0 0 0,0 0 1 0 0,0 0-1 0 0,1-1 0 0 0,-1 1 0 0 0,1 0 1 0 0,4-7-1 0 0,-5 9-373 0 0,1 0 1 0 0,0-1-1 0 0,-1 1 1 0 0,1 0-1 0 0,1 0 1 0 0,-1 0-1 0 0,0 0 1 0 0,1 0-1 0 0,-1 1 1 0 0,1-1-1 0 0,0 1 0 0 0,0 0 1 0 0,0-1-1 0 0,0 1 1 0 0,0 1-1 0 0,1-1 1 0 0,-1 0-1 0 0,5-1 1 0 0,39 2-2381 0 0,-26 2-2658 0 0,-21-1 4714 0 0,1 0 1 0 0,-1 0-1 0 0,1 0 0 0 0,-1 0 0 0 0,0 0 0 0 0,1 0 0 0 0,-1 0 1 0 0,1 0-1 0 0,-1 0 0 0 0,0 0 0 0 0,1 0 0 0 0,-1-1 1 0 0,0 1-1 0 0,1 0 0 0 0,-1 0 0 0 0,0 0 0 0 0,1 0 0 0 0,-1-1 1 0 0,0 1-1 0 0,1 0 0 0 0,-1 0 0 0 0,0-1 0 0 0,1 1 1 0 0,-1 0-1 0 0,0 0 0 0 0,0-1 0 0 0,1 1 0 0 0,-1 0 1 0 0,0-1-1 0 0,0 1 0 0 0,0 0 0 0 0,1-1 0 0 0,-1 1 0 0 0,0-1 1 0 0,0 1-1 0 0,0 0 0 0 0,0-1 0 0 0,0 1 0 0 0,0 0 1 0 0,0-1-1 0 0,0 1 0 0 0,0-1 0 0 0,1-4-2208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19020 0 0,'0'-1'387'0'0,"1"0"0"0"0,-1 0 1 0 0,1 1-1 0 0,-1-1 0 0 0,1 0 0 0 0,-1 1 1 0 0,1-1-1 0 0,-1 0 0 0 0,1 1 0 0 0,0-1 0 0 0,-1 1 1 0 0,1-1-1 0 0,0 1 0 0 0,-1 0 0 0 0,1-1 0 0 0,0 1 1 0 0,-1-1-1 0 0,1 1 0 0 0,0 0 0 0 0,0 0 0 0 0,0 0 1 0 0,0-1-1 0 0,21 6 3051 0 0,28 27-4197 0 0,-27-16 1331 0 0,-19-13-612 0 0,0-1 1 0 0,0 1-1 0 0,0 0 0 0 0,0 0 0 0 0,-1 1 0 0 0,1-1 0 0 0,-1 1 0 0 0,0-1 1 0 0,0 1-1 0 0,0 0 0 0 0,0 1 0 0 0,-1-1 0 0 0,1 0 0 0 0,-1 1 1 0 0,0-1-1 0 0,-1 1 0 0 0,1 0 0 0 0,-1-1 0 0 0,0 1 0 0 0,1 7 0 0 0,-1 8-94 0 0,0-1-1 0 0,-2 1 0 0 0,0-1 1 0 0,-5 21-1 0 0,3-21-1225 0 0,1 0 0 0 0,1 0 0 0 0,1 26 0 0 0,1-35-775 0 0,1 5-4825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5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39 520 0 0,'1'-1'192'0'0,"0"0"0"0"0,-1 0 0 0 0,0 0 0 0 0,1-1 0 0 0,-1 1-1 0 0,1 0 1 0 0,-1 0 0 0 0,0-1 0 0 0,0 1 0 0 0,0 0 0 0 0,0-1 0 0 0,0 1 0 0 0,0 0-1 0 0,0-1 1 0 0,-1-1 0 0 0,1 2 173 0 0,-1 0-1 0 0,1 0 1 0 0,-1 0 0 0 0,0 0-1 0 0,1 0 1 0 0,-1 0 0 0 0,0 0-1 0 0,0 0 1 0 0,0 0-1 0 0,0 0 1 0 0,0 1 0 0 0,0-1-1 0 0,0 0 1 0 0,0 1 0 0 0,0-1-1 0 0,0 1 1 0 0,0-1-1 0 0,0 1 1 0 0,0-1 0 0 0,-1 1-1 0 0,1 0 1 0 0,0-1 0 0 0,0 1-1 0 0,0 0 1 0 0,-1 0-1 0 0,1 0 1 0 0,0 0 0 0 0,0 0-1 0 0,0 0 1 0 0,-1 1-1 0 0,1-1 1 0 0,0 0 0 0 0,0 0-1 0 0,0 1 1 0 0,-1-1 0 0 0,1 1-1 0 0,0-1 1 0 0,-2 2-1 0 0,-1 9 5127 0 0,4 18-4872 0 0,0-20-107 0 0,-6 270 425 0 0,5-257-897 0 0,-1 0 0 0 0,-1 0 0 0 0,-9 29 0 0 0,6-25-44 0 0,-5 43-1 0 0,11-67-130 0 0,0 0 0 0 0,0 0 0 0 0,0 1 0 0 0,0-1 0 0 0,1 0-1 0 0,-1 1 1 0 0,1-1 0 0 0,0 0 0 0 0,0 0 0 0 0,0 0 0 0 0,2 4 0 0 0,-3-6-14 0 0,0 0 0 0 0,0 1 1 0 0,0-1-1 0 0,1 0 1 0 0,-1 1-1 0 0,0-1 0 0 0,0 0 1 0 0,1 0-1 0 0,-1 1 1 0 0,0-1-1 0 0,1 0 0 0 0,-1 0 1 0 0,0 1-1 0 0,1-1 1 0 0,-1 0-1 0 0,0 0 0 0 0,1 0 1 0 0,-1 0-1 0 0,1 0 1 0 0,-1 0-1 0 0,0 1 0 0 0,1-1 1 0 0,-1 0-1 0 0,1 0 1 0 0,-1 0-1 0 0,1 0 0 0 0,0-1-209 0 0,-1 1-1 0 0,1-1 0 0 0,0 1 1 0 0,0-1-1 0 0,-1 0 0 0 0,1 1 0 0 0,0-1 1 0 0,-1 0-1 0 0,1 1 0 0 0,-1-1 1 0 0,1 0-1 0 0,-1 1 0 0 0,1-1 0 0 0,-1 0 1 0 0,1 0-1 0 0,-1 0 0 0 0,1-1 1 0 0,4-14-4518 0 0,5-4-917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6:5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3449 0 0,'-42'32'6711'0'0,"35"-25"-3973"0"0,-1-1 0 0 0,0 0 0 0 0,-11 15 5628 0 0,39-14-6935 0 0,28 2-1251 0 0,84-14 254 0 0,-83 1-69 0 0,0 3-1 0 0,1 1 1 0 0,64 10 0 0 0,-77-3-274 0 0,1-2 1 0 0,0-1-1 0 0,0-3 1 0 0,61-3-1 0 0,-28-3 79 0 0,-1 4 1 0 0,83 8-1 0 0,-112-7-150 0 0,0-1 0 0 0,54-9 0 0 0,26-1 16 0 0,-99 12-53 0 0,0 1-1 0 0,1 1 1 0 0,35 8-1 0 0,-35-5 22 0 0,1-1 0 0 0,47 2-1 0 0,50-17 59 0 0,-89 5-62 0 0,-1 2-1 0 0,1 2 0 0 0,39 2 0 0 0,399 9 188 0 0,-439-11-113 0 0,133 6 59 0 0,46-3 71 0 0,-140-7-87 0 0,-24-1 30 0 0,0 3 0 0 0,1 2 0 0 0,-1 2 1 0 0,61 9-1 0 0,-100-9-147 0 0,-1-1 1 0 0,0 0-1 0 0,1 0 0 0 0,-1-1 1 0 0,10-2-1 0 0,-11 2-143 0 0,-1 0-1 0 0,1 1 1 0 0,-1-1 0 0 0,0 1-1 0 0,1 0 1 0 0,-1 0-1 0 0,1 0 1 0 0,-1 1 0 0 0,1-1-1 0 0,4 2 1 0 0,-8-1 12 0 0,-1-1 0 0 0,1 0 0 0 0,-1 0 0 0 0,0 0 0 0 0,1 1 0 0 0,-1-1 0 0 0,0 0 0 0 0,1 1 0 0 0,-1-1 1 0 0,0 0-1 0 0,1 1 0 0 0,-1-1 0 0 0,0 0 0 0 0,0 1 0 0 0,0-1 0 0 0,1 1 0 0 0,-1-1 0 0 0,0 0 0 0 0,0 1 0 0 0,0-1 0 0 0,0 1 0 0 0,0-1 0 0 0,0 0 0 0 0,1 1 0 0 0,-1-1 0 0 0,0 1 0 0 0,0-1 0 0 0,-1 1 0 0 0,1-1 1 0 0,0 1-1 0 0,-5 11-9582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759 186 3969 0 0,'-51'-17'11813'0'0,"-1"4"-4722"0"0,-11 1-3196 0 0,-32-2-3340 0 0,-31-6 717 0 0,34-5-666 0 0,68 17-468 0 0,-1 1 1 0 0,0 1-1 0 0,-32-3 0 0 0,52 9-124 0 0,1-1-1 0 0,0 2 0 0 0,-1-1 1 0 0,1 0-1 0 0,0 1 0 0 0,-1 0 0 0 0,1 0 1 0 0,0 0-1 0 0,0 0 0 0 0,0 1 1 0 0,0 0-1 0 0,0 0 0 0 0,0 0 1 0 0,0 0-1 0 0,1 0 0 0 0,-6 5 0 0 0,3-2-8 0 0,1 1 0 0 0,0-1 0 0 0,1 1-1 0 0,-1 0 1 0 0,1 1 0 0 0,0-1-1 0 0,0 1 1 0 0,-4 13 0 0 0,1-1-15 0 0,1 1 1 0 0,2 0 0 0 0,0 0-1 0 0,1 0 1 0 0,0 0-1 0 0,2 24 1 0 0,1-15-15 0 0,2-1-1 0 0,1 1 1 0 0,1 0-1 0 0,1-1 0 0 0,2 0 1 0 0,20 54-1 0 0,-20-64 16 0 0,2-1-1 0 0,0 0 1 0 0,1 0-1 0 0,0-1 0 0 0,1 0 1 0 0,1-1-1 0 0,1 0 1 0 0,0-1-1 0 0,1 0 1 0 0,0-1-1 0 0,21 14 0 0 0,-5-7-1 0 0,0-2-1 0 0,2-1 1 0 0,0-2 0 0 0,0-1-1 0 0,1-1 1 0 0,43 10-1 0 0,-56-18 7 0 0,0-1-1 0 0,0-1 1 0 0,0-1-1 0 0,0-1 1 0 0,0 0-1 0 0,1-2 1 0 0,-1 0-1 0 0,0-1 0 0 0,0-1 1 0 0,0-1-1 0 0,0-1 1 0 0,25-9-1 0 0,-34 9 7 0 0,-1 0-1 0 0,0 0 1 0 0,0-1-1 0 0,-1 0 1 0 0,0-1-1 0 0,0 0 1 0 0,0-1-1 0 0,-1 1 1 0 0,0-2-1 0 0,0 1 1 0 0,-1-1-1 0 0,0 0 1 0 0,-1 0-1 0 0,0-1 1 0 0,-1 0-1 0 0,1 0 1 0 0,-2-1-1 0 0,0 1 1 0 0,0-1-1 0 0,2-12 1 0 0,-3 9-1 0 0,0-1-1 0 0,-2 0 1 0 0,0 1 0 0 0,0-1-1 0 0,-1 0 1 0 0,-1 0 0 0 0,-1 1-1 0 0,0-1 1 0 0,-1 1 0 0 0,0-1-1 0 0,-1 1 1 0 0,-1 0 0 0 0,0 0-1 0 0,-1 1 1 0 0,-8-14 0 0 0,-13-18 32 0 0,-2 1 0 0 0,-2 1 0 0 0,-60-63 0 0 0,61 76-196 0 0,0 1 0 0 0,-2 2 0 0 0,-1 2 0 0 0,-1 1 0 0 0,-43-23-1 0 0,74 45-646 0 0,-35-15 992 0 0,21 17-4396 0 0,10 15-8515 0 0,10 1 5255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1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112 115 4697 0 0,'-22'-25'7579'0'0,"18"19"-6018"0"0,-1 0 0 0 0,1 1-1 0 0,-1 0 1 0 0,0 0 0 0 0,-11-8 0 0 0,15 12-1395 0 0,0 1 0 0 0,-1-1 1 0 0,1 0-1 0 0,0 1 0 0 0,-1-1 1 0 0,1 1-1 0 0,-1-1 1 0 0,1 1-1 0 0,-1 0 0 0 0,1 0 1 0 0,-1-1-1 0 0,1 1 0 0 0,-1 0 1 0 0,1 1-1 0 0,-1-1 1 0 0,1 0-1 0 0,0 0 0 0 0,-1 1 1 0 0,1-1-1 0 0,-1 0 1 0 0,1 1-1 0 0,-1-1 0 0 0,1 1 1 0 0,0 0-1 0 0,-1 0 0 0 0,1-1 1 0 0,0 1-1 0 0,0 0 1 0 0,0 0-1 0 0,-1 0 0 0 0,1 0 1 0 0,-1 2-1 0 0,-3 3 539 0 0,8-4-200 0 0,19-9 133 0 0,-17 5-499 0 0,0 1 1 0 0,-1-1-1 0 0,1 1 0 0 0,0-1 0 0 0,0 2 1 0 0,0-1-1 0 0,6 0 0 0 0,8 7-74 0 0,0-2 0 0 0,1 0 0 0 0,-1-1 0 0 0,1 0 1 0 0,-1-2-1 0 0,1 0 0 0 0,0-2 0 0 0,-1 0 0 0 0,25-4 0 0 0,23-10 47 0 0,153-26-11 0 0,-184 37-112 0 0,0 2 0 0 0,1 1 0 0 0,0 1 1 0 0,42 7-1 0 0,36 12-3 0 0,-53-7 1 0 0,0-3 1 0 0,1-3-1 0 0,110-2 1 0 0,-45-17 51 0 0,-68 5 8 0 0,1 3 0 0 0,-1 2 0 0 0,99 9-1 0 0,-158-6-46 0 0,165 17 34 0 0,-136-16-14 0 0,-1-1 0 0 0,0-1 1 0 0,49-10-1 0 0,-65 9-3 0 0,-5-1 10 0 0,-1 1-1 0 0,1 1 1 0 0,-1-1 0 0 0,1 1 0 0 0,0 1 0 0 0,-1-1-1 0 0,1 1 1 0 0,0 1 0 0 0,-1 0 0 0 0,1 0 0 0 0,0 0-1 0 0,-1 1 1 0 0,1 0 0 0 0,9 3 0 0 0,-13-3-2511 0 0,-12 5-1326 0 0,-9 23-3892 0 0,1 2-3644 0 0,12-19 6689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77 10466 0 0,'-20'2'7124'0'0,"19"-2"-6996"0"0,1 0-1 0 0,0 0 0 0 0,-1 0 0 0 0,1 0 1 0 0,0 0-1 0 0,0 0 0 0 0,-1 0 0 0 0,1 0 1 0 0,0 0-1 0 0,-1 0 0 0 0,1 0 0 0 0,0 0 1 0 0,0-1-1 0 0,-1 1 0 0 0,1 0 0 0 0,0 0 1 0 0,0 0-1 0 0,-1 0 0 0 0,1-1 0 0 0,0 1 1 0 0,0 0-1 0 0,0 0 0 0 0,-1-1 0 0 0,1 1 1 0 0,0 0-1 0 0,0 0 0 0 0,0-1 0 0 0,0 1 1 0 0,0 0-1 0 0,-1-1 0 0 0,2-1 45 0 0,-1 0 1 0 0,1 0-1 0 0,0 0 1 0 0,-1 0-1 0 0,1 1 0 0 0,0-1 1 0 0,0 0-1 0 0,0 0 1 0 0,1 1-1 0 0,-1-1 1 0 0,0 1-1 0 0,0-1 0 0 0,1 1 1 0 0,2-3-1 0 0,2-1-44 0 0,1 0-1 0 0,0 0 0 0 0,0 1 1 0 0,0 0-1 0 0,0 0 1 0 0,0 1-1 0 0,1 0 0 0 0,0 0 1 0 0,-1 1-1 0 0,1 0 1 0 0,0 0-1 0 0,0 0 0 0 0,0 1 1 0 0,1 1-1 0 0,-1-1 0 0 0,0 2 1 0 0,0-1-1 0 0,8 2 1 0 0,10 1-100 0 0,-1 1 0 0 0,0 2 0 0 0,-1 0 0 0 0,37 16 0 0 0,-41-14-95 0 0,0 2-1 0 0,0 0 1 0 0,-1 1 0 0 0,22 16 0 0 0,-33-21-137 0 0,0 1-1 0 0,-1-1 1 0 0,1 1 0 0 0,-1 1-1 0 0,-1-1 1 0 0,1 1 0 0 0,-1 1 0 0 0,-1-1-1 0 0,1 1 1 0 0,-1 0 0 0 0,5 13-1 0 0,-9-18 62 0 0,0-1 1 0 0,0 1-1 0 0,-1-1 0 0 0,1 1 0 0 0,-1 0 0 0 0,0 0 0 0 0,0-1 0 0 0,0 1 0 0 0,0 0 0 0 0,-1-1 0 0 0,1 1 0 0 0,-1 0 0 0 0,0-1 0 0 0,0 1 0 0 0,0-1 0 0 0,-1 1 0 0 0,1-1 1 0 0,-1 0-1 0 0,0 0 0 0 0,0 1 0 0 0,-3 2 0 0 0,-25 25-3978 0 0,-7-8-3502 0 0,13-10 1634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2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5025 0 0,'-4'1'923'0'0,"1"0"0"0"0,-1 0 0 0 0,1 1 1 0 0,-1-1-1 0 0,1 1 0 0 0,0 0 0 0 0,-1 0 0 0 0,1 0 0 0 0,0 0 0 0 0,-4 4 1 0 0,6-4-589 0 0,-1 0 0 0 0,1-1 1 0 0,-1 1-1 0 0,0 0 0 0 0,0-1 1 0 0,1 0-1 0 0,-1 0 0 0 0,0 1 1 0 0,0-1-1 0 0,-1 0 1 0 0,1 0-1 0 0,0-1 0 0 0,0 1 1 0 0,0 0-1 0 0,0-1 0 0 0,-1 1 1 0 0,1-1-1 0 0,0 0 1 0 0,-1 0-1 0 0,1 0 0 0 0,0 0 1 0 0,-1 0-1 0 0,1 0 0 0 0,0-1 1 0 0,0 1-1 0 0,-4-2 1 0 0,6 2-297 0 0,0 0 0 0 0,0 0 1 0 0,0 0-1 0 0,0 0 1 0 0,0-1-1 0 0,0 1 1 0 0,-1 0-1 0 0,1 0 1 0 0,0 0-1 0 0,0 0 1 0 0,0 0-1 0 0,0 0 0 0 0,0 0 1 0 0,0 0-1 0 0,-1 0 1 0 0,1 0-1 0 0,0 0 1 0 0,0 0-1 0 0,0 0 1 0 0,0 0-1 0 0,0 0 1 0 0,-1 0-1 0 0,1 0 1 0 0,0 0-1 0 0,0 0 0 0 0,0 0 1 0 0,0 0-1 0 0,0 0 1 0 0,0 0-1 0 0,-1 0 1 0 0,1 0-1 0 0,0 0 1 0 0,0 0-1 0 0,0 0 1 0 0,0 1-1 0 0,0-1 0 0 0,0 0 1 0 0,0 0-1 0 0,-1 0 1 0 0,1 0-1 0 0,0 0 1 0 0,0 0-1 0 0,0 0 1 0 0,0 1-1 0 0,0-1 1 0 0,0 0-1 0 0,0 0 0 0 0,0 0 1 0 0,0 0-1 0 0,0 0 1 0 0,0 0-1 0 0,0 1 1 0 0,0-1-1 0 0,0 0 1 0 0,0 0-1 0 0,0 0 1 0 0,0 0-1 0 0,0 0 1 0 0,0 1-1 0 0,4 12 579 0 0,13 14-573 0 0,-17-27-8 0 0,6 9-25 0 0,0 0 1 0 0,1-1-1 0 0,0 0 1 0 0,0-1-1 0 0,1 1 0 0 0,-1-1 1 0 0,2-1-1 0 0,-1 1 1 0 0,1-2-1 0 0,16 9 1 0 0,-10-7-1 0 0,0-2 0 0 0,0 1 0 0 0,1-2 0 0 0,0 0 0 0 0,0-1 0 0 0,22 1 0 0 0,378 2-27 0 0,13 1-4 0 0,-316 5-5 0 0,25 3 610 0 0,186-4 0 0 0,-20-43 162 0 0,-27 2-271 0 0,-237 30-361 0 0,1 2 0 0 0,55 9 0 0 0,-62-6-80 0 0,-1-1-1 0 0,1-2 1 0 0,0-1-1 0 0,36-4 1 0 0,4-12 27 0 0,-59 11-42 0 0,1 0 1 0 0,-1 1-1 0 0,1 0 1 0 0,0 2-1 0 0,0 0 1 0 0,-1 0-1 0 0,25 4 1 0 0,-39-3-93 0 0,0 0-1 0 0,0 0 1 0 0,0 0 0 0 0,0 0 0 0 0,-1 0 0 0 0,1 1 0 0 0,0-1 0 0 0,0 0 0 0 0,-1 1 0 0 0,1-1 0 0 0,0 1 0 0 0,0-1 0 0 0,-1 1 0 0 0,1-1 0 0 0,-1 1 0 0 0,1-1 0 0 0,0 1 0 0 0,-1 0 0 0 0,1-1 0 0 0,-1 1 0 0 0,1 0 0 0 0,-1-1 0 0 0,0 1 0 0 0,1 0-1 0 0,-1 0 1 0 0,0-1 0 0 0,1 1 0 0 0,-1 1 0 0 0,6 9-1691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11466 0 0,'-23'10'14467'0'0,"47"-2"-12649"0"0,-12-5-1960 0 0,497 119-232 0 0,-496-119-122 0 0,-5-1-513 0 0,0 0 0 0 0,1 0-1 0 0,15 0 1 0 0,-21-2 101 0 0,0 0 0 0 0,-1 0-1 0 0,1-1 1 0 0,-1 1 0 0 0,1-1 0 0 0,-1 1 0 0 0,1-1 0 0 0,-1 0-1 0 0,1 0 1 0 0,2-2 0 0 0,11-9-7411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2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9314 0 0,'0'3'1395'0'0,"0"1"0"0"0,1-1 0 0 0,-1 0 0 0 0,1 1-1 0 0,0-1 1 0 0,0 0 0 0 0,2 5 0 0 0,13 19 3703 0 0,-6-17-4825 0 0,1 0 0 0 0,18 15 1 0 0,6 3 486 0 0,15 20-520 0 0,-18-19-189 0 0,0 2 0 0 0,-2 1-1 0 0,32 45 1 0 0,-59-73-19 0 0,0 0 1 0 0,-1 0-1 0 0,0 0 0 0 0,1 0 1 0 0,-2 1-1 0 0,1-1 0 0 0,0 1 1 0 0,-1-1-1 0 0,0 1 0 0 0,0 0 1 0 0,0-1-1 0 0,-1 1 0 0 0,0 0 1 0 0,0 0-1 0 0,0 0 0 0 0,-1 8 1 0 0,-1-7 27 0 0,0 0 0 0 0,0 0 1 0 0,-1 0-1 0 0,0-1 0 0 0,0 1 1 0 0,0-1-1 0 0,0 0 0 0 0,-1 1 0 0 0,0-2 1 0 0,0 1-1 0 0,-1 0 0 0 0,-6 5 1 0 0,-25 20-89 0 0,-2-2 1 0 0,-1-1-1 0 0,-1-2 0 0 0,-2-2 1 0 0,0-2-1 0 0,-1-1 1 0 0,-64 19-1 0 0,79-31 105 0 0,18-6-2931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2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8802 0 0,'-5'4'4012'0'0,"-19"11"4324"0"0,24-15-8179 0 0,0 1-1 0 0,-1-1 1 0 0,1 0-1 0 0,-1 0 1 0 0,1 1-1 0 0,-1-1 0 0 0,0 0 1 0 0,1 0-1 0 0,-1 1 1 0 0,1-1-1 0 0,-1 0 0 0 0,1 0 1 0 0,-1 0-1 0 0,1 0 1 0 0,-1 0-1 0 0,0 0 1 0 0,1 0-1 0 0,-1 0 0 0 0,1 0 1 0 0,-1 0-1 0 0,1 0 1 0 0,-1-1-1 0 0,0 1 0 0 0,1 0 1 0 0,-1 0-1 0 0,1 0 1 0 0,-1-1-1 0 0,1 1 0 0 0,-1 0 1 0 0,1-1-1 0 0,-1 1 1 0 0,1 0-1 0 0,0-1 1 0 0,-1 1-1 0 0,1-1 0 0 0,-1 0 1 0 0,4 0 2 0 0,0 1 0 0 0,1-1 0 0 0,-1 0 0 0 0,0 1 0 0 0,1 0 1 0 0,-1 0-1 0 0,0 0 0 0 0,5 0 0 0 0,40 7 2 0 0,-1 1-1 0 0,61 20 0 0 0,57 11-2495 0 0,-142-38-941 0 0,-38-12-6708 0 0,7 9 9049 0 0,0 0 0 0 0,-1 0 0 0 0,-12 0 1 0 0,-65 2 1936 0 0,55 2 486 0 0,26-2-984 0 0,1 0 0 0 0,0 0 0 0 0,0 0 0 0 0,0 1 1 0 0,0 0-1 0 0,0 0 0 0 0,0 0 0 0 0,0 0 1 0 0,0 1-1 0 0,0-1 0 0 0,1 1 0 0 0,-1 0 0 0 0,0 0 1 0 0,1 1-1 0 0,0-1 0 0 0,-5 5 0 0 0,4-3-121 0 0,1 1 0 0 0,0-1 0 0 0,0 1 0 0 0,1 0 0 0 0,-1 0 0 0 0,1 0 0 0 0,0 0 0 0 0,0 0 0 0 0,1 0 0 0 0,0 1 0 0 0,0-1 0 0 0,-1 7 0 0 0,-2 20-30 0 0,2-1-1 0 0,2 58 0 0 0,2-72-734 0 0,0 1-1 0 0,1-1 0 0 0,0 1 0 0 0,2-1 0 0 0,0 0 0 0 0,11 25 0 0 0,-8-29-335 0 0,5-1-5508 0 0,-12-12 5910 0 0,0 0 0 0 0,0 0 0 0 0,0 0 0 0 0,0 0 1 0 0,0 0-1 0 0,-1 0 0 0 0,1-1 0 0 0,0 1 0 0 0,0 0 0 0 0,0 0 0 0 0,0-1 0 0 0,-1 1 0 0 0,1-1 0 0 0,0 1 0 0 0,0 0 0 0 0,-1-1 0 0 0,1 1 0 0 0,0-1 0 0 0,-1 0 0 0 0,1 1 0 0 0,-1-1 0 0 0,1 0 0 0 0,-1 1 0 0 0,1-1 0 0 0,-1 0 0 0 0,1 0 0 0 0,-1 1 1 0 0,0-1-1 0 0,1 0 0 0 0,-1 0 0 0 0,0 0 0 0 0,0 1 0 0 0,1-1 0 0 0,-1 0 0 0 0,0-1 0 0 0,7-18-3716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15 4049 0 0,'-1'-15'10125'0'0,"4"24"-3088"0"0,3 9-3476 0 0,-3-3-3861 0 0,1 9 452 0 0,-2 1 0 0 0,0 0 0 0 0,-2 0 0 0 0,-4 41-1 0 0,4-60-258 0 0,-1 1-1 0 0,0 0 1 0 0,-1 0-1 0 0,1 0 1 0 0,-1 0-1 0 0,-1-1 0 0 0,1 1 1 0 0,-1-1-1 0 0,0 0 1 0 0,-1 0-1 0 0,0 0 1 0 0,0 0-1 0 0,0 0 0 0 0,0-1 1 0 0,-1 0-1 0 0,0 0 1 0 0,0 0-1 0 0,0-1 1 0 0,-1 1-1 0 0,1-1 0 0 0,-9 4 1 0 0,4-5 86 0 0,0 0-1 0 0,0 0 1 0 0,0-1 0 0 0,0-1-1 0 0,-1 0 1 0 0,1 0 0 0 0,0-1-1 0 0,-17-2 1 0 0,-3 1 1324 0 0,30 2-1271 0 0,0-1 1 0 0,0 0-1 0 0,0 0 1 0 0,0 0-1 0 0,0 0 1 0 0,0 0-1 0 0,0 0 1 0 0,0 0-1 0 0,0 0 0 0 0,0 0 1 0 0,0 0-1 0 0,0 0 1 0 0,0 1-1 0 0,0-1 1 0 0,0 0-1 0 0,0 0 1 0 0,0 0-1 0 0,0 0 1 0 0,0 0-1 0 0,0 0 1 0 0,0 0-1 0 0,0 0 1 0 0,0 0-1 0 0,0 0 1 0 0,-1 0-1 0 0,1 1 1 0 0,0-1-1 0 0,0 0 0 0 0,0 0 1 0 0,0 0-1 0 0,0 0 1 0 0,0 0-1 0 0,0 0 1 0 0,0 0-1 0 0,0 0 1 0 0,0 0-1 0 0,0 0 1 0 0,0 0-1 0 0,0 0 1 0 0,-1 0-1 0 0,1 0 1 0 0,0 0-1 0 0,0 0 1 0 0,0 0-1 0 0,0 0 0 0 0,0 0 1 0 0,0 0-1 0 0,0 0 1 0 0,0 0-1 0 0,0 0 1 0 0,0 0-1 0 0,0 0 1 0 0,-1 0-1 0 0,1 0 1 0 0,0 0-1 0 0,0 0 1 0 0,0 0-1 0 0,11 6 649 0 0,16 4-214 0 0,13 4-774 0 0,-10-4 648 0 0,0-1 0 0 0,46 9 0 0 0,-64-17-1107 0 0,-1 0 0 0 0,1-1 1 0 0,-1 0-1 0 0,13-2 0 0 0,-16 1-774 0 0,1-1-1 0 0,0 0 1 0 0,0 0-1 0 0,-1-1 1 0 0,0-1-1 0 0,9-3 1 0 0,7-5-6034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11410 0 0,'2'21'10012'0'0,"7"13"-5895"0"0,1 2-3153 0 0,-5-3-534 0 0,12 84 422 0 0,-15-102-1055 0 0,-2 1 0 0 0,0 0 1 0 0,0-1-1 0 0,-2 1 0 0 0,-4 20 0 0 0,6-36 161 0 0,-1 0-1 0 0,0-1 0 0 0,0 1 0 0 0,1 0 0 0 0,-1-1 1 0 0,0 1-1 0 0,0 0 0 0 0,1-1 0 0 0,-1 1 1 0 0,1-1-1 0 0,-1 1 0 0 0,0-1 0 0 0,1 1 1 0 0,-1-1-1 0 0,1 0 0 0 0,-1 1 0 0 0,1-1 0 0 0,-1 0 1 0 0,1 1-1 0 0,-1-2 0 0 0,1 1 40 0 0,-1 1-1 0 0,1-1 1 0 0,0 0-1 0 0,0 1 1 0 0,-1-1-1 0 0,1 1 1 0 0,0-1 0 0 0,0 0-1 0 0,0 1 1 0 0,0-1-1 0 0,0 1 1 0 0,0-1-1 0 0,0 0 1 0 0,0 1-1 0 0,0-1 1 0 0,0 1 0 0 0,0-1-1 0 0,0 0 1 0 0,0 1-1 0 0,0-1 1 0 0,0 1-1 0 0,1-1 1 0 0,-1 0-1 0 0,0 1 1 0 0,0-1 0 0 0,1 1-1 0 0,-1-1 1 0 0,0 1-1 0 0,1-1 1 0 0,-1 1-1 0 0,1-1 1 0 0,-1 1-1 0 0,1 0 1 0 0,-1-1 0 0 0,1 1-1 0 0,-1-1 1 0 0,1 1-1 0 0,-1 0 1 0 0,1 0-1 0 0,-1-1 1 0 0,1 1-1 0 0,-1 0 1 0 0,1 0-1 0 0,0 0 1 0 0,-1-1 0 0 0,2 1-1 0 0,6-1-361 0 0,1 0 0 0 0,0 0-1 0 0,-1 1 1 0 0,1 0 0 0 0,0 1-1 0 0,-1 0 1 0 0,1 0 0 0 0,10 4 0 0 0,20 1-3389 0 0,-25-6 1327 0 0,1 0 1 0 0,-1-1-1 0 0,0 0 1 0 0,14-4 0 0 0,-3 1-2061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 10082 0 0,'-4'2'1337'0'0,"0"0"-1"0"0,0 0 0 0 0,0 1 1 0 0,1 0-1 0 0,-1 0 1 0 0,0 0-1 0 0,-3 5 1 0 0,5-6-663 0 0,0 1 0 0 0,0 0-1 0 0,0 0 1 0 0,0 1 0 0 0,0-1 0 0 0,1 0 0 0 0,-1 0 0 0 0,0 5 0 0 0,1-3-486 0 0,0 0 0 0 0,1 0 1 0 0,-1 0-1 0 0,1-1 0 0 0,0 1 0 0 0,0 0 0 0 0,1 0 1 0 0,0 0-1 0 0,0 0 0 0 0,0 0 0 0 0,0-1 0 0 0,1 1 1 0 0,2 5-1 0 0,-1-3-446 0 0,0 0 0 0 0,1 0 1 0 0,0-1-1 0 0,1 1 1 0 0,-1-1-1 0 0,1 0 0 0 0,1-1 1 0 0,-1 1-1 0 0,1-1 1 0 0,0 0-1 0 0,0 0 0 0 0,10 6 1 0 0,-11-9 444 0 0,0 1 0 0 0,0-1 0 0 0,-1 0 1 0 0,1 0-1 0 0,1-1 0 0 0,7 2 0 0 0,-11-3-185 0 0,0 1 0 0 0,1-1 0 0 0,-1 1 0 0 0,0-1 0 0 0,1 0 0 0 0,-1 0 0 0 0,0 0 0 0 0,0-1 0 0 0,1 1 0 0 0,-1 0 0 0 0,0-1 0 0 0,0 1 0 0 0,1-1 0 0 0,-1 0 0 0 0,0 0 0 0 0,0 0 0 0 0,0 0 0 0 0,0 0 0 0 0,0 0 0 0 0,0-1 0 0 0,0 1 0 0 0,-1 0 0 0 0,1-1 0 0 0,0 0 0 0 0,-1 1 0 0 0,1-1 0 0 0,-1 0 0 0 0,0 0 0 0 0,1 0 0 0 0,-1 0 0 0 0,0 0 0 0 0,0 0 0 0 0,0 0 0 0 0,-1 0 0 0 0,1 0 0 0 0,0-1 0 0 0,0-3 0 0 0,-1 0 10 0 0,1 1 1 0 0,-1-1-1 0 0,0 1 1 0 0,-1-1 0 0 0,1 1-1 0 0,-1-1 1 0 0,0 1 0 0 0,-1 0-1 0 0,1-1 1 0 0,-1 1-1 0 0,0 0 1 0 0,0 0 0 0 0,-1 0-1 0 0,1 0 1 0 0,-4-4 0 0 0,-1 1 9 0 0,0 0 0 0 0,-1 0 1 0 0,1 1-1 0 0,-2 0 0 0 0,1 1 1 0 0,-1 0-1 0 0,0 0 1 0 0,0 0-1 0 0,0 1 0 0 0,-16-5 1 0 0,13 5-32 0 0,-1 1 1 0 0,-1 0-1 0 0,1 1 1 0 0,0 0 0 0 0,-1 1-1 0 0,0 0 1 0 0,-22 2-1 0 0,33 0-42 0 0,0 0 0 0 0,0 0-1 0 0,0 1 1 0 0,1-1 0 0 0,-1 1 0 0 0,0 0-1 0 0,0 0 1 0 0,0 0 0 0 0,1 0 0 0 0,-1 0-1 0 0,1 0 1 0 0,-1 1 0 0 0,1 0-1 0 0,-1-1 1 0 0,1 1 0 0 0,0 0 0 0 0,0 0-1 0 0,0 0 1 0 0,0 0 0 0 0,0 1-1 0 0,0-1 1 0 0,0 0 0 0 0,1 1 0 0 0,-1-1-1 0 0,1 1 1 0 0,0 0 0 0 0,-2 4 0 0 0,2-3-386 0 0,1-1 0 0 0,-1 0 1 0 0,1 0-1 0 0,0 1 1 0 0,0-1-1 0 0,0 0 0 0 0,0 1 1 0 0,0-1-1 0 0,1 0 1 0 0,1 6-1 0 0,-1-6-611 0 0,0 1-1 0 0,0-1 1 0 0,1 1 0 0 0,0-1 0 0 0,0 1-1 0 0,0-1 1 0 0,0 0 0 0 0,0 0 0 0 0,1 0-1 0 0,3 3 1 0 0,13 10-5953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12755 0 0,'-2'1'1100'0'0,"-1"1"0"0"0,1 0 0 0 0,0 0 0 0 0,0 0 0 0 0,0 0 0 0 0,0 1 0 0 0,0-1 0 0 0,0 0 0 0 0,0 1 0 0 0,1-1 0 0 0,-2 5 0 0 0,1-3-539 0 0,1-1 0 0 0,0 1 0 0 0,0 0-1 0 0,0 0 1 0 0,0 0 0 0 0,1 0 0 0 0,0 7 0 0 0,1 4-1385 0 0,1-1 0 0 0,1 0 1 0 0,8 27-1 0 0,0 1 136 0 0,-9-30-93 0 0,7 55-4643 0 0,-8-62 4428 0 0,-1-1 1 0 0,0 0 0 0 0,0 1 0 0 0,-1-1 0 0 0,1 0 0 0 0,-1 1 0 0 0,0-1 0 0 0,0 0 0 0 0,-1 0 0 0 0,1 0 0 0 0,-1 0 0 0 0,0 0 0 0 0,-2 4 0 0 0,-4 4-3592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 7114 0 0,'-9'-9'14943'0'0,"17"9"-8346"0"0,12 0-6155 0 0,-12 0-288 0 0,77-6 563 0 0,-76 6-754 0 0,0 1-1 0 0,0 0 1 0 0,0 0-1 0 0,0 0 1 0 0,0 1 0 0 0,0 1-1 0 0,11 4 1 0 0,-20-7 18 0 0,1 0 0 0 0,-1 0 0 0 0,1 1 0 0 0,0-1 0 0 0,-1 0 0 0 0,1 0 0 0 0,-1 1 0 0 0,1-1 0 0 0,-1 0 0 0 0,1 1 0 0 0,-1-1 0 0 0,0 1 0 0 0,1-1 0 0 0,-1 1 0 0 0,1-1 1 0 0,-1 1-1 0 0,0-1 0 0 0,1 1 0 0 0,-1-1 0 0 0,0 1 0 0 0,0-1 0 0 0,1 1 0 0 0,-1 0 0 0 0,0-1 0 0 0,0 1 0 0 0,0-1 0 0 0,0 1 0 0 0,0 0 0 0 0,0-1 0 0 0,0 2 0 0 0,-11 16-396 0 0,-24 8 113 0 0,24-20 301 0 0,0 1 0 0 0,0 0-1 0 0,1 0 1 0 0,0 1-1 0 0,1 1 1 0 0,-12 12 0 0 0,19-19 24 0 0,0 0 0 0 0,1 0 0 0 0,-1 0 0 0 0,1 1 0 0 0,0-1-1 0 0,-1 0 1 0 0,1 1 0 0 0,0-1 0 0 0,0 1 0 0 0,0-1 0 0 0,1 1 0 0 0,-1-1 0 0 0,1 1 0 0 0,-1-1 0 0 0,1 1 0 0 0,0-1 0 0 0,0 1 0 0 0,0 0 0 0 0,0-1 0 0 0,1 1 0 0 0,-1 0 0 0 0,1-1 0 0 0,-1 1 0 0 0,1-1 0 0 0,0 1 0 0 0,0-1 0 0 0,0 0 0 0 0,0 1 0 0 0,1-1 0 0 0,-1 0 0 0 0,0 0-1 0 0,1 0 1 0 0,0 0 0 0 0,0 0 0 0 0,-1 0 0 0 0,1 0 0 0 0,4 3 0 0 0,2 0 6 0 0,0 0 0 0 0,0 0 0 0 0,0-1 0 0 0,0 0 0 0 0,1 0 0 0 0,0-1 0 0 0,0 0 0 0 0,-1 0 0 0 0,2-1 0 0 0,-1 0 0 0 0,0-1 0 0 0,0 0 0 0 0,0-1-1 0 0,12 0 1 0 0,-9-1-652 0 0,-1 1-1 0 0,1-2 0 0 0,0 0 0 0 0,19-6 1 0 0,-24 6-756 0 0,0-1 0 0 0,-1 0 0 0 0,1 0 0 0 0,-1 0 0 0 0,1-1 0 0 0,-1 0 0 0 0,10-9 0 0 0,4-10-7962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16452 0 0,'-14'2'2673'0'0,"0"2"-1"0"0,-21 7 1 0 0,28-7-2157 0 0,-1-1-1 0 0,1 1 0 0 0,-1 0 1 0 0,1 1-1 0 0,-8 7 0 0 0,10-9-493 0 0,2 1 0 0 0,-1 0 0 0 0,0 0 0 0 0,1 1 0 0 0,0-1 0 0 0,0 0 0 0 0,0 1 0 0 0,0 0 0 0 0,1 0 0 0 0,0 0 0 0 0,0 0-1 0 0,0 0 1 0 0,0 0 0 0 0,1 0 0 0 0,0 1 0 0 0,0-1 0 0 0,1 1 0 0 0,-1-1 0 0 0,1 0 0 0 0,0 1 0 0 0,2 7 0 0 0,-1-3-30 0 0,1 0 0 0 0,1 0 0 0 0,-1-1 0 0 0,2 1 0 0 0,-1-1 0 0 0,1 1 0 0 0,1-1 0 0 0,0 0 0 0 0,0-1 0 0 0,1 1 0 0 0,0-1 0 0 0,0 0 0 0 0,1-1 0 0 0,12 12 0 0 0,-15-15 21 0 0,1 0 1 0 0,-1-1-1 0 0,1 1 0 0 0,0-1 1 0 0,0 0-1 0 0,0-1 0 0 0,0 1 1 0 0,1-1-1 0 0,-1 0 0 0 0,1 0 1 0 0,-1-1-1 0 0,1 0 0 0 0,-1 0 0 0 0,1 0 1 0 0,0 0-1 0 0,0-1 0 0 0,-1 0 1 0 0,1 0-1 0 0,0-1 0 0 0,0 0 1 0 0,-1 0-1 0 0,1 0 0 0 0,0 0 1 0 0,-1-1-1 0 0,0 0 0 0 0,11-5 1 0 0,-13 4 43 0 0,1 1-1 0 0,-1-1 1 0 0,0 0 0 0 0,0 0 0 0 0,0-1 0 0 0,-1 1 0 0 0,1 0 0 0 0,-1-1 0 0 0,1 0 0 0 0,-1 1-1 0 0,0-1 1 0 0,-1 0 0 0 0,1 0 0 0 0,-1 0 0 0 0,0 0 0 0 0,0-1 0 0 0,0 1 0 0 0,0 0 0 0 0,-1 0-1 0 0,1-8 1 0 0,-1 2 24 0 0,0 0-1 0 0,0-1 1 0 0,-1 1-1 0 0,0 0 0 0 0,-1 0 1 0 0,0 0-1 0 0,-6-15 0 0 0,5 18-66 0 0,-1 0-1 0 0,-1 0 0 0 0,1 1 0 0 0,-1-1 0 0 0,0 1 0 0 0,0 1 0 0 0,-1-1 0 0 0,0 1 0 0 0,0 0 0 0 0,0 0 0 0 0,-1 0 0 0 0,1 1 0 0 0,-1 0 0 0 0,0 0 1 0 0,0 1-1 0 0,-1 0 0 0 0,1 0 0 0 0,-1 1 0 0 0,1 0 0 0 0,-16-2 0 0 0,15 2-175 0 0,-1 1 1 0 0,1 0-1 0 0,-1 0 0 0 0,1 1 1 0 0,-1 0-1 0 0,0 1 1 0 0,1 0-1 0 0,-1 0 0 0 0,1 0 1 0 0,-1 1-1 0 0,1 1 0 0 0,0-1 1 0 0,0 1-1 0 0,0 1 0 0 0,0 0 1 0 0,0 0-1 0 0,1 0 0 0 0,-13 10 1 0 0,16-9-322 0 0,0-1 1 0 0,0 1-1 0 0,0 0 1 0 0,1 0-1 0 0,0 1 1 0 0,0-1-1 0 0,0 1 1 0 0,-2 8-1 0 0,-11 49-10560 0 0,13-29 3136 0 0</inkml:trace>
  <inkml:trace contextRef="#ctx0" brushRef="#br0" timeOffset="1">29 468 4041 0 0,'26'15'10328'0'0,"3"-1"-4395"0"0,-11-6-4394 0 0,-1-2 1 0 0,2 0-1 0 0,18 4 0 0 0,-17-8-1219 0 0,0 0 1 0 0,0 0-1 0 0,36-4 0 0 0,22-5-2679 0 0,-37 2-1900 0 0,-39 5 3789 0 0,-1 0 1 0 0,1 0-1 0 0,-1 0 0 0 0,1-1 1 0 0,-1 1-1 0 0,0-1 1 0 0,1 1-1 0 0,-1-1 0 0 0,0 1 1 0 0,1-1-1 0 0,-1 0 0 0 0,0 1 1 0 0,1-1-1 0 0,-1 0 1 0 0,0 0-1 0 0,0 0 0 0 0,1-2 1 0 0,6-3-3086 0 0,8 0-3070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11851 0 0,'2'4'1175'0'0,"1"-1"1"0"0,-1 1 0 0 0,0-1-1 0 0,1 1 1 0 0,0-1 0 0 0,0 0-1 0 0,5 4 1 0 0,28 16 1788 0 0,-14-13-3017 0 0,36 10-1 0 0,-47-16 625 0 0,12 4-664 0 0,-2-1 34 0 0,37 9-1 0 0,-53-15-485 0 0,0-1 0 0 0,-1 1 0 0 0,1-1 0 0 0,0 1 0 0 0,0-1 0 0 0,0-1 0 0 0,0 1-1 0 0,0-1 1 0 0,-1 0 0 0 0,1 0 0 0 0,0 0 0 0 0,0 0 0 0 0,6-4 0 0 0,-10 5 258 0 0,0-1 0 0 0,-1 1 0 0 0,1 0 0 0 0,0-1 0 0 0,-1 1 0 0 0,1-1 0 0 0,0 1 0 0 0,-1-1 0 0 0,1 1 0 0 0,-1-1 0 0 0,1 1 0 0 0,0-1 0 0 0,-1 0 0 0 0,1 1 0 0 0,-1-1 0 0 0,0 0 0 0 0,1 1 0 0 0,-1-1 0 0 0,0 0 0 0 0,1 0 0 0 0,-1 1 1 0 0,0-1-1 0 0,0 0 0 0 0,0 0 0 0 0,1 1 0 0 0,-1-1 0 0 0,0 0 0 0 0,0 0 0 0 0,0 0 0 0 0,0 1 0 0 0,-1-1 0 0 0,1 0 0 0 0,0 0 0 0 0,0 0 0 0 0,0 1 0 0 0,-1-1 0 0 0,1 0 0 0 0,0 1 0 0 0,0-1 0 0 0,-1 0 0 0 0,1 0 0 0 0,-1 1 0 0 0,0-2 0 0 0,-11-7-1805 0 0,1 8 314 0 0</inkml:trace>
  <inkml:trace contextRef="#ctx0" brushRef="#br0" timeOffset="1">202 138 3281 0 0,'-6'10'1295'0'0,"1"-1"1"0"0,0 1-1 0 0,0-1 1 0 0,1 2-1 0 0,0-1 1 0 0,1 0-1 0 0,0 1 1 0 0,1-1-1 0 0,0 1 0 0 0,0 0 1 0 0,1 14-1 0 0,1-18-756 0 0,1-1 0 0 0,-1 0 0 0 0,2 0 0 0 0,-1 0 0 0 0,1 0 0 0 0,0 0 1 0 0,0 0-1 0 0,5 11 0 0 0,-3-12-479 0 0,0 1 1 0 0,0 0-1 0 0,0-1 1 0 0,1 0 0 0 0,-1 0-1 0 0,1 0 1 0 0,1 0 0 0 0,-1-1-1 0 0,7 4 1 0 0,-2-2-46 0 0,0-1 1 0 0,0 0-1 0 0,1 0 0 0 0,0-1 1 0 0,0-1-1 0 0,0 0 1 0 0,0-1-1 0 0,0 0 0 0 0,0 0 1 0 0,1-1-1 0 0,-1-1 0 0 0,1 0 1 0 0,-1 0-1 0 0,13-3 1 0 0,-13 2-521 0 0,0-2 1 0 0,-1 1-1 0 0,1-1 1 0 0,-1-1 0 0 0,1 0-1 0 0,13-8 1 0 0,-17 8-553 0 0,0 0-1 0 0,-1-1 1 0 0,0 1-1 0 0,1-2 1 0 0,-1 1 0 0 0,-1-1-1 0 0,1 0 1 0 0,-1 0 0 0 0,5-8-1 0 0,9-17-5831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16 11690 0 0,'-3'-15'14987'0'0,"-3"34"-11700"0"0,-4 38-3847 0 0,5-23 774 0 0,3 0 0 0 0,1 45 1 0 0,5-16-2316 0 0,0-18-3160 0 0,1 0-4576 0 0,-3-25 1358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14 4889 0 0,'-39'-11'12652'0'0,"3"9"-5436"0"0,30 2-6924 0 0,1 1-1 0 0,-1 0 0 0 0,1 1 0 0 0,0-1 0 0 0,0 1 0 0 0,-1 0 0 0 0,1 1 0 0 0,1-1 0 0 0,-1 1 0 0 0,0 0 0 0 0,0 0 0 0 0,-4 4 0 0 0,1-1-288 0 0,1 1 1 0 0,0-1-1 0 0,0 1 1 0 0,1 1-1 0 0,0-1 1 0 0,0 1-1 0 0,1 0 1 0 0,0 0-1 0 0,0 1 0 0 0,1 0 1 0 0,0-1-1 0 0,0 2 1 0 0,1-1-1 0 0,1 0 1 0 0,-3 11-1 0 0,4-14-13 0 0,1 0-1 0 0,0 0 0 0 0,0-1 0 0 0,0 1 0 0 0,0 0 1 0 0,1 0-1 0 0,0 0 0 0 0,0 0 0 0 0,1 0 0 0 0,0-1 0 0 0,0 1 1 0 0,0 0-1 0 0,1-1 0 0 0,-1 0 0 0 0,1 0 0 0 0,0 0 1 0 0,1 0-1 0 0,-1 0 0 0 0,1 0 0 0 0,0-1 0 0 0,0 0 1 0 0,1 0-1 0 0,-1 0 0 0 0,1 0 0 0 0,7 4 0 0 0,-5-4 8 0 0,0 0 0 0 0,0 0 0 0 0,1-1 0 0 0,-1 0 0 0 0,1 0 0 0 0,-1-1 0 0 0,1 0 0 0 0,0 0 1 0 0,0-1-1 0 0,0 0 0 0 0,0-1 0 0 0,0 1 0 0 0,0-2 0 0 0,0 1 0 0 0,0-1 0 0 0,0 0 0 0 0,0 0 0 0 0,0-1 0 0 0,0 0 0 0 0,7-4 0 0 0,-7 3 13 0 0,-1 0 1 0 0,1-1 0 0 0,-1 0-1 0 0,0 0 1 0 0,0-1-1 0 0,-1 0 1 0 0,1 0 0 0 0,-1-1-1 0 0,0 1 1 0 0,0-1 0 0 0,-1-1-1 0 0,0 1 1 0 0,0-1-1 0 0,0 0 1 0 0,-1 0 0 0 0,0 0-1 0 0,-1 0 1 0 0,1-1 0 0 0,-1 0-1 0 0,-1 0 1 0 0,0 1-1 0 0,0-1 1 0 0,0-1 0 0 0,-1 1-1 0 0,0 0 1 0 0,0 0 0 0 0,-1 0-1 0 0,-1-1 1 0 0,-1-14-1 0 0,1 18 20 0 0,0 1 0 0 0,-1-1 0 0 0,1 1 0 0 0,-1 0 0 0 0,0 0 0 0 0,0-1 0 0 0,0 1 0 0 0,-1 1 0 0 0,0-1 0 0 0,1 0 0 0 0,-1 1 0 0 0,0-1 0 0 0,-1 1 0 0 0,1 0 0 0 0,-1 0 0 0 0,1 0 0 0 0,-1 0 0 0 0,0 1 0 0 0,0 0 0 0 0,0 0 0 0 0,0 0 0 0 0,0 0 0 0 0,-1 0-1 0 0,-5-1 1 0 0,-10-2 26 0 0,0 1 0 0 0,-1 1 0 0 0,0 1-1 0 0,-22 0 1 0 0,18 1-65 0 0,12 0-31 0 0,6 0-61 0 0,0 0-1 0 0,0 1 1 0 0,1-1-1 0 0,-1 2 1 0 0,0-1-1 0 0,0 1 1 0 0,0 0-1 0 0,-13 4 1 0 0,20-5-8 0 0,0 0 1 0 0,-1 1 0 0 0,1-1-1 0 0,0 0 1 0 0,-1 0-1 0 0,1 0 1 0 0,0 1-1 0 0,0-1 1 0 0,-1 0 0 0 0,1 0-1 0 0,0 1 1 0 0,0-1-1 0 0,-1 0 1 0 0,1 0-1 0 0,0 1 1 0 0,0-1 0 0 0,0 0-1 0 0,0 1 1 0 0,-1-1-1 0 0,1 0 1 0 0,0 1-1 0 0,0-1 1 0 0,0 0 0 0 0,0 1-1 0 0,0-1 1 0 0,0 1-1 0 0,0-1 1 0 0,0 0-1 0 0,0 1 1 0 0,0-1 0 0 0,0 0-1 0 0,0 1 1 0 0,0-1-1 0 0,0 0 1 0 0,0 1-1 0 0,1-1 1 0 0,-1 0 0 0 0,0 1-1 0 0,0-1 1 0 0,0 0-1 0 0,0 1 1 0 0,1-1-1 0 0,-1 0 1 0 0,0 0 0 0 0,0 1-1 0 0,1-1 1 0 0,-1 0-1 0 0,0 0 1 0 0,0 1-1 0 0,1-1 1 0 0,-1 0 0 0 0,18 13-10896 0 0,-4-5 3106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7986 0 0,'5'-4'5081'0'0,"-5"4"-4657"0"0,1 0-1 0 0,-1 0 1 0 0,1-1-1 0 0,-1 1 1 0 0,1 0-1 0 0,-1 0 1 0 0,1 0-1 0 0,-1 0 1 0 0,1 0-1 0 0,-1 0 1 0 0,1 0-1 0 0,-1 0 1 0 0,1 0-1 0 0,-1 0 1 0 0,1 1-1 0 0,-1-1 1 0 0,1 0-1 0 0,0 0 424 0 0,0 1-424 0 0,6 17 5068 0 0,-8 34-4759 0 0,0-46-70 0 0,0 42-764 0 0,6 53 0 0 0,-2-64-1386 0 0,-1-1 1 0 0,-2 0 0 0 0,-6 50 0 0 0,1-73 1088 0 0,1-17 386 0 0,3 2 44 0 0,0 0 1 0 0,1-1-1 0 0,-1 1 1 0 0,1-1-1 0 0,0 1 0 0 0,0-1 1 0 0,0 1-1 0 0,0-1 1 0 0,0-2-1 0 0,2-3 70 0 0,0 1-1 0 0,0 0 1 0 0,1-1-1 0 0,0 1 1 0 0,0 0-1 0 0,0 1 1 0 0,1-1 0 0 0,0 1-1 0 0,1-1 1 0 0,-1 1-1 0 0,1 1 1 0 0,0-1-1 0 0,1 1 1 0 0,-1-1-1 0 0,12-7 1 0 0,-8 7-280 0 0,0 1 1 0 0,1 0-1 0 0,-1 0 0 0 0,13-3 1 0 0,-7 3-1705 0 0,0 0 0 0 0,22-2 0 0 0,-20 4-3806 0 0,1-1-1970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58 11242 0 0,'-4'-5'8601'0'0,"-3"5"-3455"0"0,-11 7-2006 0 0,-12 14-2960 0 0,23-15-104 0 0,1 1 0 0 0,0 0 0 0 0,1 0 1 0 0,-1 0-1 0 0,1 1 0 0 0,1 0 0 0 0,0 0 0 0 0,0 0 1 0 0,0 0-1 0 0,1 0 0 0 0,0 1 0 0 0,1 0 1 0 0,0-1-1 0 0,0 1 0 0 0,-1 14 0 0 0,3-17-104 0 0,0 0-1 0 0,0-1 1 0 0,0 1 0 0 0,1 0-1 0 0,0 0 1 0 0,0 0 0 0 0,0-1-1 0 0,0 1 1 0 0,1-1 0 0 0,0 1-1 0 0,1-1 1 0 0,-1 0 0 0 0,1 1-1 0 0,0-1 1 0 0,0-1 0 0 0,0 1-1 0 0,1 0 1 0 0,0-1 0 0 0,0 0-1 0 0,0 0 1 0 0,0 0 0 0 0,0 0-1 0 0,1 0 1 0 0,0-1 0 0 0,5 3-1 0 0,-7-4 29 0 0,0-1-1 0 0,1 0 0 0 0,-1 0 0 0 0,0 0 1 0 0,0-1-1 0 0,0 1 0 0 0,0-1 0 0 0,1 1 0 0 0,-1-1 1 0 0,0 0-1 0 0,1 0 0 0 0,-1-1 0 0 0,0 1 0 0 0,0-1 1 0 0,0 1-1 0 0,1-1 0 0 0,-1 0 0 0 0,0 0 1 0 0,0 0-1 0 0,0-1 0 0 0,0 1 0 0 0,0-1 0 0 0,-1 0 1 0 0,1 0-1 0 0,0 0 0 0 0,-1 0 0 0 0,1 0 1 0 0,-1 0-1 0 0,3-4 0 0 0,0 0 5 0 0,0 0 1 0 0,-1 1-1 0 0,0-1 0 0 0,0-1 1 0 0,0 1-1 0 0,-1 0 1 0 0,0-1-1 0 0,0 0 0 0 0,-1 0 1 0 0,0 0-1 0 0,0 0 0 0 0,1-10 1 0 0,-2 9-26 0 0,-1-1 0 0 0,0 0 0 0 0,-1 1 1 0 0,0-1-1 0 0,0 0 0 0 0,-1 1 0 0 0,0-1 0 0 0,0 1 1 0 0,-1 0-1 0 0,0 0 0 0 0,-1 0 0 0 0,1 0 1 0 0,-2 0-1 0 0,-7-11 0 0 0,3 8-377 0 0,0 1 1 0 0,-1 0 0 0 0,0 0-1 0 0,0 1 1 0 0,-1 0-1 0 0,0 1 1 0 0,0 0-1 0 0,-20-9 1 0 0,11 9-3271 0 0,7 9-5057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13131 0 0,'1'2'1200'0'0,"-1"1"0"0"0,1-1 0 0 0,-1 0 0 0 0,1 1 0 0 0,-1-1 1 0 0,0 1-1 0 0,1-1 0 0 0,-1 1 0 0 0,-1 2 0 0 0,-11 38 3402 0 0,9-36-4591 0 0,1-1-1 0 0,0 1 0 0 0,0-1 1 0 0,0 1-1 0 0,1 0 0 0 0,0 6 0 0 0,2 34-824 0 0,14 78 0 0 0,-5-68-3690 0 0,1 0-5195 0 0,-4-24 669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11747 0 0,'0'5'3277'0'0,"0"34"10284"0"0,3-5-10137 0 0,3 2-3658 0 0,-4-28-239 0 0,0 0-1 0 0,1-1 0 0 0,0 1 0 0 0,0-1 0 0 0,1 0 1 0 0,-1 0-1 0 0,7 9 0 0 0,-6-12 618 0 0,-1 0 0 0 0,1 0 0 0 0,0 0-1 0 0,0 0 1 0 0,0-1 0 0 0,1 1 0 0 0,5 2 0 0 0,7 3-209 0 0,0-1 0 0 0,0-1 0 0 0,0-1 0 0 0,1 0 0 0 0,0-1 0 0 0,25 3 0 0 0,-22-5-1553 0 0,1-1 0 0 0,37-2-1 0 0,-39-4-2495 0 0,-21 4 3928 0 0,1 0 0 0 0,0 0 1 0 0,0 0-1 0 0</inkml:trace>
  <inkml:trace contextRef="#ctx0" brushRef="#br0" timeOffset="1">71 304 8746 0 0,'-2'0'16210'0'0,"19"13"-14295"0"0,20 16-82 0 0,14 14-1084 0 0,-47-39-720 0 0,-1-1 1 0 0,0 0 0 0 0,-1 1-1 0 0,1 0 1 0 0,-1-1-1 0 0,1 1 1 0 0,-1 0-1 0 0,0 0 1 0 0,0 1 0 0 0,-1-1-1 0 0,2 8 1 0 0,-2-10-35 0 0,-1 1 0 0 0,0-1 0 0 0,0 0 0 0 0,0 0 0 0 0,0 1 0 0 0,0-1 0 0 0,0 0 0 0 0,-1 0 0 0 0,1 1 0 0 0,-1-1 0 0 0,1 0 0 0 0,-1 0 0 0 0,0 0 0 0 0,0 0 0 0 0,0 0 0 0 0,0 0 0 0 0,0 0 0 0 0,-1 0 0 0 0,-1 2-1 0 0,0-1-46 0 0,0 0 0 0 0,-1 0 0 0 0,1 0 0 0 0,-1 0 0 0 0,0-1 0 0 0,0 0 0 0 0,0 1 0 0 0,-9 2 0 0 0,-1 0-92 0 0,-1-1 0 0 0,0-1 0 0 0,0 0 0 0 0,-23 1 0 0 0,26-3 122 0 0,-27 4 246 0 0,38-1 225 0 0,8 0-199 0 0,8 2 30 0 0,9-1-137 0 0,0-2-1 0 0,0 0 1 0 0,0-2 0 0 0,29-1 0 0 0,97-15-3297 0 0,-125 12 1559 0 0,1-1-2385 0 0,0-5-3886 0 0,-5-1-1128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12675 0 0,'0'16'11224'0'0,"9"-9"-6824"0"0,24-11-4800 0 0,-16 1 1370 0 0,-1 0-966 0 0,1 2-1 0 0,-1 0 1 0 0,1 0 0 0 0,-1 2-1 0 0,1 0 1 0 0,-1 1 0 0 0,0 1-1 0 0,31 8 1 0 0,-22-5-263 0 0,-23-6 136 0 0,-7 1-26 0 0,-7-1 13 0 0,-209 16-2528 0 0,213-15 2627 0 0,-1 0 0 0 0,1 1 0 0 0,0 0 0 0 0,0 0-1 0 0,0 1 1 0 0,0 0 0 0 0,1 0 0 0 0,-1 1 0 0 0,1 0 0 0 0,0 0 0 0 0,0 1 0 0 0,0 0 0 0 0,1 0 0 0 0,-8 8 0 0 0,11-10 73 0 0,0 1-1 0 0,1-1 1 0 0,-1 1 0 0 0,1 0 0 0 0,0-1-1 0 0,0 1 1 0 0,0 0 0 0 0,0 0 0 0 0,1 1 0 0 0,-1-1-1 0 0,1 0 1 0 0,0 1 0 0 0,0-1 0 0 0,1 0-1 0 0,0 1 1 0 0,-1-1 0 0 0,1 1 0 0 0,1-1 0 0 0,-1 0-1 0 0,1 1 1 0 0,-1-1 0 0 0,1 0 0 0 0,1 1-1 0 0,-1-1 1 0 0,0 0 0 0 0,1 0 0 0 0,0 0-1 0 0,4 6 1 0 0,-1-2 49 0 0,1 0 1 0 0,0-1-1 0 0,0 0 0 0 0,1 0 0 0 0,0 0 1 0 0,0-1-1 0 0,0 0 0 0 0,1 0 0 0 0,0-1 1 0 0,0 0-1 0 0,0-1 0 0 0,1 1 0 0 0,0-2 0 0 0,0 1 1 0 0,15 3-1 0 0,-2-1-48 0 0,0-2 0 0 0,0 0 0 0 0,1-1 0 0 0,-1-1 0 0 0,36-2 0 0 0,5-3-1367 0 0,-21 2-5649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17868 0 0,'28'7'7966'0'0,"22"-7"-6173"0"0,-33 0-983 0 0,31 0-261 0 0,102 0 199 0 0,-50-2-4640 0 0,-76-1-643 0 0,-7-2-2128 0 0,-1-1-2652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13451 0 0,'-6'11'4665'0'0,"-13"21"1150"0"0,19-30-5649 0 0,-1-1 0 0 0,0 1 0 0 0,0-1 0 0 0,1 1 0 0 0,-1-1 0 0 0,1 1 0 0 0,0 0 0 0 0,-1-1 0 0 0,1 1 0 0 0,0-1 0 0 0,0 1 0 0 0,0 0 0 0 0,0-1 0 0 0,0 1 0 0 0,0 0-1 0 0,1 2 1 0 0,2-3-65 0 0,0 0-1 0 0,0 0 1 0 0,0 0-1 0 0,0 0 1 0 0,0 0-1 0 0,1 0 1 0 0,-1-1-1 0 0,0 1 0 0 0,0-1 1 0 0,0 0-1 0 0,1 0 1 0 0,-1-1-1 0 0,5 0 1 0 0,0 1-2 0 0,23 1-59 0 0,-1 1-1 0 0,1 1 1 0 0,-1 2 0 0 0,0 1-1 0 0,0 1 1 0 0,34 13 0 0 0,-38-9-1237 0 0,45 25 1 0 0,-60-27-1514 0 0,-39 5-14454 0 0,9-11 12639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3545 0 0,'-4'1'1216'0'0,"1"-1"1"0"0,-1 1 0 0 0,1 0-1 0 0,-1-1 1 0 0,1 2 0 0 0,-1-1-1 0 0,1 0 1 0 0,-4 2 0 0 0,7-2-1032 0 0,0-1 1 0 0,-1 0 0 0 0,1 0 0 0 0,0 0 0 0 0,0 1-1 0 0,-1-1 1 0 0,1 0 0 0 0,0 0 0 0 0,-1 1 0 0 0,1-1 0 0 0,0 0-1 0 0,0 1 1 0 0,0-1 0 0 0,-1 0 0 0 0,1 1 0 0 0,0-1-1 0 0,0 0 1 0 0,0 1 0 0 0,0-1 0 0 0,0 1 0 0 0,0-1 0 0 0,0 0-1 0 0,0 1 1 0 0,0-1 0 0 0,0 1 0 0 0,0-1 0 0 0,0 0-1 0 0,0 1 1 0 0,0 0 0 0 0,1 0 16 0 0,-1 0-1 0 0,1 0 1 0 0,0 0-1 0 0,0 0 1 0 0,0 0-1 0 0,0 0 1 0 0,0 0-1 0 0,0 0 1 0 0,0 0-1 0 0,0 0 1 0 0,1 0-1 0 0,-1-1 1 0 0,2 2-1 0 0,10 4 382 0 0,1-1 0 0 0,-1-1 0 0 0,1 0 0 0 0,0-1 0 0 0,1 0 0 0 0,-1-1 0 0 0,0-1 0 0 0,1 0 0 0 0,27-3 0 0 0,-23 1-554 0 0,0 1 0 0 0,0 1 0 0 0,0 1 0 0 0,0 1 0 0 0,19 4 0 0 0,-38-7-44 0 0,1 0-1 0 0,0 0 1 0 0,-1 0-1 0 0,1 0 1 0 0,-1 0-1 0 0,1 0 0 0 0,-1 0 1 0 0,1 1-1 0 0,-1-1 1 0 0,1 0-1 0 0,0 0 1 0 0,-1 0-1 0 0,1 0 1 0 0,-1 1-1 0 0,1-1 1 0 0,-1 0-1 0 0,1 1 1 0 0,-1-1-1 0 0,0 0 1 0 0,1 1-1 0 0,-1-1 1 0 0,1 1-1 0 0,-1-1 0 0 0,0 1 1 0 0,1-1-1 0 0,-1 0 1 0 0,0 1-1 0 0,1-1 1 0 0,-1 1-1 0 0,0-1 1 0 0,0 1-1 0 0,0 0 1 0 0,0-1-1 0 0,1 1 1 0 0,-1 0-1 0 0,-17 12-598 0 0,2-4 662 0 0,8-3-60 0 0,0 0 0 0 0,0 0 0 0 0,1 1 0 0 0,0 0 0 0 0,0 0 1 0 0,0 0-1 0 0,1 1 0 0 0,0 0 0 0 0,-6 13 0 0 0,10-18 2 0 0,0-1-1 0 0,0 1 0 0 0,0 0 0 0 0,0 0 1 0 0,0 0-1 0 0,0 0 0 0 0,1 0 0 0 0,0 0 1 0 0,-1 0-1 0 0,1 0 0 0 0,0 0 1 0 0,1 0-1 0 0,-1 0 0 0 0,0 0 0 0 0,1 0 1 0 0,0 0-1 0 0,0 0 0 0 0,0 0 1 0 0,0 0-1 0 0,0-1 0 0 0,0 1 0 0 0,1 0 1 0 0,-1-1-1 0 0,1 1 0 0 0,0-1 1 0 0,0 1-1 0 0,0-1 0 0 0,0 0 0 0 0,0 0 1 0 0,0 0-1 0 0,0 0 0 0 0,5 3 0 0 0,-4-4 58 0 0,1 1 0 0 0,-1-1-1 0 0,1 1 1 0 0,-1-1-1 0 0,1 0 1 0 0,0-1 0 0 0,-1 1-1 0 0,1-1 1 0 0,0 1-1 0 0,0-1 1 0 0,0 0 0 0 0,-1 0-1 0 0,1-1 1 0 0,0 1-1 0 0,0-1 1 0 0,-1 0 0 0 0,1 0-1 0 0,-1 0 1 0 0,1-1-1 0 0,-1 1 1 0 0,1-1 0 0 0,5-3-1 0 0,3-2 124 0 0,-1 0 0 0 0,0-1 0 0 0,0 0 0 0 0,-1-1 0 0 0,11-10 0 0 0,-15 11-147 0 0,0 1 1 0 0,0-1-1 0 0,-1 0 1 0 0,0 0-1 0 0,0-1 1 0 0,-1 1-1 0 0,0-1 1 0 0,5-16-1 0 0,-8 21-43 0 0,1-1 0 0 0,-1 1 0 0 0,0 0-1 0 0,-1-1 1 0 0,1 1 0 0 0,-1-1 0 0 0,0 1 0 0 0,0-1 0 0 0,0 1-1 0 0,-1-1 1 0 0,1 1 0 0 0,-1 0 0 0 0,0-1 0 0 0,0 1 0 0 0,-1 0-1 0 0,1 0 1 0 0,-1-1 0 0 0,0 1 0 0 0,0 0 0 0 0,-5-6 0 0 0,5 8-17 0 0,0 0 1 0 0,1 0 0 0 0,-1 1 0 0 0,0-1 0 0 0,0 1 0 0 0,0-1 0 0 0,0 1-1 0 0,0 0 1 0 0,-1 0 0 0 0,1 0 0 0 0,0 0 0 0 0,0 0 0 0 0,-1 0 0 0 0,1 1 0 0 0,0-1-1 0 0,-1 1 1 0 0,1-1 0 0 0,-5 1 0 0 0,3 1-49 0 0,0-1 0 0 0,-1 1-1 0 0,1 0 1 0 0,0 0 0 0 0,0 0 0 0 0,0 0-1 0 0,-1 1 1 0 0,2 0 0 0 0,-9 4 0 0 0,5-1-60 0 0,-1 0 0 0 0,1 1 1 0 0,0 0-1 0 0,0 0 0 0 0,1 1 0 0 0,0-1 1 0 0,0 1-1 0 0,1 1 0 0 0,-8 12 1 0 0,2 5 214 0 0,1 1 0 0 0,2 0 1 0 0,0 1-1 0 0,-4 29 0 0 0,-9 34 140 0 0,19-86-152 0 0,1-1-1 0 0,-1 0 1 0 0,0 0-1 0 0,0 0 1 0 0,-1 0-1 0 0,1 0 1 0 0,-1 0-1 0 0,1 0 1 0 0,-1-1 0 0 0,0 1-1 0 0,0-1 1 0 0,0 0-1 0 0,0 0 1 0 0,0 0-1 0 0,0 0 1 0 0,-1-1-1 0 0,1 1 1 0 0,-1-1 0 0 0,1 0-1 0 0,-1 0 1 0 0,1 0-1 0 0,-1 0 1 0 0,0-1-1 0 0,0 1 1 0 0,-4-1-1 0 0,65 1 694 0 0,-30 1-709 0 0,1-2 0 0 0,38-5 0 0 0,-34 0-539 0 0,52-15 1 0 0,-28-2-3537 0 0,-48 17 1954 0 0,0 1 0 0 0,-1-1 1 0 0,0 0-1 0 0,10-9 0 0 0,7-12-6832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2:5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1231 5801 0 0,'-65'42'14027'0'0,"65"-43"-13873"0"0,-1 1 0 0 0,1-1 0 0 0,0 1 0 0 0,-1-1 0 0 0,1 0 0 0 0,0 1 0 0 0,0-1 0 0 0,-1 1 0 0 0,1-1 0 0 0,0 1 0 0 0,0-1 0 0 0,0 0 0 0 0,0 1 0 0 0,0-1 0 0 0,0 0 0 0 0,0 1 0 0 0,0-1 0 0 0,0 1 0 0 0,0-1 0 0 0,0 0 0 0 0,1 1 0 0 0,-1-1 0 0 0,0 1 0 0 0,0-1 0 0 0,0 0 0 0 0,1 1 0 0 0,-1-1 0 0 0,1 0 0 0 0,7-24 429 0 0,14-25-76 0 0,3 1 1 0 0,2 0-1 0 0,46-61 0 0 0,117-120-365 0 0,-127 162-148 0 0,2 3 0 0 0,4 3 0 0 0,2 3 0 0 0,3 3 0 0 0,2 4 0 0 0,158-82 0 0 0,-16 39 19 0 0,-20 9-385 0 0,-197 86 348 0 0,41-21-473 0 0,-19 2-2941 0 0,-22 19 3172 0 0,-1 0 1 0 0,0-1-1 0 0,0 1 1 0 0,0 0 0 0 0,0-1-1 0 0,1 1 1 0 0,-1 0 0 0 0,0-1-1 0 0,0 1 1 0 0,0 0 0 0 0,0-1-1 0 0,0 1 1 0 0,0-1-1 0 0,0 1 1 0 0,0 0 0 0 0,0-1-1 0 0,0 1 1 0 0,0 0 0 0 0,0-1-1 0 0,0 1 1 0 0,0 0 0 0 0,-1-1-1 0 0,1 1 1 0 0,0-1-1 0 0,0 1 1 0 0,0 0 0 0 0,0 0-1 0 0,-1-1 1 0 0,-3-2-3450 0 0,1 1 2407 0 0,-8-8-5268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59 5633 0 0,'-10'2'2990'0'0,"-15"2"6092"0"0,22-11-6147 0 0,10-11-1956 0 0,-5 15-890 0 0,1 0 0 0 0,-1 0 0 0 0,1 0 0 0 0,0 0 0 0 0,0 0 0 0 0,0 1 0 0 0,0-1 0 0 0,1 1 0 0 0,-1 0-1 0 0,0 0 1 0 0,1 0 0 0 0,0 1 0 0 0,-1-1 0 0 0,1 1 0 0 0,0 0 0 0 0,0 0 0 0 0,0 0 0 0 0,0 0 0 0 0,0 1 0 0 0,0 0 0 0 0,0 0-1 0 0,0 0 1 0 0,0 0 0 0 0,4 1 0 0 0,5 0-45 0 0,1 1 0 0 0,-1 1 0 0 0,0 0 0 0 0,0 0-1 0 0,23 11 1 0 0,-8-2-48 0 0,-2 2 1 0 0,31 21-1 0 0,-47-28-5 0 0,0 1-1 0 0,0 0 1 0 0,0 0-1 0 0,-1 1 1 0 0,-1 0-1 0 0,0 0 1 0 0,0 1 0 0 0,7 11-1 0 0,-14-19 4 0 0,0 0-1 0 0,-1 0 1 0 0,1-1-1 0 0,0 1 1 0 0,-1 0 0 0 0,1 0-1 0 0,-1 0 1 0 0,0 0-1 0 0,1 0 1 0 0,-1 0-1 0 0,0 0 1 0 0,0 0-1 0 0,0 0 1 0 0,-1 0 0 0 0,1 0-1 0 0,0 0 1 0 0,-1 0-1 0 0,-1 3 1 0 0,1-1-43 0 0,-1 0-1 0 0,-1 0 1 0 0,1 0-1 0 0,-1 0 1 0 0,1-1 0 0 0,-1 1-1 0 0,-6 5 1 0 0,-5 3-330 0 0,-1 0-1 0 0,1-2 0 0 0,-19 11 1 0 0,28-18 230 0 0,-3 1-455 0 0,0 0 0 0 0,0 0 0 0 0,0 0 0 0 0,-1-1 0 0 0,0 0 0 0 0,1-1 0 0 0,-1 0 0 0 0,0 0 0 0 0,-16 0 0 0 0,2-2-2607 0 0,0-1 1 0 0,-33-6 0 0 0,-19-1 118 0 0,68 7 3311 0 0,0 0 697 0 0,0 1 0 0 0,0-1 1 0 0,0 1-1 0 0,0 0 0 0 0,0 1 1 0 0,0 0-1 0 0,0 0 0 0 0,0 1 1 0 0,-7 6 7019 0 0,24-4-5641 0 0,11 1-1205 0 0,85 0 1260 0 0,-73-5-1919 0 0,53 7-1 0 0,-74-5-397 0 0,-1 0 0 0 0,-1 1 0 0 0,1 1 0 0 0,0-1 0 0 0,-1 2 0 0 0,0-1 1 0 0,0 1-1 0 0,17 11 0 0 0,-25-14-28 0 0,1-1 1 0 0,-1 1-1 0 0,1 0 1 0 0,-1 0-1 0 0,1 0 1 0 0,-1 0-1 0 0,0 0 1 0 0,0 1-1 0 0,0-1 1 0 0,0 1-1 0 0,-1-1 1 0 0,1 1-1 0 0,-1 0 1 0 0,1-1-1 0 0,-1 1 1 0 0,0 0-1 0 0,0 0 1 0 0,0 0-1 0 0,0 0 1 0 0,-1 0-1 0 0,1 0 0 0 0,-1 0 1 0 0,0 0-1 0 0,0 0 1 0 0,0 1-1 0 0,0-1 1 0 0,0 0-1 0 0,-1 0 1 0 0,0 0-1 0 0,1 0 1 0 0,-1 0-1 0 0,0 0 1 0 0,0 0-1 0 0,-1-1 1 0 0,-2 6-1 0 0,0-1-245 0 0,-1-1 0 0 0,-1 1 0 0 0,1-1 1 0 0,-1 1-1 0 0,0-2 0 0 0,-1 1 0 0 0,1-1 0 0 0,-1 0 0 0 0,0 0 0 0 0,0-1 0 0 0,-1 0 0 0 0,-8 4 0 0 0,0-1-517 0 0,9-3 558 0 0,0 0 0 0 0,0-1 0 0 0,-1-1 0 0 0,1 1 0 0 0,-1-1 0 0 0,-10 2 0 0 0,20-7 383 0 0,0 1 0 0 0,1-1 0 0 0,-1 1 1 0 0,1 0-1 0 0,0 0 0 0 0,-1 0 0 0 0,6-3 1 0 0,152-59 86 0 0,-131 54-1081 0 0,-9-1-2526 0 0,-17 9 2146 0 0,0 0-1 0 0,0 0 0 0 0,-1-1 1 0 0,1 0-1 0 0,-1 1 1 0 0,0-1-1 0 0,3-4 1 0 0,7-12-5402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18260 0 0,'-7'48'9318'0'0,"9"28"-6611"0"0,-1 9-2804 0 0,-3-45-480 0 0,-6 50-1989 0 0,1-61-2252 0 0,-2-4-3619 0 0,1-8-568 0 0</inkml:trace>
  <inkml:trace contextRef="#ctx0" brushRef="#br0" timeOffset="1">0 528 9234 0 0,'13'-1'9330'0'0,"0"3"-3439"0"0,5 3-2276 0 0,8 5-2476 0 0,11 2-216 0 0,48 1-392 0 0,-62-11-546 0 0,0 2-1 0 0,0 0 1 0 0,0 1-1 0 0,-1 2 1 0 0,25 9 0 0 0,-44-14-8 0 0,1-1 1 0 0,-1 1-1 0 0,0 0 1 0 0,0 1 0 0 0,0-1-1 0 0,0 0 1 0 0,-1 1-1 0 0,1 0 1 0 0,-1-1 0 0 0,1 1-1 0 0,-1 0 1 0 0,0 0-1 0 0,0 1 1 0 0,0-1 0 0 0,-1 0-1 0 0,1 1 1 0 0,-1-1-1 0 0,0 1 1 0 0,0-1 0 0 0,0 1-1 0 0,1 5 1 0 0,-2-2-569 0 0,1 1 0 0 0,-1 0 0 0 0,0 0 0 0 0,-1 0 0 0 0,0 0 0 0 0,0-1 0 0 0,-1 1 0 0 0,0 0 0 0 0,-3 7 0 0 0,4-14 334 0 0,1-1 0 0 0,0 0 0 0 0,0 1 0 0 0,0-1 0 0 0,0 0 0 0 0,-1 1 0 0 0,1-1 0 0 0,0 0 0 0 0,-2 2-1541 0 0,1-2 1541 0 0,1 0 0 0 0,0 1 0 0 0,-1-1 0 0 0,1 0 0 0 0,0 0 0 0 0,-1 0 0 0 0,1 0 1 0 0,-1 0-1 0 0,1 0 0 0 0,0 0 0 0 0,-1 0 0 0 0,1 0 0 0 0,0 0 0 0 0,-1 0 0 0 0,1 0 0 0 0,-1 0 0 0 0,1 0 0 0 0,0 0 0 0 0,-1 0 0 0 0,1 0 0 0 0,0 0 1 0 0,-1 0-1 0 0,1-1 0 0 0,-1 1 0 0 0,1 0 0 0 0,0 0 0 0 0,0 0 0 0 0,-1-1 0 0 0,-1-1-1541 0 0,2 2 1541 0 0,0 0 0 0 0,0-1 0 0 0,0 1 0 0 0,0-1 0 0 0,-1 1 0 0 0,-4-9-6264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77 6209 0 0,'-1'0'570'0'0,"0"1"-1"0"0,-1-1 1 0 0,1 1-1 0 0,0-1 1 0 0,-1 0-1 0 0,1 1 1 0 0,0-1 0 0 0,-1 0-1 0 0,1 0 1 0 0,-1 0-1 0 0,1 0 1 0 0,0 0-1 0 0,-1-1 1 0 0,1 1-1 0 0,0 0 1 0 0,-3-1-1 0 0,4 0-221 0 0,-1 1 0 0 0,0-1-1 0 0,1 1 1 0 0,-1-1 0 0 0,1 1 0 0 0,-1-1-1 0 0,1 0 1 0 0,-1 1 0 0 0,1-1-1 0 0,-1 1 1 0 0,1-1 0 0 0,0 0 0 0 0,-1 1-1 0 0,1-1 1 0 0,0 0 0 0 0,-1 0-1 0 0,1 1 1 0 0,0-1 0 0 0,0 0-1 0 0,0 0 1 0 0,0-1 0 0 0,4-20 4551 0 0,10 0-3467 0 0,-10 20-1352 0 0,-1 0 0 0 0,0 0-1 0 0,1 0 1 0 0,-1 0 0 0 0,1 1 0 0 0,0 0 0 0 0,-1-1 0 0 0,1 1 0 0 0,0 0 0 0 0,0 1 0 0 0,-1-1 0 0 0,1 1-1 0 0,0 0 1 0 0,0 0 0 0 0,0 0 0 0 0,6 1 0 0 0,66 12-234 0 0,-70-11 207 0 0,3 0-61 0 0,4 0-38 0 0,-1 1 0 0 0,0 0 0 0 0,0 1 0 0 0,0 1 0 0 0,0 0 0 0 0,17 10 0 0 0,-29-15 40 0 0,0 0 0 0 0,0 0 0 0 0,1 0 0 0 0,-1 0 0 0 0,0 0 0 0 0,0 0 0 0 0,0 0 0 0 0,1 1 0 0 0,-1-1 0 0 0,0 0 0 0 0,0 0 0 0 0,0 0 0 0 0,1 0 0 0 0,-1 1 1 0 0,0-1-1 0 0,0 0 0 0 0,0 0 0 0 0,0 0 0 0 0,0 1 0 0 0,0-1 0 0 0,1 0 0 0 0,-1 0 0 0 0,0 1 0 0 0,0-1 0 0 0,0 0 0 0 0,0 0 0 0 0,0 1 0 0 0,0-1 0 0 0,0 0 1 0 0,0 0-1 0 0,0 1 0 0 0,0-1 0 0 0,0 0 0 0 0,0 0 0 0 0,0 1 0 0 0,0-1 0 0 0,0 0 0 0 0,-1 0 0 0 0,1 1 0 0 0,0-1 0 0 0,0 0 0 0 0,0 1 0 0 0,-13 5-165 0 0,-17 0-4 0 0,4-5 39 0 0,-1-1 0 0 0,-49-5 1 0 0,-22-1 70 0 0,87 6 53 0 0,0 0-1 0 0,0 1 1 0 0,1 1 0 0 0,-1 0-1 0 0,0 1 1 0 0,-16 5-1 0 0,23-6 11 0 0,1-1 0 0 0,0 0 0 0 0,0 1 0 0 0,0-1 0 0 0,0 1 0 0 0,1 0 0 0 0,-1 0 0 0 0,0 0 0 0 0,1 0 0 0 0,0 1 0 0 0,-1-1 0 0 0,1 1 0 0 0,0-1-1 0 0,0 1 1 0 0,0 0 0 0 0,-2 5 0 0 0,3-6 14 0 0,1 0 1 0 0,-1 1-1 0 0,1-1 0 0 0,0 0 0 0 0,0 0 0 0 0,0 0 0 0 0,0 0 0 0 0,0 1 0 0 0,1-1 0 0 0,-1 0 1 0 0,1 0-1 0 0,-1 0 0 0 0,1 0 0 0 0,0 0 0 0 0,0 0 0 0 0,-1 0 0 0 0,2 0 0 0 0,-1 0 0 0 0,0 0 1 0 0,0-1-1 0 0,0 1 0 0 0,1 0 0 0 0,-1-1 0 0 0,1 1 0 0 0,0-1 0 0 0,2 3 0 0 0,10 7 76 0 0,2 1-1 0 0,-1-2 1 0 0,1 0 0 0 0,1 0-1 0 0,-1-2 1 0 0,2 0-1 0 0,-1-1 1 0 0,25 6-1 0 0,-29-9-147 0 0,0-1 0 0 0,1-1-1 0 0,-1 0 1 0 0,1 0 0 0 0,-1-1-1 0 0,1-1 1 0 0,0-1 0 0 0,-1 0 0 0 0,1 0-1 0 0,-1-1 1 0 0,0-1 0 0 0,17-5-1 0 0,-29 8-69 0 0,0-1 0 0 0,0 1 0 0 0,0 0 0 0 0,0-1 0 0 0,0 1 0 0 0,0 0 1 0 0,0-1-1 0 0,0 1 0 0 0,0-1 0 0 0,0 0 0 0 0,0 1 0 0 0,0-1 0 0 0,0 0 0 0 0,0 0 0 0 0,0 1 0 0 0,0-1 0 0 0,-1 0 0 0 0,1 0 0 0 0,0 0 0 0 0,-1 0 0 0 0,1 0 0 0 0,-1 0 0 0 0,1 0 0 0 0,-1 0 0 0 0,1 0 0 0 0,-1 0 0 0 0,0 0 0 0 0,0-1 0 0 0,1 1 0 0 0,-1 0 0 0 0,0 0 0 0 0,0-2 0 0 0,-1 2-478 0 0,0-1 0 0 0,0 1 0 0 0,1 0 0 0 0,-1 0-1 0 0,0-1 1 0 0,0 1 0 0 0,0 0 0 0 0,-1 0 0 0 0,1 0 0 0 0,0 0 0 0 0,0 0 0 0 0,-1 0 0 0 0,1 0-1 0 0,0 1 1 0 0,-1-1 0 0 0,1 0 0 0 0,-1 1 0 0 0,1-1 0 0 0,-1 1 0 0 0,1 0 0 0 0,-1-1 0 0 0,1 1-1 0 0,-3 0 1 0 0,-14-2-6633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15395 0 0,'3'-2'1228'0'0,"0"1"-1"0"0,1 0 0 0 0,-1 0 0 0 0,0 0 0 0 0,1 0 1 0 0,-1 1-1 0 0,5-1 0 0 0,47 5 1091 0 0,-15 0-1582 0 0,0-5-962 0 0,90 4 1060 0 0,-111-1-3025 0 0,0 0 0 0 0,26 8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7:3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12179 0 0,'0'3'1247'0'0,"0"0"1"0"0,1 0-1 0 0,-1 0 0 0 0,1 0 1 0 0,-1 0-1 0 0,1 0 1 0 0,2 5-1 0 0,13 12 4691 0 0,-13-18-5623 0 0,1 0 0 0 0,0 1 1 0 0,-1-2-1 0 0,1 1 0 0 0,0 0 0 0 0,0-1 1 0 0,0 0-1 0 0,0 0 0 0 0,1 0 1 0 0,7 0-1 0 0,5 0-446 0 0,0-2-1 0 0,1 0 1 0 0,-1-1 0 0 0,27-6 0 0 0,1-6 157 0 0,24-4-65 0 0,-64 17 12 0 0,0 0 1 0 0,0 1-1 0 0,-1 0 0 0 0,1 0 0 0 0,0 0 0 0 0,0 0 0 0 0,0 1 1 0 0,0 0-1 0 0,0 0 0 0 0,0 0 0 0 0,5 2 0 0 0,-9-2 18 0 0,1-1 0 0 0,-1 1 0 0 0,0 0-1 0 0,1 0 1 0 0,-1 0 0 0 0,0 0 0 0 0,0 0-1 0 0,1 0 1 0 0,-1 0 0 0 0,0 0 0 0 0,0 1 0 0 0,0-1-1 0 0,-1 0 1 0 0,1 0 0 0 0,0 1 0 0 0,0-1-1 0 0,-1 1 1 0 0,1-1 0 0 0,-1 1 0 0 0,1 2 0 0 0,0 0-3 0 0,-1 1 0 0 0,1-1 0 0 0,-1 0 1 0 0,-1 0-1 0 0,1 0 0 0 0,0 0 0 0 0,-3 8 0 0 0,-1 1-248 0 0,0 0-1 0 0,-1-1 1 0 0,-1 0-1 0 0,-7 13 0 0 0,6-13-572 0 0,-13 23-1735 0 0,9-10-5772 0 0</inkml:trace>
  <inkml:trace contextRef="#ctx0" brushRef="#br0" timeOffset="1">589 21 16612 0 0,'10'2'6585'0'0,"1"2"-3552"0"0,1 2-1169 0 0,-1-1-320 0 0,-5-2-527 0 0,0 0-321 0 0,-2 0-192 0 0,-1 0-216 0 0,0 0-192 0 0,-1-1-176 0 0,1-1-240 0 0,-2 1-336 0 0,2-1-473 0 0,0-1-791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0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50 1616 0 0,'-4'7'1871'0'0,"-28"22"17383"0"0,22-24-15583 0 0,-8 11-2450 0 0,10-9-719 0 0,-24 16-338 0 0,-2-1 0 0 0,0-1-1 0 0,-1-2 1 0 0,-1-1 0 0 0,-1-2-1 0 0,0-2 1 0 0,-1-1 0 0 0,0-2-1 0 0,-1-2 1 0 0,-50 6 0 0 0,69-13-152 0 0,7-2-20 0 0,1 2 1 0 0,0-1 0 0 0,-16 6-1 0 0,27-7 8 0 0,1 0-1 0 0,0 0 0 0 0,0 0 0 0 0,0 0 1 0 0,0 0-1 0 0,-1 0 0 0 0,1 0 0 0 0,0 0 1 0 0,0 0-1 0 0,0 0 0 0 0,0 0 0 0 0,-1 0 1 0 0,1 0-1 0 0,0 1 0 0 0,0-1 0 0 0,0 0 0 0 0,0 0 1 0 0,0 0-1 0 0,-1 0 0 0 0,1 0 0 0 0,0 0 1 0 0,0 0-1 0 0,0 1 0 0 0,0-1 0 0 0,0 0 1 0 0,0 0-1 0 0,0 0 0 0 0,0 0 0 0 0,0 1 1 0 0,-1-1-1 0 0,1 0 0 0 0,0 0 0 0 0,0 0 1 0 0,0 0-1 0 0,0 0 0 0 0,0 1 0 0 0,0-1 1 0 0,0 0-1 0 0,0 0 0 0 0,0 0 0 0 0,0 1 0 0 0,0-1 1 0 0,0 0-1 0 0,0 0 0 0 0,1 0 0 0 0,-1 0 1 0 0,0 0-1 0 0,0 1 0 0 0,0-1 0 0 0,0 0 1 0 0,0 0-1 0 0,0 0 0 0 0,0 0 0 0 0,0 0 1 0 0,1 1-1 0 0,11 7 3 0 0,17 5 4 0 0,61 23-72 0 0,-42-16 29 0 0,59 17 1 0 0,-90-32 31 0 0,1-2 0 0 0,-1 0 0 0 0,1 0 0 0 0,-1-2 0 0 0,1 0 0 0 0,0-1 0 0 0,25-4 0 0 0,166-33-38 0 0,-203 35 46 0 0,1 1 0 0 0,-1-1 1 0 0,0 0-1 0 0,0-1 0 0 0,0 0 0 0 0,0 0 0 0 0,0 0 0 0 0,-1 0 0 0 0,1-1 0 0 0,4-4 0 0 0,21-13-34 0 0,-30 21 35 0 0,-1-1 0 0 0,1 1-1 0 0,0 0 1 0 0,0-1 0 0 0,-1 1 0 0 0,1-1-1 0 0,-1 0 1 0 0,1 1 0 0 0,0-1 0 0 0,-1 1-1 0 0,1-1 1 0 0,-1 0 0 0 0,1 1 0 0 0,-1-1 0 0 0,0 0-1 0 0,1 0 1 0 0,-1 1 0 0 0,0-1 0 0 0,1 0-1 0 0,-1 0 1 0 0,0 1 0 0 0,0-1 0 0 0,0 0 0 0 0,0 0-1 0 0,0 0 1 0 0,0 0 0 0 0,0-1 0 0 0,0 0-6 0 0,-1 0 0 0 0,0 0 0 0 0,0-1 0 0 0,0 1 0 0 0,0 0 1 0 0,0 0-1 0 0,0 0 0 0 0,0 0 0 0 0,-1 1 0 0 0,-1-3 1 0 0,-4-4-53 0 0,-1 1 1 0 0,1 0-1 0 0,-13-9 1 0 0,-40-23-599 0 0,-104-50-1 0 0,-24-15 411 0 0,187 104 238 0 0,-6-5 97 0 0,-1-1 0 0 0,0 2 0 0 0,-1-1 0 0 0,1 1 0 0 0,-16-5 0 0 0,22 9-81 0 0,0 0 0 0 0,1-1 0 0 0,-1 1-1 0 0,1 0 1 0 0,-1 0 0 0 0,0 0 0 0 0,1 0-1 0 0,-1 0 1 0 0,0 1 0 0 0,1-1 0 0 0,-1 0-1 0 0,1 1 1 0 0,-1-1 0 0 0,1 1 0 0 0,-1-1-1 0 0,1 1 1 0 0,-1 0 0 0 0,1 0 0 0 0,0 0-1 0 0,-1 0 1 0 0,1 0 0 0 0,0 0 0 0 0,0 0 0 0 0,-1 0-1 0 0,1 0 1 0 0,0 0 0 0 0,0 1 0 0 0,0-1-1 0 0,1 0 1 0 0,-1 1 0 0 0,0-1 0 0 0,0 1-1 0 0,1-1 1 0 0,-1 1 0 0 0,1-1 0 0 0,-1 1-1 0 0,1-1 1 0 0,0 1 0 0 0,0 0 0 0 0,-1-1-1 0 0,1 3 1 0 0,-2 23 3 0 0,1 0 1 0 0,1 0-1 0 0,1 0 0 0 0,1 0 1 0 0,7 30-1 0 0,-4-16-5 0 0,1-10-89 0 0,1-1 1 0 0,1 0 0 0 0,1 0 0 0 0,2-1-1 0 0,1 0 1 0 0,1-1 0 0 0,2 0 0 0 0,0-1-1 0 0,2-1 1 0 0,1 0 0 0 0,34 36 0 0 0,-52-61 83 0 0,1 0 0 0 0,-1 0 0 0 0,1 0 0 0 0,0-1 0 0 0,-1 1 0 0 0,1 0 0 0 0,0-1 0 0 0,0 1 1 0 0,-1 0-1 0 0,1-1 0 0 0,0 1 0 0 0,0-1 0 0 0,0 1 0 0 0,0-1 0 0 0,0 0 0 0 0,0 1 0 0 0,0-1 0 0 0,0 0 0 0 0,0 0 1 0 0,0 1-1 0 0,0-1 0 0 0,0 0 0 0 0,0 0 0 0 0,0 0 0 0 0,0 0 0 0 0,1-1 0 0 0,-1 1 21 0 0,0-1 0 0 0,1 0 0 0 0,-1 0 0 0 0,0 0-1 0 0,0 0 1 0 0,0 0 0 0 0,0 0 0 0 0,-1 0 0 0 0,1-1 0 0 0,0 1 0 0 0,0 0 0 0 0,-1 0-1 0 0,1-1 1 0 0,-1 1 0 0 0,1 0 0 0 0,0-3 0 0 0,2-9 199 0 0,0-1-1 0 0,-1 0 1 0 0,1-15-1 0 0,-2 17-156 0 0,31-205 764 0 0,-24 178-795 0 0,2 1 1 0 0,1 0 0 0 0,25-54 0 0 0,-36 90-78 0 0,14-24 121 0 0,-13 25-142 0 0,-1 0 1 0 0,0 0-1 0 0,1 0 0 0 0,-1 0 0 0 0,1 0 0 0 0,0 0 1 0 0,-1 1-1 0 0,1-1 0 0 0,0 0 0 0 0,-1 0 0 0 0,1 1 0 0 0,0-1 1 0 0,0 0-1 0 0,-1 1 0 0 0,1-1 0 0 0,0 1 0 0 0,0-1 1 0 0,0 1-1 0 0,0-1 0 0 0,0 1 0 0 0,2-1 0 0 0,-3 2-413 0 0,1 1 1 0 0,-1-1-1 0 0,1 0 0 0 0,-1 0 0 0 0,0 1 0 0 0,1-1 0 0 0,-1 0 0 0 0,0 1 1 0 0,0-1-1 0 0,0 0 0 0 0,0 1 0 0 0,0-1 0 0 0,0 0 0 0 0,0 1 0 0 0,-1-1 0 0 0,0 2 1 0 0,-2 13-7710 0 0,-1 0-200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0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662 192 10186 0 0,'0'0'45'0'0,"-5"-9"2195"0"0,0 1 0 0 0,-1 0-1 0 0,0 0 1 0 0,-10-9 0 0 0,14 15-2003 0 0,0 0 0 0 0,0 1 1 0 0,0-1-1 0 0,0 1 1 0 0,0-1-1 0 0,0 1 0 0 0,-1 0 1 0 0,1 0-1 0 0,-1 0 1 0 0,1 0-1 0 0,0 1 0 0 0,-1-1 1 0 0,0 1-1 0 0,1-1 1 0 0,-1 1-1 0 0,1 0 0 0 0,-1 0 1 0 0,1 0-1 0 0,-1 0 1 0 0,0 0-1 0 0,-4 2 0 0 0,-117 38 2647 0 0,77-23-2441 0 0,-76 16 0 0 0,69-23-402 0 0,0-4 0 0 0,-74 1 0 0 0,121-7-29 0 0,-19 2-112 0 0,23 5-4 0 0,12 6-9 0 0,11 7 94 0 0,0-1 0 0 0,2-1 0 0 0,0 0 0 0 0,1-2 0 0 0,0-1 0 0 0,1-1 0 0 0,1-1-1 0 0,1 0 1 0 0,-1-3 0 0 0,2 0 0 0 0,-1-1 0 0 0,1-2 0 0 0,1 0 0 0 0,-1-2 0 0 0,1-1 0 0 0,0-2 0 0 0,32 0 0 0 0,-49-2 21 0 0,-7 0 1 0 0,0 0 0 0 0,1 0 0 0 0,-1-1 0 0 0,0 1-1 0 0,1-1 1 0 0,-1 0 0 0 0,7-2 0 0 0,-10 2 1 0 0,0 0 0 0 0,0 1-1 0 0,0-1 1 0 0,0 0 0 0 0,-1 0 0 0 0,1 0-1 0 0,0 0 1 0 0,0 0 0 0 0,-1 0 0 0 0,1 0-1 0 0,-1 0 1 0 0,1 0 0 0 0,-1 0 0 0 0,1 0-1 0 0,-1 0 1 0 0,1 0 0 0 0,-1 0-1 0 0,0 0 1 0 0,0-1 0 0 0,0 1 0 0 0,0 0-1 0 0,0 0 1 0 0,0 0 0 0 0,0 0 0 0 0,0-1-1 0 0,0 1 1 0 0,0 0 0 0 0,-1 0-1 0 0,1 0 1 0 0,0 0 0 0 0,-1 0 0 0 0,1 0-1 0 0,-2-2 1 0 0,-6-20 30 0 0,-1 1-1 0 0,-1 1 1 0 0,-1 0-1 0 0,-18-24 1 0 0,-61-75 22 0 0,78 105-51 0 0,-26-32 19 0 0,-49-48 0 0 0,86 94-22 0 0,0 0 0 0 0,0 0 0 0 0,0 0 0 0 0,-1 0-1 0 0,1 1 1 0 0,0-1 0 0 0,0 0 0 0 0,-1 0 0 0 0,1 1-1 0 0,0-1 1 0 0,-1 1 0 0 0,1-1 0 0 0,0 1 0 0 0,-1-1-1 0 0,-2 1 1 0 0,4 0-1 0 0,-1 0 0 0 0,0 0 0 0 0,1 0 0 0 0,-1 1 0 0 0,0-1 0 0 0,1 0-1 0 0,-1 1 1 0 0,0-1 0 0 0,1 0 0 0 0,-1 1 0 0 0,0-1 0 0 0,1 0 0 0 0,-1 1 0 0 0,1-1 0 0 0,-1 1 0 0 0,1 0 0 0 0,-1-1-1 0 0,1 1 1 0 0,-1-1 0 0 0,1 1 0 0 0,0 0 0 0 0,-1 0 0 0 0,-1 5-1 0 0,0 0 1 0 0,0 0-1 0 0,0 0 1 0 0,1 0-1 0 0,-1 10 0 0 0,1-8-6 0 0,-3 38-12 0 0,2 0 0 0 0,2 1-1 0 0,2-1 1 0 0,2 1 0 0 0,2-1 0 0 0,3-1 0 0 0,1 1 0 0 0,2-1 0 0 0,23 56-1 0 0,-34-98 22 0 0,0 0 0 0 0,0 0 0 0 0,1-1 0 0 0,-1 1 0 0 0,0 0 0 0 0,1-1 0 0 0,0 1 0 0 0,0-1 0 0 0,2 3 0 0 0,-4-4 0 0 0,1-1 0 0 0,-1 0 0 0 0,0 0 0 0 0,1 0 0 0 0,-1 1-1 0 0,0-1 1 0 0,1 0 0 0 0,-1 0 0 0 0,0 0 0 0 0,1 0-1 0 0,-1 0 1 0 0,0 0 0 0 0,1 0 0 0 0,-1 0 0 0 0,0 0 0 0 0,1 0-1 0 0,-1 0 1 0 0,0 0 0 0 0,1 0 0 0 0,-1 0 0 0 0,0 0-1 0 0,1 0 1 0 0,-1 0 0 0 0,0-1 0 0 0,0 1 0 0 0,1 0 0 0 0,-1 0-1 0 0,0 0 1 0 0,1 0 0 0 0,-1-1 0 0 0,11-17 115 0 0,23-73 110 0 0,36-84 119 0 0,-61 158-493 0 0,0 0 0 0 0,1 1-1 0 0,1 0 1 0 0,0 1 0 0 0,1 1 0 0 0,0 0 0 0 0,27-23 0 0 0,-33 32-691 0 0,0 1 1 0 0,1 0-1 0 0,0 0 0 0 0,11-4 1 0 0,15-3-8839 0 0,-9 7-274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0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618 289 8522 0 0,'-11'0'3862'0'0,"-32"0"7020"0"0,33-1-9885 0 0,0 0 0 0 0,0-1-1 0 0,0 0 1 0 0,-14-5 0 0 0,13 2-828 0 0,1 1 1 0 0,-1 1-1 0 0,1 0 0 0 0,-1 0 0 0 0,0 1 1 0 0,0 0-1 0 0,0 1 0 0 0,0 1 1 0 0,-1-1-1 0 0,1 2 0 0 0,0 0 0 0 0,0 0 1 0 0,0 1-1 0 0,-12 3 0 0 0,-275 84-10 0 0,272-79-241 0 0,27-4-50 0 0,14 2 39 0 0,161 47-191 0 0,-73-26 211 0 0,-89-25 65 0 0,15 5 7 0 0,43 9 0 0 0,-64-17-5 0 0,0 0 0 0 0,0 0 0 0 0,-1-1-1 0 0,1 0 1 0 0,0 0 0 0 0,0-1 0 0 0,0 0 0 0 0,0 0 0 0 0,0-1 0 0 0,12-4-1 0 0,-17 5 11 0 0,-1 0 0 0 0,1 0 0 0 0,-1-1-1 0 0,0 1 1 0 0,0-1 0 0 0,1 0-1 0 0,-1 1 1 0 0,0-1 0 0 0,0 0-1 0 0,-1 0 1 0 0,1 0 0 0 0,0 0-1 0 0,-1-1 1 0 0,1 1 0 0 0,-1 0 0 0 0,0-1-1 0 0,2-4 1 0 0,-1 1 6 0 0,-1 1 1 0 0,0-1-1 0 0,0 1 0 0 0,-1-1 1 0 0,1 0-1 0 0,-1 1 0 0 0,-1-1 1 0 0,0-7-1 0 0,-2-2 10 0 0,0-1-1 0 0,-1 0 1 0 0,-1 1 0 0 0,0 0-1 0 0,-10-18 1 0 0,5 14-9 0 0,-2 1 1 0 0,0 1 0 0 0,0 0-1 0 0,-2 1 1 0 0,0 0 0 0 0,-1 1-1 0 0,-30-24 1 0 0,19 20-6 0 0,0 0 1 0 0,-1 3-1 0 0,-1 0 1 0 0,-44-18-1 0 0,66 31-6 0 0,-1 1 0 0 0,0-1 0 0 0,0 1 0 0 0,-13-2 0 0 0,19 4-2 0 0,-1 0-1 0 0,1 0 1 0 0,-1 0 0 0 0,1 0 0 0 0,-1 0-1 0 0,1 0 1 0 0,-1 1 0 0 0,1-1 0 0 0,-1 0-1 0 0,1 1 1 0 0,-1-1 0 0 0,1 1 0 0 0,0-1-1 0 0,-1 1 1 0 0,1 0 0 0 0,0 0 0 0 0,-1-1-1 0 0,1 1 1 0 0,0 0 0 0 0,0 0 0 0 0,0 0-1 0 0,0 0 1 0 0,0 1 0 0 0,0-1-1 0 0,0 0 1 0 0,0 0 0 0 0,0 0 0 0 0,1 1-1 0 0,-2 1 1 0 0,-1 7-14 0 0,0 1 0 0 0,0-1 0 0 0,1 1-1 0 0,1 0 1 0 0,-1 0 0 0 0,2 0 0 0 0,0-1 0 0 0,0 1 0 0 0,2 14-1 0 0,22 99-20 0 0,-20-106 24 0 0,3 10-18 0 0,1 0 0 0 0,1-1-1 0 0,1 0 1 0 0,17 32 0 0 0,-21-48 24 0 0,1 0 1 0 0,-1-1 0 0 0,2 1-1 0 0,-1-2 1 0 0,1 1-1 0 0,1-1 1 0 0,0 0-1 0 0,0-1 1 0 0,1 0-1 0 0,0-1 1 0 0,0 0 0 0 0,17 9-1 0 0,-26-15 16 0 0,1 0 0 0 0,0 0 0 0 0,0 0 0 0 0,0-1 1 0 0,0 1-1 0 0,0 0 0 0 0,0-1 0 0 0,0 1 0 0 0,0-1 0 0 0,0 0 0 0 0,0 0 0 0 0,0 0 0 0 0,0 0 0 0 0,1 0 1 0 0,-1 0-1 0 0,0 0 0 0 0,0-1 0 0 0,0 1 0 0 0,0-1 0 0 0,0 1 0 0 0,0-1 0 0 0,0 0 0 0 0,0 0 0 0 0,-1 0 1 0 0,1 0-1 0 0,0 0 0 0 0,0 0 0 0 0,-1-1 0 0 0,1 1 0 0 0,-1-1 0 0 0,1 1 0 0 0,-1-1 0 0 0,1 1 0 0 0,-1-1 1 0 0,2-3-1 0 0,2-5 21 0 0,0-1 1 0 0,0 0 0 0 0,-1-1 0 0 0,-1 1 0 0 0,4-16 0 0 0,-1 4-26 0 0,65-174-2086 0 0,-48 140-3870 0 0,-14 28-1446 0 0,-1 1-2084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0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56 7922 0 0,'17'-23'18070'0'0,"-28"30"-14793"0"0,-116 97-2052 0 0,38-27-731 0 0,53-50-583 0 0,-1-2 0 0 0,0-2 0 0 0,-2-1-1 0 0,-1-2 1 0 0,-79 28 0 0 0,111-45 60 0 0,-23 11-147 0 0,31-14 171 0 0,0 0 1 0 0,0 1-1 0 0,0-1 1 0 0,0 0-1 0 0,0 1 1 0 0,0-1-1 0 0,0 0 0 0 0,0 0 1 0 0,0 1-1 0 0,0-1 1 0 0,0 0-1 0 0,0 0 1 0 0,0 1-1 0 0,1-1 1 0 0,-1 0-1 0 0,0 0 1 0 0,0 1-1 0 0,0-1 0 0 0,0 0 1 0 0,0 0-1 0 0,1 0 1 0 0,-1 1-1 0 0,0-1 1 0 0,0 0-1 0 0,1 0 1 0 0,-1 0-1 0 0,0 0 0 0 0,0 1 1 0 0,0-1-1 0 0,1 0 1 0 0,-1 0-1 0 0,0 0 1 0 0,1 0-1 0 0,-1 0 1 0 0,0 0-1 0 0,0 0 1 0 0,1 0-1 0 0,-1 0 0 0 0,0 0 1 0 0,0 0-1 0 0,1 0 1 0 0,-1 0-1 0 0,0 0 1 0 0,1 0-1 0 0,-1 0 1 0 0,1 0-1 0 0,16 3-15 0 0,16-1 37 0 0,0-2-1 0 0,-1-2 0 0 0,1-1 0 0 0,50-10 0 0 0,-6 1-38 0 0,27-4-37 0 0,-67 9 35 0 0,0-2 1 0 0,41-15 0 0 0,-77 24 25 0 0,-1-1 1 0 0,1 1-1 0 0,-1 0 1 0 0,1 0-1 0 0,-1 0 1 0 0,1-1-1 0 0,-1 1 1 0 0,1 0-1 0 0,-1-1 1 0 0,1 1-1 0 0,-1 0 0 0 0,1-1 1 0 0,-1 1-1 0 0,1-1 1 0 0,-1 1-1 0 0,0-1 1 0 0,1 1-1 0 0,-1-1 1 0 0,0 1-1 0 0,1-1 1 0 0,-1 1-1 0 0,0-1 1 0 0,0 1-1 0 0,1-1 1 0 0,-1 0-1 0 0,0 1 1 0 0,0-1-1 0 0,0 1 1 0 0,0-1-1 0 0,0 0 1 0 0,0 1-1 0 0,0-1 1 0 0,-1-1 4 0 0,1 0 1 0 0,-1 0-1 0 0,0 0 1 0 0,1 0-1 0 0,-1 0 1 0 0,0 0-1 0 0,0 1 1 0 0,-1-1-1 0 0,1 0 1 0 0,-2-1-1 0 0,-40-37 112 0 0,37 35-110 0 0,-25-20 10 0 0,-2 2 1 0 0,0 1-1 0 0,-2 2 1 0 0,-38-17-1 0 0,32 19 2 0 0,-65-19-1 0 0,102 36-25 0 0,0 0-1 0 0,0 0 0 0 0,0 0 0 0 0,0 0 0 0 0,0 1 1 0 0,-1 0-1 0 0,1-1 0 0 0,0 1 0 0 0,0 1 0 0 0,-6 0 0 0 0,9 0 3 0 0,-1-1 0 0 0,1 1 0 0 0,-1 0 0 0 0,1 0 0 0 0,0 0 0 0 0,-1 0-1 0 0,1 0 1 0 0,0 0 0 0 0,0 0 0 0 0,0 0 0 0 0,0 0 0 0 0,0 1 0 0 0,0-1-1 0 0,0 0 1 0 0,0 1 0 0 0,0-1 0 0 0,0 1 0 0 0,1-1 0 0 0,-1 1 0 0 0,1-1-1 0 0,-1 1 1 0 0,1-1 0 0 0,0 1 0 0 0,0 0 0 0 0,-1-1 0 0 0,1 1 0 0 0,0 3-1 0 0,0 8-5 0 0,0 0-1 0 0,1 0 0 0 0,1 0 1 0 0,-1-1-1 0 0,2 1 0 0 0,0 0 1 0 0,1-1-1 0 0,0 1 0 0 0,1-1 1 0 0,0 0-1 0 0,0 0 0 0 0,11 14 1 0 0,9 10-1 0 0,1-1 1 0 0,42 43-1 0 0,14 17 15 0 0,-70-77 16 0 0,-10-14-6 0 0,1 1 0 0 0,0 0 1 0 0,0-1-1 0 0,0 1 0 0 0,1-1 0 0 0,-1 0 1 0 0,1 0-1 0 0,0 0 0 0 0,0 0 1 0 0,1-1-1 0 0,6 4 0 0 0,-10-7 2 0 0,-1 0 0 0 0,1 0 1 0 0,-1 0-1 0 0,1-1 0 0 0,-1 1 0 0 0,1 0 0 0 0,-1 0 0 0 0,1-1 1 0 0,-1 1-1 0 0,1 0 0 0 0,-1-1 0 0 0,1 1 0 0 0,-1-1 0 0 0,0 1 0 0 0,1-1 1 0 0,-1 1-1 0 0,0-1 0 0 0,1 1 0 0 0,-1-1 0 0 0,0 1 0 0 0,0-1 1 0 0,1 1-1 0 0,-1-1 0 0 0,0 1 0 0 0,0-1 0 0 0,0 0 0 0 0,0 1 0 0 0,0-1 1 0 0,0 1-1 0 0,0-1 0 0 0,0 1 0 0 0,0-2 0 0 0,3-24 188 0 0,-3 23-154 0 0,20-256 610 0 0,-12 206-637 0 0,1 1 1 0 0,31-95-1 0 0,-39 144-89 0 0,-1 0-1 0 0,1 0 0 0 0,1 1 0 0 0,-1-1 0 0 0,0 1 0 0 0,1-1 0 0 0,-1 1 0 0 0,1-1 0 0 0,0 1 0 0 0,-1 0 0 0 0,1-1 0 0 0,3-1 1 0 0,-4 4-184 0 0,0-1 1 0 0,0 1-1 0 0,0 0 1 0 0,0 0-1 0 0,0 0 1 0 0,0 0-1 0 0,0-1 1 0 0,0 1-1 0 0,0 0 1 0 0,0 1-1 0 0,0-1 1 0 0,0 0-1 0 0,0 0 1 0 0,0 0-1 0 0,0 1 1 0 0,0-1-1 0 0,0 0 1 0 0,0 1-1 0 0,0-1 1 0 0,0 1-1 0 0,0-1 1 0 0,0 1-1 0 0,0 0 1 0 0,0-1-1 0 0,-1 1 1 0 0,1 0-1 0 0,0-1 0 0 0,0 1 1 0 0,-1 0-1 0 0,1 0 1 0 0,-1 0-1 0 0,1 0 1 0 0,0 1-1 0 0,8 10-7452 0 0,2 5-1716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36 5857 0 0,'-4'-3'2738'0'0,"0"-2"57"0"0,0 0 0 0 0,-1 1 0 0 0,0-1 0 0 0,0 1 0 0 0,-10-6 0 0 0,12 11-2614 0 0,1 0-1 0 0,0 0 1 0 0,-1 0-1 0 0,1 0 1 0 0,0 0-1 0 0,0 1 0 0 0,0-1 1 0 0,0 1-1 0 0,0-1 1 0 0,0 1-1 0 0,0 0 1 0 0,0 0-1 0 0,1 0 0 0 0,-1 0 1 0 0,1 0-1 0 0,0 0 1 0 0,-2 4-1 0 0,-2 0 71 0 0,-27 39-129 0 0,2 2 1 0 0,2 0-1 0 0,2 2 1 0 0,-36 99 0 0 0,-49 220 440 0 0,96-311-549 0 0,-133 554 26 0 0,50 9-8 0 0,90-509-86 0 0,5 0 0 0 0,5 0 0 0 0,30 213 0 0 0,8-85 24 0 0,29 216 55 0 0,-37-286-239 0 0,-2-14 120 0 0,-25-117 44 0 0,6 38-691 0 0,-2-150-5327 0 0,-4-2-4029 0 0,-1 30 2145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58 6385 0 0,'-20'2'2789'0'0,"13"-2"-1118"0"0,-1 1 0 0 0,1 0 0 0 0,-1 0 0 0 0,-13 4 0 0 0,18-3-1357 0 0,0-1 0 0 0,-1 1 0 0 0,1 0 0 0 0,0 0 0 0 0,0 1-1 0 0,0-1 1 0 0,0 0 0 0 0,0 1 0 0 0,0 0 0 0 0,1 0 0 0 0,0 0 0 0 0,-4 5 0 0 0,1 2-183 0 0,0-1 1 0 0,1 1-1 0 0,0 0 0 0 0,0 0 1 0 0,1 0-1 0 0,1 0 0 0 0,-1 0 1 0 0,2 1-1 0 0,0-1 0 0 0,0 1 0 0 0,0 0 1 0 0,2-1-1 0 0,-1 1 0 0 0,1-1 1 0 0,4 16-1 0 0,-1-7-130 0 0,1 1 0 0 0,1-1 0 0 0,0 0 0 0 0,2-1 0 0 0,0 1 0 0 0,1-2-1 0 0,15 23 1 0 0,-21-35-3 0 0,1 1 0 0 0,0-1 0 0 0,0-1 0 0 0,0 1 0 0 0,1 0-1 0 0,-1-1 1 0 0,1 0 0 0 0,0 0 0 0 0,1-1 0 0 0,-1 1 0 0 0,1-1 0 0 0,-1 0-1 0 0,1-1 1 0 0,9 4 0 0 0,-9-5 4 0 0,-1 0-1 0 0,0-1 1 0 0,0 1 0 0 0,0-1 0 0 0,0 0-1 0 0,1-1 1 0 0,-1 1 0 0 0,0-1-1 0 0,0 0 1 0 0,0 0 0 0 0,0-1-1 0 0,0 1 1 0 0,0-1 0 0 0,0 0 0 0 0,-1-1-1 0 0,1 1 1 0 0,-1-1 0 0 0,7-4-1 0 0,-2-1 24 0 0,1-1 1 0 0,-1 1-1 0 0,-1-2 0 0 0,1 1 0 0 0,-2-1 0 0 0,1 0 0 0 0,-1-1 0 0 0,-1 0 0 0 0,0 0 0 0 0,-1 0 0 0 0,5-14 0 0 0,-2 2 40 0 0,-1 0 1 0 0,0-1-1 0 0,-2 1 0 0 0,3-45 0 0 0,-7 57-18 0 0,-1 1-1 0 0,0-1 0 0 0,-1 1 1 0 0,0-1-1 0 0,0 1 1 0 0,-2 0-1 0 0,1 0 0 0 0,-1-1 1 0 0,0 1-1 0 0,-1 1 1 0 0,-6-12-1 0 0,7 16-20 0 0,0 1 0 0 0,0-1-1 0 0,0 1 1 0 0,-1 0 0 0 0,1 0 0 0 0,-1 0 0 0 0,0 0 0 0 0,0 0-1 0 0,-1 1 1 0 0,1 0 0 0 0,-1 0 0 0 0,0 0 0 0 0,1 0 0 0 0,-1 1-1 0 0,0 0 1 0 0,-1 0 0 0 0,1 0 0 0 0,0 1 0 0 0,-1 0 0 0 0,1 0-1 0 0,0 0 1 0 0,-10 0 0 0 0,5 1-24 0 0,0 1-1 0 0,0-1 1 0 0,0 2-1 0 0,0-1 1 0 0,1 2 0 0 0,-1-1-1 0 0,1 1 1 0 0,-13 6-1 0 0,18-8-169 0 0,1 1-1 0 0,-1 0 0 0 0,1 0 1 0 0,0 0-1 0 0,-1 0 0 0 0,1 0 1 0 0,1 1-1 0 0,-1-1 0 0 0,0 1 1 0 0,0 0-1 0 0,1 0 1 0 0,0 0-1 0 0,-1 0 0 0 0,1 0 1 0 0,1 1-1 0 0,-1-1 0 0 0,0 0 1 0 0,1 1-1 0 0,-1 0 0 0 0,1-1 1 0 0,0 1-1 0 0,0 0 0 0 0,1-1 1 0 0,-1 8-1 0 0,1-1-1480 0 0,1-1 1 0 0,0 1-1 0 0,1-1 0 0 0,4 16 1 0 0,5 7-5994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16307 0 0,'5'22'7839'0'0,"2"6"-4375"0"0,-3-14-3620 0 0,-1 1-1 0 0,1 23 0 0 0,-3 72 263 0 0,0 2-1504 0 0,5-39-4787 0 0,-6-56-618 0 0,-11-19-102 0 0,4 1 2406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13771 0 0,'-6'26'2748'0'0,"1"0"0"0"0,-1 26 0 0 0,5-20-1152 0 0,3 45 0 0 0,2-42-2230 0 0,1 0 0 0 0,1 0 0 0 0,2-1 0 0 0,2 0 0 0 0,1-1 0 0 0,1 0 0 0 0,21 38 0 0 0,-30-64-423 0 0,18 27-2458 0 0,-20-33 2955 0 0,-1 0-1 0 0,1 0 0 0 0,0 0 0 0 0,0 0 0 0 0,0 0 0 0 0,0 0 1 0 0,1 0-1 0 0,-1-1 0 0 0,0 1 0 0 0,0 0 0 0 0,0-1 0 0 0,1 1 1 0 0,-1-1-1 0 0,2 1 0 0 0,10 4-4550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 12035 0 0,'-21'34'5839'0'0,"19"-27"-3160"0"0,17-21-1135 0 0,-12 10-1456 0 0,1 0 0 0 0,0 1 0 0 0,-1 0 0 0 0,1 0 0 0 0,1 0 1 0 0,-1 0-1 0 0,0 1 0 0 0,1-1 0 0 0,-1 1 0 0 0,1 1 0 0 0,0-1 0 0 0,-1 0 1 0 0,1 1-1 0 0,0 0 0 0 0,5 0 0 0 0,-2 0-56 0 0,0 1 0 0 0,0 0 1 0 0,0 1-1 0 0,0 0 0 0 0,-1 0 0 0 0,1 1 0 0 0,0-1 0 0 0,-1 2 0 0 0,8 2 1 0 0,-3 0-17 0 0,0 1-1 0 0,-1 0 1 0 0,0 0 0 0 0,0 2 0 0 0,-1-1 0 0 0,1 1 0 0 0,-2 0 0 0 0,1 1 0 0 0,-1 0 0 0 0,-1 1 0 0 0,13 16 0 0 0,-14-13-11 0 0,-1 0 0 0 0,0 0 1 0 0,-1 1-1 0 0,0 0 0 0 0,-1 0 1 0 0,5 27-1 0 0,3 93-3919 0 0,-8-73-2571 0 0,-5-10-1616 0 0,0-27 4088 0 0</inkml:trace>
  <inkml:trace contextRef="#ctx0" brushRef="#br0" timeOffset="1">370 392 4033 0 0,'11'-52'5461'0'0,"28"-85"0"0"0,-38 135-5227 0 0,0-1-1 0 0,0 1 0 0 0,0 0 1 0 0,1-1-1 0 0,-1 1 0 0 0,0 0 1 0 0,1 0-1 0 0,-1 0 0 0 0,1 0 1 0 0,0 0-1 0 0,0 0 0 0 0,0 0 1 0 0,2-1-1 0 0,-3 2-150 0 0,0 1 1 0 0,0-1-1 0 0,1 1 0 0 0,-1-1 1 0 0,0 1-1 0 0,0 0 1 0 0,1-1-1 0 0,-1 1 0 0 0,0 0 1 0 0,0 0-1 0 0,1 0 1 0 0,-1 0-1 0 0,0 0 0 0 0,1 0 1 0 0,-1 0-1 0 0,0 1 1 0 0,1-1-1 0 0,-1 0 0 0 0,1 1 1 0 0,6 3-59 0 0,-1 1 1 0 0,0-1-1 0 0,0 1 1 0 0,0 1-1 0 0,-1-1 0 0 0,10 11 1 0 0,22 17-1043 0 0,-12-25-1957 0 0,-24-8 2548 0 0,-1 0 0 0 0,1 0 0 0 0,0 0 0 0 0,-1-1 1 0 0,1 1-1 0 0,-1-1 0 0 0,1 1 0 0 0,-1-1 0 0 0,1 1 0 0 0,-1-1 0 0 0,1 0 1 0 0,-1 0-1 0 0,0 0 0 0 0,1 0 0 0 0,-1 0 0 0 0,0 0 0 0 0,0 0 0 0 0,1 0 1 0 0,-1 0-1 0 0,0 0 0 0 0,1-3 0 0 0,11-13-4186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16235 0 0,'-31'45'6581'0'0,"10"0"-3739"0"0,18-36-2713 0 0,0 0 0 0 0,1 0 0 0 0,0 1 0 0 0,1 0 0 0 0,0-1 0 0 0,0 1 0 0 0,1 0 0 0 0,2 17 0 0 0,4 12-28 0 0,1-1 1 0 0,2 0-1 0 0,16 44 0 0 0,8 0-2429 0 0,-5-26-2998 0 0,3-2-4422 0 0,-20-39 3311 0 0</inkml:trace>
  <inkml:trace contextRef="#ctx0" brushRef="#br0" timeOffset="1">168 742 11658 0 0,'-14'35'3964'0'0,"-27"59"1107"0"0,35-83-4782 0 0,0 0 0 0 0,-1 0 0 0 0,0-1 0 0 0,-1 1-1 0 0,-15 14 1 0 0,21-23-273 0 0,-1 1 0 0 0,0-1 0 0 0,0 0-1 0 0,0 0 1 0 0,0-1 0 0 0,0 1 0 0 0,0-1 0 0 0,-1 1 0 0 0,1-1-1 0 0,0 0 1 0 0,-1 0 0 0 0,1 0 0 0 0,-1-1 0 0 0,1 1 0 0 0,-5-1 0 0 0,9-4-79 0 0,1 1 0 0 0,-1 0 0 0 0,1 0 1 0 0,0-1-1 0 0,0 1 0 0 0,5-5 1 0 0,0-1 68 0 0,1-1 1 0 0,1 1-1 0 0,0 1 1 0 0,0 0-1 0 0,1 0 1 0 0,-1 1-1 0 0,2 0 1 0 0,-1 1-1 0 0,1 0 1 0 0,0 0-1 0 0,0 1 1 0 0,1 1-1 0 0,15-4 1 0 0,-18 6-67 0 0,0 0 0 0 0,1 1 0 0 0,-1 0 0 0 0,0 0 0 0 0,1 1 0 0 0,-1 1 0 0 0,1 0 0 0 0,-1 0 0 0 0,0 1 0 0 0,0 0 0 0 0,1 0 0 0 0,-1 1 0 0 0,-1 0 0 0 0,1 1 0 0 0,0 0 0 0 0,-1 0 1 0 0,16 11-1 0 0,3 7-1833 0 0,8 5-5847 0 0,-17-17 577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18 139 19580 0 0,'-3'4'675'0'0,"1"0"0"0"0,0 0-1 0 0,0 0 1 0 0,0 0 0 0 0,1 1 0 0 0,-1-1-1 0 0,0 7 1 0 0,1-5-383 0 0,0-1 0 0 0,1 1-1 0 0,0-1 1 0 0,0 0 0 0 0,2 9 0 0 0,1 2-386 0 0,1-1 1 0 0,1 1-1 0 0,9 19 1 0 0,-7-18 388 0 0,-7-16-296 0 0,11 25-240 0 0,18 35 0 0 0,-25-54 41 0 0,0 0 0 0 0,0-1 0 0 0,1 1 0 0 0,0-1-1 0 0,0 0 1 0 0,1-1 0 0 0,-1 1 0 0 0,1-1 0 0 0,0 0 0 0 0,9 5 0 0 0,-14-9 162 0 0,0 0 0 0 0,0-1 0 0 0,0 1 0 0 0,0-1 0 0 0,0 1 0 0 0,1-1-1 0 0,-1 1 1 0 0,0-1 0 0 0,0 1 0 0 0,1-1 0 0 0,-1 0 0 0 0,0 0-1 0 0,0 0 1 0 0,1 0 0 0 0,-1 0 0 0 0,0 0 0 0 0,0 0 0 0 0,1 0-1 0 0,-1 0 1 0 0,0-1 0 0 0,2 1 0 0 0,-2-1 5 0 0,0 0-1 0 0,0 0 1 0 0,-1 0 0 0 0,1 1-1 0 0,0-1 1 0 0,0 0 0 0 0,-1 0 0 0 0,1 0-1 0 0,-1 0 1 0 0,1 0 0 0 0,-1 0-1 0 0,1 0 1 0 0,-1 0 0 0 0,1 0-1 0 0,-1-1 1 0 0,0 1 0 0 0,0 0-1 0 0,0-2 1 0 0,1-6-72 0 0,-1-1-1 0 0,0 1 1 0 0,-1-1 0 0 0,-3-12-1 0 0,4 18 114 0 0,-9-38 86 0 0,-2 1 0 0 0,-25-62 0 0 0,4 11 695 0 0,19 35 16 0 0,12 54-735 0 0,0 0-1 0 0,1-1 0 0 0,0 1 1 0 0,0 0-1 0 0,0 0 0 0 0,0-1 1 0 0,0 1-1 0 0,1 0 1 0 0,-1 0-1 0 0,1 0 0 0 0,0-1 1 0 0,0 1-1 0 0,0 0 1 0 0,1 0-1 0 0,1-3 0 0 0,-2 5-54 0 0,0 1 0 0 0,0-1 0 0 0,0 0 0 0 0,0 0 0 0 0,0 1 0 0 0,0-1 0 0 0,0 1 0 0 0,0-1 0 0 0,0 1 0 0 0,1 0 0 0 0,-1-1-1 0 0,0 1 1 0 0,0 0 0 0 0,0 0 0 0 0,1 0 0 0 0,-1-1 0 0 0,0 1 0 0 0,0 1 0 0 0,1-1 0 0 0,-1 0 0 0 0,0 0 0 0 0,0 0 0 0 0,0 1 0 0 0,1-1-1 0 0,-1 0 1 0 0,0 1 0 0 0,0-1 0 0 0,0 1 0 0 0,0 0 0 0 0,2 1 0 0 0,32 23 106 0 0,-16-9-106 0 0,-2 2 0 0 0,1 0-1 0 0,-2 1 1 0 0,0 1 0 0 0,13 23-1 0 0,-21-30-29 0 0,0 1-1 0 0,-1 0 1 0 0,-1 0-1 0 0,0 0 1 0 0,-1 1 0 0 0,0-1-1 0 0,-1 1 1 0 0,-1 0-1 0 0,2 24 1 0 0,-5-37-60 0 0,0 1 1 0 0,0 0 0 0 0,0 0 0 0 0,0 0-1 0 0,-1 0 1 0 0,1 0 0 0 0,-1-1-1 0 0,0 1 1 0 0,0 0 0 0 0,0 0 0 0 0,0-1-1 0 0,0 1 1 0 0,0-1 0 0 0,-1 1-1 0 0,0-1 1 0 0,1 1 0 0 0,-1-1 0 0 0,0 0-1 0 0,0 0 1 0 0,0 0 0 0 0,0 0-1 0 0,0 0 1 0 0,-1 0 0 0 0,1-1-1 0 0,-4 3 1 0 0,-6 1-279 0 0,1-1 0 0 0,-1 0-1 0 0,0 0 1 0 0,-24 3 0 0 0,26-6 414 0 0,0 1 0 0 0,-1 1 1 0 0,1 0-1 0 0,0 0 0 0 0,-13 7 1 0 0,23-10-48 0 0,-1 0 1 0 0,1 0 0 0 0,0 0 0 0 0,-1 0-1 0 0,1 0 1 0 0,0 0 0 0 0,-1 0 0 0 0,1 1-1 0 0,0-1 1 0 0,-1 0 0 0 0,1 0-1 0 0,0 0 1 0 0,0 1 0 0 0,-1-1 0 0 0,1 0-1 0 0,0 0 1 0 0,0 1 0 0 0,-1-1-1 0 0,1 0 1 0 0,0 0 0 0 0,0 1 0 0 0,0-1-1 0 0,0 0 1 0 0,-1 1 0 0 0,1-1 0 0 0,0 0-1 0 0,0 1 1 0 0,0-1 0 0 0,0 0-1 0 0,0 1 1 0 0,0-1 0 0 0,0 0 0 0 0,0 1-1 0 0,0-1 1 0 0,0 0 0 0 0,0 1 0 0 0,0-1-1 0 0,0 0 1 0 0,0 1 0 0 0,0-1-1 0 0,1 0 1 0 0,-1 1 0 0 0,0-1 0 0 0,0 0-1 0 0,0 1 1 0 0,0-1 0 0 0,1 0-1 0 0,-1 0 1 0 0,0 1 0 0 0,0-1 0 0 0,0 0-1 0 0,1 0 1 0 0,-1 1 0 0 0,0-1 0 0 0,1 0-1 0 0,-1 0 1 0 0,0 0 0 0 0,0 0-1 0 0,1 1 1 0 0,-1-1 0 0 0,0 0 0 0 0,1 0-1 0 0,-1 0 1 0 0,1 0 0 0 0,24 5 100 0 0,-17-6-125 0 0,1-1 0 0 0,-1 0 1 0 0,0 0-1 0 0,0-1 0 0 0,0 0 0 0 0,0-1 1 0 0,9-5-1 0 0,54-37-1415 0 0,-40 25-434 0 0,46-37-7194 0 0,-42 28 2248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10362 0 0,'-2'1'758'0'0,"0"0"-1"0"0,1 0 0 0 0,-1 0 1 0 0,0 1-1 0 0,1-1 0 0 0,-1 1 1 0 0,0-1-1 0 0,1 1 0 0 0,0 0 1 0 0,-1-1-1 0 0,0 3 0 0 0,-3 21 3370 0 0,5-17-3940 0 0,2 0 1 0 0,-1 0 0 0 0,1 0-1 0 0,6 15 1 0 0,-2-3 88 0 0,-3-12-217 0 0,5 23-482 0 0,1-1-1 0 0,2-1 1 0 0,1 0-1 0 0,24 42 1 0 0,-36-71 420 0 0,1 1 0 0 0,-1-1 1 0 0,1 1-1 0 0,-1-1 0 0 0,1 1 0 0 0,0-1 1 0 0,-1 0-1 0 0,1 1 0 0 0,0-1 0 0 0,-1 0 1 0 0,1 0-1 0 0,0 1 0 0 0,-1-1 0 0 0,1 0 1 0 0,0 0-1 0 0,-1 0 0 0 0,1 0 0 0 0,0 0 1 0 0,0 0-1 0 0,-1 0 0 0 0,1 0 0 0 0,0 0 1 0 0,0 0-1 0 0,-1 0 0 0 0,1 0 0 0 0,0 0 1 0 0,-1-1-1 0 0,1 1 0 0 0,0 0 0 0 0,-1-1 1 0 0,2 1-1 0 0,24-16 42 0 0,-16 9-33 0 0,56-23-688 0 0,-17 8-3209 0 0,-5-4-8558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97 11346 0 0,'-3'9'3705'0'0,"3"-2"-808"0"0,1 3-841 0 0,4-5-759 0 0,1 2-633 0 0,6-1-392 0 0,6-4-152 0 0,9-2-64 0 0,7-3-16 0 0,7-3-56 0 0,6-5-112 0 0,5-1-312 0 0,3-6-553 0 0,2-2-951 0 0,-1-3-1593 0 0,-4-2-1264 0 0,-7 1-2032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74 6841 0 0,'-29'31'4667'0'0,"22"-23"-3263"0"0,0 0-1 0 0,0-1 1 0 0,0 0 0 0 0,-1-1 0 0 0,-12 9 0 0 0,20-15-1343 0 0,0 0-1 0 0,0 0 1 0 0,0 0 0 0 0,0-1 0 0 0,0 1-1 0 0,1 0 1 0 0,-1 0 0 0 0,0 0-1 0 0,0-1 1 0 0,0 1 0 0 0,0 0 0 0 0,0 0-1 0 0,0-1 1 0 0,0 1 0 0 0,0 0-1 0 0,0 0 1 0 0,0 0 0 0 0,0-1 0 0 0,0 1-1 0 0,0 0 1 0 0,0 0 0 0 0,-1 0-1 0 0,1-1 1 0 0,0 1 0 0 0,0 0 0 0 0,0 0-1 0 0,0 0 1 0 0,0-1 0 0 0,0 1-1 0 0,0 0 1 0 0,-1 0 0 0 0,1 0 0 0 0,0 0-1 0 0,0 0 1 0 0,0-1 0 0 0,0 1-1 0 0,-1 0 1 0 0,1 0 0 0 0,0 0 0 0 0,0 0-1 0 0,0 0 1 0 0,-1 0 0 0 0,1 0-1 0 0,0 0 1 0 0,0 0 0 0 0,0-1 0 0 0,-1 1-1 0 0,1 0 1 0 0,0 0 0 0 0,0 0-1 0 0,-1 0 1 0 0,1 0 0 0 0,0 1 0 0 0,0-1-1 0 0,0 0 1 0 0,-1 0 0 0 0,1 0 0 0 0,0 0-1 0 0,9-19 655 0 0,0 8-599 0 0,0 0-1 0 0,1 1 1 0 0,0 0 0 0 0,0 0 0 0 0,1 1 0 0 0,1 0-1 0 0,-1 1 1 0 0,1 0 0 0 0,1 1 0 0 0,0 1 0 0 0,-1 0-1 0 0,2 0 1 0 0,24-6 0 0 0,-30 10-120 0 0,1 0 0 0 0,-1 1 0 0 0,1 0 0 0 0,0 0 1 0 0,0 1-1 0 0,-1 0 0 0 0,1 1 0 0 0,0 0 0 0 0,-1 0 0 0 0,14 4 0 0 0,-16-3 17 0 0,0 0 1 0 0,-1 1-1 0 0,1 0 0 0 0,-1 0 1 0 0,1 0-1 0 0,-1 0 0 0 0,0 1 1 0 0,0 0-1 0 0,-1 0 0 0 0,1 1 0 0 0,-1-1 1 0 0,0 1-1 0 0,0 0 0 0 0,0 0 1 0 0,5 11-1 0 0,-5-9-16 0 0,-1 1 1 0 0,0 1-1 0 0,-1-1 1 0 0,1 0-1 0 0,-2 1 1 0 0,1-1-1 0 0,-1 1 1 0 0,0-1-1 0 0,-1 1 1 0 0,0 0-1 0 0,0-1 1 0 0,-3 15-1 0 0,0-5-30 0 0,-1-1 0 0 0,-1 0-1 0 0,0 0 1 0 0,-2 0 0 0 0,-8 17 0 0 0,-9-3 11 0 0,24-30 21 0 0,-1 0 1 0 0,1 0-1 0 0,-1-1 1 0 0,1 1 0 0 0,-1 0-1 0 0,1-1 1 0 0,-1 1-1 0 0,0 0 1 0 0,1-1-1 0 0,-1 1 1 0 0,0-1-1 0 0,0 1 1 0 0,1-1 0 0 0,-1 1-1 0 0,0-1 1 0 0,0 0-1 0 0,0 1 1 0 0,1-1-1 0 0,-1 0 1 0 0,0 0-1 0 0,0 0 1 0 0,0 0-1 0 0,0 0 1 0 0,0 0 0 0 0,0 0-1 0 0,0 0 1 0 0,1 0-1 0 0,-1 0 1 0 0,0 0-1 0 0,0 0 1 0 0,0 0-1 0 0,0-1 1 0 0,0 1 0 0 0,1 0-1 0 0,-1-1 1 0 0,0 1-1 0 0,0-1 1 0 0,0 1-1 0 0,-1-2 1 0 0,2 1 4 0 0,-1 0 1 0 0,1-1-1 0 0,0 1 1 0 0,0-1-1 0 0,-1 1 0 0 0,1-1 1 0 0,0 1-1 0 0,0 0 1 0 0,0-1-1 0 0,0 1 0 0 0,0-1 1 0 0,1 1-1 0 0,-1-1 1 0 0,0 1-1 0 0,1 0 1 0 0,-1-1-1 0 0,1 1 0 0 0,-1 0 1 0 0,1-1-1 0 0,0 1 1 0 0,0 0-1 0 0,-1 0 0 0 0,3-2 1 0 0,21-28 97 0 0,-10 18-166 0 0,1-1 0 0 0,1 2 1 0 0,0 0-1 0 0,0 1 0 0 0,1 1 1 0 0,1 0-1 0 0,-1 1 0 0 0,1 1 0 0 0,1 1 1 0 0,0 0-1 0 0,0 2 0 0 0,0 0 0 0 0,21-2 1 0 0,-38 6-53 0 0,-1 1-1 0 0,1 0 1 0 0,-1 0 0 0 0,1 0 0 0 0,-1 0 0 0 0,0 0 0 0 0,1 0 0 0 0,-1 0-1 0 0,1 0 1 0 0,-1 1 0 0 0,1-1 0 0 0,-1 0 0 0 0,0 1 0 0 0,1 0 0 0 0,-1-1 0 0 0,0 1-1 0 0,0 0 1 0 0,1-1 0 0 0,-1 1 0 0 0,0 0 0 0 0,0 0 0 0 0,0 0 0 0 0,0 0-1 0 0,0 0 1 0 0,0 0 0 0 0,0 0 0 0 0,0 1 0 0 0,1 1 0 0 0,-1 0-528 0 0,-1-1-1 0 0,1 1 1 0 0,-1 0 0 0 0,0-1 0 0 0,0 1 0 0 0,0 0-1 0 0,0-1 1 0 0,0 1 0 0 0,0 0 0 0 0,-1-1 0 0 0,1 1 0 0 0,-1-1-1 0 0,0 1 1 0 0,0-1 0 0 0,-1 4 0 0 0,-7 14-6391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7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13459 0 0,'35'-22'9733'0'0,"-4"-6"-6767"0"0,-23 20-2976 0 0,1 1-1 0 0,-1 0 1 0 0,1 0 0 0 0,0 0-1 0 0,1 1 1 0 0,19-9 0 0 0,-22 12 18 0 0,1 0 1 0 0,0 1-1 0 0,0 0 1 0 0,0 0-1 0 0,1 1 1 0 0,-1 0-1 0 0,0 0 1 0 0,1 1 0 0 0,12 1-1 0 0,-16 0 4 0 0,-1 0 0 0 0,0 0 0 0 0,0 0 0 0 0,1 1 0 0 0,-1-1 0 0 0,0 1 0 0 0,0 0 0 0 0,0 0-1 0 0,-1 1 1 0 0,1-1 0 0 0,0 1 0 0 0,-1 0 0 0 0,0 0 0 0 0,1 0 0 0 0,-1 0 0 0 0,0 0 0 0 0,-1 1 0 0 0,1 0 0 0 0,3 6 0 0 0,6 11 135 0 0,-2 0 0 0 0,11 30 0 0 0,-8 1-1424 0 0,-10-3-4393 0 0,-3-48 5372 0 0,0 0-1 0 0,0-1 1 0 0,0 1 0 0 0,-1-1-1 0 0,1 1 1 0 0,0 0 0 0 0,0-1-1 0 0,0 1 1 0 0,-1-1-1 0 0,1 1 1 0 0,0 0 0 0 0,-1-1-1 0 0,1 1 1 0 0,0-1-1 0 0,-1 1 1 0 0,1-1 0 0 0,-1 1-1 0 0,1-1 1 0 0,-1 1-1 0 0,1-1 1 0 0,-1 0 0 0 0,1 1-1 0 0,-1-1 1 0 0,1 0 0 0 0,-1 1-1 0 0,1-1 1 0 0,-1 0-1 0 0,0 0 1 0 0,1 0 0 0 0,-1 1-1 0 0,0-1 1 0 0,1 0-1 0 0,-1 0 1 0 0,0 0 0 0 0,1 0-1 0 0,-1 0 1 0 0,1 0-1 0 0,-1 0 1 0 0,0 0 0 0 0,1 0-1 0 0,-1-1 1 0 0,0 1 0 0 0,-12-1-4239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7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8426 0 0,'-1'19'3802'0'0,"1"0"0"0"0,3 31 0 0 0,-1-38-3239 0 0,0 1 1 0 0,1-1-1 0 0,0 0 1 0 0,1 0 0 0 0,5 12-1 0 0,-6-19-550 0 0,-1 1 0 0 0,1-1-1 0 0,0 0 1 0 0,0 0 0 0 0,0-1-1 0 0,1 1 1 0 0,0 0 0 0 0,0-1-1 0 0,0 0 1 0 0,0 0-1 0 0,1-1 1 0 0,-1 1 0 0 0,1-1-1 0 0,0 0 1 0 0,0 0 0 0 0,0 0-1 0 0,1-1 1 0 0,-1 1 0 0 0,0-2-1 0 0,1 1 1 0 0,0 0 0 0 0,-1-1-1 0 0,1 0 1 0 0,0 0 0 0 0,0-1-1 0 0,-1 0 1 0 0,11 0 0 0 0,-12-1 12 0 0,1 1 0 0 0,-1-1 0 0 0,0 0 1 0 0,0 0-1 0 0,0 0 0 0 0,0 0 0 0 0,0-1 0 0 0,0 0 1 0 0,0 0-1 0 0,0 0 0 0 0,0 0 0 0 0,-1 0 0 0 0,1-1 1 0 0,-1 0-1 0 0,0 0 0 0 0,3-3 0 0 0,-1 1 9 0 0,-1-1 0 0 0,0 0-1 0 0,0 0 1 0 0,-1 0 0 0 0,1 0-1 0 0,-1-1 1 0 0,-1 1 0 0 0,1-1-1 0 0,1-8 1 0 0,-2 3 20 0 0,0 1 1 0 0,0-1-1 0 0,-1 0 1 0 0,0 1-1 0 0,-1-1 1 0 0,-1 0-1 0 0,0 1 1 0 0,0-1-1 0 0,-1 0 1 0 0,-1 1-1 0 0,-6-19 1 0 0,8 26-23 0 0,-1 1 0 0 0,0 0 0 0 0,0-1 0 0 0,0 1-1 0 0,0 0 1 0 0,0 0 0 0 0,-1 1 0 0 0,1-1 0 0 0,-1 0 0 0 0,0 1 0 0 0,0 0 0 0 0,0-1 0 0 0,0 1 0 0 0,0 0 0 0 0,0 1 0 0 0,-5-3 0 0 0,2 2 17 0 0,1 0 1 0 0,-1 1-1 0 0,-1-1 1 0 0,1 1-1 0 0,0 1 1 0 0,0-1-1 0 0,0 1 1 0 0,0 0-1 0 0,-8 1 1 0 0,5 0-109 0 0,-1 1 0 0 0,1-1 1 0 0,0 2-1 0 0,0-1 0 0 0,1 1 0 0 0,-1 1 1 0 0,1-1-1 0 0,-1 2 0 0 0,1-1 1 0 0,0 1-1 0 0,1 0 0 0 0,-1 1 0 0 0,-6 6 1 0 0,3 5-2399 0 0,12-9-1503 0 0,9-7-3293 0 0,6-4-87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 17140 0 0,'-17'9'3157'0'0,"-30"21"1"0"0,31-17-1927 0 0,-27 27 1 0 0,33-30-1131 0 0,0 1-1 0 0,1 1 1 0 0,0 0-1 0 0,1 0 1 0 0,0 0 0 0 0,1 1-1 0 0,0 1 1 0 0,-6 18-1 0 0,12-28-104 0 0,-1 0 1 0 0,2 0-1 0 0,-1 0 0 0 0,0 1 0 0 0,1-1 0 0 0,0 0 1 0 0,0 0-1 0 0,0 1 0 0 0,0-1 0 0 0,1 0 1 0 0,0 0-1 0 0,0 0 0 0 0,0 0 0 0 0,0 0 1 0 0,0 0-1 0 0,3 5 0 0 0,0-3-13 0 0,-1-1 0 0 0,1 1 0 0 0,0-1 0 0 0,0 0 1 0 0,1 0-1 0 0,-1 0 0 0 0,1-1 0 0 0,0 0 0 0 0,10 7 0 0 0,-5-5-11 0 0,0-1 0 0 0,-1 0 1 0 0,2 0-1 0 0,-1-1 0 0 0,0 0 0 0 0,1-1 0 0 0,0 0 0 0 0,0-1 1 0 0,0 0-1 0 0,0-1 0 0 0,0 0 0 0 0,14-1 0 0 0,-19 0 25 0 0,1-1 0 0 0,0 0-1 0 0,-1-1 1 0 0,1 1 0 0 0,-1-1-1 0 0,1 0 1 0 0,-1-1 0 0 0,0 0-1 0 0,0 0 1 0 0,0 0 0 0 0,0-1-1 0 0,-1 0 1 0 0,0 0 0 0 0,1 0-1 0 0,-1 0 1 0 0,-1-1 0 0 0,1 0-1 0 0,-1 0 1 0 0,1 0 0 0 0,-1-1-1 0 0,-1 0 1 0 0,1 1 0 0 0,-1-1-1 0 0,0 0 1 0 0,-1-1-1 0 0,1 1 1 0 0,1-7 0 0 0,-2 4 13 0 0,-1 1 0 0 0,0 0 1 0 0,0-1-1 0 0,0 1 0 0 0,-1-1 0 0 0,-1 1 1 0 0,1-1-1 0 0,-1 1 0 0 0,-1-1 0 0 0,0 1 1 0 0,0 0-1 0 0,0-1 0 0 0,-1 1 0 0 0,0 0 1 0 0,-1 1-1 0 0,0-1 0 0 0,0 1 0 0 0,0-1 1 0 0,-1 1-1 0 0,0 1 0 0 0,-7-8 0 0 0,2 5 10 0 0,0 1 1 0 0,0 0-1 0 0,0 0 0 0 0,-1 1 0 0 0,0 0 0 0 0,0 1 1 0 0,-1 1-1 0 0,0 0 0 0 0,0 0 0 0 0,0 1 0 0 0,0 1 1 0 0,-1 0-1 0 0,-23-2 0 0 0,30 4-22 0 0,-1 1 0 0 0,0 0 0 0 0,0 0 0 0 0,1 1 0 0 0,-1 0 0 0 0,1 0 0 0 0,-1 0 0 0 0,1 1 0 0 0,-1 0 0 0 0,1 1 0 0 0,0-1-1 0 0,-8 5 1 0 0,10-4-20 0 0,-1 1-1 0 0,1-1 0 0 0,0 1 0 0 0,0 0 1 0 0,1 0-1 0 0,-1 0 0 0 0,1 0 0 0 0,-1 1 1 0 0,1-1-1 0 0,1 1 0 0 0,-1 0 0 0 0,1 0 1 0 0,0 0-1 0 0,0 0 0 0 0,0 0 0 0 0,-1 10 1 0 0,-3 17-98 0 0,2 1 0 0 0,1-1 0 0 0,2 1 1 0 0,3 45-1 0 0,26 129-24 0 0,-24-184 126 0 0,1 0 0 0 0,15 39-1 0 0,-19-57-118 0 0,1 0-1 0 0,0 0 1 0 0,1 0-1 0 0,-1 0 0 0 0,1 0 1 0 0,0-1-1 0 0,0 1 1 0 0,1-1-1 0 0,-1 0 0 0 0,1 0 1 0 0,0 0-1 0 0,0 0 1 0 0,1-1-1 0 0,-1 0 0 0 0,1 1 1 0 0,-1-2-1 0 0,9 5 1 0 0,-10-6-213 0 0,1-1 0 0 0,-1 0 0 0 0,1 1 0 0 0,-1-1 1 0 0,1 0-1 0 0,-1-1 0 0 0,1 1 0 0 0,-1-1 0 0 0,1 0 1 0 0,-1 1-1 0 0,0-1 0 0 0,1-1 0 0 0,-1 1 1 0 0,0 0-1 0 0,0-1 0 0 0,0 0 0 0 0,0 0 0 0 0,0 0 1 0 0,0 0-1 0 0,0 0 0 0 0,-1 0 0 0 0,1-1 0 0 0,-1 1 1 0 0,0-1-1 0 0,4-5 0 0 0,5-6-1472 0 0,-1-1 0 0 0,-1 0 0 0 0,13-27 0 0 0,55-151-2171 0 0,-32 61 9281 0 0,-36 104-2252 0 0,-27 98 7842 0 0,5 7-8036 0 0,8-38-3138 0 0,-2-1 1 0 0,-2-1-1 0 0,-16 45 0 0 0,15-58-406 0 0,0 0-1 0 0,-23 36 1 0 0,29-53 544 0 0,-1-1 0 0 0,1 0 0 0 0,-1-1 0 0 0,0 1 0 0 0,0-1 0 0 0,-1 0 0 0 0,0 0 0 0 0,0 0 0 0 0,0-1 0 0 0,0 0 0 0 0,-1 0 1 0 0,1-1-1 0 0,-15 5 0 0 0,19-7 123 0 0,-5 1 220 0 0,0 1 0 0 0,-1-1 0 0 0,1 1 0 0 0,-10 7 0 0 0,16-10-75 0 0,-1 1 1 0 0,1 0-1 0 0,0 0 0 0 0,0 0 1 0 0,0 0-1 0 0,-1 0 0 0 0,1 0 0 0 0,0 0 1 0 0,0 0-1 0 0,1 0 0 0 0,-1 1 0 0 0,0-1 1 0 0,0 0-1 0 0,1 1 0 0 0,-1-1 1 0 0,0 0-1 0 0,1 1 0 0 0,0-1 0 0 0,-1 1 1 0 0,1-1-1 0 0,0 1 0 0 0,0-1 0 0 0,-1 1 1 0 0,1-1-1 0 0,0 1 0 0 0,1-1 1 0 0,-1 1-1 0 0,0-1 0 0 0,0 1 0 0 0,1 2 1 0 0,0-3-57 0 0,-1-1 1 0 0,1 1-1 0 0,0 0 0 0 0,-1 0 1 0 0,1-1-1 0 0,0 1 1 0 0,0 0-1 0 0,-1-1 1 0 0,1 1-1 0 0,0-1 1 0 0,0 1-1 0 0,0-1 1 0 0,0 1-1 0 0,-1-1 0 0 0,1 0 1 0 0,0 1-1 0 0,0-1 1 0 0,0 0-1 0 0,0 0 1 0 0,0 0-1 0 0,0 0 1 0 0,0 0-1 0 0,0 0 1 0 0,0 0-1 0 0,0 0 0 0 0,0 0 1 0 0,0 0-1 0 0,0 0 1 0 0,0 0-1 0 0,0-1 1 0 0,0 1-1 0 0,1-1 1 0 0,34-13 498 0 0,-36 14-537 0 0,236-121-184 0 0,-160 77-3458 0 0,0-2-4460 0 0,-29 18-527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3 648 6585 0 0,'-1'7'1558'0'0,"0"-1"0"0"0,1 1 0 0 0,-1 0 0 0 0,1 0 0 0 0,1-1-1 0 0,-1 1 1 0 0,4 12 0 0 0,-2-11-875 0 0,1 0 0 0 0,-1 0 1 0 0,2 0-1 0 0,-1 0 0 0 0,10 13 0 0 0,-8-13-642 0 0,1 0 0 0 0,0-1 1 0 0,1 0-1 0 0,-1 0 0 0 0,1 0 0 0 0,1-1 0 0 0,-1 0 0 0 0,1-1 1 0 0,0 1-1 0 0,1-2 0 0 0,15 8 0 0 0,-16-9-135 0 0,1 0-1 0 0,-1-1 1 0 0,1 0-1 0 0,0-1 1 0 0,0 1 0 0 0,0-2-1 0 0,0 1 1 0 0,0-1-1 0 0,0-1 1 0 0,12-1 0 0 0,-15 0-541 0 0,1 1 1 0 0,-1-1-1 0 0,0 0 1 0 0,0 0-1 0 0,-1-1 1 0 0,10-5-1 0 0,-11 6-358 0 0,0-1-1 0 0,0 0 1 0 0,-1 0-1 0 0,1-1 0 0 0,-1 1 1 0 0,1-1-1 0 0,-1 1 1 0 0,0-1-1 0 0,2-5 1 0 0,11-17-4888 0 0</inkml:trace>
  <inkml:trace contextRef="#ctx0" brushRef="#br0" timeOffset="1">563 0 8826 0 0,'-11'5'1943'0'0,"0"0"1"0"0,0 0-1 0 0,1 1 1 0 0,-1 0-1 0 0,1 1 1 0 0,-18 15-1 0 0,33-25-1622 0 0,0 0 1 0 0,0 0-1 0 0,0 0 1 0 0,1 1-1 0 0,-1 0 0 0 0,1 0 1 0 0,8-2-1 0 0,1-1-81 0 0,3-1-186 0 0,1 1 0 0 0,0 1-1 0 0,0 0 1 0 0,28-1-1 0 0,-38 5-460 0 0,1 0 0 0 0,-1 0 0 0 0,1 1 0 0 0,16 4 0 0 0,-22-4-202 0 0,1 1 1 0 0,0 0 0 0 0,-1-1-1 0 0,1 2 1 0 0,-1-1 0 0 0,0 0-1 0 0,1 1 1 0 0,-1 0 0 0 0,0 0 0 0 0,3 3-1 0 0,-5-4 38 0 0,-1-1 0 0 0,0 0 0 0 0,0 1-1 0 0,0-1 1 0 0,0 0 0 0 0,0 1 0 0 0,0 0 0 0 0,0-1-1 0 0,-1 1 1 0 0,1-1 0 0 0,0 1 0 0 0,-1 0 0 0 0,1-1-1 0 0,-1 1 1 0 0,0 2 0 0 0,1 11-4840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18676 0 0,'-6'30'5737'0'0,"0"-4"-4777"0"0,0 3-471 0 0,0-6-321 0 0,4-13-128 0 0,-1-1-296 0 0,3-6-713 0 0,6-10-4488 0 0,-1-8-1120 0 0,2-4-1697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1306 1672 0 0,'-5'0'397'0'0,"0"1"0"0"0,1-1 0 0 0,-1 0-1 0 0,1 0 1 0 0,-1-1 0 0 0,0 1-1 0 0,1-1 1 0 0,-1 0 0 0 0,-8-3 0 0 0,12 3 67 0 0,-1 0-1 0 0,0 0 1 0 0,0-1 0 0 0,1 1 0 0 0,-1 0 0 0 0,1-1 0 0 0,-1 1 0 0 0,1-1 0 0 0,-1 1 0 0 0,1-1-1 0 0,0 0 1 0 0,0 0 0 0 0,0 1 0 0 0,0-1 0 0 0,0 0 0 0 0,0 0 0 0 0,1 0 0 0 0,-1 0-1 0 0,0 0 1 0 0,1 0 0 0 0,0 0 0 0 0,-1 0 0 0 0,1-4 0 0 0,-1-5 1150 0 0,1-13 2625 0 0,0 23-4116 0 0,0 1 0 0 0,1-1 0 0 0,-1 0 0 0 0,1 0 0 0 0,-1 0 0 0 0,1 1 0 0 0,-1-1 0 0 0,1 0 0 0 0,-1 1-1 0 0,1-1 1 0 0,-1 0 0 0 0,1 1 0 0 0,0-1 0 0 0,-1 1 0 0 0,1-1 0 0 0,0 1 0 0 0,0-1 0 0 0,0 1 0 0 0,-1-1 0 0 0,1 1 0 0 0,0 0 0 0 0,0 0 0 0 0,0-1 0 0 0,1 1 0 0 0,5-2-110 0 0,-1-1 0 0 0,0 1 0 0 0,0-1 0 0 0,0 0-1 0 0,-1-1 1 0 0,1 1 0 0 0,-1-1 0 0 0,0 0 0 0 0,0-1 0 0 0,0 1-1 0 0,0-1 1 0 0,6-9 0 0 0,6-8-14 0 0,21-39-1 0 0,84-170 63 0 0,-2 4-8 0 0,-90 175-64 0 0,3 2-1 0 0,52-59 1 0 0,-72 92-16 0 0,-1 1-1 0 0,0-2 1 0 0,-1 1-1 0 0,15-34 0 0 0,23-79-2713 0 0,-43 111 1979 0 0,3-7-742 0 0,8-23-4383 0 0,-16 43 4569 0 0,0 1 1 0 0,0 0-1 0 0,0 0 0 0 0,-1-1 0 0 0,1 1 1 0 0,-1 0-1 0 0,-1-7 0 0 0,-1 5-1892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0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27 6825 0 0,'-51'35'8375'0'0,"47"-31"-7792"0"0,0-1-1 0 0,0 1 0 0 0,1-1 0 0 0,0 1 0 0 0,0 0 0 0 0,0 0 0 0 0,0 0 0 0 0,1 0 0 0 0,-1 1 0 0 0,-1 5 0 0 0,6-15-133 0 0,0 0 0 0 0,0 0 0 0 0,1 0 1 0 0,0 0-1 0 0,0 0 0 0 0,0 1 0 0 0,0-1 0 0 0,1 1 0 0 0,6-6 0 0 0,-3 4-299 0 0,0 0-1 0 0,1 1 1 0 0,0 0 0 0 0,0 0 0 0 0,0 1-1 0 0,0 0 1 0 0,1 0 0 0 0,0 1 0 0 0,10-3-1 0 0,-8 3-159 0 0,-1 1-1 0 0,0 0 0 0 0,1 1 0 0 0,-1 0 1 0 0,1 1-1 0 0,-1 0 0 0 0,1 0 0 0 0,-1 1 0 0 0,1 0 1 0 0,-1 1-1 0 0,0 1 0 0 0,0-1 0 0 0,0 2 1 0 0,17 7-1 0 0,-22-8 38 0 0,-1 0 1 0 0,1 0 0 0 0,-1 1-1 0 0,0 0 1 0 0,0 0-1 0 0,-1 0 1 0 0,1 0 0 0 0,-1 1-1 0 0,0-1 1 0 0,0 1-1 0 0,0 0 1 0 0,-1 0 0 0 0,0 0-1 0 0,0 0 1 0 0,0 0-1 0 0,0 1 1 0 0,1 9 0 0 0,1 10 31 0 0,-1 1-1 0 0,-1 42 1 0 0,-2-27-63 0 0,1-15-144 0 0,5 54-526 0 0,-5-72-23 0 0,1-1-1 0 0,0 0 1 0 0,0 1 0 0 0,6 11-1 0 0,4-4-4741 0 0,-12-14 5086 0 0,0-1 0 0 0,1 0 0 0 0,-1 0 1 0 0,1 0-1 0 0,-1 1 0 0 0,1-1 0 0 0,-1 0 0 0 0,1 0 0 0 0,-1 0 0 0 0,1 0 0 0 0,-1 0 1 0 0,1 0-1 0 0,0 0 0 0 0,-1 0 0 0 0,1 0 0 0 0,-1 0 0 0 0,1 0 0 0 0,-1-1 0 0 0,1 1 1 0 0,-1 0-1 0 0,0 0 0 0 0,1 0 0 0 0,0-1 0 0 0,9-6-6368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82 183 8090 0 0,'-29'47'10867'0'0,"-6"30"-6139"0"0,24-52-4085 0 0,9-19-635 0 0,1-1 1 0 0,0 0-1 0 0,0 1 1 0 0,0-1-1 0 0,1 0 1 0 0,0 1-1 0 0,0-1 0 0 0,0 1 1 0 0,1-1-1 0 0,-1 0 1 0 0,1 1-1 0 0,1-1 1 0 0,-1 0-1 0 0,1 0 1 0 0,0 1-1 0 0,4 6 0 0 0,6 12 32 0 0,0-1-1 0 0,18 23 0 0 0,-23-35-36 0 0,-2-5-12 0 0,0 1 1 0 0,0-1-1 0 0,0 1 0 0 0,1-2 0 0 0,-1 1 1 0 0,1 0-1 0 0,1-1 0 0 0,-1 0 1 0 0,9 4-1 0 0,-12-7 5 0 0,-1-1 1 0 0,1 0-1 0 0,0 0 1 0 0,0 0-1 0 0,-1 0 1 0 0,1 0 0 0 0,0-1-1 0 0,0 1 1 0 0,0-1-1 0 0,0 0 1 0 0,0 0-1 0 0,0 0 1 0 0,0 0-1 0 0,-1-1 1 0 0,1 1-1 0 0,0-1 1 0 0,0 1-1 0 0,0-1 1 0 0,0 0-1 0 0,-1 0 1 0 0,1 0-1 0 0,0-1 1 0 0,-1 1-1 0 0,1-1 1 0 0,-1 1-1 0 0,0-1 1 0 0,1 0-1 0 0,2-2 1 0 0,1-3 1 0 0,0 0 1 0 0,-1-1-1 0 0,1 1 1 0 0,-1-1-1 0 0,-1 0 1 0 0,0 0-1 0 0,0-1 1 0 0,0 1-1 0 0,-1-1 1 0 0,0 0 0 0 0,-1 1-1 0 0,0-1 1 0 0,0-1-1 0 0,0-14 1 0 0,-1 9-106 0 0,-1-1 1 0 0,0 0-1 0 0,-1 0 1 0 0,-1 0 0 0 0,0 0-1 0 0,-1 1 1 0 0,-9-26-1 0 0,10 36 77 0 0,0 0-1 0 0,-1 0 0 0 0,1 1 0 0 0,-1 0 1 0 0,0-1-1 0 0,0 1 0 0 0,-1 0 0 0 0,1 0 1 0 0,-1 1-1 0 0,0-1 0 0 0,0 1 1 0 0,0 0-1 0 0,0 0 0 0 0,-8-4 0 0 0,10 6 39 0 0,0 0 0 0 0,0 0 0 0 0,0 0 0 0 0,0 1 0 0 0,0-1 0 0 0,0 1 0 0 0,0-1 0 0 0,0 1 0 0 0,0 0 0 0 0,0 0 0 0 0,0 0 0 0 0,0 0 0 0 0,0 0 0 0 0,0 0 0 0 0,-1 1 0 0 0,1-1 0 0 0,0 1 0 0 0,0 0 0 0 0,0-1 0 0 0,1 1-1 0 0,-1 0 1 0 0,0 0 0 0 0,0 0 0 0 0,0 0 0 0 0,1 0 0 0 0,-1 1 0 0 0,0-1 0 0 0,1 1 0 0 0,-1-1 0 0 0,1 1 0 0 0,0-1 0 0 0,-1 1 0 0 0,1 0 0 0 0,0-1 0 0 0,0 1 0 0 0,0 0 0 0 0,0 0 0 0 0,-1 4 0 0 0,2-6-13 0 0,-1 1 1 0 0,1 0 0 0 0,-1-1 0 0 0,1 1 0 0 0,-1 0-1 0 0,1 0 1 0 0,0 0 0 0 0,-1-1 0 0 0,1 1 0 0 0,0 0-1 0 0,0 0 1 0 0,-1 0 0 0 0,1 0 0 0 0,0 0 0 0 0,0 0-1 0 0,0-1 1 0 0,0 1 0 0 0,0 0 0 0 0,0 0-1 0 0,1 0 1 0 0,-1 0 0 0 0,0 0 0 0 0,0-1 0 0 0,1 1-1 0 0,-1 0 1 0 0,0 0 0 0 0,1 0 0 0 0,0 1 0 0 0,0-2 4 0 0,0 1 0 0 0,1-1 0 0 0,-1 1 0 0 0,0-1 0 0 0,1 0 0 0 0,-1 0 0 0 0,0 0 0 0 0,0 1 0 0 0,1-1 0 0 0,-1 0 0 0 0,0-1 0 0 0,1 1 0 0 0,-1 0 0 0 0,0 0 0 0 0,1 0 0 0 0,1-1 0 0 0,8-3 62 0 0,0 0 0 0 0,21-10 0 0 0,-2-2-649 0 0,0-1 1 0 0,-1-1-1 0 0,51-42 1 0 0,-77 57 105 0 0,-1-1-1 0 0,1 0 1 0 0,-1 0 0 0 0,1 0 0 0 0,-1 0 0 0 0,0 0-1 0 0,0 0 1 0 0,-1 0 0 0 0,1-1 0 0 0,-1 1-1 0 0,0-1 1 0 0,0 1 0 0 0,-1-1 0 0 0,1 1 0 0 0,-1-10-1 0 0,0 9 819 0 0,0-1-1 0 0,-1 1 0 0 0,1-1 1 0 0,-1 1-1 0 0,0 0 0 0 0,0-1 1 0 0,-1 1-1 0 0,0 0 0 0 0,0 0 1 0 0,0 0-1 0 0,0 0 0 0 0,-7-9 0 0 0,9 14-245 0 0,0 0-1 0 0,0 0 1 0 0,-1 0-1 0 0,1 0 1 0 0,0 0-1 0 0,0-1 1 0 0,-1 1-1 0 0,1 0 1 0 0,0 0-1 0 0,0 0 0 0 0,-1 0 1 0 0,1 0-1 0 0,0 0 1 0 0,0 0-1 0 0,-1 0 1 0 0,1 0-1 0 0,0 1 1 0 0,0-1-1 0 0,-1 0 0 0 0,1 0 1 0 0,0 0-1 0 0,0 0 1 0 0,0 0-1 0 0,-1 0 1 0 0,1 0-1 0 0,0 1 1 0 0,0-1-1 0 0,0 0 0 0 0,-1 0 1 0 0,1 0-1 0 0,0 0 1 0 0,0 1-1 0 0,0-1 1 0 0,0 0-1 0 0,-1 0 1 0 0,1 0-1 0 0,0 1 1 0 0,0-1-1 0 0,0 0 0 0 0,0 0 1 0 0,0 1-1 0 0,0-1 1 0 0,0 0-1 0 0,0 0 1 0 0,0 1-1 0 0,0-1 1 0 0,0 0-1 0 0,0 0 0 0 0,0 1 1 0 0,0-1-1 0 0,0 0 1 0 0,0 0-1 0 0,0 1 1 0 0,-4 16 652 0 0,4-17-668 0 0,-6 44 64 0 0,1 0 1 0 0,3 1-1 0 0,1-1 0 0 0,3 1 1 0 0,1-1-1 0 0,2 0 1 0 0,16 61-1 0 0,0-41-2132 0 0,-19-59 1138 0 0,0 1 0 0 0,1-1 0 0 0,0 0 0 0 0,0 0 0 0 0,0 0 0 0 0,0-1 0 0 0,1 1 0 0 0,0-1 1 0 0,5 5-1 0 0,3-5-4434 0 0,-1-8-739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13603 0 0,'-19'22'8482'0'0,"16"-18"-6264"0"0,11-12-1692 0 0,-6 7-514 0 0,0-1-1 0 0,0 1 0 0 0,0 0 1 0 0,0 0-1 0 0,0-1 1 0 0,1 1-1 0 0,-1 1 0 0 0,0-1 1 0 0,0 0-1 0 0,1 0 1 0 0,-1 1-1 0 0,0-1 0 0 0,1 1 1 0 0,-1 0-1 0 0,0 0 1 0 0,1 0-1 0 0,-1 0 0 0 0,1 0 1 0 0,-1 1-1 0 0,0-1 0 0 0,1 0 1 0 0,-1 1-1 0 0,0 0 1 0 0,1 0-1 0 0,-1 0 0 0 0,0 0 1 0 0,0 0-1 0 0,0 0 1 0 0,0 0-1 0 0,0 1 0 0 0,0-1 1 0 0,0 1-1 0 0,0-1 1 0 0,-1 1-1 0 0,3 2 0 0 0,0 1 20 0 0,1-1 0 0 0,-1 1 0 0 0,-1 0 0 0 0,1 0-1 0 0,0 1 1 0 0,-1-1 0 0 0,0 1 0 0 0,-1-1 0 0 0,1 1 0 0 0,-1 0-1 0 0,0 0 1 0 0,1 8 0 0 0,-2-6-43 0 0,-1-1 1 0 0,0 0-1 0 0,0 1 0 0 0,-1-1 1 0 0,1 0-1 0 0,-2 0 0 0 0,1 1 1 0 0,-1-1-1 0 0,0 0 0 0 0,-1 0 1 0 0,-4 9-1 0 0,-3 2-139 0 0,-1-1 0 0 0,-21 27 0 0 0,19-28 2 0 0,1 0 1 0 0,1 1-1 0 0,-9 17 0 0 0,19-32 130 0 0,0 0 0 0 0,0 0 1 0 0,1 0-1 0 0,-1 0 0 0 0,0 0 0 0 0,1 0 1 0 0,0 0-1 0 0,-1 0 0 0 0,1 0 0 0 0,0 0 1 0 0,0 0-1 0 0,0 0 0 0 0,0 0 0 0 0,0 0 0 0 0,1 0 1 0 0,-1 0-1 0 0,1 0 0 0 0,-1 0 0 0 0,1 0 1 0 0,1 3-1 0 0,0-2 3 0 0,0 0 1 0 0,0-1-1 0 0,0 1 0 0 0,0-1 1 0 0,1 1-1 0 0,-1-1 0 0 0,1 0 1 0 0,0 0-1 0 0,-1 0 0 0 0,1 0 1 0 0,5 2-1 0 0,2 0-30 0 0,1 1 0 0 0,0-2 1 0 0,0 0-1 0 0,0 0 0 0 0,0-1 0 0 0,17 2 0 0 0,-15-4-586 0 0,1 1 0 0 0,-1-2 0 0 0,1 1 0 0 0,-1-2 0 0 0,1 0 0 0 0,16-5 0 0 0,-23 5-249 0 0,0 0 0 0 0,-1-1 0 0 0,1 0-1 0 0,-1 0 1 0 0,0-1 0 0 0,0 0 0 0 0,0 0-1 0 0,0 0 1 0 0,-1 0 0 0 0,1-1 0 0 0,-1 0 0 0 0,-1 0-1 0 0,8-10 1 0 0,9-17-3971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13403 0 0,'1'1'505'0'0,"-1"1"0"0"0,0-1 0 0 0,1 1 0 0 0,-1-1 0 0 0,1 0 0 0 0,0 1 0 0 0,0-1 0 0 0,-1 0 0 0 0,1 1 0 0 0,0-1 0 0 0,0 0 0 0 0,0 0 0 0 0,2 2 0 0 0,18 7 2597 0 0,-11-8-3217 0 0,0 0 1 0 0,-1-1-1 0 0,17 0 0 0 0,8 2-914 0 0,-63-1-16454 0 0,12-1 14071 0 0</inkml:trace>
  <inkml:trace contextRef="#ctx0" brushRef="#br0" timeOffset="1">20 72 5953 0 0,'-1'0'380'0'0,"0"0"0"0"0,0 1 0 0 0,0-1 0 0 0,0 0 1 0 0,0 1-1 0 0,0-1 0 0 0,0 1 0 0 0,0-1 0 0 0,1 1 0 0 0,-1 0 0 0 0,0-1 0 0 0,0 1 0 0 0,0 0 0 0 0,1 0 0 0 0,-1 0 0 0 0,0-1 0 0 0,1 1 0 0 0,-1 0 0 0 0,1 0 0 0 0,-1 0 0 0 0,1 0 0 0 0,-1 0 0 0 0,1 0 0 0 0,0 0 1 0 0,-1 2-1 0 0,1-1-112 0 0,1-1 0 0 0,-1 1 0 0 0,0-1 1 0 0,1 0-1 0 0,0 1 0 0 0,-1-1 1 0 0,1 0-1 0 0,0 1 0 0 0,-1-1 1 0 0,1 0-1 0 0,0 0 0 0 0,0 0 1 0 0,0 1-1 0 0,0-1 0 0 0,0 0 0 0 0,2 0 1 0 0,3 5 131 0 0,1-2 0 0 0,0 1 0 0 0,0-1 0 0 0,0 0 1 0 0,13 5-1 0 0,-11-7-404 0 0,0 1 0 0 0,0-1 0 0 0,0 0 1 0 0,1-1-1 0 0,-1 0 0 0 0,0 0 0 0 0,1-1 0 0 0,-1-1 1 0 0,18-2-1 0 0,-22 2-468 0 0,0 0 0 0 0,0-1 1 0 0,0 1-1 0 0,0-1 0 0 0,-1 0 0 0 0,1-1 1 0 0,0 1-1 0 0,5-5 0 0 0,-7 4-443 0 0,0 0 0 0 0,0 1-1 0 0,0-1 1 0 0,0-1 0 0 0,-1 1-1 0 0,1 0 1 0 0,-1-1 0 0 0,0 1 0 0 0,0-1-1 0 0,0 1 1 0 0,1-7 0 0 0,6-15-4407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6825 0 0,'-1'0'644'0'0,"-1"1"0"0"0,1-1 0 0 0,0 0 0 0 0,0 1 0 0 0,0-1 0 0 0,0 1 0 0 0,0 0 0 0 0,0-1 0 0 0,0 1-1 0 0,0 0 1 0 0,1 0 0 0 0,-1-1 0 0 0,0 1 0 0 0,0 0 0 0 0,0 1 0 0 0,-10 21 4495 0 0,0 29-2339 0 0,9-39-1960 0 0,-3 20-564 0 0,1 1 1 0 0,2-1 0 0 0,1 1-1 0 0,4 35 1 0 0,-1-47-972 0 0,2-1 0 0 0,10 38 1 0 0,-10-46-833 0 0,1 1 1 0 0,1-1-1 0 0,0 0 1 0 0,16 23-1 0 0,-20-33 247 0 0,0 1 1 0 0,0-1-1 0 0,1 0 0 0 0,0 0 1 0 0,0 0-1 0 0,0 0 0 0 0,0-1 1 0 0,5 4-1 0 0,6-3-3560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18428 0 0,'-34'55'5735'0'0,"10"11"-3741"0"0,20-54-1954 0 0,1 0 0 0 0,1 0-1 0 0,0 0 1 0 0,1 0 0 0 0,0 0 0 0 0,1 0 0 0 0,0 1-1 0 0,1-1 1 0 0,2 13 0 0 0,-2-22-54 0 0,1 1-1 0 0,-1-1 1 0 0,0 1-1 0 0,1-1 1 0 0,0 0-1 0 0,0 0 0 0 0,0 0 1 0 0,0 0-1 0 0,0 0 1 0 0,0 0-1 0 0,1-1 1 0 0,0 1-1 0 0,-1-1 1 0 0,1 0-1 0 0,0 1 1 0 0,0-1-1 0 0,0 0 1 0 0,0-1-1 0 0,4 3 1 0 0,-5-4 6 0 0,0 1-1 0 0,0 0 1 0 0,0 0-1 0 0,0-1 1 0 0,0 1-1 0 0,1-1 1 0 0,-1 0 0 0 0,0 0-1 0 0,0 0 1 0 0,0 0-1 0 0,0 0 1 0 0,0 0 0 0 0,0 0-1 0 0,0-1 1 0 0,1 1-1 0 0,-1-1 1 0 0,0 1 0 0 0,0-1-1 0 0,0 0 1 0 0,0 0-1 0 0,-1 0 1 0 0,1 0-1 0 0,0 0 1 0 0,0 0 0 0 0,-1-1-1 0 0,1 1 1 0 0,0 0-1 0 0,-1-1 1 0 0,1 0 0 0 0,-1 1-1 0 0,0-1 1 0 0,0 0-1 0 0,2-1 1 0 0,0-5 15 0 0,1 1 0 0 0,-1-1 0 0 0,0 1 0 0 0,-1-1 0 0 0,0 0 0 0 0,0 0 0 0 0,-1 0 0 0 0,0 0 0 0 0,0 0 1 0 0,-1-9-1 0 0,0 12-4 0 0,0 1 1 0 0,0-1-1 0 0,-1 0 1 0 0,1 0-1 0 0,-1 1 1 0 0,0-1 0 0 0,-1 0-1 0 0,1 1 1 0 0,-1-1-1 0 0,0 1 1 0 0,0 0-1 0 0,0-1 1 0 0,0 1-1 0 0,-1 0 1 0 0,0 0 0 0 0,0 1-1 0 0,0-1 1 0 0,-5-4-1 0 0,4 6-37 0 0,1 0 0 0 0,-1 1-1 0 0,1-1 1 0 0,-1 1 0 0 0,0 0-1 0 0,1 0 1 0 0,-1 1 0 0 0,0-1-1 0 0,0 1 1 0 0,1-1 0 0 0,-1 1-1 0 0,0 1 1 0 0,0-1 0 0 0,1 0-1 0 0,-1 1 1 0 0,-5 1 0 0 0,-64 20-1750 0 0,59-17 1145 0 0,8-3 369 0 0,1 0 0 0 0,0 0 0 0 0,0 0-1 0 0,0 1 1 0 0,0-1 0 0 0,1 1 0 0 0,-1 1-1 0 0,1-1 1 0 0,0 0 0 0 0,0 1 0 0 0,0 0 0 0 0,0 0-1 0 0,-5 7 1 0 0,7-7 224 0 0,0 0 1 0 0,0 0-1 0 0,0 1 0 0 0,1-1 1 0 0,-1 0-1 0 0,1 1 0 0 0,0-1 1 0 0,1 1-1 0 0,-1-1 0 0 0,1 1 1 0 0,0 0-1 0 0,0-1 0 0 0,0 1 1 0 0,0-1-1 0 0,1 1 0 0 0,2 8 1 0 0,-3-10 192 0 0,1 0 1 0 0,0 0-1 0 0,0 0 1 0 0,0 0-1 0 0,0 0 1 0 0,0-1-1 0 0,1 1 1 0 0,-1 0-1 0 0,1 0 1 0 0,0-1-1 0 0,0 1 1 0 0,0-1-1 0 0,0 0 1 0 0,0 1 0 0 0,0-1-1 0 0,1 0 1 0 0,-1 0-1 0 0,1-1 1 0 0,-1 1-1 0 0,1 0 1 0 0,0-1-1 0 0,-1 1 1 0 0,6 0-1 0 0,-1 0 87 0 0,0-1 0 0 0,1 0-1 0 0,-1-1 1 0 0,0 1 0 0 0,1-2-1 0 0,-1 1 1 0 0,1-1 0 0 0,-1 0-1 0 0,7-2 1 0 0,1 0-17 0 0,-3 0-163 0 0,-1 1 1 0 0,0 0-1 0 0,1 1 0 0 0,-1 0 0 0 0,20 1 1 0 0,-30 0-44 0 0,0 1 0 0 0,0-1 1 0 0,-1 0-1 0 0,1 0 1 0 0,0 0-1 0 0,0 1 1 0 0,0-1-1 0 0,-1 1 0 0 0,1-1 1 0 0,0 0-1 0 0,-1 1 1 0 0,1-1-1 0 0,0 1 0 0 0,-1 0 1 0 0,1-1-1 0 0,0 1 1 0 0,-1-1-1 0 0,1 1 0 0 0,-1 0 1 0 0,1 0-1 0 0,-1-1 1 0 0,0 1-1 0 0,1 0 0 0 0,0 1 1 0 0,0 25 256 0 0,-14 24-169 0 0,9-38-297 0 0,-1-1 0 0 0,-1 0 0 0 0,0 0 0 0 0,-11 18 0 0 0,14-27-16 0 0,0 1-1 0 0,1-1 0 0 0,-2 1 1 0 0,1-1-1 0 0,0 0 0 0 0,-1 0 1 0 0,1-1-1 0 0,-1 1 1 0 0,0-1-1 0 0,0 0 0 0 0,0 0 1 0 0,0 0-1 0 0,0 0 0 0 0,0-1 1 0 0,-1 1-1 0 0,1-1 0 0 0,-6 1 1 0 0,7-2 135 0 0,1 0 1 0 0,-1 1-1 0 0,1 0 0 0 0,-1-1 1 0 0,1 1-1 0 0,-1 0 0 0 0,1 0 1 0 0,0 0-1 0 0,0 1 1 0 0,-1-1-1 0 0,1 0 0 0 0,0 1 1 0 0,0 0-1 0 0,0-1 0 0 0,-2 4 1 0 0,-19 32-1096 0 0,20-30 1011 0 0,57-41 1671 0 0,-44 28-1158 0 0,-1 0 1 0 0,1 0-1 0 0,1 1 1 0 0,-1 0-1 0 0,16-4 0 0 0,-23 8-272 0 0,0 0-1 0 0,1 0 0 0 0,-1 0 0 0 0,1 1 1 0 0,-1-1-1 0 0,0 1 0 0 0,1 0 0 0 0,-1 0 1 0 0,1 0-1 0 0,-1 0 0 0 0,1 1 0 0 0,-1-1 1 0 0,1 1-1 0 0,-1 0 0 0 0,0 0 0 0 0,1 0 1 0 0,-1 1-1 0 0,0-1 0 0 0,0 1 1 0 0,0-1-1 0 0,4 4 0 0 0,-5-2-22 0 0,0-1 1 0 0,0 0-1 0 0,-1 1 1 0 0,0 0-1 0 0,1-1 1 0 0,-1 1-1 0 0,0 0 0 0 0,0-1 1 0 0,0 1-1 0 0,-1 0 1 0 0,1 0-1 0 0,-1 0 0 0 0,1 0 1 0 0,-1 0-1 0 0,0-1 1 0 0,0 1-1 0 0,0 0 0 0 0,-1 0 1 0 0,1 0-1 0 0,-1 0 1 0 0,1 0-1 0 0,-2 3 1 0 0,-1 2-26 0 0,1 1 0 0 0,-1-1 0 0 0,-1 0 0 0 0,0 1 0 0 0,-9 13 0 0 0,7-15-71 0 0,0 1 0 0 0,0-2 0 0 0,-1 1 1 0 0,0-1-1 0 0,-15 11 0 0 0,2-2-22 0 0,20-15 69 0 0,0 1 0 0 0,0 0 0 0 0,-1-1-1 0 0,1 1 1 0 0,0 0 0 0 0,0-1 0 0 0,0 1 0 0 0,0 0 0 0 0,0-1 0 0 0,0 1-1 0 0,0 0 1 0 0,0-1 0 0 0,0 1 0 0 0,0 0 0 0 0,1-1 0 0 0,-1 1 0 0 0,0 0 0 0 0,0-1-1 0 0,0 1 1 0 0,1 0 0 0 0,-1-1 0 0 0,0 1 0 0 0,1-1 0 0 0,-1 1 0 0 0,1-1 0 0 0,-1 1-1 0 0,1-1 1 0 0,-1 1 0 0 0,1-1 0 0 0,-1 1 0 0 0,1-1 0 0 0,-1 0 0 0 0,1 1-1 0 0,0-1 1 0 0,-1 0 0 0 0,1 1 0 0 0,1-1 0 0 0,24 17 99 0 0,-20-15-237 0 0,-1 0 1 0 0,1 0-1 0 0,0 0 1 0 0,0-1-1 0 0,0 1 1 0 0,0-1-1 0 0,0-1 1 0 0,0 1-1 0 0,0-1 1 0 0,1 0-1 0 0,-1-1 1 0 0,0 0-1 0 0,0 1 1 0 0,0-2-1 0 0,0 1 1 0 0,0-1-1 0 0,0 0 1 0 0,-1 0-1 0 0,1-1 1 0 0,0 1-1 0 0,5-5 1 0 0,-2 1-1032 0 0,-1 0 1 0 0,0-1 0 0 0,0 0 0 0 0,-1 0 0 0 0,0-1-1 0 0,0 0 1 0 0,-1 0 0 0 0,0 0 0 0 0,0-1 0 0 0,-1 0 0 0 0,8-17-1 0 0,5-22-4524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17340 0 0,'-9'24'9880'0'0,"-14"11"-7064"0"0,2-1-2651 0 0,5 0-304 0 0,-13 45-1 0 0,6-16-1809 0 0,-5-3-3833 0 0,32-68 3005 0 0,8-14 1487 0 0,-10 19 1546 0 0,0-1-1 0 0,0 1 1 0 0,1 0-1 0 0,-1 0 0 0 0,1 0 1 0 0,0 0-1 0 0,-1 0 0 0 0,2 0 1 0 0,-1 1-1 0 0,0-1 0 0 0,0 1 1 0 0,1 0-1 0 0,-1 0 0 0 0,1 0 1 0 0,5-2-1 0 0,6 1 218 0 0,-1 0-1 0 0,1 0 0 0 0,26 0 1 0 0,-37 2-493 0 0,-1 1 0 0 0,0 0 0 0 0,1 0 0 0 0,-1 0 0 0 0,1 0 0 0 0,-1 1 0 0 0,1 0 0 0 0,-1-1 0 0 0,0 1 0 0 0,1 0 0 0 0,-1 1 0 0 0,0-1 0 0 0,0 1 0 0 0,0-1 0 0 0,0 1 0 0 0,0 0 0 0 0,0 0 0 0 0,0 0 0 0 0,-1 0 0 0 0,1 1 0 0 0,-1-1 0 0 0,4 5 0 0 0,-3 7-3205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11763 0 0,'-8'20'4568'0'0,"-10"36"1569"0"0,16-52-5816 0 0,1 0 0 0 0,1 1 0 0 0,-1-1 0 0 0,0 1 0 0 0,1-1 1 0 0,0 1-1 0 0,0-1 0 0 0,1 1 0 0 0,-1-1 0 0 0,2 5 0 0 0,-1-8-247 0 0,-1 0 1 0 0,1 1-1 0 0,0-1 0 0 0,0 0 0 0 0,0 0 0 0 0,0 0 1 0 0,0 0-1 0 0,0 0 0 0 0,0 0 0 0 0,1 0 0 0 0,-1 0 1 0 0,0 0-1 0 0,0 0 0 0 0,1-1 0 0 0,-1 1 0 0 0,0 0 1 0 0,1-1-1 0 0,-1 0 0 0 0,1 1 0 0 0,-1-1 0 0 0,1 0 1 0 0,-1 1-1 0 0,1-1 0 0 0,-1 0 0 0 0,1 0 0 0 0,-1 0 1 0 0,3-1-1 0 0,49-6 468 0 0,-41 4-393 0 0,42-7 48 0 0,-36 5-208 0 0,0 1 0 0 0,1 1 0 0 0,-1 0 0 0 0,0 2 0 0 0,1 0 0 0 0,-1 1 0 0 0,26 3 0 0 0,-43-3 3 0 0,0 1 0 0 0,0-1-1 0 0,0 0 1 0 0,0 0 0 0 0,-1 0-1 0 0,1 0 1 0 0,0 1 0 0 0,0-1 0 0 0,0 0-1 0 0,0 1 1 0 0,0-1 0 0 0,-1 1-1 0 0,1-1 1 0 0,0 1 0 0 0,0 0-1 0 0,-1-1 1 0 0,1 1 0 0 0,0 0 0 0 0,-1-1-1 0 0,1 1 1 0 0,-1 0 0 0 0,1 0-1 0 0,-1-1 1 0 0,1 1 0 0 0,-1 0 0 0 0,1 0-1 0 0,-1 0 1 0 0,0 0 0 0 0,0 0-1 0 0,1-1 1 0 0,-1 1 0 0 0,0 0-1 0 0,0 1 1 0 0,0 3-15 0 0,-1-1 0 0 0,0 0 0 0 0,0-1-1 0 0,0 1 1 0 0,-1 0 0 0 0,-2 6 0 0 0,-6 17-746 0 0,10-24 318 0 0,0 0 0 0 0,-1 1 0 0 0,1-1 0 0 0,1 1 0 0 0,-1-1 0 0 0,1 1 0 0 0,-1-1 0 0 0,1 0 1 0 0,2 7-1 0 0,-3-10 210 0 0,1 1 1 0 0,-1-1-1 0 0,0 1 0 0 0,0-1 1 0 0,1 1-1 0 0,-1-1 1 0 0,0 1-1 0 0,1-1 1 0 0,-1 1-1 0 0,1-1 1 0 0,-1 1-1 0 0,0-1 0 0 0,1 0 1 0 0,-1 1-1 0 0,1-1 1 0 0,-1 0-1 0 0,1 1 1 0 0,-1-1-1 0 0,1 0 1 0 0,-1 0-1 0 0,1 0 0 0 0,0 1 1 0 0,0-1-1 0 0,0 0-153 0 0,0-1-1 0 0,1 1 1 0 0,-1 0-1 0 0,0-1 0 0 0,0 1 1 0 0,0-1-1 0 0,0 1 1 0 0,0-1-1 0 0,0 1 0 0 0,0-1 1 0 0,-1 0-1 0 0,1 0 1 0 0,0 1-1 0 0,0-1 0 0 0,0 0 1 0 0,-1 0-1 0 0,2-2 1 0 0,7-10-3407 0 0,1-3-686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13371 0 0,'85'-14'7069'0'0,"1"1"-3789"0"0,171-13-2312 0 0,-234 28-1154 0 0,-21 3 51 0 0,-11 4 123 0 0,-16 9 39 0 0,-36 18 0 0 0,41-26-51 0 0,1 1 0 0 0,0 1 0 0 0,1 1 0 0 0,-26 23 1 0 0,39-31-8 0 0,0 1 0 0 0,1-1 0 0 0,-1 1 1 0 0,2 0-1 0 0,-1 0 0 0 0,0 0 0 0 0,1 0 0 0 0,0 0 1 0 0,1 1-1 0 0,-1 0 0 0 0,1-1 0 0 0,1 1 1 0 0,-1 0-1 0 0,1 0 0 0 0,0 0 0 0 0,1 0 1 0 0,0 0-1 0 0,1 13 0 0 0,-1-16 16 0 0,0-1 1 0 0,0 0-1 0 0,1 1 1 0 0,-1-1-1 0 0,1 0 0 0 0,0 1 1 0 0,0-1-1 0 0,0 0 0 0 0,1 0 1 0 0,-1 0-1 0 0,1 0 0 0 0,0 0 1 0 0,-1 0-1 0 0,1 0 1 0 0,1-1-1 0 0,-1 1 0 0 0,0 0 1 0 0,0-1-1 0 0,1 0 0 0 0,0 0 1 0 0,-1 0-1 0 0,6 3 0 0 0,-5-4 18 0 0,0 0-1 0 0,1 0 1 0 0,-1 0-1 0 0,1-1 0 0 0,-1 0 1 0 0,0 1-1 0 0,1-1 1 0 0,-1 0-1 0 0,1-1 0 0 0,-1 1 1 0 0,1-1-1 0 0,-1 1 1 0 0,0-1-1 0 0,1 0 0 0 0,-1 0 1 0 0,0 0-1 0 0,0-1 1 0 0,1 1-1 0 0,-1-1 0 0 0,-1 0 1 0 0,1 0-1 0 0,4-3 1 0 0,2-2 44 0 0,0 0 0 0 0,0-1 1 0 0,-1 0-1 0 0,0-1 0 0 0,0 0 1 0 0,-1 0-1 0 0,0-1 1 0 0,0 0-1 0 0,-1 0 0 0 0,-1 0 1 0 0,0-1-1 0 0,0 1 0 0 0,-1-1 1 0 0,0-1-1 0 0,-1 1 0 0 0,-1 0 1 0 0,1-1-1 0 0,-2 0 0 0 0,0 1 1 0 0,0-1-1 0 0,-1 0 1 0 0,-2-16-1 0 0,1 16-325 0 0,-1 0 0 0 0,-1 0 0 0 0,0 1 1 0 0,-1-1-1 0 0,0 1 0 0 0,-1-1 0 0 0,0 1 1 0 0,-9-13-1 0 0,-9-13-2960 0 0,-31-51-9612 0 0,46 66 8421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13347 0 0,'-1'0'486'0'0,"0"0"-1"0"0,-1 0 1 0 0,1 1 0 0 0,0-1 0 0 0,0 0 0 0 0,0 1-1 0 0,0-1 1 0 0,0 1 0 0 0,0-1 0 0 0,0 1-1 0 0,0-1 1 0 0,0 1 0 0 0,0 0 0 0 0,0-1 0 0 0,1 1-1 0 0,-1 0 1 0 0,0 0 0 0 0,0 0 0 0 0,1-1 0 0 0,-1 1-1 0 0,0 0 1 0 0,1 0 0 0 0,-1 0 0 0 0,1 0-1 0 0,-1 2 1 0 0,1-1-274 0 0,-1 0 0 0 0,1 0 0 0 0,0 0 0 0 0,0 0 0 0 0,1 0 0 0 0,-1 0 0 0 0,0 0 0 0 0,1 0 0 0 0,-1 0 0 0 0,1 0 0 0 0,-1 0 0 0 0,1-1 0 0 0,1 4 0 0 0,1 0-269 0 0,0-1-1 0 0,0 1 1 0 0,0 0-1 0 0,0-1 1 0 0,1 0 0 0 0,0 1-1 0 0,0-1 1 0 0,0-1 0 0 0,7 7-1 0 0,-5-8 60 0 0,0 1 0 0 0,0-1 0 0 0,0 0 0 0 0,1-1 0 0 0,-1 1 0 0 0,0-1-1 0 0,8 0 1 0 0,-11 0-17 0 0,0-1 0 0 0,1 0 0 0 0,-1 0 0 0 0,0 0 0 0 0,0 0 0 0 0,0-1 0 0 0,1 1 0 0 0,-1-1 0 0 0,0 0 0 0 0,0 0-1 0 0,0 0 1 0 0,0 0 0 0 0,0-1 0 0 0,0 1 0 0 0,-1-1 0 0 0,5-2 0 0 0,-6 3 0 0 0,-1 1-1 0 0,0 0 1 0 0,0 0-1 0 0,1-1 1 0 0,-1 1-1 0 0,0 0 1 0 0,0 0-1 0 0,1-1 1 0 0,-1 1-1 0 0,0 0 1 0 0,0-1-1 0 0,0 1 1 0 0,1 0-1 0 0,-1-1 1 0 0,0 1-1 0 0,0 0 1 0 0,0-1-1 0 0,0 1 1 0 0,0-1-1 0 0,0 1 1 0 0,0 0-1 0 0,0-1 1 0 0,0 1 0 0 0,0 0-1 0 0,0-1 1 0 0,0 1-1 0 0,0-1 1 0 0,0 1-1 0 0,0 0 1 0 0,0-1-1 0 0,0 1 1 0 0,0 0-1 0 0,-1-1 1 0 0,1 1-1 0 0,0 0 1 0 0,0-1-1 0 0,-1 0 1 0 0,-15-7-478 0 0,-23 2-189 0 0,35 5 667 0 0,-1 1-1 0 0,0 1 1 0 0,0-1 0 0 0,1 1-1 0 0,-1 0 1 0 0,0 0 0 0 0,1 0-1 0 0,-1 0 1 0 0,1 1 0 0 0,0 0-1 0 0,-1 0 1 0 0,1 0 0 0 0,0 1-1 0 0,0-1 1 0 0,0 1 0 0 0,1 0-1 0 0,-1 0 1 0 0,1 0 0 0 0,-1 0 0 0 0,1 1-1 0 0,-3 4 1 0 0,3-4 31 0 0,1 0 0 0 0,0 1 1 0 0,0 0-1 0 0,0-1 0 0 0,1 1 0 0 0,0 0 1 0 0,0 0-1 0 0,0 0 0 0 0,0 0 0 0 0,1 0 1 0 0,0 0-1 0 0,0 0 0 0 0,0 0 0 0 0,0 0 1 0 0,1 0-1 0 0,0 0 0 0 0,0 0 0 0 0,0 0 1 0 0,4 8-1 0 0,-3-9-16 0 0,-1 0 1 0 0,1 0-1 0 0,-1-1 1 0 0,1 1-1 0 0,0-1 1 0 0,1 1-1 0 0,-1-1 1 0 0,1 0-1 0 0,-1 0 1 0 0,1 0-1 0 0,0 0 1 0 0,0 0-1 0 0,0-1 1 0 0,0 1-1 0 0,1-1 1 0 0,-1 0-1 0 0,1 0 0 0 0,-1 0 1 0 0,1 0-1 0 0,0-1 1 0 0,7 2-1 0 0,2 0-11 0 0,0-2-1 0 0,0 0 0 0 0,1-1 1 0 0,-1 0-1 0 0,18-3 0 0 0,-18 2-577 0 0,0-1 1 0 0,1 2-1 0 0,-1 0 0 0 0,1 1 0 0 0,16 3 0 0 0,-34-4 765 0 0,1 0 0 0 0,0 1-1 0 0,-1 0 1 0 0,1 0 0 0 0,0 0 0 0 0,0 0-1 0 0,-1 0 1 0 0,1 1 0 0 0,0-1 0 0 0,0 1-1 0 0,1 0 1 0 0,-6 3 0 0 0,0 1 310 0 0,0 0-1 0 0,1 0 1 0 0,-1 1 0 0 0,-6 7-1 0 0,-2 9-374 0 0,1 0-1 0 0,2 2 0 0 0,0-1 1 0 0,1 1-1 0 0,2 1 0 0 0,0 0 1 0 0,-10 47-1 0 0,20-73-105 0 0,0 0 0 0 0,0 1 0 0 0,0-1 1 0 0,0 0-1 0 0,0 1 0 0 0,0-1 0 0 0,-1 0 0 0 0,1 1 0 0 0,0-1 0 0 0,0 0 0 0 0,0 1 0 0 0,0-1 1 0 0,0 0-1 0 0,0 1 0 0 0,0-1 0 0 0,0 0 0 0 0,1 1 0 0 0,-1-1 0 0 0,0 0 0 0 0,0 1 1 0 0,0-1-1 0 0,0 0 0 0 0,0 1 0 0 0,0-1 0 0 0,1 0 0 0 0,-1 1 0 0 0,0-1 0 0 0,0 0 1 0 0,1 0-1 0 0,-1 1 0 0 0,0-1 0 0 0,0 0 0 0 0,1 0 0 0 0,-1 0 0 0 0,0 1 0 0 0,0-1 0 0 0,1 0 1 0 0,-1 0-1 0 0,0 0 0 0 0,1 0 0 0 0,-1 0 0 0 0,0 0 0 0 0,1 1 0 0 0,-1-1 0 0 0,0 0 1 0 0,1 0-1 0 0,-1 0 0 0 0,0 0 0 0 0,1 0 0 0 0,-1 0 0 0 0,0 0 0 0 0,1 0 0 0 0,-1-1 0 0 0,0 1 1 0 0,1 0-1 0 0,29-10 284 0 0,-3 0-263 0 0,39 5-992 0 0,-21 2-1978 0 0,0-4-5278 0 0,-18 0-1508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2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18548 0 0,'0'14'5265'0'0,"0"-4"-3120"0"0,0 4-481 0 0,0-4-160 0 0,0-2-544 0 0,0-2-439 0 0,-2 0-177 0 0,1-1-272 0 0,-1-2-176 0 0,-1 1-192 0 0,0-1-257 0 0,2 0-375 0 0,5-6-2905 0 0,2-7-1312 0 0,-3-10-6577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3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21 7314 0 0,'-8'-20'7949'0'0,"8"20"-7802"0"0,-1 0 1 0 0,1 0 0 0 0,0 0 0 0 0,0 0 0 0 0,-1 0 0 0 0,1 0 0 0 0,0 0 0 0 0,-1 0 0 0 0,1 0 0 0 0,0 0 0 0 0,0 0 0 0 0,-1 0 0 0 0,1 0-1 0 0,0 0 1 0 0,0 0 0 0 0,-1 1 0 0 0,1-1 0 0 0,0 0 0 0 0,0 0 0 0 0,0 0 0 0 0,-1 0 0 0 0,1 1 0 0 0,0-1 0 0 0,0 0 0 0 0,0 0 0 0 0,-1 0-1 0 0,1 1 1 0 0,0-1 0 0 0,0 0 0 0 0,0 0 0 0 0,0 1 0 0 0,0-1 0 0 0,0 0 0 0 0,0 0 0 0 0,0 1 0 0 0,-1-1 0 0 0,1 1 0 0 0,-10 40 3212 0 0,3 4-3033 0 0,2 0 0 0 0,2 0-1 0 0,2 0 1 0 0,2 0 0 0 0,2 0 0 0 0,1 0 0 0 0,3-1 0 0 0,2 1 0 0 0,22 67 0 0 0,132 337-903 0 0,44 142-6175 0 0,-198-561 3769 0 0,-2 0 0 0 0,5 39 0 0 0,-7-17-4153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3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98 12819 0 0,'-6'-5'7486'0'0,"12"-3"-5306"0"0,12-6-1681 0 0,-18 14-459 0 0,17-10 150 0 0,0 2 0 0 0,0 0 0 0 0,1 1 1 0 0,0 1-1 0 0,0 0 0 0 0,0 2 1 0 0,24-4-1 0 0,13 1-50 0 0,68 1-1 0 0,122 11 26 0 0,-205-1-60 0 0,0 2 1 0 0,0 1-1 0 0,0 2 0 0 0,39 14 0 0 0,-65-17-34 0 0,-1-1 0 0 0,1 2 0 0 0,-2-1 0 0 0,1 2 0 0 0,-1 0-1 0 0,0 0 1 0 0,0 1 0 0 0,-1 1 0 0 0,-1 0 0 0 0,0 0 0 0 0,0 1 0 0 0,-1 0 0 0 0,0 1-1 0 0,10 17 1 0 0,-13-18-32 0 0,-1 1-1 0 0,0 0 0 0 0,-1 0 0 0 0,0 0 0 0 0,0 1 0 0 0,-2-1 1 0 0,1 1-1 0 0,-2-1 0 0 0,1 1 0 0 0,-2 0 0 0 0,0 0 1 0 0,0 0-1 0 0,-1-1 0 0 0,-1 1 0 0 0,0 0 0 0 0,-7 19 0 0 0,1-10 6 0 0,-1 0-1 0 0,-1 0 0 0 0,-1-1 0 0 0,-1-1 0 0 0,0 0 0 0 0,-2 0 0 0 0,-1-1 0 0 0,0-1 0 0 0,-20 19 0 0 0,-22 14 19 0 0,-92 67 0 0 0,-8-8-364 0 0,-4-8 0 0 0,-290 135-1 0 0,425-226 72 0 0,19-9-3 0 0,0 0 0 0 0,0 1 0 0 0,1 0 0 0 0,-1 0 0 0 0,1 0 0 0 0,0 1-1 0 0,0 0 1 0 0,0 0 0 0 0,0 1 0 0 0,1-1 0 0 0,-7 8 0 0 0,12-12 130 0 0,0 1 0 0 0,-1-1 0 0 0,1 0 0 0 0,0 1 0 0 0,0-1-1 0 0,0 0 1 0 0,0 1 0 0 0,0-1 0 0 0,0 0 0 0 0,-1 1 0 0 0,1-1 0 0 0,0 0 0 0 0,0 1 0 0 0,0-1 0 0 0,0 0 0 0 0,0 1 0 0 0,0-1 0 0 0,0 0 0 0 0,1 1 0 0 0,-1-1 0 0 0,0 0 0 0 0,0 1 0 0 0,0-1 0 0 0,0 0 0 0 0,0 1-1 0 0,0-1 1 0 0,1 0 0 0 0,-1 0 0 0 0,0 1 0 0 0,0-1 0 0 0,0 0 0 0 0,1 1 0 0 0,-1-1 0 0 0,1 0 0 0 0,14 6-2764 0 0,22-3-2141 0 0,-36-3 4668 0 0,51 1-6946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3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2058 18116 0 0,'-1'10'851'0'0,"0"-2"-119"0"0,0 1 1 0 0,0-1-1 0 0,1 1 0 0 0,1-1 1 0 0,0 10-1 0 0,3-13-236 0 0,1-14-274 0 0,2-17-18 0 0,-7 25-174 0 0,52-336 1383 0 0,-28-6-1128 0 0,-21 291-242 0 0,12-255 94 0 0,16-221 108 0 0,-23 454-232 0 0,22-96 0 0 0,-24 146-9 0 0,1-1 1 0 0,1 1 0 0 0,1 1-1 0 0,1 0 1 0 0,1 0 0 0 0,1 1-1 0 0,23-33 1 0 0,-29 48 0 0 0,0 0 0 0 0,-1 1 0 0 0,2 0 0 0 0,-1-1 0 0 0,1 2 0 0 0,0-1 0 0 0,12-7 0 0 0,-15 12 1 0 0,-1-1 0 0 0,0 1 0 0 0,1-1-1 0 0,-1 1 1 0 0,1 0 0 0 0,-1 1 0 0 0,1-1 0 0 0,-1 1 0 0 0,1-1-1 0 0,-1 1 1 0 0,1 0 0 0 0,0 0 0 0 0,-1 0 0 0 0,1 1 0 0 0,-1 0-1 0 0,1-1 1 0 0,-1 1 0 0 0,1 0 0 0 0,-1 1 0 0 0,7 2 0 0 0,1 3 12 0 0,0 0 1 0 0,-1 1 0 0 0,0 1 0 0 0,0 0-1 0 0,0 0 1 0 0,-2 1 0 0 0,1 0 0 0 0,-1 0-1 0 0,0 1 1 0 0,12 23 0 0 0,4 12 28 0 0,23 66 0 0 0,109 401 105 0 0,-139-445-115 0 0,-7-32-64 0 0,206 689-1249 0 0,-207-694 666 0 0,-8-16-1295 0 0,-1-15 1775 0 0,0 0 0 0 0,0 1-1 0 0,-1-1 1 0 0,1 0 0 0 0,0 0 0 0 0,0 0 0 0 0,0 0 0 0 0,0 1 0 0 0,0-1 0 0 0,-1 0 0 0 0,1 0 0 0 0,0 0 0 0 0,0 0 0 0 0,0 0 0 0 0,-1 0 0 0 0,1 0 0 0 0,0 1 0 0 0,0-1 0 0 0,0 0 0 0 0,-1 0 0 0 0,1 0 0 0 0,0 0 0 0 0,0 0 0 0 0,-1 0 0 0 0,1 0 0 0 0,0 0 0 0 0,0 0 0 0 0,0 0 0 0 0,-1 0 0 0 0,1 0 0 0 0,0 0 0 0 0,0-1 0 0 0,-1 1 0 0 0,1 0 0 0 0,0 0 0 0 0,0 0 0 0 0,0 0 0 0 0,-1 0 0 0 0,1 0 0 0 0,0 0 0 0 0,0-1 0 0 0,0 1 0 0 0,0 0 0 0 0,-1 0 0 0 0,1 0 0 0 0,0 0 0 0 0,0-1 0 0 0,-22-17-5908 0 0,-7-8-1295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3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 12251 0 0,'-12'13'7233'0'0,"5"-4"-4608"0"0,2 0-1057 0 0,16-7-696 0 0,15-5-296 0 0,11-5-40 0 0,21-1-143 0 0,13 0-121 0 0,9 0-136 0 0,8 5-112 0 0,1 1-8 0 0,2 1-104 0 0,0 4-280 0 0,2-1-665 0 0,1 2-1199 0 0,-1 2-2545 0 0,-7-5-1609 0 0,0 3-1383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3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1 18724 0 0,'-50'14'1639'0'0,"1"3"-1"0"0,0 2 1 0 0,2 1-1 0 0,-52 32 1 0 0,61-29-779 0 0,0 2 0 0 0,-56 50 0 0 0,81-64-934 0 0,2 0 1 0 0,0 1-1 0 0,0 0 0 0 0,1 1 1 0 0,1 0-1 0 0,0 1 0 0 0,-8 16 1 0 0,15-26 52 0 0,0-1-1 0 0,0 1 1 0 0,1 0 0 0 0,0 1 0 0 0,-1-1 0 0 0,1 0-1 0 0,1 0 1 0 0,-1 0 0 0 0,1 1 0 0 0,-1-1-1 0 0,1 0 1 0 0,0 1 0 0 0,1-1 0 0 0,-1 0-1 0 0,1 0 1 0 0,0 1 0 0 0,0-1 0 0 0,0 0 0 0 0,1 0-1 0 0,-1 0 1 0 0,1 0 0 0 0,0 0 0 0 0,0-1-1 0 0,0 1 1 0 0,1 0 0 0 0,-1-1 0 0 0,1 0 0 0 0,0 1-1 0 0,0-1 1 0 0,0 0 0 0 0,5 3 0 0 0,34 23-134 0 0,1-2 1 0 0,2-1 0 0 0,89 36 0 0 0,-86-42 261 0 0,-1 2 1 0 0,0 3-1 0 0,70 48 1 0 0,-113-70-50 0 0,0 1 0 0 0,0-1 0 0 0,0 1 0 0 0,-1 0 1 0 0,1 0-1 0 0,-1 0 0 0 0,0 0 0 0 0,0 0 0 0 0,0 1 0 0 0,-1-1 0 0 0,1 1 0 0 0,-1 0 0 0 0,0 0 0 0 0,-1 0 1 0 0,1 0-1 0 0,-1 0 0 0 0,1 6 0 0 0,-2-3 32 0 0,0 0 0 0 0,0-1 1 0 0,-1 1-1 0 0,0 0 0 0 0,0 0 1 0 0,-1-1-1 0 0,0 1 0 0 0,-1-1 1 0 0,1 1-1 0 0,-8 12 0 0 0,-5 7 33 0 0,-1 0 0 0 0,-1-2 0 0 0,-2 0 0 0 0,-24 27 0 0 0,-93 84-87 0 0,132-132-37 0 0,-54 46-962 0 0,-2-3 0 0 0,-77 47 0 0 0,134-92 646 0 0,1 0 0 0 0,-1 0 0 0 0,1 0 0 0 0,-1 0 0 0 0,1 0 0 0 0,0 0 0 0 0,0 1 0 0 0,0-1-1 0 0,-3 5 1 0 0,5-7 98 0 0,0 1 0 0 0,0-1 0 0 0,-1 1-1 0 0,1-1 1 0 0,0 1 0 0 0,0-1-1 0 0,0 1 1 0 0,0-1 0 0 0,0 1 0 0 0,0-1-1 0 0,0 1 1 0 0,0-1 0 0 0,0 1-1 0 0,0-1 1 0 0,0 1 0 0 0,0-1 0 0 0,0 1-1 0 0,0-1 1 0 0,1 1 0 0 0,-1-1-1 0 0,0 1 1 0 0,0-1 0 0 0,1 2 0 0 0,0-2-386 0 0,0 1 1 0 0,0 0 0 0 0,0 0 0 0 0,0 0-1 0 0,0 0 1 0 0,0-1 0 0 0,0 1 0 0 0,1-1-1 0 0,-1 1 1 0 0,0-1 0 0 0,0 1 0 0 0,1-1-1 0 0,1 1 1 0 0,21 5-6696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8:4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828 2 15275 0 0,'-11'-2'9008'0'0,"-1"8"-5212"0"0,-12 13-3342 0 0,16-11 285 0 0,-112 96 80 0 0,-73 57-648 0 0,134-121-176 0 0,-29 22-183 0 0,76-53 100 0 0,1 1 0 0 0,1 0 0 0 0,0 0 0 0 0,0 1 0 0 0,-9 13 0 0 0,18-22 66 0 0,-1 1-1 0 0,1 0 1 0 0,-1-1 0 0 0,1 1 0 0 0,0 0-1 0 0,0 0 1 0 0,0 0 0 0 0,0 0 0 0 0,1 0-1 0 0,-1 0 1 0 0,1 0 0 0 0,0 0 0 0 0,0 0-1 0 0,0 0 1 0 0,0 0 0 0 0,1 6 0 0 0,1-3-3 0 0,-1-1 0 0 0,1 0 0 0 0,1 0 1 0 0,-1 0-1 0 0,1 0 0 0 0,0 0 1 0 0,0 0-1 0 0,6 7 0 0 0,5 4-37 0 0,2-1-1 0 0,0-1 0 0 0,31 22 1 0 0,-45-35 54 0 0,51 35-72 0 0,2-3 1 0 0,109 49-1 0 0,126 30 119 0 0,-255-100-31 0 0,-14-4 19 0 0,-7-4 24 0 0,-1 0 0 0 0,0 1 1 0 0,0 1-1 0 0,-1 0 0 0 0,0 0 0 0 0,0 1 1 0 0,0 1-1 0 0,12 10 0 0 0,-22-16-15 0 0,0 1 1 0 0,-1-1-1 0 0,1 0 0 0 0,0 1 1 0 0,-1-1-1 0 0,1 0 0 0 0,-1 1 1 0 0,0 0-1 0 0,0-1 0 0 0,0 1 0 0 0,0 0 1 0 0,-1 0-1 0 0,1-1 0 0 0,-1 1 1 0 0,1 0-1 0 0,-1 0 0 0 0,0 0 1 0 0,0 0-1 0 0,0 0 0 0 0,-1-1 0 0 0,1 1 1 0 0,-1 0-1 0 0,1 0 0 0 0,-1 0 1 0 0,-2 3-1 0 0,-2 5 96 0 0,0 0 1 0 0,0 0-1 0 0,-1-1 0 0 0,-15 18 1 0 0,-12 12 150 0 0,-1 0 0 0 0,-58 48 0 0 0,-90 63 16 0 0,144-121-274 0 0,-111 87-78 0 0,-134 110-315 0 0,104-67-2906 0 0,155-133 1410 0 0,3-4-1632 0 0,6-10-2040 0 0,-2-4-4292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0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1187 151 9218 0 0,'-9'-12'1210'0'0,"0"1"0"0"0,-1 0 0 0 0,0 1 0 0 0,-1 0 0 0 0,0 1 0 0 0,-1 0 0 0 0,0 1 0 0 0,-22-12 0 0 0,16 11-540 0 0,0 2 0 0 0,-1 0 0 0 0,-1 0 1 0 0,1 2-1 0 0,-36-5 0 0 0,23 7-452 0 0,0 1 0 0 0,1 2 0 0 0,-1 1 0 0 0,0 1 0 0 0,1 2 0 0 0,-1 1 0 0 0,-60 19 1 0 0,51-10-198 0 0,1 2 1 0 0,1 2 0 0 0,1 2 0 0 0,0 1 0 0 0,1 2 0 0 0,2 1 0 0 0,0 2 0 0 0,2 2 0 0 0,1 1-1 0 0,1 1 1 0 0,-50 64 0 0 0,64-67-60 0 0,1 1-1 0 0,1 0 1 0 0,1 2-1 0 0,2-1 1 0 0,1 2-1 0 0,1-1 1 0 0,1 1-1 0 0,2 1 1 0 0,2-1-1 0 0,0 1 1 0 0,2 0-1 0 0,2 1 1 0 0,3 44-1 0 0,1-39 6 0 0,1-1 1 0 0,2 0-1 0 0,2 0 0 0 0,1-1 0 0 0,2 0 1 0 0,1 0-1 0 0,2-1 0 0 0,1-1 0 0 0,2 0 1 0 0,1-1-1 0 0,28 37 0 0 0,-17-35-11 0 0,1-1-1 0 0,1-1 1 0 0,2-2-1 0 0,1-2 1 0 0,1-1 0 0 0,2-1-1 0 0,48 26 1 0 0,-41-29 14 0 0,0-3 1 0 0,1-1-1 0 0,0-2 0 0 0,2-3 1 0 0,0-1-1 0 0,74 11 0 0 0,-90-21 66 0 0,0-2 0 0 0,1-1 0 0 0,-1-2-1 0 0,1-1 1 0 0,-1-1 0 0 0,1-1 0 0 0,-2-2 0 0 0,1-1-1 0 0,-1-2 1 0 0,0-1 0 0 0,0-1 0 0 0,-1-2-1 0 0,50-29 1 0 0,-43 19 116 0 0,-1-2 0 0 0,-1-2 0 0 0,-1-1 1 0 0,-2-1-1 0 0,-1-2 0 0 0,-1-1 0 0 0,-2-1 0 0 0,-1-1 0 0 0,36-64 0 0 0,-31 41 37 0 0,-3-1 1 0 0,-2-2-1 0 0,-3-1 0 0 0,21-86 0 0 0,-34 103-73 0 0,-1 0 0 0 0,-3 0 0 0 0,-2 0 0 0 0,-1-1 0 0 0,-3 0 0 0 0,-1 1 0 0 0,-9-56 0 0 0,6 83-57 0 0,1 0 0 0 0,-2 0 0 0 0,0 1 0 0 0,-1 0 0 0 0,-1 0 1 0 0,-1 0-1 0 0,0 1 0 0 0,-1 0 0 0 0,0 1 0 0 0,-1 0 0 0 0,-23-25 0 0 0,18 25 10 0 0,-1 0-1 0 0,0 1 0 0 0,0 1 0 0 0,-2 0 1 0 0,1 2-1 0 0,-2 0 0 0 0,1 1 1 0 0,-1 0-1 0 0,-33-9 0 0 0,10 8-22 0 0,0 1 0 0 0,0 2 0 0 0,-1 1 0 0 0,0 3 0 0 0,0 2 0 0 0,-45 3 0 0 0,19 5-72 0 0,0 2 0 0 0,-133 36 0 0 0,171-36-166 0 0,1 1 0 0 0,0 1 1 0 0,1 2-1 0 0,-48 28 0 0 0,64-32-550 0 0,0 0 0 0 0,1 1 1 0 0,0 1-1 0 0,-16 18 0 0 0,19-19-772 0 0,2 0-1 0 0,-1 1 1 0 0,2 0 0 0 0,-1 0-1 0 0,1 1 1 0 0,-5 15 0 0 0,-3 21-7662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0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162 5625 0 0,'-15'-40'6134'0'0,"11"28"-4607"0"0,-1 0 1 0 0,0 0-1 0 0,-1 0 0 0 0,-9-14 0 0 0,13 23-1305 0 0,-1 0 1 0 0,0-1-1 0 0,0 1 0 0 0,0 0 0 0 0,0 0 0 0 0,0 1 0 0 0,-1-1 0 0 0,1 1 0 0 0,-1-1 0 0 0,0 1 0 0 0,0 0 0 0 0,0 0 1 0 0,0 1-1 0 0,0-1 0 0 0,0 1 0 0 0,0 0 0 0 0,-5 0 0 0 0,-27-3 133 0 0,0 2 0 0 0,0 2 1 0 0,0 1-1 0 0,0 2 0 0 0,0 1 0 0 0,0 2 1 0 0,-48 15-1 0 0,59-12-352 0 0,0 1 0 0 0,1 1 0 0 0,0 1 0 0 0,1 1 0 0 0,0 1 0 0 0,1 1 0 0 0,1 1 0 0 0,0 1 0 0 0,1 0 0 0 0,-30 36 0 0 0,22-19-47 0 0,1 1 0 0 0,2 1 0 0 0,1 2 0 0 0,2 0 0 0 0,-29 69 0 0 0,22-32-69 0 0,-32 131 1 0 0,51-161 56 0 0,2 1 1 0 0,2-1-1 0 0,2 1 1 0 0,3 65-1 0 0,3-84-33 0 0,1-1-1 0 0,2 1 1 0 0,1-1-1 0 0,0-1 0 0 0,2 1 1 0 0,1-1-1 0 0,1 0 0 0 0,1-1 1 0 0,2 0-1 0 0,14 22 0 0 0,-8-19 5 0 0,2 0 0 0 0,1-1 0 0 0,0-1-1 0 0,2-1 1 0 0,1-1 0 0 0,1-2 0 0 0,41 28-1 0 0,-33-28 67 0 0,0-1-1 0 0,2-2 0 0 0,0-1 0 0 0,1-2 1 0 0,1-2-1 0 0,0-1 0 0 0,1-2 0 0 0,0-2 1 0 0,1-1-1 0 0,-1-2 0 0 0,1-2 0 0 0,0-2 1 0 0,0-1-1 0 0,43-6 0 0 0,-49 0 149 0 0,0-1 0 0 0,0-1-1 0 0,-1-3 1 0 0,0 0 0 0 0,0-2 0 0 0,52-30-1 0 0,-47 20 42 0 0,-2-1 0 0 0,-1-3 0 0 0,0 0 0 0 0,55-60 0 0 0,-44 34-53 0 0,-2-3 0 0 0,-3-2 0 0 0,-2-1 1 0 0,-2-2-1 0 0,-4-1 0 0 0,41-107 0 0 0,-58 129-49 0 0,-3 0 1 0 0,-1-1-1 0 0,-2 0 0 0 0,-2-1 0 0 0,-2 0 1 0 0,2-72-1 0 0,-9 92-23 0 0,0-1 0 0 0,-1 0 1 0 0,-1 1-1 0 0,-2 0 0 0 0,0-1 0 0 0,-1 2 1 0 0,-1-1-1 0 0,-1 1 0 0 0,-1 0 0 0 0,-1 0 1 0 0,0 1-1 0 0,-2 1 0 0 0,0 0 0 0 0,-18-21 0 0 0,11 20-19 0 0,-1 0-1 0 0,0 2 0 0 0,-1 0 0 0 0,-1 1 0 0 0,-1 1 1 0 0,0 2-1 0 0,-1 0 0 0 0,-1 1 0 0 0,0 1 0 0 0,-1 2 1 0 0,0 0-1 0 0,0 2 0 0 0,-47-8 0 0 0,32 9-59 0 0,0 3-1 0 0,-1 1 1 0 0,1 2-1 0 0,0 2 1 0 0,-1 2-1 0 0,1 2 1 0 0,0 1 0 0 0,-61 18-1 0 0,82-18-287 0 0,-1 1-1 0 0,1 1 1 0 0,0 0-1 0 0,1 2 1 0 0,-26 17-1 0 0,34-20-579 0 0,1 2 0 0 0,0-1-1 0 0,0 1 1 0 0,1 1 0 0 0,0-1-1 0 0,-8 13 1 0 0,-30 41-10000 0 0,37-28 5004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 11058 0 0,'2'-1'1673'0'0,"-2"1"-1255"0"0,1-1 0 0 0,-1 1 0 0 0,1 0 0 0 0,-1 0 0 0 0,1 0 0 0 0,-1 0 0 0 0,1-1 1 0 0,-1 1-1 0 0,1 0 0 0 0,-1 0 0 0 0,1 0 0 0 0,0 0 0 0 0,-1 0 0 0 0,1 0 0 0 0,-1 0 0 0 0,1 1 0 0 0,-1-1 0 0 0,1 0 1 0 0,-1 0-1 0 0,1 0 0 0 0,-1 0 0 0 0,2 1 0 0 0,0 13 3543 0 0,-15 29-5197 0 0,8-31 2008 0 0,1 3-778 0 0,-2 6-174 0 0,-7 42-1 0 0,12-58 160 0 0,0 0 0 0 0,1 0 0 0 0,0 0 0 0 0,0 0 0 0 0,0 0 0 0 0,1 0 0 0 0,0-1 0 0 0,0 1 0 0 0,0 0 1 0 0,0 0-1 0 0,1 0 0 0 0,-1 0 0 0 0,1-1 0 0 0,4 7 0 0 0,-4-9 18 0 0,0-1 1 0 0,0 0 0 0 0,0 1-1 0 0,0-1 1 0 0,0 0 0 0 0,0 0-1 0 0,0 0 1 0 0,1 0 0 0 0,-1-1-1 0 0,0 1 1 0 0,1 0-1 0 0,-1-1 1 0 0,0 0 0 0 0,1 1-1 0 0,-1-1 1 0 0,0 0 0 0 0,1 0-1 0 0,-1-1 1 0 0,1 1 0 0 0,2-1-1 0 0,50-11-922 0 0,-47 10 226 0 0,21-6-1560 0 0,-18 0-5043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2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2107 264 392 0 0,'1'0'202'0'0,"1"0"0"0"0,-1-1 0 0 0,1 1 0 0 0,-1-1 0 0 0,0 1 1 0 0,1-1-1 0 0,-1 0 0 0 0,0 1 0 0 0,1-1 0 0 0,-1 0 0 0 0,0 0 0 0 0,2-2 0 0 0,-2 2 144 0 0,-1 1 1 0 0,0-1-1 0 0,1 0 1 0 0,-1 0-1 0 0,0 0 0 0 0,0 1 1 0 0,-10-17 13871 0 0,-3 19-11431 0 0,-6 1-1080 0 0,12-6-1383 0 0,1 1-1 0 0,0-1 1 0 0,0-1 0 0 0,0 1 0 0 0,0-1 0 0 0,0 0 0 0 0,-9-9-1 0 0,-15-10 458 0 0,13 13-544 0 0,0 2 1 0 0,0 0-1 0 0,-1 1 0 0 0,0 1 0 0 0,0 0 0 0 0,-35-5 0 0 0,-121-5 155 0 0,95 11-309 0 0,-89-15 49 0 0,-170-41-1 0 0,299 53-62 0 0,-1 3-1 0 0,0 1 1 0 0,0 1 0 0 0,-1 3-1 0 0,1 1 1 0 0,0 3-1 0 0,0 0 1 0 0,1 3 0 0 0,-1 1-1 0 0,1 2 1 0 0,1 2 0 0 0,-56 25-1 0 0,-19 11-9 0 0,-131 52 88 0 0,235-96-151 0 0,-1 1 1 0 0,1 0 0 0 0,0 0-1 0 0,1 1 1 0 0,-1 0 0 0 0,1 0-1 0 0,0 1 1 0 0,1 0 0 0 0,-1 0 0 0 0,1 1-1 0 0,1 0 1 0 0,0 1 0 0 0,0-1-1 0 0,0 1 1 0 0,1 0 0 0 0,0 0-1 0 0,1 1 1 0 0,0-1 0 0 0,1 1 0 0 0,0 0-1 0 0,0 0 1 0 0,-1 16 0 0 0,1-2-6 0 0,0 0 1 0 0,2 0-1 0 0,1 0 1 0 0,1 0-1 0 0,1 0 1 0 0,2 0-1 0 0,0 0 1 0 0,12 40 0 0 0,-9-48 0 0 0,-1 1-1 0 0,2-1 1 0 0,0 0 0 0 0,1-1 0 0 0,19 24 0 0 0,63 67-56 0 0,-68-80 59 0 0,19 17 5 0 0,1-2 0 0 0,1-1 0 0 0,3-3-1 0 0,1-2 1 0 0,103 57 0 0 0,-79-54-13 0 0,78 29 0 0 0,-116-54 1 0 0,1-2 1 0 0,0-2-1 0 0,1-1 0 0 0,62 6 1 0 0,-38-12 8 0 0,0-2-1 0 0,0-3 1 0 0,62-10 0 0 0,174-46-11 0 0,-161 29 12 0 0,-39 16 21 0 0,-64 11-4 0 0,0-2 0 0 0,50-14 0 0 0,-67 13-6 0 0,-1-1 0 0 0,0 0 0 0 0,0-1 0 0 0,0 0 0 0 0,-1-1 0 0 0,-1-1 1 0 0,0 0-1 0 0,0 0 0 0 0,-1-1 0 0 0,0-1 0 0 0,-1 0 0 0 0,12-17 0 0 0,-1-2-8 0 0,-2-1 0 0 0,-1-1 0 0 0,-2 0-1 0 0,13-39 1 0 0,-21 49 13 0 0,-2 0-1 0 0,-1 0 0 0 0,-1 0 1 0 0,-1-1-1 0 0,0 1 1 0 0,-2-1-1 0 0,-1 1 0 0 0,-5-38 1 0 0,1 28 18 0 0,-2-1 0 0 0,-2 1 0 0 0,-1 0 0 0 0,-1 1-1 0 0,-20-42 1 0 0,22 58 7 0 0,0 0 0 0 0,-2 1 0 0 0,0 0-1 0 0,0 1 1 0 0,-2 0 0 0 0,1 1 0 0 0,-2 0-1 0 0,0 1 1 0 0,0 1 0 0 0,-1 0 0 0 0,-19-12-1 0 0,5 7 20 0 0,0 1 0 0 0,-1 2 1 0 0,-1 0-1 0 0,0 2 0 0 0,-42-9 0 0 0,44 13-26 0 0,-183-41 72 0 0,165 40-86 0 0,-1 1-1 0 0,-74 1 1 0 0,111 6 40 0 0,-1 1-1 0 0,1 0 1 0 0,0 1-1 0 0,0-1 1 0 0,0 2-1 0 0,0 0 1 0 0,0 0-1 0 0,-16 8 1 0 0,22-9-276 0 0,1 0 1 0 0,-1 0-1 0 0,1 1 1 0 0,0 0-1 0 0,0-1 1 0 0,0 1-1 0 0,0 0 1 0 0,0 0-1 0 0,0 1 1 0 0,-2 4-1 0 0,3-5-592 0 0,1 0 0 0 0,-1 1 0 0 0,1-1 0 0 0,0 1 1 0 0,0 0-1 0 0,0-1 0 0 0,0 1 0 0 0,1 0 0 0 0,-1-1 0 0 0,1 1 0 0 0,0 0 0 0 0,1 7 0 0 0,1 10-10100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3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1687 24 6657 0 0,'-2'-1'615'0'0,"0"-1"-1"0"0,0 1 0 0 0,-1 0 1 0 0,1 0-1 0 0,0 0 0 0 0,0 0 1 0 0,-1 0-1 0 0,1 1 0 0 0,-1-1 1 0 0,1 1-1 0 0,-1-1 0 0 0,1 1 1 0 0,-1 0-1 0 0,1 0 0 0 0,-1 0 1 0 0,-2 0-1 0 0,-46 8 2882 0 0,35-5-2483 0 0,-24 1-83 0 0,0-3 1 0 0,0-1 0 0 0,0-1-1 0 0,-62-12 1 0 0,47 6-640 0 0,-82-1-1 0 0,64 13-170 0 0,0 2 0 0 0,0 4 0 0 0,-127 35 0 0 0,-204 92-78 0 0,303-100-34 0 0,95-36-25 0 0,0 1 1 0 0,-1 0 0 0 0,1 0-1 0 0,0 1 1 0 0,1-1-1 0 0,-1 2 1 0 0,1-1 0 0 0,0 0-1 0 0,0 1 1 0 0,0 0-1 0 0,-8 10 1 0 0,3 1-196 0 0,1-1 1 0 0,1 1-1 0 0,-7 18 1 0 0,8-18-262 0 0,-1 1 0 0 0,0-1 1 0 0,-18 24-1 0 0,6-25-2033 0 0,20-14 2352 0 0,0-1-1 0 0,0 0 1 0 0,-1 0 0 0 0,1 1-1 0 0,0-1 1 0 0,-1 0 0 0 0,1 0 0 0 0,0 0-1 0 0,-1 0 1 0 0,1 0 0 0 0,0 0-1 0 0,-1 0 1 0 0,1 1 0 0 0,0-1 0 0 0,-1 0-1 0 0,1 0 1 0 0,0 0 0 0 0,-1 0-1 0 0,1 0 1 0 0,0 0 0 0 0,-1-1 0 0 0,1 1-1 0 0,0 0 1 0 0,-1 0 0 0 0,1 0-1 0 0,0 0 1 0 0,-1 0 0 0 0,1 0 0 0 0,0 0-1 0 0,0-1 1 0 0,-1 1 0 0 0,1 0-1 0 0,0 0 1 0 0,0-1 0 0 0,-1 1 0 0 0,1 0-1 0 0,0 0 1 0 0,0-1 0 0 0,-1 1-1 0 0,1 0 1 0 0,0 0 0 0 0,0-1 0 0 0,0 1-1 0 0,0 0 1 0 0,0-1 0 0 0,-1 1-1 0 0,1 0 1 0 0,0-1 0 0 0,0 1 0 0 0,0 0-1 0 0,0-1 1 0 0,0 1 0 0 0,0 0-1 0 0,0-1 1 0 0,0 1 0 0 0,0 0 0 0 0,0-1-1 0 0,0 1 1 0 0,0 0 0 0 0,1-1-1 0 0,-1 1 1 0 0,0 0 0 0 0,0-1 0 0 0,0 1-1 0 0,0 0 1 0 0,0 0 0 0 0,1-1-1 0 0,5-12-6734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3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10 5577 0 0,'-20'-4'1817'0'0,"14"2"-800"0"0,1 1 0 0 0,0 0 0 0 0,-1 0 0 0 0,1 1 0 0 0,0-1 0 0 0,-11 2 0 0 0,15-1-815 0 0,-1 1-1 0 0,0-1 1 0 0,0 1 0 0 0,1 0 0 0 0,-1 0 0 0 0,0 0 0 0 0,1 0-1 0 0,-1 0 1 0 0,1 0 0 0 0,-1 0 0 0 0,1 0 0 0 0,-1 0 0 0 0,1 1 0 0 0,0-1-1 0 0,0 1 1 0 0,0-1 0 0 0,0 1 0 0 0,0-1 0 0 0,0 1 0 0 0,0 0-1 0 0,0-1 1 0 0,0 1 0 0 0,1 0 0 0 0,-1 2 0 0 0,-3 13 281 0 0,1 0 0 0 0,0 0 1 0 0,1 0-1 0 0,1 0 0 0 0,1 0 1 0 0,3 30-1 0 0,-1 40-372 0 0,-21 40 64 0 0,0-5-52 0 0,18-106-122 0 0,0-1 1 0 0,2 0-1 0 0,0 0 1 0 0,0 0-1 0 0,1 0 1 0 0,5 16-1 0 0,-6-28 45 0 0,-1 0 0 0 0,1 0 0 0 0,0 0 1 0 0,0 0-1 0 0,0-1 0 0 0,1 1 0 0 0,-1 0 0 0 0,1-1 0 0 0,-1 1 1 0 0,1-1-1 0 0,0 0 0 0 0,0 1 0 0 0,0-1 0 0 0,0 0 0 0 0,1 0 1 0 0,-1 0-1 0 0,0 0 0 0 0,1-1 0 0 0,-1 1 0 0 0,1-1 0 0 0,0 1 1 0 0,0-1-1 0 0,-1 0 0 0 0,1 0 0 0 0,0 0 0 0 0,0-1 0 0 0,0 1 0 0 0,0-1 1 0 0,0 1-1 0 0,0-1 0 0 0,0 0 0 0 0,0 0 0 0 0,0 0 0 0 0,0-1 1 0 0,5 0-1 0 0,9-3 146 0 0,-1-1 0 0 0,0 0 0 0 0,-1-1 0 0 0,1-1 0 0 0,15-9 0 0 0,-18 9-289 0 0,4-1 110 0 0,0 0 0 0 0,0 1 1 0 0,1 1-1 0 0,24-5 1 0 0,-31 9-394 0 0,-1 1 1 0 0,1 0 0 0 0,-1 0 0 0 0,1 1 0 0 0,-1 1 0 0 0,1 0 0 0 0,-1 0 0 0 0,1 1 0 0 0,12 4 0 0 0,41 14-8776 0 0,-32-12 1141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77 2272 0 0,'-8'-11'2009'0'0,"-25"-29"5568"0"0,31 38-6649 0 0,-1-1 1 0 0,1 0 0 0 0,-1 1 0 0 0,0 0-1 0 0,0 0 1 0 0,0 0 0 0 0,0 0-1 0 0,0 0 1 0 0,0 1 0 0 0,-1-1 0 0 0,-3 0-1 0 0,56 18 1350 0 0,10-11-2243 0 0,-41-4-20 0 0,-1 0 1 0 0,1 1-1 0 0,31 9 0 0 0,-42-9-10 0 0,-1 0 0 0 0,0 1 0 0 0,-1 0 0 0 0,1 0 0 0 0,0 0 0 0 0,-1 1 0 0 0,0 0 0 0 0,0 0 0 0 0,0 0 0 0 0,0 1 0 0 0,-1-1 0 0 0,1 1 0 0 0,-1 0 0 0 0,5 9 0 0 0,-2-2 29 0 0,-2 1 1 0 0,1 0 0 0 0,-1 0 0 0 0,-1 0-1 0 0,0 1 1 0 0,-1-1 0 0 0,-1 1 0 0 0,0 0-1 0 0,-1 0 1 0 0,0 0 0 0 0,-1-1-1 0 0,-1 1 1 0 0,0 0 0 0 0,-3 14 0 0 0,1-8-42 0 0,-1-1 1 0 0,-1 0-1 0 0,-1 0 1 0 0,-1 0-1 0 0,0-1 1 0 0,-1 0-1 0 0,-1 0 1 0 0,-1-1-1 0 0,-16 21 1 0 0,21-31-37 0 0,-1-1 0 0 0,0 0 0 0 0,0-1 0 0 0,0 1 0 0 0,-1-1 0 0 0,0 0-1 0 0,-11 5 1 0 0,16-8 6 0 0,-1-1-1 0 0,1 0 1 0 0,-1 0 0 0 0,1 0-1 0 0,-1 0 1 0 0,1 0-1 0 0,-1 0 1 0 0,0-1-1 0 0,1 1 1 0 0,-1-1-1 0 0,0 0 1 0 0,0 1-1 0 0,0-2 1 0 0,1 1-1 0 0,-1 0 1 0 0,0 0-1 0 0,0-1 1 0 0,1 1-1 0 0,-1-1 1 0 0,1 0-1 0 0,-1 0 1 0 0,0 0-1 0 0,1 0 1 0 0,-1-1 0 0 0,1 1-1 0 0,-3-3 1 0 0,5 4 25 0 0,0 0 1 0 0,-1 0 0 0 0,1 0 0 0 0,0 0 0 0 0,0 0-1 0 0,0-1 1 0 0,0 1 0 0 0,-1 0 0 0 0,1 0-1 0 0,0 0 1 0 0,0 0 0 0 0,0-1 0 0 0,0 1 0 0 0,0 0-1 0 0,0 0 1 0 0,0 0 0 0 0,-1-1 0 0 0,1 1 0 0 0,0 0-1 0 0,0 0 1 0 0,0 0 0 0 0,0-1 0 0 0,0 1-1 0 0,0 0 1 0 0,0 0 0 0 0,0-1 0 0 0,0 1 0 0 0,0 0-1 0 0,0 0 1 0 0,0 0 0 0 0,1-1 0 0 0,-1 1 0 0 0,0 0-1 0 0,0 0 1 0 0,0 0 0 0 0,0-1 0 0 0,0 1-1 0 0,0 0 1 0 0,1 0 0 0 0,9-7-213 0 0,21 0 118 0 0,-26 6 92 0 0,54-10-161 0 0,1 2 0 0 0,0 3-1 0 0,81 2 1 0 0,-136 4-421 0 0,21 2-2309 0 0,-11 3-6350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8850 0 0,'0'4'9064'0'0,"11"3"-5161"0"0,1-8-3526 0 0,1 0 0 0 0,-1-1 0 0 0,0-1 0 0 0,17-5 0 0 0,-15 4-841 0 0,1 0 0 0 0,24-2 0 0 0,-8 5-2141 0 0,-24 1 980 0 0,0 0-1 0 0,0 0 1 0 0,-1-1 0 0 0,1 0-1 0 0,-1 0 1 0 0,8-2-1 0 0,-11 2 1262 0 0,-1-1 1 0 0,1 1-1 0 0,-1-1 0 0 0,1 1 0 0 0,-1-1 0 0 0,1 0 1 0 0,-1 0-1 0 0,0 0 0 0 0,0 0 0 0 0,0 0 0 0 0,0 0 1 0 0,-1 0-1 0 0,1-1 0 0 0,-1 1 0 0 0,1-1 0 0 0,-1 1 1 0 0,0-1-1 0 0,2-3 0 0 0,-1 0 322 0 0,0 0 1 0 0,-1 1-1 0 0,0-1 1 0 0,0 0-1 0 0,0 0 0 0 0,0 0 1 0 0,-1 0-1 0 0,-1-11 1 0 0,-8-13 3050 0 0,8 28-2197 0 0,-1-1 1 0 0,1 1-1 0 0,-1 0 1 0 0,0 0-1 0 0,1 0 1 0 0,-1 0-1 0 0,0 0 1 0 0,0 0-1 0 0,-5-2 1 0 0,7 4-601 0 0,0 0 0 0 0,0-1 0 0 0,-1 1 0 0 0,1 0 0 0 0,0 0 1 0 0,-1 0-1 0 0,1 0 0 0 0,0 0 0 0 0,0 0 0 0 0,-1 0 0 0 0,1 0 1 0 0,0 0-1 0 0,-1 0 0 0 0,1 0 0 0 0,0 0 0 0 0,-1 0 0 0 0,1 0 1 0 0,0 0-1 0 0,0 0 0 0 0,-1 0 0 0 0,1 0 0 0 0,-3 2 2334 0 0,3-1-2334 0 0,-7 13 2521 0 0,0 21-2444 0 0,6-31 186 0 0,-9 66-301 0 0,4 0 0 0 0,4 136 1 0 0,9-155-2514 0 0,-2-17-2193 0 0,-3 0-5512 0 0,-1-18 5107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24 130 10138 0 0,'-3'6'766'0'0,"-1"0"-1"0"0,1 0 1 0 0,1 0-1 0 0,-1 0 0 0 0,1 1 1 0 0,0-1-1 0 0,1 1 1 0 0,-1 0-1 0 0,1-1 1 0 0,0 10-1 0 0,2-12-559 0 0,-1-1 0 0 0,1 1 1 0 0,0 0-1 0 0,0 0 0 0 0,0 0 0 0 0,1-1 0 0 0,-1 1 1 0 0,1-1-1 0 0,0 1 0 0 0,0-1 0 0 0,0 0 0 0 0,1 1 0 0 0,-1-1 1 0 0,1 0-1 0 0,-1 0 0 0 0,1-1 0 0 0,0 1 0 0 0,6 3 0 0 0,1 1-89 0 0,-1 0-1 0 0,2-1 0 0 0,-1-1 1 0 0,0 1-1 0 0,1-2 0 0 0,0 0 1 0 0,0 0-1 0 0,1-1 0 0 0,-1 0 1 0 0,1-1-1 0 0,-1 0 0 0 0,1-1 1 0 0,0 0-1 0 0,-1-1 0 0 0,1 0 1 0 0,14-3-1 0 0,-18 2-89 0 0,0 0 1 0 0,0-1-1 0 0,0-1 0 0 0,0 1 1 0 0,0-1-1 0 0,-1-1 1 0 0,1 1-1 0 0,-1-1 1 0 0,0 0-1 0 0,0-1 0 0 0,-1 0 1 0 0,1 0-1 0 0,-1 0 1 0 0,0-1-1 0 0,0 0 0 0 0,-1 0 1 0 0,0-1-1 0 0,0 1 1 0 0,0-1-1 0 0,-1 0 0 0 0,0 0 1 0 0,-1-1-1 0 0,6-14 1 0 0,-6 15 9 0 0,-1-1 1 0 0,-1 1 0 0 0,1 0 0 0 0,-1-1 0 0 0,-1 1-1 0 0,1 0 1 0 0,-1-1 0 0 0,0 1 0 0 0,-1-1 0 0 0,0 1-1 0 0,0 0 1 0 0,-1-1 0 0 0,0 1 0 0 0,-4-13 0 0 0,3 16-20 0 0,1-1 1 0 0,-1 0-1 0 0,0 0 1 0 0,0 1-1 0 0,0 0 1 0 0,-1 0-1 0 0,1 0 1 0 0,-1 0 0 0 0,0 0-1 0 0,0 1 1 0 0,0-1-1 0 0,-1 1 1 0 0,1 0-1 0 0,-1 1 1 0 0,0-1-1 0 0,0 1 1 0 0,1 0-1 0 0,-2 0 1 0 0,1 0-1 0 0,0 1 1 0 0,-6-1 0 0 0,-1 0-10 0 0,1 1 0 0 0,-1 0 0 0 0,0 1 1 0 0,0 1-1 0 0,0 0 0 0 0,0 0 1 0 0,1 1-1 0 0,-1 1 0 0 0,0 0 1 0 0,1 0-1 0 0,0 1 0 0 0,0 1 1 0 0,0-1-1 0 0,1 2 0 0 0,-14 8 0 0 0,17-9-121 0 0,0 0-1 0 0,1 1 0 0 0,0-1 1 0 0,0 1-1 0 0,1 0 0 0 0,-1 1 1 0 0,1-1-1 0 0,1 1 0 0 0,-9 14 0 0 0,11-14-239 0 0,-1-1 0 0 0,1 1 0 0 0,0 0-1 0 0,0 0 1 0 0,1 0 0 0 0,0 0 0 0 0,0 0 0 0 0,0 0-1 0 0,1 0 1 0 0,0 0 0 0 0,1 0 0 0 0,2 12-1 0 0,-2-11-1027 0 0,1-1-1 0 0,0 0 0 0 0,0 0 0 0 0,1 0 1 0 0,0 0-1 0 0,0 0 0 0 0,0-1 0 0 0,5 7 1 0 0,6 2-4097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7 9418 0 0,'-1'-1'561'0'0,"0"0"0"0"0,0 1 0 0 0,0-1-1 0 0,0 1 1 0 0,0-1 0 0 0,0 1 0 0 0,0-1 0 0 0,0 1 0 0 0,0 0-1 0 0,-1-1 1 0 0,1 1 0 0 0,0 0 0 0 0,0 0 0 0 0,0 0 0 0 0,0 0-1 0 0,0 0 1 0 0,-1 0 0 0 0,-1 0 0 0 0,1 1-156 0 0,1-1 0 0 0,-1 1 0 0 0,0 0 0 0 0,0 0 0 0 0,0 0 0 0 0,1 0 1 0 0,-1 0-1 0 0,1 0 0 0 0,-1 0 0 0 0,-1 3 0 0 0,-4 3-210 0 0,1 0 0 0 0,1 1 0 0 0,-9 15 0 0 0,7-11 415 0 0,-20 36-911 0 0,1 1 0 0 0,-21 63 0 0 0,24-58-3524 0 0,0 0-3703 0 0,17-45 819 0 0,4-18 3496 0 0,6-15 2369 0 0,0 17 1694 0 0,0 1 0 0 0,0 0 0 0 0,0 0 0 0 0,1 1 0 0 0,0-1 0 0 0,0 1 0 0 0,0 0 0 0 0,0 0 1 0 0,1 1-1 0 0,0 0 0 0 0,0 0 0 0 0,0 0 0 0 0,1 0 0 0 0,12-4 0 0 0,3-1 738 0 0,1 1-1 0 0,0 2 1 0 0,28-6-1 0 0,-39 10-1450 0 0,1 1 0 0 0,-1 0 0 0 0,24 1 0 0 0,0 8-2422 0 0,-33-7 1685 0 0,-1 0 0 0 0,0 0-1 0 0,1 0 1 0 0,-1 0-1 0 0,0 1 1 0 0,0-1 0 0 0,0 1-1 0 0,0-1 1 0 0,0 1-1 0 0,-1 0 1 0 0,3 2-1 0 0,-1 5-3833 0 0,-2 3-1260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13803 0 0,'39'0'4961'0'0,"77"0"1901"0"0,153-17-9230 0 0,-262 17 2749 0 0,9-3-4446 0 0,-27-3-2577 0 0,-34-3 1820 0 0,-7 6 3706 0 0,48 4 1404 0 0,-1-1-1 0 0,1 1 1 0 0,-1-1 0 0 0,1 1-1 0 0,-1 1 1 0 0,1-1 0 0 0,-1 1 0 0 0,-5 2-1 0 0,8-2 107 0 0,0-1-1 0 0,0 1 1 0 0,0-1-1 0 0,0 1 1 0 0,0 0-1 0 0,0 0 1 0 0,0-1-1 0 0,0 2 1 0 0,1-1-1 0 0,-1 0 1 0 0,1 0-1 0 0,-1 0 1 0 0,1 1-1 0 0,0-1 1 0 0,-1 5-1 0 0,-2 6 413 0 0,1 1 0 0 0,1-1 0 0 0,1 1-1 0 0,0-1 1 0 0,0 1 0 0 0,1 0 0 0 0,1-1-1 0 0,4 23 1 0 0,-4-28-1032 0 0,1 1 0 0 0,0-1-1 0 0,0 0 1 0 0,1 0 0 0 0,0 0 0 0 0,0 0-1 0 0,1 0 1 0 0,0 0 0 0 0,0-1 0 0 0,1 0-1 0 0,0 0 1 0 0,0 0 0 0 0,1-1 0 0 0,11 11 0 0 0,2-5-3938 0 0,-17-12 3633 0 0,-1 1 0 0 0,0-1-1 0 0,1 1 1 0 0,-1-1-1 0 0,1 0 1 0 0,-1 0-1 0 0,1 1 1 0 0,-1-1-1 0 0,1 0 1 0 0,-1 0-1 0 0,1-1 1 0 0,-1 1-1 0 0,3 0 1 0 0,11-6-4938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201 132 1040 0 0,'-10'13'10089'0'0,"-11"-32"-3954"0"0,20 18-5917 0 0,-1 0-1 0 0,0 0 1 0 0,0 0 0 0 0,0 1 0 0 0,0-1 0 0 0,0 0 0 0 0,0 1 0 0 0,0 0 0 0 0,0-1 0 0 0,0 1-1 0 0,0 0 1 0 0,0 0 0 0 0,0 0 0 0 0,0 0 0 0 0,0 1 0 0 0,0-1 0 0 0,0 0 0 0 0,-3 2 0 0 0,0-1 50 0 0,0 2-1 0 0,0-1 1 0 0,1 0 0 0 0,-1 1 0 0 0,1 0 0 0 0,-9 6 0 0 0,-1 4 253 0 0,1 0 0 0 0,-22 29-1 0 0,32-38-511 0 0,0 0-1 0 0,0 0 0 0 0,1 0 1 0 0,0 0-1 0 0,-1 0 0 0 0,1 1 1 0 0,1-1-1 0 0,-1 1 0 0 0,1-1 1 0 0,0 1-1 0 0,0 0 1 0 0,0-1-1 0 0,0 1 0 0 0,1 0 1 0 0,0-1-1 0 0,0 1 0 0 0,0 0 1 0 0,2 8-1 0 0,0-7-15 0 0,0 0 1 0 0,0-1-1 0 0,0 1 1 0 0,1-1-1 0 0,0 1 0 0 0,0-1 1 0 0,0 0-1 0 0,1 0 1 0 0,0 0-1 0 0,0 0 0 0 0,0-1 1 0 0,0 0-1 0 0,7 5 1 0 0,-6-4 5 0 0,2 0 1 0 0,-1-1 0 0 0,0 0 0 0 0,1 0 0 0 0,0 0-1 0 0,0-1 1 0 0,0 0 0 0 0,1 0 0 0 0,-1-1 0 0 0,0 0-1 0 0,1 0 1 0 0,0-1 0 0 0,-1 0 0 0 0,1 0 0 0 0,0-1-1 0 0,-1 0 1 0 0,1 0 0 0 0,0-1 0 0 0,0 0-1 0 0,-1 0 1 0 0,1-1 0 0 0,-1 0 0 0 0,11-4 0 0 0,-11 1 65 0 0,0 1 1 0 0,-1-1 0 0 0,0-1 0 0 0,0 1-1 0 0,0-1 1 0 0,0 0 0 0 0,-1 0 0 0 0,0-1-1 0 0,-1 1 1 0 0,1-1 0 0 0,-1 0 0 0 0,0-1-1 0 0,-1 1 1 0 0,0-1 0 0 0,0 1 0 0 0,-1-1-1 0 0,0 0 1 0 0,0 0 0 0 0,0 0 0 0 0,-1-11-1 0 0,1 3 31 0 0,-1 0-1 0 0,-1 0 1 0 0,0 0-1 0 0,-1 0 1 0 0,-1 0-1 0 0,-1 0 0 0 0,0 0 1 0 0,-1 0-1 0 0,-9-21 1 0 0,11 32-81 0 0,-1 0 0 0 0,1-1 0 0 0,-1 2 0 0 0,-1-1 0 0 0,1 0 0 0 0,-1 1 0 0 0,1-1 0 0 0,-1 1 0 0 0,0 0 1 0 0,-1 1-1 0 0,1-1 0 0 0,-1 1 0 0 0,0 0 0 0 0,1 0 0 0 0,-1 0 0 0 0,-1 0 0 0 0,1 1 0 0 0,0 0 0 0 0,-1 0 0 0 0,1 1 0 0 0,-1-1 0 0 0,1 1 1 0 0,-1 0-1 0 0,0 1 0 0 0,1-1 0 0 0,-1 1 0 0 0,0 0 0 0 0,1 1 0 0 0,-1-1 0 0 0,0 1 0 0 0,1 0 0 0 0,-1 1 0 0 0,1-1 0 0 0,-1 1 0 0 0,1 0 0 0 0,0 0 1 0 0,-1 1-1 0 0,1 0 0 0 0,1 0 0 0 0,-1 0 0 0 0,0 0 0 0 0,-7 8 0 0 0,10-8-127 0 0,-1 0 1 0 0,1 0-1 0 0,0 0 1 0 0,0 0 0 0 0,1 0-1 0 0,-1 1 1 0 0,1-1-1 0 0,-1 1 1 0 0,1-1-1 0 0,0 1 1 0 0,0 0-1 0 0,1-1 1 0 0,-1 1-1 0 0,1 0 1 0 0,0-1-1 0 0,0 1 1 0 0,0 0-1 0 0,0-1 1 0 0,1 1-1 0 0,-1 0 1 0 0,1-1-1 0 0,0 1 1 0 0,2 5-1 0 0,-1-3-792 0 0,1 1-1 0 0,0 0 0 0 0,0-1 0 0 0,0 0 1 0 0,5 7-1 0 0,-5-9-539 0 0,0 0 0 0 0,0 0 0 0 0,0-1 1 0 0,1 1-1 0 0,-1-1 0 0 0,1 0 0 0 0,5 4 0 0 0,6-1-4226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33 10314 0 0,'-1'-2'589'0'0,"-1"-1"1"0"0,0 1-1 0 0,0-1 0 0 0,0 1 1 0 0,0 0-1 0 0,0 0 0 0 0,0 0 0 0 0,-1 0 1 0 0,1 0-1 0 0,-1 0 0 0 0,1 1 1 0 0,-1-1-1 0 0,0 1 0 0 0,0 0 1 0 0,0 0-1 0 0,1 0 0 0 0,-5-1 0 0 0,4 2-407 0 0,0 0-1 0 0,0 0 1 0 0,0 1-1 0 0,0-1 0 0 0,0 1 1 0 0,0 0-1 0 0,0 0 1 0 0,0 0-1 0 0,1 0 0 0 0,-1 0 1 0 0,0 0-1 0 0,1 1 0 0 0,-1-1 1 0 0,1 1-1 0 0,-1 0 1 0 0,1 0-1 0 0,0 0 0 0 0,-3 3 1 0 0,-9 9-75 0 0,1 1 1 0 0,1 1-1 0 0,0 0 1 0 0,1 1-1 0 0,0 0 1 0 0,-15 36-1 0 0,10-14-137 0 0,2 0-1 0 0,-12 55 0 0 0,21-72-29 0 0,1 1 1 0 0,1 0-1 0 0,0 39 0 0 0,3-53-2 0 0,0 0 1 0 0,1 1-1 0 0,0-1 1 0 0,1 0-1 0 0,0 0 1 0 0,0 0-1 0 0,1 0 1 0 0,0 0-1 0 0,1-1 1 0 0,0 1-1 0 0,0-1 1 0 0,6 8-1 0 0,-7-13 56 0 0,1 0 0 0 0,-1 0 0 0 0,1 0 0 0 0,0 0 0 0 0,0-1 0 0 0,0 1 0 0 0,0-1 0 0 0,0 0 0 0 0,0 0 0 0 0,1-1 0 0 0,-1 1 0 0 0,1-1 0 0 0,-1 0 0 0 0,1 0 0 0 0,0-1 0 0 0,-1 1-1 0 0,1-1 1 0 0,0 0 0 0 0,-1 0 0 0 0,6-1 0 0 0,-7 1 33 0 0,-1 0-1 0 0,1-1 1 0 0,-1 1-1 0 0,1 0 1 0 0,-1-1 0 0 0,1 0-1 0 0,-1 1 1 0 0,1-1-1 0 0,-1 0 1 0 0,0 0-1 0 0,1 0 1 0 0,-1-1-1 0 0,0 1 1 0 0,0 0-1 0 0,0-1 1 0 0,0 0-1 0 0,0 1 1 0 0,0-1-1 0 0,-1 0 1 0 0,1 0 0 0 0,0 0-1 0 0,-1 0 1 0 0,0 0-1 0 0,1 0 1 0 0,-1-1-1 0 0,0 1 1 0 0,0 0-1 0 0,0-1 1 0 0,0 1-1 0 0,-1-1 1 0 0,1 1-1 0 0,-1-1 1 0 0,1 1 0 0 0,-1-1-1 0 0,0 1 1 0 0,0-1-1 0 0,-1-3 1 0 0,1 2 1 0 0,-1 0 1 0 0,0 1 0 0 0,0-1-1 0 0,-1 0 1 0 0,1 1-1 0 0,-1-1 1 0 0,0 1 0 0 0,0-1-1 0 0,0 1 1 0 0,0 0 0 0 0,-1 0-1 0 0,1 0 1 0 0,-1 0 0 0 0,0 0-1 0 0,0 1 1 0 0,0-1 0 0 0,0 1-1 0 0,0 0 1 0 0,0 0-1 0 0,-1 0 1 0 0,1 0 0 0 0,-1 1-1 0 0,1-1 1 0 0,-1 1 0 0 0,0 0-1 0 0,1 0 1 0 0,-1 0 0 0 0,0 0-1 0 0,0 1 1 0 0,-5 0-1 0 0,3-1-116 0 0,1 1-1 0 0,-1-1 0 0 0,1 2 0 0 0,-1-1 0 0 0,1 1 0 0 0,0-1 1 0 0,-1 1-1 0 0,1 1 0 0 0,0-1 0 0 0,-1 1 0 0 0,1 0 0 0 0,0 0 0 0 0,0 1 1 0 0,1-1-1 0 0,-1 1 0 0 0,0 0 0 0 0,1 0 0 0 0,0 1 0 0 0,0 0 0 0 0,0-1 1 0 0,-4 6-1 0 0,5-4-473 0 0,0-1 1 0 0,1 1 0 0 0,-1 0-1 0 0,1 0 1 0 0,0 0 0 0 0,1 0-1 0 0,-1 0 1 0 0,0 8 0 0 0,2 24-9282 0 0,4-22 3863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11739 0 0,'7'18'5169'0'0,"1"-1"-2321"0"0,3 3-1095 0 0,4-4-945 0 0,-1 1-544 0 0,2-1-192 0 0,1 0-48 0 0,3-2-48 0 0,0-2 32 0 0,1-2-16 0 0,0-3-136 0 0,1-4-424 0 0,-2-3-377 0 0,3-6-431 0 0,-3-4-1104 0 0,0-8-1705 0 0,-5-10-568 0 0,2-2-1096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4921 0 0,'-3'3'13272'0'0,"-4"7"-6669"0"0,-3 5-4710 0 0,-21 34-4609 0 0,22-33 4379 0 0,-6 8-1582 0 0,1-4-244 0 0,1 1 1 0 0,1 1-1 0 0,1 0 1 0 0,1 0 0 0 0,1 1-1 0 0,-7 28 1 0 0,15-49 132 0 0,1 0 0 0 0,0 0 1 0 0,0 0-1 0 0,-1 0 0 0 0,1 0 0 0 0,1 0 1 0 0,-1 0-1 0 0,0 0 0 0 0,0 0 0 0 0,1 0 1 0 0,-1 0-1 0 0,1 0 0 0 0,-1 0 0 0 0,1 0 1 0 0,0 0-1 0 0,0 0 0 0 0,0 0 0 0 0,0-1 1 0 0,0 1-1 0 0,3 2 0 0 0,-2-2 15 0 0,1 1-1 0 0,-1-1 1 0 0,1-1 0 0 0,0 1-1 0 0,0 0 1 0 0,0-1-1 0 0,0 1 1 0 0,0-1 0 0 0,0 0-1 0 0,1 0 1 0 0,4 1 0 0 0,5-1 38 0 0,0 0 0 0 0,0 0 0 0 0,0-1 0 0 0,-1 0 0 0 0,21-4 0 0 0,-25 2-154 0 0,18-2-170 0 0,34-10 0 0 0,-19-3-3680 0 0,-38 15 2752 0 0,1-1 0 0 0,-1 1 0 0 0,0 0-1 0 0,0-1 1 0 0,0 0 0 0 0,0 0 0 0 0,4-5 0 0 0,3-8-5148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17628 0 0,'3'128'7244'0'0,"6"-1"-6091"0"0,9-1-6879 0 0,10-2-7666 0 0,-22-108 11027 0 0,10 5-369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 15771 0 0,'-2'-1'562'0'0,"1"0"-1"0"0,-1 1 1 0 0,0-1-1 0 0,1 1 1 0 0,-1 0-1 0 0,0-1 1 0 0,0 1-1 0 0,1 0 1 0 0,-1 0-1 0 0,0 0 1 0 0,0 0-1 0 0,1 0 1 0 0,-4 1-1 0 0,-25 12 2036 0 0,18-5-2698 0 0,0 2 0 0 0,-15 13 0 0 0,20-16 546 0 0,-4 3-430 0 0,0 2 0 0 0,1-1 1 0 0,0 1-1 0 0,1 1 0 0 0,0 0 0 0 0,-13 26 1 0 0,19-32-100 0 0,0 0 1 0 0,0 1-1 0 0,0-1 1 0 0,1 1-1 0 0,0-1 1 0 0,0 1-1 0 0,1 0 1 0 0,0 0-1 0 0,0-1 0 0 0,1 1 1 0 0,0 0-1 0 0,1 0 1 0 0,-1 0-1 0 0,2 0 1 0 0,2 11-1 0 0,-2-14 69 0 0,0-1 0 0 0,1 0 0 0 0,0 0 0 0 0,-1 0 0 0 0,2 0 0 0 0,-1 0 0 0 0,0-1 0 0 0,1 1 0 0 0,-1-1-1 0 0,1 0 1 0 0,0 0 0 0 0,0-1 0 0 0,0 1 0 0 0,0-1 0 0 0,1 1 0 0 0,-1-1 0 0 0,1-1 0 0 0,-1 1 0 0 0,1-1-1 0 0,0 0 1 0 0,0 0 0 0 0,9 1 0 0 0,4 0-92 0 0,0 0 0 0 0,1-2 0 0 0,-1 0 0 0 0,33-5 0 0 0,-8-6-4066 0 0,-40 10 3337 0 0,0 0 0 0 0,-1-1 0 0 0,1 1 0 0 0,-1-1 1 0 0,0 0-1 0 0,1 1 0 0 0,-1-1 0 0 0,0 0 0 0 0,0-1 1 0 0,0 1-1 0 0,0 0 0 0 0,0 0 0 0 0,1-4 0 0 0,6-9-4987 0 0</inkml:trace>
  <inkml:trace contextRef="#ctx0" brushRef="#br0" timeOffset="1">210 126 16460 0 0,'-3'1'3248'0'0,"2"5"-935"0"0,-2 5-473 0 0,1 4-728 0 0,1 6-584 0 0,1 4-328 0 0,0 3-127 0 0,1 4-49 0 0,1 0-32 0 0,-1 3-81 0 0,2-1-279 0 0,2 0-480 0 0,-1-4-824 0 0,1-4-1113 0 0,1-4-1160 0 0,-1-7-912 0 0,-16-13-72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4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14483 0 0,'5'2'5742'0'0,"1"8"-3905"0"0,4 10-929 0 0,39 86 1324 0 0,-23-54-1235 0 0,27 80-1 0 0,-49-116-934 0 0,0 0-1 0 0,-2 1 1 0 0,0-1-1 0 0,0 1 1 0 0,-2-1-1 0 0,0 1 1 0 0,-1-1-1 0 0,-4 22 1 0 0,0-8-921 0 0,-2 0 0 0 0,-1-1 0 0 0,-20 46 0 0 0,16-49-2403 0 0,-4-1-3435 0 0,-2-2-2176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9:5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30 9930 0 0,'-3'-4'1598'0'0,"0"1"-316"0"0,1 0-1 0 0,0 0 1 0 0,-1 0 0 0 0,1 1-1 0 0,-1-1 1 0 0,0 1 0 0 0,-6-4-1 0 0,8 6-1149 0 0,0 0 0 0 0,0-1 0 0 0,0 1 0 0 0,0 0 0 0 0,0 0 0 0 0,-1 0 0 0 0,1 0 0 0 0,0 0 0 0 0,0 0 0 0 0,0 1 0 0 0,0-1 0 0 0,0 0 0 0 0,0 0 0 0 0,0 1 0 0 0,0-1 0 0 0,0 1 0 0 0,0-1 0 0 0,0 1 0 0 0,0-1 0 0 0,0 1 0 0 0,0 0 0 0 0,0-1-1 0 0,1 1 1 0 0,-1 0 0 0 0,0 0 0 0 0,0-1 0 0 0,1 1 0 0 0,-1 0 0 0 0,0 0 0 0 0,1 0 0 0 0,-1 1 0 0 0,-14 20 148 0 0,2 0 0 0 0,0 0 0 0 0,2 1 0 0 0,0 1 0 0 0,-9 31 0 0 0,-11 66-81 0 0,27-98-174 0 0,2 0-1 0 0,0 0 1 0 0,2 0-1 0 0,1 1 0 0 0,0-1 1 0 0,2 0-1 0 0,1 0 1 0 0,0 0-1 0 0,2-1 1 0 0,12 32-1 0 0,-1-12 54 0 0,2-1-1 0 0,1 0 1 0 0,3-2-1 0 0,37 52 0 0 0,-52-82-286 0 0,-1 1-1 0 0,1-1 1 0 0,14 12-1 0 0,5-4-4621 0 0,-24-16 3532 0 0,-1 0 0 0 0,0 0 0 0 0,1-1 0 0 0,-1 1 0 0 0,1-1 0 0 0,-1 0 0 0 0,1 1 0 0 0,-1-1 0 0 0,1 0 0 0 0,2-1 0 0 0,4 1-5034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168 115 2569 0 0,'-5'-13'2525'0'0,"-1"0"0"0"0,0 1 0 0 0,-1 0 0 0 0,-1 0 0 0 0,-15-19 0 0 0,21 29-2096 0 0,0 0 0 0 0,0 0-1 0 0,-1 0 1 0 0,1 1 0 0 0,-1-1 0 0 0,1 0 0 0 0,-1 1-1 0 0,1 0 1 0 0,-1-1 0 0 0,0 1 0 0 0,1 0 0 0 0,-1 1 0 0 0,0-1-1 0 0,0 0 1 0 0,0 1 0 0 0,0-1 0 0 0,-4 1 0 0 0,3 1-383 0 0,1-1 1 0 0,-1 1 0 0 0,0 0-1 0 0,1 0 1 0 0,-1 0 0 0 0,1 0-1 0 0,-1 1 1 0 0,1-1 0 0 0,0 1-1 0 0,-5 3 1 0 0,-3 2-86 0 0,3-1 539 0 0,15-4 299 0 0,6 1-316 0 0,19 4-243 0 0,0-1-1 0 0,0-2 1 0 0,55-1-1 0 0,16 3-170 0 0,38-2 55 0 0,-91-5-20 0 0,-45-3-780 0 0,-8-5-3493 0 0,-9-9-7424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2721 0 0,'-2'0'1114'0'0,"-2"2"1372"0"0,-1-1 0 0 0,1 1-1 0 0,0-1 1 0 0,-1 1 0 0 0,1 1 0 0 0,-6 3 0 0 0,0 8 1150 0 0,6 8-3836 0 0,8 311 478 0 0,2-196-761 0 0,-8-86-332 0 0,1-38-78 0 0,0 1 1 0 0,1-1 0 0 0,0 0-1 0 0,1 0 1 0 0,4 18-1 0 0,-2-52-11975 0 0,-6 11 9119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5425 0 0,'-2'1'600'0'0,"0"-1"-1"0"0,1 1 0 0 0,-1 0 1 0 0,1 0-1 0 0,-1 0 1 0 0,1 0-1 0 0,0 0 1 0 0,-1 0-1 0 0,1 0 0 0 0,0 0 1 0 0,0 0-1 0 0,0 1 1 0 0,-1-1-1 0 0,2 1 1 0 0,-1-1-1 0 0,0 1 0 0 0,0-1 1 0 0,0 1-1 0 0,1-1 1 0 0,-1 1-1 0 0,0 2 1 0 0,0-1-259 0 0,1 1 0 0 0,0-1 0 0 0,0 1 0 0 0,0 0 0 0 0,0-1 0 0 0,0 1-1 0 0,1-1 1 0 0,0 1 0 0 0,1 6 0 0 0,1-1-366 0 0,1-1 0 0 0,0 1 0 0 0,0-1 0 0 0,1 0 0 0 0,0 0 0 0 0,0 0 0 0 0,8 8 0 0 0,12 11 378 0 0,-1 2-1 0 0,-2 0 1 0 0,22 36 0 0 0,-41-59-341 0 0,1 1 0 0 0,0-1-1 0 0,1 0 1 0 0,0 0 0 0 0,0 0 0 0 0,0-1-1 0 0,1 0 1 0 0,-1 0 0 0 0,8 5 0 0 0,-11-9 32 0 0,0 0 0 0 0,0 0 0 0 0,1 0 0 0 0,-1-1 0 0 0,0 1 0 0 0,0 0 0 0 0,1-1 0 0 0,-1 0 0 0 0,1 1 1 0 0,-1-1-1 0 0,0 0 0 0 0,1 0 0 0 0,-1 0 0 0 0,1-1 0 0 0,-1 1 0 0 0,0 0 0 0 0,1-1 0 0 0,-1 0 0 0 0,0 0 0 0 0,0 1 0 0 0,1-1 0 0 0,-1 0 1 0 0,0-1-1 0 0,0 1 0 0 0,0 0 0 0 0,0-1 0 0 0,0 1 0 0 0,0-1 0 0 0,-1 1 0 0 0,1-1 0 0 0,-1 0 0 0 0,3-3 0 0 0,10-13 300 0 0,-1 0-1 0 0,0-1 0 0 0,-1-1 1 0 0,15-37-1 0 0,-17 34-34 0 0,2 1 0 0 0,0 0 0 0 0,26-34 0 0 0,-38 55-361 0 0,0 1 0 0 0,0 0 0 0 0,0 0 1 0 0,1 0-1 0 0,-1 0 0 0 0,0-1 0 0 0,0 1 0 0 0,0 0 0 0 0,0 0 0 0 0,1 0 0 0 0,-1 0 1 0 0,0 0-1 0 0,0 0 0 0 0,0 0 0 0 0,1-1 0 0 0,-1 1 0 0 0,0 0 0 0 0,0 0 1 0 0,1 0-1 0 0,-1 0 0 0 0,0 0 0 0 0,0 0 0 0 0,0 0 0 0 0,1 0 0 0 0,-1 0 1 0 0,0 0-1 0 0,0 0 0 0 0,1 0 0 0 0,-1 0 0 0 0,0 0 0 0 0,0 1 0 0 0,0-1 1 0 0,1 0-1 0 0,-1 0 0 0 0,0 0 0 0 0,0 0 0 0 0,0 0 0 0 0,1 0 0 0 0,-1 0 1 0 0,0 1-1 0 0,0-1 0 0 0,0 0 0 0 0,0 0 0 0 0,0 0 0 0 0,1 1 0 0 0,-1-1 1 0 0,0 0-1 0 0,0 0 0 0 0,0 0 0 0 0,0 1 0 0 0,0-1 0 0 0,0 0 0 0 0,0 0 1 0 0,0 0-1 0 0,0 1 0 0 0,0-1 0 0 0,0 0 0 0 0,0 0 0 0 0,0 1 0 0 0,0-1 0 0 0,0 0 1 0 0,0 14-6189 0 0,-10-9-598 0 0,5 8-874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96 4209 0 0,'-9'-7'3007'0'0,"2"0"0"0"0,-1-1 0 0 0,-11-15 0 0 0,18 22-2658 0 0,0-1 0 0 0,0 0 0 0 0,0 1-1 0 0,0-1 1 0 0,0 0 0 0 0,0 1 0 0 0,1-1 0 0 0,-1 0 0 0 0,1 0 0 0 0,-1 1 0 0 0,1-1-1 0 0,0 0 1 0 0,0-3 0 0 0,0 4-287 0 0,0 0 0 0 0,1 0 0 0 0,-1 0-1 0 0,0 0 1 0 0,1 0 0 0 0,-1 0 0 0 0,1 0 0 0 0,0 0 0 0 0,-1 0-1 0 0,1 0 1 0 0,0 1 0 0 0,-1-1 0 0 0,1 0 0 0 0,0 0 0 0 0,0 1 0 0 0,0-1-1 0 0,0 0 1 0 0,-1 1 0 0 0,1-1 0 0 0,0 1 0 0 0,0-1 0 0 0,0 1-1 0 0,0 0 1 0 0,0-1 0 0 0,2 1 0 0 0,4-2-21 0 0,0 1 1 0 0,0 0-1 0 0,0 1 0 0 0,0 0 1 0 0,0 0-1 0 0,0 0 0 0 0,0 1 1 0 0,0 0-1 0 0,0 0 0 0 0,-1 1 1 0 0,1 0-1 0 0,9 3 1 0 0,8 5 21 0 0,43 24 1 0 0,-63-32-57 0 0,-1-1-1 0 0,0 1 0 0 0,1 0 1 0 0,-1 1-1 0 0,0-1 0 0 0,0 0 1 0 0,0 1-1 0 0,-1 0 0 0 0,1 0 1 0 0,-1 0-1 0 0,1 0 0 0 0,-1 0 0 0 0,0 0 1 0 0,0 0-1 0 0,0 1 0 0 0,2 6 1 0 0,-4-6-51 0 0,1 1 0 0 0,-1-1 0 0 0,0 1 0 0 0,0-1 0 0 0,0 1 0 0 0,-1-1 0 0 0,1 1 0 0 0,-1-1 0 0 0,0 1 0 0 0,-1-1 0 0 0,1 0 0 0 0,-1 1 0 0 0,0-1 0 0 0,-2 5 0 0 0,-10 16-124 0 0,-1-1 0 0 0,-1 0 0 0 0,-22 23-1 0 0,23-29 106 0 0,0 1 0 0 0,1 1 0 0 0,1 0 0 0 0,1 1 0 0 0,-11 23 0 0 0,22-40 45 0 0,1-1-1 0 0,-1 0 0 0 0,1 1 0 0 0,-1-1 1 0 0,1 0-1 0 0,0 1 0 0 0,0-1 0 0 0,1 0 1 0 0,-1 1-1 0 0,1-1 0 0 0,-1 0 0 0 0,1 1 1 0 0,0-1-1 0 0,1 0 0 0 0,-1 0 1 0 0,0 0-1 0 0,1 0 0 0 0,0 0 0 0 0,-1 0 1 0 0,1-1-1 0 0,3 5 0 0 0,-4-6 39 0 0,1 0 0 0 0,-1 1 0 0 0,0-1 0 0 0,0 0 0 0 0,0 0 0 0 0,1 0 0 0 0,-1 0 0 0 0,0 0 0 0 0,1 0 0 0 0,-1 0 0 0 0,1-1-1 0 0,-1 1 1 0 0,1 0 0 0 0,-1-1 0 0 0,1 1 0 0 0,0-1 0 0 0,-1 0 0 0 0,1 0 0 0 0,0 1 0 0 0,-1-1 0 0 0,1 0 0 0 0,0 0 0 0 0,-1 0 0 0 0,1-1 0 0 0,0 1 0 0 0,-1 0 0 0 0,1-1 0 0 0,-1 1 0 0 0,1-1-1 0 0,-1 1 1 0 0,1-1 0 0 0,-1 0 0 0 0,1 0 0 0 0,-1 1 0 0 0,1-1 0 0 0,-1 0 0 0 0,0 0 0 0 0,1-1 0 0 0,-1 1 0 0 0,0 0 0 0 0,0 0 0 0 0,0 0 0 0 0,1-3 0 0 0,2 0 107 0 0,-1-1 1 0 0,0 0-1 0 0,0-1 0 0 0,0 1 1 0 0,-1 0-1 0 0,0-1 1 0 0,0 1-1 0 0,0-1 0 0 0,0 0 1 0 0,-1 1-1 0 0,0-1 1 0 0,-1 0-1 0 0,1 0 0 0 0,-1 0 1 0 0,0 0-1 0 0,0 0 1 0 0,-1 0-1 0 0,0 0 0 0 0,0 1 1 0 0,0-1-1 0 0,-1 0 1 0 0,0 1-1 0 0,-4-10 0 0 0,0 1 22 0 0,-1 1 0 0 0,0 0-1 0 0,-1 1 1 0 0,-1-1 0 0 0,0 2-1 0 0,-1-1 1 0 0,0 1 0 0 0,-15-12-1 0 0,-1 0-40 0 0,-41-26 0 0 0,59 43-104 0 0,-1 1 0 0 0,0 0 1 0 0,0 1-1 0 0,0 0 0 0 0,-1 0 0 0 0,1 1 0 0 0,-1 1 0 0 0,0-1 1 0 0,-14-1-1 0 0,23 4-37 0 0,1 0 0 0 0,-1 0 0 0 0,1 0 0 0 0,-1 0 0 0 0,1 0 0 0 0,-1 0 0 0 0,1 0 0 0 0,-1 0 0 0 0,1 0 0 0 0,-1 0 0 0 0,1 0 0 0 0,-1 0 0 0 0,1 0 0 0 0,-1 1 0 0 0,1-1 0 0 0,-1 0 0 0 0,1 0 0 0 0,-1 0 0 0 0,1 1 0 0 0,0-1 0 0 0,-1 0 0 0 0,1 1 0 0 0,0-1 0 0 0,-1 0 0 0 0,1 1 0 0 0,-1-1 0 0 0,1 0 0 0 0,0 1 0 0 0,0-1 0 0 0,-1 1 0 0 0,1-1 0 0 0,0 1 0 0 0,0-1 0 0 0,0 0 0 0 0,-1 1 0 0 0,1-1 0 0 0,0 1 0 0 0,0-1 0 0 0,0 1 0 0 0,0-1 0 0 0,0 1 0 0 0,0-1 0 0 0,0 1 0 0 0,0-1 0 0 0,0 1 0 0 0,0-1 0 0 0,0 1 0 0 0,0-1 0 0 0,0 1 0 0 0,1-1 0 0 0,-1 1 0 0 0,0-1 0 0 0,0 1 0 0 0,0-1 0 0 0,1 0 0 0 0,-1 1 0 0 0,0-1 0 0 0,1 1 0 0 0,-1-1 1 0 0,0 0-1 0 0,1 1 0 0 0,0 0 0 0 0,20 26-3944 0 0,-17-22 2567 0 0,1-1 0 0 0,0-1 0 0 0,0 1 0 0 0,0 0 0 0 0,0-1 0 0 0,11 5 0 0 0,12 2-5654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49 116 6913 0 0,'-4'-39'11502'0'0,"8"-4"-5642"0"0,-4 42-5810 0 0,1-1-1 0 0,-1 1 1 0 0,0-1 0 0 0,1 0-1 0 0,-1 1 1 0 0,1-1 0 0 0,0 1 0 0 0,-1-1-1 0 0,1 1 1 0 0,0-1 0 0 0,0 1-1 0 0,0 0 1 0 0,0 0 0 0 0,0-1 0 0 0,0 1-1 0 0,0 0 1 0 0,1 0 0 0 0,-1 0-1 0 0,0 0 1 0 0,1 0 0 0 0,-1 0 0 0 0,1 0-1 0 0,-1 1 1 0 0,1-1 0 0 0,-1 1-1 0 0,1-1 1 0 0,-1 1 0 0 0,1-1 0 0 0,0 1-1 0 0,-1 0 1 0 0,1-1 0 0 0,-1 1-1 0 0,1 0 1 0 0,0 0 0 0 0,-1 1 0 0 0,1-1-1 0 0,0 0 1 0 0,-1 0 0 0 0,1 1-1 0 0,-1-1 1 0 0,1 1 0 0 0,0-1 0 0 0,-1 1-1 0 0,1 0 1 0 0,1 1 0 0 0,1 0-31 0 0,0 0 0 0 0,-1 0-1 0 0,1 0 1 0 0,-1 0 0 0 0,1 0 0 0 0,-1 1 0 0 0,0-1 0 0 0,0 1 0 0 0,0 0 0 0 0,0 0 0 0 0,-1 0 0 0 0,1 1 0 0 0,-1-1 0 0 0,0 1 0 0 0,3 6 0 0 0,-3-5-32 0 0,0 1 0 0 0,0 0 0 0 0,-1 0 0 0 0,0 0 0 0 0,0 0 1 0 0,-1 0-1 0 0,0 0 0 0 0,0 1 0 0 0,-1 8 0 0 0,-3 9-439 0 0,-2-1-1 0 0,0 0 1 0 0,-1 0-1 0 0,-13 27 1 0 0,16-42 179 0 0,0 2-109 0 0,-1 1-1 0 0,0-1 0 0 0,-1 0 1 0 0,0-1-1 0 0,-11 13 0 0 0,15-20 307 0 0,1 0-1 0 0,-1 0 1 0 0,0 0-1 0 0,0-1 1 0 0,0 1 0 0 0,-1 0-1 0 0,1-1 1 0 0,0 0-1 0 0,-1 0 1 0 0,1 1-1 0 0,-1-1 1 0 0,-3 1-1 0 0,4-2 71 0 0,0 0 1 0 0,0 0-1 0 0,1 0 0 0 0,-1 0 0 0 0,0 0 0 0 0,1-1 0 0 0,-1 1 0 0 0,0 0 0 0 0,1-1 1 0 0,-1 1-1 0 0,1-1 0 0 0,-1 0 0 0 0,1 0 0 0 0,-1 1 0 0 0,1-1 0 0 0,-1 0 1 0 0,1 0-1 0 0,0 0 0 0 0,-1 0 0 0 0,1-1 0 0 0,0 1 0 0 0,-1-2 0 0 0,1 2 64 0 0,0 1-1 0 0,1-1 0 0 0,-1 0 1 0 0,0 0-1 0 0,1 0 0 0 0,-1 1 1 0 0,1-1-1 0 0,-1 0 0 0 0,1 0 0 0 0,-1 0 1 0 0,1 0-1 0 0,0 0 0 0 0,-1 0 1 0 0,1 0-1 0 0,0 0 0 0 0,0 0 0 0 0,0 0 1 0 0,0 0-1 0 0,0 0 0 0 0,0 0 1 0 0,0 0-1 0 0,0 0 0 0 0,0 0 1 0 0,1 0-1 0 0,-1 0 0 0 0,1-2 0 0 0,0 1 55 0 0,1 0 0 0 0,-1 0 0 0 0,1 0 0 0 0,-1 0-1 0 0,1 0 1 0 0,0 0 0 0 0,0 0 0 0 0,0 1-1 0 0,0-1 1 0 0,3-2 0 0 0,3 0 54 0 0,0-1 1 0 0,1 2-1 0 0,-1-1 1 0 0,0 1-1 0 0,11-2 1 0 0,-2 2-95 0 0,-1 2 1 0 0,0 0-1 0 0,18 1 0 0 0,10 0-2394 0 0,-3-5-5977 0 0,-28 0 2958 0 0,-1 1-745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8234 0 0,'-5'3'2253'0'0,"1"0"1"0"0,0 0-1 0 0,0 0 0 0 0,0 1 1 0 0,-5 6-1 0 0,-13 25 2857 0 0,12-14-5930 0 0,-10 38 1 0 0,3-7 1736 0 0,-4 2-930 0 0,9-19-863 0 0,-2-1 0 0 0,-1-1 0 0 0,-2 0 0 0 0,-32 49 0 0 0,49-81 764 0 0,-1-1 0 0 0,1 1 1 0 0,-1 0-1 0 0,1-1 0 0 0,0 1 1 0 0,-1 0-1 0 0,1-1 0 0 0,-1 1 1 0 0,1-1-1 0 0,-1 1 0 0 0,0-1 1 0 0,1 1-1 0 0,-1-1 0 0 0,0 1 1 0 0,1-1-1 0 0,-1 1 0 0 0,0-1 1 0 0,1 0-1 0 0,-1 0 0 0 0,0 1 1 0 0,0-1-1 0 0,1 0 0 0 0,-1 0 1 0 0,0 0-1 0 0,0 0 0 0 0,-1 0 1 0 0,2 0-4 0 0,-1-1-1 0 0,0 0 1 0 0,1 1 0 0 0,-1-1 0 0 0,1 0 0 0 0,-1 0-1 0 0,1 1 1 0 0,-1-1 0 0 0,1 0 0 0 0,0 0 0 0 0,-1 0 0 0 0,1 1-1 0 0,0-1 1 0 0,0 0 0 0 0,-1 0 0 0 0,1 0 0 0 0,0 0-1 0 0,0-1 1 0 0,2-46-1173 0 0,0 33 1470 0 0,1 0 1 0 0,10-27 0 0 0,-12 39-10 0 0,0 0 1 0 0,0-1 0 0 0,1 1 0 0 0,-1 0 0 0 0,1 0 0 0 0,0 0 0 0 0,0 0 0 0 0,0 0-1 0 0,0 1 1 0 0,0-1 0 0 0,1 0 0 0 0,-1 1 0 0 0,1 0 0 0 0,0 0 0 0 0,0-1-1 0 0,-1 1 1 0 0,1 1 0 0 0,7-4 0 0 0,-8 5-56 0 0,1 0 0 0 0,0 0 0 0 0,-1 0 0 0 0,1 0 0 0 0,0 0 0 0 0,-1 1 0 0 0,1-1 0 0 0,-1 1 0 0 0,1-1 0 0 0,-1 1 0 0 0,1 0 0 0 0,-1 0 0 0 0,1 0 0 0 0,-1 1 0 0 0,0-1 0 0 0,1 1 0 0 0,1 1 0 0 0,38 35 672 0 0,-33-29-618 0 0,36 39 242 0 0,16 18-7 0 0,-54-60-574 0 0,-1-1 0 0 0,1 0 0 0 0,0 0 0 0 0,0 0 0 0 0,1-1 0 0 0,-1 0 0 0 0,15 6 0 0 0,-21-10 18 0 0,0 1 1 0 0,0-1-1 0 0,0 0 0 0 0,0 1 0 0 0,0-1 0 0 0,-1 0 1 0 0,1 0-1 0 0,0 1 0 0 0,0-1 0 0 0,0 0 0 0 0,0 0 0 0 0,0 0 1 0 0,0 0-1 0 0,0 0 0 0 0,0 0 0 0 0,0-1 0 0 0,0 1 0 0 0,0 0 1 0 0,0 0-1 0 0,0-1 0 0 0,-1 1 0 0 0,1 0 0 0 0,0-1 0 0 0,0 1 1 0 0,0-1-1 0 0,0 1 0 0 0,-1-1 0 0 0,1 0 0 0 0,0 1 1 0 0,-1-1-1 0 0,1 0 0 0 0,0 1 0 0 0,-1-1 0 0 0,1 0 0 0 0,-1 0 1 0 0,1 0-1 0 0,-1 1 0 0 0,1-1 0 0 0,-1 0 0 0 0,0 0 0 0 0,1 0 1 0 0,-1 0-1 0 0,0-1 0 0 0,1-4-1380 0 0,-1 1-1 0 0,1-1 1 0 0,-1 0-1 0 0,-1 1 1 0 0,-1-12 0 0 0,-2-8-2770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16 9594 0 0,'3'-16'8884'0'0,"3"23"-4583"0"0,4 26-2764 0 0,-4 22-1193 0 0,-3 66 1 0 0,-1-26-1522 0 0,7 1-3615 0 0,-8-95 4168 0 0,-1 1-1 0 0,1-1 1 0 0,-1 0-1 0 0,0 1 1 0 0,0-1-1 0 0,1 1 1 0 0,-1-1-1 0 0,0 1 1 0 0,0-1 0 0 0,-1 1-1 0 0,1-1 1 0 0,0 1-1 0 0,0-1 1 0 0,-1 1-1 0 0,1-1 1 0 0,-1 1-1 0 0,1-1 1 0 0,-2 2-1 0 0,2-3 391 0 0,-1 0 0 0 0,1 1 0 0 0,-1-1 0 0 0,1 0 0 0 0,-1 0 0 0 0,0 0 0 0 0,1 0 0 0 0,-1 0-1 0 0,1 1 1 0 0,-1-1 0 0 0,1 0 0 0 0,-1 0 0 0 0,0 0 0 0 0,1-1 0 0 0,-1 1 0 0 0,1 0-1 0 0,-1 0 1 0 0,0 0 0 0 0,1 0 0 0 0,-1-1 0 0 0,0 1 0 0 0,-14-7 1360 0 0,-5-6-1094 0 0,15 9 1420 0 0,-1 0 0 0 0,1 1 0 0 0,-1-1 0 0 0,0 1 0 0 0,-1 1 0 0 0,-10-5 0 0 0,16 7-1136 0 0,0 0 1 0 0,0 0-1 0 0,0 0 1 0 0,0 0-1 0 0,-1 0 0 0 0,1 0 1 0 0,0 0-1 0 0,0 0 1 0 0,0 0-1 0 0,0 1 0 0 0,0-1 1 0 0,0 0-1 0 0,0 1 1 0 0,0-1-1 0 0,0 1 0 0 0,0-1 1 0 0,0 1-1 0 0,-2 0 0 0 0,2 1-58 0 0,0 0-1 0 0,-1-1 0 0 0,1 1 0 0 0,0 0 0 0 0,0 0 0 0 0,0-1 0 0 0,0 1 0 0 0,0 0 1 0 0,0 0-1 0 0,0 0 0 0 0,1 0 0 0 0,-1 0 0 0 0,0 3 0 0 0,0 5-32 0 0,0-1 0 0 0,0 1 0 0 0,0 0 0 0 0,2-1 0 0 0,-1 1 0 0 0,1-1 0 0 0,0 1 0 0 0,1-1 0 0 0,0 1 0 0 0,1-1 0 0 0,0 0 0 0 0,0 0 0 0 0,7 14 0 0 0,-7-19-274 0 0,-1 0 0 0 0,0-1 1 0 0,1 1-1 0 0,0-1 1 0 0,0 0-1 0 0,0 1 0 0 0,0-1 1 0 0,1-1-1 0 0,-1 1 0 0 0,1 0 1 0 0,-1-1-1 0 0,1 0 0 0 0,6 3 1 0 0,-6-4-222 0 0,1 1 0 0 0,-1-2 0 0 0,0 1 0 0 0,1 0 0 0 0,-1-1 0 0 0,1 0 0 0 0,-1 0 0 0 0,1 0 0 0 0,-1 0 0 0 0,1-1 0 0 0,-1 1 0 0 0,0-1 0 0 0,1-1 0 0 0,-1 1 0 0 0,6-3 0 0 0,-6 2-501 0 0,-1 1 0 0 0,1-1 0 0 0,-1 0 0 0 0,0 0-1 0 0,0 0 1 0 0,0 0 0 0 0,0-1 0 0 0,-1 1 0 0 0,1-1 0 0 0,0 0 0 0 0,-1 0-1 0 0,0 0 1 0 0,0 0 0 0 0,0 0 0 0 0,0 0 0 0 0,2-7 0 0 0,11-12-4798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20 161 13883 0 0,'-8'-19'7992'0'0,"9"30"-4799"0"0,10 34-2797 0 0,1 13-331 0 0,11 38-68 0 0,-19-85 2 0 0,-1 0 0 0 0,2-1 1 0 0,0 1-1 0 0,0-1 0 0 0,1 0 0 0 0,9 12 0 0 0,-14-20 1 0 0,0 0 1 0 0,0 0-1 0 0,1 0 1 0 0,-1-1-1 0 0,1 1 0 0 0,-1 0 1 0 0,1-1-1 0 0,0 1 1 0 0,0-1-1 0 0,-1 0 0 0 0,1 1 1 0 0,0-1-1 0 0,0 0 0 0 0,0 0 1 0 0,1 0-1 0 0,-1-1 1 0 0,0 1-1 0 0,0 0 0 0 0,0-1 1 0 0,1 1-1 0 0,-1-1 1 0 0,0 0-1 0 0,0 0 0 0 0,1 0 1 0 0,-1 0-1 0 0,0 0 0 0 0,0 0 1 0 0,1-1-1 0 0,-1 1 1 0 0,0-1-1 0 0,0 1 0 0 0,1-1 1 0 0,-1 0-1 0 0,0 0 1 0 0,0 0-1 0 0,0 0 0 0 0,0 0 1 0 0,0-1-1 0 0,-1 1 0 0 0,1-1 1 0 0,2-2-1 0 0,2-1 7 0 0,-1-1 1 0 0,0-1-1 0 0,0 1 0 0 0,0-1 1 0 0,-1 0-1 0 0,0 0 0 0 0,0 0 0 0 0,-1-1 1 0 0,0 1-1 0 0,3-13 0 0 0,-3 8-8 0 0,-1-1-1 0 0,0 1 0 0 0,-1 0 1 0 0,0-1-1 0 0,-1 0 1 0 0,-1 1-1 0 0,-3-23 1 0 0,3 29-213 0 0,-1 0 1 0 0,1 1 0 0 0,-1-1 0 0 0,0 1-1 0 0,-1-1 1 0 0,0 1 0 0 0,0 0 0 0 0,-4-6-1 0 0,5 8-275 0 0,-1 0 0 0 0,0-1 0 0 0,0 2 0 0 0,0-1 0 0 0,-1 0 0 0 0,1 1 0 0 0,-1-1 0 0 0,1 1 0 0 0,-1 0 0 0 0,0 0 0 0 0,0 1-1 0 0,-6-3 1 0 0,4 2-692 0 0,-1 1-1 0 0,1 0 0 0 0,-1 0 1 0 0,0 0-1 0 0,1 1 0 0 0,-13 0 1 0 0,13 1 579 0 0,0 0 1 0 0,1 0 0 0 0,-1 0 0 0 0,0 1-1 0 0,1 0 1 0 0,0 0 0 0 0,-9 5 0 0 0,10-5 496 0 0,0 1 0 0 0,0 0-1 0 0,0 0 1 0 0,1 0 0 0 0,0 0 0 0 0,-1 0 0 0 0,1 0 0 0 0,0 1 0 0 0,-4 7 0 0 0,4-7 378 0 0,1 1 0 0 0,0-1 0 0 0,1 1 0 0 0,-1 0 1 0 0,1-1-1 0 0,-1 1 0 0 0,2 0 0 0 0,-1 0 0 0 0,0 0 0 0 0,1 6 1 0 0,0-9 51 0 0,-1-1 0 0 0,1 0 0 0 0,0 1 0 0 0,0-1 0 0 0,0 0 0 0 0,1 1 0 0 0,-1-1 0 0 0,0 1 0 0 0,0-1 0 0 0,1 0 0 0 0,-1 1 0 0 0,1-1 0 0 0,-1 0 0 0 0,1 0 0 0 0,-1 1 0 0 0,1-1 0 0 0,0 0 0 0 0,0 0 0 0 0,-1 0 0 0 0,1 0 0 0 0,0 0 0 0 0,0 0 0 0 0,0 0 0 0 0,0 0 0 0 0,0 0 0 0 0,1 0 0 0 0,-1-1 0 0 0,0 1 0 0 0,0 0 0 0 0,0-1 0 0 0,1 1 1 0 0,-1-1-1 0 0,0 1 0 0 0,1-1 0 0 0,-1 0 0 0 0,0 1 0 0 0,1-1 0 0 0,-1 0 0 0 0,3 0 0 0 0,5-1 709 0 0,0 0 0 0 0,0-1-1 0 0,0 0 1 0 0,0 0 0 0 0,10-5 0 0 0,6-1-925 0 0,-8 5-12 0 0,-1 0 1 0 0,1 1-1 0 0,25 0 0 0 0,20 4-3898 0 0,-50-1 2257 0 0,-10-1 1136 0 0,0 0 0 0 0,0 0-1 0 0,0 0 1 0 0,-1 0-1 0 0,1 0 1 0 0,0 0 0 0 0,0-1-1 0 0,0 1 1 0 0,0 0-1 0 0,0-1 1 0 0,-1 0 0 0 0,1 1-1 0 0,0-1 1 0 0,-1 0-1 0 0,1 0 1 0 0,0 0 0 0 0,-1 0-1 0 0,1 0 1 0 0,-1-1-1 0 0,1 1 1 0 0,-1 0-1 0 0,0-1 1 0 0,0 1 0 0 0,1 0-1 0 0,-1-1 1 0 0,1-2-1 0 0,1-3-81 0 0,-1 1-1 0 0,0-1 0 0 0,0 0 1 0 0,-1 1-1 0 0,0-1 0 0 0,0-7 1 0 0,6-26 618 0 0,11-2 30 0 0,5-16 966 0 0,-22 54-109 0 0,0 0 0 0 0,-1-1 0 0 0,1 1-1 0 0,-1 0 1 0 0,0-1 0 0 0,-1-7-1 0 0,2 11-818 0 0,-1 1 0 0 0,0 0 0 0 0,0 0 0 0 0,0-1 0 0 0,0 1 0 0 0,0 0 0 0 0,0-1 0 0 0,0 1 0 0 0,0 0 0 0 0,0 0 0 0 0,0-1 0 0 0,0 1 0 0 0,-3-4 2939 0 0,3 4-2939 0 0,0 0 0 0 0,0 0 0 0 0,-1 0-1 0 0,1 0 1 0 0,0 0 0 0 0,0 0 0 0 0,-1-1 0 0 0,1 1 0 0 0,0 0 0 0 0,-1 0 0 0 0,1 0 0 0 0,0 0 0 0 0,-10 10 2468 0 0,-4 18-2098 0 0,5-3-537 0 0,1 0 1 0 0,1 0-1 0 0,1 1 0 0 0,1 0 0 0 0,2 0 0 0 0,0 0 1 0 0,1 28-1 0 0,3-32-822 0 0,0 0 0 0 0,2 0 1 0 0,0 0-1 0 0,1 0 1 0 0,8 22-1 0 0,-2-21-2353 0 0,-4-9-2821 0 0,-4-11 3708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5185 0 0,'-3'3'1017'0'0,"1"0"1"0"0,-1 0-1 0 0,1 0 0 0 0,0 1 0 0 0,0-1 1 0 0,0 0-1 0 0,1 1 0 0 0,-1 0 0 0 0,0 4 1 0 0,-6 42 3359 0 0,8-35-3948 0 0,1 0 0 0 0,0 0 1 0 0,1 0-1 0 0,5 20 0 0 0,-5-28-388 0 0,0-1-1 0 0,0 1 1 0 0,1-1 0 0 0,0 1 0 0 0,0-1 0 0 0,0 0 0 0 0,1 0-1 0 0,0-1 1 0 0,0 1 0 0 0,0-1 0 0 0,1 0 0 0 0,0 0 0 0 0,6 5 0 0 0,-8-8-22 0 0,0 0 1 0 0,1 0-1 0 0,-1 0 1 0 0,0 0-1 0 0,1-1 1 0 0,-1 0-1 0 0,1 0 1 0 0,-1 0-1 0 0,1 0 1 0 0,0 0-1 0 0,-1-1 1 0 0,1 1-1 0 0,0-1 1 0 0,-1 0-1 0 0,1 0 1 0 0,0 0-1 0 0,0-1 1 0 0,-1 0-1 0 0,1 1 1 0 0,-1-1-1 0 0,1 0 1 0 0,-1-1-1 0 0,1 1 1 0 0,-1-1-1 0 0,6-3 1 0 0,-1 0 36 0 0,-1 0 1 0 0,0 0 0 0 0,0-1-1 0 0,-1 0 1 0 0,1-1 0 0 0,-2 0-1 0 0,1 1 1 0 0,-1-2 0 0 0,1 1-1 0 0,-2-1 1 0 0,1 0 0 0 0,-1 0 0 0 0,5-15-1 0 0,-6 13-401 0 0,0 1 1 0 0,0 0-1 0 0,-1-1 0 0 0,-1 1 0 0 0,0-1 1 0 0,0 1-1 0 0,-1-17 0 0 0,0 23-48 0 0,0 0 0 0 0,-1 0 0 0 0,1 1 0 0 0,-1-1 0 0 0,1 0 0 0 0,-1 1 0 0 0,0-1 0 0 0,0 1 0 0 0,0-1 1 0 0,0 1-1 0 0,-1-1 0 0 0,1 1 0 0 0,-1-1 0 0 0,1 1 0 0 0,-1 0 0 0 0,0 0 0 0 0,0 0 0 0 0,0 0 0 0 0,0 0 0 0 0,-4-2 0 0 0,2 2 26 0 0,0 0 0 0 0,0 1 0 0 0,0-1-1 0 0,0 1 1 0 0,0 0 0 0 0,0 0 0 0 0,0 1 0 0 0,0-1 0 0 0,-1 1 0 0 0,1 0-1 0 0,0 0 1 0 0,-6 1 0 0 0,-1 0 194 0 0,0 1 0 0 0,1 1-1 0 0,-1 0 1 0 0,-12 4 0 0 0,12-2 1040 0 0,1-1 0 0 0,0 2 0 0 0,-11 6 0 0 0,19-11-490 0 0,0 0-1 0 0,1 0 1 0 0,-1 0 0 0 0,1 0 0 0 0,-1 0 0 0 0,1 1 0 0 0,-1-1 0 0 0,1 1 0 0 0,0-1 0 0 0,-1 1 0 0 0,1-1 0 0 0,0 1 0 0 0,0 0 0 0 0,0 0 0 0 0,1-1-1 0 0,-1 1 1 0 0,0 0 0 0 0,0 3 0 0 0,1-4-165 0 0,1 0 0 0 0,-1 1 0 0 0,0-1 1 0 0,1 0-1 0 0,-1 0 0 0 0,1 0 0 0 0,-1 0 0 0 0,1 0 0 0 0,0 0 0 0 0,0 0 0 0 0,-1-1 0 0 0,1 1 0 0 0,0 0 0 0 0,0 0 1 0 0,0 0-1 0 0,0-1 0 0 0,0 1 0 0 0,0 0 0 0 0,0-1 0 0 0,0 1 0 0 0,0-1 0 0 0,0 1 0 0 0,0-1 0 0 0,0 0 0 0 0,0 1 0 0 0,0-1 1 0 0,1 0-1 0 0,-1 0 0 0 0,0 0 0 0 0,2 0 0 0 0,128 13-608 0 0,-111-12-1034 0 0,-14-1-233 0 0,-1 1 1 0 0,1-1-1 0 0,0-1 0 0 0,0 1 0 0 0,9-3 0 0 0,6-3-6297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18676 0 0,'-4'1'234'0'0,"0"0"-1"0"0,1 1 1 0 0,-1-1-1 0 0,1 1 1 0 0,-1 0-1 0 0,1 0 1 0 0,0 0-1 0 0,-1 0 1 0 0,1 1-1 0 0,0-1 1 0 0,1 1-1 0 0,-1 0 1 0 0,0-1-1 0 0,1 1 1 0 0,0 1-1 0 0,-1-1 1 0 0,1 0-1 0 0,1 0 1 0 0,-1 1-1 0 0,0-1 1 0 0,1 1-1 0 0,-1 0 1 0 0,0 5-1 0 0,-2 2-182 0 0,1 1 0 0 0,1 0-1 0 0,0 0 1 0 0,1 0-1 0 0,0 1 1 0 0,0 14 0 0 0,3-16-58 0 0,-1 1 0 0 0,1-1 0 0 0,1 0 0 0 0,0 1 1 0 0,7 16-1 0 0,-8-23 4 0 0,0 0 0 0 0,0-1 1 0 0,0 1-1 0 0,1-1 0 0 0,0 0 0 0 0,0 0 0 0 0,0 0 1 0 0,0 0-1 0 0,0 0 0 0 0,1-1 0 0 0,0 1 0 0 0,0-1 1 0 0,0 0-1 0 0,0 0 0 0 0,6 3 0 0 0,-8-6 7 0 0,0 1 0 0 0,0-1-1 0 0,0 1 1 0 0,1-1 0 0 0,-1 0 0 0 0,0 0-1 0 0,0 0 1 0 0,0 0 0 0 0,0 0 0 0 0,0-1-1 0 0,1 1 1 0 0,-1-1 0 0 0,0 1 0 0 0,0-1-1 0 0,0 0 1 0 0,0 0 0 0 0,0 0 0 0 0,-1 0-1 0 0,1 0 1 0 0,0 0 0 0 0,0 0 0 0 0,-1-1-1 0 0,1 1 1 0 0,0 0 0 0 0,-1-1-1 0 0,0 0 1 0 0,1 1 0 0 0,-1-1 0 0 0,0 0-1 0 0,0 0 1 0 0,2-3 0 0 0,3-6 28 0 0,0 0 1 0 0,-1 0-1 0 0,-1 0 0 0 0,4-14 1 0 0,-5 15 15 0 0,0 0-1 0 0,-1 0 1 0 0,0 0 0 0 0,-1-1 0 0 0,-1 1 0 0 0,1 0 0 0 0,-1-1 0 0 0,-1 1 0 0 0,-2-10 0 0 0,3 15-38 0 0,-2 1 0 0 0,1-1 0 0 0,0 1 1 0 0,-1 0-1 0 0,0-1 0 0 0,0 1 1 0 0,0 0-1 0 0,0 0 0 0 0,-1 0 1 0 0,0 1-1 0 0,0-1 0 0 0,0 1 1 0 0,0-1-1 0 0,0 1 0 0 0,-1 0 1 0 0,1 0-1 0 0,-1 0 0 0 0,0 1 1 0 0,0 0-1 0 0,0-1 0 0 0,0 1 0 0 0,-6-2 1 0 0,3 2-111 0 0,1-1 0 0 0,-1 1 0 0 0,0 1 0 0 0,0-1 0 0 0,0 1 0 0 0,0 0 0 0 0,0 1 0 0 0,0 0 0 0 0,0 0 0 0 0,-1 1 0 0 0,1-1 0 0 0,0 1 0 0 0,0 1 0 0 0,0-1 0 0 0,1 2 0 0 0,-1-1 0 0 0,0 0 0 0 0,1 1 0 0 0,-8 5 0 0 0,8-4-371 0 0,1 0 1 0 0,0 0-1 0 0,0 0 1 0 0,0 1-1 0 0,1 0 0 0 0,0 0 1 0 0,0 0-1 0 0,0 0 1 0 0,0 1-1 0 0,1 0 0 0 0,0 0 1 0 0,0-1-1 0 0,0 2 1 0 0,1-1-1 0 0,0 0 0 0 0,0 0 1 0 0,1 1-1 0 0,0-1 0 0 0,0 1 1 0 0,0 12-1 0 0,1-13-378 0 0,0 1-1 0 0,0 0 0 0 0,1-1 0 0 0,0 1 1 0 0,0-1-1 0 0,1 1 0 0 0,3 9 0 0 0,-3-11 671 0 0,1 0 0 0 0,-1 0 0 0 0,1 0 0 0 0,0-1 0 0 0,1 1 0 0 0,-1-1 0 0 0,8 8 0 0 0,-5-7 743 0 0,0 0-1 0 0,0 0 1 0 0,1-1 0 0 0,-1 1 0 0 0,11 3-1 0 0,41 12 7086 0 0,-29-11-5334 0 0,15 4-2212 0 0,-18-13-8141 0 0,-14-2 1266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9786 0 0,'0'0'283'0'0,"-1"1"0"0"0,1-1-1 0 0,1 1 1 0 0,-1-1 0 0 0,0 0 0 0 0,0 1 0 0 0,0-1-1 0 0,0 1 1 0 0,0-1 0 0 0,0 0 0 0 0,0 1-1 0 0,0-1 1 0 0,3 4 2545 0 0,-3-4-2545 0 0,1 0 0 0 0,-1 0-1 0 0,1 1 1 0 0,13-1 3246 0 0,17-10-2141 0 0,-23 7-693 0 0,65-17 244 0 0,-67 19-938 0 0,0 0 0 0 0,0 0 0 0 0,0 1 0 0 0,0 0 0 0 0,0 0 0 0 0,0 1 0 0 0,0-1 0 0 0,-1 1-1 0 0,1 0 1 0 0,10 4 0 0 0,-15-5-22 0 0,0 1 0 0 0,0-1 0 0 0,0 1 0 0 0,0-1 0 0 0,0 1 0 0 0,0-1 0 0 0,-1 1 0 0 0,1 0 0 0 0,0 0 0 0 0,0-1 0 0 0,0 1-1 0 0,-1 0 1 0 0,1 0 0 0 0,0 0 0 0 0,-1 0 0 0 0,1 0 0 0 0,-1 0 0 0 0,1 0 0 0 0,-1 0 0 0 0,1 0 0 0 0,-1 0 0 0 0,0 0-1 0 0,0 0 1 0 0,1 2 0 0 0,-1 0-88 0 0,0-1-1 0 0,-1 1 1 0 0,1 0-1 0 0,-1 0 1 0 0,1-1-1 0 0,-1 1 1 0 0,0 0-1 0 0,0-1 0 0 0,-2 5 1 0 0,-3 4-296 0 0,-1 0 0 0 0,0-1-1 0 0,-10 12 1 0 0,9-13 329 0 0,-18 24 19 0 0,25-32 187 0 0,0 1 0 0 0,0-1 1 0 0,0 1-1 0 0,0 0 0 0 0,1 0 1 0 0,-1-1-1 0 0,0 1 0 0 0,1 0 1 0 0,-1 0-1 0 0,1 0 0 0 0,0 0 1 0 0,0 0-1 0 0,-1 0 0 0 0,1 0 1 0 0,0-1-1 0 0,1 1 0 0 0,-1 3 1 0 0,1-4-100 0 0,0 0 0 0 0,-1 0 1 0 0,1 0-1 0 0,0 0 1 0 0,0 0-1 0 0,0 0 1 0 0,0-1-1 0 0,0 1 1 0 0,0 0-1 0 0,0-1 0 0 0,0 1 1 0 0,0-1-1 0 0,0 1 1 0 0,0-1-1 0 0,1 0 1 0 0,-1 1-1 0 0,0-1 0 0 0,0 0 1 0 0,0 0-1 0 0,1 0 1 0 0,-1 1-1 0 0,0-2 1 0 0,0 1-1 0 0,0 0 0 0 0,1 0 1 0 0,-1 0-1 0 0,0 0 1 0 0,0-1-1 0 0,0 1 1 0 0,0 0-1 0 0,2-2 1 0 0,39-12-168 0 0,-41 13 136 0 0,43-20-3706 0 0,-17 1-4677 0 0,-11 5 787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27 12115 0 0,'-2'-3'1073'0'0,"0"0"0"0"0,0 1 0 0 0,0 0 1 0 0,0-1-1 0 0,-1 1 0 0 0,1 0 0 0 0,-5-3 1 0 0,6 4-819 0 0,0 1 0 0 0,-1-1 0 0 0,1 1 0 0 0,0-1 0 0 0,0 1 0 0 0,0 0-1 0 0,0-1 1 0 0,0 1 0 0 0,0 0 0 0 0,-1 0 0 0 0,1 0 0 0 0,0 0 0 0 0,0 0 0 0 0,0 0 0 0 0,0 0 0 0 0,-2 1 0 0 0,1 0-187 0 0,-1 0 0 0 0,1 0 0 0 0,0 1 0 0 0,0-1 0 0 0,1 1-1 0 0,-1-1 1 0 0,0 1 0 0 0,0 0 0 0 0,1 0 0 0 0,-1 0 0 0 0,1 0 0 0 0,-1 0-1 0 0,1 0 1 0 0,0 0 0 0 0,0 0 0 0 0,0 1 0 0 0,0-1 0 0 0,0 0 0 0 0,1 1-1 0 0,-1 2 1 0 0,-1 4-70 0 0,0 0 0 0 0,0 0-1 0 0,2 0 1 0 0,-1 0 0 0 0,1 0-1 0 0,0 0 1 0 0,1 0-1 0 0,0 0 1 0 0,0 0 0 0 0,6 17-1 0 0,-5-19-6 0 0,0 0-1 0 0,1 0 1 0 0,0-1-1 0 0,0 1 1 0 0,0-1-1 0 0,1 1 1 0 0,0-1 0 0 0,0 0-1 0 0,1-1 1 0 0,0 1-1 0 0,0-1 1 0 0,0 0-1 0 0,12 9 1 0 0,-15-12 10 0 0,0-1 1 0 0,0 0 0 0 0,0 1 0 0 0,0-1 0 0 0,1 0-1 0 0,-1 0 1 0 0,1 0 0 0 0,-1-1 0 0 0,0 1 0 0 0,1 0 0 0 0,-1-1-1 0 0,1 0 1 0 0,-1 0 0 0 0,1 1 0 0 0,-1-1 0 0 0,1-1-1 0 0,0 1 1 0 0,-1 0 0 0 0,1-1 0 0 0,-1 1 0 0 0,0-1-1 0 0,1 0 1 0 0,-1 0 0 0 0,1 0 0 0 0,-1 0 0 0 0,0 0 0 0 0,0 0-1 0 0,0-1 1 0 0,0 1 0 0 0,0-1 0 0 0,0 1 0 0 0,0-1-1 0 0,0 0 1 0 0,0 0 0 0 0,-1 0 0 0 0,1 0 0 0 0,-1 0-1 0 0,1 0 1 0 0,-1 0 0 0 0,0 0 0 0 0,1-4 0 0 0,2-1-9 0 0,-1-1 0 0 0,0 0 1 0 0,0 0-1 0 0,0 0 0 0 0,-1 0 1 0 0,-1 0-1 0 0,0-1 0 0 0,0 1 1 0 0,0-1-1 0 0,-1 1 0 0 0,-1-12 1 0 0,0 16-194 0 0,0 1 1 0 0,0-1 0 0 0,0 0 0 0 0,0 0 0 0 0,-1 0 0 0 0,0 1 0 0 0,0-1 0 0 0,0 1 0 0 0,0-1-1 0 0,0 1 1 0 0,-1 0 0 0 0,0 0 0 0 0,1 0 0 0 0,-1 0 0 0 0,0 0 0 0 0,0 1 0 0 0,-1-1 0 0 0,1 1-1 0 0,-1 0 1 0 0,1 0 0 0 0,-1 0 0 0 0,1 0 0 0 0,-1 1 0 0 0,0 0 0 0 0,0-1 0 0 0,0 1-1 0 0,0 1 1 0 0,0-1 0 0 0,0 1 0 0 0,0-1 0 0 0,-8 1 0 0 0,4 0-221 0 0,1 1 0 0 0,-1-1 1 0 0,0 1-1 0 0,0 0 0 0 0,1 1 0 0 0,-1-1 0 0 0,1 2 1 0 0,0-1-1 0 0,-1 1 0 0 0,1 0 0 0 0,0 0 0 0 0,1 1 1 0 0,-1 0-1 0 0,0 1 0 0 0,1-1 0 0 0,-6 7 0 0 0,3 0 171 0 0,1 0-1 0 0,0 1 0 0 0,1 0 0 0 0,1 1 1 0 0,-1-1-1 0 0,2 1 0 0 0,0 0 1 0 0,1 1-1 0 0,0-1 0 0 0,1 1 0 0 0,0 0 1 0 0,1 0-1 0 0,1 0 0 0 0,0 0 0 0 0,1 0 1 0 0,1 0-1 0 0,0 0 0 0 0,5 24 0 0 0,-5-34 292 0 0,0 1 0 0 0,1 0 0 0 0,0 0 0 0 0,-1-1 0 0 0,2 1 0 0 0,-1-1 0 0 0,4 6 0 0 0,-4-7 283 0 0,1-1 0 0 0,-1 1 0 0 0,0-1 1 0 0,1 1-1 0 0,0-1 0 0 0,-1 0 0 0 0,1 0 1 0 0,0 0-1 0 0,0 0 0 0 0,0-1 0 0 0,1 1 1 0 0,-1-1-1 0 0,0 0 0 0 0,5 1 0 0 0,-1 0 312 0 0,1-2-1 0 0,-1 1 1 0 0,1-1-1 0 0,0 0 1 0 0,-1-1-1 0 0,1 0 1 0 0,-1 0-1 0 0,0 0 1 0 0,1-1-1 0 0,-1 0 1 0 0,13-6-1 0 0,17-7 265 0 0,46-20-3884 0 0,-33 5-8291 0 0,-37 21 6111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4961 0 0,'-6'3'3865'0'0,"-1"3"-184"0"0,-1 6-617 0 0,2 4-815 0 0,-1 6-817 0 0,-1 3-656 0 0,2 6-432 0 0,-2 0-320 0 0,5 1-400 0 0,2 0-832 0 0,4-3-1457 0 0,0-2-1960 0 0,18 0-2608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10474 0 0,'-2'3'1158'0'0,"-1"0"0"0"0,1 0 0 0 0,0 0 0 0 0,0 0 1 0 0,0 1-1 0 0,0-1 0 0 0,-2 6 0 0 0,-5 29 1704 0 0,7-21-2605 0 0,1 0 1 0 0,2 24-1 0 0,1-15-82 0 0,10 48 1 0 0,-10-63-227 0 0,1-1 1 0 0,0 0 0 0 0,1 1 0 0 0,0-1 0 0 0,1-1 0 0 0,0 1-1 0 0,8 11 1 0 0,-13-21 20 0 0,0 0 0 0 0,0 0 0 0 0,0 1 0 0 0,0-1 0 0 0,0 0 0 0 0,0 0 0 0 0,0 0 0 0 0,1 0 0 0 0,-1 1 0 0 0,0-1 0 0 0,0 0 0 0 0,0 0 0 0 0,0 0 0 0 0,0 0 0 0 0,1 0 0 0 0,-1 0 0 0 0,0 1 0 0 0,0-1 0 0 0,0 0 0 0 0,0 0 0 0 0,1 0 0 0 0,-1 0 0 0 0,0 0 0 0 0,0 0 0 0 0,0 0 0 0 0,1 0 0 0 0,-1 0 0 0 0,0 0 0 0 0,0 0 0 0 0,0 0 0 0 0,1 0 0 0 0,-1 0 0 0 0,0 0 0 0 0,0 0 0 0 0,0 0 0 0 0,1 0 0 0 0,-1 0 0 0 0,0 0 0 0 0,0 0 0 0 0,0 0 0 0 0,0-1 0 0 0,1 1 0 0 0,-1 0 0 0 0,0 0 0 0 0,0 0 0 0 0,0 0 0 0 0,6-13-539 0 0,-2-22 424 0 0,-3 32 81 0 0,0-29 65 0 0,-2-41 0 0 0,0 47 814 0 0,0-1 0 0 0,6-45 0 0 0,-5 72-749 0 0,0-1-1 0 0,0 0 0 0 0,0 1 1 0 0,0-1-1 0 0,1 0 1 0 0,-1 1-1 0 0,0-1 1 0 0,0 0-1 0 0,0 0 1 0 0,1 1-1 0 0,-1-1 1 0 0,0 1-1 0 0,1-1 1 0 0,-1 0-1 0 0,0 1 1 0 0,1-1-1 0 0,-1 1 1 0 0,1-1-1 0 0,-1 1 1 0 0,1-1-1 0 0,-1 1 1 0 0,1-1-1 0 0,0 1 1 0 0,-1 0-1 0 0,1-1 0 0 0,-1 1 1 0 0,1 0-1 0 0,0-1 1 0 0,1 1-1 0 0,-1 0-8 0 0,1 0-1 0 0,-1 0 0 0 0,0 0 0 0 0,1 1 1 0 0,-1-1-1 0 0,1 1 0 0 0,-1-1 0 0 0,0 1 1 0 0,1-1-1 0 0,-1 1 0 0 0,0 0 0 0 0,1 0 1 0 0,1 1-1 0 0,3 3 3 0 0,0 1 0 0 0,1-1 0 0 0,-2 1 0 0 0,7 7 0 0 0,-7-5-92 0 0,1 0 0 0 0,-1-1-1 0 0,0 2 1 0 0,-1-1 0 0 0,0 1-1 0 0,0-1 1 0 0,-1 1 0 0 0,0 0-1 0 0,-1 0 1 0 0,0 0 0 0 0,0 1-1 0 0,1 15 1 0 0,-4-20-145 0 0,1 1 0 0 0,0-1-1 0 0,-1 0 1 0 0,0 0 0 0 0,-1 1 0 0 0,1-1-1 0 0,-1 0 1 0 0,0 0 0 0 0,0 0-1 0 0,0-1 1 0 0,-1 1 0 0 0,1 0 0 0 0,-1-1-1 0 0,-1 0 1 0 0,1 0 0 0 0,0 0 0 0 0,-1 0-1 0 0,0 0 1 0 0,0 0 0 0 0,0-1-1 0 0,0 0 1 0 0,-1 0 0 0 0,-8 4 0 0 0,-27 6-862 0 0,6-2 1564 0 0,34-11-492 0 0,-1 0 0 0 0,1 0 0 0 0,0 0 0 0 0,0 0 1 0 0,0 0-1 0 0,0 0 0 0 0,0 0 0 0 0,0 0 1 0 0,-1 0-1 0 0,1 0 0 0 0,0 0 0 0 0,0 0 0 0 0,0 1 1 0 0,0-1-1 0 0,0 0 0 0 0,0 0 0 0 0,0 0 1 0 0,0 0-1 0 0,-1 0 0 0 0,1 0 0 0 0,0 1 0 0 0,0-1 1 0 0,0 0-1 0 0,0 0 0 0 0,0 0 0 0 0,0 0 1 0 0,0 0-1 0 0,0 0 0 0 0,0 1 0 0 0,0-1 1 0 0,0 0-1 0 0,0 0 0 0 0,0 0 0 0 0,0 0 0 0 0,0 1 1 0 0,0-1-1 0 0,0 0 0 0 0,0 0 0 0 0,0 0 1 0 0,0 0-1 0 0,0 0 0 0 0,0 0 0 0 0,1 1 0 0 0,-1-1 1 0 0,0 0-1 0 0,0 0 0 0 0,0 0 0 0 0,0 0 1 0 0,0 0-1 0 0,0 0 0 0 0,10 7 526 0 0,13 1-352 0 0,-14-6-584 0 0,1-1 1 0 0,0-1 0 0 0,-1 0-1 0 0,1 0 1 0 0,0-1 0 0 0,13-2-1 0 0,-17 1-1348 0 0,-1 1-1 0 0,1-1 0 0 0,0 0 0 0 0,-1 0 1 0 0,1-1-1 0 0,9-5 0 0 0,1-4-4599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1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20 14371 0 0,'-3'-20'10195'0'0,"-3"34"-6984"0"0,-4 32-3143 0 0,-9 152 486 0 0,20-99-3450 0 0,2-67-3179 0 0,7 34 1 0 0,-4-46-2279 0 0</inkml:trace>
  <inkml:trace contextRef="#ctx0" brushRef="#br0" timeOffset="1">281 415 24653 0 0,'-1'0'1881'0'0,"-1"3"-545"0"0,0 0-216 0 0,-1 3-408 0 0,0 1-360 0 0,-1 3-216 0 0,1 0-88 0 0,1 2-96 0 0,1 0-136 0 0,1-1-184 0 0,1 0-264 0 0,4-2-400 0 0,-2 0-616 0 0,3-3-1385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3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29 5625 0 0,'-2'-3'1070'0'0,"-1"0"0"0"0,0 1 1 0 0,0-1-1 0 0,0 1 0 0 0,0 0 0 0 0,-1 0 0 0 0,1 0 0 0 0,0 0 0 0 0,-1 0 1 0 0,1 1-1 0 0,-1-1 0 0 0,-4 0 0 0 0,7 2-793 0 0,0 0-1 0 0,0 0 1 0 0,0 0-1 0 0,0 0 1 0 0,-1 0 0 0 0,1 0-1 0 0,0 0 1 0 0,0 0 0 0 0,0 1-1 0 0,0-1 1 0 0,0 1 0 0 0,0-1-1 0 0,0 0 1 0 0,0 1 0 0 0,0 0-1 0 0,0-1 1 0 0,-1 2-1 0 0,0 0-252 0 0,0-1 0 0 0,1 1 0 0 0,0 0 0 0 0,-1 0 0 0 0,1 0 0 0 0,0 0-1 0 0,0 0 1 0 0,0 0 0 0 0,0 0 0 0 0,0 0 0 0 0,0 4 0 0 0,-2 13 35 0 0,1 0 1 0 0,0 0 0 0 0,2 0-1 0 0,0 0 1 0 0,2 0 0 0 0,0 0-1 0 0,7 28 1 0 0,1 24-119 0 0,-2 23-265 0 0,-1 1-1816 0 0,6-2-3692 0 0,-13-91 5359 0 0,0 1 0 0 0,1-1 0 0 0,0 0 0 0 0,-1 1 0 0 0,1-1 0 0 0,0 1 0 0 0,0-1 0 0 0,1 0 0 0 0,-1 0 0 0 0,0 0 0 0 0,1 0 0 0 0,2 3 0 0 0,-4-4 309 0 0,1-1-1 0 0,-1 0 1 0 0,0 0-1 0 0,1 1 1 0 0,-1-1-1 0 0,1 0 1 0 0,-1 0-1 0 0,0 0 1 0 0,1 1-1 0 0,-1-1 1 0 0,1 0-1 0 0,-1 0 1 0 0,1 0-1 0 0,-1 0 1 0 0,1 0-1 0 0,-1 0 1 0 0,1 0-1 0 0,-1 0 1 0 0,1 0-1 0 0,-1 0 1 0 0,1 0-1 0 0,-1 0 1 0 0,0 0-1 0 0,1-1 1 0 0,0 1-1 0 0,0-1-16 0 0,1 0 0 0 0,-1 0-1 0 0,0 0 1 0 0,0 0 0 0 0,0 0-1 0 0,0-1 1 0 0,0 1 0 0 0,0 0-1 0 0,0 0 1 0 0,0-1 0 0 0,0 1 0 0 0,0-2-1 0 0,8-20-1605 0 0,5-1-24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4177 0 0,'2'0'5113'0'0,"4"0"-2344"0"0,4 0-489 0 0,6-1-352 0 0,1-1-399 0 0,6 1-465 0 0,2-1-536 0 0,-1 2-360 0 0,1 0-104 0 0,-2 2-16 0 0,-2 1-112 0 0,0-1-544 0 0,-3 1-1256 0 0,-2 2-1929 0 0,-6-7-1216 0 0,2 1-912 0 0</inkml:trace>
  <inkml:trace contextRef="#ctx0" brushRef="#br0" timeOffset="1">219 1 6897 0 0,'-4'4'359'0'0,"-1"1"0"0"0,1-1 0 0 0,0 1 0 0 0,0 0-1 0 0,0 0 1 0 0,1 1 0 0 0,0-1 0 0 0,0 1-1 0 0,0-1 1 0 0,1 1 0 0 0,-1 0 0 0 0,1 0-1 0 0,1 0 1 0 0,-1 1 0 0 0,1-1 0 0 0,0 7 0 0 0,-2 15 1534 0 0,2 0 0 0 0,3 37 0 0 0,-1-44-1661 0 0,-1-15-243 0 0,1 133-4704 0 0,-2-123 3754 0 0,-1 0 0 0 0,0 1 1 0 0,-1-1-1 0 0,-1-1 1 0 0,0 1-1 0 0,-10 22 1 0 0,3-15-4105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3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34 2785 0 0,'8'-33'19001'0'0,"-9"33"-18849"0"0,-12 12 2607 0 0,4 1-2639 0 0,0 1-1 0 0,1 0 0 0 0,0 0 1 0 0,2 1-1 0 0,0 0 0 0 0,0 0 1 0 0,-3 19-1 0 0,-4 6-124 0 0,7-24-29 0 0,1 1-1 0 0,1 0 1 0 0,0 0 0 0 0,1 1 0 0 0,1-1 0 0 0,1 29 0 0 0,1-40-45 0 0,0 1 1 0 0,1 0 0 0 0,0 0 0 0 0,0-1 0 0 0,1 1 0 0 0,-1-1-1 0 0,2 1 1 0 0,-1-1 0 0 0,1 0 0 0 0,0 0 0 0 0,0 0 0 0 0,0 0 0 0 0,1 0-1 0 0,0-1 1 0 0,0 1 0 0 0,0-1 0 0 0,1 0 0 0 0,0-1 0 0 0,0 1 0 0 0,6 4-1 0 0,-8-8 54 0 0,0 1 0 0 0,0-1 0 0 0,-1 0-1 0 0,1 1 1 0 0,0-1 0 0 0,0-1 0 0 0,0 1-1 0 0,0 0 1 0 0,0-1 0 0 0,0 1 0 0 0,0-1-1 0 0,0 0 1 0 0,0 0 0 0 0,0-1 0 0 0,0 1-1 0 0,0 0 1 0 0,0-1 0 0 0,0 0 0 0 0,0 0 0 0 0,0 0-1 0 0,0 0 1 0 0,0 0 0 0 0,0 0 0 0 0,-1-1-1 0 0,1 1 1 0 0,-1-1 0 0 0,1 0 0 0 0,-1 0-1 0 0,1 0 1 0 0,-1 0 0 0 0,0 0 0 0 0,0 0-1 0 0,0-1 1 0 0,2-3 0 0 0,-2 4 22 0 0,0 0 0 0 0,-1-1 0 0 0,1 1 0 0 0,-1-1 0 0 0,1 0 1 0 0,-1 1-1 0 0,0-1 0 0 0,0 0 0 0 0,0 0 0 0 0,0 0 0 0 0,-1 0 0 0 0,1 0 0 0 0,-1 0 1 0 0,1 0-1 0 0,-1 0 0 0 0,0 0 0 0 0,0 0 0 0 0,-1 0 0 0 0,1 0 0 0 0,-1 0 0 0 0,1 0 1 0 0,-1 0-1 0 0,0 0 0 0 0,0 0 0 0 0,0 1 0 0 0,-1-1 0 0 0,1 0 0 0 0,-1 1 0 0 0,1-1 1 0 0,-1 1-1 0 0,0-1 0 0 0,0 1 0 0 0,0 0 0 0 0,-4-4 0 0 0,1 3 43 0 0,0-1 0 0 0,-1 1 0 0 0,1 0-1 0 0,-1 1 1 0 0,0-1 0 0 0,0 1 0 0 0,0 0 0 0 0,0 1 0 0 0,0 0-1 0 0,0-1 1 0 0,0 2 0 0 0,-12-1 0 0 0,13 1-46 0 0,0 0 1 0 0,1 0 0 0 0,-1 1-1 0 0,0 0 1 0 0,0 0 0 0 0,1 0-1 0 0,-1 0 1 0 0,0 1 0 0 0,1-1-1 0 0,0 1 1 0 0,-1 0 0 0 0,1 1-1 0 0,0-1 1 0 0,0 1 0 0 0,0 0-1 0 0,0 0 1 0 0,-4 4 0 0 0,7-5-151 0 0,0-1-1 0 0,0 0 1 0 0,0 1 0 0 0,0 0 0 0 0,0-1 0 0 0,1 1 0 0 0,-1-1 0 0 0,0 1 0 0 0,1 0-1 0 0,0 0 1 0 0,-1-1 0 0 0,1 1 0 0 0,0 0 0 0 0,-1 3 0 0 0,2-3-428 0 0,-1 0 0 0 0,0 0-1 0 0,0 0 1 0 0,1 0 0 0 0,-1-1 0 0 0,1 1 0 0 0,-1 0 0 0 0,1 0 0 0 0,0 0 0 0 0,0 0-1 0 0,0-1 1 0 0,0 1 0 0 0,3 3 0 0 0,13 12-7099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3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9098 0 0,'-22'20'14506'0'0,"37"-22"-13965"0"0,-5 0-509 0 0,-1 1 1 0 0,1 0-1 0 0,0 0 0 0 0,0 1 0 0 0,-1 0 0 0 0,1 0 1 0 0,0 1-1 0 0,11 3 0 0 0,-18-3-43 0 0,0-1 1 0 0,0 1-1 0 0,0 1 0 0 0,0-1 1 0 0,0 0-1 0 0,0 1 1 0 0,-1-1-1 0 0,1 1 0 0 0,0 0 1 0 0,-1 0-1 0 0,0 0 0 0 0,1 0 1 0 0,-1 0-1 0 0,0 0 0 0 0,0 1 1 0 0,0-1-1 0 0,-1 1 1 0 0,1 0-1 0 0,0-1 0 0 0,-1 1 1 0 0,0 0-1 0 0,0 0 0 0 0,0 0 1 0 0,0 0-1 0 0,0 0 0 0 0,0 0 1 0 0,-1 0-1 0 0,1 0 0 0 0,-1 6 1 0 0,-1 3-210 0 0,0 1 1 0 0,0 0-1 0 0,-1-1 0 0 0,-1 1 1 0 0,0-1-1 0 0,-1 0 0 0 0,0 0 1 0 0,-11 22-1 0 0,4-14-566 0 0,-1 1-1 0 0,-1-1 1 0 0,-28 34-1 0 0,35-48 553 0 0,0 0 0 0 0,0-1 0 0 0,-1 0 1 0 0,1 0-1 0 0,-9 4 0 0 0,13-7 183 0 0,-1-1 1 0 0,1 0 0 0 0,-1 0 0 0 0,1 0 0 0 0,-1 0 0 0 0,0-1 0 0 0,1 1 0 0 0,-6 0 0 0 0,7-1 61 0 0,0 0 1 0 0,0 0 0 0 0,0 0-1 0 0,0 0 1 0 0,0-1-1 0 0,0 1 1 0 0,0 0 0 0 0,0-1-1 0 0,0 1 1 0 0,0 0 0 0 0,0-1-1 0 0,0 1 1 0 0,0-1 0 0 0,1 1-1 0 0,-1-1 1 0 0,0 0 0 0 0,0 1-1 0 0,0-1 1 0 0,1 0 0 0 0,-1 0-1 0 0,0 1 1 0 0,1-1 0 0 0,-1-1-1 0 0,0 2 32 0 0,1-1 0 0 0,0 1 0 0 0,0 0 0 0 0,0 0 0 0 0,0-1 0 0 0,0 1 0 0 0,0 0 0 0 0,0 0 0 0 0,0-1 0 0 0,0 1 0 0 0,0 0 0 0 0,0 0 0 0 0,0-1 0 0 0,0 1 0 0 0,0 0 0 0 0,0 0 0 0 0,0-1 0 0 0,0 1 0 0 0,0 0 0 0 0,0 0 0 0 0,0-1 0 0 0,0 1 0 0 0,0 0 0 0 0,0 0 0 0 0,0-1 0 0 0,0 1 0 0 0,1 0 0 0 0,-1 0 0 0 0,0-1 0 0 0,0 1 0 0 0,0 0 0 0 0,1 0 0 0 0,-1 0 0 0 0,0 0 0 0 0,0-1 0 0 0,0 1-1 0 0,1 0 1 0 0,-1 0 0 0 0,15-5 718 0 0,15 2-258 0 0,-2 4-466 0 0,1 2 1 0 0,39 9-1 0 0,11 1-5813 0 0,-44-15-1986 0 0,-18 2 3022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3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9970 0 0,'-5'4'4305'0'0,"1"4"-1256"0"0,-1 5-753 0 0,-1 4-823 0 0,2 3-577 0 0,-2 2-352 0 0,3 3-224 0 0,0 2-160 0 0,1 3-104 0 0,4 0-72 0 0,-2 2-240 0 0,1-3-416 0 0,1-2-641 0 0,1-4-847 0 0,0-5-745 0 0,0-4-623 0 0,-3-7-521 0 0,16 11-912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3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28 418 3145 0 0,'-2'1'636'0'0,"1"0"1"0"0,-1 0-1 0 0,0 0 0 0 0,1 0 1 0 0,-1 0-1 0 0,1 0 1 0 0,0 0-1 0 0,-1 0 1 0 0,1 0-1 0 0,0 1 0 0 0,0-1 1 0 0,0 0-1 0 0,0 1 1 0 0,0-1-1 0 0,0 1 1 0 0,0 0-1 0 0,0-1 0 0 0,1 1 1 0 0,-2 2-1 0 0,1 0-165 0 0,1 0-1 0 0,-1 0 0 0 0,1 0 0 0 0,-1 0 0 0 0,1 0 0 0 0,0 0 1 0 0,1 0-1 0 0,0 6 0 0 0,0-3-376 0 0,1-1 1 0 0,0 1-1 0 0,0-1 1 0 0,0 1-1 0 0,1-1 1 0 0,0 0-1 0 0,0 0 1 0 0,1 0-1 0 0,-1 0 1 0 0,7 7 0 0 0,-6-10-141 0 0,0 0 0 0 0,0 0 1 0 0,-1 0-1 0 0,2 0 0 0 0,-1-1 1 0 0,0 0-1 0 0,1 0 0 0 0,-1 0 1 0 0,1 0-1 0 0,-1-1 0 0 0,1 1 1 0 0,0-1-1 0 0,-1 0 0 0 0,1-1 1 0 0,0 1-1 0 0,5-1 0 0 0,19-4-3116 0 0,-1-6-3444 0 0,-9-1-113 0 0</inkml:trace>
  <inkml:trace contextRef="#ctx0" brushRef="#br0" timeOffset="1">341 1 14075 0 0,'-14'22'7253'0'0,"4"3"-3406"0"0,3-1-3691 0 0,-6 35 1 0 0,1-3 125 0 0,-9 27-515 0 0,-10 34-4560 0 0,31-117 4734 0 0,0 0-1 0 0,0 0 1 0 0,0 0-1 0 0,0 0 1 0 0,0 0-1 0 0,0 0 0 0 0,0 0 1 0 0,0 0-1 0 0,-1 0 1 0 0,1-1-1 0 0,0 1 1 0 0,0 0-1 0 0,0 0 1 0 0,0 0-1 0 0,0 0 0 0 0,0 0 1 0 0,0 0-1 0 0,0 0 1 0 0,0 0-1 0 0,-1 0 1 0 0,1 0-1 0 0,0 0 0 0 0,0 0 1 0 0,0 0-1 0 0,0 0 1 0 0,0 0-1 0 0,0 0 1 0 0,0 0-1 0 0,0 0 0 0 0,-1 0 1 0 0,1 1-1 0 0,0-1 1 0 0,0 0-1 0 0,0 0 1 0 0,0 0-1 0 0,0 0 0 0 0,0 0 1 0 0,0 0-1 0 0,0 0 1 0 0,0 0-1 0 0,0 0 1 0 0,0 0-1 0 0,-1 0 1 0 0,1 0-1 0 0,0 0 0 0 0,0 1 1 0 0,0-1-1 0 0,0 0 1 0 0,0 0-1 0 0,0 0 1 0 0,0 0-1 0 0,0 0 0 0 0,0 0 1 0 0,0 0-1 0 0,0 0 1 0 0,0 1-1 0 0,0-1 1 0 0,0 0-1 0 0,0 0 0 0 0,0 0 1 0 0,0 0-1 0 0,0 0 1 0 0,0 0-1 0 0,0 0 1 0 0,0 0-1 0 0,0 1 0 0 0,0-1 1 0 0,-3-12-940 0 0,0-17 1242 0 0,4 23-10 0 0,0 1 0 0 0,0-1 1 0 0,1 1-1 0 0,-1-1 0 0 0,1 1 0 0 0,0 0 0 0 0,1 0 0 0 0,-1 0 1 0 0,1 0-1 0 0,0 1 0 0 0,0-1 0 0 0,1 1 0 0 0,-1-1 0 0 0,1 1 1 0 0,0 0-1 0 0,0 0 0 0 0,0 1 0 0 0,0-1 0 0 0,1 1 1 0 0,0 0-1 0 0,0 0 0 0 0,9-3 0 0 0,-9 4-216 0 0,-1 0 0 0 0,1 1 1 0 0,-1 0-1 0 0,1 0 0 0 0,0 0 0 0 0,-1 1 0 0 0,1-1 1 0 0,0 1-1 0 0,0 0 0 0 0,0 1 0 0 0,8 1 0 0 0,-9-1-408 0 0,0 0 1 0 0,1 1-1 0 0,-1 0 0 0 0,0-1 0 0 0,0 1 1 0 0,0 1-1 0 0,0-1 0 0 0,0 1 0 0 0,-1 0 1 0 0,1-1-1 0 0,-1 1 0 0 0,1 1 0 0 0,4 5 1 0 0,-8-9 254 0 0,0 0 0 0 0,0 0 0 0 0,1 0 0 0 0,-1 0 0 0 0,0 1 0 0 0,0-1 0 0 0,1 0 0 0 0,-1 0 0 0 0,0 0 0 0 0,0 0 0 0 0,0 1 0 0 0,1-1 0 0 0,-1 0 0 0 0,0 0 0 0 0,0 0 0 0 0,0 1 0 0 0,0-1 0 0 0,1 0 1 0 0,-1 0-1 0 0,0 1 0 0 0,0-1 0 0 0,0 0 0 0 0,0 0 0 0 0,0 1 0 0 0,0-1 0 0 0,0 0 0 0 0,0 0 0 0 0,0 1 0 0 0,0-1 0 0 0,0 0 0 0 0,0 0 0 0 0,0 1 0 0 0,0-1 0 0 0,0 0 0 0 0,0 0 0 0 0,0 1 0 0 0,0-1 0 0 0,0 0 0 0 0,0 0 0 0 0,0 1 0 0 0,-1-1 0 0 0,1 0 0 0 0,0 1 0 0 0,-1 10-8158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3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12163 0 0,'30'-9'8602'0'0,"23"5"-5379"0"0,-13 2-2700 0 0,19-14-339 0 0,-48 12-195 0 0,-1 1 0 0 0,1 0 0 0 0,-1 1 0 0 0,1 0 0 0 0,12-1 0 0 0,-22 3 1 0 0,0 0-1 0 0,-1 1 1 0 0,1-1-1 0 0,0 0 1 0 0,0 0-1 0 0,0 1 1 0 0,-1-1-1 0 0,1 0 1 0 0,0 1-1 0 0,0-1 1 0 0,-1 1-1 0 0,1-1 1 0 0,0 1-1 0 0,-1-1 1 0 0,1 1-1 0 0,0 0 0 0 0,-1-1 1 0 0,1 1-1 0 0,-1 0 1 0 0,1-1-1 0 0,-1 1 1 0 0,0 0-1 0 0,1 0 1 0 0,-1-1-1 0 0,0 1 1 0 0,1 0-1 0 0,-1 0 1 0 0,0 0-1 0 0,0-1 1 0 0,0 1-1 0 0,0 0 1 0 0,1 0-1 0 0,-1 0 1 0 0,0 0-1 0 0,-1-1 1 0 0,1 1-1 0 0,0 1 1 0 0,-5 36-277 0 0,4-35 253 0 0,-9 39-430 0 0,-5 31-887 0 0,13-26-6135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4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40 15955 0 0,'0'-12'3505'0'0,"-1"4"-1272"0"0,2-2-537 0 0,1 4-744 0 0,1 3-536 0 0,0 3-288 0 0,0 0-112 0 0,3 4-200 0 0,0 1-448 0 0,0 1-776 0 0,0 1-1329 0 0,0 1-1648 0 0,-9 9-8097 0 0</inkml:trace>
  <inkml:trace contextRef="#ctx0" brushRef="#br0" timeOffset="1">58 279 12939 0 0,'8'-9'3424'0'0,"1"1"-807"0"0,3-1-641 0 0,-2 2-927 0 0,0 2-441 0 0,-3 2-520 0 0,1 0-512 0 0,1 3-1017 0 0,-2-1-1799 0 0,-1-2-1873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4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3417 0 0,'-1'-3'1266'0'0,"0"1"0"0"0,-1-1 0 0 0,0 1 0 0 0,1-1 0 0 0,-1 1 0 0 0,0 0 0 0 0,0 0 0 0 0,0-1 0 0 0,-1 1 0 0 0,-1-1 0 0 0,-9 3 4360 0 0,-2 16-4629 0 0,8-3-918 0 0,-1 0 0 0 0,2 1 0 0 0,0 0-1 0 0,0 0 1 0 0,2 1 0 0 0,0 0-1 0 0,0-1 1 0 0,1 1 0 0 0,1 0-1 0 0,1 1 1 0 0,0-1 0 0 0,1 0 0 0 0,3 31-1 0 0,-1-32-213 0 0,0 1 0 0 0,1-1-1 0 0,1 0 1 0 0,0 0 0 0 0,1 0-1 0 0,0-1 1 0 0,1 0 0 0 0,1 0-1 0 0,0 0 1 0 0,1 0 0 0 0,0-1-1 0 0,1-1 1 0 0,0 1 0 0 0,19 16-1 0 0,-24-24 135 0 0,-1-1-1 0 0,1 0 1 0 0,0 0-1 0 0,0-1 0 0 0,1 1 1 0 0,-1-1-1 0 0,0 0 1 0 0,1 0-1 0 0,0 0 1 0 0,-1-1-1 0 0,1 1 0 0 0,0-1 1 0 0,0 0-1 0 0,0-1 1 0 0,-1 1-1 0 0,1-1 1 0 0,9 0-1 0 0,-10-1 57 0 0,1-1 0 0 0,-1 1 1 0 0,0 0-1 0 0,1-1 0 0 0,-1 0 0 0 0,0 0 1 0 0,0 0-1 0 0,0-1 0 0 0,0 0 0 0 0,-1 1 0 0 0,1-1 1 0 0,-1 0-1 0 0,0-1 0 0 0,1 1 0 0 0,-1 0 1 0 0,-1-1-1 0 0,1 0 0 0 0,0 0 0 0 0,1-4 0 0 0,3-5 125 0 0,-1 0 0 0 0,-1 0 0 0 0,-1-1 0 0 0,0 0 0 0 0,0 0 0 0 0,-1 0 0 0 0,-1 0 0 0 0,0 0 0 0 0,-1 0 0 0 0,-1-1 0 0 0,-2-26 0 0 0,0 26-57 0 0,0-1-1 0 0,-1 1 1 0 0,-1 0 0 0 0,0 0 0 0 0,-1 0 0 0 0,0 0-1 0 0,-1 1 1 0 0,-1 0 0 0 0,0 0 0 0 0,-16-22 0 0 0,18 30-85 0 0,-1 0 1 0 0,0 0 0 0 0,1 0 0 0 0,-2 1-1 0 0,1-1 1 0 0,-1 1 0 0 0,0 1 0 0 0,0 0-1 0 0,0 0 1 0 0,0 0 0 0 0,-1 1 0 0 0,0 0-1 0 0,-11-3 1 0 0,15 5-95 0 0,0 0 0 0 0,0 1 0 0 0,0-1 1 0 0,0 1-1 0 0,0 0 0 0 0,0 0 0 0 0,0 1 0 0 0,1-1 0 0 0,-1 1 0 0 0,0 0 1 0 0,0 0-1 0 0,0 0 0 0 0,1 1 0 0 0,-1-1 0 0 0,0 1 0 0 0,1 0 0 0 0,-1 0 0 0 0,1 0 1 0 0,0 0-1 0 0,0 1 0 0 0,0-1 0 0 0,0 1 0 0 0,0 0 0 0 0,1 0 0 0 0,-1 0 0 0 0,1 0 1 0 0,-1 0-1 0 0,1 0 0 0 0,-3 7 0 0 0,3-5-522 0 0,0 0 0 0 0,0 0 1 0 0,0 0-1 0 0,0 0 0 0 0,1 0 0 0 0,-1 10 1 0 0,1 18-5964 0 0,4-4-2636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4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8842 0 0,'0'-2'645'0'0,"1"1"1"0"0,-1 0 0 0 0,0-1-1 0 0,1 1 1 0 0,-1-1-1 0 0,1 1 1 0 0,-1 0 0 0 0,1 0-1 0 0,0-1 1 0 0,-1 1-1 0 0,1 0 1 0 0,0 0-1 0 0,0 0 1 0 0,0 0 0 0 0,0 0-1 0 0,0 0 1 0 0,0 0-1 0 0,2-2 1 0 0,22-4 3935 0 0,-21 6-4503 0 0,-1 1 0 0 0,0-1 0 0 0,1 0 0 0 0,-1 0 0 0 0,1 0 0 0 0,-1 0 1 0 0,0-1-1 0 0,0 1 0 0 0,0-1 0 0 0,0 0 0 0 0,3-2 0 0 0,13-15 80 0 0,-2-1 1 0 0,-1 0 0 0 0,27-42 0 0 0,-2 2-5529 0 0,-33 44-3881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0:4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13083 0 0,'0'2'830'0'0,"1"0"1"0"0,-1 0 0 0 0,0 0 0 0 0,1-1-1 0 0,-1 1 1 0 0,1 0 0 0 0,-1 0-1 0 0,1 0 1 0 0,0-1 0 0 0,0 1-1 0 0,1 1 1 0 0,27 30 813 0 0,-11-14-1168 0 0,60 84-133 0 0,-41-52-2096 0 0,67 73 1 0 0,-81-105-125 0 0,-11-15-1811 0 0,-12-4 3431 0 0,1 0-1 0 0,-1-1 1 0 0,0 1-1 0 0,1 0 1 0 0,2-5-4377 0 0,-3 4 4376 0 0,0 1 1 0 0,0 0-1 0 0,0-1 1 0 0,0 1 0 0 0,0 0-1 0 0,0-1 1 0 0,0 1-1 0 0,0-1 1 0 0,1-8-5260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1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387 119 1224 0 0,'3'-13'-349'0'0,"-2"9"1767"0"0,0 0-1 0 0,-1 0 1 0 0,1 0-1 0 0,-1 0 1 0 0,0 0-1 0 0,0-6 1 0 0,0 9-1230 0 0,0 1-1 0 0,0 0 1 0 0,0-1 0 0 0,-1 1-1 0 0,1 0 1 0 0,0-1 0 0 0,0 1 0 0 0,0 0-1 0 0,0 0 1 0 0,0-1 0 0 0,-1 1 0 0 0,1 0-1 0 0,0 0 1 0 0,0-1 0 0 0,-1 1 0 0 0,1 0-1 0 0,0 0 1 0 0,0 0 0 0 0,-1-1-1 0 0,1 1 1 0 0,0 0 0 0 0,-1 0 0 0 0,1 0-1 0 0,0 0 1 0 0,0 0 0 0 0,-1-1 0 0 0,1 1-1 0 0,0 0 1 0 0,-1 0 0 0 0,1 0 0 0 0,-1 0-1 0 0,-18 9 3210 0 0,10-3-3087 0 0,1 0 0 0 0,1 1 1 0 0,-1 1-1 0 0,1-1 1 0 0,0 1-1 0 0,-9 14 0 0 0,-31 59-338 0 0,23-38 172 0 0,-75 128-188 0 0,99-171 32 0 0,-1 0 0 0 0,1 1 1 0 0,0-1-1 0 0,0 0 0 0 0,0 0 0 0 0,0 0 0 0 0,0 0 0 0 0,0 1 1 0 0,0-1-1 0 0,0 0 0 0 0,-1 0 0 0 0,1 0 0 0 0,0 1 0 0 0,0-1 0 0 0,0 0 1 0 0,0 0-1 0 0,0 1 0 0 0,0-1 0 0 0,0 0 0 0 0,0 0 0 0 0,0 0 1 0 0,0 1-1 0 0,1-1 0 0 0,-1 0 0 0 0,0 0 0 0 0,0 0 0 0 0,0 1 0 0 0,0-1 1 0 0,0 0-1 0 0,0 0 0 0 0,0 0 0 0 0,0 1 0 0 0,1-1 0 0 0,-1 0 1 0 0,0 0-1 0 0,0 0 0 0 0,0 0 0 0 0,0 0 0 0 0,0 1 0 0 0,1-1 0 0 0,-1 0 1 0 0,0 0-1 0 0,1 0 0 0 0,14 1-239 0 0,35-11 213 0 0,-10 1 56 0 0,-19 9-9 0 0,1 1 0 0 0,-1 0 0 0 0,0 2 0 0 0,0 0 0 0 0,39 13 0 0 0,-32-9 41 0 0,2 0 1 0 0,30 2-1 0 0,-60-9-32 0 0,1 0 0 0 0,-1 0 0 0 0,1 0 0 0 0,-1 0 0 0 0,1 1 0 0 0,0-1 1 0 0,-1 0-1 0 0,1 0 0 0 0,-1-1 0 0 0,1 1 0 0 0,0 0 0 0 0,-1 0 0 0 0,1 0 0 0 0,-1 0 0 0 0,1 0 0 0 0,-1-1 0 0 0,1 1 0 0 0,-1 0 0 0 0,1 0 0 0 0,-1-1 0 0 0,1 1 0 0 0,-1 0 0 0 0,1-1 0 0 0,-1 1 0 0 0,1-1 0 0 0,-1 1 0 0 0,0-1 0 0 0,1 1 0 0 0,0-1 0 0 0,-1 0 20 0 0,0 0 0 0 0,0 0 1 0 0,0 0-1 0 0,0 0 0 0 0,0 0 0 0 0,0-1 0 0 0,-1 1 1 0 0,1 0-1 0 0,0 0 0 0 0,0 0 0 0 0,-1 0 0 0 0,1 0 1 0 0,-1 0-1 0 0,0-1 0 0 0,-26-36 895 0 0,25 35-854 0 0,-59-69 956 0 0,-141-127 0 0 0,182 181-1025 0 0,-1 1-1 0 0,0 2 1 0 0,-1 0 0 0 0,-1 1 0 0 0,-1 1 0 0 0,0 2-1 0 0,0 0 1 0 0,-35-10 0 0 0,58 21-17 0 0,1 0 0 0 0,0 0 0 0 0,0 0 0 0 0,-1 0 0 0 0,1 1 0 0 0,0-1 1 0 0,0 0-1 0 0,-1 0 0 0 0,1 0 0 0 0,0 0 0 0 0,0 0 0 0 0,-1 0 0 0 0,1 1 0 0 0,0-1 0 0 0,0 0 0 0 0,-1 0 0 0 0,1 0 0 0 0,0 1 1 0 0,0-1-1 0 0,0 0 0 0 0,0 0 0 0 0,0 1 0 0 0,-1-1 0 0 0,1 0 0 0 0,0 0 0 0 0,0 1 0 0 0,0-1 0 0 0,0 0 0 0 0,0 1 1 0 0,0-1-1 0 0,0 0 0 0 0,0 0 0 0 0,0 1 0 0 0,0-1 0 0 0,0 0 0 0 0,0 0 0 0 0,0 1 0 0 0,0-1 0 0 0,0 0 0 0 0,0 1 0 0 0,0-1 1 0 0,0 0-1 0 0,0 0 0 0 0,1 1 0 0 0,-1-1 0 0 0,0 0 0 0 0,0 0 0 0 0,0 1 0 0 0,0-1 0 0 0,1 0 0 0 0,-1 0 0 0 0,0 0 0 0 0,0 1 1 0 0,8 16-176 0 0,62 101-87 0 0,-45-80 252 0 0,-1 2 0 0 0,-2 1 0 0 0,-2 1 1 0 0,19 57-1 0 0,-18-22 4 0 0,13 42-4 0 0,-34-117 23 0 0,1-1-1 0 0,-1 1 0 0 0,1-1 1 0 0,-1 1-1 0 0,1-1 0 0 0,-1 0 1 0 0,1 0-1 0 0,0 1 0 0 0,0-1 1 0 0,0 0-1 0 0,0 0 0 0 0,-1 0 1 0 0,2 0-1 0 0,-1 0 0 0 0,0 0 1 0 0,1 1-1 0 0,-1-2 2 0 0,-1 0 1 0 0,1 0 0 0 0,-1 0-1 0 0,1 0 1 0 0,-1 0-1 0 0,1 0 1 0 0,-1 0-1 0 0,1 0 1 0 0,-1 0 0 0 0,1 0-1 0 0,-1-1 1 0 0,1 1-1 0 0,-1 0 1 0 0,1 0-1 0 0,-1 0 1 0 0,1-1 0 0 0,-1 1-1 0 0,1 0 1 0 0,-1-1-1 0 0,0 1 1 0 0,1-1-1 0 0,-1 1 1 0 0,0 0-1 0 0,1-1 1 0 0,-1 1 0 0 0,0-1-1 0 0,1 1 1 0 0,-1-1-1 0 0,5-8 121 0 0,-1 1 0 0 0,0-1 0 0 0,4-16 0 0 0,-4 12-24 0 0,78-176 1424 0 0,-36 89-1184 0 0,-34 68-338 0 0,-1 0-1 0 0,-2-1 0 0 0,11-62 1 0 0,-19 81-1757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7394 0 0,'0'1'502'0'0,"0"-1"0"0"0,1 1 0 0 0,-1 0 0 0 0,0 0 0 0 0,1 0 0 0 0,-1 0 0 0 0,1-1 0 0 0,-1 1 0 0 0,1 0 0 0 0,0 0 0 0 0,-1-1 0 0 0,1 1 0 0 0,0 0 0 0 0,-1-1 0 0 0,1 1 0 0 0,0-1 0 0 0,1 2 0 0 0,18 3 3413 0 0,25-8-1969 0 0,-38 2-1275 0 0,15-1-221 0 0,1 0-1 0 0,35 2 1 0 0,-49 1-440 0 0,-1 0 0 0 0,0 0 0 0 0,0 1 0 0 0,0-1 0 0 0,0 2 0 0 0,0-1 0 0 0,-1 1 0 0 0,1 1 0 0 0,-1-1 0 0 0,12 8 0 0 0,-17-10-25 0 0,-1 0 0 0 0,1 1-1 0 0,0-1 1 0 0,-1 0 0 0 0,0 1-1 0 0,1-1 1 0 0,-1 1 0 0 0,0-1-1 0 0,1 1 1 0 0,-1-1 0 0 0,0 1-1 0 0,0 0 1 0 0,-1 0 0 0 0,1-1 0 0 0,0 1-1 0 0,0 0 1 0 0,-1 0 0 0 0,1 0-1 0 0,-1 0 1 0 0,0 0 0 0 0,1 0-1 0 0,-1 0 1 0 0,0 0 0 0 0,0 0-1 0 0,-1 0 1 0 0,1 0 0 0 0,0 0 0 0 0,0 0-1 0 0,-1 0 1 0 0,0 0 0 0 0,1-1-1 0 0,-1 1 1 0 0,0 0 0 0 0,0 0-1 0 0,0 0 1 0 0,-2 2 0 0 0,-4 6-89 0 0,-1 0-1 0 0,0-1 1 0 0,-1 0 0 0 0,-17 15 0 0 0,6-6 63 0 0,17-15 31 0 0,-1 1-1 0 0,1-1 1 0 0,0 1-1 0 0,0 0 1 0 0,1 0-1 0 0,-1 0 1 0 0,1 0-1 0 0,0 1 1 0 0,0-1 0 0 0,0 1-1 0 0,0-1 1 0 0,1 1-1 0 0,0-1 1 0 0,0 1-1 0 0,0 5 1 0 0,1-7 11 0 0,0-1-1 0 0,0 0 1 0 0,1 0 0 0 0,-1 1-1 0 0,1-1 1 0 0,0 0 0 0 0,0 0 0 0 0,-1 0-1 0 0,1 0 1 0 0,1 0 0 0 0,-1 0-1 0 0,0 0 1 0 0,0 0 0 0 0,1 0 0 0 0,-1 0-1 0 0,1-1 1 0 0,-1 1 0 0 0,1 0 0 0 0,0-1-1 0 0,0 0 1 0 0,0 1 0 0 0,0-1-1 0 0,0 0 1 0 0,0 0 0 0 0,0 0 0 0 0,0 0-1 0 0,0 0 1 0 0,0-1 0 0 0,0 1-1 0 0,1-1 1 0 0,-1 1 0 0 0,0-1 0 0 0,4 0-1 0 0,6 2-198 0 0,1 0-1 0 0,-1-1 1 0 0,1-1-1 0 0,-1 0 1 0 0,1-1 0 0 0,-1 0-1 0 0,1-1 1 0 0,-1-1-1 0 0,0 0 1 0 0,13-5-1 0 0,-16 5-574 0 0,-1-1 0 0 0,0 0 0 0 0,-1 0 0 0 0,1-1 0 0 0,-1 0 0 0 0,9-8 0 0 0,-10 8-398 0 0,0-1 0 0 0,0 0 0 0 0,-1-1 0 0 0,0 0 0 0 0,0 1 0 0 0,-1-1 0 0 0,5-10 0 0 0,7-19-3417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81 3481 0 0,'-40'17'2435'0'0,"-26"10"2829"0"0,21-12 1907 0 0,71-24-3410 0 0,17-11-2607 0 0,-4 3-496 0 0,-32 14-558 0 0,0-1 0 0 0,0 1 0 0 0,0 1 0 0 0,0-1-1 0 0,1 1 1 0 0,-1 1 0 0 0,1-1 0 0 0,-1 1 0 0 0,1 0 0 0 0,0 1 0 0 0,-1 0 0 0 0,1 0 0 0 0,0 1 0 0 0,12 2 0 0 0,27 8 15 0 0,0-3 0 0 0,1-2 0 0 0,0-2 0 0 0,0-2 0 0 0,89-7 1 0 0,-124 3-96 0 0,235-16 374 0 0,-189 17-103 0 0,1 2-1 0 0,70 12 0 0 0,-60-5-200 0 0,1-3-1 0 0,-1-3 1 0 0,1-3 0 0 0,102-15-1 0 0,-58 7 309 0 0,205 10 0 0 0,-231 3-233 0 0,0-4-1 0 0,102-13 1 0 0,0-7 168 0 0,-153 18-311 0 0,-1 2 0 0 0,1 2 0 0 0,41 6 0 0 0,-28 0 0 0 0,1-2 0 0 0,-1-2 0 0 0,79-5 0 0 0,61 0 42 0 0,-122 4-8 0 0,98-10 0 0 0,-66-13 254 0 0,-67 12-102 0 0,55-6 0 0 0,70 16-125 0 0,-140-1-57 0 0,0-1 31 0 0,-1-1 0 0 0,24-4 0 0 0,-26 3-46 0 0,0 0 0 0 0,0 1 1 0 0,25 2-1 0 0,2 4 92 0 0,-1 2-1 0 0,65 21 0 0 0,-101-27-73 0 0,0-1-1 0 0,0 1 1 0 0,0-1 0 0 0,0 0-1 0 0,0 0 1 0 0,0-1 0 0 0,0 0-1 0 0,0 0 1 0 0,0 0 0 0 0,0-1-1 0 0,-1 0 1 0 0,1 0 0 0 0,-1 0-1 0 0,1-1 1 0 0,-1 1 0 0 0,8-6-1 0 0,-6 4-20 0 0,0 0 0 0 0,1 0 0 0 0,-1 1 0 0 0,1 0-1 0 0,0 0 1 0 0,0 1 0 0 0,0 0 0 0 0,16-1-1 0 0,63-5 14 0 0,-69 5-35 0 0,1 1 0 0 0,-1 0 1 0 0,1 2-1 0 0,35 3 0 0 0,-17 2 14 0 0,0 2 0 0 0,-1 1 0 0 0,61 23 0 0 0,-57-13 3 0 0,-27-11 1 0 0,0 0 1 0 0,1-1-1 0 0,-1-1 0 0 0,1 0 0 0 0,1-1 0 0 0,-1 0 0 0 0,1-1 0 0 0,26 1 0 0 0,-34-5-5 0 0,1-1-1 0 0,-1 0 0 0 0,0 0 0 0 0,0-1 0 0 0,0 1 0 0 0,0-2 1 0 0,-1 1-1 0 0,1-1 0 0 0,-1 0 0 0 0,8-7 0 0 0,-9 7 0 0 0,0 0 0 0 0,1 0 0 0 0,0 1 0 0 0,0-1 0 0 0,0 1 0 0 0,0 0 0 0 0,0 1 0 0 0,1-1-1 0 0,-1 1 1 0 0,1 1 0 0 0,12-3 0 0 0,-17 5-1 0 0,1-1-1 0 0,0 1 1 0 0,0-1 0 0 0,0 1-1 0 0,-1 0 1 0 0,1 0 0 0 0,-1 0-1 0 0,1 1 1 0 0,0-1 0 0 0,-1 1-1 0 0,0-1 1 0 0,1 1 0 0 0,-1 0-1 0 0,0 0 1 0 0,0 0 0 0 0,0 0-1 0 0,2 3 1 0 0,-2-3 4 0 0,-1 0-1 0 0,1 0 1 0 0,0 0-1 0 0,0 0 1 0 0,-1 0-1 0 0,1-1 1 0 0,0 1 0 0 0,0-1-1 0 0,1 1 1 0 0,-1-1-1 0 0,0 0 1 0 0,0 0-1 0 0,1 0 1 0 0,-1 0 0 0 0,0 0-1 0 0,1 0 1 0 0,-1-1-1 0 0,1 1 1 0 0,-1-1-1 0 0,1 0 1 0 0,-1 0 0 0 0,1 0-1 0 0,0 0 1 0 0,-1 0-1 0 0,3-1 1 0 0,5-2 0 0 0,0-1 0 0 0,-1 0 0 0 0,1 0 1 0 0,-1-1-1 0 0,13-9 0 0 0,-14 8-5 0 0,0 1 1 0 0,0 1-1 0 0,1-1 0 0 0,0 1 1 0 0,0 1-1 0 0,12-4 0 0 0,-21 7-25 0 0,1 1 1 0 0,-1 0-1 0 0,1 0 0 0 0,-1 0 0 0 0,0 0 0 0 0,1 0 1 0 0,-1 0-1 0 0,0 0 0 0 0,0 0 0 0 0,0 0 0 0 0,0 0 1 0 0,0 0-1 0 0,0 0 0 0 0,0 0 0 0 0,0 0 1 0 0,0 0-1 0 0,0 0 0 0 0,0 0 0 0 0,-1 0 0 0 0,0 2 1 0 0,0 17-1536 0 0,1-20 1440 0 0,0 0 1 0 0,0 0-1 0 0,0-1 1 0 0,0 1-1 0 0,0 0 1 0 0,0 0-1 0 0,0 0 0 0 0,0 0 1 0 0,0-1-1 0 0,0 1 1 0 0,1 0-1 0 0,1-1-1852 0 0,-2 1 1852 0 0,0 0 0 0 0,0-1 1 0 0,1 1-1 0 0,-1 0 1 0 0,0 0-1 0 0,0 0 1 0 0,0 0-1 0 0,0 1 1 0 0,1-1-1 0 0,-1 0 1 0 0,0 0-1 0 0,0 0 0 0 0,0 0 1 0 0,0 0-1 0 0,1 0 1 0 0,-1 0-1 0 0,0 0 1 0 0,0 0-1 0 0,0 0 1 0 0,2 2-1854 0 0,-2-1 1853 0 0,0-1 1 0 0,0 0-1 0 0,0 0 1 0 0,0 1-1 0 0,6-19-10573 0 0,-2 3 3724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4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5481 0 0,'-2'1'9899'0'0,"-4"6"-4648"0"0,-27 40-3005 0 0,21-25-2071 0 0,-98 175 835 0 0,78-146-1228 0 0,-66 81 0 0 0,96-130 69 0 0,1 0 0 0 0,0-1 0 0 0,-1 1 0 0 0,1-1 0 0 0,-1 0 0 0 0,0 1 0 0 0,1-1 0 0 0,-1 0 0 0 0,0 0-1 0 0,-4 2 1 0 0,2-7-1270 0 0,9-13 803 0 0,0 6 568 0 0,1-1 0 0 0,0 1 0 0 0,1 0 0 0 0,1 0 0 0 0,-1 1 0 0 0,2 0 0 0 0,-1 0 0 0 0,20-15 0 0 0,-25 22 62 0 0,-1 1-1 0 0,1 0 0 0 0,0 0 1 0 0,0 0-1 0 0,0 0 1 0 0,0 1-1 0 0,0-1 0 0 0,0 1 1 0 0,0 0-1 0 0,0-1 1 0 0,1 2-1 0 0,-1-1 0 0 0,1 0 1 0 0,-1 1-1 0 0,0-1 1 0 0,1 1-1 0 0,-1 0 0 0 0,1 0 1 0 0,-1 0-1 0 0,1 1 1 0 0,-1-1-1 0 0,0 1 0 0 0,1 0 1 0 0,-1 0-1 0 0,0 0 1 0 0,1 0-1 0 0,-1 1 0 0 0,0-1 1 0 0,0 1-1 0 0,0 0 1 0 0,0 0-1 0 0,-1 0 0 0 0,1 0 1 0 0,0 1-1 0 0,-1-1 1 0 0,0 0-1 0 0,5 6 0 0 0,20 32-49 0 0,12 14 222 0 0,-36-50-656 0 0,0-1 0 0 0,0 0 0 0 0,0 0 0 0 0,1 0 0 0 0,-1-1 0 0 0,1 1 0 0 0,0-1 0 0 0,0 0-1 0 0,0 0 1 0 0,0 0 0 0 0,0 0 0 0 0,5 0 0 0 0,23-3-10380 0 0,-22-4 8113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4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5273 0 0,'3'3'3905'0'0,"3"4"-480"0"0,0 4-217 0 0,0 4-423 0 0,-3 0-569 0 0,0 3-719 0 0,-2 4-689 0 0,1 3-344 0 0,-2 4-248 0 0,0 4-160 0 0,0 4-112 0 0,-2 0-448 0 0,2 0-864 0 0,2-1-1609 0 0,-4-1-2224 0 0,-4-8 72 0 0,2 3-952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4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12475 0 0,'8'-9'10397'0'0,"-8"9"-10026"0"0,1 0 1 0 0,0 0-1 0 0,30-15 2197 0 0,38-10-2652 0 0,-51 20 154 0 0,1 1 0 0 0,24-2 1 0 0,-36 5-64 0 0,1 0 0 0 0,-1 1 0 0 0,0 1 0 0 0,0-1 0 0 0,0 1 0 0 0,0 0 0 0 0,0 1 0 0 0,0-1 0 0 0,9 5 0 0 0,-15-6-9 0 0,1 1 0 0 0,-1 0 0 0 0,0 0 0 0 0,0 0 0 0 0,0 0 0 0 0,-1 0-1 0 0,1 0 1 0 0,0 0 0 0 0,0 0 0 0 0,0 0 0 0 0,-1 0 0 0 0,1 0 0 0 0,-1 0 0 0 0,1 1 0 0 0,-1-1 0 0 0,1 0 0 0 0,-1 0 0 0 0,0 1-1 0 0,1-1 1 0 0,-1 0 0 0 0,0 1 0 0 0,0-1 0 0 0,0 0 0 0 0,0 1 0 0 0,0-1 0 0 0,0 0 0 0 0,0 1 0 0 0,-1-1 0 0 0,1 0 0 0 0,0 1-1 0 0,-1-1 1 0 0,1 0 0 0 0,-1 0 0 0 0,0 0 0 0 0,1 1 0 0 0,-1-1 0 0 0,-1 1 0 0 0,-1 6-7 0 0,-2-1 1 0 0,1 0 0 0 0,-1 0-1 0 0,-8 9 1 0 0,-5 1-17 0 0,14-15 18 0 0,1 1 0 0 0,0-1-1 0 0,0 1 1 0 0,0 0 0 0 0,0 1 0 0 0,0-1-1 0 0,0 0 1 0 0,1 1 0 0 0,-4 5-1 0 0,7-7 6 0 0,-1-1 0 0 0,0 0 0 0 0,0 0 0 0 0,0 0 0 0 0,1 0 0 0 0,-1 0 0 0 0,1 0 0 0 0,-1 0 0 0 0,1 0 0 0 0,-1 0-1 0 0,1 0 1 0 0,-1 0 0 0 0,1-1 0 0 0,0 1 0 0 0,-1 0 0 0 0,1 0 0 0 0,0 0 0 0 0,0-1 0 0 0,0 1 0 0 0,0 0 0 0 0,0-1 0 0 0,0 1-1 0 0,0-1 1 0 0,0 1 0 0 0,0-1 0 0 0,1 1 0 0 0,29 13-5 0 0,-30-14 6 0 0,14 5-411 0 0,1 0 0 0 0,0-1-1 0 0,0-1 1 0 0,1-1-1 0 0,-1 0 1 0 0,0-1 0 0 0,20-1-1 0 0,-23-1-1119 0 0,0 0 0 0 0,0-1 0 0 0,23-7-1 0 0,-27 6-91 0 0,0-1-1 0 0,0 1 0 0 0,-1-2 1 0 0,0 1-1 0 0,15-11 0 0 0,2-6-3387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12427 0 0,'-8'6'10332'0'0,"16"0"-6971"0"0,22 1-4008 0 0,-26-6 1281 0 0,151 27-884 0 0,-89-20-4639 0 0,-56-9 500 0 0,-12-3 1047 0 0,-18-3 2249 0 0,12 7 1658 0 0,1 0 1 0 0,-1 1-1 0 0,1 0 0 0 0,-1 0 1 0 0,1 1-1 0 0,0-1 0 0 0,0 2 1 0 0,-1-1-1 0 0,-8 5 1 0 0,13-5-352 0 0,0 0 0 0 0,0 0 0 0 0,0 0 0 0 0,0 1 0 0 0,0-1 1 0 0,0 1-1 0 0,1 0 0 0 0,-1-1 0 0 0,1 1 0 0 0,0 0 1 0 0,0 0-1 0 0,0 1 0 0 0,0-1 0 0 0,0 0 0 0 0,1 1 1 0 0,-1-1-1 0 0,1 1 0 0 0,0-1 0 0 0,0 1 0 0 0,0 5 0 0 0,0 3-177 0 0,1-1 0 0 0,0 1 0 0 0,0 0-1 0 0,1-1 1 0 0,3 15 0 0 0,-3-20-440 0 0,1 0 0 0 0,-1 0 1 0 0,1-1-1 0 0,0 1 0 0 0,1 0 1 0 0,-1-1-1 0 0,1 1 0 0 0,0-1 1 0 0,0 0-1 0 0,1 0 0 0 0,7 8 1 0 0,-11-13 167 0 0,0 1 0 0 0,1-1 0 0 0,-1 1 0 0 0,1-1 0 0 0,-1 1 0 0 0,1-1 1 0 0,0 0-1 0 0,-1 1 0 0 0,1-1 0 0 0,-1 0 0 0 0,1 1 0 0 0,0-1 0 0 0,-1 0 0 0 0,1 0 1 0 0,-1 0-1 0 0,1 1 0 0 0,0-1 0 0 0,-1 0 0 0 0,1 0 0 0 0,0 0 0 0 0,-1 0 0 0 0,1 0 0 0 0,0 0 1 0 0,-1-1-1 0 0,1 1 0 0 0,0 0 0 0 0,-1 0 0 0 0,1 0 0 0 0,0-1 0 0 0,-1 1 0 0 0,1 0 1 0 0,0-1-1 0 0,1 0-111 0 0,-1-1 0 0 0,1 1 1 0 0,-1-1-1 0 0,0 0 0 0 0,1 0 1 0 0,-1 1-1 0 0,0-1 0 0 0,0 0 1 0 0,0 0-1 0 0,1-3 0 0 0,1-5-14 0 0,0 1 0 0 0,0-1-1 0 0,1-14 1 0 0,-2-44 1373 0 0,-3 38 15043 0 0,2 68-15874 0 0,-2 0-1 0 0,-2-1 1 0 0,-12 61 0 0 0,14-95-370 0 0,0 1 0 0 0,0-1 0 0 0,-1 0 0 0 0,1 0 0 0 0,-1 1-1 0 0,0-1 1 0 0,0-1 0 0 0,0 1 0 0 0,0 0 0 0 0,0 0 0 0 0,-1-1 0 0 0,1 1 0 0 0,-1-1 0 0 0,0 0 0 0 0,1 0 0 0 0,-1 0 0 0 0,-6 3 0 0 0,-2 0-170 0 0,0 0 0 0 0,0-1 0 0 0,-21 5 0 0 0,34-6 2226 0 0,13 2-546 0 0,18 2 207 0 0,-18-7-1365 0 0,1 0 0 0 0,-1-1 0 0 0,1 0 0 0 0,-1-1 0 0 0,1-1 0 0 0,-1-1 0 0 0,18-6 0 0 0,-21 6-1123 0 0,0-1 1 0 0,0-1 0 0 0,19-12 0 0 0,-25 14-533 0 0,0 0 0 0 0,-1-1 1 0 0,1 0-1 0 0,-1 0 0 0 0,0-1 1 0 0,0 1-1 0 0,5-9 0 0 0,0-2-3896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4737 0 0,'-9'0'12590'0'0,"8"0"-12170"0"0,-6 12 4568 0 0,-1 22-4954 0 0,6-26 850 0 0,-17 89-1113 0 0,6-31-3061 0 0,14-69 3304 0 0,0 0 1 0 0,0 0 0 0 0,1 0-1 0 0,-1 0 1 0 0,1 0 0 0 0,-1 0-1 0 0,1 0 1 0 0,0 0 0 0 0,0 0-1 0 0,0 1 1 0 0,1-1 0 0 0,-1 1-1 0 0,0 0 1 0 0,1 0 0 0 0,0 0-1 0 0,-1 0 1 0 0,1 0 0 0 0,0 0 0 0 0,0 0-1 0 0,0 1 1 0 0,0 0 0 0 0,0 0-1 0 0,5-2 1 0 0,9-1-376 0 0,-1 1 0 0 0,1 0 0 0 0,25-1 0 0 0,-26 3-1432 0 0,-15 1 1294 0 0,0 0 0 0 0,1 0 0 0 0,-1-1 0 0 0,0 1 1 0 0,0 0-1 0 0,0 0 0 0 0,0-1 0 0 0,1 1 0 0 0,-1-1 0 0 0,0 1 0 0 0,0-1 0 0 0,0 0 0 0 0,0 1 1 0 0,0-1-1 0 0,0 0 0 0 0,0 0 0 0 0,-1 1 0 0 0,1-1 0 0 0,0 0 0 0 0,0 0 0 0 0,0 0 0 0 0,0-2 1 0 0,0 1 249 0 0,0 0 1 0 0,0-1 0 0 0,-1 1-1 0 0,1-1 1 0 0,-1 1 0 0 0,1-1 0 0 0,-1 1-1 0 0,0-1 1 0 0,0 1 0 0 0,-1-5-1 0 0,-1-7 2208 0 0,0 1-1 0 0,-2-1 0 0 0,-5-16 1 0 0,4 15 964 0 0,-3 3 4370 0 0,3 28-3129 0 0,3-8-4885 0 0,-6 30 1014 0 0,0 1 0 0 0,-3 58 0 0 0,11-74-1267 0 0,3 44 0 0 0,0-53-675 0 0,-1 1 0 0 0,2-1 0 0 0,9 26-1 0 0,-5-27-2401 0 0,-8-12 3894 0 0,0-1 1 0 0,0 0-1 0 0,0 0 0 0 0,1 1 1 0 0,-1-1-1 0 0,0 0 1 0 0,0 0-1 0 0,1 0 1 0 0,-1 0-1 0 0,0 1 1 0 0,0-1-1 0 0,1 0 1 0 0,-1 0-1 0 0,0 0 1 0 0,1 0-1 0 0,-1 0 1 0 0,0 0-1 0 0,0 0 1 0 0,1 0-1 0 0,-1 0 1 0 0,0 0-1 0 0,1 0 0 0 0,-1 0 1 0 0,0 0-1 0 0,1 0 1 0 0,-1 0-1 0 0,0 0 1 0 0,0 0-1 0 0,1 0 1 0 0,-1 0-1 0 0,0-1 1 0 0,1 1-1 0 0,-1 0 1 0 0,0 0-1 0 0,0 0 1 0 0,1 0-1 0 0,-1-1 1 0 0,0 1-1 0 0,0 0 1 0 0,0 0-1 0 0,1 0 1 0 0,-1-1-1 0 0,6-7-4003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11282 0 0,'27'6'10576'0'0,"19"-8"-8564"0"0,-10-1-1670 0 0,-10 4-197 0 0,43 8 0 0 0,-23 4-2218 0 0,-41-10 799 0 0,1-1 0 0 0,-1 1 0 0 0,0-1 0 0 0,-1 2 1 0 0,9 5-1 0 0,-12-8 1013 0 0,-1-1 0 0 0,1 0 0 0 0,-1 0 0 0 0,0 1 0 0 0,1-1 0 0 0,-1 0 0 0 0,0 1 0 0 0,1-1 0 0 0,-1 0 1 0 0,0 1-1 0 0,0-1 0 0 0,1 0 0 0 0,-1 1 0 0 0,0-1 0 0 0,0 1 0 0 0,0-1 0 0 0,1 0 0 0 0,-1 1 0 0 0,0-1 0 0 0,0 1 0 0 0,0-1 0 0 0,0 1 0 0 0,0-1 0 0 0,0 1 1 0 0,0-1-1 0 0,0 0 0 0 0,0 1 0 0 0,0-1 0 0 0,0 1 0 0 0,0-1 0 0 0,-1 1 0 0 0,-1 7-4239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10610 0 0,'37'-16'8031'0'0,"26"3"-4990"0"0,-23 5-2209 0 0,46-11-500 0 0,-109 48-1127 0 0,14-18 765 0 0,1 0 0 0 0,1 0-1 0 0,0 1 1 0 0,0 0 0 0 0,1 1-1 0 0,1-1 1 0 0,0 1 0 0 0,-5 25 0 0 0,8-31 33 0 0,1 0 1 0 0,0 0 0 0 0,0-1 0 0 0,0 1-1 0 0,1 0 1 0 0,0 0 0 0 0,1 0 0 0 0,0 0 0 0 0,0 0-1 0 0,0 0 1 0 0,1 0 0 0 0,0-1 0 0 0,0 1-1 0 0,0-1 1 0 0,1 1 0 0 0,0-1 0 0 0,1 0-1 0 0,-1 0 1 0 0,7 8 0 0 0,-8-12 31 0 0,-1 0 1 0 0,1-1-1 0 0,0 1 0 0 0,-1 0 1 0 0,1-1-1 0 0,0 1 0 0 0,0-1 1 0 0,0 0-1 0 0,0 0 0 0 0,0 1 1 0 0,1-1-1 0 0,-1-1 0 0 0,0 1 1 0 0,0 0-1 0 0,1 0 0 0 0,-1-1 1 0 0,0 0-1 0 0,1 1 0 0 0,-1-1 1 0 0,1 0-1 0 0,-1 0 1 0 0,0 0-1 0 0,1 0 0 0 0,-1-1 1 0 0,0 1-1 0 0,1-1 0 0 0,-1 1 1 0 0,0-1-1 0 0,1 0 0 0 0,-1 0 1 0 0,0 0-1 0 0,0 0 0 0 0,0 0 1 0 0,4-3-1 0 0,-1 0 110 0 0,-1 1 0 0 0,0-1 1 0 0,0 0-1 0 0,0 0 0 0 0,0-1 0 0 0,-1 1 0 0 0,1-1 1 0 0,-1 0-1 0 0,0 0 0 0 0,-1 0 0 0 0,1 0 1 0 0,-1 0-1 0 0,2-8 0 0 0,-2 6-45 0 0,0-1-1 0 0,-1 1 1 0 0,0 0-1 0 0,0-1 1 0 0,-1 1-1 0 0,0 0 1 0 0,0-1-1 0 0,-1 1 1 0 0,-1-10-1 0 0,0 13-90 0 0,1 0 0 0 0,0 0 0 0 0,-1 0 0 0 0,0 0 0 0 0,0 0 0 0 0,0 1 0 0 0,-1-1 0 0 0,1 0 0 0 0,-1 1 0 0 0,0 0 0 0 0,0 0 0 0 0,0 0 0 0 0,0 0 0 0 0,0 0-1 0 0,-1 1 1 0 0,0-1 0 0 0,-4-2 0 0 0,-8-4-640 0 0,-37-19-374 0 0,50 27 84 0 0,-1-1 1 0 0,0 1-1 0 0,0 0 0 0 0,0 0 0 0 0,0 0 0 0 0,-7 0 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4569 0 0,'8'-11'3312'0'0,"5"-2"5881"0"0,-13 13-8932 0 0,1-1-1 0 0,-1 1 0 0 0,0 0 0 0 0,1 0 0 0 0,-1 0 0 0 0,0 0 0 0 0,1 0 0 0 0,-1 0 0 0 0,1-1 1 0 0,-1 1-1 0 0,0 0 0 0 0,1 0 0 0 0,-1 0 0 0 0,0 0 0 0 0,1 0 0 0 0,-1 0 0 0 0,0 1 1 0 0,1-1-1 0 0,-1 0 0 0 0,1 0 0 0 0,-1 0 0 0 0,0 0 0 0 0,1 0 0 0 0,-1 0 0 0 0,0 1 1 0 0,1-1-1 0 0,-1 0 0 0 0,8 17 2557 0 0,-6 3-2443 0 0,0 0 0 0 0,-1 0-1 0 0,-2 0 1 0 0,-4 40 0 0 0,-1 8-703 0 0,5-44-160 0 0,-1 30-1391 0 0,3-39-235 0 0,-1-15 2052 0 0,0 0-1 0 0,0 0 1 0 0,0 0-1 0 0,0 0 1 0 0,0-1-1 0 0,0 1 1 0 0,0 0-1 0 0,0 0 0 0 0,0 0 1 0 0,0 0-1 0 0,0 0 1 0 0,0 0-1 0 0,0 0 1 0 0,1 0-1 0 0,-1 0 1 0 0,0 0-1 0 0,0-1 1 0 0,1 1-827 0 0,-1 0 826 0 0,0 0 1 0 0,0 0-1 0 0,0 0 1 0 0,0 0-1 0 0,0 0 0 0 0,0 0 1 0 0,0 0-1 0 0,1 0 1 0 0,-1 0-1 0 0,0 0 1 0 0,0 0-1 0 0,0 0 1 0 0,0 0-1 0 0,0 0 0 0 0,0 0 1 0 0,0 0-1 0 0,0 0 1 0 0,0 0-1 0 0,0 0 1 0 0,1 0-1 0 0,2-10 227 0 0,1 1 0 0 0,0-1 0 0 0,1 1-1 0 0,0 0 1 0 0,1 0 0 0 0,0 0 0 0 0,10-11 0 0 0,-14 18-174 0 0,0 0 0 0 0,1-1 1 0 0,-1 1-1 0 0,1 0 1 0 0,0 0-1 0 0,-1 0 0 0 0,1 1 1 0 0,0-1-1 0 0,0 1 1 0 0,0-1-1 0 0,0 1 0 0 0,0 0 1 0 0,1 0-1 0 0,-1 1 1 0 0,0-1-1 0 0,0 0 0 0 0,1 1 1 0 0,-1 0-1 0 0,0 0 1 0 0,1 0-1 0 0,-1 0 0 0 0,0 1 1 0 0,1-1-1 0 0,-1 1 1 0 0,0 0-1 0 0,5 2 0 0 0,-1-1-605 0 0,12 5-4156 0 0,-18-7 4153 0 0,0 0-1 0 0,1 1 1 0 0,-1-1 0 0 0,0 0-1 0 0,0 0 1 0 0,1 0-1 0 0,-1-1 1 0 0,0 1 0 0 0,0 0-1 0 0,0 0 1 0 0,1-1-1 0 0,-1 1 1 0 0,0 0 0 0 0,1-2-1 0 0,6-3-4500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91 4873 0 0,'0'0'3'0'0,"-4"-6"2102"0"0,-1 0 0 0 0,1 0 0 0 0,0-1-1 0 0,0 0 1 0 0,-5-13 0 0 0,9 19-1772 0 0,-1 0 1 0 0,1 0-1 0 0,0 0 0 0 0,0-1 0 0 0,0 1 1 0 0,-1 0-1 0 0,1 0 0 0 0,0-1 0 0 0,1 1 1 0 0,-1 0-1 0 0,0 0 0 0 0,0 0 0 0 0,0-1 1 0 0,1 1-1 0 0,-1 0 0 0 0,1 0 0 0 0,-1 0 1 0 0,2-2-1 0 0,-1 2-199 0 0,0 0 1 0 0,0-1-1 0 0,1 1 0 0 0,-1 0 0 0 0,1 0 1 0 0,-1 0-1 0 0,1 0 0 0 0,-1 0 1 0 0,1 1-1 0 0,0-1 0 0 0,-1 0 1 0 0,1 1-1 0 0,0-1 0 0 0,0 1 1 0 0,-1 0-1 0 0,4-1 0 0 0,2 1-89 0 0,-1 0 0 0 0,0 0 0 0 0,0 1 0 0 0,0 0 0 0 0,0 0-1 0 0,0 0 1 0 0,0 1 0 0 0,0 0 0 0 0,0 0 0 0 0,0 0 0 0 0,-1 1-1 0 0,1 0 1 0 0,-1 0 0 0 0,0 0 0 0 0,0 1 0 0 0,0 0 0 0 0,0 0 0 0 0,0 0-1 0 0,-1 1 1 0 0,0-1 0 0 0,4 7 0 0 0,-3-6-15 0 0,-1 0 1 0 0,0 0-1 0 0,0 1 1 0 0,-1 0-1 0 0,0 0 0 0 0,0 0 1 0 0,0 0-1 0 0,-1 1 1 0 0,0-1-1 0 0,0 1 1 0 0,0-1-1 0 0,-1 1 0 0 0,0-1 1 0 0,0 1-1 0 0,-1 0 1 0 0,0 0-1 0 0,0 0 0 0 0,-1-1 1 0 0,-1 9-1 0 0,-8 16-1216 0 0,-2-1 0 0 0,-28 51 0 0 0,15-34-3329 0 0,39-68 3466 0 0,-2 8 1541 0 0,-1 0 1 0 0,2 1-1 0 0,18-14 0 0 0,-25 22-435 0 0,1-1-1 0 0,-1 1 1 0 0,1 0 0 0 0,0 0-1 0 0,0 1 1 0 0,0 0 0 0 0,0 0-1 0 0,1 1 1 0 0,14-3 0 0 0,-19 5-98 0 0,0 1 1 0 0,1-1 0 0 0,-1 1-1 0 0,0 0 1 0 0,0 0 0 0 0,0 0-1 0 0,0 0 1 0 0,0 1 0 0 0,0-1-1 0 0,3 3 1 0 0,14 5-1852 0 0,-3-8-3632 0 0,-12-12-1676 0 0,-5-17 4978 0 0,0 21 1238 0 0,1-11-943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18148 0 0,'0'1'206'0'0,"1"0"0"0"0,-1 0 0 0 0,0 0 0 0 0,0-1 0 0 0,1 1 0 0 0,-1 0 0 0 0,0 0 0 0 0,1 0 0 0 0,-1 0 0 0 0,1 0 0 0 0,-1-1 0 0 0,1 1 0 0 0,-1 0 0 0 0,1 0 0 0 0,0-1 1 0 0,-1 1-1 0 0,1 0 0 0 0,0-1 0 0 0,-1 1 0 0 0,1-1 0 0 0,0 1 0 0 0,0-1 0 0 0,0 1 0 0 0,0-1 0 0 0,-1 0 0 0 0,1 1 0 0 0,0-1 0 0 0,0 0 0 0 0,2 0 0 0 0,31 4 629 0 0,-25-4-263 0 0,5 1-406 0 0,1 1-1 0 0,-1 0 1 0 0,0 1-1 0 0,0 0 1 0 0,0 1-1 0 0,0 1 0 0 0,0 0 1 0 0,-1 1-1 0 0,20 11 1 0 0,-28-13-164 0 0,1-1 1 0 0,-1 2-1 0 0,0-1 0 0 0,0 0 1 0 0,-1 1-1 0 0,1 0 1 0 0,-1 0-1 0 0,0 1 1 0 0,-1-1-1 0 0,1 1 0 0 0,-1-1 1 0 0,0 1-1 0 0,0 0 1 0 0,-1 1-1 0 0,0-1 0 0 0,0 0 1 0 0,0 1-1 0 0,-1-1 1 0 0,0 1-1 0 0,0-1 0 0 0,0 1 1 0 0,-1-1-1 0 0,-1 9 1 0 0,-1-2-243 0 0,0 0 0 0 0,-1 0 0 0 0,0 0 0 0 0,-1-1 1 0 0,-1 1-1 0 0,0-1 0 0 0,-1 0 0 0 0,0 0 0 0 0,0-1 1 0 0,-1 0-1 0 0,-1 0 0 0 0,0-1 0 0 0,-1 1 1 0 0,0-2-1 0 0,0 1 0 0 0,-1-2 0 0 0,0 1 0 0 0,0-1 1 0 0,-1-1-1 0 0,0 1 0 0 0,-1-2 0 0 0,1 0 1 0 0,-1 0-1 0 0,-25 7 0 0 0,16-10-332 0 0,39-2 1181 0 0,64 3 754 0 0,-63-5-1240 0 0,1 2-1 0 0,-1 0 1 0 0,1 2 0 0 0,-1 0 0 0 0,35 10-1 0 0,-19 5 67 0 0,-5-2-1236 0 0,-11-10-3357 0 0,-16-26-11748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2657 0 0,'0'-6'1497'0'0,"1"-28"5518"0"0,-1 32-6421 0 0,0 1 0 0 0,0-1 0 0 0,0 1 0 0 0,0-1-1 0 0,1 1 1 0 0,-1-1 0 0 0,1 1 0 0 0,-1-1 0 0 0,1 1-1 0 0,-1 0 1 0 0,1-1 0 0 0,0 1 0 0 0,-1 0 0 0 0,1 0 0 0 0,0-1-1 0 0,0 1 1 0 0,2-2 0 0 0,4 30 2865 0 0,18 178-2063 0 0,-1-3-5864 0 0,-20-183 191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2961 0 0,'-11'7'2731'0'0,"0"0"0"0"0,1 1 1 0 0,0 0-1 0 0,-13 14 1 0 0,13-12-1622 0 0,1 1 1 0 0,0 0-1 0 0,1 1 1 0 0,-9 15-1 0 0,13-20-997 0 0,1 0 0 0 0,-1 0 0 0 0,1 1 0 0 0,0-1 0 0 0,1 1 0 0 0,0-1 0 0 0,0 1 0 0 0,0 0 0 0 0,1 0 0 0 0,0 0 0 0 0,1 0 0 0 0,0 0 0 0 0,0 0 0 0 0,1 0 0 0 0,0-1 0 0 0,0 1 0 0 0,1 0 1 0 0,0 0-1 0 0,4 10 0 0 0,-4-13-98 0 0,1-1 0 0 0,-1 1 0 0 0,1-1 0 0 0,0 0 0 0 0,0 0 0 0 0,1 0 0 0 0,-1 0 0 0 0,1-1 0 0 0,0 1 0 0 0,0-1 0 0 0,0 0 0 0 0,0 0 0 0 0,1 0 0 0 0,-1-1 0 0 0,1 1 1 0 0,0-1-1 0 0,-1-1 0 0 0,1 1 0 0 0,0 0 0 0 0,0-1 0 0 0,0 0 0 0 0,0 0 0 0 0,1-1 0 0 0,-1 1 0 0 0,0-1 0 0 0,0 0 0 0 0,0-1 0 0 0,0 1 0 0 0,0-1 0 0 0,1 0 0 0 0,-1 0 1 0 0,0-1-1 0 0,-1 1 0 0 0,1-1 0 0 0,0 0 0 0 0,0 0 0 0 0,-1-1 0 0 0,1 0 0 0 0,-1 1 0 0 0,0-2 0 0 0,0 1 0 0 0,0 0 0 0 0,0-1 0 0 0,-1 1 0 0 0,1-1 0 0 0,-1 0 0 0 0,0 0 1 0 0,0-1-1 0 0,0 1 0 0 0,2-6 0 0 0,-2 3 29 0 0,0 0 1 0 0,0 0 0 0 0,-1 0-1 0 0,1 0 1 0 0,-2-1 0 0 0,1 1-1 0 0,-1-1 1 0 0,0 1 0 0 0,0-1 0 0 0,-1 1-1 0 0,-1-9 1 0 0,0 8-85 0 0,0 1 0 0 0,0-1 0 0 0,-1 0 0 0 0,0 0 1 0 0,0 1-1 0 0,-1-1 0 0 0,0 1 0 0 0,-1 0 0 0 0,0 0 0 0 0,0 0 0 0 0,0 0 1 0 0,0 1-1 0 0,-1-1 0 0 0,-1 1 0 0 0,1 0 0 0 0,-9-7 0 0 0,0 1-547 0 0,-18-12-3600 0 0,55 48-13856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3353 0 0,'1'-1'615'0'0,"0"0"0"0"0,1 1 0 0 0,-1-1 0 0 0,0 0 0 0 0,1 1 0 0 0,-1 0 0 0 0,0-1 0 0 0,1 1 0 0 0,-1 0 0 0 0,1-1 0 0 0,-1 1 1 0 0,1 0-1 0 0,-1 0 0 0 0,1 0 0 0 0,-1 1 0 0 0,0-1 0 0 0,1 0 0 0 0,-1 0 0 0 0,1 1 0 0 0,-1-1 0 0 0,2 1 0 0 0,-2 0-327 0 0,-1 0 0 0 0,1 0-1 0 0,0 0 1 0 0,0 0 0 0 0,-1 0-1 0 0,1 0 1 0 0,-1 0 0 0 0,1 0-1 0 0,-1 0 1 0 0,1 0 0 0 0,-1 0-1 0 0,0 1 1 0 0,0-1 0 0 0,1 0-1 0 0,-1 0 1 0 0,0 0 0 0 0,0 1-1 0 0,0-1 1 0 0,0 0 0 0 0,-1 1-1 0 0,-1 11 61 0 0,0 0-1 0 0,-1 0 0 0 0,-9 22 0 0 0,7-20 64 0 0,0 1-360 0 0,2-9-85 0 0,1-1 1 0 0,-1 1-1 0 0,2-1 0 0 0,-1 1 0 0 0,1 0 1 0 0,0 0-1 0 0,0 0 0 0 0,0 0 0 0 0,1 0 1 0 0,0-1-1 0 0,1 1 0 0 0,1 11 0 0 0,-1-18 23 0 0,-1 1 1 0 0,1 0-1 0 0,0 0 0 0 0,-1 0 0 0 0,1-1 0 0 0,0 1 0 0 0,0 0 1 0 0,-1-1-1 0 0,1 1 0 0 0,0-1 0 0 0,0 1 0 0 0,0-1 0 0 0,0 1 1 0 0,0-1-1 0 0,-1 0 0 0 0,1 1 0 0 0,0-1 0 0 0,0 0 0 0 0,0 0 1 0 0,0 0-1 0 0,0 0 0 0 0,0 0 0 0 0,0 0 0 0 0,0 0 1 0 0,0 0-1 0 0,0 0 0 0 0,0 0 0 0 0,0 0 0 0 0,0-1 0 0 0,2 0 1 0 0,37-12 64 0 0,-22 7-16 0 0,-11 4-73 0 0,1 1 0 0 0,0 0 0 0 0,0 1 0 0 0,0 0 0 0 0,0 0 0 0 0,10 2 0 0 0,16 1-5263 0 0,-34-3 4906 0 0,1 0-1 0 0,-1 0 1 0 0,1 0 0 0 0,-1 0 0 0 0,1 0 0 0 0,-1 0 0 0 0,0 0 0 0 0,1-1 0 0 0,-1 1 0 0 0,1 0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95 7906 0 0,'-1'1'754'0'0,"0"1"-1"0"0,0 0 1 0 0,1 0 0 0 0,-1 0 0 0 0,0 0 0 0 0,0 0-1 0 0,1 0 1 0 0,0 0 0 0 0,-1 0 0 0 0,1 0 0 0 0,0 0-1 0 0,0 0 1 0 0,0 0 0 0 0,0 0 0 0 0,0 0 0 0 0,0 0 0 0 0,1 2-1 0 0,1 1-282 0 0,-1-1-1 0 0,1 1 0 0 0,0-1 0 0 0,0 0 0 0 0,0 1 1 0 0,0-1-1 0 0,4 4 0 0 0,3 3-421 0 0,0-1 1 0 0,0 0-1 0 0,1-1 0 0 0,15 12 1 0 0,-21-18-146 0 0,1 0 1 0 0,-1-1-1 0 0,1 1 1 0 0,0-1 0 0 0,0 0-1 0 0,0 0 1 0 0,0 0-1 0 0,0 0 1 0 0,0-1-1 0 0,0 0 1 0 0,0 0-1 0 0,1-1 1 0 0,-1 0-1 0 0,0 1 1 0 0,0-2 0 0 0,1 1-1 0 0,-1-1 1 0 0,0 1-1 0 0,10-4 1 0 0,-10 2-583 0 0,-1 1 1 0 0,0-1 0 0 0,0 0-1 0 0,0-1 1 0 0,0 1-1 0 0,4-4 1 0 0,-4 3-616 0 0,-1 0 0 0 0,1 0 0 0 0,-1-1 0 0 0,0 0 0 0 0,0 1 0 0 0,3-7 0 0 0,9-17-5399 0 0</inkml:trace>
  <inkml:trace contextRef="#ctx0" brushRef="#br0" timeOffset="1">201 1 7570 0 0,'-1'7'8887'0'0,"1"-7"-8706"0"0,12 2 2095 0 0,15-3-2017 0 0,-13-1-234 0 0,0 0-1 0 0,0 1 1 0 0,26 2-1 0 0,-8 8-8147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2657 0 0,'-4'4'1595'0'0,"0"1"0"0"0,1-1 0 0 0,-1 1 0 0 0,1-1 0 0 0,0 1 0 0 0,1 0 0 0 0,-3 7 0 0 0,4-11-1305 0 0,1 0 1 0 0,0 0-1 0 0,-1 0 0 0 0,1 0 0 0 0,0 0 1 0 0,0 0-1 0 0,0 1 0 0 0,0-1 1 0 0,0 0-1 0 0,0 0 0 0 0,1 0 0 0 0,-1 0 1 0 0,0 0-1 0 0,0 0 0 0 0,1 0 1 0 0,-1 0-1 0 0,1 0 0 0 0,-1 0 0 0 0,1 0 1 0 0,-1 0-1 0 0,2 1 0 0 0,17 11 104 0 0,-11-11-249 0 0,0 0-1 0 0,1 0 1 0 0,-1-1 0 0 0,0 0 0 0 0,1-1 0 0 0,-1 0-1 0 0,1 0 1 0 0,-1 0 0 0 0,0-1 0 0 0,1-1 0 0 0,14-3-1 0 0,-27 6-87 0 0,1 1 0 0 0,0-1-1 0 0,0 1 1 0 0,0 0 0 0 0,0 0-1 0 0,0 1 1 0 0,0-1 0 0 0,1 0-1 0 0,-1 1 1 0 0,1 0 0 0 0,0-1-1 0 0,-1 1 1 0 0,1 0 0 0 0,1 0-1 0 0,-1 1 1 0 0,0-1 0 0 0,1 0-1 0 0,-3 7 1 0 0,1-1-83 0 0,0 0 1 0 0,0 1-1 0 0,1-1 1 0 0,0 1-1 0 0,1 0 1 0 0,0 10-1 0 0,0-17 23 0 0,1 1-1 0 0,1 0 1 0 0,-1 0 0 0 0,0-1-1 0 0,1 1 1 0 0,0-1 0 0 0,0 1-1 0 0,0 0 1 0 0,0-1 0 0 0,1 0-1 0 0,-1 1 1 0 0,1-1 0 0 0,0 0-1 0 0,0 0 1 0 0,0 0 0 0 0,5 6-1 0 0,-5-8 12 0 0,0 0 0 0 0,0 1 0 0 0,0-1 0 0 0,0 0-1 0 0,0 0 1 0 0,0 0 0 0 0,1-1 0 0 0,-1 1 0 0 0,0 0-1 0 0,1-1 1 0 0,-1 1 0 0 0,0-1 0 0 0,1 0-1 0 0,-1 0 1 0 0,0 0 0 0 0,1 0 0 0 0,-1 0 0 0 0,1-1-1 0 0,-1 1 1 0 0,0-1 0 0 0,0 0 0 0 0,1 1-1 0 0,-1-1 1 0 0,0 0 0 0 0,0 0 0 0 0,0 0 0 0 0,3-2-1 0 0,2-2 5 0 0,-1 1 0 0 0,1-1 1 0 0,-1 0-1 0 0,0 0 0 0 0,-1-1 0 0 0,1 0 0 0 0,5-7 0 0 0,-10 11-3 0 0,0 1 0 0 0,0-1 0 0 0,0 0 0 0 0,0 0 1 0 0,0 0-1 0 0,0 1 0 0 0,0-1 0 0 0,-1 0 0 0 0,1 0 0 0 0,-1 0 0 0 0,1 0 1 0 0,-1 0-1 0 0,0-1 0 0 0,0-1 0 0 0,0 3 3 0 0,-1 0 0 0 0,1-1 1 0 0,0 1-1 0 0,-1 0 0 0 0,1 0 0 0 0,-1 0 1 0 0,0 0-1 0 0,1 0 0 0 0,-1 0 0 0 0,0 0 1 0 0,0 0-1 0 0,0 0 0 0 0,0 0 0 0 0,0 0 1 0 0,0 0-1 0 0,0 0 0 0 0,0 1 0 0 0,0-1 1 0 0,0 0-1 0 0,0 1 0 0 0,0-1 0 0 0,0 1 1 0 0,-1-1-1 0 0,1 1 0 0 0,-1-1 0 0 0,-6-1-6 0 0,-5-3-98 0 0,1 1-1 0 0,-1 0 0 0 0,0 1 0 0 0,0 0 0 0 0,-1 1 0 0 0,-20 0 0 0 0,27 7-3563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208 103 14211 0 0,'-15'-24'8490'0'0,"-6"6"-5208"0"0,19 17-3248 0 0,1 1-1 0 0,0-1 0 0 0,0 1 1 0 0,0-1-1 0 0,-1 1 1 0 0,1-1-1 0 0,0 1 0 0 0,-1 0 1 0 0,1 0-1 0 0,0 0 0 0 0,-1 0 1 0 0,1 0-1 0 0,0 0 0 0 0,-1 0 1 0 0,1 0-1 0 0,0 1 0 0 0,-1-1 1 0 0,1 0-1 0 0,0 1 1 0 0,0-1-1 0 0,-1 1 0 0 0,1-1 1 0 0,0 1-1 0 0,0 0 0 0 0,0 0 1 0 0,0-1-1 0 0,0 1 0 0 0,0 0 1 0 0,0 0-1 0 0,0 0 1 0 0,0 0-1 0 0,0 0 0 0 0,0 0 1 0 0,1 0-1 0 0,-1 0 0 0 0,0 1 1 0 0,1-1-1 0 0,-1 0 0 0 0,0 3 1 0 0,-1 0-35 0 0,0 0 1 0 0,0 0-1 0 0,1 0 1 0 0,0 0-1 0 0,0 1 0 0 0,0-1 1 0 0,0 0-1 0 0,0 1 1 0 0,1-1-1 0 0,0 1 1 0 0,0-1-1 0 0,0 1 1 0 0,1-1-1 0 0,-1 1 0 0 0,1-1 1 0 0,0 0-1 0 0,0 1 1 0 0,1-1-1 0 0,-1 0 1 0 0,1 0-1 0 0,0 0 0 0 0,0 0 1 0 0,0 0-1 0 0,1 0 1 0 0,-1-1-1 0 0,1 1 1 0 0,0-1-1 0 0,4 5 1 0 0,-3-4-5 0 0,1-1 0 0 0,-1 1 0 0 0,1-1 0 0 0,0 1 0 0 0,0-2 1 0 0,0 1-1 0 0,1 0 0 0 0,-1-1 0 0 0,0 0 0 0 0,1 0 0 0 0,0-1 1 0 0,-1 1-1 0 0,1-1 0 0 0,0 0 0 0 0,0-1 0 0 0,0 0 0 0 0,-1 1 0 0 0,1-2 1 0 0,0 1-1 0 0,0-1 0 0 0,6-1 0 0 0,-7 0 8 0 0,1 1 0 0 0,-1-1-1 0 0,0 0 1 0 0,0 0 0 0 0,-1-1-1 0 0,1 1 1 0 0,0-1 0 0 0,-1 0-1 0 0,0-1 1 0 0,1 1 0 0 0,-1-1-1 0 0,-1 1 1 0 0,1-1 0 0 0,0-1-1 0 0,-1 1 1 0 0,0 0 0 0 0,0-1-1 0 0,0 1 1 0 0,-1-1 0 0 0,3-6-1 0 0,-4 7-21 0 0,0 0 0 0 0,0 0 0 0 0,0 0 0 0 0,0 0-1 0 0,-1 0 1 0 0,0-1 0 0 0,0 1 0 0 0,0 0-1 0 0,0 0 1 0 0,-1 0 0 0 0,1 0 0 0 0,-1 0 0 0 0,0 0-1 0 0,-1 0 1 0 0,1 0 0 0 0,0 0 0 0 0,-1 0-1 0 0,0 1 1 0 0,0-1 0 0 0,0 1 0 0 0,-1-1 0 0 0,1 1-1 0 0,-1 0 1 0 0,0 0 0 0 0,1 0 0 0 0,-8-5-1 0 0,2 1-232 0 0,-1 1-1 0 0,0 0 0 0 0,0 1 1 0 0,-1 0-1 0 0,1 1 0 0 0,-1-1 1 0 0,0 2-1 0 0,-1-1 0 0 0,1 2 1 0 0,0-1-1 0 0,-1 1 0 0 0,0 1 1 0 0,1 0-1 0 0,-1 0 0 0 0,-16 2 1 0 0,20 0 10 0 0,0-1 1 0 0,1 1-1 0 0,-1 1 0 0 0,1-1 1 0 0,-1 1-1 0 0,1 0 0 0 0,0 1 1 0 0,0-1-1 0 0,0 1 1 0 0,0 0-1 0 0,0 1 0 0 0,0 0 1 0 0,1-1-1 0 0,0 2 0 0 0,0-1 1 0 0,0 1-1 0 0,0-1 1 0 0,1 1-1 0 0,0 1 0 0 0,0-1 1 0 0,0 0-1 0 0,0 1 0 0 0,1 0 1 0 0,0 0-1 0 0,-4 12 0 0 0,5-10 130 0 0,-1 0 0 0 0,1 1-1 0 0,1-1 1 0 0,-1 1-1 0 0,2-1 1 0 0,-1 1-1 0 0,1 0 1 0 0,0-1-1 0 0,1 1 1 0 0,0 0-1 0 0,3 10 1 0 0,-3-15 342 0 0,0 0 1 0 0,1 0-1 0 0,0 0 0 0 0,-1 0 1 0 0,1 0-1 0 0,1-1 0 0 0,-1 1 1 0 0,1 0-1 0 0,-1-1 0 0 0,1 0 1 0 0,0 0-1 0 0,0 0 0 0 0,0 0 1 0 0,1 0-1 0 0,-1-1 0 0 0,1 1 1 0 0,0-1-1 0 0,-1 0 0 0 0,1 0 1 0 0,0 0-1 0 0,0-1 0 0 0,0 1 1 0 0,0-1-1 0 0,6 1 0 0 0,10 0 208 0 0,1-1-1 0 0,-1 0 1 0 0,0-2-1 0 0,0-1 0 0 0,0 0 1 0 0,33-8-1 0 0,12-1-1387 0 0,-54 10 175 0 0,22-5-3597 0 0,-14-2-4931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 10674 0 0,'-2'8'2106'0'0,"-7"44"6013"0"0,5 5-5399 0 0,4-53-2717 0 0,0 0 1 0 0,0 1 0 0 0,1-1-1 0 0,-1 0 1 0 0,1 1 0 0 0,0-1-1 0 0,0 0 1 0 0,1 0-1 0 0,-1 0 1 0 0,1 0 0 0 0,0 0-1 0 0,0 0 1 0 0,0 0 0 0 0,0-1-1 0 0,1 1 1 0 0,0-1 0 0 0,-1 1-1 0 0,1-1 1 0 0,0 0-1 0 0,1 0 1 0 0,-1 0 0 0 0,5 3-1 0 0,-7-6-21 0 0,0 0 0 0 0,-1 0-1 0 0,1 0 1 0 0,0 0-1 0 0,0 1 1 0 0,-1-1-1 0 0,1 0 1 0 0,0 0-1 0 0,0 0 1 0 0,-1 0 0 0 0,1-1-1 0 0,0 1 1 0 0,0 0-1 0 0,-1 0 1 0 0,1 0-1 0 0,0-1 1 0 0,-1 1 0 0 0,1 0-1 0 0,0-1 1 0 0,-1 1-1 0 0,1 0 1 0 0,0-1-1 0 0,-1 1 1 0 0,1-1 0 0 0,-1 1-1 0 0,1-1 1 0 0,-1 1-1 0 0,1-1 1 0 0,-1 1-1 0 0,1-1 1 0 0,-1 0 0 0 0,0 1-1 0 0,1-1 1 0 0,-1-1-1 0 0,14-25-132 0 0,-13 24 143 0 0,18-53-40 0 0,-15 41 196 0 0,0 0 0 0 0,1 1-1 0 0,1 0 1 0 0,0 0 0 0 0,1 0 0 0 0,16-23 0 0 0,-22 36-96 0 0,0-1 0 0 0,0 1 0 0 0,0-1-1 0 0,1 1 1 0 0,-1 0 0 0 0,0 0 0 0 0,1-1 0 0 0,-1 1 0 0 0,1 0 0 0 0,0 0-1 0 0,-1 0 1 0 0,1 1 0 0 0,0-1 0 0 0,-1 0 0 0 0,1 1 0 0 0,0-1 0 0 0,0 1-1 0 0,0-1 1 0 0,-1 1 0 0 0,1 0 0 0 0,0 0 0 0 0,3 0 0 0 0,-3 0-30 0 0,0 1 0 0 0,1 0 0 0 0,-1 0 0 0 0,0 0 0 0 0,0 0 0 0 0,1 0 0 0 0,-1 0 0 0 0,0 1 0 0 0,0-1 0 0 0,-1 1 1 0 0,1 0-1 0 0,0-1 0 0 0,0 1 0 0 0,2 4 0 0 0,2 1-6 0 0,-1 2-1 0 0,0-1 1 0 0,-1 1 0 0 0,0-1 0 0 0,0 1-1 0 0,-1 0 1 0 0,4 15 0 0 0,-6-18 13 0 0,-1 0 1 0 0,0 1-1 0 0,0-1 1 0 0,0 0-1 0 0,-1 0 1 0 0,1 0-1 0 0,-2 1 0 0 0,1-1 1 0 0,-1 0-1 0 0,0-1 1 0 0,0 1-1 0 0,0 0 1 0 0,-1 0-1 0 0,0-1 1 0 0,0 0-1 0 0,0 1 0 0 0,-1-1 1 0 0,0 0-1 0 0,0-1 1 0 0,0 1-1 0 0,0-1 1 0 0,-1 0-1 0 0,0 0 1 0 0,0 0-1 0 0,-8 4 1 0 0,4-1-21 0 0,-1-2 0 0 0,0 1 1 0 0,0-1-1 0 0,0 0 1 0 0,-1-1-1 0 0,0-1 0 0 0,0 0 1 0 0,0 0-1 0 0,0-1 1 0 0,0 0-1 0 0,-1-1 0 0 0,1 0 1 0 0,-15-1-1 0 0,24 0-12 0 0,1 0-1 0 0,0 0 0 0 0,0 0 0 0 0,0-1 0 0 0,-1 1 1 0 0,1 0-1 0 0,0 0 0 0 0,0-1 0 0 0,0 1 1 0 0,0-1-1 0 0,-1 1 0 0 0,1-1 0 0 0,0 0 0 0 0,0 1 1 0 0,-1-2-1 0 0,2 2-6 0 0,0-1 0 0 0,0 1-1 0 0,0 0 1 0 0,0-1 0 0 0,0 1 0 0 0,-1 0 0 0 0,1-1-1 0 0,0 1 1 0 0,0 0 0 0 0,0-1 0 0 0,1 1 0 0 0,-1-1-1 0 0,0 1 1 0 0,0 0 0 0 0,0-1 0 0 0,0 1 0 0 0,0 0 0 0 0,0-1-1 0 0,0 1 1 0 0,1 0 0 0 0,-1-1 0 0 0,0 1 0 0 0,0 0-1 0 0,0 0 1 0 0,1-1 0 0 0,-1 1 0 0 0,0 0 0 0 0,0 0-1 0 0,1-1 1 0 0,-1 1 0 0 0,1 0 0 0 0,3-3-285 0 0,0 0 1 0 0,0 0-1 0 0,0 1 1 0 0,0 0-1 0 0,0 0 0 0 0,7-2 1 0 0,47-15-9535 0 0,-24 9 1051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5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20748 0 0,'6'-5'9186'0'0,"-6"8"-8978"0"0,0 0-144 0 0,-1 2-200 0 0,-1 0-184 0 0,4-1-384 0 0,1-2-368 0 0,3 1-528 0 0,3-3-1289 0 0,0-3-3880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34 4913 0 0,'-24'-21'11807'0'0,"2"10"-4998"0"0,20 10-6645 0 0,-1 1 1 0 0,1 0 0 0 0,0 0 0 0 0,0 0 0 0 0,0 0 0 0 0,-1 1 0 0 0,1-1 0 0 0,0 0 0 0 0,0 1-1 0 0,0 0 1 0 0,0-1 0 0 0,0 1 0 0 0,0 0 0 0 0,0 0 0 0 0,0 0 0 0 0,0 0 0 0 0,0 1 0 0 0,0-1-1 0 0,1 0 1 0 0,-1 1 0 0 0,1-1 0 0 0,-1 1 0 0 0,-2 3 0 0 0,-2 2-110 0 0,0 0 0 0 0,0 1 0 0 0,0 0 0 0 0,1 0 0 0 0,0 0 0 0 0,0 1 1 0 0,1 0-1 0 0,0 0 0 0 0,1 0 0 0 0,0 0 0 0 0,0 0 0 0 0,1 1 0 0 0,0-1 0 0 0,1 1 0 0 0,0 0 1 0 0,0-1-1 0 0,2 15 0 0 0,2-1-88 0 0,1-1 0 0 0,0 0 0 0 0,2 0 0 0 0,1-1 0 0 0,0 0 0 0 0,16 30 0 0 0,-23-50 22 0 0,11 23-89 0 0,1 1-1 0 0,1-1 1 0 0,23 31-1 0 0,-30-48-232 0 0,0 0-1 0 0,0-1 0 0 0,1 1 1 0 0,0-1-1 0 0,13 8 0 0 0,-14-10-563 0 0,1 0-1 0 0,0-1 1 0 0,0 0-1 0 0,0 0 1 0 0,0-1-1 0 0,0 0 0 0 0,15 2 1 0 0,-7-4-4994 0 0,-1-4-2085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45 8090 0 0,'-20'-14'10478'0'0,"20"13"-10109"0"0,-1 0 0 0 0,1 0 0 0 0,-1 1-1 0 0,1-1 1 0 0,-1 0 0 0 0,1 0 0 0 0,-1 0 0 0 0,1 0 0 0 0,0 0-1 0 0,-1 0 1 0 0,1 0 0 0 0,0 0 0 0 0,0 0 0 0 0,0 0 0 0 0,0-1-1 0 0,0 1-258 0 0,0 0-1 0 0,0 1 1 0 0,0-1-1 0 0,1 1 1 0 0,-1-1-1 0 0,0 0 1 0 0,0 1 0 0 0,1-1-1 0 0,-1 1 1 0 0,0-1-1 0 0,1 1 1 0 0,-1-1-1 0 0,0 1 1 0 0,1-1-1 0 0,-1 1 1 0 0,1-1-1 0 0,-1 1 1 0 0,1 0-1 0 0,-1-1 1 0 0,1 1-1 0 0,-1 0 1 0 0,2-1-1 0 0,0 0-83 0 0,-1 1-1 0 0,1 0 1 0 0,0-1-1 0 0,-1 1 1 0 0,1 0-1 0 0,0 0 0 0 0,-1 0 1 0 0,1 0-1 0 0,0 0 1 0 0,0 0-1 0 0,-1 0 1 0 0,3 1-1 0 0,76 22 282 0 0,-53-14-384 0 0,0-1 0 0 0,37 5 0 0 0,-64-13 49 0 0,20 3-718 0 0,38-1 0 0 0,-20-8-3411 0 0,-3-10-6793 0 0,-24 10 3919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2:5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14803 0 0,'4'17'3864'0'0,"3"17"1115"0"0,3-5-3701 0 0,-7-25-1279 0 0,-1 0 0 0 0,1 0 0 0 0,0 0 0 0 0,-1 0 0 0 0,2 0 0 0 0,-1-1 1 0 0,0 0-1 0 0,1 1 0 0 0,0-1 0 0 0,0 0 0 0 0,0-1 0 0 0,6 4 0 0 0,15 6 17 0 0,0-1 0 0 0,1-1-1 0 0,49 13 1 0 0,85 6-18 0 0,-81-21 6 0 0,-52-6 22 0 0,0 0 1 0 0,45 12-1 0 0,-68-13-11 0 0,-1 0 0 0 0,0 0 0 0 0,0 0 0 0 0,1 1 0 0 0,-1-1 0 0 0,0 1 0 0 0,-1 0 0 0 0,1 0 1 0 0,0 0-1 0 0,0 0 0 0 0,-1 0 0 0 0,1 1 0 0 0,-1-1 0 0 0,0 1 0 0 0,0 0 0 0 0,0 0 0 0 0,2 3 0 0 0,-2-1 13 0 0,0 0-1 0 0,0 1 1 0 0,0-1-1 0 0,-1 1 1 0 0,0-1 0 0 0,0 1-1 0 0,0-1 1 0 0,-1 1 0 0 0,0 9-1 0 0,-2 8 36 0 0,-2 1 0 0 0,0-1 0 0 0,-2 0-1 0 0,-8 22 1 0 0,11-35-64 0 0,-22 58 337 0 0,-61 117 1 0 0,9-22-3214 0 0,37-51-5438 0 0,37-97 2411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13067 0 0,'16'3'3024'0'0,"1"0"-951"0"0,5 1-849 0 0,-2-1-592 0 0,-4 0-344 0 0,-2 1-160 0 0,-1 1-72 0 0,0-1-152 0 0,0 2-416 0 0,2-3-752 0 0,-2-2-1233 0 0,-2-2-1199 0 0,-4-4-673 0 0,2 1-1216 0 0</inkml:trace>
  <inkml:trace contextRef="#ctx0" brushRef="#br0" timeOffset="1">193 32 2769 0 0,'-3'-16'3808'0'0,"0"0"6899"0"0,-1 27-4014 0 0,-18 104-4401 0 0,-8 51-1206 0 0,26-133-2904 0 0,2 1 0 0 0,3 66 0 0 0,-3-73-3412 0 0,-1 0-3767 0 0,8-6 3884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11650 0 0,'1'28'9757'0'0,"1"1"-4055"0"0,1 5-2895 0 0,3 18-3490 0 0,5 39 372 0 0,-9-58 260 0 0,-1-7-243 0 0,1-1 0 0 0,1 0-1 0 0,1 0 1 0 0,1 0 0 0 0,13 36 0 0 0,-18-60 77 0 0,0 0 0 0 0,1 1 0 0 0,-1-1 0 0 0,1 0 0 0 0,-1 0 0 0 0,1 0 0 0 0,0 0 0 0 0,-1 0 0 0 0,1 0 0 0 0,0-1 0 0 0,0 1 0 0 0,-1 0 0 0 0,1 0 0 0 0,0 0 0 0 0,0-1 0 0 0,0 1 0 0 0,0 0 0 0 0,0-1 0 0 0,2 1 0 0 0,-2-1-181 0 0,-1 0 0 0 0,1 0 1 0 0,0 0-1 0 0,0 0 0 0 0,-1 0 0 0 0,1-1 1 0 0,0 1-1 0 0,-1 0 0 0 0,1 0 0 0 0,0-1 1 0 0,-1 1-1 0 0,1-1 0 0 0,0 1 0 0 0,-1 0 1 0 0,1-1-1 0 0,-1 1 0 0 0,1-1 1 0 0,0 0-1 0 0,-1 1 0 0 0,0-1 0 0 0,1 1 1 0 0,-1-1-1 0 0,1 0 0 0 0,-1 1 0 0 0,0-1 1 0 0,1 0-1 0 0,-1 0 0 0 0,10-13-7414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 2136 0 0,'-7'0'887'0'0,"0"0"0"0"0,0 0 0 0 0,0 1 0 0 0,1 0 0 0 0,-1 0 0 0 0,0 0 0 0 0,0 1 0 0 0,1 0 0 0 0,-1 0 0 0 0,1 1 0 0 0,-1 0 0 0 0,1 0 0 0 0,0 1 0 0 0,-10 7 0 0 0,4-4 397 0 0,-9 0 2691 0 0,14-8-609 0 0,14-6-1800 0 0,3 2-1449 0 0,1 0 0 0 0,-1 1 1 0 0,1 0-1 0 0,0 1 0 0 0,0 0 0 0 0,0 0 0 0 0,21 0 0 0 0,-11-1 26 0 0,-13 3-114 0 0,0 0 0 0 0,-1 0 0 0 0,1 1-1 0 0,-1 0 1 0 0,1 0 0 0 0,0 0-1 0 0,-1 1 1 0 0,1 1 0 0 0,-1-1 0 0 0,1 1-1 0 0,-1 0 1 0 0,0 1 0 0 0,1 0 0 0 0,8 5-1 0 0,-11-5-2 0 0,0 1 0 0 0,0 0 0 0 0,0 0 0 0 0,-1 0 0 0 0,0 1 0 0 0,0 0 0 0 0,0-1 1 0 0,0 1-1 0 0,-1 1 0 0 0,1-1 0 0 0,-1 0 0 0 0,-1 1 0 0 0,1 0 0 0 0,-1 0 0 0 0,0 0 0 0 0,0 0 0 0 0,-1 0 0 0 0,2 7 0 0 0,-1 6 10 0 0,-1 1-1 0 0,0 0 1 0 0,-3 24-1 0 0,0-20-2400 0 0,3 37-1 0 0,-1-61 2222 0 0,0 0 0 0 0,0 1 1 0 0,0-1-1 0 0,0 0 0 0 0,0 0 0 0 0,0 0 1 0 0,0 1-1 0 0,0-1 0 0 0,0 0 0 0 0,0 0 0 0 0,0 1 1 0 0,0-1-1 0 0,0 0 0 0 0,0 0 0 0 0,0 0 1 0 0,1 1-1 0 0,-1-1 0 0 0,0 0 0 0 0,0 0 1 0 0,0 0-1 0 0,0 0 0 0 0,0 1 0 0 0,2 0-1006 0 0,-2-1 1006 0 0,0 0 0 0 0,0 0 1 0 0,0 0-1 0 0,1 0 0 0 0,-1 0 0 0 0,0 0 1 0 0,0 0-1 0 0,1 0 0 0 0,7-6-3858 0 0,7-16-847 0 0,-14 21 4500 0 0,39-67-3837 0 0,-3 0 3306 0 0,-3-2 4004 0 0,-4-2 4700 0 0,-18 49-1106 0 0,-10 34-1672 0 0,-11 39-2963 0 0,4-30-2056 0 0,-8 48 109 0 0,13-65-175 0 0,-1 1-1 0 0,1-1 1 0 0,0 1 0 0 0,0-1-1 0 0,0 1 1 0 0,1-1 0 0 0,-1 1-1 0 0,1-1 1 0 0,0 1 0 0 0,0-1-1 0 0,0 1 1 0 0,0-1 0 0 0,0 0-1 0 0,1 0 1 0 0,2 4 0 0 0,-3-6 19 0 0,-1-1 1 0 0,1 0-1 0 0,-1 0 1 0 0,1 0-1 0 0,-1 0 1 0 0,0 0-1 0 0,1 0 1 0 0,-1 0 0 0 0,1 0-1 0 0,-1 0 1 0 0,1 0-1 0 0,-1 0 1 0 0,1 0-1 0 0,-1 0 1 0 0,1 0 0 0 0,-1 0-1 0 0,1 0 1 0 0,-1 0-1 0 0,1-1 1 0 0,-1 1-1 0 0,0 0 1 0 0,1 0 0 0 0,-1-1-1 0 0,1 1 1 0 0,-1 0-1 0 0,0-1 1 0 0,1 1-1 0 0,-1 0 1 0 0,0-1 0 0 0,1 1-1 0 0,-1-1 1 0 0,18-17-67 0 0,-11 11 27 0 0,-3 3 32 0 0,1 0 1 0 0,-1 1 0 0 0,1 0-1 0 0,0 0 1 0 0,0 0 0 0 0,0 1 0 0 0,0-1-1 0 0,0 1 1 0 0,1 0 0 0 0,-1 1-1 0 0,1-1 1 0 0,-1 1 0 0 0,1 0-1 0 0,0 1 1 0 0,-1-1 0 0 0,1 1 0 0 0,10 1-1 0 0,20 8-2672 0 0,0 8-3660 0 0,-36-17 6018 0 0,1 1-1 0 0,-1-1 1 0 0,0 0-1 0 0,1 0 1 0 0,4 8-6488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2769 0 0,'-34'15'10005'0'0,"34"-15"-9759"0"0,-1 0 0 0 0,0 1 1 0 0,1-1-1 0 0,-1 0 1 0 0,0 0-1 0 0,1 1 1 0 0,-1-1-1 0 0,0 0 0 0 0,1 1 1 0 0,-1-1-1 0 0,1 1 1 0 0,-1-1-1 0 0,1 1 1 0 0,-1-1-1 0 0,1 1 0 0 0,-1 0 1 0 0,1-1-1 0 0,-1 1 1 0 0,1-1-1 0 0,0 1 0 0 0,-1 0 1 0 0,1-1-1 0 0,0 1 1 0 0,-1 0-1 0 0,1-1 1 0 0,0 1-1 0 0,0 0 0 0 0,0 0 1 0 0,0-1-1 0 0,0 1 1 0 0,0 0-1 0 0,0 0 1 0 0,0-1-1 0 0,0 1 0 0 0,0 0 1 0 0,0 0-1 0 0,0-1 1 0 0,1 1-1 0 0,-1 0 1 0 0,0-1-1 0 0,0 1 0 0 0,1 0 1 0 0,-1-1-1 0 0,1 1 1 0 0,0 0-1 0 0,2 0 20 0 0,0 1 1 0 0,1-2-1 0 0,0 1 0 0 0,-1 0 0 0 0,1-1 1 0 0,-1 1-1 0 0,1-1 0 0 0,0 0 1 0 0,-1 0-1 0 0,1-1 0 0 0,0 1 0 0 0,6-3 1 0 0,3 2 21 0 0,184-19 42 0 0,-192 20-419 0 0,0 0 0 0 0,0-1 0 0 0,1 0 1 0 0,-1 0-1 0 0,0 0 0 0 0,8-4 0 0 0,-85 19-992 0 0,58-10 1027 0 0,0 1 1 0 0,1 0 0 0 0,0 1 0 0 0,0 0 0 0 0,0 1 0 0 0,1 1-1 0 0,0 0 1 0 0,1 0 0 0 0,-13 12 0 0 0,20-17 39 0 0,1 1 0 0 0,0-1 0 0 0,0 1 0 0 0,0-1 0 0 0,0 1-1 0 0,1 0 1 0 0,-1 0 0 0 0,1 0 0 0 0,0 0 0 0 0,0 0 0 0 0,0 1 0 0 0,1-1 0 0 0,0 1 0 0 0,0-1 0 0 0,0 1 0 0 0,0-1 0 0 0,1 1 0 0 0,-1 0-1 0 0,1-1 1 0 0,1 1 0 0 0,-1 0 0 0 0,0-1 0 0 0,1 1 0 0 0,0-1 0 0 0,0 1 0 0 0,1-1 0 0 0,-1 1 0 0 0,1-1 0 0 0,0 0 0 0 0,0 0 0 0 0,0 0 0 0 0,3 4-1 0 0,0-2 29 0 0,0 0 0 0 0,1 0 0 0 0,0-1 0 0 0,-1 0 0 0 0,2 0 0 0 0,-1-1 0 0 0,1 0-1 0 0,-1 0 1 0 0,1 0 0 0 0,0-1 0 0 0,0 0 0 0 0,1 0 0 0 0,-1-1 0 0 0,0 0 0 0 0,1 0-1 0 0,0-1 1 0 0,-1 0 0 0 0,13 1 0 0 0,-14-2-97 0 0,0 0 1 0 0,0 0-1 0 0,0-1 0 0 0,1 0 1 0 0,-1 0-1 0 0,0 0 0 0 0,0-1 1 0 0,0 0-1 0 0,-1 0 0 0 0,11-5 1 0 0,-13 5-202 0 0,0 0 0 0 0,1 0 0 0 0,-1-1 0 0 0,0 0 0 0 0,0 1 0 0 0,0-1 0 0 0,-1 0 1 0 0,1 0-1 0 0,-1 0 0 0 0,0-1 0 0 0,0 1 0 0 0,0-1 0 0 0,0 1 0 0 0,0-1 0 0 0,-1 0 0 0 0,1 1 0 0 0,0-7 1 0 0,-1 6-413 0 0,-1 1 0 0 0,1-1 0 0 0,-1 1 1 0 0,0-1-1 0 0,0 1 0 0 0,-1-1 1 0 0,1 1-1 0 0,-1-1 0 0 0,0 1 1 0 0,0-1-1 0 0,0 1 0 0 0,0-1 0 0 0,0 1 1 0 0,-1 0-1 0 0,1 0 0 0 0,-1 0 1 0 0,0 0-1 0 0,0 0 0 0 0,0 0 0 0 0,-4-3 1 0 0,-10-10-3037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2489 0 0,'-15'3'12691'0'0,"14"-2"-12162"0"0,13 7 5910 0 0,29 6-3508 0 0,-12-10-2586 0 0,55 0 1 0 0,-9-8-4141 0 0,-70 3 2522 0 0,0 0 0 0 0,0 0 0 0 0,-1 0 0 0 0,1 0 0 0 0,0-1-1 0 0,-1 0 1 0 0,1 0 0 0 0,7-5 0 0 0,9-5-5995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47 15171 0 0,'-41'-13'6818'0'0,"36"12"-6342"0"0,1 0 0 0 0,-1 1 0 0 0,1 0-1 0 0,0 0 1 0 0,-1 0 0 0 0,-7 1 0 0 0,9 0-413 0 0,0 0 1 0 0,0 0 0 0 0,0 0-1 0 0,0 0 1 0 0,1 0 0 0 0,-1 1-1 0 0,0 0 1 0 0,1-1-1 0 0,-1 1 1 0 0,1 0 0 0 0,0 0-1 0 0,-1 0 1 0 0,1 0 0 0 0,0 1-1 0 0,0-1 1 0 0,1 1 0 0 0,-1-1-1 0 0,0 1 1 0 0,1-1 0 0 0,0 1-1 0 0,-1 0 1 0 0,1 0 0 0 0,0 0-1 0 0,-1 5 1 0 0,1-1-68 0 0,-1-1-1 0 0,1 0 1 0 0,0 0 0 0 0,1 0-1 0 0,-1 1 1 0 0,1-1-1 0 0,0 0 1 0 0,1 1 0 0 0,0-1-1 0 0,0 0 1 0 0,0 0-1 0 0,1 0 1 0 0,0 0 0 0 0,0 0-1 0 0,0 0 1 0 0,1 0-1 0 0,0 0 1 0 0,5 8 0 0 0,-5-11-9 0 0,0 1 0 0 0,0-1 0 0 0,0 0 0 0 0,0 0 0 0 0,0-1-1 0 0,1 1 1 0 0,-1-1 0 0 0,1 1 0 0 0,-1-1 0 0 0,1 0 0 0 0,0 0 0 0 0,0-1 0 0 0,0 1 0 0 0,0-1 0 0 0,0 0 0 0 0,0 0 0 0 0,1 0 0 0 0,-1-1 0 0 0,0 1 0 0 0,0-1 0 0 0,1 0 0 0 0,-1 0 0 0 0,0-1 0 0 0,0 1 0 0 0,1-1 0 0 0,-1 0 0 0 0,0 0 0 0 0,4-2 0 0 0,-3 2 24 0 0,-1-1 0 0 0,0 0 0 0 0,1-1 1 0 0,-1 1-1 0 0,0-1 0 0 0,0 0 1 0 0,0 0-1 0 0,0 0 0 0 0,-1 0 0 0 0,1 0 1 0 0,-1-1-1 0 0,0 0 0 0 0,0 0 0 0 0,0 0 1 0 0,-1 0-1 0 0,1 0 0 0 0,-1 0 0 0 0,0-1 1 0 0,0 1-1 0 0,-1-1 0 0 0,1 0 1 0 0,-1 1-1 0 0,0-1 0 0 0,0 0 0 0 0,-1 0 1 0 0,1 1-1 0 0,-1-1 0 0 0,0 0 0 0 0,0 0 1 0 0,-1 0-1 0 0,0 0 0 0 0,1 1 0 0 0,-1-1 1 0 0,-1 0-1 0 0,1 0 0 0 0,-1 1 1 0 0,0-1-1 0 0,0 1 0 0 0,0 0 0 0 0,-1 0 1 0 0,1 0-1 0 0,-1 0 0 0 0,0 0 0 0 0,0 0 1 0 0,-1 0-1 0 0,1 1 0 0 0,-1 0 0 0 0,-6-5 1 0 0,1 2-153 0 0,0 0 0 0 0,0 0 1 0 0,0 1-1 0 0,-1 0 0 0 0,0 1 1 0 0,0 0-1 0 0,0 1 0 0 0,-17-4 1 0 0,22 6 3 0 0,0 0 1 0 0,-1 0 0 0 0,1 1 0 0 0,0 0-1 0 0,0 0 1 0 0,0 0 0 0 0,-1 1-1 0 0,1 0 1 0 0,0 0 0 0 0,0 0 0 0 0,0 1-1 0 0,0-1 1 0 0,0 1 0 0 0,0 0 0 0 0,1 0-1 0 0,-1 1 1 0 0,1 0 0 0 0,-1 0 0 0 0,-5 5-1 0 0,1 1-17 0 0,0 0 0 0 0,1 1 0 0 0,0 0 0 0 0,1 0 0 0 0,0 1-1 0 0,1 0 1 0 0,0 0 0 0 0,-9 24 0 0 0,14-31 197 0 0,0 1 0 0 0,0-1 0 0 0,0 0 1 0 0,0 1-1 0 0,1-1 0 0 0,-1 1 0 0 0,1-1 0 0 0,0 0 0 0 0,1 1 1 0 0,-1-1-1 0 0,1 1 0 0 0,2 6 0 0 0,-2-8 28 0 0,0 0 0 0 0,1-1 0 0 0,-1 1 1 0 0,1 0-1 0 0,0 0 0 0 0,0-1 0 0 0,0 1 0 0 0,0-1 0 0 0,1 0 0 0 0,-1 1 0 0 0,1-1 0 0 0,-1 0 1 0 0,1 0-1 0 0,0-1 0 0 0,0 1 0 0 0,-1-1 0 0 0,1 1 0 0 0,0-1 0 0 0,4 1 0 0 0,13 4 286 0 0,0-2 0 0 0,1 0-1 0 0,-1-1 1 0 0,1-1-1 0 0,31-1 1 0 0,-19 0-2014 0 0,32 5 0 0 0,-52-4-1336 0 0,-1 1 1 0 0,0 0-1 0 0,15 6 0 0 0</inkml:trace>
  <inkml:trace contextRef="#ctx0" brushRef="#br0" timeOffset="1">226 372 7594 0 0,'-3'6'1226'0'0,"1"-1"0"0"0,-1 1-1 0 0,1 0 1 0 0,1 0 0 0 0,-1 0 0 0 0,1 0 0 0 0,0 1 0 0 0,0-1 0 0 0,1 8 0 0 0,0-9-772 0 0,0 1-1 0 0,1-1 1 0 0,0 0-1 0 0,0 1 1 0 0,1-1-1 0 0,-1 0 1 0 0,1 0 0 0 0,0 0-1 0 0,5 8 1 0 0,-3-7-415 0 0,0 0 0 0 0,0-1 0 0 0,1 1 0 0 0,0-1 0 0 0,0 0 0 0 0,1 0 0 0 0,-1-1 0 0 0,1 1 0 0 0,0-1 0 0 0,0-1 0 0 0,0 1 0 0 0,1-1 0 0 0,-1 0 0 0 0,1 0 0 0 0,0-1 0 0 0,12 3 0 0 0,28 1 235 0 0,-1-11-3307 0 0,-40 3 1908 0 0,-1 1 1 0 0,1-1 0 0 0,0 0-1 0 0,-1-1 1 0 0,8-4-1 0 0,-8 4-233 0 0,-1 0 0 0 0,0 0 0 0 0,-1 0 0 0 0,1-1-1 0 0,0 1 1 0 0,-1-1 0 0 0,4-5 0 0 0,6-10-2619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18364 0 0,'0'-1'199'0'0,"0"1"0"0"0,0 0 0 0 0,-1 0 0 0 0,1-1 0 0 0,0 1 0 0 0,0 0 0 0 0,0-1 0 0 0,0 1 0 0 0,0 0 0 0 0,0-1-1 0 0,0 1 1 0 0,0 0 0 0 0,0 0 0 0 0,1-1 0 0 0,-1 1 0 0 0,0 0 0 0 0,0-1 0 0 0,0 1 0 0 0,2-2 1791 0 0,-2 2-1791 0 0,0 0 0 0 0,0-1 0 0 0,1 1 0 0 0,-1 0 0 0 0,0 0-1 0 0,0 0 1 0 0,1 0 0 0 0,-1 0 0 0 0,0 0 0 0 0,1 0 0 0 0,-1-1 0 0 0,0 1 0 0 0,0 0 0 0 0,1 0 0 0 0,-1 0 0 0 0,23 1 1662 0 0,27 11-2139 0 0,-44-11 285 0 0,-1 1 1 0 0,1 0-1 0 0,-1 1 1 0 0,1-1-1 0 0,-1 1 1 0 0,0 0-1 0 0,1 0 1 0 0,-2 1-1 0 0,1 0 1 0 0,0 0-1 0 0,-1 0 1 0 0,0 0-1 0 0,0 0 1 0 0,0 1-1 0 0,0 0 1 0 0,-1 0-1 0 0,1 0 1 0 0,3 9-1 0 0,-4-5-172 0 0,0 0 1 0 0,0 0-1 0 0,-1 1 0 0 0,-1-1 0 0 0,1 1 1 0 0,-1-1-1 0 0,-1 1 0 0 0,0 0 0 0 0,0 0 1 0 0,-3 17-1 0 0,1-15-198 0 0,0 3-494 0 0,0 1-1 0 0,-1-1 1 0 0,-1 1 0 0 0,-11 26 0 0 0,8-33-1314 0 0,3-14 615 0 0,4-18 1095 0 0,1 20 676 0 0,-1 0 0 0 0,1 0 0 0 0,1 1 0 0 0,-1-1 0 0 0,0 0 0 0 0,1 1 0 0 0,-1-1 0 0 0,1 1-1 0 0,0-1 1 0 0,0 1 0 0 0,0 0 0 0 0,0-1 0 0 0,0 1 0 0 0,0 0 0 0 0,1 0 0 0 0,-1 1 0 0 0,1-1 0 0 0,-1 1 0 0 0,1-1-1 0 0,0 1 1 0 0,0 0 0 0 0,-1 0 0 0 0,1 0 0 0 0,0 0 0 0 0,0 0 0 0 0,5 0 0 0 0,1 1-84 0 0,-1 1 0 0 0,1 0-1 0 0,-1 0 1 0 0,0 1 0 0 0,0 0 0 0 0,1 0 0 0 0,-1 1 0 0 0,10 5-1 0 0,12 0-617 0 0,-28-8 48 0 0,0 0 1 0 0,0 0-1 0 0,0 0 1 0 0,1 0-1 0 0,-1 0 1 0 0,0-1-1 0 0,0 1 1 0 0,0-1-1 0 0,0 1 0 0 0,0-1 1 0 0,0 0-1 0 0,0 0 1 0 0,0 0-1 0 0,3-2 1 0 0,-3 1-360 0 0,1-1 0 0 0,0 0 0 0 0,-1 0 0 0 0,0 0-1 0 0,1 0 1 0 0,-1 0 0 0 0,-1-1 0 0 0,1 1 0 0 0,0-1 0 0 0,-1 1 0 0 0,0-1 0 0 0,1 0 0 0 0,-1 1 0 0 0,-1-1 0 0 0,2-5 0 0 0,-1 2 520 0 0,0 0 0 0 0,-1 0 0 0 0,1-1 0 0 0,-1 1 0 0 0,-1 0 0 0 0,1 0 0 0 0,-4-14 0 0 0,-17-17 20601 0 0,16 70-18881 0 0,2 2-1823 0 0,-7 117-464 0 0,12-101-4752 0 0,4-2-5652 0 0,-2-36 5985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 5073 0 0,'1'-10'1800'0'0,"5"-7"12521"0"0,-4 31-11422 0 0,-14 130 770 0 0,1-1-3741 0 0,11-125-1060 0 0,1 0 1 0 0,1 0-1 0 0,0 0 0 0 0,1-1 1 0 0,1 1-1 0 0,6 16 0 0 0,-5-19-3067 0 0,-3-4-2265 0 0,1-1 96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148 158 7282 0 0,'-1'-4'986'0'0,"0"0"335"0"0,0 0-1 0 0,-1 0 1 0 0,1 0-1 0 0,-1 0 1 0 0,1 1-1 0 0,-1-1 1 0 0,-1 1-1 0 0,-4-7 1 0 0,7 9-1161 0 0,-1 1 0 0 0,1 0 1 0 0,-1-1-1 0 0,0 1 1 0 0,1 0-1 0 0,-1-1 0 0 0,1 1 1 0 0,-1 0-1 0 0,0 0 0 0 0,1 0 1 0 0,-1-1-1 0 0,0 1 0 0 0,1 0 1 0 0,-1 0-1 0 0,0 0 1 0 0,0 0-1 0 0,1 0 0 0 0,-1 0 1 0 0,0 0-1 0 0,1 1 0 0 0,-2-1 1 0 0,-21 16 709 0 0,13-7-707 0 0,1 2 1 0 0,0-1 0 0 0,0 1 0 0 0,1 1 0 0 0,1-1 0 0 0,0 1 0 0 0,0 1-1 0 0,-8 24 1 0 0,13-32-173 0 0,0 1 0 0 0,1 0 0 0 0,0-1 0 0 0,0 1 0 0 0,1 0 0 0 0,-1 0 0 0 0,1 0 0 0 0,1-1 0 0 0,-1 1 0 0 0,2 9 0 0 0,-1-11 1 0 0,1-1-1 0 0,-1 1 0 0 0,1 0 0 0 0,0 0 1 0 0,0-1-1 0 0,0 1 0 0 0,0-1 0 0 0,1 1 1 0 0,-1-1-1 0 0,1 0 0 0 0,0 0 0 0 0,0 0 1 0 0,0-1-1 0 0,0 1 0 0 0,0-1 0 0 0,5 4 1 0 0,-4-4 4 0 0,0 0 0 0 0,0 0 1 0 0,1 0-1 0 0,-1-1 1 0 0,0 1-1 0 0,0-1 1 0 0,1 0-1 0 0,-1 0 1 0 0,1-1-1 0 0,-1 1 1 0 0,1-1-1 0 0,-1 0 1 0 0,1 0-1 0 0,-1 0 0 0 0,1-1 1 0 0,-1 0-1 0 0,1 0 1 0 0,-1 0-1 0 0,0 0 1 0 0,1-1-1 0 0,-1 1 1 0 0,0-1-1 0 0,0 0 1 0 0,0 0-1 0 0,0-1 1 0 0,-1 1-1 0 0,1-1 0 0 0,-1 0 1 0 0,1 0-1 0 0,4-5 1 0 0,-3 3-26 0 0,-1-1 1 0 0,1 1-1 0 0,-1-1 1 0 0,0 0-1 0 0,0 0 1 0 0,-1-1-1 0 0,0 1 0 0 0,0-1 1 0 0,0 1-1 0 0,-1-1 1 0 0,0 0-1 0 0,0 0 1 0 0,-1 0-1 0 0,0 0 1 0 0,0 0-1 0 0,0 0 0 0 0,-1-1 1 0 0,-1-11-1 0 0,-1 11-146 0 0,0 0-1 0 0,0 0 0 0 0,-1 0 1 0 0,0 1-1 0 0,0-1 0 0 0,-1 1 1 0 0,0 0-1 0 0,0 0 0 0 0,-1 0 0 0 0,0 1 1 0 0,0-1-1 0 0,0 1 0 0 0,-1 1 1 0 0,0-1-1 0 0,0 1 0 0 0,0 0 1 0 0,-1 0-1 0 0,-13-8 0 0 0,19 13 165 0 0,1 0-1 0 0,-1 0 0 0 0,1-1 0 0 0,-1 1 1 0 0,1 0-1 0 0,-1 0 0 0 0,1-1 0 0 0,-1 1 1 0 0,1 0-1 0 0,-1 0 0 0 0,1 0 1 0 0,-1 0-1 0 0,1 0 0 0 0,-1 0 0 0 0,1 0 1 0 0,-1 0-1 0 0,1 0 0 0 0,-1 0 0 0 0,1 0 1 0 0,-1 0-1 0 0,1 0 0 0 0,-1 0 0 0 0,0 1 1 0 0,1 8-275 0 0,15 14 219 0 0,-9-19 182 0 0,0-1 1 0 0,0 0 0 0 0,0 0-1 0 0,0 0 1 0 0,0-1 0 0 0,1 0 0 0 0,-1-1-1 0 0,1 1 1 0 0,-1-1 0 0 0,1 0 0 0 0,0-1-1 0 0,-1 1 1 0 0,1-1 0 0 0,0-1 0 0 0,0 1-1 0 0,-1-1 1 0 0,10-3 0 0 0,-6 2-194 0 0,-1 0-1 0 0,1-1 1 0 0,-1-1 0 0 0,17-8 0 0 0,-20 9-400 0 0,-1-1 1 0 0,1 0-1 0 0,-1 0 1 0 0,0 0-1 0 0,0 0 0 0 0,0-1 1 0 0,5-6-1 0 0,12-23-1740 0 0,-17 25 2264 0 0,1-1 0 0 0,1 1 0 0 0,8-10 0 0 0,-12 26 4606 0 0,-1 13-3234 0 0,-10 73 1055 0 0,0 6-1934 0 0,7-66-2233 0 0,3 35 0 0 0,-1-62 1381 0 0,-1 18-4486 0 0,0-23 4337 0 0,0 0 0 0 0,-1 0 0 0 0,1 0 0 0 0,0 0 0 0 0,-1 0 0 0 0,1 0 1 0 0,-1 0-1 0 0,1 0 0 0 0,-1 0 0 0 0,1 0 0 0 0,-1-1 0 0 0,0 1 0 0 0,1 0 0 0 0,-1-1 1 0 0,0 1-1 0 0,0 0 0 0 0,0-1 0 0 0,1 1 0 0 0,-1-1 0 0 0,-1 2 0 0 0,-5 3-5090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8346 0 0,'-4'11'2257'0'0,"0"-1"0"0"0,1 1 1 0 0,-2 19-1 0 0,3-15-1013 0 0,1 0 0 0 0,2 23 0 0 0,0-24-1209 0 0,0 0-1 0 0,2 0 1 0 0,-1-1-1 0 0,1 1 1 0 0,1-1-1 0 0,1 0 1 0 0,0 0-1 0 0,0 0 0 0 0,1-1 1 0 0,1 0-1 0 0,0 0 1 0 0,15 18-1 0 0,-21-28 2 0 0,1 1-1 0 0,0-1 1 0 0,0 0 0 0 0,0 0-1 0 0,0 0 1 0 0,0 0-1 0 0,1-1 1 0 0,-1 1 0 0 0,1 0-1 0 0,-1-1 1 0 0,1 0-1 0 0,-1 1 1 0 0,1-1 0 0 0,0 0-1 0 0,-1 0 1 0 0,1-1-1 0 0,0 1 1 0 0,0-1-1 0 0,0 1 1 0 0,0-1 0 0 0,-1 0-1 0 0,1 0 1 0 0,0 0-1 0 0,0 0 1 0 0,0-1 0 0 0,0 1-1 0 0,0-1 1 0 0,-1 0-1 0 0,1 0 1 0 0,0 0 0 0 0,-1 0-1 0 0,1 0 1 0 0,0 0-1 0 0,-1-1 1 0 0,1 1-1 0 0,-1-1 1 0 0,0 0 0 0 0,0 0-1 0 0,1 0 1 0 0,-1 0-1 0 0,2-3 1 0 0,3-3-6 0 0,0-1 0 0 0,0 0 0 0 0,-1 0 0 0 0,0-1 0 0 0,-1 0 0 0 0,0 0 0 0 0,0 0 0 0 0,-1 0 0 0 0,4-17 0 0 0,-6 16-810 0 0,0 0-1 0 0,0 0 1 0 0,-1 1-1 0 0,-1-1 1 0 0,-1-12-1 0 0,1 18-56 0 0,0 1-1 0 0,-1-1 0 0 0,0 1 0 0 0,0 0 0 0 0,0-1 0 0 0,-1 1 1 0 0,1 0-1 0 0,-1 0 0 0 0,0-1 0 0 0,0 2 0 0 0,-1-1 0 0 0,1 0 1 0 0,-1 0-1 0 0,-5-5 0 0 0,-9-4-3614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5321 0 0,'1'0'3329'0'0,"4"0"608"0"0,2 2-601 0 0,5-1-639 0 0,2 1-729 0 0,1-1-751 0 0,5 2-609 0 0,2 0-320 0 0,3 2-152 0 0,2-1-136 0 0,2 1-256 0 0,-1-2-664 0 0,4-5-1193 0 0,0-1-1952 0 0,-2-7-1080 0 0,13 11-1600 0 0</inkml:trace>
  <inkml:trace contextRef="#ctx0" brushRef="#br0" timeOffset="1">458 3 2969 0 0,'-1'0'538'0'0,"0"-1"0"0"0,0 1 1 0 0,0 0-1 0 0,0-1 0 0 0,1 1 1 0 0,-1 0-1 0 0,0 0 0 0 0,0 0 1 0 0,0 0-1 0 0,0 0 0 0 0,0 0 0 0 0,0 0 1 0 0,1 0-1 0 0,-1 0 0 0 0,0 0 1 0 0,0 0-1 0 0,0 1 0 0 0,-1-1 1 0 0,-13 13 5561 0 0,-10 27-1422 0 0,17-25-3772 0 0,-33 54 51 0 0,-21 34-3975 0 0,73-122 738 0 0,-4 8 2162 0 0,0-1 0 0 0,1 1-1 0 0,0 0 1 0 0,1 1 0 0 0,18-17-1 0 0,-25 25 206 0 0,1 0-1 0 0,-1 0 0 0 0,1 1 1 0 0,-1-1-1 0 0,1 1 0 0 0,-1 0 1 0 0,1 0-1 0 0,0 0 0 0 0,0 0 1 0 0,0 0-1 0 0,0 0 0 0 0,0 1 1 0 0,0-1-1 0 0,0 1 1 0 0,0 0-1 0 0,0 0 0 0 0,0 0 1 0 0,-1 0-1 0 0,1 1 0 0 0,0-1 1 0 0,0 1-1 0 0,0 0 0 0 0,0 0 1 0 0,0 0-1 0 0,0 0 0 0 0,-1 0 1 0 0,1 1-1 0 0,-1-1 0 0 0,1 1 1 0 0,-1-1-1 0 0,1 1 0 0 0,-1 0 1 0 0,4 4-1 0 0,5 4-329 0 0,34 26 336 0 0,-20-26-3069 0 0,3-10-4731 0 0,-10-5 135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 2833 0 0,'-3'4'1171'0'0,"1"0"0"0"0,-1 0 0 0 0,1 0 0 0 0,0 1 0 0 0,-1-1 0 0 0,2 1 0 0 0,-3 6 1 0 0,2-4-221 0 0,1 0 0 0 0,0-1 0 0 0,1 1 0 0 0,-1 0 0 0 0,1 7 0 0 0,1-5-571 0 0,0 0 1 0 0,1 0-1 0 0,0 0 0 0 0,0 0 1 0 0,0-1-1 0 0,1 1 0 0 0,1-1 0 0 0,0 0 1 0 0,5 10-1 0 0,-6-13-431 0 0,0 0 0 0 0,1 0 0 0 0,0-1 1 0 0,-1 1-1 0 0,1-1 0 0 0,1 0 0 0 0,-1 0 0 0 0,1 0 0 0 0,-1 0 0 0 0,1-1 0 0 0,0 0 0 0 0,0 0 1 0 0,10 4-1 0 0,-11-6 124 0 0,0 0-1 0 0,1 0 1 0 0,-1-1 0 0 0,0 1 0 0 0,0-1-1 0 0,1 0 1 0 0,-1 0 0 0 0,0 0 0 0 0,0-1 0 0 0,1 1-1 0 0,-1-1 1 0 0,0 0 0 0 0,0-1 0 0 0,0 1 0 0 0,0-1-1 0 0,0 1 1 0 0,0-1 0 0 0,0 0 0 0 0,-1 0 0 0 0,7-5-1 0 0,-3 1 3 0 0,0-1 0 0 0,0 1 0 0 0,-1-1-1 0 0,0 0 1 0 0,0-1 0 0 0,-1 1-1 0 0,0-1 1 0 0,0 0 0 0 0,-1-1-1 0 0,4-9 1 0 0,-5 11 50 0 0,0-1 0 0 0,0 1 0 0 0,-1-1 0 0 0,0 0 0 0 0,-1 0 0 0 0,0 0 0 0 0,0 0 0 0 0,0 0 0 0 0,-1 0 1 0 0,0 0-1 0 0,-1 1 0 0 0,-2-11 0 0 0,3 16-52 0 0,-1 0 0 0 0,0 0 0 0 0,1 0 1 0 0,-1 0-1 0 0,0 0 0 0 0,0 0 0 0 0,0 0 0 0 0,-1 0 1 0 0,1 1-1 0 0,0-1 0 0 0,-1 0 0 0 0,1 1 1 0 0,-1-1-1 0 0,0 1 0 0 0,1-1 0 0 0,-1 1 0 0 0,0 0 1 0 0,-4-2-1 0 0,2 1 4 0 0,-1 1 0 0 0,1-1 1 0 0,-1 1-1 0 0,1 0 0 0 0,-1 1 0 0 0,0-1 0 0 0,1 1 1 0 0,-8 0-1 0 0,-4 1-20 0 0,1 1 0 0 0,-1 0 1 0 0,1 2-1 0 0,-19 6 0 0 0,21-6-456 0 0,0 0 1 0 0,0 1-1 0 0,0 1 0 0 0,1 0 0 0 0,0 1 1 0 0,-17 12-1 0 0,23-9-3338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19 12875 0 0,'-2'-19'9808'0'0,"-1"28"-5552"0"0,-3 30-3378 0 0,6-24-835 0 0,0 0 0 0 0,1 0 0 0 0,1 0 0 0 0,0 0 0 0 0,8 25 1 0 0,-9-35-42 0 0,1 0 0 0 0,0 0 1 0 0,1-1-1 0 0,-1 1 1 0 0,1-1-1 0 0,-1 0 0 0 0,1 1 1 0 0,1-1-1 0 0,3 4 0 0 0,-4-6-4 0 0,-1 0-1 0 0,0 0 0 0 0,1 0 1 0 0,-1-1-1 0 0,1 1 0 0 0,0-1 1 0 0,-1 0-1 0 0,1 0 0 0 0,0 0 1 0 0,0 0-1 0 0,0 0 0 0 0,0-1 1 0 0,0 1-1 0 0,0-1 0 0 0,-1 0 1 0 0,1 0-1 0 0,4 0 0 0 0,-5 0 5 0 0,0 0-1 0 0,0 0 0 0 0,0 0 1 0 0,0-1-1 0 0,1 1 0 0 0,-1-1 1 0 0,0 1-1 0 0,0-1 0 0 0,0 0 1 0 0,-1 0-1 0 0,1 0 0 0 0,0 0 1 0 0,0 0-1 0 0,0 0 0 0 0,-1 0 1 0 0,1-1-1 0 0,0 1 1 0 0,-1-1-1 0 0,1 1 0 0 0,-1-1 1 0 0,0 0-1 0 0,2-1 0 0 0,-2 0-7 0 0,0-1 0 0 0,1 1 0 0 0,-2 0 0 0 0,1 0 0 0 0,0-1 0 0 0,0 1 0 0 0,-1 0-1 0 0,0-1 1 0 0,0 1 0 0 0,0-1 0 0 0,0 1 0 0 0,-1-6 0 0 0,-1 0-163 0 0,0 0 0 0 0,0 0 0 0 0,-1 1 0 0 0,0-1 0 0 0,-1 1 0 0 0,0 0-1 0 0,0 0 1 0 0,-1 0 0 0 0,-8-11 0 0 0,9 14 4 0 0,0 0 0 0 0,-1 1 0 0 0,1 0 1 0 0,-1 0-1 0 0,0 0 0 0 0,0 0 0 0 0,-1 1 0 0 0,1 0 0 0 0,0 0 0 0 0,-1 0 0 0 0,0 1 0 0 0,0 0 0 0 0,0 0 0 0 0,0 0 0 0 0,0 1 0 0 0,0 0 0 0 0,0 0 0 0 0,0 1 1 0 0,-1-1-1 0 0,1 1 0 0 0,0 1 0 0 0,0-1 0 0 0,-1 1 0 0 0,1 0 0 0 0,0 0 0 0 0,0 1 0 0 0,0 0 0 0 0,0 0 0 0 0,1 0 0 0 0,-1 1 0 0 0,0 0 0 0 0,1 0 0 0 0,0 1 1 0 0,0-1-1 0 0,0 1 0 0 0,0 0 0 0 0,0 0 0 0 0,1 1 0 0 0,-5 5 0 0 0,3-3 178 0 0,0-1 1 0 0,1 1-1 0 0,0 0 1 0 0,0 0-1 0 0,1 0 0 0 0,0 1 1 0 0,0-1-1 0 0,1 1 1 0 0,0 0-1 0 0,0 0 1 0 0,1 0-1 0 0,0 0 0 0 0,0 1 1 0 0,0 16-1 0 0,2-23 122 0 0,1 0 0 0 0,0 0 0 0 0,-1 0 0 0 0,1 0 0 0 0,0 0 0 0 0,0-1 0 0 0,0 1-1 0 0,0 0 1 0 0,1 0 0 0 0,-1-1 0 0 0,0 1 0 0 0,1-1 0 0 0,-1 1 0 0 0,1-1 0 0 0,-1 1 0 0 0,1-1 0 0 0,0 0 0 0 0,0 0-1 0 0,-1 0 1 0 0,1 0 0 0 0,0 0 0 0 0,0 0 0 0 0,4 0 0 0 0,54 15 1696 0 0,-46-14-1505 0 0,32 9-97 0 0,70 13 230 0 0,-40-16-5602 0 0,-73-8 4296 0 0,-1 0-1 0 0,1 0 0 0 0,-1 0 0 0 0,1 0 0 0 0,-1 0 0 0 0,1-1 1 0 0,0 1-1 0 0,-1-1 0 0 0,1 0 0 0 0,-1 1 0 0 0,3-2 0 0 0,5-7-6185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5857 0 0,'-31'23'8908'0'0,"9"7"-3369"0"0,18-22-4981 0 0,0 0-1 0 0,0 1 1 0 0,1-1-1 0 0,0 1 1 0 0,1 0-1 0 0,-2 14 1 0 0,2-10-601 0 0,1 1 0 0 0,1-1 0 0 0,0 1 1 0 0,1 0-1 0 0,0-1 0 0 0,1 1 0 0 0,1-1 0 0 0,0 1 0 0 0,6 16 0 0 0,-9-29 31 0 0,0-1-1 0 0,1 1 0 0 0,-1 0 0 0 0,0-1 1 0 0,0 1-1 0 0,0 0 0 0 0,1-1 0 0 0,-1 1 1 0 0,0 0-1 0 0,1-1 0 0 0,-1 1 0 0 0,0-1 1 0 0,1 1-1 0 0,-1 0 0 0 0,1-1 0 0 0,-1 1 1 0 0,1-1-1 0 0,-1 0 0 0 0,1 1 0 0 0,-1-1 1 0 0,1 1-1 0 0,0-1 0 0 0,-1 0 0 0 0,1 1 1 0 0,0-1-1 0 0,-1 0 0 0 0,1 0 0 0 0,0 0 1 0 0,-1 1-1 0 0,1-1 0 0 0,1 0 0 0 0,-1-1-2 0 0,0 1 0 0 0,1-1 0 0 0,-1 0 0 0 0,0 0 0 0 0,0 0 0 0 0,0 0 0 0 0,0 0 0 0 0,0 0 0 0 0,0 0 0 0 0,0 0 0 0 0,0 0 0 0 0,0 0 0 0 0,0-1-1 0 0,0-1 1 0 0,25-57-118 0 0,-23 52 124 0 0,3-9-4 0 0,1 1 0 0 0,16-26 0 0 0,-20 37 54 0 0,0 1 0 0 0,0 0 1 0 0,0 0-1 0 0,0 0 0 0 0,1 0 0 0 0,-1 1 0 0 0,1-1 1 0 0,0 1-1 0 0,0 0 0 0 0,0 0 0 0 0,0 0 0 0 0,1 1 1 0 0,-1-1-1 0 0,6-1 0 0 0,-8 4-3 0 0,0-1-1 0 0,-1 1 0 0 0,1 0 1 0 0,0 0-1 0 0,0 0 1 0 0,-1 0-1 0 0,1 0 1 0 0,0 0-1 0 0,-1 0 1 0 0,1 1-1 0 0,0-1 1 0 0,-1 1-1 0 0,1-1 1 0 0,-1 1-1 0 0,1-1 1 0 0,0 1-1 0 0,-1 0 1 0 0,0 0-1 0 0,1 0 0 0 0,-1 0 1 0 0,1 0-1 0 0,-1 0 1 0 0,0 0-1 0 0,0 0 1 0 0,0 1-1 0 0,0-1 1 0 0,0 0-1 0 0,0 1 1 0 0,0-1-1 0 0,0 1 1 0 0,0-1-1 0 0,0 1 1 0 0,-1-1-1 0 0,1 1 1 0 0,-1-1-1 0 0,1 1 0 0 0,-1 0 1 0 0,0-1-1 0 0,1 3 1 0 0,0 4 35 0 0,0 0-1 0 0,0 0 1 0 0,0 0 0 0 0,-1 0-1 0 0,0 0 1 0 0,0 0 0 0 0,-2 8-1 0 0,0-9-45 0 0,0 0 0 0 0,0 0 0 0 0,0 0 0 0 0,-1 0-1 0 0,0 0 1 0 0,0 0 0 0 0,0-1 0 0 0,-1 0-1 0 0,0 1 1 0 0,-1-1 0 0 0,-6 6 0 0 0,9-9-23 0 0,0-1-1 0 0,0-1 1 0 0,-1 1 0 0 0,1 0-1 0 0,-1 0 1 0 0,1-1 0 0 0,-1 0 0 0 0,0 1-1 0 0,1-1 1 0 0,-1 0 0 0 0,0 0 0 0 0,0-1-1 0 0,0 1 1 0 0,0 0 0 0 0,1-1 0 0 0,-1 0-1 0 0,0 0 1 0 0,0 0 0 0 0,0 0 0 0 0,0 0-1 0 0,0-1 1 0 0,0 1 0 0 0,0-1 0 0 0,0 1-1 0 0,0-1 1 0 0,1 0 0 0 0,-1-1 0 0 0,0 1-1 0 0,1 0 1 0 0,-4-2 0 0 0,-14-10 59 0 0,19 10 61 0 0,14 8-14 0 0,98 37-712 0 0,-62-29-4546 0 0,-46-12 4343 0 0,0 0-1 0 0,0-1 1 0 0,0 1 0 0 0,0-1 0 0 0,-1 0 0 0 0,1 0 0 0 0,0 0 0 0 0,0-1-1 0 0,0 1 1 0 0,0-1 0 0 0,3 0 0 0 0,5-2-2288 0 0,15 4-3094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3873 0 0,'0'-5'4601'0'0,"0"2"-2553"0"0,0 0-2512 0 0,-1-3-2256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4657 0 0,'-4'3'19632'0'0,"4"-3"-19535"0"0,0 0 0 0 0,1-1-1 0 0,-1 1 1 0 0,1 0 0 0 0,-1-1 0 0 0,0 1 0 0 0,1 0-1 0 0,-1 0 1 0 0,1 0 0 0 0,-1-1 0 0 0,1 1-1 0 0,-1 0 1 0 0,1 0 0 0 0,-1 0 0 0 0,1 0-1 0 0,-1 0 1 0 0,1 0 0 0 0,-1 0 0 0 0,1 0-1 0 0,-1 0 1 0 0,1 0 0 0 0,-1 0 0 0 0,1 0 0 0 0,-1 1-1 0 0,0-1 1 0 0,1 0 0 0 0,-1 0 0 0 0,1 0-1 0 0,-1 1 1 0 0,1-1 0 0 0,-1 0 0 0 0,0 0-1 0 0,1 1 1 0 0,-1-1 0 0 0,1 0 0 0 0,-1 1-1 0 0,0-1 1 0 0,0 0 0 0 0,1 1 0 0 0,-1 0 0 0 0,17 18 267 0 0,-15-16-124 0 0,12 17-100 0 0,-1 0 0 0 0,-1 1 0 0 0,-1 0 0 0 0,0 1 0 0 0,-2 0 0 0 0,-1 1 0 0 0,0 0 0 0 0,6 38 0 0 0,-7-17-120 0 0,-1-1 0 0 0,-3 1 0 0 0,-3 81 0 0 0,-1-99-28 0 0,-2 0-1 0 0,-1 0 1 0 0,-1-1-1 0 0,-10 28 0 0 0,11-41-192 0 0,-1 0 0 0 0,0 1 0 0 0,-1-2 0 0 0,0 1 0 0 0,-1-1 0 0 0,0 0 0 0 0,-1 0 0 0 0,-1-1-1 0 0,-17 18 1 0 0,20-23 1279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2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73 1856 0 0,'-3'-1'1166'0'0,"0"0"-1"0"0,-1-1 1 0 0,1 1-1 0 0,0-1 1 0 0,0 0-1 0 0,0 0 0 0 0,-3-3 1 0 0,3 3 44 0 0,1 0 1 0 0,-1 0 0 0 0,1 0-1 0 0,-1 1 1 0 0,1-1 0 0 0,-1 1-1 0 0,0 0 1 0 0,-3-1-1 0 0,4 2-1057 0 0,1 0 0 0 0,0 1 0 0 0,0 0 0 0 0,-1-1 0 0 0,1 1-1 0 0,0 0 1 0 0,0-1 0 0 0,0 1 0 0 0,0 0 0 0 0,0 0 0 0 0,0 0 0 0 0,0 0-1 0 0,0 0 1 0 0,1 0 0 0 0,-1 0 0 0 0,0 1 0 0 0,0-1 0 0 0,1 0-1 0 0,-1 0 1 0 0,0 2 0 0 0,0-1-125 0 0,0-1-1 0 0,0 1 1 0 0,1 0 0 0 0,-1-1 0 0 0,0 1-1 0 0,1 0 1 0 0,-1-1 0 0 0,1 1-1 0 0,0 0 1 0 0,-1 0 0 0 0,1-1-1 0 0,0 1 1 0 0,0 0 0 0 0,0 0-1 0 0,1 2 1 0 0,0-3-27 0 0,0 0 0 0 0,0-1 1 0 0,0 1-1 0 0,0-1 0 0 0,0 0 0 0 0,0 1 0 0 0,0-1 0 0 0,0 0 1 0 0,0 0-1 0 0,0 1 0 0 0,1-1 0 0 0,-1 0 0 0 0,0 0 0 0 0,0 0 0 0 0,0-1 1 0 0,0 1-1 0 0,0 0 0 0 0,1 0 0 0 0,-1-1 0 0 0,1 1 0 0 0,30-10 30 0 0,-27 8-23 0 0,17-4 17 0 0,0 1 1 0 0,0 1 0 0 0,0 1-1 0 0,0 1 1 0 0,0 1-1 0 0,0 1 1 0 0,1 1 0 0 0,-1 0-1 0 0,0 2 1 0 0,38 10-1 0 0,-38-9-21 0 0,1-1-1 0 0,0-1 1 0 0,0 0 0 0 0,-1-2-1 0 0,1-1 1 0 0,0 0-1 0 0,0-2 1 0 0,0-1 0 0 0,-1 0-1 0 0,0-2 1 0 0,0-1-1 0 0,28-12 1 0 0,-23 9 8 0 0,-1 1 0 0 0,2 1 1 0 0,45-8-1 0 0,-59 15 6 0 0,0 0 1 0 0,-1 0 0 0 0,1 2-1 0 0,0 0 1 0 0,0 0-1 0 0,0 1 1 0 0,0 1-1 0 0,-1 0 1 0 0,19 8 0 0 0,-4 0 8 0 0,0 0 39 0 0,39 10 1 0 0,-55-18-54 0 0,-1-1 0 0 0,1-1 0 0 0,0 0 0 0 0,0 0-1 0 0,-1-1 1 0 0,22-3 0 0 0,-20 1-6 0 0,26-4 77 0 0,44 0-1 0 0,-68 6-28 0 0,0 1-1 0 0,-1 0 0 0 0,1 1 1 0 0,-1 1-1 0 0,1 0 1 0 0,19 7-1 0 0,-17-2-32 0 0,1-2-1 0 0,0 0 1 0 0,0-1-1 0 0,1-1 0 0 0,-1 0 1 0 0,1-1-1 0 0,0-2 1 0 0,0 0-1 0 0,37-3 1 0 0,-36-1 32 0 0,1 1 0 0 0,0 0 0 0 0,0 1 1 0 0,0 2-1 0 0,0 0 0 0 0,0 1 0 0 0,-1 1 0 0 0,1 1 1 0 0,-1 1-1 0 0,33 12 0 0 0,-19-4-42 0 0,0-2 0 0 0,0-1 1 0 0,1-2-1 0 0,44 5 0 0 0,144 1 65 0 0,-23-2 74 0 0,-117-3-97 0 0,0-4-1 0 0,140-10 0 0 0,-143-2 7 0 0,1 4 0 0 0,113 9-1 0 0,-18 2 37 0 0,232-17-1 0 0,-66-2 29 0 0,-333 11-123 0 0,407-17 89 0 0,-330 11 39 0 0,109 5 0 0 0,-111 3-33 0 0,124-12-1 0 0,-178 6-103 0 0,112-15 96 0 0,237-2-1 0 0,-201 12 12 0 0,-121 4-65 0 0,101 4-1 0 0,-125 2-17 0 0,1-2 0 0 0,42-5 1 0 0,-40 2 0 0 0,56 1 1 0 0,-67 5 5 0 0,39 9 0 0 0,-44-7-7 0 0,1 0 0 0 0,-1-1 0 0 0,32-1 0 0 0,8-3-6 0 0,0 3 0 0 0,1 2 0 0 0,90 19 0 0 0,-83-13 0 0 0,0-3 0 0 0,78-1 1 0 0,-64-4-8 0 0,-46 0 11 0 0,31 1 115 0 0,0-2 0 0 0,83-11-1 0 0,-122 7-19 0 0,39 2-1 0 0,1 0-92 0 0,-47 1-21 0 0,0 1 1 0 0,1 1 0 0 0,22 4 0 0 0,-19-2 21 0 0,41 2 1 0 0,-20-5-22 0 0,-1 3 1 0 0,1 2-1 0 0,-1 2 0 0 0,51 15 1 0 0,-81-20 4 0 0,0-1 0 0 0,1 0 1 0 0,0-1-1 0 0,20-1 1 0 0,-20-1 0 0 0,0 1 0 0 0,0 1 1 0 0,0 0-1 0 0,20 5 0 0 0,4 3-8 0 0,1-3 1 0 0,0-1-1 0 0,0-2 0 0 0,0-2 0 0 0,71-7 1 0 0,-79 6 3 0 0,1 0 0 0 0,62 11 0 0 0,-59-6-3 0 0,72 2 0 0 0,-31-13 7 0 0,77-16 0 0 0,-107 14-36 0 0,-3 2 37 0 0,59 2-1 0 0,-57 3 2 0 0,49-7 1 0 0,-84 7-4 0 0,-1-1 0 0 0,0 2 1 0 0,1 0-1 0 0,-1 0 1 0 0,1 1-1 0 0,-1 0 1 0 0,1 1-1 0 0,-1 0 1 0 0,0 1-1 0 0,20 8 1 0 0,-25-9 2 0 0,-1 0 0 0 0,0 0 0 0 0,1 0 1 0 0,0-1-1 0 0,-1 0 0 0 0,1 0 0 0 0,0-1 1 0 0,-1 1-1 0 0,1-1 0 0 0,0-1 0 0 0,0 1 0 0 0,-1-1 1 0 0,1 0-1 0 0,0 0 0 0 0,6-2 0 0 0,-8 1-478 0 0,0 0 0 0 0,0 0 0 0 0,0 0-1 0 0,-1 0 1 0 0,1-1 0 0 0,-1 1 0 0 0,6-6-1 0 0,-1-2-3865 0 0,1-5-8622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4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21 7866 0 0,'-3'-2'834'0'0,"0"0"0"0"0,0-1 1 0 0,0 1-1 0 0,0 0 1 0 0,0 1-1 0 0,-1-1 1 0 0,1 1-1 0 0,0-1 0 0 0,-1 1 1 0 0,1 0-1 0 0,-5-1 1 0 0,6 2-643 0 0,0 1 0 0 0,-1-1-1 0 0,1 1 1 0 0,0-1 0 0 0,0 1 0 0 0,0 0 0 0 0,1 0 0 0 0,-1-1 0 0 0,0 2 0 0 0,0-1 0 0 0,0 0 0 0 0,1 0 0 0 0,-1 0 0 0 0,0 1 0 0 0,1-1 0 0 0,-1 1 0 0 0,1-1 0 0 0,0 1 0 0 0,-1 0 0 0 0,1-1 0 0 0,-1 3 0 0 0,0-1-37 0 0,-3 3 314 0 0,0 1-1 0 0,1 0 1 0 0,0 0-1 0 0,0 0 1 0 0,-5 12-1 0 0,9-17-434 0 0,-1 0 0 0 0,1-1-1 0 0,-1 1 1 0 0,1 0 0 0 0,0-1-1 0 0,0 1 1 0 0,0 0 0 0 0,0-1-1 0 0,0 1 1 0 0,0 0 0 0 0,1-1-1 0 0,-1 1 1 0 0,0-1 0 0 0,1 1 0 0 0,0 0-1 0 0,-1-1 1 0 0,1 1 0 0 0,0-1-1 0 0,-1 1 1 0 0,1-1 0 0 0,0 0-1 0 0,0 1 1 0 0,0-1 0 0 0,1 0-1 0 0,-1 0 1 0 0,0 1 0 0 0,0-1-1 0 0,1 0 1 0 0,-1 0 0 0 0,0 0 0 0 0,1-1-1 0 0,-1 1 1 0 0,3 1 0 0 0,12 6 13 0 0,2-1 1 0 0,-1 0 0 0 0,1-1 0 0 0,0-1-1 0 0,30 4 1 0 0,96 5 312 0 0,-92-10-289 0 0,25 1 44 0 0,383 46 238 0 0,76 18 186 0 0,-409-62 27 0 0,0-6 0 0 0,160-20 0 0 0,-7-34 47 0 0,-146 24-442 0 0,-98 26-120 0 0,-30 3-213 0 0,1 0 1 0 0,-1 0-1 0 0,0-1 0 0 0,1 0 0 0 0,-1 0 1 0 0,0-1-1 0 0,0 0 0 0 0,6-2 1 0 0,-4-3-3078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2:4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9618 0 0,'4'5'7229'0'0,"13"19"-3657"0"0,-14-18-3410 0 0,1 0 0 0 0,-1 0 0 0 0,2-1 0 0 0,-1 1 0 0 0,1-1 0 0 0,-1 0-1 0 0,1 0 1 0 0,1-1 0 0 0,-1 0 0 0 0,1 0 0 0 0,-1 0 0 0 0,1 0 0 0 0,0-1 0 0 0,0 0 0 0 0,1 0 0 0 0,-1-1 0 0 0,10 3 0 0 0,5-1 184 0 0,0-1 1 0 0,1-1-1 0 0,-1-1 1 0 0,29-2 0 0 0,18 3 377 0 0,0 3 0 0 0,103 20 1 0 0,-141-19-494 0 0,9-1 31 0 0,0-1 0 0 0,65-3 1 0 0,79-15 183 0 0,-100 5-79 0 0,94 4-1 0 0,59 24-174 0 0,39 1-83 0 0,-125-21 72 0 0,74 2 361 0 0,-177 2-411 0 0,-1 2 1 0 0,83 20-1 0 0,48 16-27 0 0,-145-36-101 0 0,0-1 0 0 0,1-2 1 0 0,50-2-1 0 0,-17-6 10 0 0,0 4 0 0 0,0 3-1 0 0,-1 2 1 0 0,73 14 0 0 0,-98-9-9 0 0,1-2 0 0 0,-1-1 0 0 0,1-3 1 0 0,-1-1-1 0 0,1-2 0 0 0,0-1 0 0 0,-1-3 0 0 0,74-17 0 0 0,-64 7 7 0 0,2 1 0 0 0,0 3-1 0 0,0 2 1 0 0,78-3 0 0 0,-43 13-3 0 0,-30 1-10 0 0,0-3 0 0 0,0-1 0 0 0,76-15 0 0 0,-80 4-3 0 0,-1 3 1 0 0,2 3 0 0 0,-1 1 0 0 0,58 3-1 0 0,-67 3 6 0 0,1-1-1 0 0,68-11 0 0 0,85-27-3 0 0,-113 20 16 0 0,-49 12-13 0 0,0 2-1 0 0,0 1 1 0 0,1 2-1 0 0,-1 2 1 0 0,1 1 0 0 0,37 7-1 0 0,-42-5 10 0 0,0-2 0 0 0,-1-1 0 0 0,60-6 0 0 0,92-28-5 0 0,4 0-3 0 0,-156 30 4 0 0,0 2 0 0 0,1 1 1 0 0,-1 1-1 0 0,33 6 0 0 0,-8 2-16 0 0,112 12 40 0 0,-138-19 22 0 0,0-1-1 0 0,1-1 0 0 0,48-8 0 0 0,-78 9-49 0 0,203-31 132 0 0,-173 28-88 0 0,0 2-1 0 0,1 2 0 0 0,-1 0 0 0 0,49 10 1 0 0,-49-3 56 0 0,-24-4-4427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2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119 126 3529 0 0,'-5'-2'692'0'0,"-9"-4"2610"0"0,0 1 1 0 0,0 1-1 0 0,0 0 1 0 0,-1 0-1 0 0,-27-1 296 0 0,71 15-3189 0 0,-11-3-312 0 0,1-2 0 0 0,-1-1-1 0 0,1 0 1 0 0,0-1 0 0 0,34 0 0 0 0,100-9 153 0 0,-29 0 118 0 0,9 9 804 0 0,-61 0-915 0 0,0-3 1 0 0,83-11-1 0 0,-118 6-220 0 0,-1 2-1 0 0,40 0 1 0 0,-57 4 50 0 0,-1 1 1 0 0,0 0 0 0 0,0 1-1 0 0,0 1 1 0 0,0 1-1 0 0,18 7 1 0 0,-25-8-41 0 0,-1 0 0 0 0,1-1-1 0 0,0-1 1 0 0,1 0 0 0 0,-1 0 0 0 0,0-1-1 0 0,0-1 1 0 0,1 0 0 0 0,-1 0 0 0 0,23-4 0 0 0,-1-4 24 0 0,-1-1 1 0 0,42-18 0 0 0,-51 18 61 0 0,0 0 1 0 0,1 2 0 0 0,0 0 0 0 0,0 1-1 0 0,0 2 1 0 0,31-2 0 0 0,-35 6-88 0 0,-1-1 1 0 0,0-1 0 0 0,0 0 0 0 0,35-10-1 0 0,-40 8-42 0 0,0 1-1 0 0,0 0 0 0 0,1 1 1 0 0,-1 1-1 0 0,1 0 1 0 0,0 1-1 0 0,-1 1 0 0 0,1 0 1 0 0,-1 1-1 0 0,26 7 1 0 0,-25-8-9 0 0,-1 1 0 0 0,1-2 0 0 0,0 0 0 0 0,-1 0 1 0 0,1-2-1 0 0,0 1 0 0 0,16-6 0 0 0,26-2 26 0 0,242-11 31 0 0,-276 20-52 0 0,-1 1 1 0 0,24 4-1 0 0,-28-2 1 0 0,0-1 0 0 0,-1-1 0 0 0,1-1 0 0 0,25-2 0 0 0,-15 0-13 0 0,1 1 0 0 0,56 5 0 0 0,23-1-31 0 0,141-3-20 0 0,-160 13 33 0 0,-52-7 76 0 0,46 2-1 0 0,-73-7-107 0 0,0-1 0 0 0,0-1-1 0 0,0 0 1 0 0,0 0-1 0 0,0-1 1 0 0,0 0 0 0 0,0-1-1 0 0,-1 0 1 0 0,13-6-1 0 0,-7-1-3988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2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 2457 0 0,'0'-1'588'0'0,"-1"1"0"0"0,0-1 0 0 0,0 0 0 0 0,0 1 0 0 0,0-1 0 0 0,0 0 0 0 0,0 1 0 0 0,0-1 0 0 0,0 1 0 0 0,0 0 0 0 0,-1-1 0 0 0,1 1 0 0 0,0 0 0 0 0,0 0 0 0 0,0-1 0 0 0,0 1 0 0 0,0 0 0 0 0,-1 0 0 0 0,1 1 0 0 0,0-1 0 0 0,0 0 0 0 0,-2 1 0 0 0,2-1-289 0 0,0 1 0 0 0,0 0 1 0 0,0 0-1 0 0,1 0 0 0 0,-1-1 1 0 0,0 1-1 0 0,1 0 0 0 0,-1 0 1 0 0,1 0-1 0 0,-1 0 0 0 0,1 0 1 0 0,0 0-1 0 0,-1 0 0 0 0,1 1 1 0 0,0-1-1 0 0,-1 0 0 0 0,1 0 1 0 0,0 0-1 0 0,0 1 0 0 0,0 10 28 0 0,1-1 0 0 0,-1 1 0 0 0,5 18-1 0 0,-3-21-79 0 0,1 16-203 0 0,2-1 1 0 0,1 1-1 0 0,1-1 0 0 0,1 0 1 0 0,1-1-1 0 0,1 0 0 0 0,1-1 0 0 0,1 0 1 0 0,16 23-1 0 0,-19-33 33 0 0,0-1 1 0 0,1 0-1 0 0,0-1 1 0 0,0 0-1 0 0,1-1 0 0 0,0 0 1 0 0,1 0-1 0 0,0-1 1 0 0,1-1-1 0 0,-1 0 1 0 0,1-1-1 0 0,1 0 0 0 0,-1-1 1 0 0,1-1-1 0 0,0 0 1 0 0,0 0-1 0 0,18 1 0 0 0,47-1-27 0 0,1-3-1 0 0,-1-4 0 0 0,87-14 1 0 0,-26 3-48 0 0,186-16 50 0 0,348-77-1 0 0,-426 62 106 0 0,-175 33 233 0 0,-72 12-615 0 0,-1-1 0 0 0,1 1 0 0 0,-1 0 0 0 0,1-1 1 0 0,-1 1-1 0 0,0-1 0 0 0,1 1 0 0 0,-1-1 0 0 0,1 1 0 0 0,-1-1 0 0 0,0 1 0 0 0,0-1 1 0 0,1 0-1 0 0,-1 1 0 0 0,0-1 0 0 0,0 1 0 0 0,0-1 0 0 0,0 0 0 0 0,0 1 0 0 0,0-1 1 0 0,0 1-1 0 0,0-1 0 0 0,0 0 0 0 0,0 1 0 0 0,0-1 0 0 0,0 1 0 0 0,0-1 1 0 0,0 0-1 0 0,-1 0 0 0 0,-4-25-8121 0 0,4 23 7539 0 0,-5-19-6140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2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13115 0 0,'2'-6'10078'0'0,"-4"12"-7379"0"0,1-4-2689 0 0,1-1 0 0 0,0 1 0 0 0,-1 0 0 0 0,1-1 0 0 0,0 1 0 0 0,0-1 0 0 0,0 1 0 0 0,0 0 0 0 0,0-1 0 0 0,0 1 0 0 0,0 0 0 0 0,1-1 0 0 0,-1 1 0 0 0,1-1 0 0 0,0 4 0 0 0,3-1 9 0 0,-1 0 0 0 0,1 1 0 0 0,0-1 0 0 0,0-1 0 0 0,0 1 0 0 0,0-1 0 0 0,0 1 0 0 0,1-1 0 0 0,0 0 0 0 0,-1-1 1 0 0,1 1-1 0 0,0-1 0 0 0,1 0 0 0 0,5 1 0 0 0,4 2 23 0 0,1-1 1 0 0,0-1 0 0 0,24 2-1 0 0,-5-3 140 0 0,-19-2-70 0 0,-1 1 0 0 0,0 0 0 0 0,0 1 0 0 0,29 8 0 0 0,-41-9-93 0 0,0 0 0 0 0,1 1 0 0 0,-1-1 0 0 0,0 1 0 0 0,1 0 0 0 0,-1 0 0 0 0,0 0 0 0 0,0 1 0 0 0,-1-1 0 0 0,1 0 0 0 0,0 1 0 0 0,-1 0 0 0 0,1 0 0 0 0,-1 0-1 0 0,0 0 1 0 0,0 0 0 0 0,0 0 0 0 0,-1 0 0 0 0,1 1 0 0 0,-1-1 0 0 0,0 1 0 0 0,0-1 0 0 0,0 1 0 0 0,0-1 0 0 0,0 6 0 0 0,0 2 3 0 0,-1 1-1 0 0,-1-1 1 0 0,1 0-1 0 0,-2 0 1 0 0,0 0-1 0 0,0 0 1 0 0,-1 0-1 0 0,0 0 1 0 0,-1-1-1 0 0,0 1 1 0 0,-1-1-1 0 0,-9 14 1 0 0,-9 14 31 0 0,-53 63 1 0 0,43-60-34 0 0,-112 168-1023 0 0,142-203 559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20164 0 0,'3'3'2929'0'0,"-1"0"-521"0"0,-1 3-1079 0 0,-1 0-569 0 0,-4-2-360 0 0,0 2-352 0 0,-2-1-200 0 0,1 1 8 0 0,3-2-32 0 0,-1 1 88 0 0,3-2 40 0 0,0 0-152 0 0,1-1-296 0 0,-1 0-505 0 0,3-1-895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0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40 121 5857 0 0,'-2'0'855'0'0,"0"0"0"0"0,0 0 0 0 0,-1 0-1 0 0,1 0 1 0 0,0 0 0 0 0,0-1 0 0 0,-1 1-1 0 0,1-1 1 0 0,0 0 0 0 0,0 1 0 0 0,0-1-1 0 0,0 0 1 0 0,0 0 0 0 0,0 0 0 0 0,-2-2-1 0 0,3 2-658 0 0,1 1 0 0 0,0-1-1 0 0,-1 1 1 0 0,1-1-1 0 0,0 1 1 0 0,-1-1 0 0 0,1 1-1 0 0,0-1 1 0 0,0 0 0 0 0,0 1-1 0 0,-1-1 1 0 0,1 1 0 0 0,0-1-1 0 0,0 0 1 0 0,0 1 0 0 0,0-1-1 0 0,0 1 1 0 0,0-1-1 0 0,0 0 1 0 0,0 1 0 0 0,1-2-1 0 0,12-18 569 0 0,-5 12-641 0 0,1 0 1 0 0,0 1-1 0 0,1 1 0 0 0,0 0 0 0 0,0 0 0 0 0,0 0 0 0 0,1 1 0 0 0,0 1 1 0 0,0 0-1 0 0,0 1 0 0 0,0 0 0 0 0,0 0 0 0 0,24-1 0 0 0,-11 2-140 0 0,0 1 0 0 0,1 1 0 0 0,-1 1 0 0 0,1 1 0 0 0,38 9 0 0 0,-40-6-261 0 0,37 10-841 0 0,-25 1-3248 0 0,-28-10 1233 0 0,-5 0-2210 0 0,-3-6 5112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 5185 0 0,'-2'-11'13298'0'0,"3"11"-12973"0"0,16-8 4485 0 0,23 1-3952 0 0,-38 7-314 0 0,373-27 951 0 0,-352 29-1627 0 0,-18 2 2 0 0,-14 5 55 0 0,-17 7 88 0 0,-32 13 0 0 0,39-21-16 0 0,0 1-1 0 0,1 1 1 0 0,0 0-1 0 0,1 2 0 0 0,-28 23 1 0 0,41-32-13 0 0,0 2 0 0 0,1-1 1 0 0,0 0-1 0 0,-1 1 0 0 0,2-1 0 0 0,-1 1 1 0 0,0 0-1 0 0,1 0 0 0 0,0 0 0 0 0,0 0 1 0 0,1 0-1 0 0,0 1 0 0 0,-1-1 0 0 0,2 0 1 0 0,-1 1-1 0 0,1-1 0 0 0,-1 1 0 0 0,1-1 1 0 0,1 0-1 0 0,-1 1 0 0 0,1-1 0 0 0,0 1 1 0 0,0-1-1 0 0,1 0 0 0 0,0 0 0 0 0,3 9 1 0 0,-3-8 32 0 0,1-1 1 0 0,-1 1 0 0 0,1-1 0 0 0,0 0-1 0 0,0 0 1 0 0,1 0 0 0 0,0-1 0 0 0,-1 1-1 0 0,1-1 1 0 0,1 0 0 0 0,-1 0 0 0 0,1 0-1 0 0,-1 0 1 0 0,1-1 0 0 0,0 0 0 0 0,0 0-1 0 0,1 0 1 0 0,-1-1 0 0 0,1 0 0 0 0,-1 0-1 0 0,1 0 1 0 0,0-1 0 0 0,-1 1 0 0 0,1-1-1 0 0,0-1 1 0 0,0 1 0 0 0,0-1 0 0 0,0 0-1 0 0,0 0 1 0 0,0-1 0 0 0,0 0 0 0 0,-1 0-1 0 0,1 0 1 0 0,0-1 0 0 0,0 0 0 0 0,-1 0-1 0 0,1 0 1 0 0,-1-1 0 0 0,0 1 0 0 0,0-1-1 0 0,0-1 1 0 0,0 1 0 0 0,0-1 0 0 0,8-8-1 0 0,-9 7-79 0 0,0 1 0 0 0,0-1 0 0 0,0-1 0 0 0,-1 1-1 0 0,0 0 1 0 0,0-1 0 0 0,0 0 0 0 0,0 0 0 0 0,-1 0-1 0 0,0 0 1 0 0,-1 0 0 0 0,1 0 0 0 0,-1 0 0 0 0,0-1-1 0 0,-1 1 1 0 0,1 0 0 0 0,-1-1 0 0 0,0 1 0 0 0,-1 0-1 0 0,0-1 1 0 0,0 1 0 0 0,0 0 0 0 0,-1 0 0 0 0,-3-9 0 0 0,0 1-235 0 0,-1 0 0 0 0,0 0 0 0 0,-1 1 1 0 0,0 0-1 0 0,-1 0 0 0 0,0 1 0 0 0,-1 0 1 0 0,-1 0-1 0 0,-13-12 0 0 0,14 16-186 0 0,13 12 75 0 0,20 10 582 0 0,-10-11 460 0 0,1-1 0 0 0,0-1 0 0 0,26-1 0 0 0,-23 0-162 0 0,1 1 0 0 0,17 2 0 0 0,-26-1-516 0 0,-1-1-1 0 0,1 0 0 0 0,-1-1 0 0 0,1 1 1 0 0,-1-2-1 0 0,1 1 0 0 0,13-4 0 0 0,-20 3-240 0 0,0 0 0 0 0,1 0-1 0 0,-1 0 1 0 0,0 0-1 0 0,-1-1 1 0 0,1 1-1 0 0,0-1 1 0 0,0 0 0 0 0,-1 0-1 0 0,1 0 1 0 0,-1 0-1 0 0,1 0 1 0 0,-1-1 0 0 0,0 1-1 0 0,0-1 1 0 0,0 1-1 0 0,0-1 1 0 0,-1 0-1 0 0,1 0 1 0 0,-1 0 0 0 0,0 0-1 0 0,1 0 1 0 0,-1 0-1 0 0,0 0 1 0 0,0-5-1 0 0,3-11 1902 0 0,-4 28 3133 0 0,-4 16-565 0 0,1-11-5524 0 0,-5 23 1296 0 0,-2 7 287 0 0,-4 56 1 0 0,13-88-674 0 0,0 0 1 0 0,1 0-1 0 0,0 1 1 0 0,1-1-1 0 0,1 0 0 0 0,0 0 1 0 0,0 0-1 0 0,2 0 1 0 0,6 17-1 0 0,10 5-4835 0 0,-19-33 4600 0 0,0 0 1 0 0,0 0-1 0 0,0 0 1 0 0,1 0-1 0 0,-1 0 1 0 0,0 0-1 0 0,0 0 1 0 0,0 0-1 0 0,1-1 1 0 0,-1 1-1 0 0,1 0 1 0 0,-1-1 0 0 0,0 1-1 0 0,2-1 1 0 0,3 1-4389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60 122 12723 0 0,'-1'-1'445'0'0,"1"0"0"0"0,-1 0 0 0 0,0 0 0 0 0,1 0 0 0 0,-1 1 0 0 0,0-1 0 0 0,1 0 0 0 0,-1 1 0 0 0,0-1 1 0 0,0 0-1 0 0,1 1 0 0 0,-1-1 0 0 0,0 1 0 0 0,0-1 0 0 0,0 1 0 0 0,0-1 0 0 0,0 1 0 0 0,0 0 0 0 0,0-1 0 0 0,0 1 0 0 0,0 0 0 0 0,0 0 1 0 0,0 0-1 0 0,-1 0 0 0 0,1 0-278 0 0,0 1 0 0 0,0-1-1 0 0,1 1 1 0 0,-1 0 0 0 0,0-1 0 0 0,0 1 0 0 0,0 0 0 0 0,1-1 0 0 0,-1 1 0 0 0,0 0 0 0 0,1 0 0 0 0,-1-1 0 0 0,1 1 0 0 0,-1 0-1 0 0,1 0 1 0 0,-1 0 0 0 0,1 0 0 0 0,0 0 0 0 0,-1 1 0 0 0,-1 4-162 0 0,1 0-1 0 0,0 0 0 0 0,0-1 1 0 0,0 1-1 0 0,1 0 1 0 0,0 12-1 0 0,2-6-6 0 0,1 0 0 0 0,0 0 0 0 0,1-1 0 0 0,0 1 0 0 0,1-1 0 0 0,0 0 0 0 0,1 0 0 0 0,12 18 0 0 0,-15-25-2 0 0,1 0 0 0 0,0 1 1 0 0,-1-1-1 0 0,1 0 0 0 0,1-1 1 0 0,-1 1-1 0 0,1-1 0 0 0,-1 0 1 0 0,9 4-1 0 0,-10-6 3 0 0,0 1-1 0 0,1-1 1 0 0,-1 0 0 0 0,0-1-1 0 0,1 1 1 0 0,-1-1 0 0 0,0 1-1 0 0,1-1 1 0 0,-1 0 0 0 0,1 0 0 0 0,-1-1-1 0 0,0 1 1 0 0,1-1 0 0 0,-1 1-1 0 0,0-1 1 0 0,7-2 0 0 0,-5 0 1 0 0,0 0 0 0 0,0 0 0 0 0,-1-1 1 0 0,1 1-1 0 0,-1-1 0 0 0,1 0 0 0 0,-1 0 0 0 0,0-1 0 0 0,-1 1 1 0 0,1-1-1 0 0,-1 0 0 0 0,0 0 0 0 0,4-7 0 0 0,-1-1-14 0 0,0 1 0 0 0,-1-1 0 0 0,-1-1 0 0 0,5-20 0 0 0,-8 27-2 0 0,-1-1 0 0 0,1 1 0 0 0,-2 0 1 0 0,1-1-1 0 0,-1 1 0 0 0,0-1 0 0 0,-1 1 1 0 0,1 0-1 0 0,-1 0 0 0 0,-1 0 0 0 0,0 0 1 0 0,0 0-1 0 0,0 0 0 0 0,0 1 0 0 0,-1 0 1 0 0,0-1-1 0 0,-1 1 0 0 0,0 1 0 0 0,1-1 0 0 0,-2 1 1 0 0,1 0-1 0 0,-1 0 0 0 0,1 0 0 0 0,-1 1 1 0 0,-1 0-1 0 0,1 0 0 0 0,0 0 0 0 0,-1 1 1 0 0,0 0-1 0 0,0 0 0 0 0,0 1 0 0 0,0 0 0 0 0,-12-2 1 0 0,16 3-4 0 0,0 1 1 0 0,-1 0 0 0 0,1 0 0 0 0,0 0 0 0 0,-1 1 0 0 0,1-1-1 0 0,0 1 1 0 0,-1 0 0 0 0,1-1 0 0 0,0 1 0 0 0,0 1-1 0 0,0-1 1 0 0,0 0 0 0 0,0 1 0 0 0,0 0 0 0 0,-3 2-1 0 0,2-1-6 0 0,-1 1-1 0 0,1 1 0 0 0,0-1 0 0 0,0 1 0 0 0,0 0 0 0 0,0 0 0 0 0,1 0 1 0 0,-4 7-1 0 0,1 0-25 0 0,1 1 0 0 0,0 0 1 0 0,1 0-1 0 0,1 0 1 0 0,0 0-1 0 0,0 1 0 0 0,0 16 1 0 0,4 5-222 0 0,1-1 0 0 0,1 0 1 0 0,2 0-1 0 0,2 0 0 0 0,1 0 1 0 0,17 45-1 0 0,-12-54-316 0 0,-12-24 281 0 0,0 0 1 0 0,0 0 0 0 0,0 0-1 0 0,0 0 1 0 0,0 0 0 0 0,0 0-1 0 0,0 0 1 0 0,0 0 0 0 0,0 0-1 0 0,1-1 1 0 0,-1 1 0 0 0,2 0-1 0 0,-1-1-58 0 0,-1 0 0 0 0,1 0 0 0 0,-1 0 0 0 0,1 0 0 0 0,-1-1-1 0 0,1 1 1 0 0,-1 0 0 0 0,0-1 0 0 0,1 1 0 0 0,-1-1 0 0 0,1 0 0 0 0,-1 1-1 0 0,0-1 1 0 0,0 0 0 0 0,1 0 0 0 0,-1 0 0 0 0,0 0 0 0 0,0 0 0 0 0,0 0 0 0 0,0 0-1 0 0,0 0 1 0 0,0 0 0 0 0,0 0 0 0 0,-1-1 0 0 0,1 1 0 0 0,0 0 0 0 0,-1-1-1 0 0,1 1 1 0 0,-1 0 0 0 0,1-3 0 0 0,9-20-2749 0 0,0-2-291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15 2985 0 0,'0'-1'446'0'0,"1"0"1"0"0,-1 0 0 0 0,1 0 0 0 0,-1 0 0 0 0,1 0-1 0 0,0 0 1 0 0,-1 1 0 0 0,1-1 0 0 0,0 0 0 0 0,0 0-1 0 0,0 0 1 0 0,-1 1 0 0 0,1-1 0 0 0,0 1 0 0 0,0-1-1 0 0,0 0 1 0 0,2 0 0 0 0,-2 1-220 0 0,-1 0 1 0 0,1 1-1 0 0,-1-1 0 0 0,1 0 1 0 0,-1 0-1 0 0,0 0 0 0 0,1 0 1 0 0,-1 1-1 0 0,1-1 0 0 0,-1 0 1 0 0,0 1-1 0 0,1-1 1 0 0,-1 0-1 0 0,0 1 0 0 0,1-1 1 0 0,-1 0-1 0 0,0 1 0 0 0,1-1 1 0 0,-1 0-1 0 0,0 1 0 0 0,0-1 1 0 0,1 1-1 0 0,-1-1 0 0 0,0 1 1 0 0,0-1-1 0 0,0 1 1 0 0,0 0-1 0 0,5 20 3583 0 0,-6 0-3434 0 0,-1-4-179 0 0,-2 0 0 0 0,0-1 0 0 0,-1 0 0 0 0,-1 0 0 0 0,0 0 0 0 0,-1-1 0 0 0,-15 24-1 0 0,15-28-757 0 0,0-1 0 0 0,-1 1 0 0 0,0-2-1 0 0,0 1 1 0 0,-1-1 0 0 0,-14 11-1 0 0,21-19 225 0 0,0 1-1 0 0,-1 0 0 0 0,1-1 1 0 0,0 0-1 0 0,-1 0 0 0 0,1 0 0 0 0,0 0 1 0 0,-1 0-1 0 0,0 0 0 0 0,1 0 1 0 0,-1-1-1 0 0,1 1 0 0 0,-1-1 0 0 0,0 0 1 0 0,1 0-1 0 0,-6 0 0 0 0,3-1-267 0 0,0-1-1 0 0,0 0 1 0 0,0 1-1 0 0,0-2 1 0 0,0 1 0 0 0,-5-4-1 0 0,4 3 1164 0 0,1 0 0 0 0,-1 0 1 0 0,1 1-1 0 0,-1-1 0 0 0,0 1 0 0 0,-6 2 5114 0 0,19 9-3866 0 0,9 8-911 0 0,-5-10-964 0 0,1 1 0 0 0,1-2 0 0 0,-1 0 0 0 0,1 0-1 0 0,0-1 1 0 0,1-1 0 0 0,-1 0 0 0 0,1-1-1 0 0,-1 0 1 0 0,29 1 0 0 0,19-5-4577 0 0,-4-10-3902 0 0,-34 6 3687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10 3145 0 0,'-9'11'1326'0'0,"1"0"0"0"0,1 1 0 0 0,0 0 1 0 0,0 0-1 0 0,1 0 0 0 0,1 1 0 0 0,0 0 0 0 0,-4 20 1 0 0,8-30-1188 0 0,0 1 1 0 0,1-1-1 0 0,-1 1 1 0 0,1 0 0 0 0,0-1-1 0 0,-1 1 1 0 0,2 0-1 0 0,-1-1 1 0 0,0 1 0 0 0,1-1-1 0 0,0 1 1 0 0,0 0-1 0 0,0-1 1 0 0,0 1 0 0 0,0-1-1 0 0,1 0 1 0 0,-1 1-1 0 0,1-1 1 0 0,0 0 0 0 0,0 0-1 0 0,1 0 1 0 0,-1 0-1 0 0,0-1 1 0 0,1 1 0 0 0,0-1-1 0 0,-1 1 1 0 0,1-1-1 0 0,0 0 1 0 0,0 0-1 0 0,0 0 1 0 0,1 0 0 0 0,-1-1-1 0 0,0 1 1 0 0,1-1-1 0 0,-1 0 1 0 0,7 2 0 0 0,-4-2-26 0 0,-1-1 0 0 0,1 1 1 0 0,0-1-1 0 0,-1 0 1 0 0,1 0-1 0 0,-1-1 0 0 0,1 0 1 0 0,0 0-1 0 0,-1 0 1 0 0,1 0-1 0 0,-1-1 1 0 0,0 0-1 0 0,0 0 0 0 0,1 0 1 0 0,-1-1-1 0 0,0 0 1 0 0,-1 0-1 0 0,1 0 0 0 0,-1-1 1 0 0,1 1-1 0 0,-1-1 1 0 0,5-5-1 0 0,-3 2 25 0 0,-1 1 1 0 0,1 0-1 0 0,-1-1 1 0 0,0 0-1 0 0,-1 0 0 0 0,0-1 1 0 0,0 1-1 0 0,0-1 1 0 0,-1 0-1 0 0,0 0 0 0 0,-1 0 1 0 0,0 0-1 0 0,0-1 1 0 0,1-9-1 0 0,-3 15-81 0 0,0 1 0 0 0,0-1 1 0 0,0 1-1 0 0,-1-1 0 0 0,1 1 0 0 0,-1-1 0 0 0,1 1 0 0 0,-1 0 1 0 0,0-1-1 0 0,0 1 0 0 0,0 0 0 0 0,0-1 0 0 0,0 1 0 0 0,-1 0 1 0 0,1 0-1 0 0,-1 0 0 0 0,1 0 0 0 0,-4-3 0 0 0,1 2 4 0 0,0 0-1 0 0,-1 0 1 0 0,1 1-1 0 0,-1-1 1 0 0,1 1-1 0 0,-1 0 1 0 0,0 0-1 0 0,-8-2 1 0 0,-7 1 9 0 0,0 0 0 0 0,0 1 0 0 0,-32 0 1 0 0,51 2-70 0 0,-13 0 22 0 0,-1 1 0 0 0,0 0 0 0 0,-27 7 0 0 0,39-7-217 0 0,-1 0 0 0 0,0 0 0 0 0,1 1 0 0 0,-1-1 0 0 0,1 1 0 0 0,0 0 0 0 0,-1 0 0 0 0,1 0 0 0 0,-4 4 0 0 0,6-5-116 0 0,0 0 0 0 0,0 0 0 0 0,0 0 0 0 0,0 1 1 0 0,0-1-1 0 0,1 1 0 0 0,-1-1 0 0 0,0 0 0 0 0,0 1 0 0 0,1-1 0 0 0,-1 1 0 0 0,1 0 1 0 0,0-1-1 0 0,-1 1 0 0 0,1-1 0 0 0,0 1 0 0 0,0 0 0 0 0,0-1 0 0 0,0 1 0 0 0,0-1 1 0 0,0 1-1 0 0,1 2 0 0 0,-1-3-317 0 0,1 0-1 0 0,-1 0 1 0 0,0 0 0 0 0,1 0 0 0 0,-1 0 0 0 0,1 0-1 0 0,0 0 1 0 0,-1 0 0 0 0,1 0 0 0 0,-1 0-1 0 0,1 0 1 0 0,0-1 0 0 0,0 1 0 0 0,0 0 0 0 0,1 1-1 0 0,9 5-5025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35 9810 0 0,'-38'-19'10061'0'0,"32"17"-9424"0"0,0 1 0 0 0,0 0-1 0 0,1 0 1 0 0,-1 0 0 0 0,0 1-1 0 0,0 0 1 0 0,0 1 0 0 0,-6 0-1 0 0,31-3-208 0 0,26-3 551 0 0,48 0-1 0 0,-75 6-1566 0 0,0 0 0 0 0,19 4 0 0 0,-27-3-343 0 0,-1 0 0 0 0,0 1 0 0 0,0 0-1 0 0,0 1 1 0 0,11 5 0 0 0,-20-9 806 0 0,7 6-3621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8210 0 0,'0'2'496'0'0,"0"-1"1"0"0,0 0 0 0 0,0 1 0 0 0,0-1-1 0 0,1 1 1 0 0,-1-1 0 0 0,0 1 0 0 0,1-1-1 0 0,-1 0 1 0 0,1 1 0 0 0,0-1 0 0 0,-1 0-1 0 0,1 0 1 0 0,0 1 0 0 0,0-1 0 0 0,0 0-1 0 0,0 0 1 0 0,0 0 0 0 0,2 1 0 0 0,-1 0-19 0 0,1 0 1 0 0,0 0 0 0 0,0-1 0 0 0,0 0 0 0 0,0 1 0 0 0,0-1 0 0 0,0 0-1 0 0,5 0 1 0 0,6 1 43 0 0,0 0-1 0 0,0-1 0 0 0,18-2 0 0 0,-23 1 153 0 0,51-1 337 0 0,94-4-288 0 0,-249 51-1384 0 0,85-40 641 0 0,0 0 1 0 0,0 1 0 0 0,1 0 0 0 0,0 1 0 0 0,0 0 0 0 0,0 0 0 0 0,1 1-1 0 0,1 0 1 0 0,-1 0 0 0 0,-10 20 0 0 0,14-23-2 0 0,1 1-1 0 0,0-1 1 0 0,0 1 0 0 0,0 0 0 0 0,1-1-1 0 0,0 1 1 0 0,1 0 0 0 0,-1 0-1 0 0,1 0 1 0 0,1 1 0 0 0,-1-1 0 0 0,1 0-1 0 0,1 0 1 0 0,-1 0 0 0 0,1 0 0 0 0,0 0-1 0 0,1 0 1 0 0,0 0 0 0 0,3 8-1 0 0,-4-12 27 0 0,0 0 0 0 0,1 0 0 0 0,-1-1 0 0 0,1 1 0 0 0,-1-1-1 0 0,1 1 1 0 0,0-1 0 0 0,0 1 0 0 0,0-1 0 0 0,0 0-1 0 0,0 0 1 0 0,1 0 0 0 0,-1-1 0 0 0,1 1 0 0 0,-1 0-1 0 0,1-1 1 0 0,0 0 0 0 0,-1 1 0 0 0,6 0 0 0 0,-4-1 45 0 0,1 0 1 0 0,-1-1 0 0 0,1 0 0 0 0,0 1 0 0 0,-1-2-1 0 0,1 1 1 0 0,-1-1 0 0 0,1 1 0 0 0,-1-1-1 0 0,1 0 1 0 0,7-4 0 0 0,-2 1 42 0 0,0 0-1 0 0,0-2 1 0 0,0 1-1 0 0,-1-1 1 0 0,0 0-1 0 0,0-1 1 0 0,-1 0-1 0 0,0-1 1 0 0,14-16-1 0 0,-17 18-65 0 0,-1 0 0 0 0,0 0 0 0 0,-1 0 0 0 0,1-1 0 0 0,-1 0 0 0 0,-1 0 0 0 0,1 0 0 0 0,-1 0 0 0 0,0 0 0 0 0,-1 0 0 0 0,0 0 0 0 0,0-1 0 0 0,0 1 0 0 0,-1 0 0 0 0,0-1 0 0 0,-1 1 0 0 0,1-1 0 0 0,-1 1 0 0 0,-3-9 0 0 0,0 1-465 0 0,-1 1 0 0 0,0 0 0 0 0,-8-15 0 0 0,-25-39-7684 0 0,12 21-3652 0 0,25 39 7106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11546 0 0,'4'-2'1178'0'0,"1"0"-1"0"0,-1 0 0 0 0,1 0 0 0 0,-1 1 0 0 0,1 0 1 0 0,0 0-1 0 0,-1 0 0 0 0,6 0 0 0 0,-9 1-1055 0 0,1 0-1 0 0,-1 0 0 0 0,0 1 1 0 0,0-1-1 0 0,0 1 0 0 0,0-1 1 0 0,0 1-1 0 0,0-1 0 0 0,0 1 1 0 0,0-1-1 0 0,0 1 0 0 0,0 0 1 0 0,0 0-1 0 0,0 0 0 0 0,0-1 1 0 0,0 1-1 0 0,0 0 0 0 0,-1 0 1 0 0,1 0-1 0 0,0 0 0 0 0,-1 0 1 0 0,1 0-1 0 0,-1 0 1 0 0,1 1-1 0 0,-1-1 0 0 0,0 0 1 0 0,1 0-1 0 0,-1 0 0 0 0,0 0 1 0 0,0 1-1 0 0,0-1 0 0 0,0 0 1 0 0,0 0-1 0 0,0 0 0 0 0,0 3 1 0 0,-1 13 7 0 0,-1-1 1 0 0,0 1-1 0 0,-1-1 1 0 0,0 0-1 0 0,-9 24 1 0 0,-4 18-159 0 0,-2 30-889 0 0,8-30-99 0 0,11-57 750 0 0,3-4 108 0 0,9-14 63 0 0,13-23 108 0 0,-18 27-296 0 0,4-5 474 0 0,0 0 1 0 0,27-31 0 0 0,-33 44-501 0 0,-1 0-1 0 0,2 0 1 0 0,-1 0 0 0 0,11-6-1 0 0,-11 8-494 0 0,0 0-1 0 0,0 1 0 0 0,0-1 0 0 0,1 1 1 0 0,-1 1-1 0 0,8-2 0 0 0,-13 3 481 0 0,0 0-1 0 0,-1 0 1 0 0,1 0-1 0 0,0 0 1 0 0,-1 0-1 0 0,1 0 1 0 0,-1 0-1 0 0,1 0 1 0 0,0-1-1 0 0,-1 1 1 0 0,1 0-1 0 0,0 0 0 0 0,-1 0 1 0 0,1-1-1 0 0,-1 1 1 0 0,1 0-1 0 0,-1-1 1 0 0,1 1-1 0 0,0-1 1 0 0,-1 1-1 0 0,0 0 1 0 0,1-1-1 0 0,-1 1 1 0 0,1-1-1 0 0,-1 1 1 0 0,0-1-1 0 0,1 0 1 0 0,-1 1-1 0 0,0-1 1 0 0,1 1-1 0 0,-1-1 1 0 0,0 0-1 0 0,1 0 1 0 0,-1-2-373 0 0,7-5-3926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9354 0 0,'9'-22'10751'0'0,"3"10"-5571"0"0,-8 11-4987 0 0,-1 0 0 0 0,1 0 1 0 0,-1 0-1 0 0,1 0 0 0 0,-1 1 1 0 0,1 0-1 0 0,-1 0 0 0 0,1 0 1 0 0,-1 0-1 0 0,5 1 0 0 0,3 1-141 0 0,-1-1-1 0 0,0 2 0 0 0,0-1 1 0 0,0 2-1 0 0,0-1 0 0 0,0 1 1 0 0,-1 1-1 0 0,0-1 0 0 0,0 2 1 0 0,0-1-1 0 0,0 1 0 0 0,-1 1 1 0 0,0-1-1 0 0,0 1 0 0 0,9 12 1 0 0,-11-13-49 0 0,-1 1 1 0 0,0 0-1 0 0,0 1 1 0 0,0-1-1 0 0,-1 1 1 0 0,0 0-1 0 0,-1 0 1 0 0,0 0-1 0 0,0 1 1 0 0,0-1-1 0 0,-1 1 1 0 0,-1-1-1 0 0,1 1 1 0 0,-2 0-1 0 0,1 0 1 0 0,-1-1-1 0 0,0 1 1 0 0,-2 12-1 0 0,-2-3-139 0 0,-1 0 0 0 0,0-1-1 0 0,-1 0 1 0 0,-1 0 0 0 0,-1 0-1 0 0,0-1 1 0 0,-2 0 0 0 0,1-1 0 0 0,-2 0-1 0 0,0-1 1 0 0,0 0 0 0 0,-2 0-1 0 0,-21 18 1 0 0,30-30-440 0 0,5-4 200 0 0,7-10 51 0 0,-5 8 306 0 0,0 1 0 0 0,1-1 0 0 0,-1 1 0 0 0,1 0 0 0 0,-1 0 0 0 0,7-3 0 0 0,-5 4-38 0 0,1 0-1 0 0,0 0 1 0 0,-1 1 0 0 0,1-1-1 0 0,0 2 1 0 0,0-1-1 0 0,0 1 1 0 0,0-1 0 0 0,-1 2-1 0 0,1-1 1 0 0,11 3-1 0 0,2 1-2099 0 0,0 2 0 0 0,22 9 0 0 0,-3-1-6207 0 0,-22-9 2068 0 0</inkml:trace>
  <inkml:trace contextRef="#ctx0" brushRef="#br0" timeOffset="1">425 160 6417 0 0,'0'-15'3144'0'0,"0"-29"3842"0"0,0 42-6517 0 0,0 0 0 0 0,0 0 0 0 0,1 0 0 0 0,-1 0 0 0 0,1 1 0 0 0,-1-1 0 0 0,1 0 1 0 0,0 0-1 0 0,-1 0 0 0 0,1 1 0 0 0,0-1 0 0 0,0 0 0 0 0,0 1 0 0 0,1-1 0 0 0,-1 0 0 0 0,0 1 1 0 0,2-2-1 0 0,-2 3-404 0 0,0-1 1 0 0,-1 1-1 0 0,1 0 1 0 0,0 0-1 0 0,-1-1 1 0 0,1 1-1 0 0,0 0 1 0 0,0 0-1 0 0,-1 0 1 0 0,1 0-1 0 0,0 0 1 0 0,-1 0-1 0 0,1 0 1 0 0,0 0-1 0 0,-1 0 1 0 0,1 0-1 0 0,0 1 1 0 0,0-1-1 0 0,-1 0 1 0 0,1 0-1 0 0,-1 1 1 0 0,1-1-1 0 0,0 0 1 0 0,-1 1-1 0 0,1-1 1 0 0,-1 1-1 0 0,1-1 1 0 0,-1 1-1 0 0,1-1 0 0 0,-1 1 1 0 0,1-1-1 0 0,-1 1 1 0 0,1-1-1 0 0,-1 1 1 0 0,0 0-1 0 0,1-1 1 0 0,-1 1-1 0 0,0-1 1 0 0,1 1-1 0 0,-1 0 1 0 0,0 0-1 0 0,0-1 1 0 0,0 2-1 0 0,11 35-1 0 0,-11-33 71 0 0,5 35-73 0 0,-1 0 0 0 0,-3 1 0 0 0,-1-1 0 0 0,-2 1 0 0 0,-7 39 0 0 0,4-27-620 0 0,1 0 0 0 0,4 54 1 0 0,5-67-663 0 0,0-19-1140 0 0,4-7-3682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21 5249 0 0,'-9'-3'2446'0'0,"0"1"1"0"0,1 0-1 0 0,-1 0 0 0 0,-10-1 0 0 0,11 3-1512 0 0,0-1 0 0 0,0 2-1 0 0,1-1 1 0 0,-1 1 0 0 0,-10 2-1 0 0,14-2-851 0 0,0-1-1 0 0,1 2 0 0 0,-1-1 0 0 0,1 0 0 0 0,-1 1 1 0 0,1-1-1 0 0,-1 1 0 0 0,1 0 0 0 0,0 0 0 0 0,0 0 1 0 0,0 1-1 0 0,0-1 0 0 0,0 1 0 0 0,0 0 0 0 0,1-1 1 0 0,-1 1-1 0 0,1 0 0 0 0,0 1 0 0 0,0-1 0 0 0,0 0 1 0 0,1 0-1 0 0,-1 1 0 0 0,1 0 0 0 0,-1-1 0 0 0,1 1 1 0 0,-1 7-1 0 0,0 6-87 0 0,0-1 0 0 0,2 1 1 0 0,0 0-1 0 0,1-1 1 0 0,0 1-1 0 0,2 0 0 0 0,5 22 1 0 0,-6-34-2 0 0,-1 1 1 0 0,1-1-1 0 0,1 1 0 0 0,-1-1 1 0 0,1 0-1 0 0,0 0 1 0 0,0 0-1 0 0,1-1 0 0 0,-1 1 1 0 0,1-1-1 0 0,4 5 1 0 0,-5-7 7 0 0,1 0 0 0 0,-1 0 0 0 0,0 0 0 0 0,1 0 0 0 0,-1 0 0 0 0,1-1 0 0 0,-1 1 0 0 0,1-1 0 0 0,0 0 0 0 0,-1 0 0 0 0,1-1 0 0 0,0 1 0 0 0,0-1 0 0 0,0 0 0 0 0,-1 0 1 0 0,1 0-1 0 0,0 0 0 0 0,5-2 0 0 0,-4 1 13 0 0,0 0 0 0 0,0-1 0 0 0,-1 0 0 0 0,1 0 0 0 0,0-1 0 0 0,-1 1 0 0 0,1-1 0 0 0,-1 0 0 0 0,0 0 0 0 0,0 0 0 0 0,0-1 0 0 0,0 1 1 0 0,-1-1-1 0 0,1 0 0 0 0,-1 0 0 0 0,0 0 0 0 0,0-1 0 0 0,-1 1 0 0 0,1-1 0 0 0,-1 1 0 0 0,0-1 0 0 0,0 0 0 0 0,1-7 0 0 0,1 2 38 0 0,-1-1 0 0 0,-1 0-1 0 0,0 0 1 0 0,-1 0 0 0 0,0 0 0 0 0,0 0-1 0 0,-1-1 1 0 0,0 1 0 0 0,-5-21 0 0 0,4 24-21 0 0,-2 1 1 0 0,1-1 0 0 0,-1 1-1 0 0,0 0 1 0 0,-1 0 0 0 0,0 0-1 0 0,0 1 1 0 0,-8-11 0 0 0,10 15-94 0 0,0-1 0 0 0,0 1 0 0 0,-1-1 0 0 0,1 1 0 0 0,-1 0 0 0 0,1 0 0 0 0,-1 0 1 0 0,0 0-1 0 0,0 1 0 0 0,0-1 0 0 0,0 1 0 0 0,0-1 0 0 0,0 1 0 0 0,0 0 0 0 0,0 0 0 0 0,0 1 0 0 0,-1-1 0 0 0,1 1 0 0 0,0-1 0 0 0,-1 1 1 0 0,1 0-1 0 0,-5 1 0 0 0,7-1-130 0 0,0 0 0 0 0,0 0 0 0 0,0 1 0 0 0,0-1 0 0 0,0 0-1 0 0,0 1 1 0 0,0-1 0 0 0,0 1 0 0 0,0-1 0 0 0,1 1 0 0 0,-1-1 0 0 0,0 1 0 0 0,0 0 0 0 0,0-1 0 0 0,1 1 0 0 0,-1 0 0 0 0,0-1 0 0 0,1 1 0 0 0,-1 0 0 0 0,1 0 0 0 0,-1 0 0 0 0,1 0 0 0 0,-1 1 0 0 0,0-1-393 0 0,1 1 0 0 0,0-1 0 0 0,0 0 0 0 0,0 0 0 0 0,0 1 0 0 0,0-1 0 0 0,0 0 0 0 0,0 1-1 0 0,0-1 1 0 0,0 0 0 0 0,1 1 0 0 0,-1-1 0 0 0,0 0 0 0 0,1 0 0 0 0,-1 1 0 0 0,1-1 0 0 0,0 0 0 0 0,0 1 0 0 0,7 9-5592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1393 405 8282 0 0,'-2'-1'607'0'0,"0"0"1"0"0,0-1-1 0 0,-1 1 1 0 0,1 0-1 0 0,0 0 1 0 0,-1 0-1 0 0,1 1 0 0 0,0-1 1 0 0,-1 1-1 0 0,1-1 1 0 0,-1 1-1 0 0,1 0 1 0 0,-1 0-1 0 0,1 0 1 0 0,-1 0-1 0 0,-3 1 1 0 0,-47 12 2971 0 0,11-3-1566 0 0,28-9-1597 0 0,1-1-1 0 0,-1 0 0 0 0,0-1 1 0 0,0 0-1 0 0,1-1 0 0 0,-27-8 1 0 0,-79-34 452 0 0,15 4-488 0 0,69 30-321 0 0,0 2 0 0 0,0 2 0 0 0,-1 1 0 0 0,0 2 0 0 0,0 1 0 0 0,0 2 0 0 0,0 2 0 0 0,-59 9 1 0 0,44 0-69 0 0,0 1 0 0 0,1 2 0 0 0,0 3 0 0 0,1 2 0 0 0,-63 34 0 0 0,98-46-2 0 0,1 1 0 0 0,-1 1 0 0 0,1 0 0 0 0,1 1-1 0 0,0 0 1 0 0,0 1 0 0 0,1 0 0 0 0,0 0 0 0 0,-9 15-1 0 0,16-20-2 0 0,0 1 0 0 0,0 0-1 0 0,0 0 1 0 0,1 0 0 0 0,0 1-1 0 0,0-1 1 0 0,1 1 0 0 0,0 0-1 0 0,1 0 1 0 0,-1 0 0 0 0,1 0-1 0 0,1 0 1 0 0,0 0 0 0 0,0 0-1 0 0,0 0 1 0 0,1 0 0 0 0,0-1-1 0 0,1 1 1 0 0,3 12 0 0 0,4 4-4 0 0,0 1 1 0 0,2-1-1 0 0,1 0 1 0 0,1-1-1 0 0,1-1 1 0 0,1 0-1 0 0,1-1 0 0 0,0 0 1 0 0,2-2-1 0 0,0 0 1 0 0,2-1-1 0 0,0 0 1 0 0,28 18-1 0 0,-14-15-1 0 0,1-1 0 0 0,0-1-1 0 0,2-2 1 0 0,0-2 0 0 0,0-1 0 0 0,2-3-1 0 0,-1 0 1 0 0,46 5 0 0 0,16-3-61 0 0,0-4 1 0 0,110-6-1 0 0,202-32-106 0 0,-399 28 189 0 0,35-4-5 0 0,0-1 0 0 0,0-3 0 0 0,80-24 0 0 0,-116 29 34 0 0,-1-1 0 0 0,0 0 0 0 0,1 0 0 0 0,-2-1 0 0 0,1 0 0 0 0,-1-1 0 0 0,0 0 0 0 0,0-1 0 0 0,-1 0 0 0 0,0-1 0 0 0,0 0 0 0 0,-1 0 0 0 0,0-1 0 0 0,-1 0 0 0 0,0 0 0 0 0,-1 0 0 0 0,0-1-1 0 0,0 0 1 0 0,-1-1 0 0 0,4-11 0 0 0,-2-7 96 0 0,-1 0 0 0 0,-1 0 0 0 0,-1-1 0 0 0,-2 0 0 0 0,-1-30 0 0 0,-4 13-5 0 0,-1 0 0 0 0,-16-69 0 0 0,14 89-81 0 0,-2 1 0 0 0,-1 0 0 0 0,-1 0 1 0 0,-1 1-1 0 0,-1 0 0 0 0,-1 1 0 0 0,-18-24 1 0 0,19 33-16 0 0,0 0 0 0 0,-1 1 1 0 0,-1 1-1 0 0,0 0 0 0 0,-1 1 1 0 0,0 1-1 0 0,-1 0 0 0 0,0 1 1 0 0,-1 1-1 0 0,-36-17 0 0 0,5 10 25 0 0,0 1-1 0 0,-2 2 1 0 0,-83-11-1 0 0,-156 1-777 0 0,244 22 86 0 0,-82 7 0 0 0,108-3-412 0 0,0 2 1 0 0,-26 8-1 0 0,32-7-1306 0 0,-1 0 0 0 0,1 1 0 0 0,-24 14 0 0 0,7 3-6928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9650 0 0,'-1'5'9426'0'0,"-3"2"-3907"0"0,-3 3-2781 0 0,-5 9-3334 0 0,-6 9 366 0 0,13-20 168 0 0,1 0 0 0 0,0 1 0 0 0,1-1 0 0 0,0 1 0 0 0,0 0 0 0 0,1 0-1 0 0,0 0 1 0 0,1 0 0 0 0,0 0 0 0 0,0 17 0 0 0,2-22 27 0 0,-1 0-1 0 0,1 0 0 0 0,0 0 1 0 0,0-1-1 0 0,0 1 0 0 0,0 0 1 0 0,1-1-1 0 0,-1 1 1 0 0,1-1-1 0 0,0 1 0 0 0,0-1 1 0 0,0 0-1 0 0,1 0 0 0 0,-1 0 1 0 0,1 0-1 0 0,0 0 1 0 0,-1 0-1 0 0,1-1 0 0 0,1 1 1 0 0,-1-1-1 0 0,0 0 0 0 0,0 0 1 0 0,1 0-1 0 0,-1-1 1 0 0,1 1-1 0 0,0-1 0 0 0,6 2 1 0 0,5 1-104 0 0,0-1 1 0 0,1-1 0 0 0,20 2 0 0 0,19-5-4881 0 0,-43-2-1413 0 0,-15-6-658 0 0,2 3 2613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23 103 8210 0 0,'-2'2'646'0'0,"-1"1"-1"0"0,1-1 1 0 0,0 1 0 0 0,1 0 0 0 0,-1 0 0 0 0,0-1 0 0 0,1 1 0 0 0,0 0-1 0 0,-1 0 1 0 0,1 1 0 0 0,0-1 0 0 0,1 0 0 0 0,-1 0 0 0 0,0 0-1 0 0,1 1 1 0 0,0-1 0 0 0,0 5 0 0 0,0-2-393 0 0,1 1 0 0 0,0-1 0 0 0,1 0 0 0 0,0 0 0 0 0,-1-1 0 0 0,2 1 0 0 0,-1 0-1 0 0,1-1 1 0 0,3 7 0 0 0,-2-5-290 0 0,1 0 0 0 0,-1-1 0 0 0,1 1-1 0 0,0-1 1 0 0,1 0 0 0 0,0-1 0 0 0,0 1 0 0 0,0-1-1 0 0,0 0 1 0 0,1-1 0 0 0,0 1 0 0 0,0-1-1 0 0,0-1 1 0 0,14 6 0 0 0,-19-8 35 0 0,1-1 0 0 0,0 1-1 0 0,-1-1 1 0 0,1 0 0 0 0,0 0 0 0 0,-1 0 0 0 0,1 0 0 0 0,0 0-1 0 0,-1-1 1 0 0,1 1 0 0 0,0-1 0 0 0,-1 1 0 0 0,1-1-1 0 0,-1 0 1 0 0,1 0 0 0 0,-1-1 0 0 0,1 1 0 0 0,2-2-1 0 0,0-2-528 0 0,1 0-1 0 0,-1 0 0 0 0,0 0 0 0 0,0-1 0 0 0,4-6 0 0 0,-4 5-1474 0 0,0 1-1 0 0,0-1 1 0 0,13-9 0 0 0,11 2-4621 0 0</inkml:trace>
  <inkml:trace contextRef="#ctx0" brushRef="#br0" timeOffset="1">238 0 9498 0 0,'4'5'7690'0'0,"-1"-2"-5346"0"0,6 1-856 0 0,0-2-647 0 0,4 1-393 0 0,2 1-280 0 0,3 2-104 0 0,0 2-24 0 0,3 0-80 0 0,0-2-272 0 0,-1 0-560 0 0,-2-3-777 0 0,-1 0-1615 0 0,-4-3-585 0 0,-3-2-480 0 0,-3-5 112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9794 0 0,'-1'0'314'0'0,"0"1"0"0"0,0 0 0 0 0,1-1 0 0 0,-1 1 0 0 0,0 0 0 0 0,0 0 0 0 0,1 0-1 0 0,-1 0 1 0 0,0 0 0 0 0,1 0 0 0 0,-1 0 0 0 0,1 0 0 0 0,-1 0 0 0 0,1 0 0 0 0,0 0 0 0 0,-1 0 0 0 0,1 1 0 0 0,0-1 0 0 0,0 0 0 0 0,0 0-1 0 0,0 0 1 0 0,0 0 0 0 0,0 1 0 0 0,0-1 0 0 0,0 0 0 0 0,1 2 0 0 0,0-1-160 0 0,0 0-1 0 0,0-1 1 0 0,1 1-1 0 0,-1-1 1 0 0,0 1-1 0 0,1-1 1 0 0,-1 0-1 0 0,1 1 1 0 0,0-1 0 0 0,-1 0-1 0 0,1 0 1 0 0,0 0-1 0 0,0 0 1 0 0,2 1-1 0 0,4 1-121 0 0,1 0-1 0 0,1 0 0 0 0,-1-1 0 0 0,0 0 0 0 0,16 1 0 0 0,22-9 213 0 0,-40 4-158 0 0,0 0 1 0 0,-1 1-1 0 0,1 0 0 0 0,0 1 1 0 0,0 0-1 0 0,9 0 1 0 0,-16 1-43 0 0,0 0 1 0 0,0-1 0 0 0,0 1 0 0 0,0 0 0 0 0,0 0 0 0 0,-1-1-1 0 0,1 1 1 0 0,0 0 0 0 0,0 0 0 0 0,0-1 0 0 0,-1 1-1 0 0,1 0 1 0 0,0-1 0 0 0,-1 1 0 0 0,1-1 0 0 0,-1 1-1 0 0,1 0 1 0 0,-1-1 0 0 0,1 1 0 0 0,-1-1 0 0 0,1 1 0 0 0,-1-1-1 0 0,0 1 1 0 0,-15 18 181 0 0,6-9-201 0 0,-1 1 3 0 0,0 0-1 0 0,1 0 0 0 0,-15 25 1 0 0,23-33-25 0 0,1-1 1 0 0,-1 1-1 0 0,1 0 1 0 0,0 0-1 0 0,0 0 1 0 0,0 0-1 0 0,1 0 1 0 0,-1 0-1 0 0,1 0 1 0 0,-1 6-1 0 0,1-7-2 0 0,1 0 0 0 0,-1-1-1 0 0,0 1 1 0 0,1 0 0 0 0,-1 0 0 0 0,1-1-1 0 0,0 1 1 0 0,0 0 0 0 0,-1-1-1 0 0,1 1 1 0 0,0-1 0 0 0,0 1 0 0 0,1-1-1 0 0,-1 0 1 0 0,0 1 0 0 0,0-1-1 0 0,1 0 1 0 0,-1 0 0 0 0,0 0 0 0 0,3 1-1 0 0,0 0 19 0 0,-1 0 0 0 0,1 0-1 0 0,0-1 1 0 0,0 1-1 0 0,0-1 1 0 0,0 0 0 0 0,0 0-1 0 0,0-1 1 0 0,0 1 0 0 0,0-1-1 0 0,1 0 1 0 0,-1 0 0 0 0,0 0-1 0 0,0 0 1 0 0,7-3 0 0 0,-4 2 47 0 0,0-1 1 0 0,0 0-1 0 0,-1-1 1 0 0,1 0 0 0 0,-1 0-1 0 0,1 0 1 0 0,-1-1-1 0 0,0 0 1 0 0,6-5-1 0 0,-8 6-16 0 0,0 0-1 0 0,-1-1 0 0 0,0 1 1 0 0,1-1-1 0 0,-1 0 0 0 0,0 0 0 0 0,-1 0 1 0 0,1 0-1 0 0,-1 0 0 0 0,0-1 1 0 0,0 1-1 0 0,0-1 0 0 0,1-5 0 0 0,-3 7-32 0 0,1 0 0 0 0,-1 0 0 0 0,0 0 0 0 0,0 0 0 0 0,0 0-1 0 0,0 0 1 0 0,-1 0 0 0 0,1 0 0 0 0,-1 0 0 0 0,0 0 0 0 0,0 0-1 0 0,0 0 1 0 0,0 0 0 0 0,0 0 0 0 0,-1 0 0 0 0,1 0 0 0 0,-1 1-1 0 0,0-1 1 0 0,1 1 0 0 0,-1-1 0 0 0,-5-3 0 0 0,2 2 8 0 0,-1 0-1 0 0,1 0 1 0 0,-1 0 0 0 0,0 1 0 0 0,0 0 0 0 0,-1 0-1 0 0,1 0 1 0 0,-1 1 0 0 0,1 0 0 0 0,-1 1 0 0 0,-11-2 0 0 0,0 0-411 0 0,0 2 1 0 0,0 0 0 0 0,-21 1 0 0 0,8 8-2044 0 0,18 0-1350 0 0,7 6-4599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5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14899 0 0,'-31'5'7086'0'0,"3"5"-3605"0"0,26-8-3422 0 0,0-1 0 0 0,1 0 0 0 0,-1 1 1 0 0,0-1-1 0 0,0 1 0 0 0,1-1 0 0 0,-1 1 1 0 0,1 0-1 0 0,-1 0 0 0 0,1-1 0 0 0,0 1 1 0 0,0 0-1 0 0,-1 0 0 0 0,1 1 1 0 0,1-1-1 0 0,-1 0 0 0 0,0 0 0 0 0,1 0 1 0 0,-1 1-1 0 0,1-1 0 0 0,-1 0 0 0 0,1 0 1 0 0,0 1-1 0 0,0 1 0 0 0,0 20-50 0 0,1 0 1 0 0,1-1-1 0 0,1 1 0 0 0,1-1 1 0 0,1 0-1 0 0,1 0 0 0 0,11 27 1 0 0,-15-46-99 0 0,0-1-1 0 0,0 1 1 0 0,0 0 0 0 0,1-1 0 0 0,0 0 0 0 0,0 0-1 0 0,0 0 1 0 0,0 0 0 0 0,0 0 0 0 0,0 0 0 0 0,1-1-1 0 0,-1 0 1 0 0,1 1 0 0 0,0-1 0 0 0,0-1 0 0 0,0 1 0 0 0,0 0-1 0 0,0-1 1 0 0,0 0 0 0 0,0 0 0 0 0,0 0 0 0 0,0-1-1 0 0,1 1 1 0 0,-1-1 0 0 0,0 0 0 0 0,5-1 0 0 0,-3 1-100 0 0,0-1 0 0 0,-1 0 0 0 0,1 0 0 0 0,0 0 0 0 0,-1-1 0 0 0,0 0 0 0 0,1 0 0 0 0,-1 0 0 0 0,0-1 0 0 0,0 0 0 0 0,0 0 1 0 0,0 0-1 0 0,-1 0 0 0 0,1-1 0 0 0,-1 0 0 0 0,0 0 0 0 0,0 0 0 0 0,-1 0 0 0 0,5-6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7226 0 0,'6'2'11759'0'0,"5"1"-7434"0"0,30 10-4243 0 0,-33-9-54 0 0,6 2-21 0 0,-1 1-1 0 0,24 5 1 0 0,-35-11-104 0 0,0 0 0 0 0,1 0 0 0 0,-1-1 0 0 0,0 1 0 0 0,1-1 0 0 0,-1 0 0 0 0,0 1 0 0 0,1-1 0 0 0,-1 0 1 0 0,1-1-1 0 0,-1 1 0 0 0,0 0 0 0 0,1-1 0 0 0,-1 1 0 0 0,0-1 0 0 0,1 0 0 0 0,-1 0 0 0 0,0 0 0 0 0,0 0 0 0 0,0 0 1 0 0,1 0-1 0 0,-1 0 0 0 0,3-3 0 0 0,1-9-408 0 0,-12 7 476 0 0,4 6 53 0 0,1 0 0 0 0,0 0 0 0 0,0 0 0 0 0,-1 0 0 0 0,1 0-1 0 0,0 0 1 0 0,-1 1 0 0 0,1-1 0 0 0,0 0 0 0 0,-1 1 0 0 0,1-1 0 0 0,0 1-1 0 0,0-1 1 0 0,0 1 0 0 0,-1-1 0 0 0,1 1 0 0 0,-1 1 0 0 0,-5 5 124 0 0,0 0 1 0 0,0 1-1 0 0,1 0 1 0 0,0 0-1 0 0,0 1 0 0 0,1 0 1 0 0,0 0-1 0 0,1 0 1 0 0,0 0-1 0 0,0 1 0 0 0,1 0 1 0 0,0-1-1 0 0,1 1 1 0 0,0 0-1 0 0,1 0 1 0 0,-1 13-1 0 0,2-20-141 0 0,1-1 1 0 0,-1 1-1 0 0,1-1 0 0 0,0 1 0 0 0,0-1 1 0 0,0 1-1 0 0,0-1 0 0 0,0 0 0 0 0,1 0 0 0 0,-1 1 1 0 0,0-1-1 0 0,1 0 0 0 0,0 0 0 0 0,0 0 1 0 0,-1-1-1 0 0,1 1 0 0 0,0 0 0 0 0,0-1 1 0 0,1 1-1 0 0,-1-1 0 0 0,0 0 0 0 0,0 1 1 0 0,1-1-1 0 0,-1 0 0 0 0,1-1 0 0 0,-1 1 1 0 0,1 0-1 0 0,-1-1 0 0 0,1 1 0 0 0,4-1 1 0 0,10 2-75 0 0,0 0 0 0 0,0-2 0 0 0,25-2 0 0 0,-30 2-43 0 0,-1-1-418 0 0,0 0 0 0 0,0-1 1 0 0,0 0-1 0 0,0-1 0 0 0,0 0 1 0 0,20-9-1 0 0,-22 7-1384 0 0,0 0 1 0 0,-1 0-1 0 0,1-1 0 0 0,11-10 0 0 0,1-3-4718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13123 0 0,'3'-7'7881'0'0,"4"0"-4176"0"0,21-10-2398 0 0,-26 16-936 0 0,9-5-200 0 0,0 0 0 0 0,0 1-1 0 0,0 1 1 0 0,1-1 0 0 0,0 2 0 0 0,0 0-1 0 0,0 0 1 0 0,19-1 0 0 0,-26 4-158 0 0,0 0-1 0 0,0 0 1 0 0,0 1-1 0 0,0 0 1 0 0,0-1-1 0 0,0 2 1 0 0,0-1 0 0 0,0 1-1 0 0,-1-1 1 0 0,1 1-1 0 0,-1 1 1 0 0,1-1 0 0 0,-1 0-1 0 0,0 1 1 0 0,0 0-1 0 0,0 0 1 0 0,0 1 0 0 0,0-1-1 0 0,-1 1 1 0 0,1-1-1 0 0,-1 1 1 0 0,0 0-1 0 0,4 9 1 0 0,-3-5-74 0 0,0 1 0 0 0,-1 0 0 0 0,0 0-1 0 0,0 0 1 0 0,-1 1 0 0 0,0-1 0 0 0,-1 0 0 0 0,0 1 0 0 0,-1-1-1 0 0,0 1 1 0 0,0-1 0 0 0,-1 1 0 0 0,0-1 0 0 0,-1 1 0 0 0,0-1 0 0 0,0 0-1 0 0,-1 0 1 0 0,0 0 0 0 0,-1 0 0 0 0,0-1 0 0 0,0 1 0 0 0,-1-1-1 0 0,0 0 1 0 0,0 0 0 0 0,-1-1 0 0 0,0 1 0 0 0,-8 7 0 0 0,13-15 32 0 0,1 0 0 0 0,0 0 1 0 0,0 1-1 0 0,0-1 0 0 0,0 0 0 0 0,-1 0 1 0 0,1 1-1 0 0,0-1 0 0 0,0 0 1 0 0,0 0-1 0 0,-1 0 0 0 0,1 1 1 0 0,0-1-1 0 0,0 0 0 0 0,-1 0 1 0 0,1 0-1 0 0,0 0 0 0 0,-1 0 0 0 0,1 0 1 0 0,0 0-1 0 0,0 0 0 0 0,-1 1 1 0 0,1-1-1 0 0,0 0 0 0 0,-1 0 1 0 0,1 0-1 0 0,0 0 0 0 0,0 0 1 0 0,-1-1-1 0 0,1 1 0 0 0,0 0 0 0 0,-1 0 1 0 0,1 0-1 0 0,0 0 0 0 0,0 0 1 0 0,-1 0-1 0 0,1-1 0 0 0,1-11-563 0 0,12-16 210 0 0,-10 25 366 0 0,1-1-1 0 0,0 1 1 0 0,0-1-1 0 0,0 1 1 0 0,1 0-1 0 0,-1 0 1 0 0,1 1-1 0 0,-1 0 1 0 0,1-1-1 0 0,0 2 1 0 0,7-3-1 0 0,2 1-75 0 0,-1 1 1 0 0,27-1-1 0 0,13-2-7 0 0,-47 3-994 0 0,0 0 0 0 0,0 0-1 0 0,0 0 1 0 0,0-1 0 0 0,0 1 0 0 0,-1-2-1 0 0,1 1 1 0 0,-1 0 0 0 0,0-1 0 0 0,0 0-1 0 0,-1 0 1 0 0,6-6 0 0 0,-10-1-3858 0 0,-1 7 3575 0 0,4-1-1362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97 3809 0 0,'0'-32'5566'0'0,"-4"-33"12783"0"0,-2 80-17343 0 0,-4 18-1082 0 0,5 4-264 0 0,2 0-1 0 0,1 0 1 0 0,2 0-1 0 0,6 51 0 0 0,0 35-5791 0 0,-5-121 5855 0 0,-1 0 1 0 0,0-1-1 0 0,0 1 1 0 0,0 0-1 0 0,0 0 0 0 0,0-1 1 0 0,0 1-1 0 0,-1 0 0 0 0,1 0 1 0 0,0-1-1 0 0,-1 1 0 0 0,0 0 1 0 0,1-1-1 0 0,-1 1 1 0 0,0-1-1 0 0,0 1 0 0 0,0-1 1 0 0,0 1-1 0 0,0-1 0 0 0,0 0 1 0 0,0 1-1 0 0,0-1 0 0 0,-3 2 1 0 0,-14 1 250 0 0,-9-5 4331 0 0,22 1-3426 0 0,0 0 0 0 0,0 0 0 0 0,0 0 0 0 0,-1 1 0 0 0,1-1 0 0 0,0 1 0 0 0,-6 2 0 0 0,6-1-544 0 0,0 0 0 0 0,0 1 1 0 0,0-1-1 0 0,1 1 0 0 0,-1-1 0 0 0,-5 6 0 0 0,3-2-319 0 0,1 1-1 0 0,-1-1 0 0 0,2 1 0 0 0,-1 0 0 0 0,1 1 0 0 0,0-1 1 0 0,1 1-1 0 0,-6 13 0 0 0,76-56-950 0 0,-57 32 854 0 0,0 0 0 0 0,0 1-1 0 0,0-1 1 0 0,0 2 0 0 0,0-1 0 0 0,1 1 0 0 0,-1 1-1 0 0,1 0 1 0 0,-1 0 0 0 0,1 1 0 0 0,-1 0 0 0 0,0 0-1 0 0,0 1 1 0 0,1 1 0 0 0,-1-1 0 0 0,0 1 0 0 0,-1 1-1 0 0,12 5 1 0 0,16 9-4668 0 0,-9-10-5273 0 0,-10-5 2738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1:3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13227 0 0,'0'-1'535'0'0,"0"0"0"0"0,-1 0 1 0 0,2 0-1 0 0,-1 0 0 0 0,0 0 1 0 0,0 0-1 0 0,0 0 0 0 0,0 0 1 0 0,1 0-1 0 0,-1 0 0 0 0,0 0 1 0 0,1 0-1 0 0,-1 0 0 0 0,1 0 0 0 0,-1 0 1 0 0,1 0-1 0 0,0 0 0 0 0,-1 1 1 0 0,1-1-1 0 0,0 0 0 0 0,1-1 1 0 0,-1 2-293 0 0,0-1 1 0 0,0 1-1 0 0,0-1 1 0 0,0 1 0 0 0,0 0-1 0 0,0 0 1 0 0,1-1-1 0 0,-1 1 1 0 0,0 0 0 0 0,0 0-1 0 0,0 0 1 0 0,0 0-1 0 0,0 0 1 0 0,1 1 0 0 0,-1-1-1 0 0,2 1 1 0 0,0 0-448 0 0,0 0 0 0 0,0 0 0 0 0,0 0 0 0 0,0 1 1 0 0,0 0-1 0 0,0-1 0 0 0,-1 1 0 0 0,1 0 0 0 0,-1 0 0 0 0,1 1 0 0 0,-1-1 1 0 0,0 0-1 0 0,3 4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1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0 6649 0 0,'-8'4'2131'0'0,"-33"11"6848"0"0,38-15-8538 0 0,0 0 0 0 0,-1 0-1 0 0,1 0 1 0 0,0 0 0 0 0,0 0 0 0 0,0 0 0 0 0,-1-1 0 0 0,1 0-1 0 0,0 1 1 0 0,0-1 0 0 0,-5-3 0 0 0,5 3-251 0 0,-1 0 0 0 0,1 0 1 0 0,-1 0-1 0 0,1 0 0 0 0,0 0 1 0 0,-1 1-1 0 0,1-1 0 0 0,-1 1 0 0 0,1 0 1 0 0,-1 0-1 0 0,1 0 0 0 0,-1 1 1 0 0,1-1-1 0 0,-1 1 0 0 0,1 0 0 0 0,-6 2 1 0 0,4-1-51 0 0,-1 1 1 0 0,1 0-1 0 0,0 1 1 0 0,0-1-1 0 0,0 1 0 0 0,0 0 1 0 0,0 0-1 0 0,-7 9 1 0 0,1 2-48 0 0,0 0 1 0 0,1 0-1 0 0,1 1 1 0 0,1 1-1 0 0,-10 24 1 0 0,11-22-74 0 0,1 1 1 0 0,2-1-1 0 0,0 1 1 0 0,0 1 0 0 0,2-1-1 0 0,1 0 1 0 0,0 1-1 0 0,2-1 1 0 0,0 0 0 0 0,1 1-1 0 0,1-1 1 0 0,7 23-1 0 0,-1-10-471 0 0,2-1-1 0 0,2 1 0 0 0,0-2 1 0 0,2 0-1 0 0,2-1 0 0 0,28 41 1 0 0,-41-65-254 0 0,0 0 1 0 0,1-1-1 0 0,0 1 1 0 0,0-1 0 0 0,0 0-1 0 0,9 6 1 0 0,-12-10 225 0 0,-1 0 1 0 0,1 0-1 0 0,0 0 0 0 0,0 0 1 0 0,0 0-1 0 0,0 0 0 0 0,0-1 1 0 0,0 1-1 0 0,0-1 0 0 0,1 1 1 0 0,-1-1-1 0 0,0 0 0 0 0,0 0 1 0 0,0 0-1 0 0,0 0 0 0 0,0 0 1 0 0,0-1-1 0 0,1 1 1 0 0,-1-1-1 0 0,0 1 0 0 0,0-1 1 0 0,0 0-1 0 0,0 1 0 0 0,0-1 1 0 0,2-2-1 0 0,19-13-5032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77 241 8690 0 0,'-5'-2'1276'0'0,"0"0"1"0"0,0 0-1 0 0,0 1 1 0 0,0-1-1 0 0,0 1 1 0 0,-1 1-1 0 0,1-1 1 0 0,0 1-1 0 0,-1-1 1 0 0,1 2-1 0 0,0-1 1 0 0,-9 2-1 0 0,49 7 364 0 0,-13-6-1642 0 0,0-2 0 0 0,0 0 0 0 0,0-1 0 0 0,1-1 0 0 0,-1-1 0 0 0,0-2 0 0 0,-1 0 0 0 0,1-1 0 0 0,0-1 0 0 0,-1 0 0 0 0,-1-2 0 0 0,1-1 0 0 0,-1-1 0 0 0,35-22 0 0 0,-53 31 11 0 0,1-1 0 0 0,0 0 0 0 0,-1 0 1 0 0,1 0-1 0 0,-1 0 0 0 0,0 0 0 0 0,0 0 1 0 0,0-1-1 0 0,0 1 0 0 0,0-1 0 0 0,0 1 0 0 0,-1-1 1 0 0,1 0-1 0 0,-1 0 0 0 0,0 0 0 0 0,1 0 1 0 0,-2 0-1 0 0,1 0 0 0 0,0 0 0 0 0,0 0 1 0 0,-1-4-1 0 0,0 4-1 0 0,-1 0 1 0 0,0 1 0 0 0,1-1 0 0 0,-1 0-1 0 0,-1 1 1 0 0,1-1 0 0 0,0 0-1 0 0,-1 1 1 0 0,1-1 0 0 0,-1 1 0 0 0,0 0-1 0 0,1 0 1 0 0,-1-1 0 0 0,0 1-1 0 0,-1 1 1 0 0,1-1 0 0 0,0 0 0 0 0,0 0-1 0 0,-1 1 1 0 0,1-1 0 0 0,-1 1-1 0 0,0 0 1 0 0,-3-2 0 0 0,-16-6-3 0 0,-1 0 1 0 0,0 2-1 0 0,0 1 1 0 0,-1 0-1 0 0,-33-3 1 0 0,54 9-14 0 0,-1 0 0 0 0,1 0 0 0 0,0 0 1 0 0,-1 0-1 0 0,1 1 0 0 0,0-1 1 0 0,-1 1-1 0 0,1 0 0 0 0,0 0 1 0 0,0 0-1 0 0,0 0 0 0 0,0 1 1 0 0,0-1-1 0 0,0 1 0 0 0,0 0 1 0 0,0 0-1 0 0,-4 4 0 0 0,2-1-4 0 0,1-1 0 0 0,0 1 0 0 0,1 0 0 0 0,-1 0-1 0 0,1 1 1 0 0,0-1 0 0 0,1 1 0 0 0,-1-1 0 0 0,-1 8 0 0 0,-1 3-3 0 0,2-1 0 0 0,0 1 0 0 0,0-1 1 0 0,2 1-1 0 0,0 0 0 0 0,2 30 0 0 0,0-36 3 0 0,0 0 0 0 0,1-1 0 0 0,0 1 0 0 0,1 0-1 0 0,0-1 1 0 0,0 0 0 0 0,1 1 0 0 0,9 15 0 0 0,-9-19 3 0 0,1 0 0 0 0,-1-1 0 0 0,1 0-1 0 0,0 0 1 0 0,0 0 0 0 0,1 0 0 0 0,-1-1 0 0 0,1 0 0 0 0,0 0 0 0 0,0 0 0 0 0,1-1 0 0 0,-1 0 0 0 0,9 3 0 0 0,1-1-117 0 0,1 0-1 0 0,0-1 1 0 0,0 0 0 0 0,0-1-1 0 0,0-1 1 0 0,22-1 0 0 0,-27-1-1057 0 0,0-1 1 0 0,0 0-1 0 0,23-6 0 0 0,-27 4-788 0 0,1 0-1 0 0,-1 0 0 0 0,0-1 1 0 0,0 0-1 0 0,15-10 0 0 0,4-5-4523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2533 173 1760 0 0,'-5'-9'9356'0'0,"0"-17"-4010"0"0,4 18-3441 0 0,-1 3-1343 0 0,1 0 0 0 0,-1-1 1 0 0,0 1-1 0 0,-1 0 1 0 0,1 0-1 0 0,-1 1 0 0 0,0-1 1 0 0,0 0-1 0 0,0 1 1 0 0,-1 0-1 0 0,-7-8 1 0 0,5 7-240 0 0,-1 0 0 0 0,1 1 1 0 0,-1 0-1 0 0,0 0 0 0 0,0 0 1 0 0,0 1-1 0 0,-12-4 1 0 0,-9 1-223 0 0,0 0 0 0 0,0 2 1 0 0,-49-2-1 0 0,42 4 390 0 0,-459-3-24 0 0,294 9-393 0 0,-190 15-91 0 0,335-11-5 0 0,0 1 0 0 0,1 3 0 0 0,1 3 0 0 0,0 1-1 0 0,-55 27 1 0 0,27-4 11 0 0,1 5 0 0 0,2 2-1 0 0,3 4 1 0 0,1 3 0 0 0,4 4 0 0 0,1 2-1 0 0,3 3 1 0 0,-64 80 0 0 0,95-101-764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16083 0 0,'-8'3'1084'0'0,"1"0"-1"0"0,-1 1 0 0 0,1-1 0 0 0,0 1 1 0 0,1 0-1 0 0,-1 1 0 0 0,1 0 0 0 0,0 0 1 0 0,-6 7-1 0 0,3-3-705 0 0,1 1 0 0 0,0 0 0 0 0,1 1 0 0 0,0-1-1 0 0,-5 14 1 0 0,-3 11-936 0 0,1 1 0 0 0,-14 66 0 0 0,24-88 996 0 0,-4 22-1028 0 0,4-19-1440 0 0,0 1 0 0 0,-11 25 0 0 0,15-42 1680 0 0,0-1-1 0 0,0 1 1 0 0,0-1-1 0 0,0 1 0 0 0,-1-1 1 0 0,1 1-1 0 0,0-1 1 0 0,-1 1-1 0 0,1-1 1 0 0,0 1-1 0 0,-1-1 1 0 0,1 1-1 0 0,-1-1 0 0 0,1 0 1 0 0,0 1-1 0 0,-1-1 1 0 0,1 0-1 0 0,-1 1 1 0 0,1-1-1 0 0,-1 0 1 0 0,1 1-1 0 0,-1-1 1 0 0,0 0-1 0 0,1 0 0 0 0,-1 0 1 0 0,1 0-1 0 0,-2 1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17 237 4577 0 0,'0'0'354'0'0,"-1"0"1"0"0,1-1 0 0 0,-1 1-1 0 0,1 0 1 0 0,-1 0-1 0 0,1 0 1 0 0,-1 0-1 0 0,1 0 1 0 0,-1-1-1 0 0,1 1 1 0 0,-1 0-1 0 0,1 0 1 0 0,-1 0-1 0 0,1 0 1 0 0,-1 0-1 0 0,1 1 1 0 0,-7 3 6026 0 0,6-3-6026 0 0,1 0-1 0 0,4 19 4579 0 0,19 21-3690 0 0,-7-22-1171 0 0,2 0-1 0 0,0-1 0 0 0,1 0 0 0 0,0-2 0 0 0,43 28 0 0 0,1 2-939 0 0,-32-21-326 0 0,21 16-3646 0 0,-17-18-3909 0 0,-20-16 2872 0 0</inkml:trace>
  <inkml:trace contextRef="#ctx0" brushRef="#br0" timeOffset="1">456 7 14987 0 0,'1'-1'506'0'0,"1"0"0"0"0,-1 1 0 0 0,1-1 0 0 0,-1 0 0 0 0,1 1 0 0 0,-1-1 0 0 0,1 1 0 0 0,0-1 0 0 0,-1 1 0 0 0,1 0 0 0 0,0 0 0 0 0,-1 0 0 0 0,1 0 0 0 0,0 0 0 0 0,0 0 0 0 0,-1 0 0 0 0,3 1 0 0 0,0 0-222 0 0,0 0 1 0 0,-1 1 0 0 0,1 0-1 0 0,-1-1 1 0 0,1 1-1 0 0,-1 0 1 0 0,5 4 0 0 0,1 1-258 0 0,0 2 0 0 0,0-1 0 0 0,-1 1 0 0 0,7 10 0 0 0,-3-1 62 0 0,-1 0 0 0 0,-1 1 0 0 0,0 0-1 0 0,-2 1 1 0 0,0-1 0 0 0,-1 1 0 0 0,-1 1 0 0 0,-1 0 0 0 0,-1-1 0 0 0,2 32-1 0 0,-1 25-453 0 0,-9 117 1 0 0,1-132-579 0 0,0 13-1602 0 0,-1-27-2626 0 0,4-48 4933 0 0,0 1 0 0 0,0-1 1 0 0,0 1-1 0 0,1-1 0 0 0,-1 0 0 0 0,0 1 0 0 0,0-1 1 0 0,0 1-1 0 0,0-1 0 0 0,0 1 0 0 0,0-1 1 0 0,0 0-1 0 0,-1 1 0 0 0,1-1 0 0 0,0 1 0 0 0,0-1 1 0 0,0 0-1 0 0,0 1 0 0 0,0-1 0 0 0,-1 1 1 0 0,1-1-1 0 0,0 0 0 0 0,0 1 0 0 0,-1-1 1 0 0,1 0-1 0 0,0 1 0 0 0,-1-1 0 0 0,1 0 0 0 0,0 1 1 0 0,-1-1-1 0 0,1 0 0 0 0,0 0 0 0 0,-1 0 1 0 0,1 1-1 0 0,0-1 0 0 0,-1 0 0 0 0,1 0 0 0 0,-1 0 1 0 0,1 0-1 0 0,-1 1 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 6377 0 0,'-2'-1'633'0'0,"0"0"-1"0"0,1 0 0 0 0,-1 1 1 0 0,0-1-1 0 0,0 1 0 0 0,0-1 1 0 0,-1 1-1 0 0,1-1 0 0 0,0 1 0 0 0,0 0 1 0 0,0 0-1 0 0,0 0 0 0 0,0 1 1 0 0,0-1-1 0 0,0 0 0 0 0,0 1 1 0 0,0-1-1 0 0,0 1 0 0 0,0 0 1 0 0,-2 0-1 0 0,1 2-315 0 0,0 0 1 0 0,0 0-1 0 0,0 0 0 0 0,0 1 0 0 0,0-1 1 0 0,1 0-1 0 0,0 1 0 0 0,-1 0 1 0 0,-1 4-1 0 0,-3 7-225 0 0,1 0 0 0 0,0 0 0 0 0,1 0 0 0 0,0 1 0 0 0,2-1 0 0 0,0 1 0 0 0,0 0 0 0 0,1 0 0 0 0,1 0 0 0 0,2 28 0 0 0,0-34-100 0 0,0-1 0 0 0,0 0-1 0 0,1 0 1 0 0,0 1 0 0 0,0-1-1 0 0,1 0 1 0 0,0-1 0 0 0,1 1-1 0 0,0-1 1 0 0,0 1 0 0 0,1-1-1 0 0,0 0 1 0 0,0-1 0 0 0,1 1-1 0 0,0-1 1 0 0,0 0-1 0 0,1-1 1 0 0,0 0 0 0 0,14 11-1 0 0,-18-15 12 0 0,0-1 1 0 0,0 1-1 0 0,0-1 0 0 0,0 0 0 0 0,0 0 0 0 0,0 0 0 0 0,1 0 0 0 0,-1 0 0 0 0,0 0 0 0 0,1-1 0 0 0,-1 0 0 0 0,0 0 0 0 0,1 0 0 0 0,-1 0 1 0 0,0 0-1 0 0,7-2 0 0 0,-5 0 52 0 0,0 1 0 0 0,0-2 0 0 0,0 1 1 0 0,-1 0-1 0 0,1-1 0 0 0,-1 0 0 0 0,0 0 0 0 0,1 0 1 0 0,-2 0-1 0 0,5-5 0 0 0,1-2 93 0 0,0 0 0 0 0,-1-1 0 0 0,-1 0 0 0 0,0 0 0 0 0,0 0 1 0 0,-1-1-1 0 0,8-23 0 0 0,-10 24-97 0 0,-1 0 0 0 0,0 0 0 0 0,-1 0 0 0 0,-1 0 0 0 0,1 0 0 0 0,-2 0-1 0 0,1-1 1 0 0,-2 1 0 0 0,-2-21 0 0 0,2 26-31 0 0,0 1-1 0 0,-1 0 1 0 0,0 0-1 0 0,0 0 1 0 0,0 0-1 0 0,-1 0 1 0 0,1 0-1 0 0,-1 1 1 0 0,0-1-1 0 0,0 1 1 0 0,-1 0-1 0 0,0 0 1 0 0,1 0-1 0 0,-1 0 1 0 0,0 0-1 0 0,-1 1 0 0 0,1 0 1 0 0,-1 0-1 0 0,1 0 1 0 0,-1 1-1 0 0,0-1 1 0 0,-8-2-1 0 0,1 1-35 0 0,-1 1 1 0 0,0 0-1 0 0,0 1 0 0 0,0 0 0 0 0,0 1 0 0 0,-23 0 0 0 0,29 1-141 0 0,-1 1-1 0 0,0 0 0 0 0,0 0 1 0 0,1 0-1 0 0,-1 1 0 0 0,1 0 1 0 0,-1 1-1 0 0,1 0 1 0 0,0 0-1 0 0,0 0 0 0 0,0 1 1 0 0,-11 8-1 0 0,16-11-204 0 0,0 1 0 0 0,1 0-1 0 0,-1 0 1 0 0,0 0 0 0 0,1 0 0 0 0,0 0 0 0 0,-1 0 0 0 0,1 0 0 0 0,0 0 0 0 0,0 1-1 0 0,0-1 1 0 0,0 0 0 0 0,0 5 0 0 0,2 19-8739 0 0,5-8 2293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14115 0 0,'-4'2'9714'0'0,"-6"17"-7838"0"0,-9 24-2386 0 0,16-37 527 0 0,-16 44 166 0 0,-21 86 0 0 0,37-122-233 0 0,0-1 0 0 0,1 1 0 0 0,1-1 0 0 0,0 1 0 0 0,0 0 0 0 0,2-1 0 0 0,0 1 0 0 0,0 0 0 0 0,1-1 0 0 0,1 1 0 0 0,0-1 0 0 0,6 14 0 0 0,-7-23 39 0 0,0 0 0 0 0,0 1 1 0 0,0-1-1 0 0,1 0 0 0 0,-1 0 0 0 0,1-1 0 0 0,0 1 0 0 0,0-1 1 0 0,0 1-1 0 0,1-1 0 0 0,-1 0 0 0 0,1 0 0 0 0,0 0 1 0 0,0-1-1 0 0,0 1 0 0 0,0-1 0 0 0,0 0 0 0 0,1 0 1 0 0,-1 0-1 0 0,0-1 0 0 0,1 0 0 0 0,0 1 0 0 0,-1-2 0 0 0,1 1 1 0 0,0 0-1 0 0,-1-1 0 0 0,1 0 0 0 0,0 0 0 0 0,-1-1 1 0 0,1 1-1 0 0,0-1 0 0 0,-1 0 0 0 0,1 0 0 0 0,-1 0 1 0 0,1-1-1 0 0,-1 0 0 0 0,1 1 0 0 0,-1-2 0 0 0,0 1 0 0 0,0 0 1 0 0,0-1-1 0 0,0 0 0 0 0,-1 0 0 0 0,1 0 0 0 0,-1 0 1 0 0,0-1-1 0 0,0 1 0 0 0,0-1 0 0 0,0 0 0 0 0,0 0 0 0 0,-1 0 1 0 0,0 0-1 0 0,0 0 0 0 0,2-6 0 0 0,-2 6 58 0 0,0-1-1 0 0,-1 1 0 0 0,1-1 0 0 0,-1 0 1 0 0,0 0-1 0 0,-1 1 0 0 0,1-1 1 0 0,-1 0-1 0 0,0 0 0 0 0,0 0 1 0 0,0 1-1 0 0,-1-1 0 0 0,0 0 1 0 0,0 0-1 0 0,0 1 0 0 0,0-1 1 0 0,-1 0-1 0 0,0 1 0 0 0,0 0 0 0 0,0-1 1 0 0,0 1-1 0 0,-1 0 0 0 0,1 0 1 0 0,-1 0-1 0 0,0 0 0 0 0,-1 1 1 0 0,1-1-1 0 0,0 1 0 0 0,-1 0 1 0 0,0 0-1 0 0,0 0 0 0 0,0 0 1 0 0,0 1-1 0 0,0 0 0 0 0,-1-1 0 0 0,1 2 1 0 0,-1-1-1 0 0,1 0 0 0 0,-1 1 1 0 0,0 0-1 0 0,1 0 0 0 0,-1 0 1 0 0,-9 1-1 0 0,3-1 34 0 0,0 1 0 0 0,-1 1 0 0 0,1 0 0 0 0,0 1 0 0 0,0 0 0 0 0,-1 1 0 0 0,2 0 0 0 0,-18 7-1 0 0,24-8-312 0 0,0-1 0 0 0,0 2 0 0 0,1-1 1 0 0,-1 0-1 0 0,1 1 0 0 0,-1-1 0 0 0,1 1 0 0 0,0 0 0 0 0,0 0 0 0 0,0 1 0 0 0,-3 4 0 0 0,5-6-382 0 0,-1 1 0 0 0,1-1 0 0 0,0 1 0 0 0,0-1 0 0 0,1 1 0 0 0,-1 0 1 0 0,0 0-1 0 0,1-1 0 0 0,0 1 0 0 0,-1 0 0 0 0,1 0 0 0 0,0-1 0 0 0,1 1 0 0 0,-1 0 1 0 0,0 0-1 0 0,1 0 0 0 0,-1-1 0 0 0,1 1 0 0 0,1 3 0 0 0,5 6-7125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15371 0 0,'-24'13'8468'0'0,"1"1"-4131"0"0,11-6-4229 0 0,0 1 1 0 0,1 1-1 0 0,0 0 1 0 0,1 0-1 0 0,0 1 1 0 0,-11 16 0 0 0,6-8-115 0 0,-1 3-429 0 0,-19 32 0 0 0,32-49 329 0 0,0 0 0 0 0,0 1-1 0 0,1 0 1 0 0,-1-1 0 0 0,1 1-1 0 0,1 0 1 0 0,-1 0 0 0 0,1 0-1 0 0,0 0 1 0 0,1 0 0 0 0,-1 12-1 0 0,1-16 94 0 0,1-1-1 0 0,-1 1 1 0 0,0-1-1 0 0,1 1 1 0 0,-1-1-1 0 0,1 1 1 0 0,0-1-1 0 0,-1 1 0 0 0,1-1 1 0 0,0 0-1 0 0,0 1 1 0 0,0-1-1 0 0,0 0 1 0 0,0 1-1 0 0,0-1 1 0 0,0 0-1 0 0,0 0 1 0 0,0 0-1 0 0,1 0 0 0 0,1 1 1 0 0,0-1 1 0 0,0 1 1 0 0,1-1-1 0 0,-1 0 1 0 0,1 0-1 0 0,-1 0 1 0 0,1 0-1 0 0,-1-1 0 0 0,7 1 1 0 0,5-1 7 0 0,1-1 1 0 0,-1-1-1 0 0,19-4 1 0 0,-28 5-5 0 0,33-6-220 0 0,48-11-1087 0 0,-79 16-186 0 0,0-1 0 0 0,-1 0-1 0 0,1 0 1 0 0,11-8 0 0 0,-18 11 942 0 0,1-1-1 0 0,-1 0 0 0 0,0 0 1 0 0,0 0-1 0 0,0 1 1 0 0,0-1-1 0 0,0 0 1 0 0,0 0-1 0 0,-1 0 1 0 0,1-1-1 0 0,0 1 1 0 0,0 0-1 0 0,-1 0 1 0 0,1 0-1 0 0,0-2 0 0 0,-1-9-5003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10754 0 0,'1'18'4497'0'0,"4"2"-1440"0"0,1 7-681 0 0,1 5-935 0 0,-1 3-705 0 0,2 1-360 0 0,0 2-168 0 0,-2 1-112 0 0,1-1-112 0 0,1 0-376 0 0,-1-2-1040 0 0,1-1-1809 0 0,-2-6-2704 0 0,1-3-2209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26 13339 0 0,'-2'-7'8448'0'0,"-5"6"-3376"0"0,-13 14-2074 0 0,-20 26-4697 0 0,38-37 2363 0 0,-85 97-810 0 0,77-86-129 0 0,0 1-1 0 0,1 1 1 0 0,1 0-1 0 0,0 0 1 0 0,-10 28-1 0 0,17-42 268 0 0,1 1 1 0 0,-1 0-1 0 0,0 0 0 0 0,1 0 1 0 0,-1 0-1 0 0,1 0 0 0 0,-1 1 0 0 0,1-1 1 0 0,0 0-1 0 0,0 0 0 0 0,0 0 1 0 0,0 0-1 0 0,0 0 0 0 0,1 0 0 0 0,-1 0 1 0 0,0 0-1 0 0,1 0 0 0 0,0 0 1 0 0,0 0-1 0 0,-1 0 0 0 0,1 0 0 0 0,0 0 1 0 0,0 0-1 0 0,1 0 0 0 0,-1-1 0 0 0,0 1 1 0 0,1 0-1 0 0,-1-1 0 0 0,0 1 1 0 0,1-1-1 0 0,0 0 0 0 0,-1 1 0 0 0,1-1 1 0 0,0 0-1 0 0,0 0 0 0 0,0 0 1 0 0,0 0-1 0 0,0-1 0 0 0,0 1 0 0 0,0 0 1 0 0,0-1-1 0 0,4 1 0 0 0,3 1 86 0 0,0-1-1 0 0,0-1 0 0 0,0 0 1 0 0,0 0-1 0 0,1-1 0 0 0,-1 0 1 0 0,0 0-1 0 0,14-4 0 0 0,180-65-1182 0 0,-194 68 345 0 0,22-7-1929 0 0,-19-1-7613 0 0</inkml:trace>
  <inkml:trace contextRef="#ctx0" brushRef="#br0" timeOffset="1">215 0 16452 0 0,'1'24'8732'0'0,"5"12"-5640"0"0,1 13-2946 0 0,-6-11-92 0 0,1 18-466 0 0,2 0 0 0 0,2 0-1 0 0,17 67 1 0 0,-23-122 349 0 0,12 31-3244 0 0,2-15-6195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0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14083 0 0,'1'-1'406'0'0,"-1"0"1"0"0,1 0-1 0 0,-1 1 0 0 0,1-1 1 0 0,-1 0-1 0 0,1 0 0 0 0,0 0 1 0 0,0 0-1 0 0,-1 1 1 0 0,1-1-1 0 0,0 0 0 0 0,0 1 1 0 0,0-1-1 0 0,0 0 0 0 0,0 1 1 0 0,0 0-1 0 0,0-1 0 0 0,0 1 1 0 0,0-1-1 0 0,0 1 0 0 0,0 0 1 0 0,2-1-1 0 0,-2 2-145 0 0,0-1-1 0 0,1 0 1 0 0,-1 0 0 0 0,1 1-1 0 0,-1-1 1 0 0,0 1 0 0 0,1-1-1 0 0,-1 1 1 0 0,0 0 0 0 0,1 0-1 0 0,-1-1 1 0 0,0 1 0 0 0,0 0-1 0 0,2 2 1 0 0,4 4 38 0 0,-1 1 0 0 0,0-1 0 0 0,0 1 0 0 0,4 10 0 0 0,-6-12 187 0 0,12 19-333 0 0,0 2 0 0 0,-2 0 0 0 0,-1 0 1 0 0,-2 1-1 0 0,0 1 0 0 0,-2 0 0 0 0,-1 0 0 0 0,-1 1 1 0 0,4 45-1 0 0,-9-31-296 0 0,-2 1 0 0 0,-2-1 0 0 0,-2 1 0 0 0,-1-1 0 0 0,-3 0 0 0 0,-22 70 0 0 0,13-62-2583 0 0,-25 50 0 0 0,42-101 2480 0 0,0-1 1 0 0,0 0-1 0 0,0 1 1 0 0,0-1 0 0 0,-1 0-1 0 0,1 1 1 0 0,0-1 0 0 0,0 0-1 0 0,0 1 1 0 0,0-1 0 0 0,-1 0-1 0 0,-3 3-3434 0 0,4-3 3435 0 0,0 0-1 0 0,-1 0 1 0 0,1 0 0 0 0,-1 1-1 0 0,1-1 1 0 0,0 0-1 0 0,-1 0 1 0 0,1-1 0 0 0,0 1-1 0 0,-1 0 1 0 0,1 0 0 0 0,0 0-1 0 0,-1 0 1 0 0,1 0 0 0 0,-1 0-1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2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430 158 15891 0 0,'-68'17'7840'0'0,"4"3"-4989"0"0,48-14-2697 0 0,1 0 1 0 0,0 2 0 0 0,1 0 0 0 0,0 0 0 0 0,0 1 0 0 0,-16 15 0 0 0,12-8-99 0 0,0 1 0 0 0,0 1 0 0 0,2 0 0 0 0,0 2 0 0 0,2 0 0 0 0,0 0-1 0 0,1 1 1 0 0,-17 38 0 0 0,26-49-63 0 0,0 1 0 0 0,0 0 0 0 0,1 0 0 0 0,1 0-1 0 0,0 0 1 0 0,0 1 0 0 0,1-1 0 0 0,1 0-1 0 0,0 1 1 0 0,0-1 0 0 0,1 1 0 0 0,0-1 0 0 0,1 0-1 0 0,1 0 1 0 0,0 0 0 0 0,0 0 0 0 0,1 0 0 0 0,0 0-1 0 0,1-1 1 0 0,11 19 0 0 0,-3-11-17 0 0,2 0 0 0 0,-1-1 0 0 0,2 0 0 0 0,0-1 0 0 0,1-1 1 0 0,1-1-1 0 0,0 0 0 0 0,0-1 0 0 0,2-1 0 0 0,-1-1 0 0 0,2-1 0 0 0,22 9 0 0 0,-19-10 13 0 0,2-1-1 0 0,-1-1 0 0 0,1-1 1 0 0,0-1-1 0 0,0-2 0 0 0,0 0 1 0 0,1-2-1 0 0,-1 0 1 0 0,1-2-1 0 0,29-5 0 0 0,-6-4 30 0 0,1-2-1 0 0,-2-3 1 0 0,0-1-1 0 0,0-3 1 0 0,-2-1-1 0 0,-1-3 1 0 0,0-2 0 0 0,-2-2-1 0 0,-1-1 1 0 0,-1-3-1 0 0,-2-1 1 0 0,56-57-1 0 0,-81 72 33 0 0,-1-1 0 0 0,0-1 0 0 0,-2 0 0 0 0,0 0 0 0 0,-1-1 0 0 0,-1 0 0 0 0,-1-1 0 0 0,-1 0 0 0 0,0-1 0 0 0,6-36 0 0 0,-12 47-7 0 0,0 0 0 0 0,-1 1 0 0 0,0-1 0 0 0,-1-1-1 0 0,0 1 1 0 0,0 0 0 0 0,-2 1 0 0 0,1-1 0 0 0,-1 0 0 0 0,-1 0 0 0 0,0 0 0 0 0,0 1 0 0 0,-1 0 0 0 0,-1 0 0 0 0,1 0 0 0 0,-2 0 0 0 0,1 1 0 0 0,-1-1 0 0 0,-1 1 0 0 0,0 1 0 0 0,0-1 0 0 0,-1 1 0 0 0,-14-12 0 0 0,4 8 40 0 0,-1 0 0 0 0,-1 1 0 0 0,0 1 0 0 0,0 1 0 0 0,-1 0 0 0 0,0 2 0 0 0,0 0 0 0 0,-1 2 0 0 0,1 0 0 0 0,-1 1 0 0 0,-39-1 0 0 0,-18 4 77 0 0,-149 16 1 0 0,228-15-161 0 0,-83 9-51 0 0,-305 42-1945 0 0,364-46-689 0 0,-44 15 1 0 0,57-16 124 0 0,0 1 1 0 0,0 1-1 0 0,-10 6 1 0 0,17-9 1092 0 0,1 0 0 0 0,-1 0 0 0 0,1 1 0 0 0,0-1 0 0 0,-6 8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5937 0 0,'6'-4'13115'0'0,"9"-9"-9641"0"0,3-2-3287 0 0,0 5 68 0 0,0 1 1 0 0,1 0-1 0 0,0 2 1 0 0,0 0-1 0 0,1 1 1 0 0,0 1 0 0 0,0 1-1 0 0,0 1 1 0 0,22-1-1 0 0,15 2 215 0 0,113 9-1 0 0,-72 4-911 0 0,160 7 1701 0 0,-223-19-1938 0 0,57-9-1 0 0,-67 6-574 0 0,0-2 0 0 0,0-1 0 0 0,24-11-1 0 0,-47 18 494 0 0,0-1-1 0 0,-1 0 0 0 0,1 1 0 0 0,0-1 1 0 0,-1 0-1 0 0,1 0 0 0 0,-1-1 0 0 0,1 1 0 0 0,-1 0 1 0 0,0 0-1 0 0,1-1 0 0 0,-1 1 0 0 0,1-2 0 0 0,4-6-6076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12051 0 0,'-2'5'6229'0'0,"-5"25"-4329"0"0,0 21-1040 0 0,3-1 0 0 0,1 63-1 0 0,15 103-1041 0 0,-4-89 385 0 0,-7-113-198 0 0,6 60-15 0 0,-7-69 16 0 0,1 1 0 0 0,0-1 0 0 0,1 0 0 0 0,0 1 0 0 0,-1-1 0 0 0,2 0 0 0 0,-1 0 0 0 0,0-1 0 0 0,1 1 0 0 0,5 7 0 0 0,-5-10 32 0 0,-1-1 1 0 0,0 1-1 0 0,1-1 1 0 0,-1 1-1 0 0,1-1 0 0 0,-1 0 1 0 0,1 0-1 0 0,-1 0 1 0 0,1 0-1 0 0,0 0 0 0 0,0-1 1 0 0,-1 1-1 0 0,1-1 1 0 0,0 0-1 0 0,0 0 0 0 0,-1 0 1 0 0,1 0-1 0 0,0 0 1 0 0,0-1-1 0 0,3 0 0 0 0,9-2 233 0 0,0-1-1 0 0,20-8 1 0 0,-24 8-161 0 0,92-33-339 0 0,98-32 1909 0 0,-98 48-5503 0 0,-78 18 261 0 0,0 1 0 0 0,30 2-1 0 0,-28 3-3922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12811 0 0,'-14'19'8907'0'0,"11"-2"-5563"0"0,4-14-3294 0 0,-1 0-1 0 0,1-1 0 0 0,0 1 1 0 0,0-1-1 0 0,1 1 0 0 0,-1-1 1 0 0,0 1-1 0 0,1-1 1 0 0,0 0-1 0 0,-1 0 0 0 0,1 0 1 0 0,0 0-1 0 0,3 3 1 0 0,12 9-3 0 0,0 0 0 0 0,1-1 0 0 0,0-1 0 0 0,26 12 1 0 0,82 32-22 0 0,-98-45-2 0 0,-18-9 6 0 0,0 2 0 0 0,-1-1 0 0 0,0 2 0 0 0,1-1 0 0 0,13 10 0 0 0,-22-13-17 0 0,-1-1 0 0 0,1 1 0 0 0,0 0 0 0 0,0 0 0 0 0,-1 0-1 0 0,1 0 1 0 0,0-1 0 0 0,-1 1 0 0 0,1 0 0 0 0,-1 0 0 0 0,1 0 0 0 0,-1 0 0 0 0,0 0-1 0 0,1 0 1 0 0,-1 1 0 0 0,0-1 0 0 0,0 0 0 0 0,0 0 0 0 0,0 0 0 0 0,0 0-1 0 0,0 0 1 0 0,0 0 0 0 0,0 0 0 0 0,0 2 0 0 0,-2 1 19 0 0,1-1-1 0 0,0 1 1 0 0,-1-1 0 0 0,1 0-1 0 0,-1 1 1 0 0,0-1 0 0 0,-4 5-1 0 0,-3 3 84 0 0,-1 0 0 0 0,-19 16-1 0 0,-1-4 120 0 0,-63 38 0 0 0,61-43-561 0 0,2 2-1 0 0,-35 28 0 0 0,61-45-162 0 0,0 1 0 0 0,1 0 0 0 0,-1 0 0 0 0,0 1 0 0 0,1-1-1 0 0,-4 7 1 0 0,-2 19-8677 0 0,9-15 606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157 129 4849 0 0,'-5'-21'4320'0'0,"3"13"-2947"0"0,0 1 0 0 0,0-1 1 0 0,0 1-1 0 0,-1-1 0 0 0,0 1 1 0 0,-1 0-1 0 0,0 0 1 0 0,0 0-1 0 0,-5-7 0 0 0,8 14-1277 0 0,0-1 0 0 0,1 0-1 0 0,-1 1 1 0 0,0-1-1 0 0,1 1 1 0 0,-1-1 0 0 0,0 1-1 0 0,0 0 1 0 0,1-1 0 0 0,-1 1-1 0 0,0 0 1 0 0,0-1 0 0 0,0 1-1 0 0,1 0 1 0 0,-1 0 0 0 0,0 0-1 0 0,0 0 1 0 0,0 0 0 0 0,0 0-1 0 0,0 0 1 0 0,0 0 0 0 0,1 0-1 0 0,-1 0 1 0 0,0 0 0 0 0,0 0-1 0 0,-1 1 1 0 0,0 0 2 0 0,-1 1 0 0 0,1-1 0 0 0,0 0 1 0 0,-1 1-1 0 0,1 0 0 0 0,0-1 0 0 0,0 1 0 0 0,-3 4 0 0 0,-1 2 10 0 0,0 1-1 0 0,0 0 0 0 0,-6 13 1 0 0,4-6-59 0 0,2 0 1 0 0,0 1 0 0 0,1 0 0 0 0,1 0-1 0 0,0 0 1 0 0,-1 21 0 0 0,4-31-53 0 0,0 1-1 0 0,1 0 1 0 0,0-1 0 0 0,0 1 0 0 0,1 0-1 0 0,0-1 1 0 0,0 1 0 0 0,1-1 0 0 0,0 1 0 0 0,0-1-1 0 0,1 0 1 0 0,0 0 0 0 0,0 0 0 0 0,1 0 0 0 0,0 0-1 0 0,7 9 1 0 0,-9-13 1 0 0,1-1 0 0 0,-1 1 1 0 0,1-1-1 0 0,-1 0 0 0 0,1 0 0 0 0,0 0 0 0 0,0 0 1 0 0,0 0-1 0 0,0-1 0 0 0,0 1 0 0 0,1-1 0 0 0,-1 0 0 0 0,0 0 1 0 0,1 0-1 0 0,-1-1 0 0 0,1 1 0 0 0,-1-1 0 0 0,0 1 1 0 0,1-1-1 0 0,-1 0 0 0 0,1-1 0 0 0,-1 1 0 0 0,1 0 0 0 0,-1-1 1 0 0,1 0-1 0 0,-1 0 0 0 0,0 0 0 0 0,0 0 0 0 0,1-1 1 0 0,-1 1-1 0 0,0-1 0 0 0,0 0 0 0 0,0 0 0 0 0,-1 0 0 0 0,5-4 1 0 0,0 1 8 0 0,-2 0 0 0 0,1 0 0 0 0,0-1 0 0 0,-1 0 1 0 0,0 0-1 0 0,-1 0 0 0 0,1-1 0 0 0,-1 0 0 0 0,-1 0 0 0 0,1 0 1 0 0,-1 0-1 0 0,0 0 0 0 0,-1-1 0 0 0,0 1 0 0 0,2-9 0 0 0,-3 2 16 0 0,-1-1-1 0 0,0 0 1 0 0,-1 1-1 0 0,0-1 0 0 0,-1 1 1 0 0,-1 0-1 0 0,-5-16 1 0 0,5 20-13 0 0,-1 0 1 0 0,0 0 0 0 0,0 0 0 0 0,-1 0-1 0 0,0 1 1 0 0,-1-1 0 0 0,0 2 0 0 0,-1-1-1 0 0,0 1 1 0 0,-9-10 0 0 0,15 17-29 0 0,0 0 0 0 0,0 0 0 0 0,0 0 0 0 0,0 0 0 0 0,-1 0 0 0 0,1 0 1 0 0,0 1-1 0 0,0-1 0 0 0,0 0 0 0 0,-1 1 0 0 0,1-1 0 0 0,0 1 0 0 0,-1-1 0 0 0,1 1 0 0 0,0 0 1 0 0,-1 0-1 0 0,1-1 0 0 0,-1 1 0 0 0,-1 0 0 0 0,2 1-118 0 0,0-1 0 0 0,0 1 0 0 0,0-1 0 0 0,0 1 0 0 0,0-1 0 0 0,1 1 0 0 0,-1-1 0 0 0,0 1 0 0 0,0 0 0 0 0,1-1 0 0 0,-1 1 0 0 0,0 0 0 0 0,1 0 0 0 0,-1-1 0 0 0,1 1 0 0 0,-1 0 0 0 0,1 0 0 0 0,-1 0-1 0 0,1 0 1 0 0,-1 1 0 0 0,0 3-1165 0 0,0 0-1 0 0,0 0 0 0 0,0-1 0 0 0,1 1 0 0 0,0 0 0 0 0,0 0 1 0 0,0 0-1 0 0,0 0 0 0 0,3 8 0 0 0,3 8-5926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7410 0 0,'-9'1'16293'0'0,"-1"16"-12443"0"0,-2 19-3918 0 0,6-10 103 0 0,1 0 1 0 0,2 0 0 0 0,0 1 0 0 0,2-1-1 0 0,1 1 1 0 0,7 50 0 0 0,-2-46-1644 0 0,1 1 0 0 0,20 56 1 0 0,-13-55-2614 0 0,-1-15-3276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76 7650 0 0,'-3'-9'13287'0'0,"3"8"-12928"0"0,12-10 3660 0 0,20-7-3747 0 0,-31 18 4 0 0,15-7-91 0 0,0 1 0 0 0,1 0 0 0 0,0 2 0 0 0,0 0 0 0 0,22-3 1 0 0,-31 6-171 0 0,0 0 0 0 0,0 1 0 0 0,0 0 0 0 0,0 0 0 0 0,1 1 0 0 0,-1 0 0 0 0,0 0 0 0 0,-1 1 0 0 0,1 0 0 0 0,0 0 0 0 0,0 1 0 0 0,-1 0 0 0 0,12 6 0 0 0,-14-5-22 0 0,-1 0 0 0 0,0 0 0 0 0,0 1-1 0 0,0-1 1 0 0,-1 1 0 0 0,0-1 0 0 0,1 1-1 0 0,-2 0 1 0 0,1 0 0 0 0,-1 1-1 0 0,1-1 1 0 0,-1 1 0 0 0,-1-1 0 0 0,1 1-1 0 0,-1-1 1 0 0,0 1 0 0 0,0 0 0 0 0,-1-1-1 0 0,0 1 1 0 0,-1 11 0 0 0,0 0-175 0 0,0 0 0 0 0,-2-1 0 0 0,0 1 0 0 0,-1-1 0 0 0,-11 31 0 0 0,14-43 40 0 0,-1 1 0 0 0,0-1 0 0 0,0-1 0 0 0,0 1 0 0 0,0 0 0 0 0,-1 0 0 0 0,-3 4 0 0 0,6-8 101 0 0,-1 0-1 0 0,1 1 0 0 0,-1-1 1 0 0,1 0-1 0 0,0 0 1 0 0,-1 1-1 0 0,1-1 1 0 0,-1 0-1 0 0,1 0 0 0 0,-1 1 1 0 0,1-1-1 0 0,-1 0 1 0 0,1 0-1 0 0,-1 0 1 0 0,1 0-1 0 0,-1 0 1 0 0,1 0-1 0 0,-1 0 0 0 0,1 0 1 0 0,-1 0-1 0 0,1 0 1 0 0,-1 0-1 0 0,1 0 1 0 0,-1 0-1 0 0,0-1 1 0 0,0 1-16 0 0,0-1 1 0 0,0 0 0 0 0,0 0 0 0 0,-1 0 0 0 0,1 0-1 0 0,1 0 1 0 0,-1-1 0 0 0,0 1 0 0 0,0 0 0 0 0,0 0-1 0 0,0-1 1 0 0,1 1 0 0 0,-1-2 0 0 0,0 2 40 0 0,0 0 0 0 0,1 0-1 0 0,0 0 1 0 0,-1 0 0 0 0,1 0 0 0 0,0 0 0 0 0,-1 0 0 0 0,1 0 0 0 0,0 0-1 0 0,0 0 1 0 0,0 0 0 0 0,0 0 0 0 0,0 0 0 0 0,0 0 0 0 0,0 0 0 0 0,0 0-1 0 0,0 0 1 0 0,0 0 0 0 0,1 0 0 0 0,-1 0 0 0 0,0 0 0 0 0,1 0 0 0 0,-1 0-1 0 0,1 0 1 0 0,0 0 0 0 0,0-1 53 0 0,0 1 0 0 0,1 0 0 0 0,-1 0 0 0 0,1 0 0 0 0,-1 0 0 0 0,1 1 0 0 0,-1-1 0 0 0,1 0 0 0 0,-1 1 0 0 0,1-1 0 0 0,0 1 0 0 0,-1-1 0 0 0,4 0 0 0 0,7 0 248 0 0,-1 1 0 0 0,1 0 0 0 0,18 2 0 0 0,-23-1-386 0 0,9 0 97 0 0,-1-1-1 0 0,1 0 1 0 0,22-4-1 0 0,4-8-2876 0 0,-39 11 1867 0 0,1-1 1 0 0,-1 0 0 0 0,0 0 0 0 0,1 0 0 0 0,-1-1-1 0 0,0 1 1 0 0,0-1 0 0 0,3-3 0 0 0,-6 5 722 0 0,1 1 0 0 0,-1-1 0 0 0,1 0 0 0 0,-1 0 0 0 0,1 0 0 0 0,-1 0 0 0 0,1 0 0 0 0,-1 1 0 0 0,0-1 0 0 0,1 0 0 0 0,-1 0 0 0 0,0 0 0 0 0,0 0 0 0 0,0 0 0 0 0,0 0 0 0 0,0 0 0 0 0,0 0 0 0 0,0 0 0 0 0,0 0 0 0 0,0 0 0 0 0,-1 0 0 0 0,1-1 0 0 0,-1-3-755 0 0,1-6-2319 0 0</inkml:trace>
  <inkml:trace contextRef="#ctx0" brushRef="#br0" timeOffset="1">511 76 5737 0 0,'1'-6'2061'0'0,"-1"0"0"0"0,2 1 0 0 0,-1-1-1 0 0,1 0 1 0 0,0 0 0 0 0,0 1 0 0 0,4-4 4363 0 0,-6 36-4600 0 0,-18 79-1363 0 0,-2 14-2015 0 0,13-41-4766 0 0,7-76 5865 0 0,0-1-491 0 0,0 0-1 0 0,0 1 1 0 0,0-1-1 0 0,0 1 1 0 0,-1-1-1 0 0,1 0 1 0 0,-1 1-1 0 0,1-1 1 0 0,-1 0-1 0 0,0 1 0 0 0,0-1 1 0 0,0 0-1 0 0,0 0 1 0 0,-2 4-1 0 0,-4 0-3774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8354 0 0,'-24'10'7815'0'0,"23"-10"-7429"0"0,0 0 1 0 0,0 1-1 0 0,0-1 1 0 0,0 0-1 0 0,0 1 0 0 0,0-1 1 0 0,0 1-1 0 0,0-1 0 0 0,0 1 1 0 0,0-1-1 0 0,1 1 0 0 0,-1 0 1 0 0,0 0-1 0 0,0-1 0 0 0,1 1 1 0 0,-1 0-1 0 0,0 0 0 0 0,1 0 1 0 0,-1 0-1 0 0,0 1 1 0 0,3-1-199 0 0,0 0 1 0 0,0-1 0 0 0,0 1 0 0 0,1-1 0 0 0,-1 1 0 0 0,0-1 0 0 0,0 0 0 0 0,0 0 0 0 0,1 0 0 0 0,-1 0 0 0 0,0 0 0 0 0,0-1 0 0 0,0 1 0 0 0,4-2 0 0 0,-1 1 83 0 0,10-1-222 0 0,1 1 1 0 0,-1 0 0 0 0,0 1 0 0 0,1 0 0 0 0,-1 1 0 0 0,0 1 0 0 0,0 0 0 0 0,26 9 0 0 0,-40-11-54 0 0,0 0-1 0 0,0 1 0 0 0,0-1 1 0 0,-1 1-1 0 0,1-1 0 0 0,0 1 0 0 0,-1 0 1 0 0,1-1-1 0 0,-1 1 0 0 0,1 0 1 0 0,-1-1-1 0 0,1 1 0 0 0,-1 0 1 0 0,1-1-1 0 0,-1 1 0 0 0,1 0 0 0 0,-1 0 1 0 0,0 0-1 0 0,0-1 0 0 0,1 1 1 0 0,-1 0-1 0 0,0 0 0 0 0,0 0 1 0 0,0 0-1 0 0,0 0 0 0 0,0 0 1 0 0,0-1-1 0 0,0 1 0 0 0,0 0 0 0 0,0 0 1 0 0,-1 0-1 0 0,1 0 0 0 0,0-1 1 0 0,0 1-1 0 0,-1 0 0 0 0,1 0 1 0 0,0 0-1 0 0,-1-1 0 0 0,1 1 0 0 0,-1 0 1 0 0,1-1-1 0 0,-2 2 0 0 0,-26 33-52 0 0,24-30 49 0 0,-2 2 10 0 0,0-1 1 0 0,1 2 0 0 0,0-1-1 0 0,0 0 1 0 0,0 1 0 0 0,1 0-1 0 0,1 0 1 0 0,-4 9 0 0 0,6-15 6 0 0,1 0 1 0 0,-1 1 0 0 0,1-1 0 0 0,-1 0 0 0 0,1 1 0 0 0,0-1 0 0 0,0 0 0 0 0,0 0 0 0 0,0 1-1 0 0,1-1 1 0 0,-1 0 0 0 0,1 1 0 0 0,-1-1 0 0 0,1 0 0 0 0,0 0 0 0 0,0 0 0 0 0,0 1 0 0 0,0-1 0 0 0,0 0-1 0 0,0 0 1 0 0,0-1 0 0 0,1 1 0 0 0,-1 0 0 0 0,1 0 0 0 0,0-1 0 0 0,-1 1 0 0 0,1-1 0 0 0,0 1-1 0 0,0-1 1 0 0,0 0 0 0 0,0 1 0 0 0,0-1 0 0 0,0 0 0 0 0,0 0 0 0 0,0-1 0 0 0,3 2 0 0 0,6 1-8 0 0,0 0 1 0 0,0 0-1 0 0,0-1 1 0 0,1 0-1 0 0,-1-1 0 0 0,0-1 1 0 0,13 0-1 0 0,45-5-3571 0 0,-50 1-399 0 0,-3-5-3533 0 0,-3-1-1064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10890 0 0,'-1'0'442'0'0,"1"-1"0"0"0,0 0 0 0 0,0 1 0 0 0,0-1 0 0 0,0 0-1 0 0,0 1 1 0 0,0-1 0 0 0,0 0 0 0 0,0 0 0 0 0,0 1 0 0 0,1-1-1 0 0,-1 0 1 0 0,0 1 0 0 0,0-1 0 0 0,0 0 0 0 0,1 1 0 0 0,-1-1-1 0 0,0 0 1 0 0,1 1 0 0 0,-1-1 0 0 0,1 1 0 0 0,-1-1 0 0 0,1 1-1 0 0,0-2 1 0 0,21-11 2954 0 0,24-1-2382 0 0,-27 11-881 0 0,-1 2 1 0 0,1 0 0 0 0,-1 2 0 0 0,1 0-1 0 0,-1 0 1 0 0,31 8 0 0 0,-5 2-794 0 0,67 26 1 0 0,-110-36 418 0 0,0-1 1 0 0,-1 1 0 0 0,1-1-1 0 0,0 1 1 0 0,0-1-1 0 0,-1 1 1 0 0,1-1-1 0 0,-1 1 1 0 0,1-1 0 0 0,0 1-1 0 0,-1 0 1 0 0,1 0-1 0 0,-1-1 1 0 0,1 1-1 0 0,-1 0 1 0 0,0 0 0 0 0,1-1-1 0 0,-1 1 1 0 0,0 2-1 0 0,0-3 35 0 0,0 0-1 0 0,0 1 1 0 0,0-1-1 0 0,0 1 1 0 0,0-1-1 0 0,0 0 0 0 0,0 1 1 0 0,0-1-1 0 0,0 1 1 0 0,0-1-1 0 0,0 0 1 0 0,-1 1-1 0 0,1-1 1 0 0,0 0-1 0 0,0 1 0 0 0,-1-1 1 0 0,1 0-1 0 0,0 1 1 0 0,0-1-1 0 0,-1 0 1 0 0,1 1-1 0 0,0-1 1 0 0,-1 0-1 0 0,1 0 1 0 0,0 1-1 0 0,-1-1 0 0 0,1 0 1 0 0,-1 0-1 0 0,1 0 1 0 0,0 0-1 0 0,-1 0 1 0 0,1 1-1 0 0,-1-1 1 0 0,1 0-1 0 0,0 0 0 0 0,-1 0 1 0 0,1 0-1 0 0,-1 0 1 0 0,1 0-1 0 0,-1 0 1 0 0,1 0-1 0 0,0-1 1 0 0,-1 1-1 0 0,1 0 0 0 0,-1 0 1 0 0,1 0-1 0 0,-1 0 1 0 0,-23-5-4578 0 0,5 9 24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91 5857 0 0,'-12'6'16024'0'0,"53"-4"-12105"0"0,-32-2-3973 0 0,22 2 192 0 0,-1 1 1 0 0,0 1 0 0 0,0 1-1 0 0,0 2 1 0 0,45 17 0 0 0,-73-24-147 0 0,-1 0 0 0 0,0 1 0 0 0,0-1 0 0 0,0 0 0 0 0,0 1 1 0 0,0-1-1 0 0,0 1 0 0 0,0-1 0 0 0,0 1 0 0 0,0-1 0 0 0,0 1 1 0 0,-1 0-1 0 0,1-1 0 0 0,0 1 0 0 0,0 0 0 0 0,0 0 0 0 0,-1-1 0 0 0,1 1 1 0 0,0 0-1 0 0,-1 0 0 0 0,1 0 0 0 0,-1 0 0 0 0,1 0 0 0 0,-1 0 0 0 0,1 0 1 0 0,-1 0-1 0 0,0 0 0 0 0,0 0 0 0 0,1 0 0 0 0,-1 0 0 0 0,0 1 1 0 0,0-1-1 0 0,0 0 0 0 0,0 0 0 0 0,0 0 0 0 0,0 0 0 0 0,-1 0 0 0 0,1 0 1 0 0,0 0-1 0 0,0 0 0 0 0,-1 0 0 0 0,1 0 0 0 0,-1 0 0 0 0,1 0 1 0 0,-2 1-1 0 0,-3 6 4 0 0,0-1-1 0 0,-1 0 1 0 0,0 0 0 0 0,-14 11 0 0 0,-5 6-34 0 0,20-16 28 0 0,-1 0 0 0 0,1 0 0 0 0,1 1 1 0 0,0 0-1 0 0,0 0 0 0 0,1 0 1 0 0,0 1-1 0 0,-4 17 0 0 0,7-24 9 0 0,-1-1 0 0 0,0 1 0 0 0,1 0 0 0 0,0 0 0 0 0,0 0 0 0 0,0 0 0 0 0,0 0 0 0 0,0 0 0 0 0,1 0 0 0 0,-1 0 0 0 0,1 0 0 0 0,-1-1 0 0 0,1 1 0 0 0,0 0 0 0 0,0 0 0 0 0,1-1 0 0 0,-1 1 0 0 0,1-1 0 0 0,-1 1-1 0 0,1-1 1 0 0,0 1 0 0 0,-1-1 0 0 0,1 0 0 0 0,0 0 0 0 0,1 0 0 0 0,-1 0 0 0 0,0 0 0 0 0,1-1 0 0 0,-1 1 0 0 0,1-1 0 0 0,-1 1 0 0 0,1-1 0 0 0,5 2 0 0 0,-5-2 33 0 0,0 0 0 0 0,-1 0 0 0 0,1-1 0 0 0,0 1 0 0 0,0-1 0 0 0,0 1 0 0 0,0-1 0 0 0,0 0 0 0 0,1 0 0 0 0,-1 0 0 0 0,0-1 0 0 0,0 1 0 0 0,0-1 0 0 0,-1 0 0 0 0,1 0 0 0 0,0 0 0 0 0,0 0 0 0 0,0 0 0 0 0,0 0 0 0 0,-1-1 0 0 0,1 1 0 0 0,-1-1 0 0 0,1 0-1 0 0,-1 0 1 0 0,0 0 0 0 0,0 0 0 0 0,1 0 0 0 0,-1-1 0 0 0,-1 1 0 0 0,1 0 0 0 0,0-1 0 0 0,-1 0 0 0 0,3-4 0 0 0,0-2-106 0 0,-1 0-1 0 0,0-1 1 0 0,0 0-1 0 0,-1 1 0 0 0,-1-1 1 0 0,1 0-1 0 0,-1 0 1 0 0,-1 0-1 0 0,-1-10 0 0 0,0 1-777 0 0,-2 0-1 0 0,-7-22 0 0 0,7 26 9 0 0,-1 0 0 0 0,2 0 0 0 0,0 0 0 0 0,0-21 0 0 0,1 35 738 0 0,1 0 1 0 0,0 0 0 0 0,0 1 0 0 0,0-1 0 0 0,0 0 0 0 0,1 0 0 0 0,-1 0 0 0 0,0 0 0 0 0,0 1 0 0 0,0-1 0 0 0,1 0 0 0 0,-1 0 0 0 0,0 1 0 0 0,1-1 0 0 0,-1 0 0 0 0,1 1 0 0 0,-1-1 0 0 0,1 0 0 0 0,0 0 0 0 0,0 1 87 0 0,-1-1 0 0 0,1 1 1 0 0,-1 0-1 0 0,1 0 0 0 0,-1 0 1 0 0,1 0-1 0 0,-1 0 0 0 0,1 0 1 0 0,-1 0-1 0 0,1 0 0 0 0,-1 0 1 0 0,1 1-1 0 0,-1-1 0 0 0,1 0 1 0 0,-1 0-1 0 0,1 0 0 0 0,-1 0 1 0 0,1 1-1 0 0,-1-1 0 0 0,0 0 0 0 0,1 1 1 0 0,-1-1-1 0 0,1 1 0 0 0,31 32 2509 0 0,-16-14 383 0 0,-13-17-2751 0 0,1-1 0 0 0,-1 1 0 0 0,0-1 1 0 0,0 0-1 0 0,1 0 0 0 0,-1 0 0 0 0,1-1 0 0 0,-1 1 0 0 0,0-1 1 0 0,1 0-1 0 0,-1 0 0 0 0,1 0 0 0 0,-1 0 0 0 0,1-1 0 0 0,-1 1 1 0 0,1-1-1 0 0,-1 0 0 0 0,0 0 0 0 0,1 0 0 0 0,-1 0 1 0 0,6-4-1 0 0,7-3-1105 0 0,0 0 1 0 0,28-20-1 0 0,-38 23 137 0 0,0 0 0 0 0,0 0 0 0 0,-1-1 0 0 0,1 1 0 0 0,-1-1 0 0 0,5-9-1 0 0,3-15-766 0 0,-13 28 1739 0 0,0 0 1 0 0,1 0-1 0 0,-1 0 0 0 0,0 0 1 0 0,0 0-1 0 0,0 0 0 0 0,-1 0 1 0 0,1 0-1 0 0,0 0 0 0 0,-1 0 1 0 0,0 0-1 0 0,1 0 0 0 0,-2-2 1 0 0,2 20 7281 0 0,-6 22-6510 0 0,4-28-311 0 0,0 3-632 0 0,-25 167 590 0 0,22-89-2859 0 0,5-64-1146 0 0,6 36 0 0 0,-5-57 2178 0 0,0-1 1 0 0,0 1-1 0 0,0-1 1 0 0,1 0-1 0 0,0 0 1 0 0,4 9-1 0 0,4-2-3946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11442 0 0,'-4'2'1140'0'0,"0"1"-1"0"0,1-1 0 0 0,-1 1 0 0 0,1 0 0 0 0,-1 0 0 0 0,-4 7 0 0 0,5-7-475 0 0,1 0 0 0 0,0 1 0 0 0,0-1 0 0 0,0 1 0 0 0,0-1 0 0 0,-2 8 0 0 0,3-5-463 0 0,0-1-1 0 0,0 1 1 0 0,0-1 0 0 0,1 1 0 0 0,0-1 0 0 0,0 1 0 0 0,0 0-1 0 0,1-1 1 0 0,0 1 0 0 0,0-1 0 0 0,2 6 0 0 0,-1-3-260 0 0,1-1 1 0 0,0 0 0 0 0,0 0 0 0 0,1 0-1 0 0,-1 0 1 0 0,2 0 0 0 0,-1-1 0 0 0,1 0 0 0 0,0 0-1 0 0,0 0 1 0 0,0 0 0 0 0,1-1 0 0 0,0 0-1 0 0,0 0 1 0 0,0-1 0 0 0,1 0 0 0 0,8 5-1 0 0,-8-6 46 0 0,0-1 0 0 0,-1 0 0 0 0,1 0 0 0 0,0-1 0 0 0,0 0 0 0 0,0 0-1 0 0,0-1 1 0 0,0 0 0 0 0,0 0 0 0 0,0 0 0 0 0,0-1 0 0 0,0 0 0 0 0,0-1-1 0 0,0 1 1 0 0,0-1 0 0 0,0-1 0 0 0,9-4 0 0 0,-12 5-42 0 0,-1 0 1 0 0,1 0-1 0 0,-1 0 1 0 0,0-1-1 0 0,0 1 1 0 0,0-1-1 0 0,0 0 1 0 0,-1 0-1 0 0,1 0 1 0 0,-1 0-1 0 0,1 0 0 0 0,-1-1 1 0 0,0 1-1 0 0,-1-1 1 0 0,1 0-1 0 0,0 1 1 0 0,-1-1-1 0 0,0 0 1 0 0,0 0-1 0 0,0 0 1 0 0,0 0-1 0 0,-1 1 1 0 0,0-1-1 0 0,0 0 0 0 0,0 0 1 0 0,0 0-1 0 0,0 0 1 0 0,-1 0-1 0 0,0 0 1 0 0,1 0-1 0 0,-4-7 1 0 0,1 3-20 0 0,-1-1 1 0 0,0 1 0 0 0,0 0 0 0 0,0 1-1 0 0,-1-1 1 0 0,0 1 0 0 0,-1 0 0 0 0,0 0 0 0 0,0 1-1 0 0,0-1 1 0 0,-1 2 0 0 0,-13-11 0 0 0,17 14 91 0 0,0 0 0 0 0,0 0 0 0 0,0 0 0 0 0,0 0 0 0 0,0 1 0 0 0,0-1 0 0 0,-1 1 1 0 0,1 0-1 0 0,0 0 0 0 0,-1 0 0 0 0,1 1 0 0 0,-1-1 0 0 0,1 1 0 0 0,-1 0 1 0 0,1 0-1 0 0,-1 0 0 0 0,1 0 0 0 0,-1 1 0 0 0,1-1 0 0 0,-1 1 0 0 0,1 0 0 0 0,0 0 1 0 0,-1 0-1 0 0,1 0 0 0 0,0 1 0 0 0,0-1 0 0 0,0 1 0 0 0,0 0 0 0 0,0 0 1 0 0,0 0-1 0 0,0 0 0 0 0,1 1 0 0 0,-1-1 0 0 0,-3 6 0 0 0,-2 2 2 0 0,1 1 1 0 0,1 0-1 0 0,0 1 0 0 0,0 0 0 0 0,2 0 1 0 0,-1 0-1 0 0,1 0 0 0 0,1 1 0 0 0,0-1 0 0 0,-1 19 1 0 0,2-14-47 0 0,1 0 1 0 0,0 0 0 0 0,1 0-1 0 0,2 0 1 0 0,-1-1 0 0 0,2 1 0 0 0,6 25-1 0 0,-6-35-20 0 0,0 0 0 0 0,0 0 0 0 0,0 0-1 0 0,6 8 1 0 0,-8-13-125 0 0,0-1 0 0 0,0 0-1 0 0,0 0 1 0 0,0 0-1 0 0,0 0 1 0 0,0 0 0 0 0,0 0-1 0 0,0 0 1 0 0,0 0 0 0 0,0-1-1 0 0,1 1 1 0 0,-1 0 0 0 0,2 0-1 0 0,-2-1-94 0 0,-1 0 1 0 0,1 0-1 0 0,0 0 0 0 0,0 0 1 0 0,-1 0-1 0 0,1 0 0 0 0,0 0 0 0 0,0 0 1 0 0,-1 0-1 0 0,1 0 0 0 0,0-1 0 0 0,0 1 1 0 0,-1 0-1 0 0,1-1 0 0 0,0 1 1 0 0,-1 0-1 0 0,1-1 0 0 0,0 1 0 0 0,-1-1 1 0 0,1 1-1 0 0,-1-1 0 0 0,1 1 0 0 0,-1-1 1 0 0,1 0-1 0 0,-1 1 0 0 0,1-2 1 0 0,2-2-1029 0 0,0-1 1 0 0,0 1-1 0 0,-1-1 1 0 0,1 0 0 0 0,2-9-1 0 0,1-3-686 0 0,9-7-773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3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1880 0 0,'20'3'13210'0'0,"-24"11"-7117"0"0,-1-2-6000 0 0,5-12-127 0 0,-21 37 386 0 0,-2-2 1 0 0,0 0-1 0 0,-3-2 0 0 0,-46 48 1 0 0,46-55-577 0 0,25-25 193 0 0,0 0 1 0 0,0 0-1 0 0,0-1 1 0 0,0 1-1 0 0,0 0 1 0 0,0 0-1 0 0,0 0 1 0 0,0-1-1 0 0,0 1 1 0 0,-1 0-1 0 0,1-1 1 0 0,0 1-1 0 0,0-1 1 0 0,-1 0-1 0 0,1 1 1 0 0,0-1-1 0 0,-1 0 1 0 0,1 0-1 0 0,-1 0 1 0 0,1 0-1 0 0,0 0 1 0 0,-3 0-1 0 0,4-1 13 0 0,0 1 1 0 0,-1-1-1 0 0,1 1 1 0 0,-1-1-1 0 0,1 0 0 0 0,0 1 1 0 0,0-1-1 0 0,-1 1 0 0 0,1-1 1 0 0,0 0-1 0 0,0 1 1 0 0,0-1-1 0 0,-1 0 0 0 0,1 0 1 0 0,0 1-1 0 0,0-1 0 0 0,0 0 1 0 0,0 1-1 0 0,0-1 1 0 0,1 0-1 0 0,-1 1 0 0 0,0-1 1 0 0,0 0-1 0 0,0 1 0 0 0,1-1 1 0 0,-1 0-1 0 0,0 1 1 0 0,1-1-1 0 0,-1 1 0 0 0,0-1 1 0 0,1 0-1 0 0,-1 1 0 0 0,1-1 1 0 0,-1 1-1 0 0,1-1 1 0 0,0 0-1 0 0,19-19 662 0 0,-14 17-500 0 0,1 0 1 0 0,-1 0-1 0 0,1 0 1 0 0,-1 1-1 0 0,1 0 1 0 0,0 0-1 0 0,0 1 0 0 0,0 0 1 0 0,0 0-1 0 0,0 0 1 0 0,7 1-1 0 0,11 2-705 0 0,45 7 0 0 0,-3 1-6090 0 0,-54-11 1859 0 0,-13 1 4676 0 0,0 0 0 0 0,0 0-1 0 0,1 0 1 0 0,-1 0 0 0 0,0 0 0 0 0,0 0 0 0 0,0 0 0 0 0,0 0 0 0 0,1 0 0 0 0,-1 0 0 0 0,0 0-1 0 0,0 0 1 0 0,0 0 0 0 0,0 0 0 0 0,0 0 0 0 0,1 0 0 0 0,-1 0 0 0 0,0 0 0 0 0,1-4-3368 0 0,-1 3 3368 0 0,0 1 0 0 0,0 0 0 0 0,0 0-1 0 0,0 0 1 0 0,0 0 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3833 0 0,'-6'6'1326'0'0,"1"1"1"0"0,-1-1 0 0 0,1 1-1 0 0,0 0 1 0 0,1 1-1 0 0,0-1 1 0 0,0 1 0 0 0,0-1-1 0 0,1 1 1 0 0,0 0-1 0 0,-3 16 1 0 0,6-21-1152 0 0,-1 1-1 0 0,1-1 1 0 0,0 1-1 0 0,0-1 1 0 0,0 1-1 0 0,0-1 1 0 0,1 1 0 0 0,-1-1-1 0 0,1 0 1 0 0,0 1-1 0 0,0-1 1 0 0,0 0 0 0 0,0 1-1 0 0,1-1 1 0 0,0 0-1 0 0,-1 0 1 0 0,1 0 0 0 0,0 0-1 0 0,0-1 1 0 0,1 1-1 0 0,-1 0 1 0 0,0-1-1 0 0,1 1 1 0 0,0-1 0 0 0,-1 0-1 0 0,1 0 1 0 0,0 0-1 0 0,0 0 1 0 0,0-1 0 0 0,0 1-1 0 0,5 1 1 0 0,0-1-80 0 0,0 1 1 0 0,-1-1-1 0 0,1 0 1 0 0,0-1-1 0 0,0 0 1 0 0,0 0-1 0 0,0-1 1 0 0,0 0 0 0 0,0 0-1 0 0,0 0 1 0 0,0-2-1 0 0,9-1 1 0 0,-12 2-73 0 0,0 0 0 0 0,0-1 0 0 0,0 0 0 0 0,0 0 0 0 0,0 0 0 0 0,-1-1 0 0 0,1 1 0 0 0,-1-1 0 0 0,0 0 0 0 0,1-1 0 0 0,-1 1 0 0 0,-1-1 0 0 0,1 1 0 0 0,0-1 1 0 0,-1 0-1 0 0,0-1 0 0 0,0 1 0 0 0,0 0 0 0 0,3-8 0 0 0,-5 10-25 0 0,-1 0 0 0 0,1 1 0 0 0,-1-1 0 0 0,0 1 0 0 0,1-1 0 0 0,-1 0 1 0 0,0 0-1 0 0,0 1 0 0 0,0-1 0 0 0,0 0 0 0 0,0 1 0 0 0,0-1 0 0 0,-1 0 0 0 0,1 1 1 0 0,-1-1-1 0 0,1 0 0 0 0,-1 1 0 0 0,1-1 0 0 0,-1 1 0 0 0,0-1 0 0 0,0 1 0 0 0,0-1 1 0 0,0 1-1 0 0,0-1 0 0 0,0 1 0 0 0,0 0 0 0 0,0 0 0 0 0,-1-1 0 0 0,1 1 0 0 0,0 0 0 0 0,-1 0 1 0 0,1 0-1 0 0,-1 1 0 0 0,1-1 0 0 0,-1 0 0 0 0,1 1 0 0 0,-4-2 0 0 0,-7-3-42 0 0,0 1-1 0 0,-1 0 1 0 0,-24-3-1 0 0,21 4-31 0 0,-10-4-146 0 0,15 4-131 0 0,0 0 0 0 0,-1 1 0 0 0,1 0 0 0 0,-1 0 1 0 0,0 1-1 0 0,-21 1 0 0 0,32 1 82 0 0,0-1 1 0 0,0 0 0 0 0,0 1 0 0 0,0-1-1 0 0,0 1 1 0 0,0-1 0 0 0,0 1-1 0 0,0-1 1 0 0,0 1 0 0 0,0 0-1 0 0,0 0 1 0 0,0-1 0 0 0,-2 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78 6529 0 0,'-2'-8'321'0'0,"0"0"1428"0"0,-1 0 0 0 0,1 0 0 0 0,-1 1-1 0 0,0-1 1 0 0,-9-13 0 0 0,12 20-1535 0 0,-1 0-1 0 0,1 1 1 0 0,-1-1-1 0 0,1 0 1 0 0,-1 1-1 0 0,0-1 1 0 0,1 1 0 0 0,-1-1-1 0 0,0 1 1 0 0,1-1-1 0 0,-1 1 1 0 0,0-1-1 0 0,1 1 1 0 0,-1 0-1 0 0,0-1 1 0 0,0 1 0 0 0,0 0-1 0 0,1 0 1 0 0,-1 0-1 0 0,0 0 1 0 0,0 0-1 0 0,0-1 1 0 0,0 1 0 0 0,0 1-1 0 0,-1-1 1 0 0,0 1-107 0 0,0 0 1 0 0,0 0 0 0 0,0 0 0 0 0,0 0 0 0 0,0 1 0 0 0,0-1 0 0 0,1 1-1 0 0,-1-1 1 0 0,0 1 0 0 0,1 0 0 0 0,-1 0 0 0 0,1 0 0 0 0,0 0-1 0 0,-2 2 1 0 0,-5 10-102 0 0,1 0 1 0 0,0 0-1 0 0,1 1 0 0 0,0 0 0 0 0,2 1 0 0 0,-1-1 0 0 0,2 1 0 0 0,-3 24 1 0 0,3-8-305 0 0,2 1 0 0 0,1-1 1 0 0,5 41-1 0 0,-4-64 209 0 0,2 22-154 0 0,2-1 1 0 0,9 33-1 0 0,-12-56 223 0 0,0 1 0 0 0,1-1 0 0 0,0 0 0 0 0,0 0 0 0 0,1 0 0 0 0,0 0 0 0 0,0 0 0 0 0,0-1 0 0 0,1 0 0 0 0,0 0 0 0 0,0 0 0 0 0,1 0 0 0 0,10 8 0 0 0,-11-12 19 0 0,-1 0 0 0 0,1 0 0 0 0,0 0 1 0 0,-1-1-1 0 0,1 0 0 0 0,0 0 0 0 0,0 0 0 0 0,0 0 1 0 0,0-1-1 0 0,0 0 0 0 0,0 0 0 0 0,0 0 1 0 0,0-1-1 0 0,-1 0 0 0 0,6-1 0 0 0,13-3-5 0 0,39-15 0 0 0,-56 18 1 0 0,134-53-1083 0 0,2-1-5756 0 0,-133 53 5011 0 0,0 1 0 0 0,1 0 0 0 0,-1 0 0 0 0,17-1 0 0 0,-6 0-2297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55 14827 0 0,'-8'0'2230'0'0,"4"1"-1475"0"0,1-1 0 0 0,0 1-1 0 0,0-1 1 0 0,-1 0 0 0 0,1 0-1 0 0,0-1 1 0 0,0 1 0 0 0,-1-1-1 0 0,-3-1 1 0 0,7 2-683 0 0,0-1-1 0 0,0 0 1 0 0,0 1 0 0 0,0-1-1 0 0,0 1 1 0 0,1-1 0 0 0,-1 0-1 0 0,0 1 1 0 0,0-1 0 0 0,1 1-1 0 0,-1-1 1 0 0,0 1 0 0 0,1-1-1 0 0,-1 1 1 0 0,1-1 0 0 0,-1 1-1 0 0,1-1 1 0 0,-1 1 0 0 0,1-1-1 0 0,-1 1 1 0 0,1 0 0 0 0,-1-1-1 0 0,1 1 1 0 0,-1 0 0 0 0,1-1-1 0 0,1 1 1 0 0,18-11 306 0 0,-18 10-291 0 0,9-4-10 0 0,0 0 0 0 0,0 1 0 0 0,1 1 0 0 0,-1 0 0 0 0,1 0 0 0 0,0 1 0 0 0,17 0-1 0 0,-22 1-355 0 0,-1 1 0 0 0,1 0 0 0 0,0 1-1 0 0,-1-1 1 0 0,1 1 0 0 0,0 1 0 0 0,-1-1-1 0 0,0 1 1 0 0,1 0 0 0 0,-1 1-1 0 0,0 0 1 0 0,0 0 0 0 0,0 0 0 0 0,10 7-1 0 0,-8 1-3746 0 0,-5-2-1667 0 0</inkml:trace>
  <inkml:trace contextRef="#ctx0" brushRef="#br0" timeOffset="1">0 231 7386 0 0,'30'4'10201'0'0,"2"-6"-5148"0"0,33-14-3534 0 0,-13 2-693 0 0,-40 12-798 0 0,-2 0-48 0 0,1 0 0 0 0,0 1-1 0 0,0 0 1 0 0,20 1 0 0 0,-31 1-1 0 0,0 0 0 0 0,0 0-1 0 0,0-1 1 0 0,0 1 0 0 0,0 0 0 0 0,0-1-1 0 0,-1 1 1 0 0,1-1 0 0 0,0 1 0 0 0,0 0 0 0 0,-1-1-1 0 0,1 1 1 0 0,0-1 0 0 0,-1 1 0 0 0,1 0-1 0 0,-1-1 1 0 0,1 1 0 0 0,-1-1 0 0 0,1 0 0 0 0,-1 1-1 0 0,1-1 1 0 0,-1 1 0 0 0,1-1 0 0 0,-1 0 0 0 0,0 1-1 0 0,1-1 1 0 0,-2 1 0 0 0,-21 16-72 0 0,12-9 117 0 0,1 1-1 0 0,-1 1 0 0 0,2 0 1 0 0,-1 0-1 0 0,1 0 1 0 0,1 1-1 0 0,0 1 0 0 0,0 0 1 0 0,-7 17-1 0 0,11-22 15 0 0,1-1-1 0 0,0 1 1 0 0,1 0-1 0 0,-1 0 0 0 0,1 0 1 0 0,1 0-1 0 0,0 0 1 0 0,0 0-1 0 0,0 0 1 0 0,0 0-1 0 0,1 1 1 0 0,1-1-1 0 0,-1 0 0 0 0,1 0 1 0 0,0 0-1 0 0,1 1 1 0 0,0-1-1 0 0,0 0 1 0 0,5 10-1 0 0,-6-15 39 0 0,0 0 0 0 0,0 0 0 0 0,0 0-1 0 0,0 0 1 0 0,1 0 0 0 0,-1-1 0 0 0,1 1 0 0 0,-1 0-1 0 0,1-1 1 0 0,0 1 0 0 0,-1-1 0 0 0,1 0 0 0 0,0 0-1 0 0,0 1 1 0 0,0-1 0 0 0,0 0 0 0 0,0-1 0 0 0,0 1 0 0 0,0 0-1 0 0,0-1 1 0 0,0 1 0 0 0,4 0 0 0 0,-3-1-5 0 0,1-1 0 0 0,-1 1 0 0 0,1-1 0 0 0,-1 1 0 0 0,1-1 0 0 0,-1 0 0 0 0,1-1 0 0 0,-1 1 0 0 0,0 0 0 0 0,0-1 0 0 0,1 0 0 0 0,4-3 0 0 0,-1-1-22 0 0,0 1 0 0 0,0-1-1 0 0,-1-1 1 0 0,1 1 0 0 0,-2-1 0 0 0,1 0-1 0 0,-1 0 1 0 0,0-1 0 0 0,0 1 0 0 0,5-13-1 0 0,-8 13-66 0 0,0-1 0 0 0,0 0 0 0 0,0-1 0 0 0,-1 1-1 0 0,0 0 1 0 0,-1 0 0 0 0,0 0 0 0 0,0-1-1 0 0,-1 1 1 0 0,-3-14 0 0 0,-11-28-1920 0 0,-8 3-3697 0 0,17 36-153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 14947 0 0,'1'-1'347'0'0,"-1"1"-1"0"0,1 0 1 0 0,0 0-1 0 0,-1-1 1 0 0,1 1 0 0 0,0 0-1 0 0,-1 0 1 0 0,1 0-1 0 0,0 0 1 0 0,0 0-1 0 0,-1 0 1 0 0,1 0 0 0 0,0 0-1 0 0,0 0 1 0 0,-1 0-1 0 0,1 0 1 0 0,0 0 0 0 0,-1 1-1 0 0,1-1 1 0 0,0 0-1 0 0,-1 1 1 0 0,1-1-1 0 0,0 0 1 0 0,-1 1 0 0 0,1-1-1 0 0,0 1 1 0 0,-1-1-1 0 0,1 0 1 0 0,-1 1-1 0 0,1 0 1 0 0,0 1-77 0 0,0-1-1 0 0,0 1 1 0 0,-1 0-1 0 0,1 0 1 0 0,-1-1-1 0 0,1 1 1 0 0,-1 0-1 0 0,0 0 1 0 0,0 0 0 0 0,0 0-1 0 0,0 3 1 0 0,-1 4-179 0 0,0-1 1 0 0,0 1-1 0 0,-6 17 1 0 0,-57 136-2689 0 0,51-143 1122 0 0,24-31 734 0 0,43-24 1261 0 0,-41 28-634 0 0,0 1-1 0 0,16-15 1 0 0,-15 14-770 0 0,-3 1-4584 0 0,-10 5 4039 0 0,-1 1 952 0 0,1 1 0 0 0,-1-1 1 0 0,0 1-1 0 0,0-1 1 0 0,1 0-1 0 0,-1 1 0 0 0,0-1 1 0 0,0 0-1 0 0,0 1 1 0 0,0-1-1 0 0,0 0 0 0 0,0 1 1 0 0,0-1-1 0 0,0 0 1 0 0,0 1-1 0 0,0-2 1 0 0,-1-7-5400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13955 0 0,'12'0'8508'0'0,"-2"-2"-4705"0"0,-5 1-3666 0 0,-1 1 0 0 0,0 0-1 0 0,1-1 1 0 0,-1 1 0 0 0,1 1-1 0 0,6 0 1 0 0,0 2-108 0 0,1 1 1 0 0,0 0-1 0 0,-1 1 0 0 0,0 1 0 0 0,0-1 1 0 0,-1 2-1 0 0,1-1 0 0 0,-1 2 0 0 0,-1-1 1 0 0,1 1-1 0 0,-1 1 0 0 0,-1 0 1 0 0,0 0-1 0 0,0 0 0 0 0,0 1 0 0 0,7 15 1 0 0,-13-21-15 0 0,-1 0 1 0 0,0 0 0 0 0,0 0-1 0 0,0 0 1 0 0,0 0 0 0 0,-1 0-1 0 0,0 0 1 0 0,0 0 0 0 0,0 0-1 0 0,0 1 1 0 0,0-1 0 0 0,-1 0-1 0 0,0 0 1 0 0,0 0-1 0 0,0 0 1 0 0,0 0 0 0 0,-4 6-1 0 0,-3 7 27 0 0,-1 1 0 0 0,-17 23-1 0 0,15-25-58 0 0,-90 133-1506 0 0,108-158 1307 0 0,1 1 0 0 0,-1-1 0 0 0,1 2 0 0 0,1-1 0 0 0,-1 1 1 0 0,1 0-1 0 0,1 1 0 0 0,-1 0 0 0 0,13-6 0 0 0,-18 11 184 0 0,0 0 0 0 0,-1 0 1 0 0,1 1-1 0 0,0 0 0 0 0,0-1 1 0 0,-1 2-1 0 0,1-1 0 0 0,0 0 1 0 0,0 1-1 0 0,-1-1 0 0 0,1 1 1 0 0,6 2-1 0 0,38 24 1168 0 0,-13-7-5026 0 0,-31-18 2132 0 0,0 0-1 0 0,1 0 1 0 0,-1-1 0 0 0,1 1 0 0 0,0-1-1 0 0,6 1 1 0 0,-4-3-2210 0 0,2 1 158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10250 0 0,'5'-6'12439'0'0,"-2"14"-8799"0"0,0 14-2786 0 0,2 109-295 0 0,23 138 0 0 0,-23-236-1415 0 0,12 42 0 0 0,-12-58-1905 0 0,1-1 0 0 0,8 18 1 0 0,-7-24-3759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94 3249 0 0,'1'-1'176'0'0,"46"-54"10270"0"0,-43 51-9469 0 0,1 0-1 0 0,-1 0 1 0 0,1 0-1 0 0,0 0 0 0 0,0 1 1 0 0,0 0-1 0 0,1 0 1 0 0,-1 1-1 0 0,12-5 1 0 0,-17 7-915 0 0,0 0 0 0 0,0 0 0 0 0,0 0 0 0 0,1 0 0 0 0,-1 0 0 0 0,0 0 0 0 0,0 0 0 0 0,1 1 0 0 0,-1-1 0 0 0,0 0 0 0 0,0 0 0 0 0,0 0 0 0 0,1 0 0 0 0,-1 0 0 0 0,0 0 0 0 0,0 0 0 0 0,0 0 0 0 0,1 0 0 0 0,-1 1 0 0 0,0-1 0 0 0,0 0 0 0 0,0 0 0 0 0,0 0 0 0 0,1 0 0 0 0,-1 1 0 0 0,0-1 0 0 0,0 0 0 0 0,0 0 0 0 0,0 0 0 0 0,0 1 0 0 0,0-1 0 0 0,0 0 0 0 0,1 0 0 0 0,-1 0 0 0 0,0 1 0 0 0,0-1 0 0 0,0 0 0 0 0,0 0 0 0 0,0 1 0 0 0,0-1 1 0 0,0 0-1 0 0,0 0 0 0 0,0 0 0 0 0,0 1 0 0 0,0-1 0 0 0,-3 19 1049 0 0,-8 17-394 0 0,-17 31-266 0 0,-63 108 1 0 0,-2-21-3113 0 0,58-97 216 0 0,31-49 1432 0 0,-10 12-2402 0 0,3-13-4482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12571 0 0,'1'4'1292'0'0,"1"0"0"0"0,-1 0 1 0 0,1-1-1 0 0,0 1 0 0 0,0 0 0 0 0,0-1 1 0 0,5 6-1 0 0,41 40 1679 0 0,-22-25-2135 0 0,32 39-662 0 0,109 108 771 0 0,-138-145-1999 0 0,2-1 0 0 0,0-1 0 0 0,69 39-1 0 0,-93-59-29 0 0,12 5-2254 0 0,-7-7-4035 0 0</inkml:trace>
  <inkml:trace contextRef="#ctx0" brushRef="#br0" timeOffset="1">918 433 17924 0 0,'15'-4'2688'0'0,"0"1"-63"0"0,1-2-681 0 0,-5 4-679 0 0,-5 2-313 0 0,-3 2-464 0 0,-1 0-240 0 0,-4 2-112 0 0,1-1-48 0 0,-2 2-56 0 0,-2-1-152 0 0,2 0-232 0 0,0 1-336 0 0,-2-2-440 0 0,2 1-681 0 0,2-1-1744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4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2285 680 0 0,'3'3'401'0'0,"-1"1"-1"0"0,0 0 1 0 0,0-1 0 0 0,0 1-1 0 0,0 0 1 0 0,-1 0-1 0 0,0 0 1 0 0,0 0 0 0 0,0 0-1 0 0,0 0 1 0 0,0 0-1 0 0,-1 0 1 0 0,0 0 0 0 0,0 1-1 0 0,-1 7 1 0 0,0-1 1255 0 0,0 1 0 0 0,-1-1 0 0 0,0 1 0 0 0,-6 16 0 0 0,8-28-1596 0 0,0 0 0 0 0,0 0 1 0 0,0 0-1 0 0,0 1 0 0 0,0-1 0 0 0,0 0 1 0 0,0 0-1 0 0,-1 0 0 0 0,1 0 0 0 0,0 1 0 0 0,0-1 1 0 0,0 0-1 0 0,0 0 0 0 0,0 0 0 0 0,0 0 1 0 0,0 1-1 0 0,0-1 0 0 0,0 0 0 0 0,-1 0 1 0 0,1 0-1 0 0,0 0 0 0 0,0 0 0 0 0,0 0 0 0 0,0 0 1 0 0,0 0-1 0 0,-1 1 0 0 0,1-1 0 0 0,0 0 1 0 0,0 0-1 0 0,0 0 0 0 0,0 0 0 0 0,-1 0 1 0 0,1 0-1 0 0,0 0 0 0 0,0 0 0 0 0,0 0 0 0 0,0 0 1 0 0,-1 0-1 0 0,1 0 0 0 0,0 0 0 0 0,0 0 1 0 0,0 0-1 0 0,0 0 0 0 0,-1 0 0 0 0,1 0 0 0 0,0 0 1 0 0,0 0-1 0 0,0-1 0 0 0,0 1 0 0 0,-8-10 1229 0 0,-4-20-578 0 0,11 28-536 0 0,-11-38 198 0 0,2-1-1 0 0,1-1 0 0 0,2 0 1 0 0,2 0-1 0 0,0-72 0 0 0,30-214 310 0 0,2 124-338 0 0,9 1 0 0 0,66-208 0 0 0,-93 380-220 0 0,2 1-1 0 0,1 0 1 0 0,24-41 0 0 0,-28 58-91 0 0,0 1 0 0 0,0 0-1 0 0,1 1 1 0 0,1 0 0 0 0,0 1 0 0 0,1-1 0 0 0,0 2 0 0 0,0 0 0 0 0,1 0 0 0 0,13-6 0 0 0,129-64-4 0 0,-30 17-47 0 0,401-243-18 0 0,-346 186 470 0 0,-193 90-11586 0 0,3 9 5515 0 0,-1-5-655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78 9106 0 0,'-15'-13'2501'0'0,"10"10"-1705"0"0,1-1 1 0 0,0 0 0 0 0,-1 0 0 0 0,1 0 0 0 0,1 0 0 0 0,-1-1-1 0 0,1 0 1 0 0,-1 1 0 0 0,1-1 0 0 0,1 0 0 0 0,-4-8 0 0 0,6 12-754 0 0,0 1 0 0 0,0 0 0 0 0,0 0 0 0 0,0 0 0 0 0,0 0 0 0 0,0-1 0 0 0,0 1 0 0 0,0 0 0 0 0,0 0 0 0 0,0 0 0 0 0,0 0 0 0 0,0 0 1 0 0,0-1-1 0 0,0 1 0 0 0,0 0 0 0 0,1 0 0 0 0,-1 0 0 0 0,0 0 0 0 0,0 0 0 0 0,0-1 0 0 0,0 1 0 0 0,0 0 0 0 0,0 0 0 0 0,1 0 0 0 0,-1 0 1 0 0,0 0-1 0 0,0 0 0 0 0,0 0 0 0 0,0 0 0 0 0,0 0 0 0 0,1 0 0 0 0,-1 0 0 0 0,0-1 0 0 0,0 1 0 0 0,0 0 0 0 0,0 0 0 0 0,1 0 0 0 0,-1 0 1 0 0,0 0-1 0 0,0 0 0 0 0,0 0 0 0 0,0 0 0 0 0,1 0 0 0 0,-1 1 0 0 0,0-1 0 0 0,0 0 0 0 0,0 0 0 0 0,15 4 507 0 0,12 10-412 0 0,-13-6-118 0 0,-1 0 1 0 0,2-1-1 0 0,-1 0 1 0 0,1-1-1 0 0,0-1 1 0 0,0 0 0 0 0,1-1-1 0 0,-1-1 1 0 0,1 0-1 0 0,0-1 1 0 0,0-1-1 0 0,0 0 1 0 0,0-1-1 0 0,25-4 1 0 0,46-13-13 0 0,-65 11 19 0 0,0 1 0 0 0,0 1-1 0 0,0 1 1 0 0,0 1 0 0 0,0 1 0 0 0,41 3 0 0 0,-61-2 17 0 0,1 0 1 0 0,-1 1-1 0 0,0-1 1 0 0,0 1-1 0 0,0 0 1 0 0,0-1-1 0 0,0 1 0 0 0,0 0 1 0 0,0 0-1 0 0,0 0 1 0 0,0 1-1 0 0,-1-1 1 0 0,1 0-1 0 0,0 1 1 0 0,-1-1-1 0 0,1 1 1 0 0,-1-1-1 0 0,1 1 0 0 0,-1 0 1 0 0,0 0-1 0 0,2 3 1 0 0,-2-2 37 0 0,0 1 0 0 0,0-1 0 0 0,0 1 0 0 0,-1-1 0 0 0,0 1 0 0 0,1 0 0 0 0,-1-1 0 0 0,0 1 0 0 0,-1-1 0 0 0,1 1 0 0 0,-2 7 0 0 0,-3 6 126 0 0,-1 1-1 0 0,-1-1 1 0 0,0 0 0 0 0,-11 16 0 0 0,15-27-222 0 0,-43 72 455 0 0,-66 86-1 0 0,-5 5-6471 0 0,110-160-544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215 170 5921 0 0,'-3'-2'880'0'0,"0"-1"0"0"0,0 0-1 0 0,-1 1 1 0 0,1 0 0 0 0,0 0-1 0 0,-1 0 1 0 0,1 0 0 0 0,-1 0-1 0 0,0 1 1 0 0,1-1 0 0 0,-1 1-1 0 0,0 0 1 0 0,0 0 0 0 0,-7 0-1 0 0,8 1-607 0 0,-1 1-1 0 0,0 0 0 0 0,0-1 1 0 0,0 1-1 0 0,1 1 0 0 0,-1-1 1 0 0,1 0-1 0 0,-1 1 1 0 0,1 0-1 0 0,-1 0 0 0 0,1 0 1 0 0,0 0-1 0 0,0 0 1 0 0,0 1-1 0 0,-3 3 0 0 0,-4 3-187 0 0,1 0-1 0 0,1 1 1 0 0,0 0-1 0 0,0 1 0 0 0,1-1 1 0 0,0 2-1 0 0,1-1 1 0 0,1 1-1 0 0,-1-1 0 0 0,2 2 1 0 0,0-1-1 0 0,0 0 1 0 0,1 1-1 0 0,1 0 0 0 0,-2 17 1 0 0,3-9-94 0 0,1 0-1 0 0,1 0 1 0 0,1 0 0 0 0,1 0-1 0 0,0 0 1 0 0,2-1 0 0 0,0 1-1 0 0,15 34 1 0 0,-11-33 0 0 0,1-1 0 0 0,1 0 1 0 0,1-1-1 0 0,1-1 0 0 0,1 1 0 0 0,0-2 0 0 0,1 0 0 0 0,1-1 1 0 0,36 30-1 0 0,-43-40 5 0 0,0-1 0 0 0,0 1 0 0 0,1-2 0 0 0,0 1-1 0 0,0-2 1 0 0,0 1 0 0 0,1-1 0 0 0,0-1 0 0 0,-1 0 0 0 0,1 0 0 0 0,0-1 0 0 0,1-1 0 0 0,-1 0 0 0 0,0 0 0 0 0,0-1 0 0 0,0-1 0 0 0,0 1 0 0 0,1-2 0 0 0,-1 0-1 0 0,0 0 1 0 0,-1-1 0 0 0,21-8 0 0 0,-16 4 5 0 0,-1-1 1 0 0,1-1-1 0 0,-1 0 0 0 0,-1-1 0 0 0,0 0 0 0 0,0-1 1 0 0,-1-1-1 0 0,-1 0 0 0 0,0 0 0 0 0,0-1 0 0 0,-1-1 0 0 0,-1 0 1 0 0,0 0-1 0 0,-1 0 0 0 0,-1-1 0 0 0,7-18 0 0 0,0-7 97 0 0,-1 0 0 0 0,-2-1-1 0 0,-2-1 1 0 0,-1 0-1 0 0,2-49 1 0 0,-9 69-4 0 0,0 0-1 0 0,-1 0 1 0 0,-1 0 0 0 0,0 0 0 0 0,-2 0-1 0 0,-1 1 1 0 0,-7-25 0 0 0,8 38-46 0 0,0 0 0 0 0,0 0 1 0 0,-1 1-1 0 0,0-1 0 0 0,0 1 0 0 0,-1 0 1 0 0,1 1-1 0 0,-2-1 0 0 0,1 1 1 0 0,-1 0-1 0 0,0 0 0 0 0,0 0 0 0 0,0 1 1 0 0,-1 0-1 0 0,0 0 0 0 0,0 1 0 0 0,0 0 1 0 0,-1 0-1 0 0,1 1 0 0 0,-1-1 0 0 0,-14-2 1 0 0,8 3-22 0 0,0 1 1 0 0,1 0 0 0 0,-1 1 0 0 0,0 1 0 0 0,0 0-1 0 0,0 1 1 0 0,0 0 0 0 0,1 1 0 0 0,-1 1-1 0 0,0 0 1 0 0,1 1 0 0 0,0 0 0 0 0,0 1-1 0 0,0 1 1 0 0,1 0 0 0 0,-1 0 0 0 0,-12 11-1 0 0,9-7-583 0 0,2 1-1 0 0,0 1 0 0 0,0 0 0 0 0,1 1 0 0 0,-16 20 1 0 0,19-19-1480 0 0,0-1 0 0 0,1 2 0 0 0,1-1 0 0 0,0 1 1 0 0,-10 30-1 0 0,6-3-5534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39 4657 0 0,'-26'-38'15529'0'0,"26"38"-15468"0"0,0 0 1 0 0,0 0 0 0 0,0 0 0 0 0,-1 0-1 0 0,1 0 1 0 0,0 0 0 0 0,0 0 0 0 0,0 0 0 0 0,0 0-1 0 0,0-1 1 0 0,-1 1 0 0 0,1 0 0 0 0,0 0-1 0 0,0 0 1 0 0,0 0 0 0 0,0 0 0 0 0,0 0-1 0 0,-1 0 1 0 0,1 0 0 0 0,0 0 0 0 0,0 0-1 0 0,0 0 1 0 0,0 0 0 0 0,0 0 0 0 0,-1 1 0 0 0,1-1-1 0 0,0 0 1 0 0,0 0 0 0 0,0 0 0 0 0,0 0-1 0 0,0 0 1 0 0,-1 0 0 0 0,1 0 0 0 0,0 0-1 0 0,0 0 1 0 0,0 0 0 0 0,0 1 0 0 0,0-1-1 0 0,0 0 1 0 0,0 0 0 0 0,0 0 0 0 0,-1 0-1 0 0,1 0 1 0 0,0 0 0 0 0,0 1 0 0 0,0-1 0 0 0,0 0-1 0 0,-7 13 833 0 0,-4 16-657 0 0,-38 138-28 0 0,12-36-3564 0 0,37-137 417 0 0,14-58 2429 0 0,-11 54 613 0 0,0 0 1 0 0,1 1 0 0 0,1-1-1 0 0,0 1 1 0 0,0 0-1 0 0,0 0 1 0 0,1 1-1 0 0,1 0 1 0 0,11-12 0 0 0,-15 17-65 0 0,1 0 0 0 0,0 0 0 0 0,0 0 0 0 0,0 0 0 0 0,1 1 0 0 0,-1 0 0 0 0,0 0 0 0 0,1 0 0 0 0,0 0 0 0 0,-1 1 0 0 0,1 0 0 0 0,0 0 0 0 0,0 0 0 0 0,-1 1 0 0 0,1-1 0 0 0,0 1 0 0 0,0 0 0 0 0,0 0 0 0 0,0 1 0 0 0,0 0 0 0 0,-1 0 0 0 0,8 2 0 0 0,-1 1-39 0 0,0 1 1 0 0,0 0-1 0 0,0 1 1 0 0,0 0 0 0 0,-1 1-1 0 0,0 0 1 0 0,-1 1-1 0 0,11 9 1 0 0,14 12-3128 0 0,3-6-5034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62 13611 0 0,'-1'0'301'0'0,"0"1"-1"0"0,0-1 1 0 0,1 1 0 0 0,-1 0 0 0 0,0-1 0 0 0,0 1-1 0 0,1 0 1 0 0,-1-1 0 0 0,0 1 0 0 0,1 0-1 0 0,-1 0 1 0 0,1-1 0 0 0,-1 1 0 0 0,1 0 0 0 0,-1 0-1 0 0,1 0 1 0 0,0 0 0 0 0,-1 0 0 0 0,1 0 0 0 0,0 2-1 0 0,-7 24 575 0 0,6-24-479 0 0,-5 38-99 0 0,1 0 0 0 0,3 0 0 0 0,3 62 0 0 0,1-53-1363 0 0,-9 88 1 0 0,5-127 593 0 0,-1 25-2406 0 0,7-53-102 0 0,10-23 3086 0 0,-8 25-215 0 0,5-23 732 0 0,-7 25 178 0 0,0-1-1 0 0,0 1 1 0 0,2 1-1 0 0,6-14 1 0 0,-11 25-738 0 0,-1 0-1 0 0,1 1 1 0 0,-1-1-1 0 0,1 1 1 0 0,-1-1-1 0 0,1 1 1 0 0,0-1-1 0 0,-1 1 1 0 0,1-1-1 0 0,0 1 1 0 0,0-1 0 0 0,-1 1-1 0 0,1 0 1 0 0,0 0-1 0 0,0-1 1 0 0,-1 1-1 0 0,1 0 1 0 0,0 0-1 0 0,0 0 1 0 0,0 0 0 0 0,-1 0-1 0 0,1 0 1 0 0,0 0-1 0 0,0 0 1 0 0,0 0-1 0 0,0 0 1 0 0,-1 0-1 0 0,1 0 1 0 0,1 1-1 0 0,28 13-103 0 0,-15-7-15 0 0,-9-4-131 0 0,-1-2 0 0 0,1 1-1 0 0,0 0 1 0 0,-1-1 0 0 0,1 0 0 0 0,0-1-1 0 0,0 1 1 0 0,0-1 0 0 0,0 0 0 0 0,0-1 0 0 0,-1 1-1 0 0,1-1 1 0 0,0 0 0 0 0,0-1 0 0 0,-1 1 0 0 0,1-1-1 0 0,-1 0 1 0 0,1-1 0 0 0,-1 1 0 0 0,0-1-1 0 0,0 0 1 0 0,0 0 0 0 0,0-1 0 0 0,-1 1 0 0 0,1-1-1 0 0,-1 0 1 0 0,0 0 0 0 0,0-1 0 0 0,0 1 0 0 0,-1-1-1 0 0,0 0 1 0 0,0 0 0 0 0,4-8 0 0 0,-2 2-488 0 0,0 0 1 0 0,-1 0-1 0 0,-1-1 1 0 0,1 1 0 0 0,-2-1-1 0 0,0 0 1 0 0,0 0-1 0 0,-1-19 1 0 0,-8-98-2019 0 0,7 122 2779 0 0,-1-3 226 0 0,-5-31 1292 0 0,6 40-1287 0 0,0 0 1 0 0,0-1-1 0 0,-1 1 1 0 0,1 0-1 0 0,-1-1 1 0 0,1 1-1 0 0,-1 0 0 0 0,0 0 1 0 0,1 0-1 0 0,-1 0 1 0 0,0-1-1 0 0,0 1 1 0 0,-1-1-1 0 0,-5 8 3838 0 0,1 12-2171 0 0,5-14-1795 0 0,-45 172 3965 0 0,38-135-4227 0 0,1 0 0 0 0,-2 57 1 0 0,9-85-310 0 0,1 0 1 0 0,0 1 0 0 0,3 16 0 0 0,-3-25-89 0 0,0-1 0 0 0,0 1 0 0 0,1 0 0 0 0,0-1 1 0 0,-1 0-1 0 0,2 1 0 0 0,-1-1 0 0 0,0 0 1 0 0,1 0-1 0 0,0 0 0 0 0,-1 0 0 0 0,7 4 0 0 0,-9-7 280 0 0,1 0-1 0 0,-1-1 0 0 0,1 1 0 0 0,-1-1 0 0 0,1 1 0 0 0,0-1 1 0 0,-1 0-1 0 0,1 1 0 0 0,0-1 0 0 0,0 0 0 0 0,-1 1 0 0 0,1-1 1 0 0,0 0-1 0 0,0 0 0 0 0,-1 0 0 0 0,1 0 0 0 0,0 1 0 0 0,0-1 1 0 0,-1 0-1 0 0,1 0 0 0 0,0 0 0 0 0,0-1 0 0 0,-1 1 0 0 0,1 0 1 0 0,0 0-1 0 0,0 0 0 0 0,-1-1 0 0 0,1 1 0 0 0,0 0 0 0 0,0-1 1 0 0,-1 1-1 0 0,1 0 0 0 0,0-1 0 0 0,-1 1 0 0 0,1-1 0 0 0,-1 1 1 0 0,1-1-1 0 0,-1 1 0 0 0,1-1 0 0 0,-1 0 0 0 0,1 0 0 0 0,8-11-3798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9578 0 0,'-10'8'8305'0'0,"4"5"-4179"0"0,2 20-3102 0 0,0-4-787 0 0,3-25-284 0 0,0-1-1 0 0,-1 0 0 0 0,0 1 1 0 0,0-1-1 0 0,0 0 0 0 0,0 0 1 0 0,0 0-1 0 0,0 0 0 0 0,-1 0 1 0 0,1-1-1 0 0,-1 1 1 0 0,0-1-1 0 0,0 0 0 0 0,-5 4 1 0 0,-1-2-175 0 0,0 0 0 0 0,0 0 0 0 0,0-1 0 0 0,-14 3 0 0 0,43-9 371 0 0,1 0 1 0 0,-1 2-1 0 0,1 0 1 0 0,28 3-1 0 0,25-1-1897 0 0,-60-1-409 0 0,0-2-1 0 0,1 1 1 0 0,14-5 0 0 0,4-4-5330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 14387 0 0,'-12'-1'1356'0'0,"1"0"1"0"0,0 1-1 0 0,-1 0 0 0 0,1 1 0 0 0,0 1 0 0 0,-13 2 1 0 0,22-3-1293 0 0,-1 0 1 0 0,0 0 0 0 0,1 0 0 0 0,-1 1-1 0 0,1-1 1 0 0,-1 1 0 0 0,1-1 0 0 0,0 1-1 0 0,-1 0 1 0 0,1 0 0 0 0,0 0 0 0 0,0 0-1 0 0,0 0 1 0 0,0 0 0 0 0,1 0 0 0 0,-1 1-1 0 0,1-1 1 0 0,-1 1 0 0 0,1-1-1 0 0,0 1 1 0 0,0 0 0 0 0,0-1 0 0 0,0 1-1 0 0,1 0 1 0 0,-1 0 0 0 0,1 0 0 0 0,-1-1-1 0 0,1 1 1 0 0,0 3 0 0 0,0 1-93 0 0,1 0-1 0 0,0 0 1 0 0,0 0 0 0 0,0-1 0 0 0,1 1 0 0 0,0 0-1 0 0,0-1 1 0 0,1 1 0 0 0,0-1 0 0 0,0 0-1 0 0,1 0 1 0 0,-1 0 0 0 0,1 0 0 0 0,0-1 0 0 0,1 1-1 0 0,-1-1 1 0 0,1 0 0 0 0,0-1 0 0 0,0 1 0 0 0,1-1-1 0 0,0 0 1 0 0,11 6 0 0 0,-13-8 7 0 0,0 0 1 0 0,-1 0-1 0 0,1 0 0 0 0,0-1 1 0 0,0 0-1 0 0,0 0 1 0 0,0 0-1 0 0,1 0 0 0 0,-1-1 1 0 0,0 1-1 0 0,0-1 1 0 0,0 0-1 0 0,1 0 0 0 0,-1-1 1 0 0,0 1-1 0 0,0-1 0 0 0,0 0 1 0 0,0 0-1 0 0,0-1 1 0 0,0 1-1 0 0,0-1 0 0 0,0 1 1 0 0,0-1-1 0 0,-1-1 1 0 0,1 1-1 0 0,-1 0 0 0 0,1-1 1 0 0,-1 0-1 0 0,0 0 1 0 0,0 0-1 0 0,0 0 0 0 0,-1 0 1 0 0,1 0-1 0 0,-1-1 0 0 0,0 1 1 0 0,1-1-1 0 0,2-7 1 0 0,-3 7 0 0 0,0 0 1 0 0,-1-1-1 0 0,1 1 1 0 0,-1 0 0 0 0,0-1-1 0 0,0 1 1 0 0,0-1-1 0 0,0 1 1 0 0,-1-1 0 0 0,0 0-1 0 0,0 1 1 0 0,0-1-1 0 0,0 1 1 0 0,-1-1 0 0 0,0 1-1 0 0,0-1 1 0 0,0 1-1 0 0,0-1 1 0 0,-1 1 0 0 0,-3-6-1 0 0,4 7-23 0 0,-1 0 1 0 0,0 0-1 0 0,-1 1 0 0 0,1-1 1 0 0,-1 0-1 0 0,1 1 0 0 0,-1 0 1 0 0,0 0-1 0 0,1 0 0 0 0,-1 0 0 0 0,0 0 1 0 0,0 0-1 0 0,-1 1 0 0 0,1-1 1 0 0,0 1-1 0 0,0 0 0 0 0,-1 0 1 0 0,1 0-1 0 0,-1 0 0 0 0,1 1 0 0 0,-1 0 1 0 0,1-1-1 0 0,-1 1 0 0 0,1 0 1 0 0,-1 1-1 0 0,-5 0 0 0 0,-7 2-232 0 0,2 1 0 0 0,-1 0 0 0 0,0 1-1 0 0,1 1 1 0 0,0 0 0 0 0,0 1 0 0 0,1 0-1 0 0,-1 1 1 0 0,-23 20 0 0 0,29-22 203 0 0,1 1 0 0 0,-1 0 0 0 0,1 0 0 0 0,0 1 0 0 0,1-1 0 0 0,0 2 0 0 0,0-1 0 0 0,1 1 0 0 0,0 0 0 0 0,0 0 0 0 0,1 0 0 0 0,0 1 0 0 0,1-1-1 0 0,0 1 1 0 0,-4 20 0 0 0,7-28 193 0 0,0 1 0 0 0,0-1-1 0 0,0 0 1 0 0,0 1-1 0 0,0-1 1 0 0,1 0-1 0 0,-1 1 1 0 0,1-1 0 0 0,-1 0-1 0 0,1 1 1 0 0,0-1-1 0 0,0 0 1 0 0,0 0-1 0 0,0 0 1 0 0,0 0 0 0 0,1 0-1 0 0,-1 0 1 0 0,1 0-1 0 0,2 3 1 0 0,0-2 53 0 0,-1-1 0 0 0,1 1 1 0 0,0-1-1 0 0,0 0 0 0 0,0 0 0 0 0,0 0 0 0 0,0 0 1 0 0,0-1-1 0 0,9 2 0 0 0,6 0 97 0 0,1-1-1 0 0,-1-1 1 0 0,35-2 0 0 0,-52 1-285 0 0,15-2-148 0 0,1-1 1 0 0,0 0 0 0 0,-1-1-1 0 0,0-1 1 0 0,0-1 0 0 0,0 0-1 0 0,-1-1 1 0 0,27-16 0 0 0,-56 33 239 0 0,0 0 0 0 0,0 2 0 0 0,1-1 0 0 0,1 1 0 0 0,0 1 0 0 0,1 0 0 0 0,0 1 0 0 0,-15 28 0 0 0,23-36-189 0 0,-1 1 0 0 0,2 0 0 0 0,-1 0-1 0 0,1 0 1 0 0,0-1 0 0 0,0 1 0 0 0,1 0 0 0 0,0 0-1 0 0,2 14 1 0 0,-2-19-104 0 0,0 0 0 0 0,0 0 0 0 0,0 1 0 0 0,1-1 0 0 0,-1 0 0 0 0,1 0-1 0 0,-1 0 1 0 0,1 0 0 0 0,0-1 0 0 0,0 1 0 0 0,0 0 0 0 0,0 0 0 0 0,0 0 0 0 0,0-1 0 0 0,1 1 0 0 0,-1 0-1 0 0,0-1 1 0 0,1 1 0 0 0,0-1 0 0 0,-1 0 0 0 0,1 1 0 0 0,0-1 0 0 0,-1 0 0 0 0,1 0 0 0 0,0 0 0 0 0,0 0-1 0 0,0-1 1 0 0,0 1 0 0 0,0 0 0 0 0,0-1 0 0 0,0 1 0 0 0,0-1 0 0 0,0 0 0 0 0,0 0 0 0 0,0 1 0 0 0,0-1-1 0 0,3-1 1 0 0,-2 0 140 0 0,0 0 0 0 0,-1 0 0 0 0,1 0 0 0 0,0 0 0 0 0,0 0 0 0 0,-1-1 0 0 0,1 1 0 0 0,-1-1 0 0 0,1 0 0 0 0,-1 0 0 0 0,0 0 0 0 0,0 0 0 0 0,0 0 0 0 0,0 0 0 0 0,0-1 0 0 0,3-4 0 0 0,25-49 57 0 0,-24 43-94 0 0,5-14 701 0 0,-1 0 0 0 0,8-32 1 0 0,-7 20 3232 0 0,-23 90 2025 0 0,3 13-4568 0 0,7-48-1782 0 0,1 0 1 0 0,1 0-1 0 0,0 1 0 0 0,2-1 1 0 0,5 31-1 0 0,-6-44 66 0 0,9 24-3351 0 0,2-9-3106 0 0,6-1-17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9602 0 0,'-1'0'656'0'0,"-1"0"0"0"0,1 0 0 0 0,-1 1 0 0 0,1-1 1 0 0,-1 1-1 0 0,1-1 0 0 0,-1 1 0 0 0,1-1 0 0 0,0 1 0 0 0,-1 0 0 0 0,1 0 0 0 0,0 0 0 0 0,0 0 0 0 0,-1 0 0 0 0,1 0 1 0 0,0 0-1 0 0,0 0 0 0 0,-1 2 0 0 0,2-2-550 0 0,1 0 1 0 0,-1 0-1 0 0,1 0 1 0 0,0 0-1 0 0,-1 0 1 0 0,1-1-1 0 0,0 1 1 0 0,0 0-1 0 0,-1 0 1 0 0,1 0-1 0 0,0-1 1 0 0,0 1-1 0 0,0-1 1 0 0,0 1-1 0 0,0 0 1 0 0,0-1 0 0 0,0 0-1 0 0,0 1 1 0 0,0-1-1 0 0,0 0 1 0 0,1 1-1 0 0,-1-1 1 0 0,0 0-1 0 0,2 0 1 0 0,5 2-46 0 0,-1 1 0 0 0,1 0 0 0 0,-1 0 0 0 0,1 1 0 0 0,-1 0 0 0 0,0 0 0 0 0,0 0 1 0 0,-1 1-1 0 0,1 0 0 0 0,-1 1 0 0 0,0-1 0 0 0,0 1 0 0 0,7 10 0 0 0,-11-12-123 0 0,1 0 0 0 0,-1 0 0 0 0,0 1 0 0 0,0-1 0 0 0,0 1 0 0 0,-1-1 0 0 0,0 1 0 0 0,1 0 0 0 0,-2-1 0 0 0,1 1 0 0 0,0 0 0 0 0,-1 0 0 0 0,0 0 0 0 0,0 0 0 0 0,-1-1 0 0 0,1 1-1 0 0,-1 0 1 0 0,0 0 0 0 0,0-1 0 0 0,-1 1 0 0 0,1 0 0 0 0,-1-1 0 0 0,-4 9 0 0 0,0-4-302 0 0,1 0 0 0 0,-1 0 0 0 0,0-1 0 0 0,-1 0 0 0 0,0 0-1 0 0,-9 7 1 0 0,14-12 332 0 0,-1-1-1 0 0,0 0 0 0 0,0 0 0 0 0,0 0 1 0 0,0-1-1 0 0,0 1 0 0 0,0-1 0 0 0,0 0 0 0 0,0 1 1 0 0,-5-1-1 0 0,7 0 66 0 0,-1-1-1 0 0,0 0 1 0 0,0 0 0 0 0,0 0-1 0 0,1 0 1 0 0,-1-1 0 0 0,0 1-1 0 0,0 0 1 0 0,1-1 0 0 0,-1 1-1 0 0,0-1 1 0 0,1 0 0 0 0,-1 1-1 0 0,0-1 1 0 0,1 0 0 0 0,-1 0-1 0 0,1 0 1 0 0,-1 0 0 0 0,1 0-1 0 0,-2-3 1 0 0,2 4-9 0 0,1 0 0 0 0,0 0 1 0 0,-1 0-1 0 0,1 0 0 0 0,0-1 0 0 0,0 1 1 0 0,-1 0-1 0 0,1 0 0 0 0,0-1 0 0 0,0 1 0 0 0,-1 0 1 0 0,1 0-1 0 0,0-1 0 0 0,0 1 0 0 0,0 0 0 0 0,0-1 1 0 0,-1 1-1 0 0,1 0 0 0 0,0 0 0 0 0,0-1 1 0 0,0 1-1 0 0,0 0 0 0 0,0-1 0 0 0,0 1 0 0 0,0 0 1 0 0,0-1-1 0 0,0 1 0 0 0,0 0 0 0 0,0-1 1 0 0,0 1-1 0 0,0 0 0 0 0,0-1 0 0 0,11-1 500 0 0,14 8-168 0 0,-5 1-53 0 0,2 2-844 0 0,0-1-1 0 0,1 0 0 0 0,0-2 1 0 0,24 3-1 0 0,-40-8-228 0 0,0-1 0 0 0,0 0 0 0 0,1 0 0 0 0,-1 0 0 0 0,0-1 0 0 0,0 0 0 0 0,10-4 0 0 0,-11 3-133 0 0,-2 0-1 0 0,1 0 0 0 0,0 0 0 0 0,0-1 1 0 0,-1 0-1 0 0,1 0 0 0 0,-1 0 0 0 0,0 0 1 0 0,0-1-1 0 0,0 0 0 0 0,4-5 1 0 0,5-8-2089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43 4313 0 0,'2'-42'11030'0'0,"-5"53"-1595"0"0,-8 32-8366 0 0,6 46-997 0 0,6 102 1 0 0,5-97-4696 0 0,3-1-6725 0 0,-6-68 4608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2312 0 0,'-56'37'12200'0'0,"39"-28"-8328"0"0,17-9-3819 0 0,0 0 0 0 0,0 0 0 0 0,0 0 0 0 0,0 0 0 0 0,0 0 0 0 0,0 0 0 0 0,0 0 0 0 0,0 1 0 0 0,-1-1 1 0 0,1 0-1 0 0,0 0 0 0 0,0 0 0 0 0,0 0 0 0 0,0 0 0 0 0,0 0 0 0 0,0 0 0 0 0,0 0 0 0 0,0 1 0 0 0,0-1 0 0 0,0 0 0 0 0,0 0 0 0 0,0 0 0 0 0,0 0 1 0 0,0 0-1 0 0,0 0 0 0 0,0 1 0 0 0,0-1 0 0 0,0 0 0 0 0,0 0 0 0 0,0 0 0 0 0,0 0 0 0 0,0 0 0 0 0,0 0 0 0 0,0 0 0 0 0,0 1 0 0 0,0-1 0 0 0,0 0 1 0 0,0 0-1 0 0,0 0 0 0 0,0 0 0 0 0,0 0 0 0 0,0 0 0 0 0,0 0 0 0 0,1 0 0 0 0,-1 1 0 0 0,0-1 0 0 0,0 0 0 0 0,0 0 0 0 0,0 0 0 0 0,0 0 1 0 0,0 0-1 0 0,0 0 0 0 0,0 0 0 0 0,1 0 0 0 0,29 3 2851 0 0,-5-1-3278 0 0,30 1 834 0 0,-11 0-2336 0 0,-15 1-6641 0 0,-18 0 186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108 115 5073 0 0,'-5'-9'1421'0'0,"3"5"-204"0"0,0 0-1 0 0,0 0 1 0 0,-1 0-1 0 0,1 0 1 0 0,-1 0-1 0 0,0 0 1 0 0,-5-4-1 0 0,8 8-1009 0 0,-1-1 0 0 0,0 1-1 0 0,1 0 1 0 0,-1-1-1 0 0,0 1 1 0 0,1 0-1 0 0,-1-1 1 0 0,0 1 0 0 0,1 0-1 0 0,-1 0 1 0 0,0 0-1 0 0,0 0 1 0 0,1 0-1 0 0,-1 0 1 0 0,0 0 0 0 0,0 0-1 0 0,1 0 1 0 0,-1 0-1 0 0,0 0 1 0 0,-1 0-1 0 0,0 1-48 0 0,1 0-1 0 0,-1 0 0 0 0,1 0 1 0 0,-1 0-1 0 0,1 0 1 0 0,-1 1-1 0 0,1-1 0 0 0,-1 0 1 0 0,1 1-1 0 0,0-1 0 0 0,-2 4 1 0 0,-3 4-12 0 0,1 1 0 0 0,0 0 0 0 0,0 0 0 0 0,1 0 0 0 0,0 1 0 0 0,1 0 0 0 0,0-1 1 0 0,1 1-1 0 0,0 0 0 0 0,0 21 0 0 0,1-23-157 0 0,1 0 0 0 0,0 0-1 0 0,1 0 1 0 0,0 0 0 0 0,0 0 0 0 0,1 0 0 0 0,0 0 0 0 0,1-1 0 0 0,0 1 0 0 0,0-1 0 0 0,1 1-1 0 0,0-1 1 0 0,0-1 0 0 0,6 9 0 0 0,-8-14 1 0 0,-1 1-1 0 0,1-1 1 0 0,0 0 0 0 0,0 0-1 0 0,0 0 1 0 0,0 0 0 0 0,1 0-1 0 0,-1-1 1 0 0,0 1 0 0 0,1-1-1 0 0,-1 1 1 0 0,1-1 0 0 0,0 0-1 0 0,-1 0 1 0 0,1 0-1 0 0,0 0 1 0 0,0 0 0 0 0,-1-1-1 0 0,1 1 1 0 0,0-1 0 0 0,0 0-1 0 0,0 0 1 0 0,0 0 0 0 0,0 0-1 0 0,-1 0 1 0 0,1-1 0 0 0,0 0-1 0 0,5-1 1 0 0,-3 0 3 0 0,-1-1 0 0 0,1 1 0 0 0,-1-1 0 0 0,0 0 0 0 0,0 0 0 0 0,0-1 1 0 0,0 1-1 0 0,-1-1 0 0 0,1 0 0 0 0,-1 0 0 0 0,0 0 0 0 0,0 0 0 0 0,-1-1 0 0 0,1 1 0 0 0,2-9 0 0 0,1-2 89 0 0,0-1 0 0 0,-2 0 0 0 0,0 0-1 0 0,-1-1 1 0 0,0 1 0 0 0,0-24 0 0 0,-3 29-3 0 0,0-1 0 0 0,0 1 0 0 0,-1-1 1 0 0,-1 1-1 0 0,0 0 0 0 0,-1 0 1 0 0,0-1-1 0 0,0 2 0 0 0,-1-1 0 0 0,-7-12 1 0 0,10 20-55 0 0,-1-1 0 0 0,0 1 0 0 0,0 0 0 0 0,0 1 0 0 0,0-1 0 0 0,0 0 0 0 0,-1 1 0 0 0,1-1 0 0 0,-1 1 0 0 0,0 0 0 0 0,1 0 1 0 0,-1 0-1 0 0,0 0 0 0 0,-1 0 0 0 0,1 1 0 0 0,0-1 0 0 0,0 1 0 0 0,-1 0 0 0 0,1 0 0 0 0,0 0 0 0 0,-1 0 0 0 0,1 1 0 0 0,-1-1 0 0 0,1 1 0 0 0,-1 0 1 0 0,1 0-1 0 0,-1 0 0 0 0,-5 2 0 0 0,5-1-128 0 0,-1 0 0 0 0,1 1 0 0 0,0 0 0 0 0,0 0 1 0 0,-1 0-1 0 0,1 0 0 0 0,1 1 0 0 0,-1 0 0 0 0,0-1 1 0 0,1 1-1 0 0,-1 1 0 0 0,1-1 0 0 0,0 0 0 0 0,0 1 0 0 0,0 0 1 0 0,1 0-1 0 0,-1 0 0 0 0,1 0 0 0 0,0 0 0 0 0,0 0 1 0 0,-2 5-1 0 0,-4 32-3519 0 0,8-37 2641 0 0,0 0 0 0 0,1 0-1 0 0,-1 1 1 0 0,1-1 0 0 0,-1 0 0 0 0,1 0 0 0 0,0 0 0 0 0,1 0-1 0 0,-1 0 1 0 0,1 0 0 0 0,0 0 0 0 0,2 4 0 0 0,9 10-4402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87 138 5985 0 0,'-1'-1'190'0'0,"-1"0"-1"0"0,0 0 0 0 0,0 1 0 0 0,0-1 1 0 0,0 0-1 0 0,0 1 0 0 0,0 0 1 0 0,0-1-1 0 0,0 1 0 0 0,0 0 0 0 0,0 0 1 0 0,0 0-1 0 0,0 0 0 0 0,0 0 0 0 0,0 1 1 0 0,0-1-1 0 0,0 0 0 0 0,0 1 1 0 0,-2 0-1 0 0,2 0 120 0 0,1 0 1 0 0,0 0-1 0 0,0 1 0 0 0,-1-1 1 0 0,1 0-1 0 0,0 0 1 0 0,0 1-1 0 0,0-1 0 0 0,0 0 1 0 0,0 1-1 0 0,1-1 1 0 0,-1 1-1 0 0,0-1 0 0 0,1 1 1 0 0,-1 0-1 0 0,1-1 1 0 0,-1 1-1 0 0,1 2 0 0 0,-1 1 290 0 0,1 1-1 0 0,0 0 1 0 0,0-1-1 0 0,0 1 1 0 0,1-1-1 0 0,0 1 0 0 0,0-1 1 0 0,0 1-1 0 0,1-1 1 0 0,-1 0-1 0 0,1 1 1 0 0,5 7-1 0 0,-5-9-598 0 0,0-1 0 0 0,0 0 0 0 0,0 0-1 0 0,1 0 1 0 0,-1 0 0 0 0,1 0 0 0 0,-1 0 0 0 0,1-1 0 0 0,0 1-1 0 0,0-1 1 0 0,1 0 0 0 0,-1 0 0 0 0,0 0 0 0 0,1 0 0 0 0,-1 0-1 0 0,1-1 1 0 0,-1 0 0 0 0,1 1 0 0 0,0-1 0 0 0,0-1 0 0 0,-1 1-1 0 0,1-1 1 0 0,0 1 0 0 0,0-1 0 0 0,0 0 0 0 0,0 0 0 0 0,0-1 0 0 0,6-1-1 0 0,-5 1 3 0 0,0-1-1 0 0,0 0 1 0 0,-1 0-1 0 0,1-1 0 0 0,-1 1 1 0 0,1-1-1 0 0,-1 0 1 0 0,0 0-1 0 0,0 0 1 0 0,0-1-1 0 0,-1 1 0 0 0,1-1 1 0 0,-1 0-1 0 0,0 0 1 0 0,0 0-1 0 0,0-1 1 0 0,0 1-1 0 0,-1-1 0 0 0,0 1 1 0 0,0-1-1 0 0,2-6 1 0 0,-1 0 92 0 0,-1 0 0 0 0,0-1 0 0 0,0 1 1 0 0,-1-1-1 0 0,0 1 0 0 0,-1-1 1 0 0,-1 0-1 0 0,0 1 0 0 0,0-1 0 0 0,-4-14 1 0 0,4 23-69 0 0,0-1 1 0 0,0 1 0 0 0,0 0-1 0 0,0-1 1 0 0,-1 1 0 0 0,1 0-1 0 0,-1 0 1 0 0,0 0 0 0 0,0 0-1 0 0,0 0 1 0 0,0 0-1 0 0,-1 0 1 0 0,1 1 0 0 0,-1-1-1 0 0,1 1 1 0 0,-1 0 0 0 0,0 0-1 0 0,0 0 1 0 0,0 0 0 0 0,0 0-1 0 0,0 1 1 0 0,0-1 0 0 0,-1 1-1 0 0,1 0 1 0 0,-1 0 0 0 0,1 0-1 0 0,-1 0 1 0 0,1 1 0 0 0,-1-1-1 0 0,1 1 1 0 0,-1 0 0 0 0,1 0-1 0 0,-1 0 1 0 0,1 1-1 0 0,-1-1 1 0 0,1 1 0 0 0,-5 1-1 0 0,4-1-117 0 0,-1 0 0 0 0,0 1 0 0 0,1 0 0 0 0,-1 0-1 0 0,1 0 1 0 0,0 0 0 0 0,-1 1 0 0 0,1-1 0 0 0,0 1-1 0 0,0 0 1 0 0,1 1 0 0 0,-1-1 0 0 0,-3 5 0 0 0,2-1-515 0 0,0 0 0 0 0,0 0 1 0 0,1 0-1 0 0,0 1 1 0 0,0 0-1 0 0,1 0 0 0 0,-2 8 1 0 0,-2 13-2025 0 0,1-1 0 0 0,2 1 0 0 0,-2 42 0 0 0,5-60 2150 0 0,1-8 717 0 0,0-1-1 0 0,-1 0 0 0 0,1 1 0 0 0,0-1 0 0 0,0 1 0 0 0,0-1 0 0 0,0 1 0 0 0,1-1 0 0 0,-1 0 0 0 0,1 1 0 0 0,0-1 1 0 0,-1 0-1 0 0,1 1 0 0 0,0-1 0 0 0,0 0 0 0 0,0 0 0 0 0,1 0 0 0 0,-1 0 0 0 0,0 0 0 0 0,1 0 0 0 0,0 0 0 0 0,-1 0 1 0 0,1 0-1 0 0,0-1 0 0 0,0 1 0 0 0,0-1 0 0 0,0 1 0 0 0,0-1 0 0 0,0 0 0 0 0,0 0 0 0 0,0 0 0 0 0,1 0 0 0 0,-1 0 1 0 0,0-1-1 0 0,1 1 0 0 0,3 0 0 0 0,7 0 514 0 0,1-1 1 0 0,0 0-1 0 0,0-1 1 0 0,0 0 0 0 0,20-5-1 0 0,12-1-451 0 0,-46 7-363 0 0,29 0-331 0 0,-15 4-2476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9850 0 0,'-5'6'8726'0'0,"5"-6"-8513"0"0,9 8 2266 0 0,13 3-2390 0 0,-13-8-28 0 0,0-1 1 0 0,0-1-1 0 0,0 1 1 0 0,0-1 0 0 0,0-1-1 0 0,0 0 1 0 0,0 0 0 0 0,0-1-1 0 0,15-3 1 0 0,-17 4 2 0 0,-7-1-54 0 0,0 1 0 0 0,1 0 0 0 0,-1 0 0 0 0,0 0 0 0 0,0 0 1 0 0,0 0-1 0 0,1 0 0 0 0,-1 0 0 0 0,0 0 0 0 0,0 0 0 0 0,0 0 1 0 0,1 0-1 0 0,-1 0 0 0 0,0 0 0 0 0,0 0 0 0 0,1 0 0 0 0,-1 0 1 0 0,0 0-1 0 0,0 0 0 0 0,0 1 0 0 0,1-1 0 0 0,-1 0 0 0 0,0 0 0 0 0,0 0 1 0 0,0 0-1 0 0,0 0 0 0 0,1 0 0 0 0,-1 1 0 0 0,0-1 0 0 0,0 0 1 0 0,0 0-1 0 0,0 0 0 0 0,0 0 0 0 0,0 1 0 0 0,1-1 0 0 0,-1 0 1 0 0,0 0-1 0 0,0 0 0 0 0,0 1 0 0 0,0-1 0 0 0,0 0 0 0 0,0 0 0 0 0,0 0 1 0 0,0 1-1 0 0,0-1 0 0 0,0 0 0 0 0,0 1 0 0 0,-6 12 243 0 0,-12 12-94 0 0,4-10-137 0 0,-25 32-48 0 0,37-45 16 0 0,0 1 0 0 0,1 0-1 0 0,-1 0 1 0 0,1 0 0 0 0,-1 0 0 0 0,1 0 0 0 0,0 0 0 0 0,0 0-1 0 0,0 0 1 0 0,0 0 0 0 0,1 1 0 0 0,-1-1 0 0 0,1 0 0 0 0,0 6 0 0 0,0-8 4 0 0,1 0-1 0 0,-1 1 1 0 0,0-1 0 0 0,1 0 0 0 0,-1 0 0 0 0,1 0 0 0 0,-1 0 0 0 0,1 0 0 0 0,-1-1 0 0 0,1 1 0 0 0,0 0 0 0 0,-1 0 0 0 0,1 0 0 0 0,0 0 0 0 0,0-1 0 0 0,0 1 0 0 0,-1 0 0 0 0,1-1 0 0 0,0 1 0 0 0,0 0 0 0 0,0-1 0 0 0,1 1 0 0 0,30 4-415 0 0,-22-5-734 0 0,0-1 0 0 0,0 0 0 0 0,0-1 0 0 0,10-3 0 0 0,6-5-4364 0 0,2-3-1566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11699 0 0,'-3'5'8444'0'0,"14"-6"-5870"0"0,23-5-3627 0 0,-27 5 1890 0 0,2 0-837 0 0,0 0 0 0 0,0 0 0 0 0,0 1-1 0 0,0 0 1 0 0,9 2 0 0 0,8 2-2836 0 0,-4-1-3124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8354 0 0,'32'-2'7425'0'0,"1"-2"-3929"0"0,-19 1-2995 0 0,0 2 0 0 0,0-1 0 0 0,-1 2 0 0 0,25 1-1 0 0,-37-1-457 0 0,0 0 0 0 0,1 1 0 0 0,-1-1 0 0 0,1 0-1 0 0,-1 0 1 0 0,0 1 0 0 0,1-1 0 0 0,-1 1-1 0 0,0-1 1 0 0,1 1 0 0 0,-1-1 0 0 0,0 1 0 0 0,0 0-1 0 0,0 0 1 0 0,1 0 0 0 0,-1-1 0 0 0,0 1 0 0 0,0 0-1 0 0,0 1 1 0 0,0-1 0 0 0,-1 0 0 0 0,1 0 0 0 0,1 2-1 0 0,-2-1-2 0 0,1 0-1 0 0,-1-1 0 0 0,0 1 0 0 0,0 0 0 0 0,0-1 0 0 0,-1 1 1 0 0,1 0-1 0 0,0-1 0 0 0,0 1 0 0 0,-1 0 0 0 0,1-1 0 0 0,-1 1 1 0 0,0-1-1 0 0,0 1 0 0 0,1-1 0 0 0,-3 3 0 0 0,-5 7 42 0 0,0 0 0 0 0,0-1 0 0 0,-20 17 0 0 0,24-23-125 0 0,-9 8-16 0 0,5-6 24 0 0,0 2 0 0 0,0-1-1 0 0,1 1 1 0 0,-9 12 0 0 0,15-18 24 0 0,-1-1 0 0 0,1 1 0 0 0,1 0 0 0 0,-1-1 0 0 0,0 1 0 0 0,0 0 0 0 0,1-1 0 0 0,-1 1 0 0 0,1 0 0 0 0,-1 0-1 0 0,1-1 1 0 0,0 1 0 0 0,-1 0 0 0 0,1 0 0 0 0,0 0 0 0 0,0 0 0 0 0,0-1 0 0 0,1 1 0 0 0,-1 0 0 0 0,0 0 0 0 0,1 0 0 0 0,-1-1 0 0 0,1 1 0 0 0,0 0-1 0 0,0-1 1 0 0,-1 1 0 0 0,1 0 0 0 0,0-1 0 0 0,0 1 0 0 0,0-1 0 0 0,1 1 0 0 0,1 1 0 0 0,-2-2 7 0 0,0 0 1 0 0,0 0-1 0 0,0 0 0 0 0,0 0 1 0 0,1 0-1 0 0,-1 0 1 0 0,0 0-1 0 0,1-1 0 0 0,-1 1 1 0 0,1 0-1 0 0,-1-1 0 0 0,1 1 1 0 0,-1-1-1 0 0,1 0 0 0 0,-1 1 1 0 0,1-1-1 0 0,-1 0 1 0 0,1 0-1 0 0,0 0 0 0 0,-1 0 1 0 0,1 0-1 0 0,1-1 0 0 0,0 0 6 0 0,0 0 1 0 0,0 0-1 0 0,0 0 0 0 0,0-1 0 0 0,0 1 0 0 0,-1-1 0 0 0,1 0 0 0 0,-1 0 0 0 0,1 0 0 0 0,3-4 0 0 0,1-2 13 0 0,0 0 1 0 0,-1-1-1 0 0,0 0 0 0 0,0 0 0 0 0,6-15 1 0 0,-9 16-74 0 0,0 1 1 0 0,0-1-1 0 0,-1 0 1 0 0,0 0-1 0 0,-1-1 1 0 0,1-9-1 0 0,-1 15 45 0 0,-1 1 0 0 0,0 0 0 0 0,0 0 1 0 0,0 0-1 0 0,0 0 0 0 0,0-1 0 0 0,-1 1 0 0 0,1 0 0 0 0,-1 0 0 0 0,1 0 0 0 0,-1 0 0 0 0,0 0 0 0 0,0 0 0 0 0,0 0 0 0 0,0 0 1 0 0,0 0-1 0 0,0 1 0 0 0,0-1 0 0 0,-1 0 0 0 0,1 0 0 0 0,-1 1 0 0 0,1-1 0 0 0,-1 1 0 0 0,0 0 0 0 0,1-1 0 0 0,-1 1 1 0 0,0 0-1 0 0,0 0 0 0 0,-2-1 0 0 0,53 6 800 0 0,-2-1-175 0 0,-12-1-386 0 0,-30-3-1047 0 0,0 1 1 0 0,0-1 0 0 0,0 0 0 0 0,0-1 0 0 0,0 1 0 0 0,0-1-1 0 0,9-4 1 0 0,-12 4 398 0 0,1 1-1 0 0,-1-1 1 0 0,0 1-1 0 0,0-1 1 0 0,0 0-1 0 0,0 0 1 0 0,0 0-1 0 0,0 0 1 0 0,-1 0-1 0 0,1 0 1 0 0,0 0-1 0 0,-1-1 1 0 0,0 1-1 0 0,0 0 1 0 0,2-5-1 0 0,-2 4 411 0 0,-1 0 0 0 0,1 0 0 0 0,-1-1 0 0 0,1 1 0 0 0,-1 0 0 0 0,0 0 0 0 0,-1 0 0 0 0,1 0 0 0 0,0 0 0 0 0,-2-4 0 0 0,2 7 234 0 0,0-1 0 0 0,0 0-1 0 0,0 0 1 0 0,0 0-1 0 0,-1 0 1 0 0,1 0 0 0 0,0 0-1 0 0,-1 0 1 0 0,1 0 0 0 0,0 1-1 0 0,-1-1 1 0 0,1 0 0 0 0,-1 0-1 0 0,1 1 1 0 0,-1-1-1 0 0,0 0 1 0 0,1 1 0 0 0,-1-1-1 0 0,0 0 1 0 0,0 1 0 0 0,1-1-1 0 0,-1 1 1 0 0,-1-2 0 0 0,1 2 27 0 0,0 0 0 0 0,0 1 0 0 0,0-1 0 0 0,0 0 0 0 0,0 0 0 0 0,0 0 0 0 0,0 0 0 0 0,0 1 1 0 0,0-1-1 0 0,0 0 0 0 0,0 1 0 0 0,0-1 0 0 0,1 1 0 0 0,-1-1 0 0 0,0 1 0 0 0,0-1 0 0 0,0 1 1 0 0,0 1-1 0 0,-3 1 177 0 0,1 1 0 0 0,-1 0 0 0 0,1 0 0 0 0,0 0 1 0 0,1 0-1 0 0,-1 1 0 0 0,-3 6 0 0 0,-1 11-310 0 0,1-1 0 0 0,1 1 1 0 0,1 0-1 0 0,1 0 0 0 0,-1 39 0 0 0,4-46-1097 0 0,1-1 0 0 0,0 1 0 0 0,2 0 0 0 0,-1-1 0 0 0,9 24 0 0 0,-11-36 323 0 0,1 0 0 0 0,-1 0 0 0 0,1 0 0 0 0,0 0 0 0 0,0 0-1 0 0,0 0 1 0 0,0-1 0 0 0,0 1 0 0 0,0 0 0 0 0,1-1 0 0 0,-1 1 0 0 0,1-1 0 0 0,1 2 0 0 0,6 1-5541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12011 0 0,'-1'3'6769'0'0,"8"-4"-3981"0"0,12-5-2479 0 0,-15 4 283 0 0,0 2-554 0 0,1 0 1 0 0,-1 0 0 0 0,1 0-1 0 0,-1 0 1 0 0,1 0 0 0 0,-1 1-1 0 0,0 0 1 0 0,1 0 0 0 0,-1 0-1 0 0,0 1 1 0 0,0-1 0 0 0,1 1-1 0 0,-1 0 1 0 0,0 0 0 0 0,-1 0-1 0 0,1 1 1 0 0,0 0 0 0 0,5 5-1 0 0,0-1-8 0 0,-1 1 0 0 0,0 0 0 0 0,0 1-1 0 0,-1-1 1 0 0,0 2 0 0 0,7 11 0 0 0,-2 1 34 0 0,-1 1 0 0 0,-2 0 0 0 0,0 1 0 0 0,-1 0 1 0 0,-2 0-1 0 0,0 0 0 0 0,3 35 0 0 0,-6-6-1156 0 0,-1 1-1 0 0,-9 75 0 0 0,3-93-465 0 0,-2 47-2956 0 0,6-76 3048 0 0,1 0 0 0 0,-1 0 0 0 0,1 0 0 0 0,1 0 0 0 0,2 9 0 0 0,1-8-2561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47 8450 0 0,'-2'-1'569'0'0,"1"0"0"0"0,0 1 0 0 0,-1-1-1 0 0,1 1 1 0 0,0-1 0 0 0,-1 1 0 0 0,1 0 0 0 0,-1 0 0 0 0,1-1 0 0 0,-1 1 0 0 0,1 0 0 0 0,-1 0 0 0 0,1 0 0 0 0,-1 1 0 0 0,1-1 0 0 0,0 0-1 0 0,-1 1 1 0 0,1-1 0 0 0,-1 0 0 0 0,1 1 0 0 0,0 0 0 0 0,-1-1 0 0 0,0 2 0 0 0,-1 0-193 0 0,0 0 1 0 0,1 0 0 0 0,-1 1-1 0 0,1-1 1 0 0,0 1-1 0 0,-1 0 1 0 0,1 0-1 0 0,1-1 1 0 0,-4 7-1 0 0,1 1-321 0 0,-1 0 0 0 0,2 1-1 0 0,-1-1 1 0 0,2 1 0 0 0,-3 17 0 0 0,4-24-72 0 0,1 0 0 0 0,0 0-1 0 0,0 0 1 0 0,0-1 0 0 0,1 1 0 0 0,-1 0 0 0 0,1 0 0 0 0,0 0 0 0 0,0 0 0 0 0,0 0 0 0 0,1-1 0 0 0,-1 1 0 0 0,1 0 0 0 0,0-1 0 0 0,0 0 0 0 0,0 1 0 0 0,1-1 0 0 0,-1 0 0 0 0,1 0 0 0 0,-1 0 0 0 0,1 0-1 0 0,0-1 1 0 0,0 1 0 0 0,0-1 0 0 0,1 0 0 0 0,-1 0 0 0 0,1 0 0 0 0,-1 0 0 0 0,1 0 0 0 0,-1-1 0 0 0,1 0 0 0 0,0 0 0 0 0,6 2 0 0 0,-5-2-21 0 0,-1-1 0 0 0,1 1-1 0 0,-1-1 1 0 0,1 0 0 0 0,-1 0 0 0 0,1 0 0 0 0,-1 0 0 0 0,0-1-1 0 0,1 0 1 0 0,-1 0 0 0 0,1 0 0 0 0,-1 0 0 0 0,0-1 0 0 0,0 0 0 0 0,0 0-1 0 0,0 0 1 0 0,0 0 0 0 0,0 0 0 0 0,-1-1 0 0 0,1 0 0 0 0,-1 0-1 0 0,1 0 1 0 0,-1 0 0 0 0,0 0 0 0 0,0-1 0 0 0,-1 1 0 0 0,1-1 0 0 0,-1 0-1 0 0,4-7 1 0 0,-3 2 29 0 0,0 1 0 0 0,-1-1 0 0 0,0 0 1 0 0,-1 0-1 0 0,0-1 0 0 0,0 1 0 0 0,-1 0 0 0 0,0 0 0 0 0,0 0 0 0 0,-1 0 0 0 0,0-1 0 0 0,-5-14 0 0 0,5 20-6 0 0,1 1-1 0 0,-1-1 1 0 0,-1 1 0 0 0,1 0-1 0 0,-1-1 1 0 0,1 1-1 0 0,-1 0 1 0 0,0 0-1 0 0,0 0 1 0 0,0 0 0 0 0,0 0-1 0 0,-1 0 1 0 0,1 1-1 0 0,-1-1 1 0 0,0 1-1 0 0,0 0 1 0 0,0-1-1 0 0,0 1 1 0 0,0 1 0 0 0,0-1-1 0 0,0 0 1 0 0,-1 1-1 0 0,1 0 1 0 0,0-1-1 0 0,-1 1 1 0 0,1 1 0 0 0,-1-1-1 0 0,0 0 1 0 0,1 1-1 0 0,-1 0 1 0 0,0 0-1 0 0,1 0 1 0 0,-1 0 0 0 0,-3 1-1 0 0,2 0-30 0 0,0 0-1 0 0,0 0 1 0 0,0 0 0 0 0,0 1-1 0 0,0 0 1 0 0,0 0-1 0 0,1 0 1 0 0,-1 1 0 0 0,1-1-1 0 0,0 1 1 0 0,0 0-1 0 0,0 0 1 0 0,0 0 0 0 0,0 1-1 0 0,0 0 1 0 0,-4 5-1 0 0,4-2-17 0 0,1-1 0 0 0,-1 0-1 0 0,1 1 1 0 0,1-1 0 0 0,-1 1-1 0 0,1 0 1 0 0,0 0-1 0 0,0 0 1 0 0,1 0 0 0 0,-1 12-1 0 0,2-4 22 0 0,0 0 0 0 0,1 0 0 0 0,1 0-1 0 0,0 0 1 0 0,1-1 0 0 0,0 1 0 0 0,1-1-1 0 0,1 0 1 0 0,0 0 0 0 0,14 25 0 0 0,-10-29-748 0 0,4-6-5956 0 0,9-19-6018 0 0,-13 7 11704 0 0,2 0 3849 0 0,-1 1-3842 0 0,21-10 9845 0 0,-31 17-8623 0 0,0-1 0 0 0,1 1 0 0 0,-1 0 0 0 0,0 0 0 0 0,1 0 0 0 0,-1 0 0 0 0,0 0 0 0 0,1 0 0 0 0,-1 0 0 0 0,0 0 0 0 0,1 0 0 0 0,-1 0 0 0 0,0 0 0 0 0,1 1 0 0 0,-1-1 0 0 0,0 0 0 0 0,1 0 0 0 0,-1 0 0 0 0,0 0 0 0 0,1 1 0 0 0,-1-1 0 0 0,0 0 0 0 0,0 0 0 0 0,1 0 0 0 0,-1 1 0 0 0,0-1 0 0 0,0 0 0 0 0,1 0 0 0 0,-1 1 0 0 0,0-1 0 0 0,1 20 1865 0 0,-5-3-1618 0 0,-1-1 0 0 0,0-1 0 0 0,-13 28 0 0 0,8-21-323 0 0,10-22-97 0 0,0 1 0 0 0,0-1 0 0 0,0 0-1 0 0,-1 0 1 0 0,1 1 0 0 0,0-1 0 0 0,0 0 0 0 0,0 1 0 0 0,0-1 0 0 0,0 0 0 0 0,0 1-1 0 0,0-1 1 0 0,0 0 0 0 0,0 0 0 0 0,0 1 0 0 0,0-1 0 0 0,0 0 0 0 0,0 1-1 0 0,0-1 1 0 0,0 0 0 0 0,0 1 0 0 0,0-1 0 0 0,0 0 0 0 0,0 0 0 0 0,1 1 0 0 0,-1-1-1 0 0,0 0 1 0 0,0 1 0 0 0,0-1 0 0 0,0 0 0 0 0,1 0 0 0 0,-1 0 0 0 0,0 1-1 0 0,1-1 1 0 0,11 1-3688 0 0,-10-1 2694 0 0,0-1 1 0 0,0 1 0 0 0,0-1 0 0 0,0 0-1 0 0,0 1 1 0 0,0-1 0 0 0,0 0-1 0 0,0 0 1 0 0,-1 0 0 0 0,1 0 0 0 0,3-3-1 0 0,-1-1-1923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17 2737 0 0,'-31'-4'6227'0'0,"1"3"5462"0"0,25 1-9020 0 0,55 14-1566 0 0,-32-11-1036 0 0,1 0 0 0 0,0-2-1 0 0,0 0 1 0 0,1-1 0 0 0,-1-1-1 0 0,33-6 1 0 0,17-6-4211 0 0,-3 1-7794 0 0,-53 11 6065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8626 0 0,'-4'1'1003'0'0,"0"1"-1"0"0,-1-1 1 0 0,1 1 0 0 0,0 0 0 0 0,0 0 0 0 0,1 0-1 0 0,-1 0 1 0 0,0 1 0 0 0,1 0 0 0 0,-1-1-1 0 0,1 1 1 0 0,-3 4 0 0 0,3-3-701 0 0,0-1 0 0 0,0 1-1 0 0,1 0 1 0 0,0 0 0 0 0,-1 0 0 0 0,2 0 0 0 0,-1 1 0 0 0,0-1-1 0 0,1 0 1 0 0,-2 9 0 0 0,3-9-326 0 0,-1 0 0 0 0,1 0 0 0 0,0 0 0 0 0,0 0 0 0 0,0 0 0 0 0,1 0 0 0 0,-1 0 0 0 0,1 0 0 0 0,0-1 0 0 0,0 1 0 0 0,0 0 0 0 0,1 0 0 0 0,-1-1 0 0 0,1 1 0 0 0,0-1 0 0 0,0 1 0 0 0,0-1 0 0 0,1 0-1 0 0,-1 0 1 0 0,1 0 0 0 0,0 0 0 0 0,0 0 0 0 0,0 0 0 0 0,0-1 0 0 0,0 1 0 0 0,0-1 0 0 0,1 0 0 0 0,4 2 0 0 0,-4-3 9 0 0,0 1 0 0 0,0-2 0 0 0,0 1 0 0 0,0 0-1 0 0,0-1 1 0 0,0 0 0 0 0,1 0 0 0 0,-1 0 0 0 0,0 0-1 0 0,0-1 1 0 0,0 1 0 0 0,0-1 0 0 0,0 0 0 0 0,0 0 0 0 0,0-1-1 0 0,0 1 1 0 0,-1-1 0 0 0,1 0 0 0 0,0 0 0 0 0,-1 0 0 0 0,0-1-1 0 0,1 1 1 0 0,-1-1 0 0 0,0 1 0 0 0,0-1 0 0 0,4-5 0 0 0,-5 6 24 0 0,1-1 1 0 0,-1 0-1 0 0,0 1 1 0 0,0-1-1 0 0,0 0 1 0 0,0 0-1 0 0,0 0 1 0 0,0 0-1 0 0,-1 0 1 0 0,0 0-1 0 0,1-1 1 0 0,-1 1-1 0 0,0 0 1 0 0,-1-1-1 0 0,1 1 1 0 0,-1-1-1 0 0,1 1 1 0 0,-1-1-1 0 0,0 1 1 0 0,0-1-1 0 0,-1 1 1 0 0,1-1-1 0 0,-1 1 1 0 0,1-1-1 0 0,-1 1 1 0 0,0 0-1 0 0,-1-1 1 0 0,1 1-1 0 0,0 0 1 0 0,-1 0-1 0 0,-2-4 1 0 0,0 4 20 0 0,1 0 1 0 0,-1 0-1 0 0,0 0 1 0 0,0 0-1 0 0,0 1 1 0 0,-1 0-1 0 0,1-1 1 0 0,0 1-1 0 0,-1 1 1 0 0,0-1-1 0 0,1 1 1 0 0,-1 0-1 0 0,0 0 1 0 0,0 0-1 0 0,-6 0 1 0 0,4 1-81 0 0,0-1 1 0 0,0 1 0 0 0,0 1 0 0 0,0-1 0 0 0,0 1 0 0 0,0 0 0 0 0,0 1 0 0 0,0-1 0 0 0,1 1 0 0 0,-8 4 0 0 0,12-5-153 0 0,0 0 0 0 0,1 0 0 0 0,-1 0 1 0 0,0 0-1 0 0,1 1 0 0 0,-1-1 0 0 0,1 1 0 0 0,0-1 0 0 0,0 1 1 0 0,-1-1-1 0 0,1 1 0 0 0,0 0 0 0 0,0 0 0 0 0,0-1 1 0 0,1 1-1 0 0,-1 0 0 0 0,0 0 0 0 0,0 2 0 0 0,1-2-721 0 0,-1 0 0 0 0,1 0 0 0 0,0 0 0 0 0,0 0 0 0 0,0 0 0 0 0,0 0 0 0 0,1 0 0 0 0,-1 0 0 0 0,0 0 0 0 0,1 0 0 0 0,1 3 0 0 0,3 4-5261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6 10298 0 0,'-12'-5'8447'0'0,"0"7"-3279"0"0,9 0-4785 0 0,1-1 0 0 0,0 1 0 0 0,-1 0 0 0 0,1-1 0 0 0,0 1-1 0 0,0 0 1 0 0,0 0 0 0 0,-2 5 0 0 0,-3 3-410 0 0,0 1 0 0 0,-9 21 0 0 0,1 4-47 0 0,1 1 0 0 0,1 0 0 0 0,-8 42 1 0 0,18-60-2871 0 0,1 1 0 0 0,-1 24 0 0 0,-2-46-1775 0 0,4 3 4567 0 0,1-1 0 0 0,0 0 0 0 0,0 0-1 0 0,-2 6-5174 0 0,2-6 5318 0 0</inkml:trace>
  <inkml:trace contextRef="#ctx0" brushRef="#br0" timeOffset="1">1 89 7210 0 0,'5'6'9005'0'0,"1"3"-3380"0"0,3 5-2341 0 0,5 11-2905 0 0,15 23-601 0 0,58 70 1126 0 0,-36-64-3738 0 0,5-8-9328 0 0,-41-38 4758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3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57 5377 0 0,'-11'-3'2158'0'0,"5"2"-743"0"0,0 0 1 0 0,0 0 0 0 0,0-1-1 0 0,1 0 1 0 0,-1 0 0 0 0,1 0-1 0 0,-9-5 1 0 0,14 6-1311 0 0,0 0 0 0 0,0 1 0 0 0,-1-1 0 0 0,1 1-1 0 0,0-1 1 0 0,0 1 0 0 0,-1-1 0 0 0,1 0 0 0 0,0 1 0 0 0,0-1 0 0 0,0 1 0 0 0,0-1 0 0 0,0 0 0 0 0,0 1-1 0 0,0-1 1 0 0,0 1 0 0 0,0-1 0 0 0,0 0 0 0 0,1 1 0 0 0,-1-1 0 0 0,0 1 0 0 0,0-1 0 0 0,0 1-1 0 0,1-1 1 0 0,-1 0 0 0 0,0 1 0 0 0,1-1 0 0 0,-1 1 0 0 0,0-1 0 0 0,1 1 0 0 0,-1 0 0 0 0,1-1 0 0 0,-1 1-1 0 0,1-1 1 0 0,-1 1 0 0 0,1 0 0 0 0,-1-1 0 0 0,1 1 0 0 0,-1 0 0 0 0,1 0 0 0 0,-1-1 0 0 0,1 1-1 0 0,0 0 1 0 0,-1 0 0 0 0,2 0 0 0 0,27-11 587 0 0,-14 9-567 0 0,1 2 1 0 0,-1 0-1 0 0,0 0 0 0 0,0 2 0 0 0,1 0 0 0 0,-1 0 1 0 0,0 2-1 0 0,-1 0 0 0 0,24 9 0 0 0,-7 0-50 0 0,-1 1 0 0 0,-1 1 0 0 0,39 28 1 0 0,-63-40-77 0 0,-1 0 1 0 0,1 0 0 0 0,-1 1 0 0 0,0 0 0 0 0,0 0 0 0 0,0 0 0 0 0,-1 0 0 0 0,1 1-1 0 0,4 8 1 0 0,-7-11-9 0 0,0 0 0 0 0,-1 0 1 0 0,1 0-1 0 0,-1 0 0 0 0,1 0 0 0 0,-1 0 0 0 0,0 0 0 0 0,0 0 0 0 0,0 0 0 0 0,0 1 0 0 0,0-1 0 0 0,0 0 0 0 0,-1 0 0 0 0,1 0 0 0 0,-1 0 0 0 0,1 0 0 0 0,-1 0 0 0 0,0 0 0 0 0,0 0 1 0 0,0 0-1 0 0,0 0 0 0 0,0-1 0 0 0,0 1 0 0 0,0 0 0 0 0,-1-1 0 0 0,1 1 0 0 0,-1-1 0 0 0,1 1 0 0 0,-3 1 0 0 0,-5 4-35 0 0,0 1 0 0 0,-1-1 0 0 0,0-1 0 0 0,-1 1 0 0 0,1-2 0 0 0,-21 9-1 0 0,-71 17-72 0 0,86-27 87 0 0,16-4 27 0 0,0 0 1 0 0,-1 0-1 0 0,1 0 0 0 0,0 0 1 0 0,0 0-1 0 0,-1 0 0 0 0,1 0 1 0 0,0 0-1 0 0,-1 0 0 0 0,1 0 1 0 0,0 0-1 0 0,0 0 0 0 0,-1 0 1 0 0,1 0-1 0 0,0 0 0 0 0,0 0 1 0 0,-1 0-1 0 0,1 0 0 0 0,0 1 1 0 0,0-1-1 0 0,-1 0 0 0 0,1 0 1 0 0,0 0-1 0 0,0 0 0 0 0,0 1 1 0 0,-1-1-1 0 0,1 0 0 0 0,0 0 1 0 0,0 1-1 0 0,0-1 0 0 0,0 0 1 0 0,-1 0-1 0 0,1 1 0 0 0,0-1 1 0 0,0 0-1 0 0,0 0 0 0 0,0 1 1 0 0,0-1-1 0 0,0 0 0 0 0,0 1 1 0 0,0-1-1 0 0,0 0 0 0 0,0 0 0 0 0,0 1 1 0 0,0-1-1 0 0,0 0 0 0 0,0 1 1 0 0,0-1-1 0 0,0 0 0 0 0,0 0 1 0 0,0 1-1 0 0,0-1 0 0 0,1 1 1 0 0,18 11-4 0 0,31 6 120 0 0,21-4 66 0 0,-57-13-91 0 0,0 1 0 0 0,0 1 0 0 0,0 0 0 0 0,-1 1 0 0 0,1 0 0 0 0,-1 1-1 0 0,0 0 1 0 0,17 11 0 0 0,-28-15-22 0 0,-1 0 0 0 0,1 0 0 0 0,0 1 0 0 0,-1-1 0 0 0,1 1 0 0 0,-1-1 0 0 0,0 1 0 0 0,0 0 0 0 0,1-1 0 0 0,-1 1 0 0 0,0 0 0 0 0,0 0 0 0 0,-1 0 0 0 0,1 0 1 0 0,0 0-1 0 0,-1 0 0 0 0,1 0 0 0 0,0 4 0 0 0,-1-2 9 0 0,0 0 1 0 0,0 0 0 0 0,-1 0 0 0 0,1-1-1 0 0,-1 1 1 0 0,0 0 0 0 0,0 0-1 0 0,0-1 1 0 0,-4 7 0 0 0,-1 1 4 0 0,0 0 0 0 0,-1 0 0 0 0,-1 0-1 0 0,0-1 1 0 0,-11 11 0 0 0,11-12-143 0 0,-1-1-1 0 0,1-1 0 0 0,-1 1 1 0 0,-1-1-1 0 0,0-1 1 0 0,0 0-1 0 0,0 0 0 0 0,0-1 1 0 0,-1 0-1 0 0,0-1 1 0 0,0 0-1 0 0,0-1 0 0 0,-1 0 1 0 0,1-1-1 0 0,-1 0 1 0 0,-22 0-1 0 0,11 0-661 0 0,7 0-3695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 5065 0 0,'3'-3'19096'0'0,"0"21"-17462"0"0,-5 2-1317 0 0,0 0 0 0 0,-1-1 0 0 0,-7 26 0 0 0,5-31-665 0 0,2 0 1 0 0,0 1-1 0 0,0-1 0 0 0,2 1 0 0 0,0-1 1 0 0,0 1-1 0 0,3 23 0 0 0,3-26-2472 0 0,13-29-11829 0 0,-9-2 9997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3377 0 0,'3'-8'19655'0'0,"24"-3"-15681"0"0,21-3-6509 0 0,-34 10 4307 0 0,39-7-1536 0 0,88-9 1 0 0,-121 19-224 0 0,0 0 0 0 0,0 1 0 0 0,1 1 0 0 0,-1 1 0 0 0,0 1 0 0 0,0 1 0 0 0,32 10 0 0 0,-47-11 32 0 0,-1-1-1 0 0,1 0 0 0 0,-1 1 0 0 0,0 0 1 0 0,1 0-1 0 0,-1 0 0 0 0,-1 1 0 0 0,1-1 1 0 0,0 1-1 0 0,-1 0 0 0 0,0 0 1 0 0,0 0-1 0 0,0 1 0 0 0,0-1 0 0 0,-1 1 1 0 0,0-1-1 0 0,1 1 0 0 0,-2 0 0 0 0,1 0 1 0 0,-1 0-1 0 0,1 0 0 0 0,-1 0 0 0 0,-1 0 1 0 0,1 0-1 0 0,-1 10 0 0 0,0 10 188 0 0,-1 0-1 0 0,-1 0 1 0 0,-11 47-1 0 0,12-69-234 0 0,-45 202 238 0 0,-20 108-342 0 0,65-305 39 0 0,0-3-59 0 0,0 0-1 0 0,0-1 1 0 0,0 1 0 0 0,1 0 0 0 0,0-1-1 0 0,0 1 1 0 0,0 0 0 0 0,0 0-1 0 0,1-1 1 0 0,2 9 0 0 0,-3-13-12 0 0,1 0 0 0 0,-1 0 0 0 0,1 1 0 0 0,-1-1 0 0 0,1 0 0 0 0,-1 0-1 0 0,1 0 1 0 0,-1 0 0 0 0,0 0 0 0 0,1 0 0 0 0,-1 0 0 0 0,1 0 0 0 0,-1 0 0 0 0,1 0 0 0 0,-1 0 0 0 0,1 0 0 0 0,-1-1 0 0 0,1 1 0 0 0,-1 0 0 0 0,1 0 0 0 0,-1 0 0 0 0,0-1 0 0 0,1 1-1 0 0,-1 0 1 0 0,1-1 0 0 0,-1 1 0 0 0,0 0 0 0 0,1 0 0 0 0,-1-1 0 0 0,0 1 0 0 0,1-1 0 0 0,-1 1 0 0 0,0 0 0 0 0,0-1 0 0 0,1 1 0 0 0,-1-1 0 0 0,0 1 0 0 0,0-1 0 0 0,0 1-1 0 0,0-1 1 0 0,14-20-5820 0 0,-6 1 511 0 0,0-3-1388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4889 0 0,'-11'9'2976'0'0,"1"0"1"0"0,1 1-1 0 0,-13 15 0 0 0,15-16-1887 0 0,1 0 0 0 0,0 0 0 0 0,1 1 0 0 0,-7 15 0 0 0,9-17-982 0 0,0-1 0 0 0,1 1 0 0 0,0 0 0 0 0,1-1-1 0 0,0 1 1 0 0,0 0 0 0 0,0 0 0 0 0,1 0 0 0 0,0 0 0 0 0,1 0 0 0 0,0 0-1 0 0,0-1 1 0 0,0 1 0 0 0,1 0 0 0 0,0-1 0 0 0,5 10 0 0 0,-4-9-118 0 0,2 1 1 0 0,-1-1-1 0 0,1 0 0 0 0,1 0 1 0 0,-1 0-1 0 0,1-1 0 0 0,1 0 1 0 0,13 13-1 0 0,-18-19 5 0 0,0 1 0 0 0,0-1 0 0 0,0 0-1 0 0,0 0 1 0 0,0 0 0 0 0,0 0 0 0 0,0 0-1 0 0,0 0 1 0 0,0-1 0 0 0,0 1 0 0 0,0-1 0 0 0,1 1-1 0 0,-1-1 1 0 0,0 0 0 0 0,1 0 0 0 0,-1 0 0 0 0,3 0-1 0 0,-2-1 1 0 0,-1 0-1 0 0,1 0 0 0 0,-1-1 0 0 0,1 1 0 0 0,-1 0 0 0 0,0-1 1 0 0,0 0-1 0 0,1 1 0 0 0,-1-1 0 0 0,0 0 0 0 0,-1 0 0 0 0,1 0 0 0 0,0 0 1 0 0,-1-1-1 0 0,1 1 0 0 0,-1 0 0 0 0,1-1 0 0 0,0-2 0 0 0,3-6 35 0 0,-1 1 0 0 0,0 0-1 0 0,-1-1 1 0 0,0 0 0 0 0,-1 0-1 0 0,0 0 1 0 0,-1 0 0 0 0,0 0-1 0 0,-1 0 1 0 0,0 0 0 0 0,-1 0-1 0 0,0 0 1 0 0,-5-22-1 0 0,5 28 6 0 0,-1-1 0 0 0,1 0 0 0 0,-1 1 0 0 0,0-1 0 0 0,-1 1-1 0 0,1 0 1 0 0,-1 0 0 0 0,0 0 0 0 0,-1 0 0 0 0,1 0 0 0 0,-1 1-1 0 0,0-1 1 0 0,0 1 0 0 0,0 0 0 0 0,-1 0 0 0 0,1 1-1 0 0,-1-1 1 0 0,0 1 0 0 0,0 0 0 0 0,0 1 0 0 0,0-1 0 0 0,-1 1-1 0 0,1 0 1 0 0,-1 0 0 0 0,1 0 0 0 0,-1 1 0 0 0,0 0 0 0 0,-6-1-1 0 0,9 2-120 0 0,1 0 0 0 0,0 0 0 0 0,0 0 0 0 0,-1 0 0 0 0,1 0 0 0 0,0 1 0 0 0,0-1 0 0 0,0 0 0 0 0,-1 1 0 0 0,1 0 0 0 0,0 0 0 0 0,0-1 0 0 0,0 1 0 0 0,0 0 0 0 0,0 1 0 0 0,0-1 0 0 0,1 0 0 0 0,-1 0 0 0 0,0 1 0 0 0,0-1 0 0 0,1 1 0 0 0,-1 0 0 0 0,1-1 0 0 0,0 1 0 0 0,-1 0 0 0 0,1 0 0 0 0,0 0 0 0 0,0 0 0 0 0,0 0 0 0 0,0 0 0 0 0,0 3 0 0 0,-1-1-712 0 0,1 1 1 0 0,1-1-1 0 0,-1 1 1 0 0,0-1-1 0 0,1 1 1 0 0,0 6-1 0 0,9 27-8636 0 0,1-20 4228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8434 0 0,'-2'2'10601'0'0,"-1"6"-5195"0"0,-15 47-4075 0 0,10-16-1680 0 0,-3 76-1 0 0,11-63-4572 0 0,1 0-6347 0 0,0-36 5244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7042 0 0,'-2'2'1050'0'0,"-1"0"1"0"0,1 0 0 0 0,-1 1 0 0 0,1-1 0 0 0,0 1 0 0 0,0 0 0 0 0,0-1 0 0 0,0 1 0 0 0,0 0-1 0 0,1 0 1 0 0,-2 5 0 0 0,3-7-957 0 0,0-1 0 0 0,0 0-1 0 0,0 1 1 0 0,0-1 0 0 0,1 1 0 0 0,-1-1 0 0 0,0 0-1 0 0,1 1 1 0 0,-1-1 0 0 0,0 0 0 0 0,0 1-1 0 0,1-1 1 0 0,-1 0 0 0 0,1 1 0 0 0,-1-1-1 0 0,0 0 1 0 0,1 0 0 0 0,-1 1 0 0 0,1-1-1 0 0,-1 0 1 0 0,0 0 0 0 0,1 0 0 0 0,-1 0-1 0 0,1 0 1 0 0,-1 0 0 0 0,1 1 0 0 0,-1-1-1 0 0,1 0 1 0 0,17 3 199 0 0,-15-3-132 0 0,152 12 295 0 0,-154-12-451 0 0,0 0 0 0 0,0 0-1 0 0,-1 0 1 0 0,1 1 0 0 0,0-1 0 0 0,0 0-1 0 0,0 0 1 0 0,0 0 0 0 0,-1 1 0 0 0,1-1-1 0 0,0 0 1 0 0,0 1 0 0 0,-1-1 0 0 0,1 1-1 0 0,0-1 1 0 0,-1 1 0 0 0,1-1 0 0 0,0 1-1 0 0,-1-1 1 0 0,1 1 0 0 0,-1 0 0 0 0,1-1 0 0 0,-1 1-1 0 0,1 0 1 0 0,-1-1 0 0 0,1 1 0 0 0,-1 0-1 0 0,0 0 1 0 0,1-1 0 0 0,-1 1 0 0 0,0 0-1 0 0,0 0 1 0 0,0 0 0 0 0,0 0 0 0 0,1-1-1 0 0,-1 1 1 0 0,0 0 0 0 0,0 0 0 0 0,-1 0 0 0 0,1 0-1 0 0,0-1 1 0 0,0 1 0 0 0,0 0 0 0 0,0 0-1 0 0,-1 0 1 0 0,1-1 0 0 0,0 1 0 0 0,-1 0-1 0 0,1 0 1 0 0,-1-1 0 0 0,1 1 0 0 0,-1 0-1 0 0,-4 8 16 0 0,0 0-1 0 0,-1-1 1 0 0,-9 12-1 0 0,9-13-28 0 0,-9 11-1 0 0,10-12-1 0 0,0 0-1 0 0,0 0 1 0 0,0 0-1 0 0,1 1 1 0 0,0-1-1 0 0,0 1 1 0 0,1 0-1 0 0,0 0 1 0 0,-4 10-1 0 0,8-16 4 0 0,-1 0 0 0 0,0-1 0 0 0,0 1 0 0 0,0 0 0 0 0,1 0 0 0 0,-1-1 0 0 0,0 1 0 0 0,1 0 0 0 0,-1-1 0 0 0,1 1 1 0 0,-1 0-1 0 0,0-1 0 0 0,1 1 0 0 0,0-1 0 0 0,-1 1 0 0 0,1-1 0 0 0,-1 1 0 0 0,1-1 0 0 0,0 1 0 0 0,-1-1 0 0 0,1 1 0 0 0,0-1 0 0 0,-1 0 0 0 0,1 1 0 0 0,0-1 0 0 0,0 0 0 0 0,-1 0 0 0 0,1 0 0 0 0,0 1 0 0 0,0-1 0 0 0,-1 0 1 0 0,1 0-1 0 0,1 0 0 0 0,34 2-68 0 0,-31-2 63 0 0,16 1-1219 0 0,1-1-1 0 0,34-4 1 0 0,-48 3-402 0 0,0-1 1 0 0,0 0 0 0 0,1-1 0 0 0,-2 0 0 0 0,16-7 0 0 0,5-6-4788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7802 0 0,'-14'59'8117'0'0,"4"35"-4665"0"0,7-49-2395 0 0,-1-2-960 0 0,2 0 0 0 0,5 54 0 0 0,0-67-977 0 0,2-1 1 0 0,8 32-1 0 0,-12-59 796 0 0,-1 0 0 0 0,1 0 0 0 0,0 0 0 0 0,-1 0 0 0 0,1 0 0 0 0,0 0 0 0 0,0 0 1 0 0,0 0-1 0 0,0-1 0 0 0,0 1 0 0 0,1 0 0 0 0,-1-1 0 0 0,3 3 0 0 0,6-5-294 0 0,1-13 631 0 0,2-17 876 0 0,-11 24-881 0 0,1-1-1 0 0,0 1 0 0 0,0 0 0 0 0,1 0 0 0 0,0 1 1 0 0,0-1-1 0 0,6-6 0 0 0,-9 12-275 0 0,0 1 0 0 0,0-1 0 0 0,0 0 0 0 0,1 1 0 0 0,-1-1 0 0 0,0 1 0 0 0,1 0 0 0 0,-1-1 0 0 0,0 1-1 0 0,1 0 1 0 0,-1 0 0 0 0,0 0 0 0 0,1-1 0 0 0,-1 2 0 0 0,0-1 0 0 0,1 0 0 0 0,-1 0 0 0 0,0 0 0 0 0,1 1 0 0 0,-1-1 0 0 0,0 0 0 0 0,1 1 0 0 0,-1-1 0 0 0,0 1 0 0 0,0 0 0 0 0,0-1 0 0 0,1 1 0 0 0,0 1 0 0 0,39 30-5702 0 0,-34-27 3614 0 0,23 22-4599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18 13051 0 0,'-5'2'982'0'0,"0"1"0"0"0,0-1 0 0 0,1 1 0 0 0,-1 0-1 0 0,1 0 1 0 0,0 0 0 0 0,-5 6 0 0 0,5-5-419 0 0,1 0-1 0 0,0 0 0 0 0,0 0 0 0 0,0 1 1 0 0,1-1-1 0 0,-1 1 0 0 0,-1 4 1 0 0,2-1-356 0 0,0 0 0 0 0,0 0 1 0 0,0 0-1 0 0,1 0 0 0 0,0 1 1 0 0,1-1-1 0 0,0 0 1 0 0,0 0-1 0 0,3 16 0 0 0,-1-11-314 0 0,1 0 0 0 0,1 0-1 0 0,0-1 1 0 0,0 1 0 0 0,1-1 0 0 0,1 0-1 0 0,0-1 1 0 0,1 1 0 0 0,0-1-1 0 0,0-1 1 0 0,1 1 0 0 0,1-1-1 0 0,11 11 1 0 0,-17-18 85 0 0,0 0-1 0 0,1-1 0 0 0,-1 0 1 0 0,1 0-1 0 0,-1 0 1 0 0,1 0-1 0 0,-1 0 0 0 0,1-1 1 0 0,0 1-1 0 0,0-1 1 0 0,0 0-1 0 0,0 0 0 0 0,0 0 1 0 0,6-1-1 0 0,-7 0 19 0 0,0 0 0 0 0,-1-1 0 0 0,1 0 0 0 0,-1 1 0 0 0,1-1 0 0 0,-1 0 0 0 0,1 0 0 0 0,-1 0 0 0 0,0-1 0 0 0,0 1 0 0 0,0-1 0 0 0,1 1 0 0 0,-1-1 0 0 0,0 0 0 0 0,-1 1 0 0 0,1-1-1 0 0,0 0 1 0 0,-1 0 0 0 0,1 0 0 0 0,-1-1 0 0 0,1 1 0 0 0,-1 0 0 0 0,2-5 0 0 0,7-16 37 0 0,-1 0 1 0 0,-1-1-1 0 0,-1-1 0 0 0,-1 1 1 0 0,-1-1-1 0 0,-1 0 1 0 0,-1 0-1 0 0,-1-25 0 0 0,-2 45-72 0 0,0 1 0 0 0,-1-1 1 0 0,1 1-1 0 0,-1 0 0 0 0,0 0 0 0 0,0-1 0 0 0,0 1 0 0 0,-1 0 0 0 0,0 0 1 0 0,0 0-1 0 0,0 0 0 0 0,0 0 0 0 0,0 1 0 0 0,-1-1 0 0 0,1 1 0 0 0,-1-1 1 0 0,0 1-1 0 0,0 0 0 0 0,0 0 0 0 0,-4-3 0 0 0,3 4-58 0 0,1 0-1 0 0,-1 1 1 0 0,0-1-1 0 0,0 1 1 0 0,1-1 0 0 0,-1 1-1 0 0,0 0 1 0 0,0 1-1 0 0,0-1 1 0 0,0 1-1 0 0,0-1 1 0 0,0 1 0 0 0,0 0-1 0 0,0 1 1 0 0,0-1-1 0 0,0 1 1 0 0,0 0 0 0 0,0 0-1 0 0,0 0 1 0 0,0 0-1 0 0,0 1 1 0 0,-3 1 0 0 0,-2 2-285 0 0,1 1 0 0 0,-1-1 0 0 0,1 1 0 0 0,0 1 0 0 0,1-1 0 0 0,-1 1 0 0 0,1 1 0 0 0,1-1 0 0 0,-9 14 0 0 0,10-14 324 0 0,0 0 0 0 0,0 1 0 0 0,1-1 0 0 0,0 1 0 0 0,1 0-1 0 0,0 0 1 0 0,0 1 0 0 0,1-1 0 0 0,0 1 0 0 0,0-1 0 0 0,0 12 0 0 0,2-19 125 0 0,1 1-1 0 0,-1 0 1 0 0,1-1 0 0 0,-1 1 0 0 0,1-1 0 0 0,-1 1 0 0 0,1-1 0 0 0,0 1 0 0 0,0-1 0 0 0,0 0 0 0 0,0 1 0 0 0,0-1 0 0 0,0 0 0 0 0,0 0 0 0 0,0 1 0 0 0,1-1 0 0 0,-1 0 0 0 0,0 0 0 0 0,1-1-1 0 0,-1 1 1 0 0,1 0 0 0 0,-1 0 0 0 0,1-1 0 0 0,-1 1 0 0 0,1-1 0 0 0,-1 1 0 0 0,1-1 0 0 0,2 1 0 0 0,5 1 170 0 0,0-1 0 0 0,0 1 0 0 0,16-1 1 0 0,-12-1-421 0 0,0-1 1 0 0,-1-1 0 0 0,1 0 0 0 0,0 0 0 0 0,-1-1 0 0 0,20-8 0 0 0,1-5-4208 0 0,-4-5-4355 0 0,-18 13 3958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0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5593 0 0,'-14'17'8777'0'0,"4"6"-4533"0"0,-1 27-2212 0 0,8-37-1445 0 0,1-2-544 0 0,0 1 0 0 0,0 0 0 0 0,1 0 0 0 0,0 0 1 0 0,1 0-1 0 0,2 13 0 0 0,-2-23-52 0 0,1 0 0 0 0,-1 0 0 0 0,1 0 0 0 0,0 1-1 0 0,-1-1 1 0 0,1 0 0 0 0,0 0 0 0 0,0 0 0 0 0,0-1 0 0 0,0 1 0 0 0,1 0 0 0 0,-1 0 0 0 0,0-1-1 0 0,1 1 1 0 0,0 0 0 0 0,2 1 0 0 0,-2-1-4 0 0,1-1 0 0 0,-1 0-1 0 0,1-1 1 0 0,-1 1 0 0 0,1 0 0 0 0,-1-1-1 0 0,1 1 1 0 0,-1-1 0 0 0,1 0 0 0 0,0 0 0 0 0,-1 0-1 0 0,1 0 1 0 0,-1 0 0 0 0,1-1 0 0 0,0 1-1 0 0,-1-1 1 0 0,5-1 0 0 0,-1 0-521 0 0,0 0 0 0 0,0-1 1 0 0,0 1-1 0 0,-1-1 0 0 0,8-5 1 0 0,-11 7-45 0 0,0 0 1 0 0,-1-1 0 0 0,1 1 0 0 0,-1 0 0 0 0,1-1 0 0 0,-1 1 0 0 0,1-1 0 0 0,-1 1-1 0 0,0-1 1 0 0,0 1 0 0 0,0-1 0 0 0,0 0 0 0 0,0 0 0 0 0,0 0 0 0 0,-1 0 0 0 0,1 1-1 0 0,0-1 1 0 0,-1 0 0 0 0,0 0 0 0 0,1-2 0 0 0</inkml:trace>
  <inkml:trace contextRef="#ctx0" brushRef="#br0" timeOffset="1">43 334 5073 0 0,'-15'18'3665'0'0,"4"3"592"0"0,-1 3-528 0 0,8-3-1153 0 0,4-3-1000 0 0,3-2-591 0 0,4-1-433 0 0,4-2-272 0 0,2 1-152 0 0,6 0-88 0 0,-1-2-8 0 0,4-2-72 0 0,3-2-536 0 0,2-4-1297 0 0,2-5-2111 0 0,-4-8-1482 0 0,6-5-1879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1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8074 0 0,'-38'17'15242'0'0,"65"-29"-13475"0"0,-8 10-1529 0 0,-1 0 1 0 0,1 2-1 0 0,0 0 1 0 0,0 1-1 0 0,0 1 1 0 0,35 9-1 0 0,-3-3-87 0 0,418 66 527 0 0,-350-65 35 0 0,233-11 0 0 0,-214-3-222 0 0,-112 3-362 0 0,-1-1 0 0 0,43-11 0 0 0,-23 4-74 0 0,-40 9-139 0 0,0 0 1 0 0,-1 1 0 0 0,1-1 0 0 0,0 1-1 0 0,0 0 1 0 0,0 0 0 0 0,0 1-1 0 0,-1-1 1 0 0,1 1 0 0 0,0 0-1 0 0,0 1 1 0 0,8 2 0 0 0,6 8-3152 0 0,-2 5-3907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2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5937 0 0,'-5'5'1072'0'0,"1"-1"-1"0"0,0 1 1 0 0,0-1-1 0 0,1 1 1 0 0,0 1-1 0 0,0-1 0 0 0,0 0 1 0 0,0 1-1 0 0,1-1 1 0 0,0 1-1 0 0,0 0 1 0 0,-2 8-1 0 0,3 1 124 0 0,0-1 0 0 0,0 0 0 0 0,2 0 0 0 0,1 17 1 0 0,-1-4-960 0 0,-1 1 0 0 0,-6 45 0 0 0,2-49-92 0 0,2 0 0 0 0,1 1 0 0 0,4 41 0 0 0,-3-63-144 0 0,1 0 1 0 0,-1 0-1 0 0,1 0 1 0 0,0 0-1 0 0,0 0 0 0 0,0 0 1 0 0,1 0-1 0 0,-1 0 1 0 0,1 0-1 0 0,-1-1 1 0 0,1 1-1 0 0,0-1 0 0 0,0 1 1 0 0,0-1-1 0 0,1 0 1 0 0,-1 0-1 0 0,0 0 1 0 0,1 0-1 0 0,0 0 0 0 0,-1 0 1 0 0,1 0-1 0 0,0-1 1 0 0,0 0-1 0 0,0 1 1 0 0,0-1-1 0 0,0 0 1 0 0,0-1-1 0 0,3 2 0 0 0,9 0 5 0 0,0 0 0 0 0,1-1 0 0 0,-1-1 0 0 0,25-2 0 0 0,-17 1 0 0 0,361-25-639 0 0,-328 27-1438 0 0,-20 4-3443 0 0,-35-5 5110 0 0,1 1-1198 0 0,-1-1 1374 0 0,-1 0 0 0 0,0 0 0 0 0,0 0 0 0 0,1 0 0 0 0,-1 0 0 0 0,0 0 0 0 0,1 0 0 0 0,-1 0 0 0 0,0 0 0 0 0,1 0 0 0 0,-1 0 0 0 0,0 0 0 0 0,0 0 0 0 0,1 0 0 0 0,-1 0 0 0 0,0 0 0 0 0,1 0 0 0 0,-1-1 0 0 0,0 1 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2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58 14891 0 0,'-3'-5'2018'0'0,"-11"-21"3495"0"0,14 25-5386 0 0,-1 0-1 0 0,1 0 1 0 0,-1 0-1 0 0,1 0 1 0 0,0 0-1 0 0,0 0 0 0 0,-1 0 1 0 0,1 0-1 0 0,0 0 1 0 0,0 0-1 0 0,0 0 1 0 0,0 0-1 0 0,0 0 1 0 0,0 0-1 0 0,0 0 1 0 0,0 0-1 0 0,1 0 1 0 0,-1 0-1 0 0,0 0 1 0 0,1 0-1 0 0,-1 0 1 0 0,0 0-1 0 0,2-1 0 0 0,-1 2-103 0 0,0 0 0 0 0,0-1 0 0 0,0 1 0 0 0,0 0 0 0 0,0 0-1 0 0,1 0 1 0 0,-1 0 0 0 0,0 0 0 0 0,0 0 0 0 0,0 0-1 0 0,0 0 1 0 0,0 0 0 0 0,1 0 0 0 0,-1 1 0 0 0,0-1-1 0 0,0 0 1 0 0,0 1 0 0 0,0-1 0 0 0,0 1 0 0 0,0-1-1 0 0,1 2 1 0 0,25 13 166 0 0,-27-14-174 0 0,166 122 1172 0 0,-121-88-988 0 0,-42-33-177 0 0,0 1 0 0 0,0-1 0 0 0,-1 0 0 0 0,1 1 0 0 0,-1 0 1 0 0,1-1-1 0 0,-1 1 0 0 0,0 0 0 0 0,0 0 0 0 0,-1 1 0 0 0,1-1 1 0 0,-1 0-1 0 0,1 0 0 0 0,-1 1 0 0 0,0-1 0 0 0,0 1 0 0 0,1 6 1 0 0,-2-5 3 0 0,-1 0 0 0 0,1 1 1 0 0,-1-1-1 0 0,0 0 1 0 0,0 0-1 0 0,0 0 0 0 0,-1 0 1 0 0,1 0-1 0 0,-1 0 0 0 0,-1-1 1 0 0,-2 6-1 0 0,-7 9 26 0 0,-2 0 0 0 0,0-1 0 0 0,-1-1 0 0 0,-25 22 0 0 0,36-35-55 0 0,-26 23-51 0 0,20-18-177 0 0,-1 0 1 0 0,1 0-1 0 0,1 1 1 0 0,0 0 0 0 0,0 1-1 0 0,-9 16 1 0 0,17-25-76 0 0,0 0 1 0 0,0 0 0 0 0,0 0 0 0 0,1 0-1 0 0,-1 0 1 0 0,1 0 0 0 0,0 0 0 0 0,0 0-1 0 0,0 1 1 0 0,0 2 0 0 0,0-4-16 0 0,0-1 1 0 0,0 1 0 0 0,0 0-1 0 0,0-1 1 0 0,0 1 0 0 0,1 0-1 0 0,-1-1 1 0 0,0 1 0 0 0,0-1-1 0 0,1 1 1 0 0,-1 0 0 0 0,0-1-1 0 0,1 1 1 0 0,-1-1 0 0 0,1 1-1 0 0,-1-1 1 0 0,1 1 0 0 0,-1-1-1 0 0,1 0 1 0 0,-1 1-1 0 0,1-1 1 0 0,-1 0 0 0 0,1 1-1 0 0,-1-1 1 0 0,1 0 0 0 0,0 1-1 0 0,-1-1 1 0 0,1 0 0 0 0,-1 0-1 0 0,1 0 1 0 0,0 0 0 0 0,-1 1-1 0 0,1-1 1 0 0,0 0 0 0 0,-1 0-1 0 0,1 0 1 0 0,0-1 0 0 0,0 1-1 0 0,14-2-6896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2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5465 0 0,'0'0'17966'0'0,"9"29"-15490"0"0,-5 11-1893 0 0,-2-1 1 0 0,-3 49-1 0 0,0 30-1055 0 0,2-99-593 0 0,1 0 1 0 0,1-1 0 0 0,1 1 0 0 0,6 21-1 0 0,-9-38 669 0 0,6 16-3273 0 0,-7-17 3447 0 0,0-1 1 0 0,1 0-1 0 0,-1 1 1 0 0,0-1 0 0 0,0 0-1 0 0,0 0 1 0 0,0 1-1 0 0,0-1 1 0 0,0 0 0 0 0,0 1-1 0 0,6 2-4648 0 0,-6-3 4648 0 0,1 0 1 0 0,-1 0 0 0 0,0 0-1 0 0,1 0 1 0 0,-1 0-1 0 0,0-1 1 0 0,1 1 0 0 0,-1 0-1 0 0,0 0 1 0 0,0 0-1 0 0,1 0 1 0 0,-1 0 0 0 0,0 0-1 0 0,1-1-663 0 0,5-5-3678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0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78 6017 0 0,'-22'-8'6205'0'0,"22"8"-5921"0"0,-1 0 0 0 0,0-1 0 0 0,1 1 0 0 0,-1 0 0 0 0,0 0 0 0 0,1 0 0 0 0,-1-1 0 0 0,1 1 0 0 0,-1 0 0 0 0,0 0 0 0 0,1 0 0 0 0,-1 0 0 0 0,0 0 0 0 0,0 0 1 0 0,1 1-1 0 0,-1-1 0 0 0,1 0 0 0 0,-1 0 0 0 0,0 0 0 0 0,1 1 0 0 0,-1-1 0 0 0,0 0 0 0 0,1 0 0 0 0,-1 1 0 0 0,1-1 0 0 0,-1 1 0 0 0,1-1 0 0 0,-1 1 0 0 0,30-12 3130 0 0,-9 0-3134 0 0,1 1 0 0 0,1 1 0 0 0,0 1 0 0 0,0 1-1 0 0,37-7 1 0 0,-53 13-261 0 0,0 0-1 0 0,0 1 0 0 0,0-1 0 0 0,0 2 1 0 0,0-1-1 0 0,0 1 0 0 0,1-1 1 0 0,-1 2-1 0 0,0-1 0 0 0,-1 1 1 0 0,1 0-1 0 0,0 0 0 0 0,0 0 1 0 0,-1 1-1 0 0,0 0 0 0 0,1 0 1 0 0,-1 0-1 0 0,0 1 0 0 0,0 0 1 0 0,-1 0-1 0 0,1 0 0 0 0,-1 0 1 0 0,0 1-1 0 0,0 0 0 0 0,0 0 1 0 0,3 7-1 0 0,-2-3 47 0 0,0 1-1 0 0,-1-1 1 0 0,0 1 0 0 0,-1 1 0 0 0,0-1 0 0 0,0 0-1 0 0,-1 1 1 0 0,-1-1 0 0 0,0 1 0 0 0,0-1-1 0 0,-1 1 1 0 0,-2 17 0 0 0,-3 12 44 0 0,-2 0 1 0 0,-13 40 0 0 0,0 3-356 0 0,17-68-398 0 0,-8 47-1335 0 0,9-41-1934 0 0,1 0-3451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76 4409 0 0,'9'-30'9972'0'0,"-7"27"-8833"0"0,0-1 1 0 0,-1 1-1 0 0,0 0 1 0 0,0-1 0 0 0,0 1-1 0 0,0-1 1 0 0,-1 1 0 0 0,1-1-1 0 0,-1 1 1 0 0,0-8-1 0 0,-20 35 1527 0 0,-2 14-2849 0 0,2 0-1 0 0,1 1 0 0 0,3 1 0 0 0,-24 82 0 0 0,40-120 158 0 0,-1-1-1 0 0,0 1 0 0 0,1 0 0 0 0,-1-1 1 0 0,1 1-1 0 0,0 0 0 0 0,0-1 0 0 0,0 1 1 0 0,-1 0-1 0 0,1-1 0 0 0,1 1 0 0 0,-1 0 0 0 0,0-1 1 0 0,0 1-1 0 0,1-1 0 0 0,-1 1 0 0 0,1 0 1 0 0,-1-1-1 0 0,1 1 0 0 0,0-1 0 0 0,-1 1 1 0 0,1-1-1 0 0,0 1 0 0 0,0-1 0 0 0,0 0 0 0 0,2 2 1 0 0,1-1 8 0 0,-1 0 0 0 0,1-1 1 0 0,0 1-1 0 0,0-1 1 0 0,-1 0-1 0 0,1 0 1 0 0,0-1-1 0 0,0 1 0 0 0,0-1 1 0 0,5 0-1 0 0,253 26-176 0 0,-150-6-5342 0 0,-112-20 5529 0 0,14 1-5874 0 0,-9-19-8424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15435 0 0,'-1'9'9267'0'0,"0"9"-6707"0"0,-2 33-2990 0 0,6 9 138 0 0,3 0 0 0 0,2-1 0 0 0,19 71 0 0 0,-9-66-3862 0 0,4-2-3514 0 0,-16-47 2388 0 0,2-1-697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 8450 0 0,'-3'-1'735'0'0,"0"-1"0"0"0,0 1 0 0 0,0 0 0 0 0,0 0 1 0 0,-1 0-1 0 0,1 1 0 0 0,0-1 0 0 0,0 1 0 0 0,-1-1 0 0 0,1 1 1 0 0,0 0-1 0 0,0 0 0 0 0,-1 1 0 0 0,1-1 0 0 0,0 1 0 0 0,0 0 1 0 0,-4 1-1 0 0,2 0-317 0 0,-1 0 1 0 0,1 1 0 0 0,0 0-1 0 0,1 0 1 0 0,-1 0-1 0 0,0 1 1 0 0,1 0-1 0 0,0 0 1 0 0,-4 5 0 0 0,-7 8-222 0 0,2 2 0 0 0,1 0 0 0 0,-20 38 0 0 0,30-52 104 0 0,-3 4-266 0 0,1 1 1 0 0,0-1 0 0 0,1 1-1 0 0,-1 0 1 0 0,2 1 0 0 0,0-1 0 0 0,0 0-1 0 0,1 1 1 0 0,0-1 0 0 0,0 1-1 0 0,2-1 1 0 0,1 18 0 0 0,-1-21-43 0 0,1 0 0 0 0,0-1 1 0 0,0 0-1 0 0,0 0 0 0 0,1 1 1 0 0,0-1-1 0 0,0-1 0 0 0,0 1 1 0 0,1 0-1 0 0,0-1 0 0 0,0 0 1 0 0,0 0-1 0 0,1 0 0 0 0,0 0 1 0 0,-1-1-1 0 0,2 1 0 0 0,-1-2 1 0 0,0 1-1 0 0,1 0 0 0 0,0-1 1 0 0,8 3-1 0 0,-7-3 9 0 0,0 0-1 0 0,0-1 0 0 0,0 0 1 0 0,0 0-1 0 0,1-1 1 0 0,-1 0-1 0 0,1 0 0 0 0,-1-1 1 0 0,0 0-1 0 0,1 0 0 0 0,-1-1 1 0 0,1 0-1 0 0,-1 0 1 0 0,1 0-1 0 0,-1-1 0 0 0,0-1 1 0 0,0 1-1 0 0,0-1 1 0 0,0 0-1 0 0,-1 0 0 0 0,1-1 1 0 0,-1 0-1 0 0,0 0 1 0 0,10-9-1 0 0,-10 7 14 0 0,1 0 0 0 0,-1-1 0 0 0,0 0 0 0 0,0-1 0 0 0,0 1 0 0 0,-1-1-1 0 0,-1 0 1 0 0,1 0 0 0 0,-1 0 0 0 0,-1-1 0 0 0,1 0 0 0 0,-2 1 0 0 0,1-1 0 0 0,-1 0 0 0 0,0-1 0 0 0,-1 1 0 0 0,0 0 0 0 0,-1 0 0 0 0,0-15 0 0 0,-1 16-31 0 0,-1-1 1 0 0,0 1-1 0 0,0 0 1 0 0,0 0 0 0 0,-1 0-1 0 0,0 0 1 0 0,-1 0-1 0 0,0 0 1 0 0,0 1 0 0 0,-1-1-1 0 0,0 1 1 0 0,0 1-1 0 0,0-1 1 0 0,-1 1 0 0 0,0 0-1 0 0,-1 0 1 0 0,1 0-1 0 0,-1 1 1 0 0,0 0 0 0 0,0 0-1 0 0,-1 1 1 0 0,1 0-1 0 0,-1 1 1 0 0,0-1 0 0 0,0 1-1 0 0,0 1 1 0 0,0-1-1 0 0,-1 2 1 0 0,1-1 0 0 0,-1 1-1 0 0,1 0 1 0 0,-1 1-1 0 0,1 0 1 0 0,-1 0 0 0 0,0 1-1 0 0,1 0 1 0 0,-1 0-1 0 0,1 1 1 0 0,0 0 0 0 0,0 1-1 0 0,-11 4 1 0 0,11-3-371 0 0,1-1-1 0 0,0 1 1 0 0,0 0 0 0 0,-7 7 0 0 0,12-9-726 0 0,-1 0 0 0 0,1 0 1 0 0,-1 1-1 0 0,1-1 0 0 0,0 1 0 0 0,0 0 1 0 0,-2 4-1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2:5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 6385 0 0,'-1'0'626'0'0,"1"-1"-314"0"0,0 1 1 0 0,0-1 0 0 0,0 1-1 0 0,-1 0 1 0 0,5-11 8755 0 0,-3 11-8756 0 0,20 0 3563 0 0,38 22-5998 0 0,-34-12 3113 0 0,14 3-1018 0 0,53 15-73 0 0,-82-25 17 0 0,0-1 1 0 0,0-1 0 0 0,1 0-1 0 0,-1 0 1 0 0,0-1-1 0 0,20-2 1 0 0,-29 2 84 0 0,1 0-1 0 0,-1 0 1 0 0,0-1-1 0 0,1 1 1 0 0,-1 0-1 0 0,0-1 1 0 0,1 1 0 0 0,-1-1-1 0 0,0 1 1 0 0,0-1-1 0 0,0 1 1 0 0,1-1-1 0 0,-1 0 1 0 0,0 0 0 0 0,0 0-1 0 0,0 0 1 0 0,0 1-1 0 0,0-1 1 0 0,0-1-1 0 0,-1 1 1 0 0,2-2 0 0 0,-2 2 4 0 0,0 1 0 0 0,0-1 0 0 0,0 0 0 0 0,0 0 0 0 0,-1 0 0 0 0,1 0 0 0 0,0 0 0 0 0,-1 0 1 0 0,1 1-1 0 0,-1-1 0 0 0,1 0 0 0 0,-1 0 0 0 0,1 0 0 0 0,-1 1 0 0 0,1-1 0 0 0,-1 0 0 0 0,0 1 1 0 0,1-1-1 0 0,-1 1 0 0 0,0-1 0 0 0,0 0 0 0 0,1 1 0 0 0,-1 0 0 0 0,0-1 0 0 0,0 1 1 0 0,0-1-1 0 0,0 1 0 0 0,0 0 0 0 0,1 0 0 0 0,-1 0 0 0 0,0-1 0 0 0,-2 1 0 0 0,-9-3 18 0 0,0 1-1 0 0,0 0 0 0 0,-1 0 0 0 0,1 1 1 0 0,-1 1-1 0 0,1 0 0 0 0,-1 1 0 0 0,1 0 1 0 0,-1 1-1 0 0,-15 4 0 0 0,9-1 44 0 0,0 1 0 0 0,0 1 0 0 0,1 0 1 0 0,0 2-1 0 0,-31 18 0 0 0,44-24-60 0 0,0 0-1 0 0,1 1 1 0 0,-1-1 0 0 0,1 1 0 0 0,0 0 0 0 0,0 0 0 0 0,1 0 0 0 0,-1 1-1 0 0,1-1 1 0 0,0 1 0 0 0,0 0 0 0 0,0 0 0 0 0,1 0 0 0 0,0 0-1 0 0,0 1 1 0 0,0-1 0 0 0,0 0 0 0 0,1 1 0 0 0,-1 7 0 0 0,2-4 0 0 0,0-1 0 0 0,1 1 0 0 0,0-1 0 0 0,0 0 1 0 0,1 1-1 0 0,0-1 0 0 0,0 0 0 0 0,1 0 0 0 0,0 0 1 0 0,0 0-1 0 0,1-1 0 0 0,7 11 0 0 0,3 4 49 0 0,2 1-1 0 0,0-2 1 0 0,2 0 0 0 0,36 32-1 0 0,-37-37-761 0 0,2-2 0 0 0,21 13 0 0 0,-25-18-1387 0 0,0-1 0 0 0,1 0 1 0 0,21 6-1 0 0,4 0-4477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31 6873 0 0,'-38'-23'13415'0'0,"60"16"-11280"0"0,-12 6-2065 0 0,1 1 0 0 0,-1 1 0 0 0,1 0 0 0 0,-1 0-1 0 0,1 1 1 0 0,-1 0 0 0 0,0 1 0 0 0,0 0 0 0 0,0 0-1 0 0,0 1 1 0 0,0 1 0 0 0,16 10 0 0 0,-20-11-27 0 0,0 1-1 0 0,0-1 1 0 0,-1 1 0 0 0,0 1 0 0 0,1-1 0 0 0,-2 1-1 0 0,1 0 1 0 0,-1 0 0 0 0,0 0 0 0 0,0 0 0 0 0,0 1-1 0 0,-1 0 1 0 0,0 0 0 0 0,-1 0 0 0 0,1 0-1 0 0,-1 0 1 0 0,-1 0 0 0 0,2 14 0 0 0,-3 4-331 0 0,-1 0 1 0 0,-1-1 0 0 0,-1 1-1 0 0,-1-1 1 0 0,-2 0 0 0 0,0 0-1 0 0,-1 0 1 0 0,-2-1 0 0 0,0 0-1 0 0,-2-1 1 0 0,0 0 0 0 0,-18 26-1 0 0,26-44 163 0 0,0 0-1 0 0,-1 0 0 0 0,1-1 0 0 0,-1 1 1 0 0,0-1-1 0 0,0 0 0 0 0,0 0 1 0 0,-1 0-1 0 0,-4 3 0 0 0,8-6 118 0 0,-1 1 0 0 0,1 0 0 0 0,0-1 0 0 0,-1 1 0 0 0,1-1-1 0 0,0 1 1 0 0,-1-1 0 0 0,1 0 0 0 0,0 0 0 0 0,-1 1 0 0 0,1-1 0 0 0,0 0 0 0 0,-1 0 0 0 0,1 0-1 0 0,-1-1 1 0 0,1 1 0 0 0,0 0 0 0 0,-1 0 0 0 0,1-1 0 0 0,0 1 0 0 0,-1-1 0 0 0,1 1 0 0 0,0-1-1 0 0,-1 0 1 0 0,1 1 0 0 0,0-1 0 0 0,0 0 0 0 0,0 0 0 0 0,0 0 0 0 0,0 0 0 0 0,0 0-1 0 0,0 0 1 0 0,0 0 0 0 0,0 0 0 0 0,0 0 0 0 0,1 0 0 0 0,-1 0 0 0 0,0-2 0 0 0,0 2 35 0 0,1 0 0 0 0,-1 1 0 0 0,1-1-1 0 0,0 0 1 0 0,-1 0 0 0 0,1 0 0 0 0,0 0 0 0 0,-1 1 0 0 0,1-1 0 0 0,0 0 0 0 0,0 0 0 0 0,0 0 0 0 0,0 0 0 0 0,0 0 0 0 0,0 0 0 0 0,0 0 0 0 0,0 0 0 0 0,0 0 0 0 0,1 1 0 0 0,-1-1 0 0 0,0 0 0 0 0,1 0 0 0 0,-1 0-1 0 0,0 0 1 0 0,1 1 0 0 0,-1-1 0 0 0,1 0 0 0 0,0-1 0 0 0,1 1 28 0 0,0-1 1 0 0,0 1-1 0 0,0 0 0 0 0,0 0 1 0 0,0 0-1 0 0,0 0 0 0 0,0 0 0 0 0,0 0 1 0 0,0 1-1 0 0,0-1 0 0 0,4 0 1 0 0,3 0 95 0 0,0 0 0 0 0,1 0 1 0 0,-1 1-1 0 0,15 2 1 0 0,1 3-34 0 0,-1 2 1 0 0,0 0-1 0 0,-1 2 1 0 0,41 20-1 0 0,-34-14-493 0 0,56 18 0 0 0,-82-32 123 0 0,0 0-1 0 0,0 0 1 0 0,0 0 0 0 0,0-1-1 0 0,0 1 1 0 0,0-1 0 0 0,6 0-1 0 0,-9-1-138 0 0,0 1-1 0 0,1 0 0 0 0,-1 0 1 0 0,0-1-1 0 0,1 1 0 0 0,-1-1 1 0 0,0 1-1 0 0,0-1 1 0 0,1 0-1 0 0,-1 1 0 0 0,0-1 1 0 0,0 0-1 0 0,0 0 0 0 0,0 0 1 0 0,0 0-1 0 0,0 0 0 0 0,0 0 1 0 0,0 0-1 0 0,0 0 0 0 0,-1 0 1 0 0,1 0-1 0 0,0 0 0 0 0,0-3 1 0 0,4-5-5365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77 5721 0 0,'-3'0'709'0'0,"0"0"-1"0"0,0 0 1 0 0,0 0 0 0 0,1 0-1 0 0,-1 0 1 0 0,0 1 0 0 0,0-1-1 0 0,1 1 1 0 0,-1 0-1 0 0,0 0 1 0 0,1 0 0 0 0,-1 0-1 0 0,0 0 1 0 0,1 1-1 0 0,0-1 1 0 0,-1 1 0 0 0,-2 2-1 0 0,2-1-373 0 0,0 0 0 0 0,-1 1-1 0 0,2-1 1 0 0,-1 1 0 0 0,0 0 0 0 0,1 0-1 0 0,0 0 1 0 0,-1 0 0 0 0,2 0-1 0 0,-3 5 1 0 0,2-2-335 0 0,0-1 1 0 0,1 1-1 0 0,-1 0 0 0 0,1-1 1 0 0,1 1-1 0 0,-1 0 1 0 0,1 0-1 0 0,0 0 0 0 0,1-1 1 0 0,-1 1-1 0 0,1 0 0 0 0,1-1 1 0 0,-1 1-1 0 0,6 11 0 0 0,-5-13-4 0 0,0-1 0 0 0,1 0 0 0 0,-1 0 0 0 0,1 0 0 0 0,1 0 0 0 0,-1-1 0 0 0,0 1 0 0 0,1-1 0 0 0,0 0-1 0 0,-1 0 1 0 0,1 0 0 0 0,0 0 0 0 0,1-1 0 0 0,7 4 0 0 0,-10-5 46 0 0,0-1 0 0 0,1 1 0 0 0,-1-1 0 0 0,0 1 1 0 0,0-1-1 0 0,1 0 0 0 0,-1 0 0 0 0,1 0 0 0 0,-1 0 0 0 0,0 0 0 0 0,1 0 0 0 0,-1-1 0 0 0,0 1 1 0 0,0-1-1 0 0,1 0 0 0 0,-1 1 0 0 0,0-1 0 0 0,0 0 0 0 0,0-1 0 0 0,0 1 0 0 0,0 0 0 0 0,0 0 1 0 0,0-1-1 0 0,0 1 0 0 0,-1-1 0 0 0,1 0 0 0 0,0 1 0 0 0,-1-1 0 0 0,0 0 0 0 0,1 0 0 0 0,-1 0 1 0 0,2-3-1 0 0,0-2 94 0 0,0 0 0 0 0,0 0 0 0 0,-1 0 0 0 0,0-1 0 0 0,0 1 0 0 0,-1-1 1 0 0,0 0-1 0 0,0 1 0 0 0,-1-1 0 0 0,0 0 0 0 0,0 1 0 0 0,-1-1 0 0 0,0 0 0 0 0,0 1 0 0 0,-3-9 1 0 0,1 2-91 0 0,-1 1 1 0 0,-1 0 0 0 0,0 0-1 0 0,0 1 1 0 0,-2-1 0 0 0,1 1-1 0 0,-14-18 1 0 0,18 28-53 0 0,0-1 1 0 0,1 1-1 0 0,-1 0 0 0 0,0 0 1 0 0,0 0-1 0 0,0 0 1 0 0,-1 0-1 0 0,1 1 0 0 0,0-1 1 0 0,-1 1-1 0 0,1-1 1 0 0,-1 1-1 0 0,1 0 0 0 0,-1 0 1 0 0,0 0-1 0 0,1 0 0 0 0,-1 1 1 0 0,0-1-1 0 0,0 1 1 0 0,0-1-1 0 0,1 1 0 0 0,-1 0 1 0 0,0 0-1 0 0,0 1 1 0 0,-4 0-1 0 0,4 0-165 0 0,1 0 0 0 0,-1 0 0 0 0,0 1 0 0 0,0-1 0 0 0,1 1 0 0 0,-1-1 0 0 0,1 1 0 0 0,0 0 0 0 0,-1 0 0 0 0,1 1 0 0 0,0-1 0 0 0,0 0 1 0 0,1 1-1 0 0,-1-1 0 0 0,0 1 0 0 0,1-1 0 0 0,-1 1 0 0 0,1 0 0 0 0,0 0 0 0 0,0 0 0 0 0,0-1 0 0 0,0 1 0 0 0,0 6 0 0 0,-4 43-8536 0 0,6-26 733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 11490 0 0,'1'-9'11899'0'0,"1"12"-9939"0"0,-4 4-791 0 0,1 7-537 0 0,-4 4-304 0 0,4 8-168 0 0,-2 4-104 0 0,1 3-56 0 0,2 2-56 0 0,0 0-256 0 0,5 1-408 0 0,2-1-793 0 0,1-2-1407 0 0,1-4-2161 0 0,-2-6-1009 0 0,4-5-1415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13843 0 0,'-1'1'401'0'0,"1"1"0"0"0,0-1 1 0 0,0 0-1 0 0,0 0 0 0 0,0 1 0 0 0,0-1 0 0 0,0 0 1 0 0,0 0-1 0 0,0 1 0 0 0,1-1 0 0 0,-1 0 0 0 0,0 0 0 0 0,1 1 1 0 0,-1-1-1 0 0,1 0 0 0 0,-1 0 0 0 0,1 0 0 0 0,0 0 1 0 0,1 2-1 0 0,-1-1-132 0 0,1-1 0 0 0,0 1 0 0 0,0-1 0 0 0,0 1 0 0 0,0-1 0 0 0,0 0 0 0 0,0 0 0 0 0,0 0 0 0 0,0 0 0 0 0,3 1 0 0 0,6 1-281 0 0,0 0 0 0 0,0-1 0 0 0,19 1 0 0 0,-16-2 566 0 0,41 10-439 0 0,-40-8-355 0 0,0 0 0 0 0,31 3 0 0 0,-81-24-2026 0 0,23 15 2160 0 0,0 1 1 0 0,-1 0 0 0 0,1 1-1 0 0,0 1 1 0 0,-1 0-1 0 0,1 0 1 0 0,-1 1-1 0 0,1 1 1 0 0,-13 3 0 0 0,17-4 134 0 0,-1 2 0 0 0,1-1 0 0 0,-1 1 0 0 0,1 0 0 0 0,0 1 0 0 0,1-1 0 0 0,-1 2 0 0 0,0-1 0 0 0,1 1 0 0 0,0 0 0 0 0,0 1 0 0 0,1-1 0 0 0,-11 12 0 0 0,16-15-1 0 0,0 0 0 0 0,0-1 0 0 0,0 1 0 0 0,0 0 0 0 0,0 0 0 0 0,0 0 0 0 0,0-1 0 0 0,0 1 0 0 0,1 0 0 0 0,-1 0 1 0 0,1 0-1 0 0,0 0 0 0 0,-1 0 0 0 0,1 0 0 0 0,0 1 0 0 0,0-1 0 0 0,0 0 0 0 0,0 0 0 0 0,1 0 0 0 0,0 3 0 0 0,0-2 36 0 0,0-1-1 0 0,1 1 0 0 0,-1 0 0 0 0,1 0 0 0 0,0 0 0 0 0,0-1 0 0 0,0 1 0 0 0,0-1 1 0 0,0 0-1 0 0,1 1 0 0 0,4 2 0 0 0,0 0 66 0 0,0 0 0 0 0,1 0 0 0 0,0-1 0 0 0,0-1 0 0 0,0 1 0 0 0,0-1 0 0 0,0-1 0 0 0,16 4 0 0 0,0-4 90 0 0,37-2 0 0 0,-29 0-321 0 0,-62 17-784 0 0,17-8 729 0 0,-69 30-61 0 0,58-28 255 0 0,-46 26-1 0 0,69-36-6 0 0,0-1 1 0 0,-1 1-1 0 0,1-1 0 0 0,0 1 0 0 0,0 0 1 0 0,0 0-1 0 0,0 0 0 0 0,0 0 1 0 0,0 0-1 0 0,0 0 0 0 0,0 0 0 0 0,0 0 1 0 0,0 0-1 0 0,1 0 0 0 0,-1 0 1 0 0,0 1-1 0 0,1-1 0 0 0,-1 0 0 0 0,1 0 1 0 0,-1 1-1 0 0,1-1 0 0 0,0 0 1 0 0,-1 1-1 0 0,1-1 0 0 0,0 0 0 0 0,0 1 1 0 0,0-1-1 0 0,0 1 0 0 0,0-1 0 0 0,0 0 1 0 0,1 1-1 0 0,-1-1 0 0 0,0 0 1 0 0,1 1-1 0 0,-1-1 0 0 0,1 0 0 0 0,-1 1 1 0 0,1-1-1 0 0,0 0 0 0 0,-1 0 1 0 0,3 2-1 0 0,-1 0-14 0 0,1 0 1 0 0,0-1-1 0 0,0 1 1 0 0,0-1-1 0 0,0 1 0 0 0,0-1 1 0 0,1 0-1 0 0,-1-1 1 0 0,1 1-1 0 0,-1 0 0 0 0,1-1 1 0 0,0 0-1 0 0,7 2 1 0 0,4-2-131 0 0,0 0-1 0 0,-1 0 1 0 0,1-2 0 0 0,0 0 0 0 0,21-4 0 0 0,34-13-5697 0 0,-67 16 4688 0 0,1 1 0 0 0,-1-1 0 0 0,0 1 1 0 0,0-1-1 0 0,0 0 0 0 0,0 0 0 0 0,0 0 1 0 0,5-5-1 0 0,4-3-4814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10546 0 0,'-1'11'9549'0'0,"-2"3"-3881"0"0,-3 4-2758 0 0,-5 13-3366 0 0,-7 22 33 0 0,7-1-115 0 0,7-28-2438 0 0,-12 36 1 0 0,14-54 685 0 0,-1 1 0 0 0,0-1 0 0 0,0 1 0 0 0,0-1 1 0 0,-8 9-1 0 0,3-5-3156 0 0</inkml:trace>
  <inkml:trace contextRef="#ctx0" brushRef="#br0" timeOffset="1">11 368 6217 0 0,'-4'9'5201'0'0,"1"0"-888"0"0,0 3-1016 0 0,4 3-1064 0 0,4-1-913 0 0,-1 0-704 0 0,5-1-424 0 0,5-2-168 0 0,2 1-32 0 0,7-3-72 0 0,4 0-392 0 0,4-3-752 0 0,3-3-1337 0 0,0-3-1624 0 0,-1-6-272 0 0,0-4 768 0 0,-1-9 1193 0 0,4-3-569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13067 0 0,'-5'3'2182'0'0,"-12"8"4616"0"0,9-3-3395 0 0,13-1-2102 0 0,16-1-808 0 0,47 9-345 0 0,-40-7-245 0 0,1-2 1 0 0,-1-2 0 0 0,41 3 0 0 0,-67-7 61 0 0,-1 0 0 0 0,0 0 0 0 0,1 0 0 0 0,-1 0 0 0 0,0 0 0 0 0,1 0-1 0 0,-1 0 1 0 0,0-1 0 0 0,1 1 0 0 0,-1 0 0 0 0,0-1 0 0 0,1 1 0 0 0,-1-1 0 0 0,0 0 0 0 0,0 1 0 0 0,0-1 0 0 0,2-1-1 0 0,-2 1 5 0 0,-1 1-1 0 0,0-1 0 0 0,0 1 1 0 0,0-1-1 0 0,1 1 1 0 0,-1-1-1 0 0,0 0 0 0 0,0 1 1 0 0,0-1-1 0 0,0 1 0 0 0,0-1 1 0 0,0 1-1 0 0,0-1 0 0 0,0 0 1 0 0,0 1-1 0 0,0-1 0 0 0,-1 1 1 0 0,1-1-1 0 0,0 1 0 0 0,0-1 1 0 0,0 1-1 0 0,-1-1 0 0 0,1 1 1 0 0,0-1-1 0 0,-1 1 0 0 0,1-1 1 0 0,-1 0-1 0 0,-1-1-18 0 0,0 0-1 0 0,0 0 1 0 0,0 0-1 0 0,0 0 1 0 0,-1 0 0 0 0,1 0-1 0 0,-1 1 1 0 0,1-1-1 0 0,-1 1 1 0 0,0 0 0 0 0,1-1-1 0 0,-1 1 1 0 0,0 1-1 0 0,0-1 1 0 0,-4-1 0 0 0,-1 2 58 0 0,0 0 1 0 0,1 1 0 0 0,-1-1-1 0 0,1 1 1 0 0,-1 1-1 0 0,1 0 1 0 0,0 0 0 0 0,-1 0-1 0 0,1 1 1 0 0,0 0 0 0 0,0 0-1 0 0,-11 7 1 0 0,9-3 48 0 0,0 0 0 0 0,0 0 1 0 0,1 0-1 0 0,0 1 0 0 0,0 1 0 0 0,1-1 0 0 0,0 1 1 0 0,-8 14-1 0 0,9-15-59 0 0,1 1 0 0 0,1 0 0 0 0,-1 0 0 0 0,2 0 1 0 0,-1 0-1 0 0,1 1 0 0 0,1-1 0 0 0,-1 1 0 0 0,2 0 0 0 0,-1 0 1 0 0,1 0-1 0 0,1-1 0 0 0,0 1 0 0 0,0 0 0 0 0,1 0 0 0 0,0 0 1 0 0,1 0-1 0 0,0 0 0 0 0,1-1 0 0 0,0 1 0 0 0,5 12 0 0 0,-5-18-167 0 0,-1 1 0 0 0,1-1 0 0 0,0 1-1 0 0,0-1 1 0 0,1 0 0 0 0,-1 0 0 0 0,1 0-1 0 0,0-1 1 0 0,0 1 0 0 0,0-1-1 0 0,0 0 1 0 0,1 0 0 0 0,-1-1 0 0 0,1 1-1 0 0,0-1 1 0 0,0 0 0 0 0,-1 0 0 0 0,1 0-1 0 0,1-1 1 0 0,-1 0 0 0 0,0 0-1 0 0,0 0 1 0 0,0-1 0 0 0,1 1 0 0 0,-1-1-1 0 0,0-1 1 0 0,0 1 0 0 0,8-2 0 0 0,-2 0-416 0 0,0-1 1 0 0,0-1 0 0 0,0 0-1 0 0,-1 0 1 0 0,0-1 0 0 0,0 0-1 0 0,0-1 1 0 0,0 0-1 0 0,-1-1 1 0 0,0 1 0 0 0,0-2-1 0 0,9-10 1 0 0,-6 5 240 0 0,-1-1 1 0 0,0 0-1 0 0,-1-1 0 0 0,0 0 1 0 0,9-22-1 0 0,-13 24 1347 0 0,-1 0 0 0 0,6-24 0 0 0,-9 28 293 0 0,-1-1 0 0 0,0 1 0 0 0,0-1 0 0 0,-1-15 0 0 0,0 25-1230 0 0,0-1-1 0 0,0 1 1 0 0,0 0 0 0 0,0 0 0 0 0,0 0-1 0 0,0 0 1 0 0,0 0 0 0 0,0 0-1 0 0,1-1 1 0 0,-1 1 0 0 0,0 0-1 0 0,0 0 1 0 0,0 0 0 0 0,0 0 0 0 0,0 0-1 0 0,0-1 1 0 0,0 1 0 0 0,0 0-1 0 0,0 0 1 0 0,0 0 0 0 0,0 0-1 0 0,-1 0 1 0 0,1-1 0 0 0,0 1 0 0 0,0 0-1 0 0,0 0 1 0 0,0 0 0 0 0,0 0-1 0 0,0 0 1 0 0,0 0 0 0 0,0-1-1 0 0,0 1 1 0 0,0 0 0 0 0,0 0 0 0 0,-1 0-1 0 0,1 0 1 0 0,0 0 0 0 0,0 0-1 0 0,0 0 1 0 0,0 0 0 0 0,0 0 0 0 0,0 0-1 0 0,-1 0 1 0 0,1-1 0 0 0,0 1-1 0 0,0 0 1 0 0,0 0 0 0 0,0 0-1 0 0,0 0 1 0 0,-1 0 0 0 0,1 0 0 0 0,0 0-1 0 0,0 0 1 0 0,0 0 0 0 0,0 0-1 0 0,0 0 1 0 0,-1 0 0 0 0,1 0-1 0 0,0 1 1 0 0,-7 9 1216 0 0,-6 20-1047 0 0,13-29-180 0 0,-4 8-7 0 0,-31 89 211 0 0,32-86-262 0 0,0 0 0 0 0,1 1 0 0 0,0-1 0 0 0,0 0 0 0 0,2 1 0 0 0,0 14 0 0 0,0-26 0 0 0,0 0 1 0 0,0 0-1 0 0,0-1 1 0 0,0 1-1 0 0,0 0 1 0 0,0 0-1 0 0,1 0 0 0 0,-1-1 1 0 0,0 1-1 0 0,0 0 1 0 0,1 0-1 0 0,-1-1 1 0 0,0 1-1 0 0,1 0 1 0 0,-1-1-1 0 0,1 1 0 0 0,-1 0 1 0 0,1-1-1 0 0,-1 1 1 0 0,1-1-1 0 0,-1 1 1 0 0,1-1-1 0 0,0 1 1 0 0,-1-1-1 0 0,1 1 0 0 0,0-1 1 0 0,-1 0-1 0 0,1 1 1 0 0,0-1-1 0 0,0 0 1 0 0,-1 0-1 0 0,1 1 1 0 0,0-1-1 0 0,0 0 0 0 0,-1 0 1 0 0,1 0-1 0 0,0 0 1 0 0,0 0-1 0 0,0 0 1 0 0,-1 0-1 0 0,1 0 1 0 0,0 0-1 0 0,0-1 0 0 0,6-1-21 0 0,0 0-1 0 0,-1 0 0 0 0,0-1 1 0 0,9-4-1 0 0,5-2-130 0 0,31-6-1998 0 0,-15 12-3809 0 0,-5 6-3921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19716 0 0,'3'4'3457'0'0,"3"1"-1929"0"0,0-1-215 0 0,0-1-497 0 0,-1 0-464 0 0,-1 0-440 0 0,1 0-464 0 0,1-3-505 0 0,2 2-919 0 0,-2-2-2041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15 6617 0 0,'-2'-2'674'0'0,"1"1"0"0"0,-1-1 0 0 0,0 1 0 0 0,1 0 0 0 0,-1 0 0 0 0,0 0 0 0 0,0 0 0 0 0,0 0-1 0 0,0 0 1 0 0,0 1 0 0 0,0-1 0 0 0,0 0 0 0 0,0 1 0 0 0,-1 0 0 0 0,1 0 0 0 0,0-1-1 0 0,0 1 1 0 0,-2 1 0 0 0,1-1-373 0 0,0 1 0 0 0,0 0 0 0 0,1 1 0 0 0,-1-1-1 0 0,0 0 1 0 0,1 1 0 0 0,0 0 0 0 0,-1-1 0 0 0,1 1 0 0 0,0 0 0 0 0,0 0-1 0 0,0 0 1 0 0,-3 4 0 0 0,-10 13 11 0 0,1 0 1 0 0,0 2-1 0 0,2 0 0 0 0,-14 29 1 0 0,-30 93-117 0 0,51-130-198 0 0,1 1 0 0 0,1 0 1 0 0,0-1-1 0 0,1 1 0 0 0,0 0 1 0 0,1 0-1 0 0,1 1 0 0 0,0-1 0 0 0,4 24 1 0 0,-2-27-31 0 0,1 1 0 0 0,1-1 0 0 0,0 0 0 0 0,0 1 0 0 0,1-2 0 0 0,1 1 0 0 0,0-1-1 0 0,0 0 1 0 0,1 0 0 0 0,0 0 0 0 0,16 15 0 0 0,67 59-2789 0 0,-26-33-5488 0 0,-33-27 123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6937 0 0,'-23'3'9914'0'0,"23"-3"-9688"0"0,-1 0 0 0 0,1 0 0 0 0,-1 0 0 0 0,0 0 0 0 0,1 0 1 0 0,-1 0-1 0 0,1 0 0 0 0,-1 1 0 0 0,1-1 0 0 0,-1 0 0 0 0,0 0 0 0 0,1 1 0 0 0,-1-1 0 0 0,1 0 0 0 0,-1 0 0 0 0,1 1 0 0 0,-1-1 0 0 0,1 1 0 0 0,0-1 0 0 0,-1 0 0 0 0,1 1 0 0 0,-1-1 0 0 0,1 1 0 0 0,0-1 0 0 0,0 1 0 0 0,-1-1 0 0 0,1 1 0 0 0,0-1 0 0 0,0 1 0 0 0,-1 0 0 0 0,1-1 0 0 0,0 1 1 0 0,0-1-1 0 0,0 2 0 0 0,1-1-142 0 0,1 0 0 0 0,0 0 0 0 0,0 0 1 0 0,0 0-1 0 0,-1-1 0 0 0,1 1 0 0 0,0-1 1 0 0,0 1-1 0 0,0-1 0 0 0,0 0 0 0 0,0 1 1 0 0,0-1-1 0 0,3-1 0 0 0,2 2 34 0 0,51 6-233 0 0,115-2 1 0 0,-75-10-4414 0 0,-96 6 3954 0 0,0-1 0 0 0,0 0 1 0 0,0 0-1 0 0,0 0 0 0 0,0-1 0 0 0,-1 1 0 0 0,1 0 0 0 0,0-1 0 0 0,0 1 0 0 0,0-1 0 0 0,0 0 0 0 0,-1 1 1 0 0,1-1-1 0 0,0 0 0 0 0,0 0 0 0 0,-1 0 0 0 0,1-1 0 0 0,-1 1 0 0 0,1 0 0 0 0,-1 0 0 0 0,0-1 0 0 0,1 1 1 0 0,1-4-1 0 0,8-3-4868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 9666 0 0,'-2'-1'628'0'0,"0"0"0"0"0,0 0 0 0 0,0 1 0 0 0,0-1-1 0 0,0 0 1 0 0,0 1 0 0 0,0 0 0 0 0,0-1 0 0 0,0 1 0 0 0,0 0 0 0 0,0 0-1 0 0,0 0 1 0 0,0 0 0 0 0,0 1 0 0 0,0-1 0 0 0,-1 0 0 0 0,1 1 0 0 0,0 0-1 0 0,0-1 1 0 0,-2 3 0 0 0,0-1-301 0 0,0 0 1 0 0,1 1-1 0 0,-1-1 0 0 0,1 1 0 0 0,0 0 0 0 0,0 0 1 0 0,0 1-1 0 0,1-1 0 0 0,-5 7 0 0 0,2-2-335 0 0,0 1-1 0 0,1-1 1 0 0,0 1-1 0 0,1 0 0 0 0,0 0 1 0 0,0 1-1 0 0,1-1 1 0 0,0 0-1 0 0,0 11 1 0 0,3-9 1 0 0,0 0 1 0 0,0 0-1 0 0,1-1 1 0 0,0 1-1 0 0,1-1 1 0 0,1 1-1 0 0,0-1 1 0 0,0 0 0 0 0,0 0-1 0 0,2 0 1 0 0,-1-1-1 0 0,8 9 1 0 0,-9-11-37 0 0,1-1-1 0 0,-1 1 1 0 0,2-2 0 0 0,-1 1-1 0 0,1 0 1 0 0,-1-1 0 0 0,2 0 0 0 0,-1 0-1 0 0,0-1 1 0 0,1 0 0 0 0,0 0-1 0 0,0-1 1 0 0,0 1 0 0 0,0-1 0 0 0,1-1-1 0 0,-1 0 1 0 0,12 2 0 0 0,-16-3 30 0 0,0-1 1 0 0,-1 0 0 0 0,1 0 0 0 0,0 0-1 0 0,-1-1 1 0 0,1 1 0 0 0,0-1 0 0 0,-1 1 0 0 0,1-1-1 0 0,-1 0 1 0 0,1 0 0 0 0,-1 0 0 0 0,1-1-1 0 0,-1 1 1 0 0,1 0 0 0 0,-1-1 0 0 0,0 0-1 0 0,3-2 1 0 0,-2 0 12 0 0,1 0-1 0 0,-1 0 1 0 0,0 0-1 0 0,-1 0 1 0 0,1-1-1 0 0,-1 1 1 0 0,0-1-1 0 0,0 0 1 0 0,2-6-1 0 0,-1-4 32 0 0,0 0 0 0 0,-1 0 0 0 0,0 0 0 0 0,-1 0 0 0 0,-2-27 0 0 0,0 34-28 0 0,0-1 0 0 0,0 0 0 0 0,-1 1 0 0 0,0 0 0 0 0,-1-1 0 0 0,0 1 0 0 0,0 0 0 0 0,-1 0 0 0 0,0 0 0 0 0,-9-14 0 0 0,10 19-86 0 0,0-1 0 0 0,-1 0 0 0 0,1 1 0 0 0,-1-1 0 0 0,0 1 0 0 0,0 0 0 0 0,0 0 0 0 0,0 1 0 0 0,0-1 0 0 0,-1 1 1 0 0,1 0-1 0 0,-1 0 0 0 0,1 1 0 0 0,-1-1 0 0 0,0 1 0 0 0,1 0 0 0 0,-1 0 0 0 0,0 0 0 0 0,0 1 0 0 0,-9 0 0 0 0,11 0-305 0 0,0 1 0 0 0,0-1 0 0 0,0 1-1 0 0,0-1 1 0 0,1 1 0 0 0,-1 0 0 0 0,0 0-1 0 0,0 1 1 0 0,1-1 0 0 0,-1 1 0 0 0,-3 2-1 0 0,-12 15-8297 0 0,13-7 2034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11146 0 0,'9'1'8743'0'0,"2"3"-4188"0"0,25 11-4211 0 0,-16-6 300 0 0,1-2-650 0 0,-5-1 65 0 0,-1 0 0 0 0,21 11 0 0 0,-34-16-76 0 0,1 1 1 0 0,-1-1 0 0 0,1 1 0 0 0,-1-1-1 0 0,1 1 1 0 0,-1 0 0 0 0,0 0 0 0 0,0 0-1 0 0,0 0 1 0 0,0 0 0 0 0,0 1 0 0 0,-1-1-1 0 0,1 0 1 0 0,-1 1 0 0 0,1 0 0 0 0,-1-1-1 0 0,0 1 1 0 0,0 0 0 0 0,0-1 0 0 0,0 5-1 0 0,-1-5-93 0 0,0 1 0 0 0,-1 0-1 0 0,1 0 1 0 0,-1 0 0 0 0,0 0 0 0 0,0 0-1 0 0,0-1 1 0 0,0 1 0 0 0,0 0-1 0 0,0-1 1 0 0,-1 1 0 0 0,1-1-1 0 0,-1 1 1 0 0,0-1 0 0 0,0 0-1 0 0,0 0 1 0 0,0 0 0 0 0,-3 3-1 0 0,-47 32-1014 0 0,46-33 1000 0 0,-21 9-306 0 0,21-11 251 0 0,1 0 0 0 0,-1 1 0 0 0,1 0 0 0 0,0 0 0 0 0,-10 7 0 0 0,15-9 222 0 0,0 0 0 0 0,0-1-1 0 0,0 1 1 0 0,0 0-1 0 0,1 0 1 0 0,-1 0 0 0 0,0-1-1 0 0,0 1 1 0 0,0 0-1 0 0,1 0 1 0 0,-1-1 0 0 0,0 1-1 0 0,1 0 1 0 0,-1-1-1 0 0,1 1 1 0 0,-1-1 0 0 0,1 1-1 0 0,-1 0 1 0 0,1-1-1 0 0,-1 1 1 0 0,2 0 0 0 0,15 16 817 0 0,-16-16-804 0 0,20 18 393 0 0,-9-10-147 0 0,-1 2 0 0 0,-1-1-1 0 0,0 1 1 0 0,13 18 0 0 0,-21-26-210 0 0,0 1 0 0 0,0-1-1 0 0,0 1 1 0 0,-1-1 0 0 0,1 1 0 0 0,-1-1-1 0 0,0 1 1 0 0,0 0 0 0 0,0 0 0 0 0,-1 0 0 0 0,1-1-1 0 0,-1 1 1 0 0,0 0 0 0 0,0 0 0 0 0,0 0-1 0 0,-1 0 1 0 0,1 0 0 0 0,-1-1 0 0 0,0 1-1 0 0,0 0 1 0 0,0 0 0 0 0,-3 3 0 0 0,-2 6 68 0 0,-1-1 1 0 0,0-1-1 0 0,-14 19 1 0 0,18-26-347 0 0,0-1 1 0 0,0 1-1 0 0,0-1 0 0 0,-1 1 1 0 0,1-1-1 0 0,-1 0 0 0 0,0-1 1 0 0,0 1-1 0 0,0-1 0 0 0,0 1 1 0 0,0-1-1 0 0,0 0 0 0 0,-1-1 1 0 0,-5 3-1 0 0,9-4-529 0 0,1 0 572 0 0,0 0 1 0 0,-1 0 0 0 0,1 0 0 0 0,0 0-1 0 0,0 0 1 0 0,0 0 0 0 0,0 0 0 0 0,-1 0 0 0 0,1 0-1 0 0,0 0 1 0 0,0 0 0 0 0,3-18-12546 0 0,-1 16 11563 0 0,4-8-4183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12171 0 0,'10'11'2088'0'0,"2"2"-472"0"0,5 4 233 0 0,3-2-289 0 0,-1-2-576 0 0,2-3-544 0 0,2-3-296 0 0,3-4-96 0 0,0-2-184 0 0,2-2-384 0 0,-1-3-600 0 0,-1-2-768 0 0,-3-3-689 0 0,-3-4-440 0 0,-4-1-295 0 0,-3-3 607 0 0,-5-5 601 0 0,2 5-441 0 0</inkml:trace>
  <inkml:trace contextRef="#ctx0" brushRef="#br0" timeOffset="1">346 30 3073 0 0,'-1'-2'978'0'0,"-1"-1"0"0"0,0 0-1 0 0,0 1 1 0 0,0-1 0 0 0,-1 1 0 0 0,1 0 0 0 0,0 0 0 0 0,-1-1 0 0 0,0 2 0 0 0,1-1 0 0 0,-6-2 0 0 0,8 4-721 0 0,-1-1-1 0 0,1 1 1 0 0,-1 0 0 0 0,0 0 0 0 0,1 0-1 0 0,-1 0 1 0 0,0 0 0 0 0,1 0-1 0 0,-1 0 1 0 0,1 0 0 0 0,-1 0 0 0 0,0 1-1 0 0,1-1 1 0 0,-1 0 0 0 0,0 0 0 0 0,1 0-1 0 0,-1 1 1 0 0,1-1 0 0 0,-1 0 0 0 0,1 1-1 0 0,-1-1 1 0 0,1 1 0 0 0,-1-1 0 0 0,-1 2-74 0 0,1 0-1 0 0,0 0 1 0 0,-1 0 0 0 0,1 0 0 0 0,0 0 0 0 0,0 0 0 0 0,0 0 0 0 0,0 0-1 0 0,0 4 1 0 0,-6 21 125 0 0,2 1-1 0 0,1 0 1 0 0,-1 41-1 0 0,8 86-607 0 0,-3-150 286 0 0,2 27-1525 0 0,11 61 0 0 0,-2-52-3163 0 0,5-3-4697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15627 0 0,'-2'1'729'0'0,"-1"1"0"0"0,1 0 0 0 0,0 0-1 0 0,0 0 1 0 0,0 0 0 0 0,0 0-1 0 0,0 1 1 0 0,0-1 0 0 0,0 0 0 0 0,1 1-1 0 0,-3 4 1 0 0,2-1-370 0 0,0 0-1 0 0,0 0 1 0 0,0 0-1 0 0,-2 12 1 0 0,3 2-572 0 0,0 0 0 0 0,2 26 0 0 0,-1-44 314 0 0,1 20-548 0 0,1 0 0 0 0,1-1 1 0 0,1 1-1 0 0,0 0 0 0 0,11 27 0 0 0,-9-43-4831 0 0,-3-14 813 0 0,-1-19-1480 0 0,-2 25 5379 0 0,1-22-4142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3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2 118 5961 0 0,'-1'-11'9415'0'0,"6"4"-3515"0"0,17 2-1533 0 0,-15 5-4208 0 0,0 0-1 0 0,0 1 1 0 0,0 0 0 0 0,10 3-1 0 0,-6-1-38 0 0,0 1 1 0 0,0 1-1 0 0,0 0 0 0 0,-1 0 0 0 0,1 1 0 0 0,-1 1 0 0 0,-1 0 0 0 0,1 0 0 0 0,-1 0 1 0 0,12 14-1 0 0,-16-15-95 0 0,-1-1 0 0 0,1 1 0 0 0,-1 0-1 0 0,-1 0 1 0 0,1 1 0 0 0,-1-1 0 0 0,0 1 0 0 0,0-1 0 0 0,-1 1 0 0 0,0 0 0 0 0,0 0 0 0 0,-1 0 0 0 0,0 0 0 0 0,0 0 0 0 0,0 0 0 0 0,-1 1 0 0 0,0-1-1 0 0,-2 10 1 0 0,-8 36-352 0 0,-3-1 0 0 0,-2 0 0 0 0,-32 74 0 0 0,45-121-63 0 0,-5 14-821 0 0,6-6-2724 0 0,24-19-12891 0 0</inkml:trace>
  <inkml:trace contextRef="#ctx0" brushRef="#br0" timeOffset="1">366 0 9306 0 0,'22'4'9459'0'0,"-2"6"-3676"0"0,-14-6-5013 0 0,0 1-1 0 0,-1 0 0 0 0,1 0 0 0 0,8 10 1 0 0,-5-2-785 0 0,0 1 1 0 0,0-1 0 0 0,12 30 0 0 0,-12-18 78 0 0,0 1 1 0 0,-2 0-1 0 0,-1 0 0 0 0,-1 1 1 0 0,-1 0-1 0 0,-2 0 0 0 0,-1 0 1 0 0,-3 51-1 0 0,-4-28-315 0 0,-1 0 1 0 0,-3 0 0 0 0,-29 87-1 0 0,37-129-467 0 0,-19 46 498 0 0,5-30-3502 0 0,-4-6-7465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20 4017 0 0,'-2'0'597'0'0,"-1"0"0"0"0,1 1 1 0 0,-1-1-1 0 0,1 1 0 0 0,-1-1 1 0 0,1 1-1 0 0,0 0 0 0 0,-1 0 0 0 0,1 0 1 0 0,0 0-1 0 0,0 1 0 0 0,0-1 0 0 0,0 0 1 0 0,-2 3-1 0 0,-19 9 5046 0 0,43-35-3286 0 0,-12 17-2351 0 0,0 2 0 0 0,0-1-1 0 0,1 1 1 0 0,-1 1 0 0 0,0-1-1 0 0,1 1 1 0 0,0 1-1 0 0,0-1 1 0 0,12 1 0 0 0,86 4-6 0 0,-80-1 14 0 0,-9-1-4 0 0,12 0 3 0 0,41 8 0 0 0,-64-8 12 0 0,0 0 0 0 0,0 1 0 0 0,-1 0 0 0 0,1 0 0 0 0,-1 1 0 0 0,0-1 0 0 0,1 2 0 0 0,-1-1 0 0 0,-1 1 0 0 0,1-1 1 0 0,0 2-1 0 0,4 4 0 0 0,-7-5-32 0 0,0 0 0 0 0,0 0 1 0 0,-1 1-1 0 0,0-1 0 0 0,0 1 1 0 0,0 0-1 0 0,0 0 0 0 0,-1 0 1 0 0,0 0-1 0 0,0 0 0 0 0,0 0 1 0 0,-1 0-1 0 0,1 0 0 0 0,-1 0 1 0 0,-1 0-1 0 0,1 0 0 0 0,-1 5 1 0 0,-11 41-2675 0 0,-8-10-4166 0 0,19-40 6560 0 0,0 0-1 0 0,0 0 0 0 0,0 0 1 0 0,1 0-1 0 0,-1 0 0 0 0,-1 0 1 0 0,1 0-1 0 0,0-1 1 0 0,0 1-1 0 0,0 0 0 0 0,0-1 1 0 0,0 1-1 0 0,-1-1 1 0 0,1 1-1 0 0,0-1 0 0 0,0 1 1 0 0,-1-1-1 0 0,1 0 1 0 0,0 0-1 0 0,-1 0 0 0 0,-1 0 1 0 0,-3 1-674 0 0,-8 4-2464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7522 0 0,'-2'0'628'0'0,"1"0"0"0"0,0 0 1 0 0,-1 0-1 0 0,1 0 0 0 0,0 0 1 0 0,0 0-1 0 0,-1 1 0 0 0,1-1 1 0 0,0 0-1 0 0,0 1 0 0 0,-1-1 1 0 0,1 1-1 0 0,0 0 0 0 0,0-1 1 0 0,0 1-1 0 0,0 0 0 0 0,0-1 1 0 0,-1 2-1 0 0,1-1-391 0 0,0 0-1 0 0,1 0 1 0 0,-1 0-1 0 0,1 1 1 0 0,-1-1-1 0 0,1 0 1 0 0,-1 0-1 0 0,1 0 1 0 0,0 0 0 0 0,0 0-1 0 0,0 1 1 0 0,-1-1-1 0 0,1 0 1 0 0,0 0-1 0 0,0 0 1 0 0,1 2-1 0 0,0 6-640 0 0,2 0-1 0 0,-1-1 1 0 0,1 1 0 0 0,6 13-1 0 0,1 3 1396 0 0,-8-19-1163 0 0,0 1-1 0 0,-1 0 1 0 0,0-1-1 0 0,0 1 1 0 0,0 0-1 0 0,-1 0 0 0 0,0 0 1 0 0,-1 0-1 0 0,0-1 1 0 0,-2 14-1 0 0,2-18-13 0 0,0 0 0 0 0,1 0 1 0 0,-1 0-1 0 0,0 0 0 0 0,0 0 0 0 0,-1 0 0 0 0,1 0 0 0 0,0 0 0 0 0,0 0 0 0 0,-1-1 0 0 0,1 1 0 0 0,-1-1 0 0 0,0 1 0 0 0,1-1 0 0 0,-1 1 0 0 0,0-1 0 0 0,0 0 0 0 0,0 0 0 0 0,0 0 0 0 0,0 0 0 0 0,0 0 0 0 0,0 0 1 0 0,0-1-1 0 0,0 1 0 0 0,-1-1 0 0 0,1 1 0 0 0,0-1 0 0 0,0 0 0 0 0,-1 0 0 0 0,1 0 0 0 0,0 0 0 0 0,0 0 0 0 0,0 0 0 0 0,-1-1 0 0 0,1 1 0 0 0,-4-2 0 0 0,-1 0-100 0 0,0-1 0 0 0,0 1 0 0 0,1-1 0 0 0,-1 0 0 0 0,1-1 0 0 0,-6-4 0 0 0,9 7 402 0 0,1 0-1 0 0,0-1 0 0 0,1 1 0 0 0,-1-1 0 0 0,0 1 1 0 0,0-1-1 0 0,1 0 0 0 0,-1 1 0 0 0,0-1 1 0 0,1 0-1 0 0,0 0 0 0 0,0 0 0 0 0,-1-1 1 0 0,1 1-1 0 0,0 0 0 0 0,1 0 0 0 0,-1 0 1 0 0,0-1-1 0 0,1 1 0 0 0,-1-1 0 0 0,1-3 1 0 0,0 5 23 0 0,0 0 0 0 0,1 0 0 0 0,-1 0 0 0 0,1 0 1 0 0,0 0-1 0 0,-1 0 0 0 0,1 0 0 0 0,0 0 0 0 0,-1 0 1 0 0,1 0-1 0 0,0 0 0 0 0,0 0 0 0 0,0 0 0 0 0,0 1 0 0 0,0-1 1 0 0,0 0-1 0 0,0 1 0 0 0,0-1 0 0 0,0 1 0 0 0,0-1 1 0 0,0 1-1 0 0,1 0 0 0 0,-1-1 0 0 0,0 1 0 0 0,0 0 1 0 0,0 0-1 0 0,0 0 0 0 0,1-1 0 0 0,-1 1 0 0 0,0 1 0 0 0,2-1 1 0 0,46 4 398 0 0,-40-3-320 0 0,60 12 208 0 0,-40-7-977 0 0,33 3 1 0 0,-32-8-3864 0 0,0-4-3460 0 0,-14-5 2893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19 8146 0 0,'-8'-18'11677'0'0,"0"36"-8314"0"0,6-12-3912 0 0,-15 58 584 0 0,-13 93 1 0 0,12-52-681 0 0,15-90 424 0 0,1-5-176 0 0,0 1-1 0 0,0 0 1 0 0,1 0-1 0 0,0 13 1 0 0,1-24 362 0 0,0 1 0 0 0,0-1 0 0 0,0 0 0 0 0,0 0 0 0 0,0 1 0 0 0,0-1 0 0 0,0 0 0 0 0,1 0 0 0 0,-1 1 0 0 0,0-1 0 0 0,0 0 0 0 0,0 0 0 0 0,0 1 0 0 0,0-1 0 0 0,0 0 0 0 0,0 0 0 0 0,1 1 1 0 0,-1-1-1 0 0,0 0 0 0 0,0 0 0 0 0,0 0 0 0 0,1 1 0 0 0,-1-1 0 0 0,0 0 0 0 0,0 0 0 0 0,0 0 0 0 0,1 0 0 0 0,-1 1 0 0 0,0-1 0 0 0,0 0 0 0 0,1 0 0 0 0,-1 0 0 0 0,0 0 0 0 0,0 0 0 0 0,1 0 0 0 0,-1 0 0 0 0,0 0 0 0 0,1 0 0 0 0,-1 0 0 0 0,0 0 0 0 0,0 0 0 0 0,1 0 0 0 0,-1 0 0 0 0,1 0 0 0 0,16-9-455 0 0,15-19 540 0 0,-31 27-105 0 0,16-16 75 0 0,-12 10-3 0 0,1 1 0 0 0,0 1 0 0 0,0-1 0 0 0,0 1 0 0 0,1 0 0 0 0,-1 1 0 0 0,1-1 0 0 0,11-4 0 0 0,-16 9-16 0 0,-1 0 1 0 0,0 0 0 0 0,0 0 0 0 0,1 0 0 0 0,-1 0 0 0 0,0 0 0 0 0,0 1 0 0 0,0-1 0 0 0,1 0 0 0 0,-1 1 0 0 0,0-1-1 0 0,0 1 1 0 0,0 0 0 0 0,0-1 0 0 0,0 1 0 0 0,0 0 0 0 0,0-1 0 0 0,0 1 0 0 0,0 0 0 0 0,0 0 0 0 0,0 0 0 0 0,1 1 0 0 0,5 10-2751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9154 0 0,'-12'21'3073'0'0,"3"-2"-1209"0"0,0 7-408 0 0,4-5-343 0 0,5-9-321 0 0,3-1-264 0 0,2 0-192 0 0,4-2-176 0 0,5-2-136 0 0,4 1 0 0 0,5-2-40 0 0,1-2 16 0 0,1-2-488 0 0,4-2-808 0 0,0-3-1137 0 0,0-6-840 0 0,-2-5-319 0 0,0-4-1441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13 7346 0 0,'-28'-12'12374'0'0,"43"16"-11628"0"0,-8-1-655 0 0,1-1 0 0 0,-1 1 0 0 0,0 0 1 0 0,1 1-1 0 0,-2-1 0 0 0,11 8 0 0 0,-16-10-70 0 0,1 1-1 0 0,-1-1 1 0 0,1 1-1 0 0,-1 0 0 0 0,1-1 1 0 0,-1 1-1 0 0,0 0 0 0 0,0 0 1 0 0,0 0-1 0 0,0 0 1 0 0,0 0-1 0 0,-1 0 0 0 0,1 0 1 0 0,0 0-1 0 0,-1 0 0 0 0,0 1 1 0 0,1-1-1 0 0,-1 0 1 0 0,0 0-1 0 0,0 0 0 0 0,0 1 1 0 0,-1-1-1 0 0,1 0 0 0 0,0 0 1 0 0,-1 0-1 0 0,1 0 1 0 0,-1 0-1 0 0,-1 3 0 0 0,-2 7-87 0 0,-1-1 0 0 0,-1 1 0 0 0,0-1-1 0 0,0 0 1 0 0,-1-1 0 0 0,-16 20 0 0 0,4-11-495 0 0,0-1 0 0 0,-27 21 0 0 0,45-38 518 0 0,0 0 0 0 0,-1-1 0 0 0,1 1-1 0 0,0 1 1 0 0,0-1 0 0 0,0 0 0 0 0,0 0 0 0 0,0 0 0 0 0,0 0 0 0 0,0 1 0 0 0,0-1-1 0 0,1 0 1 0 0,-1 1 0 0 0,0-1 0 0 0,1 1 0 0 0,-1-1 0 0 0,1 1 0 0 0,0-1 0 0 0,-1 1 0 0 0,1-1-1 0 0,0 1 1 0 0,0-1 0 0 0,0 1 0 0 0,0 2 0 0 0,1-1 41 0 0,0 0 1 0 0,0-1-1 0 0,0 1 0 0 0,0-1 1 0 0,1 0-1 0 0,-1 1 0 0 0,1-1 1 0 0,0 0-1 0 0,0 0 0 0 0,-1 0 1 0 0,1 0-1 0 0,5 3 0 0 0,3 3 147 0 0,2 0 0 0 0,-1-1 0 0 0,1-1 0 0 0,18 8 0 0 0,22 0-1110 0 0,-48-13 209 0 0,0-1-1 0 0,0 1 0 0 0,0-1 1 0 0,0 0-1 0 0,0-1 1 0 0,6 0-1 0 0,-9 1 549 0 0,-1 0 0 0 0,1-1 1 0 0,0 1-1 0 0,-1 0 0 0 0,1 0 0 0 0,0-1 1 0 0,-1 1-1 0 0,1 0 0 0 0,0-1 0 0 0,-1 1 0 0 0,1 0 1 0 0,-1-1-1 0 0,1 1 0 0 0,-1-1 0 0 0,1 1 0 0 0,-1-1 1 0 0,1 0-1 0 0,-1 1 0 0 0,1-1 0 0 0,-1 1 0 0 0,0-1 1 0 0,1 0-1 0 0,-1 1 0 0 0,0-1 0 0 0,0 0 0 0 0,1 1 1 0 0,-1-1-1 0 0,0 0 0 0 0,0-1 0 0 0,3-6-1577 0 0,8-5-1888 0 0</inkml:trace>
  <inkml:trace contextRef="#ctx0" brushRef="#br0" timeOffset="1">279 40 8506 0 0,'-5'3'8613'0'0,"1"7"-5477"0"0,1 13-2321 0 0,3-21-439 0 0,-6 45-7 0 0,-8 121 748 0 0,13-142-2069 0 0,2 1 0 0 0,0 0 1 0 0,2-1-1 0 0,7 33 0 0 0,0-32-2207 0 0,-10-26 2851 0 0,0-1-1 0 0,0 1 1 0 0,0 0-1 0 0,1 0 1 0 0,-1 0-1 0 0,0-1 1 0 0,1 1-1 0 0,-1 0 1 0 0,0-1-1 0 0,1 1 1 0 0,-1 0-1 0 0,1-1 1 0 0,-1 1-1 0 0,1 0 1 0 0,0-1 0 0 0,-1 1-1 0 0,1-1 1 0 0,0 1-1 0 0,-1-1 1 0 0,1 0-1 0 0,0 1 1 0 0,-1-1-1 0 0,1 1 1 0 0,0-1-1 0 0,0 0 1 0 0,-1 0-1 0 0,1 0 1 0 0,0 1-1 0 0,1-1 1 0 0,4-4-3692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6801 0 0,'-4'2'9846'0'0,"11"4"-6399"0"0,14 5-3368 0 0,-19-10 515 0 0,6 2-523 0 0,0 2 1 0 0,-1-1-1 0 0,1 1 0 0 0,-1 0 1 0 0,-1 0-1 0 0,1 1 0 0 0,-1 0 1 0 0,0 0-1 0 0,0 0 0 0 0,7 11 1 0 0,-10-11-14 0 0,0-1 0 0 0,0 1 0 0 0,0 0 1 0 0,-1 0-1 0 0,0 0 0 0 0,-1 0 0 0 0,1 0 1 0 0,-1 1-1 0 0,0-1 0 0 0,-1 0 0 0 0,1 0 1 0 0,-1 1-1 0 0,-1-1 0 0 0,1 0 0 0 0,-2 8 0 0 0,-3 9-162 0 0,0 0-1 0 0,-2 0 0 0 0,0 0 1 0 0,-13 25-1 0 0,14-35-270 0 0,0-1-1 0 0,-1 0 1 0 0,0 0 0 0 0,-1-1 0 0 0,0 0-1 0 0,-1 0 1 0 0,-1-1 0 0 0,-16 15 0 0 0,23-23 160 0 0,1 0 0 0 0,-1-1 0 0 0,0 1 0 0 0,0-1 0 0 0,0 1 1 0 0,0-1-1 0 0,-6 1 0 0 0,9-2 204 0 0,0 1 0 0 0,0-1 0 0 0,0 0 0 0 0,0 0 1 0 0,-1 0-1 0 0,1 0 0 0 0,0 0 0 0 0,0 0 0 0 0,0 0 0 0 0,0 0 0 0 0,-1 0 0 0 0,1 0 1 0 0,0 0-1 0 0,0 0 0 0 0,0 0 0 0 0,0 0 0 0 0,0 0 0 0 0,-1 0 0 0 0,1 0 0 0 0,0 0 0 0 0,0 0 1 0 0,0 0-1 0 0,0-1 0 0 0,0 1 0 0 0,-1 0 0 0 0,1 0 0 0 0,0 0 0 0 0,0 0 0 0 0,0 0 1 0 0,0 0-1 0 0,0 0 0 0 0,0 0 0 0 0,0 0 0 0 0,-1-1 0 0 0,1 1 0 0 0,0 0 0 0 0,0 0 0 0 0,0 0 1 0 0,0 0-1 0 0,0 0 0 0 0,0-1 0 0 0,0 1 0 0 0,0 0 0 0 0,0 0 0 0 0,0 0 0 0 0,0 0 1 0 0,0-1-1 0 0,10-13 570 0 0,-6 11-395 0 0,0-1 1 0 0,-1 1-1 0 0,1 0 0 0 0,0 0 1 0 0,1 0-1 0 0,-1 1 0 0 0,0-1 1 0 0,1 1-1 0 0,-1 0 0 0 0,1 1 1 0 0,0-1-1 0 0,0 1 0 0 0,0 0 1 0 0,0 0-1 0 0,-1 0 0 0 0,1 1 1 0 0,9-1-1 0 0,1 3-373 0 0,0 0 0 0 0,0 1 0 0 0,0 1 0 0 0,20 7 0 0 0,-15-5-887 0 0,-19-5 692 0 0,0-1-1 0 0,0 1 0 0 0,0-1 1 0 0,0 1-1 0 0,0-1 0 0 0,0 0 0 0 0,1 1 1 0 0,-1-1-1 0 0,0 0 0 0 0,0 0 0 0 0,0 0 1 0 0,1 0-1 0 0,-1 0 0 0 0,0 0 0 0 0,0 0 1 0 0,0-1-1 0 0,1 1 0 0 0,-1 0 0 0 0,0-1 1 0 0,0 1-1 0 0,0-1 0 0 0,0 1 0 0 0,0-1 1 0 0,0 1-1 0 0,0-1 0 0 0,0 0 0 0 0,0 1 1 0 0,0-1-1 0 0,0 0 0 0 0,0 0 1 0 0,0 0-1 0 0,0-1 0 0 0,6-16-2162 0 0,-4 7 1132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4:5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1704 0 0,'-1'-15'1860'0'0,"1"-18"2449"0"0,4 16 1314 0 0,-3 16-5459 0 0,-1 1 0 0 0,0-1 0 0 0,0 1 0 0 0,1 0-1 0 0,-1-1 1 0 0,0 1 0 0 0,1 0 0 0 0,-1-1 0 0 0,0 1 0 0 0,1 0-1 0 0,-1 0 1 0 0,0 0 0 0 0,1-1 0 0 0,-1 1 0 0 0,1 0 0 0 0,-1 0-1 0 0,0 0 1 0 0,1 0 0 0 0,-1-1 0 0 0,1 1 0 0 0,-1 0 0 0 0,1 0-1 0 0,-1 0 1 0 0,1 0 0 0 0,-1 0 0 0 0,0 0 0 0 0,1 0 0 0 0,-1 0-1 0 0,1 1 1 0 0,-1-1 0 0 0,1 0 0 0 0,-1 0 0 0 0,0 0-1 0 0,1 0 1 0 0,-1 1 0 0 0,1-1 0 0 0,-1 0 0 0 0,0 0 0 0 0,1 1-1 0 0,-1-1 1 0 0,0 0 0 0 0,1 0 0 0 0,-1 1 0 0 0,0-1 0 0 0,1 1-1 0 0,12 16 1585 0 0,-9 4-1551 0 0,-1 1 1 0 0,-1-1 0 0 0,-1 0 0 0 0,-1 1-1 0 0,0-1 1 0 0,-6 27 0 0 0,3-4-138 0 0,-1-1-72 0 0,1-20-457 0 0,2-1 0 0 0,1 34 0 0 0,0-56 438 0 0,0 0 1 0 0,0 1-1 0 0,0-1 1 0 0,0 0-1 0 0,0 0 1 0 0,0 0-1 0 0,0 0 1 0 0,1 0-1 0 0,-1 0 1 0 0,0 0-1 0 0,0 1 1 0 0,0-1-1 0 0,0 0 1 0 0,0 0-1 0 0,0 0 1 0 0,0 0-1 0 0,0 0 1 0 0,0 0-1 0 0,0 0 1 0 0,0 0-1 0 0,0 0 1 0 0,1 1-1 0 0,-1-1 1 0 0,0 0-1 0 0,0 0 1 0 0,0 0-1 0 0,0 0 1 0 0,0 0-1 0 0,0 0 1 0 0,0 0-1 0 0,1 0 1 0 0,-1 0-1 0 0,0 0 1 0 0,0 0-1 0 0,0 0 1 0 0,0 0-1 0 0,0 0 1 0 0,0 0-1 0 0,0 0 1 0 0,1 0-1 0 0,-1 0 1 0 0,0 0-1 0 0,0 0 1 0 0,0 0-1 0 0,0 0 1 0 0,0 0-1 0 0,0 0 1 0 0,0 0-1 0 0,0-1 1 0 0,1 1-1 0 0,-1 0 1 0 0,0 0-1 0 0,10-7-545 0 0,12-16 716 0 0,-16 17-248 0 0,4-4 346 0 0,1 0 0 0 0,1 0 0 0 0,0 1 0 0 0,13-8 0 0 0,-20 14-571 0 0,1 0 1 0 0,-1 1-1 0 0,1 0 1 0 0,-1 0 0 0 0,11-2-1 0 0,-13 3-700 0 0,1 1-1 0 0,-1-1 1 0 0,1 1 0 0 0,0 0-1 0 0,-1 0 1 0 0,1 1 0 0 0,-1-1-1 0 0,1 1 1 0 0,-1 0 0 0 0,6 1-1 0 0</inkml:trace>
  <inkml:trace contextRef="#ctx0" brushRef="#br0" timeOffset="1">294 495 13667 0 0,'5'1'4457'0'0,"-1"2"-1905"0"0,1 2-1119 0 0,-1 2-585 0 0,0-2-456 0 0,-1 1-120 0 0,-2 3-192 0 0,1 0-216 0 0,-1 3-608 0 0,1 0-1769 0 0,-2 0-2944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25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7 5609 0 0,'-19'-3'4961'0'0,"-39"0"-1"0"0,-20 5 677 0 0,8 1-3176 0 0,61-4-2376 0 0,-1 1 0 0 0,1 1 0 0 0,0 0 0 0 0,0 0 1 0 0,0 0-1 0 0,0 1 0 0 0,0 1 0 0 0,0 0 0 0 0,0 0 1 0 0,1 0-1 0 0,-1 1 0 0 0,1 1 0 0 0,0-1 0 0 0,0 1 1 0 0,1 1-1 0 0,-1-1 0 0 0,1 1 0 0 0,0 0 0 0 0,1 1 1 0 0,0 0-1 0 0,0 0 0 0 0,0 0 0 0 0,1 1 0 0 0,-8 14 1 0 0,7-11-87 0 0,0 0 0 0 0,1 0 1 0 0,0 1-1 0 0,1 0 0 0 0,1 0 1 0 0,0 0-1 0 0,0 1 0 0 0,1-1 1 0 0,0 1-1 0 0,2-1 0 0 0,-1 1 1 0 0,1-1-1 0 0,1 1 0 0 0,0-1 1 0 0,4 16-1 0 0,0-10-11 0 0,1 0 0 0 0,0 0 1 0 0,1 0-1 0 0,1-1 0 0 0,1 0 0 0 0,1-1 1 0 0,0 0-1 0 0,1 0 0 0 0,18 20 0 0 0,-15-20 13 0 0,1-1 0 0 0,1-1-1 0 0,0 0 1 0 0,0-1 0 0 0,2 0-1 0 0,-1-2 1 0 0,2 0 0 0 0,-1-1-1 0 0,38 14 1 0 0,-32-17 1 0 0,-1 0-1 0 0,2-2 1 0 0,-1 0 0 0 0,0-2-1 0 0,1-1 1 0 0,0-1 0 0 0,-1 0-1 0 0,30-5 1 0 0,-36 2 45 0 0,1 0 0 0 0,-1-1 0 0 0,0-1 0 0 0,0 0 0 0 0,18-8 0 0 0,-31 10-28 0 0,0-1-1 0 0,0 1 0 0 0,0-1 1 0 0,0 0-1 0 0,-1 0 1 0 0,1 0-1 0 0,-1-1 0 0 0,0 0 1 0 0,0 0-1 0 0,0 0 0 0 0,-1 0 1 0 0,0 0-1 0 0,1-1 1 0 0,-1 1-1 0 0,-1-1 0 0 0,1 0 1 0 0,-1 0-1 0 0,0 0 1 0 0,0 0-1 0 0,0-1 0 0 0,1-6 1 0 0,0-9 116 0 0,-1-1 1 0 0,-1 0 0 0 0,0 1-1 0 0,-2-1 1 0 0,-1 0-1 0 0,0 1 1 0 0,-2-1 0 0 0,0 1-1 0 0,-2 0 1 0 0,0 0 0 0 0,-18-38-1 0 0,16 40-108 0 0,-1 1 1 0 0,-1 1-1 0 0,-1-1 0 0 0,0 1 0 0 0,-2 1 0 0 0,1 1 0 0 0,-2-1 0 0 0,0 2 0 0 0,-1 0 1 0 0,0 1-1 0 0,-1 0 0 0 0,-34-20 0 0 0,42 29-14 0 0,-1 1 0 0 0,1-1 0 0 0,-1 1 0 0 0,1 1 0 0 0,-1 0 0 0 0,0 0 0 0 0,0 0 0 0 0,0 1 1 0 0,0 1-1 0 0,0 0 0 0 0,0 0 0 0 0,0 0 0 0 0,-11 3 0 0 0,14-2-187 0 0,0 1 0 0 0,0 0 0 0 0,1 0 0 0 0,-1 0 0 0 0,1 1 0 0 0,-1-1 0 0 0,1 1 0 0 0,-10 8 0 0 0,11-8-371 0 0,0 1 0 0 0,0 0 1 0 0,1 0-1 0 0,-1 0 0 0 0,1 1 0 0 0,0-1 0 0 0,0 1 0 0 0,0 0 0 0 0,1 0 1 0 0,-4 9-1 0 0,-2 16-5691 0 0,4 4-2629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19 125 9962 0 0,'-2'21'1141'0'0,"1"0"1"0"0,0 1-1 0 0,2-1 0 0 0,0 0 0 0 0,1 0 1 0 0,2 1-1 0 0,10 36 0 0 0,-12-50-1072 0 0,0-1 1 0 0,1 1-1 0 0,0 0 1 0 0,1-1-1 0 0,0 0 0 0 0,0 0 1 0 0,0 0-1 0 0,1 0 1 0 0,0-1-1 0 0,0 0 1 0 0,1 0-1 0 0,-1 0 0 0 0,1-1 1 0 0,1 1-1 0 0,-1-1 1 0 0,1-1-1 0 0,0 0 0 0 0,0 0 1 0 0,0 0-1 0 0,0 0 1 0 0,1-1-1 0 0,0-1 0 0 0,10 4 1 0 0,-12-5-9 0 0,0-1-1 0 0,0 1 1 0 0,1-1 0 0 0,-1 0 0 0 0,0 0 0 0 0,0-1-1 0 0,0 0 1 0 0,0 0 0 0 0,0 0 0 0 0,-1-1 0 0 0,1 0-1 0 0,0 0 1 0 0,9-5 0 0 0,-7 2 60 0 0,1 0 0 0 0,-2-1 0 0 0,1 0 0 0 0,-1 0 0 0 0,0-1-1 0 0,0 0 1 0 0,-1 0 0 0 0,7-9 0 0 0,-4 2 7 0 0,0 0 0 0 0,0-1 0 0 0,-2 0 0 0 0,0 0-1 0 0,-1-1 1 0 0,0 0 0 0 0,-1 0 0 0 0,-1 0 0 0 0,4-27 0 0 0,-8 32-452 0 0,1 1 0 0 0,-1-1 0 0 0,-1 1 0 0 0,0-1 0 0 0,0 1 0 0 0,-1 0 0 0 0,-6-20 0 0 0,5 22-776 0 0,0 1-1 0 0,-1-1 1 0 0,0 1-1 0 0,0-1 1 0 0,-1 2-1 0 0,1-1 0 0 0,-1 0 1 0 0,-1 1-1 0 0,0 0 1 0 0,-7-7-1 0 0,-20-9-5232 0 0</inkml:trace>
  <inkml:trace contextRef="#ctx0" brushRef="#br0" timeOffset="1">1 264 9490 0 0,'13'7'3113'0'0,"1"1"-49"0"0,6 0-303 0 0,2 1-817 0 0,1-5-863 0 0,6 1-633 0 0,4-4-296 0 0,4 0-112 0 0,3-1-40 0 0,6 0-376 0 0,5-1-1161 0 0,1-2-1919 0 0,-2-4-2018 0 0,5-3-1895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25:32.8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4-11T06:25:44.613"/>
    </inkml:context>
  </inkml:definitions>
  <inkml:trace contextRef="#ctx0" brushRef="#br0">12292 7047 824 0,'-12'-1'330'0,"5"-2"-35"0,-4-1 11 16,3 0-37-16,3 0-43 0,0 0-1 16,1-2-68-16,-1-3-23 0,2-1-4 15,0-1-6-15,1 0-15 0,1 0-21 16,2-3-29-16,2-1-23 0,2-1-14 15,6-3-10-15,3-2-1 0,6-4-5 0,10-4-5 16,6-4 3-16,6-1-2 16,11-5-4-16,9-2-2 15,7 0 1-15,7 4 1 0,7 2-4 0,3 6 5 16,-2 4-5-16,-6 5 1 0,-9 1 5 16,-10 3 0-16,-7 4 0 0,-6 2-2 15,-6 5 2-15,-7 1 0 0,-7 2-2 0,-4 2 2 16,-6-1-3-16,-4 1-12 0,-4-1-21 15,-2-1-42-15,-3-1-62 0,-2-2-131 16,-3-3-223-16,-5-6-281 0,0-4-229 16</inkml:trace>
  <inkml:trace contextRef="#ctx0" brushRef="#br0" timeOffset="348.3">13033 6150 1548 0,'0'3'761'0,"1"1"-531"0,0 2-22 15,1 2 15-15,3 1-67 0,0 1-68 16,3 1-33-16,2 1-16 0,2 2-12 16,2 1-10-16,2-1-8 0,3-1-6 15,1-1 3-15,4 0-3 0,0-2-3 16,3-1-1-16,-2-1-1 0,1-1 4 0,-2 0-1 15,0 2 1-15,-4 0 0 16,-3 0 2-16,-2 2 1 0,-6 2 10 0,-4 3 3 16,-4 3 8-16,-4 3-3 15,-4 5 1-15,-6 2-1 0,-3-1-3 16,-2 1 1-16,-3-2-5 0,1-1-3 0,1-2-5 16,0-2-2-16,2-3-10 0,0-2-15 15,4-1-18-15,2-1-22 0,4-1-29 16,3 0-60-16,2 2-132 0,4-2-338 15,-1-3-214-15,4 0-187 0</inkml:trace>
  <inkml:trace contextRef="#ctx0" brushRef="#br0" timeOffset="1281.94">13711 6285 731 0,'-9'-4'322'0,"3"2"61"16,-3-1-6-16,2 4-57 0,-1 0-72 15,2 3-60-15,-1 3-40 0,0 3-29 16,-2 1-22-16,0 0-15 0,2 2-23 15,-2 0-16-15,3-1-11 0,1 0-22 0,3-1-6 16,3 2-4-16,3 1-6 0,1 1 3 16,5 0-2-16,-1 0 1 0,3-4 1 15,0-2-3-15,0-5 3 0,1-3-2 16,-3-3 1-16,2-4 2 0,-2-3 2 16,0-3 0-16,0-4 6 0,-3-2-1 15,-1-3-2-15,-3-1 4 0,-1 0-1 16,-3-1 1-16,-2 2 1 0,-3 0 5 0,-2 3-3 15,-4 2 4-15,0 1 1 16,-1 4-5-16,-1 4-4 0,0 3-6 0,2 3-6 16,3 2-19-16,1 4-40 15,4 1-61-15,1 3-113 0,3 4-171 0,4-2-273 16,-4-6 34-16,8 6-84 0</inkml:trace>
  <inkml:trace contextRef="#ctx0" brushRef="#br0" timeOffset="1472.27">13872 6179 539 0,'0'-6'712'16,"1"2"-97"-16,-1 1-88 0,0 4-142 0,-1 7-153 15,-1 6-92-15,-1 5-55 0,-1 4-31 16,0 6-26-16,1 0-15 0,0 0-4 16,2 1-9-16,1-2-13 0,2 0-30 15,1 0-67-15,3 1-115 0,1-3-218 16,1-1-342-16,6 0-303 0</inkml:trace>
  <inkml:trace contextRef="#ctx0" brushRef="#br0" timeOffset="2018.86">14203 6172 1456 0,'-4'4'599'0,"0"2"-230"0,-1 2-41 15,3 0-103-15,1-2-97 0,0 3-48 16,0 4-26-16,0 2-17 0,0 3-14 16,1 0-10-16,0 1-6 0,2-2-3 15,1 0-2-15,1-1-1 0,0-4-2 16,-1-2-5-16,1-2-8 0,-1-1-8 15,-1-2-19-15,0-1-16 0,-1-1-16 16,0-4-21-16,0-3 6 0,-1-3 10 0,1-2 15 16,0-5 21-16,0-6 11 0,-1-2 11 15,-1-5 12-15,0-3 6 16,-1 0 4-16,1 1 8 0,2 4 16 0,1 6 21 16,3 5 19-16,0 3 8 0,1 5-4 15,2 4-17-15,1 3-13 0,1 5-11 16,2 4-13-16,0 3-2 0,3 3-7 15,-3 2-4-15,1 2-1 0,-2 0-11 16,-2 0 2-16,-1-1-12 0,-3-3-4 16,-4 1-1-16,-2-2-17 0,-4 0-14 0,-3 0-14 15,-2-2-7-15,-1-1 7 16,-2-4 10-16,0-2 17 0,-1-2 12 0,1-4 9 16,0 0 13-16,1 0 16 0,1-1 19 15,5 2 18-15,3 0 6 0,2-1-4 16,2 1-17-16,2 0-14 0,2 1-6 15,4-1-3-15,3-1 0 0,2 0-6 16,1-1-14-16,3-2-43 0,0-1-113 0,0 0-180 16,0-3-258-16,-12-15-26 15,9 12-88-15</inkml:trace>
  <inkml:trace contextRef="#ctx0" brushRef="#br0" timeOffset="2265.29">14454 6162 575 0,'-5'-5'549'0,"-1"1"27"15,2 0-39-15,2 4-141 0,1 2-135 0,-1 1-95 16,1 3-70-16,-1 4-40 0,-1 3-22 16,1 4-11-16,-1 2-7 0,1 4-7 15,1-1-13-15,-1 0-19 0,2 0-12 16,0-3-20-16,2-2-15 0,2-5-3 16,2-4 3-16,0-3 14 0,2-1 20 15,2-3 15-15,1-2 4 0,1 1 9 16,1-1-1-16,1 0 5 0,0 1-1 15,-1 0-27-15,0 1-87 0,-1 0-125 16,-3-1-112-16,-2 0-110 0,-4 0-9 16,-2-1 111-16,-8-6 47 0,4 7-13 15</inkml:trace>
  <inkml:trace contextRef="#ctx0" brushRef="#br0" timeOffset="2560.69">14324 6503 874 0,'-7'3'519'0,"4"0"-29"15,-1 0-127-15,4-1-121 0,2-1-94 0,2-1-59 16,3-1-30-16,4 1-11 0,4-1-14 16,0 1-11-16,2 1-4 0,1 0-7 15,-1 1 1-15,-1 1-4 0,-3-1 1 16,-1 1 2-16,-6-1 1 0,0 1 8 16,-4 1 3-16,-2 1 2 0,-2 2-4 15,-2 2-6-15,-3 0-11 0,-1 1-10 16,-2-1-2-16,1 2-5 0,0 0 5 0,2-2 0 15,2 0 2-15,3-2-1 16,1-1 0-16,2-1 2 0,3 0 2 0,1 0 2 16,3-1 2-16,2-1-4 15,3-1 1-15,2-1-3 0,2-1-33 16,3-1-20-16,-2 0-52 0,2-1-137 0,0-3-263 16,-1-4-120-16,-1-5 55 0,4-4-68 15</inkml:trace>
  <inkml:trace contextRef="#ctx0" brushRef="#br0" timeOffset="3014.75">14697 6193 1238 0,'-3'-7'804'0,"0"3"-354"0,0 1-83 0,1 3-98 16,-1 3-112-16,-1 3-60 0,0 0-36 15,-1 3-19-15,0 2-16 0,1 4-17 16,0 2-5-16,3 0-8 0,2-1-1 0,3 0-1 15,3-2-1-15,2-1 3 16,4-2-2-16,2-1 5 0,0-3-3 0,1-4-2 16,-1-3 1-16,1-4-3 0,-1-2 3 15,-2-5 1-15,1-1 2 0,-3-3-1 16,-2-4 3-16,-1-1 0 16,-4-1 2-16,-2-2-2 0,-1 1 3 0,-3 0-1 15,-3 3 0-15,-5 2 7 16,-6 3-3-16,-7 4 3 0,-3 2-4 0,-4 3-8 15,-1 5-1-15,-2 3-11 0,3 4-5 16,3 4-7-16,5 2-14 0,5 1-9 16,5 2-11-16,4 1-3 0,2 2 6 0,5 0 12 15,2 1 15-15,4-2 12 16,1-2 7-16,1 1 8 0,1-4 9 0,0 0 8 16,1-2 4-16,1 0 2 0,3-2-5 15,1-1-4-15,1 0-4 0,2-1-3 16,0-1-3-16,2 0 0 0,3-2-2 0,1 0-5 15,1-3-17-15,1-1-67 16,0 0-116-16,-2-1-145 0,-1-2-159 0,-5 0-96 16,-10-5 84-16,2 8-61 15</inkml:trace>
  <inkml:trace contextRef="#ctx0" brushRef="#br0" timeOffset="3161.57">14785 6519 930 0,'-7'15'641'16,"0"0"-147"-16,1 4-119 0,4-2-67 15,2-1-86-15,2 1-84 0,4-1-52 0,2 1-36 16,3-2-22-16,3-2-11 16,5-1-12-16,5-3-7 0,4 0-25 0,0-5-37 15,2-3-100-15,0-3-245 0,-5-7-399 16,-1-4-349-16</inkml:trace>
  <inkml:trace contextRef="#ctx0" brushRef="#br0" timeOffset="3898.24">15643 6131 1104 0,'-8'0'520'0,"-2"2"-85"16,0 0-70-16,0 3-103 0,0 1-91 15,1 1-51-15,0 1-41 0,0 1-21 16,1 1-16-16,1 3-13 0,0 0-6 0,1 2-8 15,2 5-10-15,3 0-1 16,2 2-4-16,4 1 0 0,2 0 0 0,4-1-4 16,2 0 6-16,2-1-2 0,-1-2-4 15,0-4 6-15,0-4-6 0,-1-4 3 16,-1-5 1-16,0-4 0 16,-2-5 1-16,1-4 3 0,-1-4 0 0,-3-6 4 15,-2-3 5-15,-4-2-2 16,-4 0 3-16,-3 1 0 0,-4 1-5 0,-4 2 0 15,-2 2-7-15,-1 3-13 0,-2 5-7 16,0 2-14-16,1 4-18 0,3 5-37 16,4 4-65-16,4 7-109 0,2 1-130 0,2 3-269 15,4 5-372-15</inkml:trace>
  <inkml:trace contextRef="#ctx0" brushRef="#br0" timeOffset="4280.67">16028 6083 2052 0,'1'-6'462'0,"-1"1"-75"0,0 2-124 0,-2 1-106 16,-2 5-50-16,-2 2-31 0,0 0-26 16,-2 5-17-16,1 0-12 0,-4 3-6 15,0 2-2-15,-2 4-5 0,-1 2-3 16,-2 5-5-16,2 3-3 0,1 2-11 15,2 2-21-15,3 0-21 0,1-1-18 0,4-1-3 16,3-1 4-16,2-4 7 16,3-2-3-16,4-6 4 0,2-3 6 15,5-7 16-15,5-5 26 0,1-3 13 16,4-5 16-16,-1-4 11 0,-1-2 3 0,0-2 0 16,-5-2-4-16,-2 0-3 0,-5 0-1 15,-5 0-1-15,-3 0 10 0,-5 1-4 16,-3 3 9-16,-5 2-2 0,-6 2-5 0,-4 1 0 15,-2 3-9-15,-7 1-5 16,-1 3-11-16,-3 1-5 0,2 2-10 0,5 0-28 16,5 2-28-16,3 0-43 0,7 1-91 15,3 2-153-15,4 1-321 0,-2-3-52 16,7 2-70-16</inkml:trace>
  <inkml:trace contextRef="#ctx0" brushRef="#br0" timeOffset="4701.84">16321 6094 1907 0,'1'-11'418'16,"2"2"-74"-16,0 0-41 0,0 1-104 15,-2 7-49-15,-1 1-23 0,-1 3-25 0,-2 2-25 16,-3 3-32-16,-3 4-18 0,-3 4-10 16,-4 3-12-16,-2 5 1 0,-2 2-8 15,-3 3-11-15,1-1-8 0,0 1-9 0,3-3-8 16,3-1-1-16,3-3-8 15,5-2 1-15,5-4 3 0,3-4 10 0,3-1 8 16,3-2 8-16,2-2 5 16,5-3 3-16,1-1 3 0,5-2 6 0,3-2 7 15,2-1 4-15,3-1-3 0,-1 0-1 16,0 0-5-16,-3 0-2 0,-1 1-4 16,-2-2-20-16,-3 3-60 0,0 1-137 15,-4 1-141-15,-3-1-323 0,-4-3-60 16,-1 0-121-16</inkml:trace>
  <inkml:trace contextRef="#ctx0" brushRef="#br0" timeOffset="4870.12">16322 6205 2028 0,'0'9'433'0,"1"4"-139"0,1 6-118 15,1 3-101-15,-1 4-47 0,1 1-14 16,-1 2-9-16,1 0-2 0,1 2-17 15,3-3-66-15,2 0-157 0,1-6-313 0,-1-3-185 16,3-5-231-16</inkml:trace>
  <inkml:trace contextRef="#ctx0" brushRef="#br0" timeOffset="5162.8">16679 6063 2783 0,'-2'-2'247'0,"0"2"-21"0,-1 2-37 16,-2 3-82-16,-2 7-44 0,-3 3-25 15,-1 3-17-15,-2 2-12 0,-2 2-1 16,-1 1-6-16,1 2-6 0,0-2-4 16,2 1-10-16,0-4-11 0,4-3-12 15,2-1-2-15,4-5 2 0,2-1 8 16,3-2 11-16,2-2 7 0,2 1 2 15,3-3 8-15,4 0-1 0,2-1 6 0,7-1 0 16,3 0-3-16,1 0-1 16,1-1-12-16,-4-1-33 0,-1 0-62 15,-4 0-87-15,-2-2-148 0,-3-1-283 16,-8-4-104-16,1 0-176 0</inkml:trace>
  <inkml:trace contextRef="#ctx0" brushRef="#br0" timeOffset="5318.04">16670 6221 1708 0,'-2'12'617'0,"0"4"-257"16,-1 4-69-16,2 3-97 0,-1 1-83 15,0 2-48-15,0 2-32 0,1 1-18 16,1-2-13-16,2 1-20 0,2-3-41 16,2 0-78-16,1-2-188 0,0-2-518 15,1-4-392-15</inkml:trace>
  <inkml:trace contextRef="#ctx0" brushRef="#br0" timeOffset="6049.15">17329 6101 845 0,'-12'-2'475'0,"2"2"-48"16,-2 1-44-16,0 2-113 0,-1 1-105 15,0 1-44-15,0 3-13 0,0 2-14 0,2 2-23 16,0 0-24-16,3 1-19 0,1 2-9 16,2 2-5-16,2 2-11 0,1 1 2 15,3 2-5-15,2 1-1 16,1 2 4-16,2-1-5 0,2-1 1 0,-1-4-1 16,3-3-5-16,-1-3 0 0,-1-6-2 15,2-4 4-15,-1-5 2 0,2-5 1 16,-2-7 5-16,1-5 1 0,0-7 3 15,-2-6 0-15,-1-4 0 0,-2 0-2 16,-1 1 0-16,-3 3 2 0,-6 5 0 0,-1 5-4 16,-2 5-4-16,-3 6-15 0,0 4-20 15,1 4-46-15,0 4-84 0,2 4-141 16,3 3-275-16,-1 0-99 16,4 3-155-16</inkml:trace>
  <inkml:trace contextRef="#ctx0" brushRef="#br0" timeOffset="6224.1">17449 6101 1734 0,'1'4'421'0,"0"2"-40"0,0 5-123 16,0 5-119-16,-2 2-54 0,0 4-33 16,1 2-29-16,0 2-13 0,1 1-10 15,1-2-33-15,2 1-95 0,1-2-184 16,0-1-347-16,-3-5-77 0,2 0-123 0</inkml:trace>
  <inkml:trace contextRef="#ctx0" brushRef="#br0" timeOffset="6598.23">17569 6024 1152 0,'-6'3'724'0,"1"0"-341"0,-1 2-74 0,4-3-91 16,1-1-91-16,2-1-39 0,1 0-26 16,3-1-27-16,2 1-7 0,2 0 2 15,5 1-4-15,-1 2-5 0,3 1-5 16,1 3-5-16,-1 1-6 0,0 2-1 16,-2 1 1-16,0 1-1 0,-4 0-1 15,-3-1-1-15,-4 0-7 0,-1 2-17 16,-3-1-15-16,-2-1-10 0,-2 1-4 0,-3 1 15 15,1 1 11-15,-5 0 12 16,1 0 4-16,1 0 7 0,0-2 2 0,2-2-1 16,2-1 1-16,2 0-4 0,1 1 3 15,3-2 2-15,3 1-1 0,2-1-1 16,1 0-6-16,3 0 2 0,2 0 3 16,2-2-5-16,2-3 0 0,2-1-45 15,-1-4-26-15,2-2-50 0,-2-4-108 16,-2-2-106-16,-2-4-272 0,-8-10-19 15,3 4-15-15</inkml:trace>
  <inkml:trace contextRef="#ctx0" brushRef="#br0" timeOffset="6730.69">17737 6105 1252 0,'0'4'394'0,"2"0"-164"0,2 0-105 15,2 1-78-15,0-2-38 0,2-1-18 16,0 0-52-16,1-1-97 0,2 0-124 0,-2-3-149 15,-2-1 53-15,0 0-144 16</inkml:trace>
  <inkml:trace contextRef="#ctx0" brushRef="#br0" timeOffset="6907.84">17830 5989 736 0,'-5'-1'552'0,"3"3"35"0,-1 3-114 0,0 3-130 16,1 3-123-16,-1 4-83 0,0 4-57 15,1 3-31-15,0 3-16 0,1 1-4 0,0 1-10 16,1 0-8-16,1 2-6 16,0-2-12-16,2 0-34 0,0-4-56 0,1-3-97 15,1-4-145-15,-1-5-160 16,-3-5-172-16,-5-11 65 0,3 4-1 0</inkml:trace>
  <inkml:trace contextRef="#ctx0" brushRef="#br0" timeOffset="7088.83">17721 6353 1169 0,'-8'13'777'0,"3"0"-331"0,-1 4-129 0,2 0-106 16,4-5-89-16,0 0-47 0,4 2-29 15,1-1-25-15,3-1-16 0,3 1 0 16,2 1-5-16,2-2-1 0,2-3-1 16,2-1-16-16,-1-4-48 0,1-3-120 15,2-3-320-15,-1-7-251 0,1-5-319 16</inkml:trace>
  <inkml:trace contextRef="#ctx0" brushRef="#br0" timeOffset="7369.96">18076 6055 2616 0,'-7'6'270'0,"0"3"-91"0,-1 4-69 0,1 4-69 16,0 3-20-16,-1 2-3 0,2-1-9 0,-1 0-6 15,1 2-10-15,-1-1-32 0,0 1-51 16,0-3-69-16,-2-1-70 0,2-5-57 16,0-3-41-16,-1-5 19 0,2-4 68 15,1-5 55-15,1-4 79 0,2-2 56 16,1-1 47-16,2-1 83 0,1 1 77 16,1 1 64-16,2 1 36 0,1 3-4 15,3 2-33-15,2 2-46 0,2 2-55 16,1 2-52-16,-1 0-37 0,0 2-19 15,1 0-7-15,0 0-22 16,0 0-86-16,1-1-199 0,-1-4-365 0,5 2-327 16</inkml:trace>
  <inkml:trace contextRef="#ctx0" brushRef="#br0" timeOffset="7525.84">18205 6044 1424 0,'-4'11'683'15,"0"1"-344"-15,-2 7-115 0,0 3-124 16,1 1-71-16,0 3-25 0,-1 1-34 0,1 1-42 16,0 0-82-16,0-2-134 0,0-3-166 15,-3-2-115-15,-7-10 35 0,6 4 5 16</inkml:trace>
  <inkml:trace contextRef="#ctx0" brushRef="#br0" timeOffset="7714.67">17993 6420 1304 0,'-1'3'617'0,"1"0"-172"0,2 1-104 16,2-1-106-16,2-4-62 0,4-1-42 16,2 0-38-16,4 0-37 0,1 2-19 15,2 2-17-15,3 3-9 0,-2 4 2 16,-1 2-8-16,0 3 1 0,-6 0-2 16,-2 2-15-16,-2 0-23 0,-2 0-51 15,-1-1-66-15,-1-1-128 0,0-2-251 16,-2-4-254-16,0-1-269 0</inkml:trace>
  <inkml:trace contextRef="#ctx0" brushRef="#br0" timeOffset="8034.08">18369 6173 2170 0,'-9'16'310'0,"1"2"-25"15,-5 7-71-15,2 1-93 0,0 0-27 0,1 0-21 16,2-2-33-16,2 0-21 0,4-2-13 16,2-1-4-16,3-1-6 0,4-2 0 15,2-1 1-15,2-5-3 0,2-4 5 16,3-5-1-16,0-5 0 0,1-4 0 16,-2-3 4-16,1-6-4 0,-5-4 4 15,-1-1 3-15,-2-4-3 0,-3 1 4 16,0-3-1-16,-5 1-1 0,-2-2 1 15,-5 2 2-15,-2 0-1 0,-3 4-3 16,-2 3-19-16,-2 5-18 0,2 6-29 0,2 6-43 16,3 4-75-16,3 4-168 15,3 2-284-15,-1-2-73 0,7 1-167 16</inkml:trace>
  <inkml:trace contextRef="#ctx0" brushRef="#br0" timeOffset="8189.36">18590 6168 1615 0,'1'5'873'16,"-1"3"-490"-16,-1 7-56 0,-2 5-132 0,-2 6-73 16,-2 2-29-16,-1 4-38 0,0-1-29 15,1 1-16-15,4-1-18 0,1-4-15 16,4 0-33-16,3-4-58 0,2-3-108 16,2-1-281-16,-2-7-425 0,2-1-264 15</inkml:trace>
  <inkml:trace contextRef="#ctx0" brushRef="#br0" timeOffset="8854.16">18991 6120 1263 0,'-4'-6'497'16,"-1"1"-63"-16,0-1-97 0,0 3-98 0,0 3-61 15,-1 1-26-15,0 4-29 0,0 5-32 16,-1 4-30-16,1 6-19 0,-1 5-18 16,0 5-8-16,2 1-5 0,1 1-5 15,0-1-4-15,3-3-2 0,3 0-2 16,2-1 0-16,1-1 0 0,1-3 0 15,2-3 2-15,0-6-1 0,1-6-1 16,1-3-4-16,0-4 1 0,0-6 1 0,0-3 0 16,-1-5 4-16,-1-5-1 15,-1-2-1-15,0-3 0 0,-4 0-7 0,-1-1-8 16,-1 0-21-16,-4 0-27 0,1 0-23 16,-3 1-24-16,-2 1-12 0,1 3-18 15,0 4-32-15,1 5-68 0,3 5-103 16,1 3-59-16,3 3-32 0,1 0 67 15,2 0 114-15,0-2 42 0,4 2-50 0</inkml:trace>
  <inkml:trace contextRef="#ctx0" brushRef="#br0" timeOffset="9075.39">19039 6179 160 0,'35'1'223'15,"-18"1"13"-15,-4 0 105 0,-5 4 89 0,-1-1-12 16,-2 1-65-16,-2 4-67 0,-1 3-61 16,-2 0-76-16,-1 3-47 0,-1-1-34 15,-2 1-29-15,0 0-16 0,-3 1-13 16,0 2-13-16,1 1-21 0,0 0-21 0,0-1-18 15,2-3-6-15,1-1 9 0,2-3 14 16,1-1 18-16,2-4 6 0,-1-3 0 16,1-2 8-16,3-2 4 0,-1-4 18 15,2-2 13-15,1-4 9 0,1-1-6 16,2-2-9-16,-1-1-9 0,-1 1-7 16,1 2-16-16,-1 2-53 0,1 2-118 15,1 2-234-15,-3-2-231 16,0 1-268-16</inkml:trace>
  <inkml:trace contextRef="#ctx0" brushRef="#br0" timeOffset="9312.53">19241 6203 1725 0,'-3'-5'514'0,"0"2"-141"0,0 3-136 15,-1 4-88-15,-2 8-46 0,0 5-27 16,0 3-25-16,1 2-14 0,2 1-10 0,0-1-5 15,3-1-10-15,0-1-6 16,3-2-4-16,1-1-2 0,2 0 0 0,1-2-2 16,2-1 2-16,0-2-2 0,1-2-2 15,0-2-3-15,1-2-23 0,2-3-36 16,0-3-76-16,1-3-46 0,-1-4-93 16,2-4-177-16,-4-4-223 0,-7-8 30 15,6 2 27-15</inkml:trace>
  <inkml:trace contextRef="#ctx0" brushRef="#br0" timeOffset="9465.84">19410 6229 1253 0,'-4'9'672'0,"2"3"-173"15,-2 2-168-15,0 3-151 0,0 2-85 16,0 2-41-16,0 4-16 0,2 0-13 16,1 0-13-16,1 0-10 0,3 1-21 15,1-2-51-15,2-2-96 0,2 0-183 16,2-6-320-16,-2-5-29 0,6-2-137 0</inkml:trace>
  <inkml:trace contextRef="#ctx0" brushRef="#br0" timeOffset="9789.92">19494 6107 1910 0,'-2'2'603'16,"2"2"-328"-16,0 2-72 0,4 1-98 15,0 2-54-15,2 2-14 0,2-2-9 0,1-1-10 16,3 1-8-16,-1 1-2 0,-1 1-5 16,0-2-1-16,-3 2 1 0,0-2 1 15,-3 0 3-15,-4-2-3 0,-2 2-15 16,-2-2-1-16,-2 0-4 0,0 2-15 16,-3 0 12-16,-2 1-7 0,-1 3-4 15,-3-1 7-15,3 0 4 0,1 0 7 16,3 1 5-16,2-1 3 0,3 0 6 15,0 1 0-15,5 0 1 0,1-1 1 16,2-1-4-16,3-1 2 0,1-1-4 16,2 1-2-16,2-2 3 0,2 0-13 15,0-2-51-15,2-2-117 0,0-2-177 0,0-6-376 16,0-4 118-16,-1-5 145 16,-1-6-17-16</inkml:trace>
  <inkml:trace contextRef="#ctx0" brushRef="#br0" timeOffset="10019.73">19718 6300 553 0,'-4'-11'520'15,"1"5"102"-15,-1 1-64 0,1 6-149 0,0 4-136 16,-1 3-100-16,0 3-58 0,-1 2-44 16,-2 4-24-16,2 2-11 0,-1 0-7 15,2 1-9-15,0 1-9 0,-1 0-7 16,2 1-4-16,0-2-7 0,0-3-8 16,3-1-9-16,0-5 1 0,2-4-5 15,1-2 10-15,0-3 6 0,2-2-1 16,0-2 6-16,3-3 0 0,2-2 3 0,1-1 6 15,2 1 0-15,1 0-4 16,1 2 2-16,-2 0-2 0,-1 1 0 16,-2 2-5-16,-2 1-64 0,-1 2-103 15,-2 1-175-15,-3-1-409 0,-2 0-434 0</inkml:trace>
  <inkml:trace contextRef="#ctx1" brushRef="#br0">23848 10142 0,'0'0'0,"0"0"0,0 0 15,0 0-15,0 0 16,0 0 0,0 0-16,0 0 15,0 0-15,0 0 16,0 0-1,0 0-15,0 0 16,0 0 0,0 0-16,0 0 15,0 0-15,0 0 16</inkml:trace>
  <inkml:trace contextRef="#ctx1" brushRef="#br0" timeOffset="4984.8">21872 14658 0,'0'0'0,"0"0"16,0 0-1,0 0-15,0 0 16,0 0-16,0 0 15,0 0 1,0 0-16,0 0 16,0 0-16,0 0 15</inkml:trace>
  <inkml:trace contextRef="#ctx0" brushRef="#br0" timeOffset="18470.22">12380 10099 768 0,'1'-4'149'16,"2"1"-59"-16,2-2 5 0,3 3 41 0,-1 1 22 15,0 1 10-15,1 0-9 16,2 0-16-16,0-1-5 0,3 0 0 0,1 0 0 16,0-1-11-16,3 1-21 0,-1 0-27 15,4 1-19-15,3 0-11 0,1 1-5 16,2 1-3-16,-1 0 9 0,5 0-5 16,-1 1-3-16,2 1-10 0,1 0-11 15,-1 1 1-15,2 0-8 0,0 2-4 16,1 1-2-16,3 1-4 0,-2 0 1 15,3-1 2-15,-1-2 2 0,0-3 6 0,0-2 4 16,2 0 6-16,2-1-3 16,-2 0 1-16,1-1-4 0,-1 0 3 0,0 0-3 15,-1 0-1-15,-3 1-2 0,0 1-5 16,-1-1 1-16,-1 2-3 0,0 0 0 16,0 0 2-16,-2 2-2 0,-1 1-2 15,-4-1-2-15,2 1 1 0,-3-3 1 16,3-2 0-16,1 0 0 0,-1-3-1 15,2-2-2-15,0-1 1 0,-1-2-3 16,-1-1 3-16,1-1 2 0,-3 1-3 0,1-1 5 16,-2 1-1-16,0 1 1 15,-2 2-2-15,1 2-3 0,-2-1 1 16,0 4-5-16,-1 0 4 0,2 1-2 16,0 2-1-16,-1-1 1 0,3 1-2 0,-3-2 4 15,1 0-6-15,-1-2 4 0,1 0-2 16,0 0-2-16,2-1 4 0,-1 1 0 15,0 0 0-15,-2 0-2 0,1 1 0 0,0 2 0 16,1 0 0-16,0 2 1 0,0 2-1 16,1 2 0-16,-1 1 4 0,3 1-2 15,1 1 0-15,2 0-2 0,0 0 0 16,3 2 0-16,3-3 0 0,3-1 2 16,0-1-2-16,1-1 1 0,0-2-1 15,0 0-1-15,-1-1 1 0,4 1-2 16,1-1 0-16,2 2 2 0,0 1-2 0,0 1 6 15,-1 2-4-15,-1 0 2 0,-2 2-2 16,0 0 1-16,2-2 1 0,0-1 0 16,-2-1 2-16,0-2-2 0,-3-1 1 15,2-3 1-15,2-1 3 0,0-4-1 16,1-2 1-16,-1-1-3 0,1-2 0 16,0 0-2-16,-1-1-2 0,2 0 5 15,-3 2-1-15,-2 0-1 0,0 2 1 16,-3 1 0-16,-2 1-4 0,-3 1 5 15,-2 1-3-15,-3-1 0 0,1 1-2 16,-1-3 0-16,0 1 2 0,2-2 0 16,-2 0-2-16,-1-1 2 0,-1 0 0 0,0 0-2 15,-2 1 0-15,3-1-2 0,-3 3 0 16,0 0 2-16,-1 1 0 0,-1 2 0 16,-1 0 2-16,-1 0-2 0,-1 1 0 15,1-1 2-15,0 0-2 0,-1-1 1 16,2-2-1-16,-2 1 0 0,2-1 2 15,-1 0 0-15,-1-1 2 0,1 1-2 16,-1 1-4-16,-1-1 4 0,2 1-4 0,-2 2 2 16,0 0-2-16,2 2 2 15,-2 0 2-15,1 0-2 0,0 1 0 0,-1-1 0 16,-1-1 0-16,1-1 0 0,-2 1 0 16,1-2 2-16,-1 1-2 0,-1 0 2 15,1 1-4-15,1 0 4 0,1 0 0 16,1 1-2-16,1 0 3 0,0 1-5 15,-1-2 4-15,-1 0-2 0,-1 0 2 16,-1 0 0-16,1 0-2 0,-3 0 4 16,0 1-4-16,0-1 0 0,2 1 3 0,-2 1-3 15,2 0 0-15,0 1 0 0,0 1 0 16,1 0 2-16,0 1-4 0,2 1 2 16,-1-1 0-16,-1 0 0 0,2-1 2 15,-1-1 0-15,-2-3-2 0,2 0 0 16,-2-2 0-16,0 1 2 0,2-1 0 15,-3 1 2-15,2 0-1 0,-1 0-3 16,0 3 2-16,-2-2 0 0,-2 2-2 0,2 0 2 16,0 0 0-16,0-1-4 0,1 0 4 15,0-1 2-15,2-2-4 0,0 1 5 16,1-2-3-16,1 0-2 0,1-1 2 16,0 0-4-16,1-1 2 0,0 2 2 15,3-1 0-15,-2 2 0 0,-1 0 0 16,-2 0-4-16,-1 0 6 0,-1 1-6 15,-1 1 5-15,1 2 1 0,2 0-8 16,-1 0 6-16,1 1-4 0,0 0 2 16,-1 0 2-16,0 0-2 0,3 0-2 0,1 0-1 15,1-2 3-15,1-1 0 16,-1-1-2-16,1-1 6 0,-1-1-4 0,-1 1-2 16,-2 0 0-16,-2 2 2 0,0 1 0 15,-3 1 0-15,-1 2 2 0,0 1-4 16,1 0 2-16,-1-1 0 0,1 0-4 0,-1-1 8 15,2-1-2-15,1 0 1 16,1-1-1-16,3-1 0 0,1-1-2 0,2-1-2 16,2-1 2-16,2 0 0 0,-2-1 4 15,3 1-4-15,-2-1 2 0,-2 0-2 16,-4 4 0-16,-2 1 2 0,-3 1 2 16,-4 1-3-16,-1-1 3 0,-1 1-2 15,-1-1 0-15,3-1 2 0,-1 0-2 16,2-2 0-16,2 0 1 0,2-2 3 15,-1-1-4-15,2 0 2 0,0-1-6 16,0 1 0-16,0 0 2 0,3 1 0 16,-2 1 0-16,0 0-2 0,-1 2 4 0,-5 1-4 15,-2 1 2-15,-1 2 0 0,-1 1-8 16,2 1 5-16,-1 1-1 0,0-3 0 16,2 1-7-16,3-1-12 0,0-2-7 15,0-2-24-15,-1-3-27 0,0-3-30 16,-3 0-38-16,-1-2-81 0,0 1-268 0,-7-6-356 15,-2-1-201-15</inkml:trace>
  <inkml:trace contextRef="#ctx1" brushRef="#br0" timeOffset="7052.42">24095 12753 0,'0'0'0,"0"0"16,0 0-16,0 0 15</inkml:trace>
  <inkml:trace contextRef="#ctx0" brushRef="#br0" timeOffset="19534.25">15404 7114 1139 0,'-3'-4'365'0,"0"2"-25"0,-4 2-13 16,-5 3-57-16,-3 8-87 0,-3 4-70 0,-3 5-44 16,-3 5-21-16,2 4-18 0,-3 4-3 15,4 3-3-15,0 5-11 0,2 1 4 16,2 6-6-16,-1 5 2 0,1 4-1 16,1 5-5-16,-4 5 2 0,1 3-4 15,1 4 7-15,-2 5-2 0,0 2 2 16,4 2-1-16,-2 1-8 0,4-3-1 15,3-7 0-15,4-5-2 0,5-10-2 0,5-7 2 16,3-8-2-16,2-8-8 16,0-7-1-16,2-6-9 0,0-4-27 0,1-6-63 15,-1-3-114-15,1-5-221 0,-3-3-216 16,-2-1-311-16</inkml:trace>
  <inkml:trace contextRef="#ctx0" brushRef="#br0" timeOffset="19949.62">14693 8252 1318 0,'1'2'411'0,"1"2"-400"0,3 3 8 16,3 4 18-16,0 4 13 0,1 6 4 15,3 3-6-15,-1 4-2 0,2 5-1 16,-2 1-4-16,-1 2 8 0,0 1 9 16,-1-3 10-16,2 2 5 0,-2 0-6 15,0-2-9-15,0-2-2 0,-1-4 0 16,2-6-4-16,-1-4 8 0,2-4-12 15,2-5-8-15,-1-4 1 0,2-3-6 16,-1-5 12-16,0-3 12 0,1-5-5 0,1-2 3 16,-1-4-12-16,2-5-12 0,0-1-8 15,0-1-8-15,0-2-11 0,3 0 1 16,-1 0 0-16,2-1-5 0,3 0-15 16,-2 1-39-16,2 3-56 0,-3 6-120 15,-1 2-121-15,-1 4-216 0,1 3-200 16,-6 3-9-16</inkml:trace>
  <inkml:trace contextRef="#ctx0" brushRef="#br0" timeOffset="20414.74">15501 8060 1168 0,'-10'-6'536'0,"-1"2"-216"0,-3 1-47 15,2 4-53-15,1 5-80 0,1 3-64 0,2 2-44 16,0 4-19-16,2 2-8 0,1 3-5 16,0 4 1-16,1 1-1 0,2 0 0 15,1 0 4-15,2-1-4 0,2-4 1 16,1-2 4-16,0-2-1 0,0-4 1 16,1-5 1-16,0-1-1 0,2-4 0 15,-1-1-2-15,1-2-1 0,0-3 1 16,4-3-1-16,0-6 0 0,2-4 1 0,0-4-3 15,-2-3 0-15,1-5 0 16,-2-1-2-16,-2-1 1 0,-3 0-8 16,-2 3-14-16,-3 0-23 0,-2 2-32 15,-2 1-50-15,-1 3-67 0,-1 3-105 0,-2 5-160 16,2 4 8-16,12 12-264 0</inkml:trace>
  <inkml:trace contextRef="#ctx0" brushRef="#br0" timeOffset="20612.25">15602 7979 554 0,'0'1'308'0,"1"3"103"16,-1 3 76-16,0 1-72 0,0 2-123 15,-1 1-68-15,0 1-61 0,-1 3-53 16,1 0-44-16,-1 2-29 0,1 1-20 16,1 1-10-16,1 0-2 0,1 2-3 15,0 1-2-15,2 2-2 0,0-1-26 16,0 1-47-16,2-3-87 0,1-3-163 0,0-3-332 15,0-4-452-15</inkml:trace>
  <inkml:trace contextRef="#ctx0" brushRef="#br0" timeOffset="20999.76">15654 8013 1202 0,'-3'-3'290'0,"2"-2"4"0,1-3-27 0,4-2-50 15,3-1-27-15,4 1-34 0,4 0-42 16,2 1-33-16,2 2-25 0,3 4-19 16,0 4-13-16,-1 3-7 0,-2 3-3 0,-2 2-3 15,-1 2 0-15,-4 1-1 16,-2 4 0-16,-4 0 2 0,-4 3 4 0,-4 1-3 15,-4 0 0-15,-2 2-8 0,-3-2-5 16,-4 0-4-16,0 1 3 0,0-2-5 16,-2 1 1-16,0-2 3 15,4-2 1-15,1-1-4 0,3-1 1 16,5-2-4-16,3 0 1 0,3-1-4 0,4 2 6 16,0-3 0-16,4-1 3 0,1-1 2 15,2-2 0-15,3-3-3 0,2-2 3 16,3-4-2-16,1-2-5 0,-2-2-28 15,2-2-83-15,-1-3-71 0,-2-2-85 0,1-2-127 16,-5-2-118-16,-4-7 34 0,-1 0-174 16</inkml:trace>
  <inkml:trace contextRef="#ctx0" brushRef="#br0" timeOffset="21307.75">15838 8075 1245 0,'-1'7'440'0,"1"0"-231"0,1 1-37 0,3-2-47 15,2-1-45-15,3-1-45 0,0 0-22 16,3-1-2-16,1-1-7 0,0-2-17 16,3-3-52-16,-1-2-69 0,1-1-88 15,-3-2-64-15,-1-2-43 0,0-3 13 16,-1-2 80-16,-1-1 83 0,0-2 77 16,-1 1 54-16,-2 1 17 0,0-1 30 15,-3 3 68-15,-2 3 97 0,-2 2 115 16,-1 5 76-16,-1 2-6 0,0 3-67 15,-1 4-90-15,-3 3-55 0,0 3-44 0,-1 3-25 16,0 4-13-16,0 1-19 0,0 2-20 16,-1 4-15-16,1 1-3 0,1 5 0 15,0 2 2-15,1 4-2 0,0 1-12 16,3-1-24-16,2-6-50 0,3-5-93 16,4-6-166-16,1-6-281 0,3-6-39 15,0-6-212-15</inkml:trace>
  <inkml:trace contextRef="#ctx0" brushRef="#br0" timeOffset="21499.71">15895 8345 1678 0,'-11'21'350'0,"2"-1"-114"16,-1 6-73-16,6-4-48 0,0-3-24 16,6-2-34-16,1-2-23 0,1 1-13 15,4-2-14-15,0-3-3 0,3-2 0 16,1-3-4-16,1-4 1 0,4-3-1 15,1-3-18-15,1-3-69 0,3-4-84 0,1-3-201 16,1-8-238-16,1-2-329 0</inkml:trace>
  <inkml:trace contextRef="#ctx0" brushRef="#br0" timeOffset="21812.87">16269 8001 1279 0,'-9'6'870'0,"-1"2"-506"0,-2 1-104 0,4 1-105 16,2 1-68-16,3 1-39 0,-1 1-27 16,4 2-11-16,-2 3-6 0,0 1 1 15,-1 4 0-15,-2 2-6 0,-1 3-10 16,-1 0-25-16,-2-1-54 0,3-5-69 16,0-5-103-16,2-4-109 0,1-6-76 15,0-6-7-15,2-5 93 0,2-5 122 16,2-6 109-16,3-4 75 0,4-3 35 15,2-3 27-15,1 2 66 0,-2 1 95 16,-1 5 109-16,-2 6 75 0,-2 5 11 16,2 7-68-16,-2 5-99 0,1 4-63 0,2 4-79 15,0 3-35-15,2 1-13 16,2-2-6-16,-1 0-28 0,1-1-56 0,0-3-86 16,-1-1-119-16,-3-3-110 0,-3-3-20 15,-2-6 66-15,0 0-119 0</inkml:trace>
  <inkml:trace contextRef="#ctx0" brushRef="#br0" timeOffset="21996.5">16422 8078 889 0,'-1'-3'451'0,"-1"2"45"0,0 1-113 0,1 3-131 16,0 4-99-16,0 6-63 0,0 4-34 16,-1 4-35-16,1 4-11 0,-1 2-2 15,-1 1-9-15,1-1-24 0,1-4-49 16,1-2-89-16,0-2-97 0,0-2-138 15,-2-4-148-15,-9-10-37 0,8 7 24 0</inkml:trace>
  <inkml:trace contextRef="#ctx0" brushRef="#br0" timeOffset="22185.24">16268 8410 1141 0,'-3'5'544'0,"1"-2"-176"15,2 0-123-15,2-3-100 0,1-1-58 16,2 0-25-16,3 0-5 0,3 0-8 0,5 1-22 15,2 0-9-15,4 2-6 0,1 0-2 16,1 2 4-16,-1 1 1 0,-4 0 4 16,-2 2-3-16,-6 2 1 0,-2 1 1 15,-4 3 6-15,-3 1-8 0,-2 4-17 16,-2-3-46-16,0 0-89 0,1-1-148 16,1-5-273-16,0-4-87 0,2-4-188 15</inkml:trace>
  <inkml:trace contextRef="#ctx0" brushRef="#br0" timeOffset="22543.48">16639 8127 1323 0,'-3'-16'636'0,"1"4"-234"0,0-2-36 16,-1 6-95-16,0 7-87 0,-1 2-65 15,-1 3-48-15,0 5-31 0,0 3-24 16,2 4-10-16,3 2-5 0,1 3-2 0,3 2-1 15,3 0-2-15,2-1 2 0,1-2-3 16,3-4 1-16,2-3 0 0,-1-4-1 16,2-2 3-16,0-2 0 0,1-4 2 15,-1-3 0-15,-1-3-3 0,-1-3 1 16,-3-2 0-16,0-3 4 16,-2-5 0-16,0-2 0 0,-5-2-1 15,-2-3 1-15,-4 1 0 0,-4-1 3 0,-3 3 3 16,-4 1-3-16,-3 4 3 0,-5 3-5 15,-2 3-1-15,-2 2-7 0,1 6-8 16,0 5-16-16,2 6-20 0,2 3-29 16,2 5-19-16,1 3-23 0,6 5-25 15,0 1-62-15,2 3-115 0,3 0-195 16,2-1-50-16,2-3 114 0,1-3 104 0,5-2-3 16</inkml:trace>
  <inkml:trace contextRef="#ctx0" brushRef="#br0" timeOffset="22673.59">16587 8366 266 0,'10'9'270'0,"-1"0"42"0,2 1 122 0,-2-1 34 15,-2-3-72-15,-1-1-106 16,2 0-91-16,1-2-64 0,1-1-49 0,1-1-31 16,1-1-24-16,2-3-18 0,1-1-4 15,1-1-6-15,1-1-11 0,3 1-63 16,0 1-77-16,2 0-197 0,-5 1-300 16,3 6-346-16</inkml:trace>
  <inkml:trace contextRef="#ctx0" brushRef="#br0" timeOffset="23285.87">16885 8061 2069 0,'-10'1'366'0,"2"0"-115"15,-1 0-56-15,7-2-99 0,6-1-53 16,4-2-21-16,3-2-3 0,3 0 1 15,5 2-5-15,1 1-3 0,2 4-1 16,2 3-2-16,-2 2-6 0,0 2 1 16,-3 2-1-16,-3 0 4 0,-3 2 0 15,-4-1 5-15,-5-1 4 0,-4 2 2 16,-3 2-2-16,-2 1-7 0,-5 1-9 16,-1-1-9-16,-1 2-5 0,0-2 3 15,-1-1-1-15,0 0-2 0,1-2 5 0,1-1 0 16,3-1 4-16,2-1 0 0,3-1-1 15,2 0 1-15,4-2 2 0,1-1 1 16,3-1-2-16,2 0 4 16,1-1 0-16,4 0-5 0,4 0 7 0,1 0-2 15,4 1-5-15,-1-1-23 0,0-1-81 16,-1-2-52-16,-3-1-72 0,-2-1-69 16,-4-1-21-16,-4 0-121 0,-5 1 26 15,-3 0 88-15,-3 0 85 0,-1 3 126 16,-1 0 46-16,-2 3 29 0,-3 1 28 15,0 2 39-15,-2 2 97 0,0 1 122 16,0 2 140-16,0 0 87 0,2 3-39 0,1-1-97 16,1 0-86-16,2 0-51 15,-1 0-43-15,1-2-43 0,1-1-40 0,0 0-30 16,2 0-24-16,-1-2-6 0,0-1-6 16,1-2-1-16,0-2-1 0,1-1 1 15,1-1 1-15,0-2-2 0,0-1 3 16,1 0 4-16,-1 0 15 0,0 1 20 15,1 0 9-15,1 2-1 0,1 1-16 0,2 0-17 16,4 3-7-16,5 1-6 16,7 0-3-16,4 0-1 0,6-3-6 0,2-2-10 15,1-2-28-15,2-2-65 0,-4 0-131 16,0-1-365-16,-5-1-770 0</inkml:trace>
  <inkml:trace contextRef="#ctx0" brushRef="#br0" timeOffset="24343.6">17492 7938 1463 0,'-5'0'325'0,"0"1"-65"0,1 0-47 16,0 2-54-16,4 3-49 0,3 2-23 15,1 4-13-15,1 5-20 0,2 1-15 16,3 1-4-16,-1 1-3 0,1-1-2 15,-1 2-3-15,-1 2-2 0,-2-1-5 0,-1 2 1 16,0-2 3-16,0-1 2 16,0-3-1-16,1-2-2 0,2-2-6 0,-1-2-10 15,2-4-2-15,1-1-3 0,1-3-2 16,1-3 0-16,3-3 0 0,0-3 0 16,2-2-7-16,2 0-22 15,0-2-61-15,0-2-83 0,-3 2-140 16,-2 0-121-16,-4 1-177 0,-3 6-306 0</inkml:trace>
  <inkml:trace contextRef="#ctx0" brushRef="#br0" timeOffset="24527.23">17633 8130 1926 0,'2'-1'157'16,"0"2"-53"-16,2-1 4 0,1 1-26 0,2 1-39 15,2 1-17-15,2 1-12 0,4-2-7 0,1-3-7 16,0-3-3-16,3-2-17 16,-1-2-67-16,-1 0-87 0,0-1-120 0,-4 1-175 15,-2-1 8-15,-2 0-189 0</inkml:trace>
  <inkml:trace contextRef="#ctx0" brushRef="#br0" timeOffset="24684.06">17851 7970 956 0,'-7'8'513'16,"0"2"-76"-16,-2 3-81 0,3-1-123 0,0 1-85 16,1 1-59-16,0 1-37 0,1 3-23 15,1 1-16-15,0 0-8 0,2 1-37 16,0 0-71-16,2-2-119 0,0 0-206 16,0-4-212-16,1-2-266 0</inkml:trace>
  <inkml:trace contextRef="#ctx0" brushRef="#br0" timeOffset="24856.47">17667 8362 1372 0,'0'10'445'0,"2"-1"-290"0,3 0-20 16,6-3-37-16,2-6-27 0,3-4-17 15,5 2-16-15,0-1-20 0,1 0-15 16,1 0-15-16,-3 2-94 0,0 0-82 0,-3 2-155 15,-4 0-179-15,-2 5-253 16</inkml:trace>
  <inkml:trace contextRef="#ctx0" brushRef="#br0" timeOffset="25250.82">17725 8500 1458 0,'-7'5'648'0,"3"1"-489"15,-1 1-32-15,2-4-41 0,2 3-47 0,3-2-23 16,3-1-10-16,4-2-7 16,4 0 1-16,2-1-2 0,1-1 1 0,3 0-1 15,-2 0-9-15,0 0-9 0,-3 0-8 16,-1 1-19-16,-4 0 13 0,-3 2 10 16,-4 1 12-16,-3 2 21 0,-2 2-3 15,-2 3-1-15,-1 0-2 0,-2 3-5 16,-1 3 1-16,1 4-2 0,0 1 1 15,2 0-2-15,1-1-1 16,4-3-3-16,2-2-4 0,3-4-1 0,2-4 5 16,1-2 7-16,2-4 10 0,1-2 13 15,1-4 12-15,1-4 3 0,-1-2-3 0,0-4 1 16,-1 0-3-16,-2-1 28 0,-5-1 8 16,-2 2-1-16,-4 0 2 0,0-2-31 15,-5 3-3-15,-3 1-3 0,-1 1-9 16,-3 2-4-16,-1 1-14 0,-2 2-20 15,1 1-27-15,1 2-35 0,1-1-43 0,5 3-72 16,5 1-154-16,2-1-182 16,4 0-10-16,3 0-200 0</inkml:trace>
  <inkml:trace contextRef="#ctx0" brushRef="#br0" timeOffset="25557.02">18066 8113 2149 0,'-8'1'419'16,"1"2"-86"-16,-1 1-122 0,0 0-84 0,3 0-34 15,1 0-32-15,1 1-20 0,2 3-21 16,0 1-15-16,2 3-1 0,0 5-2 16,1 3-2-16,3 0 0 0,2 1-2 15,2-1 2-15,2 0 0 0,1 0-2 16,-1-4 4-16,1-2-4 0,0-4-2 15,0-4 3-15,2-3-1 0,2-3-2 0,-1-3-1 16,2-2-1-16,1-4-5 16,-1-2-14-16,0-1-19 0,-3 0-32 15,1 1-53-15,-4 3-17 0,-4 3-79 16,-3 2-59-16,-3 2-87 0,-4 2-217 0,-4 1 80 16,-3 4-199-16</inkml:trace>
  <inkml:trace contextRef="#ctx0" brushRef="#br0" timeOffset="25844.42">18015 8434 1104 0,'-3'12'510'16,"2"-1"-173"-16,1 1-88 0,2-3-88 15,1-3-61-15,1-2-44 0,3 2-26 0,2 0-12 16,4-2-7-16,2 0 1 0,2-2 0 16,3-1-3-16,2-2-1 0,2-3-6 15,-1-1-1-15,-2-3-2 0,-2 2-7 16,-5 2-8-16,-5 1 1 0,-4 2-4 15,-3 0 7-15,-2 2 4 0,-3 0-6 16,-2 3 3-16,-2 3 0 0,-2 4 1 16,0 1 6-16,0 2 5 0,0 0 6 0,4 2 2 15,2-2 3-15,4-1-2 16,1-1-4-16,2 0-6 0,3-3 0 16,0-1-1-16,3-2-1 0,2-3 0 15,1-2-5-15,4-2-65 0,2-4-143 16,1-5-220-16,0-7-176 0,1-4-193 0</inkml:trace>
  <inkml:trace contextRef="#ctx0" brushRef="#br0" timeOffset="26387.18">18339 8142 2067 0,'-2'4'279'16,"1"-1"-120"-16,3 1-69 0,4-2-65 15,6-2-15-15,3 0 0 0,4-2-2 0,6 0-5 16,1-1 2-16,1-1-1 16,-3 1 1-16,1-2 2 0,-6 0-2 0,0 1-2 15,-6-1 0-15,-4 1-5 0,-4 1 7 16,-4 1 2-16,-3 0 3 0,-2 1 3 16,-4 0-5-16,-4 0-3 0,-3 2-2 15,-1 2-3-15,-2 2 5 0,-2 4-4 16,0 5-1-16,0 4 5 0,0 4 12 15,2 5 6-15,2 1 3 0,3 0-4 16,5-2-16-16,4 1-4 0,3-4-4 16,2 0 1-16,4-3-3 0,2-3-2 15,5-4 1-15,4-3-5 0,2-4-2 0,3-3-26 16,4-6-45-16,0-4-53 0,4-6-46 16,0-5-178-16,-1-2-59 0,-1-3 83 15,-3-2 57-15,-5-2 161 0,-1-1 94 16,-5 3 8-16,-3 0 26 0,-3 5 31 15,-4 4 87-15,0 7 108 0,-5 6 63 0,-1 5 37 16,0 5-59-16,-2 4-91 16,-1 5-29-16,-2 1-23 0,0 3-22 0,1-1-27 15,-1 0-30-15,1 0-23 0,1-2-12 16,2-2 7-16,2-1 24 0,0-4 13 16,2-3-1-16,1-3-16 0,0-2-22 15,2-2-15-15,2-1-1 0,1-2 3 16,5-3 3-16,0-2-5 0,4-2-1 15,3-1-5-15,3-1-22 0,0 2-12 16,6 2-67-16,-3 0-116 0,0 4-169 0,-5 1-404 16,1 7-185-16,-10-1 356 15</inkml:trace>
  <inkml:trace contextRef="#ctx0" brushRef="#br0" timeOffset="26555.02">18909 8528 2789 0,'-3'15'229'0,"2"0"-37"0,0-1-32 16,2-5-76-16,0-6-34 0,1-2-26 0,0-2-15 15,3-2-9-15,0-2-17 0,1-3-44 16,2-2-84-16,1-2-164 0,0-1-496 16,-2-2-521-16</inkml:trace>
  <inkml:trace contextRef="#ctx0" brushRef="#br0" timeOffset="35154.58">14910 10472 628 0,'-3'4'288'16,"1"0"51"-16,0-1 32 0,0 0-14 0,0-4-76 15,0-1-51-15,0-1-55 0,0-2-27 16,0-1-23-16,1-1-28 0,1 0-19 15,-1 0-17-15,2 2-9 0,-1 1-15 0,1-1-14 16,-1 1-10-16,2 0-9 0,0 0-1 16,0 1-6-16,0 0-26 0,2 2-62 15,-2 1-115-15,3 1-204 0,-4 0-357 16,1 1-359-16</inkml:trace>
  <inkml:trace contextRef="#ctx0" brushRef="#br0" timeOffset="35387.15">14923 10606 2069 0,'0'-5'440'0,"0"3"-155"0,0 0-85 0,-1 2-73 16,-1 5-61-16,0 3-32 0,0 1-20 15,1 2 0-15,0 0-3 0,0 0-6 16,1 2-1-16,1 0-4 0,0-1 0 15,1 2-5-15,0 0-15 0,1-1-28 16,-1-2-43-16,2 1-57 0,-1-1-76 16,2 1-134-16,-2-3-274 0,-2-7 0 15,3 0-141-15</inkml:trace>
  <inkml:trace contextRef="#ctx0" brushRef="#br0" timeOffset="35754.78">15052 10581 893 0,'-2'-3'564'0,"0"2"18"0,1 0-126 0,-1 4-152 16,0 2-121-16,0 3-84 0,-2 4-42 15,4 2-25-15,-1 2-11 0,0 2-12 16,1 2-9-16,1 0 1 0,0 2-2 16,1-2 1-16,1-3 1 0,1 0-4 15,1-5-6-15,-1-3-9 0,0-2-11 16,1-5-15-16,-1-6-1 0,1-5 5 15,2-6 13-15,0-7 15 0,2-2 7 0,-1-4 1 16,2 1 3-16,0-1 4 16,-1 3 9-16,0 3 7 0,-1 6 5 15,0 6 9-15,-1 5-1 0,0 5 3 16,-1 3-3-16,0 3-2 0,0 2-7 16,-1 3-4-16,2 0-6 0,0 2-10 15,1-1-3-15,-1 0 2 0,-1 1 2 0,-1 2-1 16,-1 0 4-16,-1 1-3 0,-3 3-2 15,0 1-10-15,0 2-18 0,-1-1-48 16,0-1-58-16,1-2-116 0,1-7-189 0,0-7-217 16,-1-7 38-16,3-6-132 0</inkml:trace>
  <inkml:trace contextRef="#ctx0" brushRef="#br0" timeOffset="35986.86">15201 10584 872 0,'-5'-5'581'0,"2"1"-97"0,0 0-108 0,4 1-123 15,3 2-99-15,1 0-75 0,5 2-36 16,3 2-18-16,2 1-8 0,2 2-7 16,3 1-5-16,1 0-3 0,-1-1-9 15,1-1-9-15,-2-2-43 0,-1-2-79 16,-1-3-105-16,-2-4-83 0,2-2-19 0,-4-3-197 15,-3-5 86-15,0 0-91 16</inkml:trace>
  <inkml:trace contextRef="#ctx0" brushRef="#br0" timeOffset="36160.9">15317 10440 1673 0,'-5'11'508'0,"-1"2"-189"16,1 3-115-16,0 2-79 0,4-1-50 15,2 2-26-15,0 5-13 0,2-1-10 16,1 4-11-16,1-2-3 0,1-1-6 16,1-1 1-16,1-2-13 0,-1 0-38 0,1-4-82 15,1-3-133-15,-1-3-265 0,-2-7-158 16,1-2-248-16</inkml:trace>
  <inkml:trace contextRef="#ctx0" brushRef="#br0" timeOffset="36560.5">15686 10373 1471 0,'-2'-1'745'0,"2"-1"-331"0,0 2-128 15,0 0-102-15,1 1-77 0,1 1-45 16,1 0-23-16,2 1-4 0,2 0-6 16,2 1-9-16,2 1-13 0,3 0-5 15,1 2-2-15,0-1-2 0,4 0 4 16,-3 1 1-16,-2 1-1 0,-1 2 0 0,-4 1 0 15,-2 0 1-15,-3 1 1 16,-3 0 0-16,-2 2 1 0,-2 3 3 0,-3 2-8 16,-2 3-4-16,0 0-20 15,-1 0-19-15,1 0-30 0,0-4-35 0,3-2-50 16,0-4-77-16,3-4-113 16,1-4-221-16,0-4-57 0,2-4 123 15,2-2-51-15</inkml:trace>
  <inkml:trace contextRef="#ctx0" brushRef="#br0" timeOffset="36808.94">15900 10463 644 0,'5'-12'351'0,"-1"3"119"0,1-1 2 15,-1 4-69-15,-2 4-79 0,0 1-89 16,-2 2-79-16,0 3-54 0,-2 3-33 16,0 2-30-16,-1 3-23 0,0 2-12 15,-1 1 1-15,1 2-3 0,0-2 2 16,1 0-6-16,0-2-16 0,1 0-5 15,1-3-13-15,1-3 1 0,1-1 3 16,2-3 3-16,0 0 8 0,2-1 5 0,3-2 2 16,3-1 4-16,3 0-2 15,2-1 1-15,1 2-9 0,0-1-45 0,-2 1-61 16,-2-1-102-16,-1 2-4 16,-5 0-62-16,-2 0-114 0,-4 0-37 0,-3 0 51 15,-2 2-186-15</inkml:trace>
  <inkml:trace contextRef="#ctx0" brushRef="#br0" timeOffset="37066.26">15818 10683 1763 0,'-6'6'437'0,"3"2"-142"0,-2 5-79 0,2 0-65 15,2 4-51-15,2-1-37 0,2 2-27 16,3-1-13-16,2-2-13 0,3 0-3 15,1-3-1-15,1-4-1 0,-1-2 0 16,2-3-1-16,0-3 4 0,-2-1 1 0,-1-4-2 16,0-2 2-16,0-2-2 15,-2-2-4-15,-1-4-3 0,-2 0-17 0,-2 1-39 16,-1-1-76-16,-3 0-92 0,0 1-140 16,-4-1-173-16,-2-1-40 0,-4 2 98 15,-6-2 72-15,3 7 109 0</inkml:trace>
  <inkml:trace contextRef="#ctx0" brushRef="#br0" timeOffset="37196.82">15854 10665 313 0,'-10'10'370'16,"2"-1"3"-16,-1 2 45 0,5-2-79 0,4-2-96 16,3-3-66-16,1 0-39 0,4-1-26 15,1 0-15-15,1 0-28 16,5-1-27-16,3 1-22 0,1 0-24 0,1 0-54 16,2 1-113-16,-1-1-177 0,-1-2-257 15,-5-2 16-15,2 2-86 0</inkml:trace>
  <inkml:trace contextRef="#ctx0" brushRef="#br0" timeOffset="37454.8">16103 10688 1407 0,'-3'4'801'16,"-1"3"-334"-16,-2 2-173 0,-1 2-125 16,0 1-75-16,0 2-50 0,-1 2-26 15,-1 0-16-15,1 0-11 0,0 1-14 16,1-4-25-16,3-4-28 0,1-2-27 15,1-2-28-15,1-3-19 0,0-2 19 16,3-2 31-16,1-2 44 0,1-1 47 16,2-1 26-16,1 0 15 0,1 2 17 0,1 0-1 15,1 1-6-15,1 1-17 0,1 2-10 16,1 0-12-16,-1 1-8 0,1 1-8 16,1 0-48-16,-1 1-193 15,-2-2-368-15,-3-4-12 0,2 2-155 0</inkml:trace>
  <inkml:trace contextRef="#ctx0" brushRef="#br0" timeOffset="37611.37">16304 10880 1869 0,'5'3'423'0,"-1"0"-202"0,-1 1-144 16,-2-2-40-16,0-2-40 0,0-1-82 15,0 0-163-15,-1-1-323 0,-8-10-126 16,8 9-42-16</inkml:trace>
  <inkml:trace contextRef="#ctx0" brushRef="#br0" timeOffset="44536.73">11946 11230 1014 0,'-18'0'349'0,"3"-1"1"0,-5 2-38 0,1-2-36 0,4 4-53 16,-1 2-43-16,-1 1-38 0,-1 2-35 0,-1 4-16 15,-2 4-11-15,2 3-15 0,0 4-14 16,-1 5-22-16,4 3-17 0,2 3-4 16,2 5-8-16,4 1 0 0,4 2 0 15,6 0-4-15,5 3 2 0,7 2-3 16,6 2 1-16,5 2-1 0,10 0 1 15,4-1 3-15,5-4-7 0,5-6 7 16,2-9-8-16,2-7 0 0,2-11 4 16,-1-7-6-16,1-9 6 0,0-7 1 15,-4-7 4-15,-4-8 7 0,-6-5 6 0,-8-7 13 16,-5-5 10-16,-5-6 7 0,-3-6 8 16,-5-7-7-16,-4-6-9 0,-2-8-4 15,-3-1-3-15,-5 1-2 0,-7 6 6 16,-5 6-4-16,-6 9 4 0,-10 9 4 15,-5 11-6-15,-9 14-5 0,-10 13-12 0,-7 11-11 16,-9 10-8-16,-7 8-1 16,4 6-14-16,2 4-19 0,9 4-34 0,8 1-37 15,7 1-39-15,10 1-67 16,4 5-146-16,7 3-296 0,2 3-588 0</inkml:trace>
  <inkml:trace contextRef="#ctx0" brushRef="#br0" timeOffset="48737.87">18472 11162 1401 0,'-15'5'397'0,"-2"2"-92"15,-3 1-87-15,0 1-76 0,3 1-45 16,0 0-33-16,0 3-26 0,-1-2-12 16,2 1 0-16,1-2 2 0,-1 1 8 15,3 2 12-15,-1-1 0 0,0 2 3 16,1 2-2-16,0 2-6 0,1 3-9 0,-2 5-10 15,3 4-8-15,0 7-7 0,2 4-4 16,1 6-3-16,2 2-2 0,6 0 0 16,4 0-4-16,6-3 4 0,6-4-7 15,5-3-5-15,2-3 3 0,4-5-1 16,1-2 1-16,4-7 9 0,3-4 0 16,3-5 4-16,4-5-1 0,1-3 1 15,1-4-4-15,2-4 0 0,0-4 1 16,3-6 3-16,1-5-2 0,0-8 3 15,-1-4 3-15,-3-3 3 0,-4-5 8 0,-6-3 9 16,-4-3 7-16,-4-3 1 16,-5 1 4-16,-5-3 0 0,-5 0 5 0,-7 1 7 15,-6 2 1-15,-7 2 1 0,-6 3-10 16,-8 3-8-16,-5 3-8 0,-8 1-6 16,-6 6-3-16,-9 4 0 0,-8 6-7 15,-3 5-3-15,-3 7 1 0,2 4-12 16,3 5-10-16,3 6-22 0,9 5-33 15,6 5-45-15,7 6-62 0,8 4-133 16,4 4-326-16,7 4-670 0</inkml:trace>
  <inkml:trace contextRef="#ctx0" brushRef="#br0" timeOffset="66533.72">12450 8962 363 0,'-5'-4'246'16,"-1"2"76"-16,-1 0 71 0,0 2 0 0,1 2-82 16,-2 0-68-16,0 1-45 0,-2 0-32 15,-1 0-28-15,1-1-15 0,1 1-13 16,0 0-11-16,2 0-19 0,0 0-21 0,2 1-20 16,1 0-12-16,0 0-12 15,1 2-3-15,-1 1-5 0,2 5 1 0,1 0-5 16,1 3 1-16,2 2-6 0,1 2 2 15,1-2 0-15,1 2-4 0,1-3 3 16,3-2-3-16,-2-1 0 0,2-2 3 16,1-2 1-16,-1-4-2 15,1-2 2-15,0-4-2 0,0-3 2 0,-1-4 0 16,0-4 0-16,0-2 0 0,0-3 2 16,-3-3 0-16,-2-1-1 0,-2-1 1 0,-3 1 2 15,-1 2 1-15,-3 3 3 16,-2 2 2-16,-4 4 1 0,0 3-5 0,-2 3 1 15,0 3-5-15,-1 2-6 0,2 2-3 16,2 2-17-16,2 1-33 0,2 1-47 16,3 1-48-16,2 0-63 0,2 1-101 15,2-1-138-15,1-1-144 0,0 0 86 16,-1-3 95-16,4 1 9 0</inkml:trace>
  <inkml:trace contextRef="#ctx0" brushRef="#br0" timeOffset="66737.71">12520 8916 926 0,'0'-4'480'0,"2"3"24"15,-1 1-117-15,0 3-100 0,-2 3-82 16,0 2-61-16,-1 1-41 0,0 2-29 16,-1 3-30-16,1 1-23 0,-1 2-11 0,1 3-6 15,0 0-13-15,2 0-35 16,1 2-55-16,0-2-72 0,1 1-108 0,0-4-152 15,-2-3-207-15,-2-4 83 0,2-1-129 16</inkml:trace>
  <inkml:trace contextRef="#ctx0" brushRef="#br0" timeOffset="67078.8">12418 9235 685 0,'-3'3'380'0,"1"0"77"0,-1 1-35 0,1-2-89 15,-1-1-80-15,1-1-69 0,1 0-61 16,1-1-37-16,1 0-37 0,2-1-20 16,0 0-12-16,3 0-6 0,1-1-4 15,3 2-1-15,0 0-6 0,2 1 4 16,-1 1-4-16,-1 0-5 0,-2 2-14 16,0 0-19-16,-2 1-21 0,-2 2-10 15,-3 0-9-15,-1 2 7 0,-1 1 16 16,-3-1 14-16,-1 1 20 0,0-1 11 0,-1 1 10 15,-1 0 4-15,0 1-3 16,0 0 6-16,0 1 7 0,2 1 4 16,1 1 7-16,1-1-1 0,2 0-6 0,1-1-3 15,4-2-7-15,-1 0-6 0,1-3-1 16,2-1-1-16,0-2-3 0,2-2 1 16,0-2-16-16,0-3-40 0,-1-1-98 15,3-2-160-15,-1-6-231 0,-2-2 8 16,0-1-197-16</inkml:trace>
  <inkml:trace contextRef="#ctx0" brushRef="#br0" timeOffset="67317.53">12485 9254 741 0,'-2'-6'433'0,"1"3"46"16,2-1-87-16,1 0-85 0,2 2-80 0,1-2-68 15,3 1-41-15,0 0-26 16,0 1-18-16,1 0-24 0,0 2-14 0,0 0-16 15,1 1-10-15,-2 0-3 0,1 1 0 16,-2 0-3-16,1 1 1 0,-2 2-2 16,0 2 3-16,-2 1 1 0,-2 3-4 15,-2 2-5-15,0 0-10 0,-2 1-14 16,0-1-27-16,0 2-52 0,-1-3-86 16,1-1-120-16,1-1-190 0,-2-3-138 15,2 0-237-15</inkml:trace>
  <inkml:trace contextRef="#ctx0" brushRef="#br0" timeOffset="67800.06">12618 8992 1518 0,'-6'3'542'0,"1"3"-199"0,-1 2-111 16,1 2-96-16,4-1-70 0,1 1-39 15,4-1-15-15,0-1-9 0,1 2-3 16,2-2-3-16,1-1-2 0,0-1 1 16,3-3-1-16,1-2 2 0,-1-2 0 15,1-3-6-15,-1-2 6 0,-1-3 3 0,0-2 0 16,-2-1 5-16,-3 0 3 0,-1-1 6 15,-2-1 3-15,-4 2 4 0,-1 2 1 16,-3 1-1-16,-2 1 3 0,-3 2-4 16,-2 1-4-16,-1 2-13 0,-1 4-12 15,-2 1-15-15,1 2-15 0,0 2-18 16,0 0-23-16,2 1-27 0,3 1-12 16,1 3 2-16,2 2-3 0,1 0 10 0,3 0 19 15,2-1 22-15,1-2 35 16,3 1 31-16,1-3 16 0,1-1 14 0,3 0 7 15,0-2 7-15,0 0 4 0,4-2-5 16,0 0-12-16,2-1-13 0,0-2-8 16,1 0-2-16,0-1 2 0,1-1 1 15,-1 0 1-15,-1 1 0 0,-2 1-11 16,0 0-43-16,-2 1-129 0,-3 0-206 16,-2 0-113-16,-4-2 42 0,1 2-111 15</inkml:trace>
  <inkml:trace contextRef="#ctx0" brushRef="#br0" timeOffset="68113.44">12612 9202 1051 0,'1'-2'534'0,"1"0"-129"16,2-1-104-16,1 0-67 0,2 1-87 16,1 0-69-16,1 1-42 0,2 0-16 0,0 1-9 15,0 0-2-15,-1 1-13 16,0 0-22-16,-2 1-40 0,-1 1-40 0,-2-1-37 15,-1 1-13-15,-3 0 8 0,0 1 17 16,-2 1 26-16,-2 0 26 0,-2 3 30 16,-1-1 24-16,-3 2 11 0,-1 0 11 15,1 1 0-15,1-1-1 0,1 1 3 16,2 0 15-16,2-1 25 0,1 0 32 16,3 0 25-16,0-1 13 0,2-2-7 15,1-2-22-15,1-1-21 0,2-1-26 16,1-2-15-16,1-2-10 0,2-1-7 15,-1 0-7-15,3-2-69 0,-1-2-199 0,0-2-334 16,-2-1-308-16</inkml:trace>
  <inkml:trace contextRef="#ctx0" brushRef="#br0" timeOffset="68441.34">12815 8963 1798 0,'-1'-4'579'0,"0"3"-260"0,1 0-90 16,-1 1-68-16,2 2-60 0,-2 3-44 15,0 1-23-15,0 3-18 0,0 4-12 16,-2 2-19-16,-1 3-24 0,0 0-32 0,0 1-49 16,-1 1-54-16,1-3-67 15,0-1-46-15,0-6-2 0,2-5 51 0,1-2 78 16,0-3 71-16,1-3 50 0,2-1 18 15,0-1 18-15,2-4 40 0,1-1 59 16,2 0 60-16,1-2 37 0,2 1-1 16,0 0-44-16,-1 3-56 0,0 1-41 15,-1 3-31-15,0 2-4 0,-2 2-5 16,-1 1-19-16,0 2-45 0,-2 2-98 16,-1 0-144-16,-2 1-254 0,-5 1 21 15,0 4-138-15</inkml:trace>
  <inkml:trace contextRef="#ctx0" brushRef="#br0" timeOffset="68663.47">12770 9232 1485 0,'4'-1'484'0,"3"1"-96"0,1 0-62 0,2-3-88 16,1 0-72-16,1-3-46 0,0-2-31 15,2 1-33-15,0 1-24 0,-1 2-15 0,0 2-10 16,-1 1-2-16,-1 1-5 0,-1 2-5 15,-2 3-6-15,-3 3-9 0,-1 4-11 16,-3 3-14-16,-1 1-14 0,-2 1-20 16,-1 1-45-16,1-3-56 0,-1-2-86 15,2 0-138-15,-1-5-230 0,4-2-218 16,-3-3 293-16</inkml:trace>
  <inkml:trace contextRef="#ctx0" brushRef="#br0" timeOffset="69020.42">13086 8923 1348 0,'-9'-2'888'0,"-1"2"-500"0,-2 0-91 0,2 5-76 16,3 0-85-16,0 4-66 15,1 3-36-15,1 4-15 0,1 1-10 0,2 1-4 16,2 2-5-16,2-1 0 0,2-1-11 16,1-1-11-16,1-3-3 0,1-3-4 15,0-4 9-15,0-3 6 0,-1-2 3 0,1-5-1 16,-1-2-1-16,-1-3 6 16,0-2 2-16,-2-2 5 0,-1-1 2 0,-1-2-2 15,-1 1 1-15,-1-1 1 16,-1 0-4-16,-2 1 6 0,-1 1-4 15,-1 2-2-15,2 1-1 0,-1 4-12 16,1 3-17-16,1 3-40 0,1 1-64 16,2 2-109-16,0 1-164 0,-1-1-259 15,-7-7 21-15,10 11-86 0</inkml:trace>
  <inkml:trace contextRef="#ctx0" brushRef="#br0" timeOffset="69192.39">13234 8897 1881 0,'-1'-6'480'0,"1"2"-68"16,-1 1-98-16,-2 1-100 0,0 7-91 15,-2 2-62-15,-1 2-33 0,-1 4-17 16,1 2-22-16,0 0-22 0,2 3-54 16,0-2-73-16,1 1-109 0,1 1-212 0,-2-3-313 15,1 0-287-15</inkml:trace>
  <inkml:trace contextRef="#ctx0" brushRef="#br0" timeOffset="69456">13152 9093 1385 0,'-3'8'821'0,"1"0"-357"0,-2 3-141 0,0 0-118 15,0-2-91-15,-1 1-62 0,0 1-32 0,-1 1-11 16,0-1-1-16,-2-1-6 0,2 2-12 15,-1 0-17-15,1-1-32 0,1-1-34 16,0-2-28-16,2-1-10 0,1-3 8 16,0-3 9-16,4-1 24 0,-1-2 23 15,1-2 27-15,2-1 39 0,1 0 15 16,2 1 10-16,1-1-2 0,3 1-9 16,2 0-5-16,-1 0-8 0,0 1-13 0,1 2-71 15,0-2-169-15,-2 1-219 0,-2-2-91 16,-2-2 60-16,-1 2-33 0</inkml:trace>
  <inkml:trace contextRef="#ctx0" brushRef="#br0" timeOffset="69717.22">13242 9168 927 0,'-1'1'507'0,"1"1"-13"0,0 2-112 16,-1 2-123-16,0 2-112 15,-3 1-80-15,0 2-36 0,-1 1-8 0,-1-1-11 16,0 0-4-16,-1-2-4 0,1-1-11 15,1-2-11-15,-1 0-17 0,2-2-16 16,1-2-5-16,1-2-2 0,1-1 9 16,1-1 14-16,1-2 8 0,1-1 13 15,2 1 16-15,1 0 16 0,1-1 24 0,1 1 17 16,3-1 16-16,1 1 4 16,0 1-14-16,1 1-17 0,-2 1-22 0,2 1-18 15,-3 0-20-15,1 2-77 16,0 1-185-16,-1-1-386 0,1 2-503 0</inkml:trace>
  <inkml:trace contextRef="#ctx0" brushRef="#br0" timeOffset="70033.55">13390 8899 1804 0,'-6'-8'469'0,"1"2"-126"0,-1-1-53 16,1 5-77-16,2-1-74 0,2 3-45 16,-1 2-27-16,0 3-19 0,0 3-17 15,-1 2-13-15,-1 5-8 0,1 1-3 0,-1 3-1 16,1 2-3-16,0 1-1 16,2 2-2-16,2-1-13 0,1 1 0 0,3 0-11 15,1-1-11-15,2-1-3 0,1-3-1 16,1-2 1-16,1-4 13 0,1-3 11 15,1-3 1-15,0-3 4 0,0-2 4 16,-2-2 1-16,0-2 4 0,0-1-3 16,-2-3-4-16,1 0-50 0,-2 0-82 15,0-1-92-15,0-2-148 0,-1 1-235 16,-5-2-28-16,1 1-183 0</inkml:trace>
  <inkml:trace contextRef="#ctx0" brushRef="#br0" timeOffset="70353.03">13477 8959 1260 0,'-1'-1'779'0,"1"1"-318"0,1 0-107 15,0 1-79-15,0 2-81 0,-1-1-80 16,2 2-44-16,-1 2-27 0,-1 4-21 16,0 3-12-16,1 3-8 0,-1 2-14 0,1 0-29 15,1 3-44-15,0-3-80 0,0 1-104 16,1-2-134-16,0-4-119 0,-1-5-78 15,1-4 111-15,0-4 169 0,-1-4 143 16,1-2 123-16,0-1 45 0,0-3 25 16,0-1 54-16,1 1 87 0,-1-1 100 15,-1-1 102-15,1 0 33 0,0 1-33 16,1 1-56-16,1 1-64 16,0 3-54-16,-1 0-52 0,1 1-52 0,-1 2-33 15,0 0-25-15,1 1-13 0,0 4-19 16,0-1-35-16,0 1-67 15,1 2-110-15,-1 1-172 0,-2-1-228 0,-3 0 43 0,-1 1-182 16</inkml:trace>
  <inkml:trace contextRef="#ctx0" brushRef="#br0" timeOffset="70520.74">13509 9141 1247 0,'0'-1'595'0,"0"0"-212"0,1 0-102 16,1 1-73-16,3 0-93 0,2 0-61 15,1 1-24-15,2 1-18 0,1-1-7 16,3 2-24-16,2-2-58 0,-1 1-113 16,0 0-201-16,-3-2-248 0,-3-3 22 15,0 1-99-15</inkml:trace>
  <inkml:trace contextRef="#ctx0" brushRef="#br0" timeOffset="70805.03">13654 8921 1846 0,'1'-1'478'0,"0"-1"-167"0,2 0-63 16,1 0-50-16,1 0-79 0,1-2-48 16,4 1-8-16,1-1-5 0,0 2-7 0,2 2-5 15,1 2-15-15,-2 3-16 0,-1 3-8 16,-3 2-3-16,0 1-4 0,-4 1 0 15,-1 0-4-15,-3 1-5 0,-3 0 0 16,-3-1-2-16,2 1 3 0,-2 0-5 16,-1-2-5-16,0-1-4 0,-1-1-9 15,2-1-6-15,-1 0-10 0,2-1-42 16,1 1-70-16,0 1-124 0,0 1-243 16,-2 0-217-16,0 4-265 0</inkml:trace>
  <inkml:trace contextRef="#ctx0" brushRef="#br0" timeOffset="70962.7">13772 9278 2162 0,'7'-5'454'0,"-1"1"-122"0,0-1-64 16,-2 3-123-16,-3 6-71 0,-1 1-35 16,1 0-15-16,0 0-22 0,-1 0-35 0,1-1-71 15,0-1-110-15,2 1-203 0,-2-4-394 16,1 0-388-16</inkml:trace>
  <inkml:trace contextRef="#ctx0" brushRef="#br0" timeOffset="72767.72">14312 8804 903 0,'-5'-4'421'0,"2"1"24"0,0 1-34 16,1 1-94-16,2 1-89 0,0 1-45 15,0 0-19-15,-1 1-24 0,0 1-33 0,0 3-20 16,-4 1-26-16,1 3-19 15,-1 4-16-15,-1 2-11 0,0 3-4 0,0-1-9 16,-1 2-6-16,2-2-16 0,0-2-21 16,0-2-18-16,-1-2-17 0,2-2-15 15,0-2 1-15,0-1-5 0,1-3 1 16,2-2 7-16,-1-2 10 0,2-2 23 16,1-1 21-16,1 0 16 0,0-2 17 15,2-1 12-15,-1 1 6 0,2-1 10 16,2 1-2-16,0 0 1 0,2 0-4 0,3 2-8 15,-2 0-3-15,1 1-9 0,2 2 1 16,-2 1-3-16,0 1-16 0,1 2-61 16,0 1-143-16,-3-1-248 15,-1-3-198-15,-1 0-280 0</inkml:trace>
  <inkml:trace contextRef="#ctx0" brushRef="#br0" timeOffset="73066.67">14412 8834 1540 0,'-1'-2'603'0,"0"1"-216"0,1 1-118 15,-1 1-111-15,-1 1-85 0,-1 3-43 16,1 2-20-16,-2 2-15 0,-1 4-30 16,0 3-35-16,0 1-46 0,-1 2-61 15,1-3-50-15,-1-2-22 0,2-2 19 16,0-5 47-16,2-2 62 0,1-3 37 0,2-2 34 15,1-1 41-15,1 0 49 16,1-2 64-16,2 0 46 0,1 0 22 0,3-3 3 16,2 1-27-16,-1 0-42 0,1 0-38 15,0 1-32-15,0 0-22 0,-3 2-3 16,0 1-7-16,-2 1-27 16,-1 2-64-16,-1 1-134 0,-3 1-289 0,-3 0-61 15,0 4-203-15</inkml:trace>
  <inkml:trace contextRef="#ctx0" brushRef="#br0" timeOffset="73298.96">14298 9109 1842 0,'0'0'482'0,"0"0"-146"0,2 1-115 16,0-1-85-16,0 0-60 0,3 0-26 0,1 0-13 15,3 1-16-15,2 0-12 0,2-1-5 16,0 0-4-16,1-2-2 0,1-2-30 16,1-1-41-16,-1 0-55 0,0 0-68 15,-2 2-95-15,-3 2-158 0,-4-1-166 16,-11-6-11-16,7 10 27 0</inkml:trace>
  <inkml:trace contextRef="#ctx0" brushRef="#br0" timeOffset="73616.92">14310 9207 1375 0,'3'-1'528'0,"1"0"-172"0,4-1-65 0,0-1-86 16,1 0-86-16,1 0-67 0,-1 1-25 15,1 0-8-15,1 1-10 0,-1 1-1 16,1 1 1-16,-2 1-6 0,-2 1 2 0,0 3-5 15,-3 0-12-15,-1 0-10 0,-2 2-10 16,-1-1-7-16,-1 0 0 0,-1 1 1 16,-2-1 5-16,0 1 7 0,-2-1 11 15,-1 1 8-15,0-1 9 0,1-1 3 16,-1 1 5-16,2-1 11 0,2-1 14 16,2 0 8-16,0-1 4 0,2 1-8 15,2 0-12-15,1-1-8 0,1 0-7 16,3 0-3-16,2-1-8 15,0-1-1-15,3-1-1 0,1-1-27 0,-1-3-73 16,2-2-165-16,-1-3-301 0,0-8-161 0,-1 0-171 16</inkml:trace>
  <inkml:trace contextRef="#ctx0" brushRef="#br0" timeOffset="73948.35">14556 8975 1798 0,'-1'-5'545'16,"1"1"-190"-16,1-1-116 0,-2 2-75 15,3 3-53-15,-2 4-40 0,-1 1-20 16,0 3-21-16,-3 4-19 0,-1 3-16 16,-1 3-17-16,1 1-27 0,-1 0-45 15,-1 2-56-15,0-3-76 0,2-2-87 0,0-2-101 16,0-6-91-16,3-6 39 0,2-3 136 15,1-4 135-15,3-2 129 0,0-2 94 16,2-3 81-16,0 2 85 0,1 0 81 16,0 1 41-16,0 1-35 0,4 1-56 15,-2 1-65-15,1 1-55 0,-2 1-46 16,0 3-27-16,-1 1-17 0,-1 2-5 16,1 1-22-16,-2 2-58 0,-2 1-102 15,-2 2-170-15,-2-2-149 0,-4-1 24 16,3 2-108-16</inkml:trace>
  <inkml:trace contextRef="#ctx0" brushRef="#br0" timeOffset="74164.22">14504 9187 1385 0,'3'3'451'0,"1"-1"-120"16,2 0-83-16,1-2-62 0,0 0-52 15,2-1-32-15,2 0-28 0,1 1-35 0,0 1-24 16,-1 0-6-16,1 2-6 15,1 1-3-15,-2 1 0 0,-2 1-5 0,-1 2-5 16,-3-1-4-16,0 1-8 0,-2 0-15 16,-2 0-18-16,0 1-24 0,-2 0-44 15,0-1-86-15,-1-1-188 0,0-4-229 16,3-8-65-16,-3 5 135 0</inkml:trace>
  <inkml:trace contextRef="#ctx0" brushRef="#br0" timeOffset="74517">14788 8976 1252 0,'-10'2'530'0,"2"2"-101"0,-3 1-101 0,2 1-97 0,4 0-76 16,0 0-56-16,1 3-29 15,2-2-29-15,1 2-22 0,3 0-12 0,1 0-7 16,2-1-2-16,1 1 0 0,2-1-3 16,1-1-4-16,1-2 1 0,0-2-3 15,1-2 2-15,0-2-1 0,-1-3 8 16,0-3-1-16,-2-3-1 0,0-2 8 16,-2-2-6-16,-1 0 4 0,0 0-1 15,-2-1 3-15,-4 3 1 0,-1 0 4 16,-5 0 1-16,-1 1-1 0,-3 0 0 15,-2 3 3-15,-4 1-1 0,2 2-6 16,0 4-10-16,2 2-23 0,2 2-35 16,3 3-64-16,2 3-106 0,2 1-203 0,1-1-282 15,4 2-287-15</inkml:trace>
  <inkml:trace contextRef="#ctx0" brushRef="#br0" timeOffset="74719.62">14924 8903 1338 0,'1'-4'768'0,"-1"2"-305"0,0 0-107 0,-1 2-83 15,-1 2-98-15,-1 3-70 0,0 3-50 16,-1 2-29-16,-1 3-15 0,1 1-11 16,1 2-13-16,1 0-29 0,1 0-47 15,3 0-75-15,1 0-139 0,0-2-292 16,-4-4-238-16,2 1-190 0</inkml:trace>
  <inkml:trace contextRef="#ctx0" brushRef="#br0" timeOffset="75003.95">14865 9087 1884 0,'-3'6'522'0,"-1"2"-183"0,-1 3-124 16,0 3-96-16,0 0-63 0,-1-1-37 15,0 2-14-15,2-3-26 0,-1-1-28 16,1-1-34-16,0-2-45 0,3-1-39 16,-1 0-44-16,-1-3-28 0,2-1 10 15,-2-2 42-15,3-3 67 0,0-1 55 16,3-1 41-16,-2 0 28 0,2-2 34 16,0 1 34-16,1 0 19 0,1 0 0 15,3 1-16-15,0 1-15 0,2 0-12 16,2 2-9-16,0 1-12 0,2 1-18 0,0 1-63 15,0 1-9-15,-2 0-56 16,-3 0-128-16,-2-1-119 0,-2-2-44 0,-6-5 3 16,6 2 4-16</inkml:trace>
  <inkml:trace contextRef="#ctx0" brushRef="#br0" timeOffset="75228.86">14981 9173 504 0,'-5'3'379'15,"1"1"55"-15,-2 2-65 0,0 2-100 16,-4-1-96-16,0 1-48 0,0 3-30 0,0-1-33 15,-1 1-29-15,0-1-24 0,3-1-6 16,0-2-14-16,5 0-17 0,0-2-22 16,1-3-13-16,2 0-1 0,1-2 16 15,1-1 27-15,2 0 15 0,1 0 12 16,2-1 8-16,1 1 8 0,2-1 8 16,0 0 2-16,1-1-3 0,-1-1-10 15,0 1-5-15,1 0-13 0,-2 1-4 16,0 1-46-16,-1 0-124 0,-2 0-230 15,-1 0-132-15,-7-8-55 0,5 8 126 16</inkml:trace>
  <inkml:trace contextRef="#ctx0" brushRef="#br0" timeOffset="75584.02">15083 8901 1899 0,'-1'-7'496'16,"0"3"-130"-16,0 0-85 0,0 2-72 15,1 4-81-15,-1 3-53 0,-2 3-33 16,1 5-18-16,-1 2-13 0,0 2-5 0,0 2-1 15,0 0-5-15,2 2-3 0,1 0-12 16,3-3-7-16,0 0-15 0,2-1-2 16,0-2 5-16,1-2 8 0,-1-2 10 15,4-3 3-15,-2-2 4 0,2-1 4 16,1-1-1-16,-1-1 3 0,0-1 1 16,0 0-16-16,1-1-44 0,0-1-56 15,-1 0-58-15,0 0-64 0,-2-1-176 16,0 1-115-16,-2-3-63 0,-1 0-202 15</inkml:trace>
  <inkml:trace contextRef="#ctx0" brushRef="#br0" timeOffset="75784.42">15208 8962 901 0,'0'0'839'0,"0"0"-314"15,0 1-141-15,0 0-86 0,1 0-93 16,-1 2-86-16,1 3-51 0,-1 2-35 0,1 3-19 15,-1 4-7-15,1 2-5 0,-1 0-15 16,1 0-19-16,0 1-38 0,0-2-60 16,2-2-92-16,0-1-149 0,-2-4-227 15,1-3-52-15,-2-3 120 0,0-2-49 16</inkml:trace>
  <inkml:trace contextRef="#ctx0" brushRef="#br0" timeOffset="75924.48">15246 9054 553 0,'1'-14'366'0,"3"2"78"0,0-2-18 15,0 4-54-15,1 4-86 0,-1 3-105 0,-1 3-79 16,0 1-53-16,0 2-24 0,0 0-28 16,1 2-23-16,1 1-27 0,-1 0-34 15,0 0-46-15,0 1-75 0,-2 1-107 16,-2 0-101-16,-2 0-48 0,-1-2 81 16,-1 1-129-16</inkml:trace>
  <inkml:trace contextRef="#ctx0" brushRef="#br0" timeOffset="76066.84">15231 9104 926 0,'1'-1'621'0,"2"1"-147"0,1 1-126 0,3 0-106 15,-1 2-105-15,2 0-82 0,2 1-41 16,0-1-12-16,1-1-66 0,1 0-58 16,1-1-160-16,0-2-273 0,-3-4-79 15,-1-2-175-15</inkml:trace>
  <inkml:trace contextRef="#ctx0" brushRef="#br0" timeOffset="76379.39">15338 8882 1421 0,'1'-2'556'0,"2"1"-156"0,1-1-73 16,1 3-78-16,1 0-81 0,1 2-63 0,1 1-30 15,-1 1-19-15,1 1-10 0,0 1-10 16,-1 2-10-16,0-1-10 0,0 1-5 16,0 0-5-16,-2-1 0 0,0 1 1 15,-2-1 0-15,-1-1 1 0,0-2-5 16,-1 0 1-16,-1-2-2 0,1 0-6 16,-2 0 1-16,0 0-3 0,-1 0-5 15,0 2-2-15,-2 0-4 0,0 3-5 0,0-1 2 16,-2 1-4-16,1 1-7 0,0 0-12 15,1 0-36-15,1 1-55 0,1-1-73 16,1 0-141-16,0 0-275 16,-2 0-78-16,4 2-163 0</inkml:trace>
  <inkml:trace contextRef="#ctx0" brushRef="#br0" timeOffset="76547.83">15462 9216 1915 0,'6'5'489'0,"2"0"-118"0,0 1-27 16,0-3-131-16,-6-1-88 0,0-1-51 0,-1 0-25 16,0 0-29-16,0 1-10 15,-1-1-18-15,2 2-38 0,-1 0-71 0,2 0-122 16,-2 1-231-16,1-3-402 0,-1 0-315 16</inkml:trace>
  <inkml:trace contextRef="#ctx0" brushRef="#br0" timeOffset="80733">16307 8812 1186 0,'-2'-7'598'0,"-1"4"-257"0,0 0-42 0,-1 1-42 0,1 4-71 16,-1 1-60-16,0 3-30 15,1 1-17-15,-1 2-21 0,0 3-20 0,1 0-17 16,-1 3-12-16,2-1-2 0,-1 1-3 16,2 1-1-16,-1 2-1 0,1 0-4 15,0 1-16-15,0-1-16 0,0-1-15 16,-1 1-25-16,0-3-15 0,1-4-15 15,0-3-17-15,0-5-20 0,1-4 1 0,0-3 15 16,0-4 31-16,2-4 42 16,0-3 22-16,1-2 18 0,1 0 27 0,0 1 30 15,1 1 25-15,-1 3 13 0,1 4-2 16,0 2-16-16,2 3-14 0,2 4-11 16,-1 3-12-16,2 2-11 0,-1 3-4 15,0 0-4-15,1 1-8 0,-1 1-22 16,0-2-41-16,1-1-71 15,-1-1-126-15,-1-2-284 0,-2-4-74 16,1-1-151-16</inkml:trace>
  <inkml:trace contextRef="#ctx0" brushRef="#br0" timeOffset="80898.42">16462 8822 1127 0,'-1'1'587'0,"1"2"-93"16,-2 4-166-16,0 4-132 0,-1 4-94 15,-1 2-43-15,-2 3-17 0,1 3-18 0,1-1-14 16,-1 2-17-16,1-2-52 16,0 0-107-16,3 0-158 0,-2-2-260 0,-1-2-82 15,1-2-136-15</inkml:trace>
  <inkml:trace contextRef="#ctx0" brushRef="#br0" timeOffset="81188.64">16338 9092 1279 0,'-3'-1'510'16,"2"0"-134"-16,0 0-97 0,1 0-74 0,4 0-75 16,1 1-40-16,5-1-22 0,1 1-26 15,3 1-18-15,1 0-9 0,2 2-3 16,-2 0-5-16,-1 2 4 0,0 0-4 16,-3 0-7-16,-2 3 0 0,-4-1 1 15,-1 2 3-15,-5 1 6 0,-2 2-1 16,-2 2-7-16,-3-1 1 0,-1 0-5 15,-2-1 4-15,1 0 0 0,2-2-2 0,1-1 0 16,2-1-2-16,3-1 0 16,2-1-5-16,2 0 0 0,3-1-1 15,1-1 1-15,2-2 0 0,3-1-2 16,3-2 2-16,2-3-53 0,2-4-73 16,4-2-127-16,-1-4-210 0,0-3-190 15,0-3-280-15</inkml:trace>
  <inkml:trace contextRef="#ctx0" brushRef="#br0" timeOffset="81389.53">16626 8815 1542 0,'0'-1'570'15,"2"-1"-278"-15,0 1-72 0,3-1-58 16,1 2-57-16,1-1-44 0,2 1-27 15,-1 1-20-15,2 1-11 0,-1 0-18 0,0 1-38 16,0 0-69-16,-1 0-134 16,-4-1-209-16,-1-2-204 0,2 4-263 0</inkml:trace>
  <inkml:trace contextRef="#ctx0" brushRef="#br0" timeOffset="81767.67">16550 8956 1224 0,'6'-4'470'0,"-1"1"-140"16,4-2-36-16,2 0-63 0,1 0-71 0,3 0-58 15,-1 0-37-15,0 1-30 0,-1 1-18 16,-2 0-7-16,-2 2-1 0,-2 1-4 16,-2 2-4-16,-1 1-9 0,-3 2-11 15,-1 2-6-15,-2 1-4 0,-1 1 8 16,-3 2 6-16,-1 2 8 0,-1 1 4 15,-2 2-1-15,2 4 1 0,0-1 1 16,2-1 2-16,2 1 5 0,2-4 0 16,2-1 2-16,2-1 3 0,1-5 10 0,2-1 5 15,1-3 7-15,0-1 0 16,2-2-3-16,2-2-1 0,-1-1-8 0,1-2-4 16,0-3-7-16,-1-1-4 0,1-4 2 15,-3-1-2-15,-1-2-5 0,-2-1-4 16,-1 0-1-16,-1 0-9 0,-1 2-5 15,-2 1-17-15,-1 2-20 0,0 3-18 16,-2 2-37-16,-2 0-55 0,0 2-88 0,1-1-82 16,-1-1-81-16,4 0-52 15,1-1 89-15,3 0-138 0</inkml:trace>
  <inkml:trace contextRef="#ctx0" brushRef="#br0" timeOffset="82198.97">16798 8869 837 0,'0'-2'513'0,"0"2"-22"0,1 0-74 16,0 1-95-16,0 1-96 0,-2 3-62 16,-1 4-59-16,-1 2-51 0,-1 5-24 0,-1 1-14 15,1 1-7-15,1 1-8 0,0-1-8 16,0 0-19-16,1-1-35 0,0-2-32 16,1-3-24-16,1-4-6 0,0-5 3 15,0-2 26-15,1-4 25 0,0-2 30 16,2-1 29-16,0-2 20 0,1-1 18 15,1 0 10-15,0-2 6 0,2 0 0 16,0 1-7-16,4 1-10 0,-1 1-11 0,1 1-8 16,1 1-5-16,0 2-7 15,0 2-38-15,-1 1-79 0,-1 0-163 0,-2 0-179 16,-1-1-63-16,0-1 110 16,-3 0 138-16,0-1 136 0,-1 0 80 0,-1-1 13 15,0-1 16-15,0 0 12 0,-1-2 21 16,0 1 26-16,-1 0 54 0,0 1 88 15,-1 1 84-15,0-1 84 0,0 2 49 16,0 1-16-16,1 2-14 0,0 1-38 16,-2 2-64-16,2 2-82 0,-3 3-62 0,0 4-46 15,-1 2-35-15,-1 4-14 0,0 0-10 16,1 1-11-16,-1 2-20 0,0-1-53 16,0 2-75-16,2-2-113 0,0-1-163 15,-1-1-192-15,0-3 27 0,2-1-106 16</inkml:trace>
  <inkml:trace contextRef="#ctx0" brushRef="#br0" timeOffset="82465.24">16863 9170 881 0,'4'6'475'0,"1"2"-114"0,1 1-101 16,2 1-94-16,-1-3-68 0,2 2-33 15,2-2-26-15,0-2-12 0,-1-2-3 16,1-3 6-16,-1-2 11 0,1-4 16 15,-2-2-2-15,-1-5-1 0,0-2 12 0,-3-2 5 16,0-1 5-16,-2 1 11 16,-3 2-19-16,-3 0-8 0,-2 3-6 0,0 2 1 15,-3 1 1-15,-3 5-6 0,-3 3-7 16,-1 4-18-16,-1 3-10 0,-2 3-8 16,4 2-7-16,0 3-5 15,1-1-19-15,0 1-24 0,3 0-40 16,2-2-57-16,3-1-117 0,1-1-219 15,-1-5-307-15,3 1-218 0</inkml:trace>
  <inkml:trace contextRef="#ctx0" brushRef="#br0" timeOffset="84367.97">17840 8916 524 0,'-10'-3'309'0,"2"1"-29"16,-1-3-15-16,1 3 1 0,3-1-3 15,0 0-28-15,1 1-37 0,1 0-32 16,1 1-28-16,1-1-21 0,1 2-24 16,1-2-21-16,2 1-22 0,3-1-16 15,1 0-8-15,3 0-7 0,3 0-6 16,3 1-4-16,1 1-2 0,0 0-5 0,2 0 3 15,1 0-2-15,-1-1 1 0,-1 1 1 16,-1 0-3-16,-2 1 0 0,-1 1-1 16,-3 0 3-16,-3 3 1 15,-2 0-1-15,-3 2-3 0,0 3-2 16,-1-1-8-16,-2 0-12 0,0 1-17 0,0 0-9 16,-2 0-4-16,0 0 0 15,-3 0 6-15,-1-1 3 0,0 0 4 0,-3-1 4 16,0-1 8-16,-3 0 10 0,0-2 6 15,-1-2 7-15,1-1 7 0,-1-2 8 0,4 0 9 16,1 0 17-16,5-1 6 16,1 1-2-16,3 1-12 0,2-1-10 0,3 0-8 15,3-1 3-15,5 0 4 0,1-2-4 16,3-1-3-16,1-1-5 0,0-2-4 16,-1 2 2-16,1-1-3 0,-2 0 0 15,-2 2-1-15,0-1-1 0,-4 2-5 16,-3 1-14-16,-2 2-28 0,-3 2-49 15,-2 1-85-15,-1 2-111 0,-1 1-138 16,-2-1-101-16,-2-2 97 0,-5-4-48 0,5 3 112 16</inkml:trace>
  <inkml:trace contextRef="#ctx0" brushRef="#br0" timeOffset="84663.71">18070 9011 514 0,'-3'0'319'16,"0"2"67"-16,0 0 45 0,1 1-28 15,-1 1-67-15,1 2-85 0,-1 0-85 0,0 1-59 16,-1 1-44-16,0 1-29 0,0 1-20 15,0-1-9-15,1 0-2 0,-1-2-6 16,2 0-6-16,-1-2-11 0,0-1-11 16,0 0-7-16,0 1 1 0,0-3 5 15,1-1 11-15,0-1 7 0,0-1 6 16,1 1 6-16,1-1 2 0,0 0 4 16,1 0 4-16,0-1 5 0,2 0 2 15,1 1 6-15,2-1-3 0,2 0-3 16,0-1-5-16,4 0-8 0,0 1 1 0,1-1-1 15,2 0-2-15,1 0-3 16,0 0-29-16,0 1-32 0,0 1-48 16,-2 0-69-16,-4 1-78 0,-1 1-29 15,-5 0-86-15,-1-1-67 0,-3 1 69 16,-1 0-186-16</inkml:trace>
  <inkml:trace contextRef="#ctx0" brushRef="#br0" timeOffset="84822.67">18132 9128 494 0,'-10'6'413'15,"2"0"-5"-15,-2 4-25 0,3 0-62 0,0 2-79 16,2 0-76-16,2-1-60 0,2 1-41 16,3-1-25-16,0-2-8 0,3 0-9 15,2-2-7-15,1-1-6 0,2-2-7 16,0-3 2-16,3-1-5 0,2-3-11 16,1-2-51-16,-1-1-131 0,1-3-237 15,-4-4-226-15,1-3-250 0</inkml:trace>
  <inkml:trace contextRef="#ctx0" brushRef="#br0" timeOffset="85077.92">18261 8851 1190 0,'-2'5'370'0,"1"1"-132"0,1-2-43 0,3-2-56 16,3-3-35-16,1-1-10 0,4-2-3 16,2-3 2-16,1 1-19 0,0-1-19 15,1 2-20-15,-1 1-19 0,-2 1-12 16,-2 2-17-16,-3 2-37 0,-2 2-76 16,-1 1-121-16,-3 1-210 0,-3-3-145 15,0 3-204-15</inkml:trace>
  <inkml:trace contextRef="#ctx0" brushRef="#br0" timeOffset="85715.48">18262 8951 1731 0,'-1'6'362'0,"2"1"-78"16,0-1-74-16,4-2-75 0,1-2-54 15,2-1-27-15,1 0-13 0,3-2-23 0,-2 0-6 16,3-2-3-16,-1 1-6 15,0 0 0-15,-2 1-4 0,-1 0-3 0,-2 0-6 16,-3 1-2-16,-3 0 5 0,1 1-4 16,-4 1-4-16,-2 3-2 0,-3 1-5 15,-3 3 5-15,-2 2 3 0,-5 3 5 16,3 1 4-16,0 1-3 0,2 1 3 16,3 1 0-16,2-2-3 0,3-2 5 15,3-1 3-15,3-4 1 0,1-1 4 16,2-2 5-16,1-2 2 0,-1-1 1 15,2-2 7-15,0-2 1 0,0-1 1 16,1-1 2-16,0-2-6 0,0-1-6 0,0-3 0 16,1 0-4-16,-1-3-3 0,-1-1-1 15,0 0-6-15,-1-1-10 0,-1 0-11 16,-2 2-18-16,-2 0-27 0,-1 0-39 16,0 0-66-16,-3 0-66 0,-3 1-53 15,2-1-32-15,-2 0 39 0,2 3 44 0,2 1 37 16,3 4 43-16,2 0 31 15,1 1 31-15,2 0 40 0,1 1 32 0,0 0 39 16,0 2 70-16,-1 1 84 16,-2 2 77-16,0 1 67 0,-1 2-7 0,-1 0-36 15,-1 2-25-15,0 2-43 0,-1 0-53 16,0 0-47-16,-1 1-43 0,0-1-27 16,0-1-9-16,-1 1-7 0,0-4-6 15,1 1-2-15,-1-1-4 0,2 1-9 16,-1 0-14-16,2 1-28 0,-1 1-37 15,2-1-41-15,0 0-22 0,0-1 5 16,0-3 30-16,2-1 6 0,-1-4 33 0,1-1 26 16,1-3 34-16,0-2 78 0,1-1 39 15,0-1 27-15,0 0 2 0,0 2-9 16,-2 1-22-16,3 2-24 0,-3 2-19 16,0 2-31-16,-1 1-28 0,0 0-42 15,1-1-73-15,-1 0-107 0,3-1-153 16,-2-2-118-16,-1-1 66 0,-2-4 27 15,3 2 76-15</inkml:trace>
  <inkml:trace contextRef="#ctx0" brushRef="#br0" timeOffset="85849.75">18522 9009 304 0,'3'-15'388'0,"-5"7"-4"0,-2 2 54 0,1 5-41 15,1 2-71-15,0 1-72 0,0 2-75 16,2 1-61-16,-1 2-45 0,0 3-30 16,0 2-19-16,-1 2-10 0,1 1-3 0,1 2-5 15,0-1-5-15,1 1-18 16,0 1-43-16,1-1-93 0,0-1-154 0,-1 1-336 15,1-3-451-15</inkml:trace>
  <inkml:trace contextRef="#ctx0" brushRef="#br0" timeOffset="86140.92">18628 8865 1140 0,'-4'2'346'0,"1"-1"-132"16,0 0-62-16,2-1-38 0,1-2-11 16,2 0 2-16,1-1 13 0,1 1 10 15,2 0-2-15,0 0-13 0,2 2-25 16,0 2-32-16,2 1-23 0,-1-1-18 0,2 1-9 15,-1 1-9-15,0-1-32 0,1 0-93 16,-1 0-72-16,-1 1-127 0,-2-2-197 16,-7-2-38-16,3 2-176 0</inkml:trace>
  <inkml:trace contextRef="#ctx0" brushRef="#br0" timeOffset="86731.72">18566 8959 1141 0,'-5'5'550'0,"2"-1"-213"16,2 1-104-16,2-2-82 0,4-1-66 0,1 0-17 16,3 0-1-16,3-1-6 0,1 1-12 15,3 0-16-15,0 0-17 0,1-1-8 16,0-1-6-16,-1-1-4 0,-2 0-18 16,-2-1-3-16,-3 1 4 0,-5 0-1 15,-2 2 17-15,-3 1-2 0,-3 2 0 16,-1 2 0-16,-2 1 0 0,-3 3 4 15,1 0-1-15,-1 1 2 0,0 1-3 16,2 2 3-16,-1 1 6 0,4 0 3 0,2 0 0 16,1-1-1-16,3-1-1 0,2-3 1 15,1-2 0-15,3-1 4 0,-1-3 6 16,0-1 7-16,0 0 6 0,-1-4 4 16,2-1 0-16,-1-2-8 0,0-2-5 15,0-3-3-15,1-3-7 0,-1-3-2 0,-1-2-3 16,1-1-3-16,-1-1-6 15,-1-1-14-15,0 2-19 0,0-1-26 0,-2 3-39 16,1 3-43-16,0 3-53 0,1 4-52 16,-1 2-36-16,-1 6-37 0,0 0-54 15,-1 1 23-15,1 0 80 0,1 1 80 16,1 0 99-16,0-1 65 0,-1-1 75 16,0-1 101-16,-2-2 118 0,0 0 112 0,0 1 28 15,0 2-50-15,1 0-68 16,1 4-75-16,-1 2-69 0,-1 3-37 0,0 3-36 15,-1-1-14-15,-1 2-19 16,-1 0-17-16,1-2-9 0,0-2-9 0,1-2-3 16,0-3-8-16,0-1-13 0,0-1-16 15,0-3-7-15,0 0 0 0,1-2 7 16,-1 0 15-16,1-2 12 0,0 0 4 16,0 0 7-16,2 1 7 0,2-1-1 15,2 1-1-15,-1 0 0 0,2 0-7 16,-1 1 1-16,0 0-11 0,1 0-67 15,0 2-125-15,1-1-208 0,-4-2-214 0,1-2-238 16</inkml:trace>
  <inkml:trace contextRef="#ctx0" brushRef="#br0" timeOffset="86998.44">18907 8921 928 0,'-2'-3'710'0,"1"1"-176"0,-1 1-141 0,2 3-124 0,-1 1-109 16,0 3-67-16,0 1-33 0,-1 3-18 16,1 2-10-16,0 2-13 0,0 1-6 15,2 3-8-15,0 1-3 0,1-2 0 16,1-1-2-16,0 1 0 0,2-4-4 16,2 0 1-16,0-1 1 0,1-1 2 15,-1-1-4-15,1-2 3 0,0 0-24 0,-1-2-5 16,2-1-28-16,-1-3-43 15,0-2-34-15,-1-4-55 0,1-3-67 0,0-2-100 16,0-3-159-16,-3-4-31 16,1 0-164-16</inkml:trace>
  <inkml:trace contextRef="#ctx0" brushRef="#br0" timeOffset="87298.79">19029 8901 1155 0,'-2'-1'650'0,"-1"1"-113"0,3 1-172 15,-1 1-125-15,0 3-86 0,2 3-62 16,-1 2-46-16,1 4-29 0,1 2-8 16,0 3 0-16,1 0-7 0,1 1 3 15,0 0-6-15,-1-2-8 0,0 0-18 16,1-1-65-16,-1-3-28 0,0-3-19 16,1-3-27-16,-2-5 35 0,2-4 10 15,1-3 18-15,0-4 38 0,-1-1 20 0,0-3 23 16,3-1 7-16,-2-2 6 15,0 1 20-15,0 1 12 0,0 2 24 16,-1 1 17-16,1 2-1 0,-1 3-15 16,0 2-20-16,0 1-19 0,0 1-7 0,0 0-7 15,1 1-15-15,0 1-26 0,0 0-49 16,0 1-107-16,-4 1-153 0,1-1-157 16,-5-1 32-16,1 1-98 0</inkml:trace>
  <inkml:trace contextRef="#ctx0" brushRef="#br0" timeOffset="87455.23">19063 9098 936 0,'-4'6'673'0,"3"0"-239"0,-1 3-119 15,4-4-105-15,1-2-82 0,3-2-58 16,1 0-32-16,2-2-8 0,2 1-13 16,2-1-17-16,2 1-48 0,-2 1-122 15,1-1-204-15,-3-3-347 0,3 0-280 0</inkml:trace>
  <inkml:trace contextRef="#ctx0" brushRef="#br0" timeOffset="87731.53">19243 8873 1994 0,'0'0'427'0,"2"0"-145"16,1-1-92-16,1 0-68 0,3-1-32 0,0 0-24 15,4 1-18-15,-2 1-14 0,1 2-11 16,-1 2-7-16,0 2-1 0,-2 2-3 16,-1 2 1-16,-3 0-2 0,-2 2-1 15,-2-1 3-15,-2 1-2 0,-3 0 2 16,0 2-4-16,-3-2-2 0,-2 0-3 16,0-1-4-16,-1 1-2 0,1-3-11 15,1-1 0-15,3-1-14 0,1 0-29 0,2 0-49 16,2 0-72-16,1 0-110 15,3 0-119-15,0 0-219 0,10 5-398 16</inkml:trace>
  <inkml:trace contextRef="#ctx0" brushRef="#br0" timeOffset="87868.39">19330 9201 2398 0,'5'9'511'0,"1"2"-219"0,1 1-114 15,-2 0-76-15,-4-1-39 16,-1-3-44-16,0 0-19 0,1-4-24 0,0-1-35 15,1-2-64-15,0-1-112 0,1-2-235 16,-3-4-443-16,2-2-218 0</inkml:trace>
  <inkml:trace contextRef="#ctx0" brushRef="#br0" timeOffset="95383.2">18384 9375 488 0,'-15'-6'220'0,"0"5"43"0,-8 1-2 16,1 6-35-16,-2 4-38 0,-1 4-22 15,-3 3-10-15,-2 4-17 0,-2 2-10 16,-1 2-14-16,1-2-14 0,1 0-7 16,4-4-16-16,0-3-12 0,4-2-21 0,1-2-9 15,3-1 1-15,2-2-1 16,1 2 6-16,3 4 0 0,1 3-11 0,3 4-9 15,2 7-9-15,7 4-9 16,5 2-1-16,5 2-4 0,7 0-5 16,4-2 6-16,9-1-6 0,6-1 2 15,8-4 1-15,7-1-1 0,5-4 3 0,4-3-5 16,2-4-2-16,3-4-1 0,4-4 1 0,2-4 1 16,1-3 0-16,1-4 2 15,-2-3 0-15,-2-3 0 0,-5-2 5 0,-5-2 0 16,-3 0 0-16,-6-4 2 15,-2 1-2-15,-3-2-2 0,-2-4 4 0,-6-1 0 16,-3-4 1-16,-5-2 4 0,-5-3 3 16,-5 1 9-16,-7-3 10 0,-2-2 5 15,-5 1 5-15,-4-4-2 0,-2 0 3 16,-5-1-1-16,-4 2 0 0,-6-1 0 16,-4 0-9-16,-8 4-5 0,-3 2-3 15,-7 3-2-15,-4 6-2 0,-3 3-6 16,-1 4 1-16,-2 4-4 0,-1 6-1 0,-4 4-5 15,-2 3-10-15,0 5-15 0,3 3-29 16,8 1-36-16,6 4-40 0,7 1-79 16,7 1-143-16,5 1-310 0,5 0-496 15</inkml:trace>
  <inkml:trace contextRef="#ctx0" brushRef="#br0" timeOffset="95998.21">19213 9459 1169 0,'-7'13'211'0,"3"-2"-63"0,2-1-23 15,7-6-32-15,4-6-19 16,5-4 13-16,5-3 23 0,6-5 21 0,4-2 7 15,7-4 2-15,4-3-3 0,5-2-9 16,3-5-15-16,2-4-16 0,4-2-22 16,1-4-15-16,4-3-14 0,2-1-14 15,1 0-4-15,0 1-7 0,-1 0 7 16,2-1 4-16,-3-1 5 0,-2-4 4 16,-1 0-8-16,-4-2-8 0,-4 1-7 15,-1 4-5-15,-4 1-6 0,-5 7 2 16,-6 3-3-16,-8 7-3 0,-7 6-6 15,-7 5-19-15,-5 4-40 0,-4 5-63 16,-2 2-145-16,-3 1-286 0,-5-4-283 0,-1 1-189 16</inkml:trace>
  <inkml:trace contextRef="#ctx0" brushRef="#br0" timeOffset="96322.28">20204 8363 2472 0,'-14'16'229'16,"1"-1"-64"-16,-2 3 3 0,5-3-32 15,1-6-46-15,5-2-27 0,3-1-23 16,5 0-15-16,5-2-14 0,6 0-6 16,5-1 1-16,7-1-4 0,8-3 1 15,2-1-1-15,5-2-2 0,2 0 2 0,1 0-4 16,-2 1 0-16,-7 2 2 0,-2 3 0 15,-9 2 4-15,-4 4 1 0,-9 3 6 16,-5 5 2-16,-4 4 6 0,-5 3-3 16,-4 4-1-16,-3 0-4 15,-3 2-2-15,-2 1-1 0,0 1-3 0,-2 0-3 16,0-1-20-16,1 0-40 16,1-1-67-16,4-1-111 0,3-3-204 0,3-7-400 15,4-4-314-15</inkml:trace>
  <inkml:trace contextRef="#ctx0" brushRef="#br0" timeOffset="96984.41">20972 7841 898 0,'-4'-2'558'0,"-1"2"-206"15,-1 2-17-15,0 2-69 0,-3 5-104 16,0 4-71-16,-1 5-36 0,-1 4-20 16,4 2-16-16,0 2-14 0,4 0-3 0,2 0-4 15,4 0 1-15,2 1-3 0,4-1 3 16,2-2-1-16,2-4-1 0,1-3 3 15,1-5 0-15,2-5 3 0,0-4 5 16,3-5 7-16,-1-5 3 0,1-4 9 16,-1-6 8-16,-3-3 7 15,-2-4 4-15,-3-4-4 0,-2-3-7 0,-6 0-6 16,-1-3-7-16,-4 0-4 0,-4 1-4 16,-5 2-2-16,-1 4 2 0,-4 5 2 15,-3 7 1-15,1 6-4 0,-1 6-8 0,3 5-21 16,2 6-31-16,5 4-50 0,2 4-82 15,4 3-124-15,4-2-236 0,-4-5-187 16,11 4-144-16</inkml:trace>
  <inkml:trace contextRef="#ctx0" brushRef="#br0" timeOffset="97161.83">21310 7756 1380 0,'1'4'538'0,"1"3"-64"0,-2 3-142 0,0 7-133 15,-4 2-86-15,-1 5-51 0,0 2-25 16,1 1-20-16,2 0-13 0,3 0 3 16,1-2-18-16,2 0-36 0,1-1-69 15,1-1-151-15,2-3-225 0,-3-5-268 16,3-1-210-16</inkml:trace>
  <inkml:trace contextRef="#ctx0" brushRef="#br0" timeOffset="98058.31">21311 7800 297 0,'-3'2'273'0,"0"0"-54"0,-1 1 42 16,1 0-12-16,1-2-47 0,0 1-36 15,0 1-36-15,0 1-27 0,0 2-23 0,0 3-11 16,0 2-2-16,1 2-12 16,1 0-1-16,-1 4-6 0,1-1-5 0,1 0 1 15,0 3-1-15,1-1 4 0,1 0-2 16,1 2-5-16,1 0-14 0,1 1-8 15,2-1-4-15,2-1-1 0,2 0 3 16,3-2 0-16,1-3-3 16,4 1-2-16,1-5 2 0,2-5 18 15,0-3 13-15,-2-5 12 0,0-3 5 0,-2-3-10 16,-3-3-10-16,0-4-4 0,-4-2-3 0,0-6 6 16,-5-1 2-16,-2-2 2 15,-2-2-2-15,-7 0 2 0,-1-1-5 16,-3 2-8-16,-3 0-8 0,-3 2-6 15,-2 2-3-15,-2 4 1 0,-1 4-1 0,-2 4-5 16,1 5 2-16,-1 5-3 0,3 4-3 16,3 5-3-16,2 6-4 0,1 2-13 15,3 3-14-15,2 2-27 0,2 1-46 16,2 1-66-16,4-1-102 0,4 0-105 16,2 0-110-16,1-4-86 0,1-6-107 15,3 0 158-15</inkml:trace>
  <inkml:trace contextRef="#ctx0" brushRef="#br0" timeOffset="98262.27">21680 7706 2004 0,'-2'12'473'0,"0"3"-133"0,-1 3-113 15,0 5-98-15,-1 1-40 0,0 4-23 0,1 6-13 16,2 4-19-16,0 3-14 0,4 0-9 15,2 1-9-15,1-2-5 0,3 0-25 16,1-2-48-16,1-3-87 0,0-2-94 16,1-7-144-16,-2-6-298 0,0-9-418 15</inkml:trace>
  <inkml:trace contextRef="#ctx0" brushRef="#br0" timeOffset="102995.92">22026 7773 445 0,'-1'2'257'0,"2"1"-151"0,-1-1-8 0,1 0-3 16,0-6 2-16,-1 2-10 0,0 0-19 15,0-1-17-15,-1 0-5 0,-1 0 14 16,0 2 15-16,0 0 19 0,0 0 12 0,-1 2 9 16,0-1 2-16,0 1-6 15,1 0-16-15,0 1-19 0,1 0-17 0,0 1-14 16,1 0-9-16,-1 0-7 0,1 2-5 15,1 0-6-15,0 2-1 0,0 1 2 16,1 2 2-16,1 1 3 0,-1 2-6 16,1 0-3-16,0 1-4 0,1 2-7 15,0 1 3-15,0 0-3 0,-1 3 1 16,0-1 0-16,0 0 0 0,-2 1-2 16,3-4 2-16,-2 0-5 0,0 0 3 15,2-3-2-15,-2-2 1 0,2-2 1 0,0-3 3 16,1-1 1-16,1 0 4 0,1-1 5 15,0-1-2-15,2-1-1 0,0-1-5 16,0 0 0-16,0 0-3 0,1 0 2 16,0-1-1-16,1 1-3 0,-1-1 2 15,-1 1-2-15,0 0 1 0,0-1-3 16,1 0 3-16,-2 1-3 0,1-1 2 16,-2 0-3-16,1 1 0 0,-2-1-6 15,2 0-7-15,-2-1-6 0,-1 1-6 16,0-1 1-16,0-2 4 0,0 1-7 15,0-1-10-15,-1 1-19 0,0 1-44 0,-2 1-90 16,0 0-143-16,-2 0-195 0,7 5-215 16,-10-5 264-16</inkml:trace>
  <inkml:trace contextRef="#ctx0" brushRef="#br0" timeOffset="108870.58">22296 7840 225 0,'2'-5'148'0,"0"0"16"0,3 0 50 16,-3 2 48-16,0 1 7 0,0 0-15 15,0 1-6-15,0 0-8 0,-1 1-23 16,1 0-26-16,-2 0-28 0,0 0-16 16,0 0-15-16,2 1-17 0,-2 0-25 15,1 0-26-15,0 1-25 0,-2 3-14 16,1 4-8-16,0 3-9 0,-1 5 4 15,-1 6-3-15,1 1 0 0,0 4 0 16,1 0-4-16,0 1-3 16,0-3-4-16,0 1 2 0,1-3 4 0,0-2-3 0,-1-3 1 15,0-3 0-15,0-2-6 16,0-3-3-16,0-2-9 0,0-3-16 16,0-2-24-16,0-3-42 0,0-2-51 0,0-2-44 15,0-4-46-15,2-1-30 16,-1-3-17-16,0-1-21 0,-1 0-7 0,-1 2 22 15,-2 0 65-15,2 2 81 0,0 1 73 16,0 3 65-16,1 1 54 0,0 1 55 16,0 1 70-16,1-1 71 0,0 0 50 15,0-1 30-15,1 1-15 0,1 0-39 0,0 0-56 16,0 0-56-16,2 0-39 16,1 0-27-16,2 0-19 0,4-1-17 0,0 0-11 15,2-1-11-15,1 2-11 0,0-1-7 16,0 1-4-16,-1 1-3 0,-1 1 0 15,-2 0-5-15,-2 1-14 0,-1 1-32 16,-2 0-87-16,0 0-145 0,-3 0-247 16,-5-3-224-16,1-1-209 0</inkml:trace>
  <inkml:trace contextRef="#ctx0" brushRef="#br0" timeOffset="109472.71">22559 7834 795 0,'2'-7'601'0,"-1"2"-121"15,1 1-64-15,-1 2-91 0,-2 2-113 16,-1 2-82-16,-2 1-52 0,-3 2-36 16,0 4-23-16,-1 0-14 0,0 3-1 15,0 0-4-15,3 3-4 0,1-2 2 16,2 0 1-16,3 1-5 0,2-1 3 15,4-1-4-15,2-1 2 0,2-1 1 16,3-3-1-16,2-2 5 0,-2-2-3 16,0-1 3-16,0-4 1 0,-3-2 3 0,0-3 3 15,-1-3 0-15,0-2-2 16,0-3 4-16,-2-3-2 0,-3 1 1 16,-2-1 1-16,-5-1 2 0,-2 2 1 0,-5-1-2 15,-4 4 1-15,-2 1-6 16,-2 4-10-16,-1 1-6 0,1 3-10 0,0 1-7 15,1 3 2-15,2 4 2 0,2 4 0 16,2 3 3-16,2 2 2 0,0 2 1 0,4 4 4 16,2-1 2-16,2 0 4 0,2 3 4 15,3-1-3-15,1 1 6 0,0 0-1 16,-1-1 0-16,0 1 7 16,-1-2 2-16,-1-1 8 0,-1 1 1 0,-2-4-1 15,0-1 1-15,-1-3-4 0,-1-1 0 16,-2-2-2-16,0-2-3 0,-1-1-4 15,-2-2-5-15,-3 0-4 0,-2 1 0 16,-1 1 1-16,1 0 0 0,-1 1-2 16,3-1 0-16,3 0-3 0,2 0-2 0,3 1-2 15,3-2 3-15,2 0 5 0,2 0 6 16,3 0 11-16,4 0 2 0,3-1-1 16,2 1 2-16,2-1 1 0,4 1-4 15,1-1 1-15,0-1-11 0,0 1-37 16,2-1-52-16,-2 0-123 0,0-1-250 15,-3-4-204-15,6 4-315 0</inkml:trace>
  <inkml:trace contextRef="#ctx0" brushRef="#br0" timeOffset="110041.85">22774 7855 2294 0,'0'0'266'0,"1"2"-23"0,1 1-19 0,1 2-66 16,0 1-53-16,2 1-25 16,0 3-18-16,2 0-20 0,0 3-16 0,1 3-13 15,-2 2-6-15,0 2-3 0,-2 2-4 16,0 0 0-16,-3 1-6 0,0-2-16 16,0-3-2-16,-1-5-2 0,1-4-3 15,-1-5-4-15,-1-2-8 0,-1-3-12 16,-2-2-5-16,0-3 4 0,0-3 9 15,-1-3 8-15,1-3 15 0,-1-5 8 16,0-1 0-16,3-3 4 0,0-4 1 16,1-2-3-16,3 0 9 0,1 2 3 15,2 4 12-15,3 3 22 0,0 6 18 16,-1 5 15-16,1 5 0 0,-1 5-10 0,0 2-15 16,2 3-13-16,3 2-2 0,1 2-11 15,2 3-3-15,0 2-6 0,-1 0-1 16,-3 2-2-16,-2 2-3 0,-2 0 7 15,-2 0-5-15,-4 2 1 0,-2-2 0 16,-4-2-8-16,-1 0 0 0,-2-4-5 16,-4 0-2-16,-2-3 2 0,-1-1-6 0,-1-3 5 15,1-3-3-15,0-1 2 0,2-3 4 16,1 0 1-16,1-1 4 0,3 2-3 16,0 1 3-16,4 1-2 0,2 1 3 15,2 2-1-15,1 0 2 0,4 1-2 16,5 1-2-16,3 0 3 0,4 0 2 15,5-1-2-15,1 0-1 0,3-1 2 16,0-2-2-16,0-1-2 0,-2-3-8 0,-2-2-24 16,-1-2-35-16,-3-1-59 15,-4-1-78-15,-4-2-115 0,-5-1-113 0,-5-4-128 16,-3 0 34-16,-5-3 101 16,-2 0-26-16</inkml:trace>
  <inkml:trace contextRef="#ctx0" brushRef="#br0" timeOffset="110699.29">22925 7843 565 0,'-4'-6'506'0,"3"1"-124"0,1-2-101 0,5 2-31 16,2 1 5-16,3 1-6 16,4 0-46-16,4 2-42 0,1 1-48 0,2 2-30 15,1 2-16-15,-2 1-18 0,0 1-12 16,-3 2-17-16,-3-1-15 0,-2 0-17 16,-3 0-20-16,-4 0-22 0,-3-2-28 15,-1 0-34-15,-2-2-31 0,-2 0-49 16,-1-1-81-16,-5 1-62 0,-2-1-45 15,-3 1-9-15,-3 1 68 0,-3 1 99 16,-1 3 91-16,-2 2 73 0,1 2 53 16,1 1 47-16,2-2 75 0,4 0 107 15,4-3 117-15,5-1 76 0,2-2-14 16,5 0-68-16,2-1-88 0,2-1-62 16,3 1-54-16,4-1-43 0,3 1-37 0,5 0-17 15,0 0-17-15,1 0-6 0,0-2-15 16,-1-1-25-16,0 0-47 0,-1-2-66 15,-3-1-77-15,0-2-80 0,-2-3-64 16,-4-3-25-16,-1-4 35 0,-2-2 88 16,-1-1 96-16,-3-2 80 0,0 1 53 0,-3-1 23 15,-1-1 17-15,-1 0 23 16,-1-1 36-16,0 1 56 0,-1 2 69 0,1 4 71 16,2 4 61-16,-1 4 31 0,1 5-23 15,0 1-63-15,-1 2-80 0,0 2-75 16,1 2-35-16,-1 4-3 0,1 3-4 15,1 3-14-15,1 4-14 0,-1-1-22 16,4 3-7-16,-1 1-11 0,1 0-40 16,1 3-62-16,0-1-76 0,-1 1-62 15,-1-4-33-15,0 0-37 0,-2-6-136 16,0-4 43-16,-1-3 114 0,-1-1 98 16,-1-3 139-16,-2-1 50 0,-1-2 14 0,-3 1 32 15,-3-1 68-15,-2 1 88 0,0 0 69 16,-2 0 51-16,2 0-4 0,1 1-36 15,1 0-19-15,-1 2-21 0,2 1-44 16,1 3-47-16,0 1-49 0,1 2-32 16,1 3-23-16,1 3-17 0,3 1-9 0,2 0-1 15,5 0 0-15,3-3-2 16,3-1-2-16,5-4-5 0,3-3-6 0,3-2-24 16,4-3-52-16,2-3-29 0,0-1-68 15,0-2-183-15,-6-4-220 0,-5-3-41 16,-5-1-185-16</inkml:trace>
  <inkml:trace contextRef="#ctx0" brushRef="#br0" timeOffset="111429.53">21197 8501 842 0,'-3'-7'521'0,"-1"2"-133"0,1 0-73 0,2-1-35 16,-1 2-34-16,1-1-45 0,1 0-41 0,0-1-36 15,2 1-40-15,1 0-28 0,5 0-9 16,1 1-10-16,3 0-6 0,5 1-11 16,2-1-11-16,3 0-2 0,0 2-3 15,0 2 1-15,-1 2-3 0,-2 2 0 16,-1 1-1-16,-4 2 1 0,-3 2 2 15,0 0-8-15,-5 1 2 0,-4 0-8 16,-3 0-9-16,-3 2-8 0,-3 0-10 0,-2 0-6 16,-2 0 0-16,-3 2 4 15,0-3 4-15,1 0 4 0,-1-2 3 0,0-1 0 16,2-1 4-16,-1-1 4 0,-1-3 3 16,1-1 8-16,1-1 4 0,5-1 2 15,3-1 9-15,2 0 0 0,3 0 2 16,3-1 8-16,3-2 4 0,5 0 8 15,6-1 5-15,5-2 0 0,5-1 2 16,3 0-4-16,4-1-4 0,2 3-8 16,-6 0-10-16,-1 4-5 0,-8 3-4 0,-5 0-13 15,-3 4-28-15,-5 0-15 16,-3 2-61-16,-4 1-112 0,-2 1-173 0,-4 1-232 16,-3-1 10-16,-2 2-159 0</inkml:trace>
  <inkml:trace contextRef="#ctx0" brushRef="#br0" timeOffset="111874.07">21442 8657 1060 0,'-2'-1'545'16,"1"1"-114"-16,-1 0-86 0,1 1-104 0,1 1-72 15,0 1-52-15,-1 1-39 0,0 1-34 16,-1 1-21-16,-3 2-15 0,0 0-8 16,-1 1-19-16,-2 2-23 0,-1-2-23 15,0 1-18-15,1-2-11 0,-2-2 0 16,2-1 15-16,2-2 22 0,1-3 24 15,3 0 24-15,1-2 18 0,2 0 20 0,1 1 18 16,1-1 10-16,2 1 1 16,2 0-11-16,4 0-14 0,3 0-11 0,3 0-11 15,3 0-6-15,-1 1-3 16,0 0-4-16,0 2-19 0,-2 0-45 16,-1 2-27-16,-1-1-82 0,-4 1-66 15,-2-2-42-15,-4 0-36 0,-1-1 30 0,-3 0 52 16,-1-1 31-16,-2 1 74 0,-2-1 54 15,0 1 48-15,-3-1 84 0,-2 1 58 16,1 0 71-16,-2 2 60 0,0 2 20 0,0 2-1 16,1 2-19-16,-1 1-24 15,1 4-26-15,2-1-47 0,0 2-46 0,2 2-38 16,1-2-26-16,3 0-10 16,1-1-3-16,2 0 7 0,2-2 5 0,1-2 5 15,3-2-4-15,4-1-7 0,2-3-12 16,2-3-5-16,3-3-9 0,3-3-28 15,2-4-92-15,2-2-61 0,-2-3-113 16,3-5-92-16,-4-2-82 0,1-6-56 16,-3-2-175-16</inkml:trace>
  <inkml:trace contextRef="#ctx0" brushRef="#br0" timeOffset="112336.11">21719 8514 854 0,'-3'-4'603'0,"1"2"-200"0,-1-1-38 0,2 2-44 15,0 0-79-15,1 1-56 0,1 0-53 16,0 1-39-16,1-1-35 0,1 1-29 16,4-1-10-16,3 0-11 0,6-1-2 15,2 0 2-15,5-1-1 0,0 0 1 16,3 2 0-16,-1 1-2 0,-2 2-2 15,-2 3 1-15,-6 2-1 0,-3 2 3 16,-4 2 3-16,-5 3-2 0,-3 1 0 16,-6 3-2-16,-3 3-3 0,-4 0-12 15,-3 2-13-15,-3-1-12 16,-1-2-5-16,-1 0-5 0,-2-2-6 0,2-2-4 0,0-2-6 16,3-3-1-16,4-3 7 0,3-4 8 15,3-4 15-15,4-1 1 0,3-2 2 16,1-2 4-16,2 1 16 0,3-2 17 15,1 0 19-15,3 0 13 0,1 1-7 16,4 0-4-16,2 0-8 0,4 2-10 0,1 0-2 16,1 2-10-16,-1 1-2 15,0 3 1-15,-1 1 0 0,-3 2 0 0,-2 1-4 16,-3 1-8-16,-3 0-22 16,-1 1-31-16,-2-2-46 0,-1-2-54 0,0-2-62 15,-1-3-80-15,0-2-94 16,-1-4-50-16,-1-3 15 0,0-1-152 0</inkml:trace>
  <inkml:trace contextRef="#ctx0" brushRef="#br0" timeOffset="112785.21">22033 8581 1585 0,'-1'1'460'16,"0"3"-136"-16,-1 3-57 0,1 4-87 15,-1 1-59-15,0 0-38 0,0 0-26 16,1 1-29-16,1-1-14 0,-1 1-11 15,0 0-15-15,0 1-38 0,0-2-75 16,-1-2-101-16,0 0-99 0,-1-3-51 0,1-1 18 16,-1-3 78-16,1-3 91 0,2-1 83 15,1-2 75-15,1 0 80 0,1-2 88 16,3-1 79-16,1-1 56 0,4-1-13 16,3-1-50-16,2 0-56 0,0 0-52 15,-1 1-28-15,2 1-20 16,-4 2-18-16,0 1-12 0,0 2-14 0,-3 0-14 15,0-1-28-15,-2 1-46 0,0 0-76 16,-2-1-70-16,-1 1-66 0,-1 0-40 16,-2 1-14-16,0-1 79 0,-2 0 93 15,0-1 82-15,0-2 88 0,0-1 48 0,0-2 39 16,1-2 40-16,0-1 43 0,1-2 47 16,0 2 43-16,1 2 40 0,0 2 9 15,0 4-21-15,-1 1-40 0,-1 3-38 16,-1 1-42-16,0 3-40 0,-1 4-38 15,-2 4-35-15,0 5-18 0,-2 3-20 16,0 3-5-16,0 3-3 0,0 1-4 0,2-1-4 16,2 1-16-16,1-1-38 15,1 1-54-15,1-1-89 0,2 0-137 0,-2-4-218 16,-1-5-176-16,2-4-189 16</inkml:trace>
  <inkml:trace contextRef="#ctx0" brushRef="#br0" timeOffset="113015.79">22616 8600 1730 0,'1'-2'947'0,"0"2"-762"0,1 1-13 16,-1 3-26-16,-2 4-50 0,-1 3-42 15,-3 4-23-15,-3 5-13 0,-1 3-7 16,-3 5-11-16,-3 1 3 0,-2 2-3 0,-1 2-12 15,-2 0-23-15,0-2-33 16,2-4-53-16,2-5-52 0,2-6-56 0,5-8-105 16,3-5-137-16,1-6-88 0,1-5 40 15,1-5-108-15</inkml:trace>
  <inkml:trace contextRef="#ctx0" brushRef="#br0" timeOffset="113232.89">22421 8640 673 0,'-6'-23'441'16,"2"4"42"-16,-1 1-5 0,3 8-59 15,3 10-87-15,0 3-91 0,2 2-78 0,2 2-54 16,3 4-40-16,4 4-27 0,4 3-11 16,8 6 1-16,4 1-1 0,5 5-5 15,2-1-7-15,0 3-11 0,0 0-8 16,-2 1 0-16,-1 0-4 0,-3-4-4 16,-6-2 1-16,-3-5-10 0,-7-2-9 15,-4-5-15-15,-3-3-23 0,0-4-32 16,-2-2-40-16,-4-4-61 0,0-2-119 15,-3-3-302-15,-4-4-477 0,-4-5 346 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27:48.8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4-11T06:28:50.800"/>
    </inkml:context>
  </inkml:definitions>
  <inkml:trace contextRef="#ctx0" brushRef="#br0">4988 1031 614 0,'-1'8'250'0,"2"-2"33"16,-2 1 41-16,0 3-24 0,-1-2-66 15,-1 1-45-15,1 0-28 0,-1-1-17 0,-3-3-29 16,-1 0-18-16,0-1-7 15,-3 1-13-15,2 0-15 0,-3 3-14 0,0 3-18 16,-1 3-2-16,-1 6-14 0,-2 6-18 16,-11 28 1-16,4 3-8 0,5-3 13 15,7-10 12-15,2 5-4 16,3 3-1-16,4 6-4 0,4 0 0 0,7-1-8 16,7-2 1-16,9-3-3 0,9-3 0 15,6-3 1-15,3-6-9 0,1-4 2 16,2-7-1-16,-3-8 2 0,0-8 8 15,-2-6-1-15,-1-11 4 0,-1-8 3 16,0-8 13-16,2-9 2 0,1-9 0 0,0-10 4 16,0-7-11-16,-1-10 4 0,-3-7 1 15,-3-8 1-15,-4-4 1 0,-5-5 6 16,-18 46 30-16,1-11 6 0,-7 3 4 16,-4-8 1-16,-8 4-26 0,-5-6 3 15,-8 8-10-15,-7-2-4 0,-9 8-7 0,-5 9-11 16,-7 10 1-16,-3 10-7 15,-3 9 1-15,-1 9-4 0,-1 5 4 16,0 6-1-16,3 5-3 0,2 6-2 16,5 1-4-16,4 4-1 0,4 1-33 0,7 1-29 15,7 2-68-15,7 0-136 0,6 4-271 16,5 7-397-16,4 33-172 0</inkml:trace>
  <inkml:trace contextRef="#ctx0" brushRef="#br0" timeOffset="3986.84">5177 269 151 0,'0'-3'138'0,"-1"1"64"0,0-2 99 0,0 0 51 16,-1-1-11-16,-1-2-41 0,-1 0-37 16,-1-2-34-16,-3 1-57 0,1-1-48 15,-2-1-24-15,-1 1-36 0,0-1-17 16,-2-1-20-16,-1 1-19 0,-1 0-5 15,1 1-1-15,0 0-4 0,-2 0 1 16,1 2 2-16,0 2 1 0,0 0-2 16,1 2-2-16,1 1-3 0,1 2-3 0,0 2 3 15,2 3 9-15,0 2 7 16,2 2 4-16,1 3-2 0,1 2-6 16,2 1-5-16,0 4-9 0,1 0-5 15,2 1-8-15,1 3-6 0,0-1-13 16,2 2-19-16,1-1-25 0,1 1-39 15,0 0-13-15,1-1-16 0,0-3 30 0,0-1 14 16,1 0 7-16,0-3 3 0,-2-1-22 16,1 0-13-16,-2-3-64 0,0-2-79 15,-2-1-41-15,0-2 44 0,-1 0-81 0</inkml:trace>
  <inkml:trace contextRef="#ctx0" brushRef="#br0" timeOffset="4271.25">4851 430 159 0,'-3'0'205'0,"1"0"57"0,-1 0 87 15,1-1-15-15,-1 1-61 0,0 0-51 16,1-1-49-16,0 1-37 0,0-2-30 15,0 1-16-15,1 0-15 0,0-1-18 16,1 0 8-16,2 1-17 0,1-1-15 0,2 1-1 16,1-1-24-16,4 1 0 15,0 0 0-15,3-1-5 0,1 1-6 0,2 0-29 16,1-1-55-16,1 0-97 0,2 1-153 16,-2-1-260-16,1-3-10 15,1 2-1-15</inkml:trace>
  <inkml:trace contextRef="#ctx0" brushRef="#br0" timeOffset="4888.22">5315 49 572 0,'0'-1'324'0,"0"1"35"16,0 0-18-16,0 0-99 0,0 0-89 0,0 1-52 16,0 0-34-16,-1 1-26 15,1 1-17-15,-1 0-5 0,0 0-3 0,0 2 1 16,0-1-4-16,0 2-2 0,0 1-2 16,-1 0-5-16,1 0 4 0,0 1 1 15,1 1 1-15,-1 0 2 0,1 2 0 16,1 0 2-16,0 2 1 0,0 0 5 15,2 2 2-15,0 0 0 16,-1 1-2-16,2 2-9 0,-1-1-8 16,0 1-5-16,1 0-4 0,-1 0 4 0,0-1 1 15,0 0-2-15,-1-1 1 16,0-2-27-16,-2 0 3 0,2-1-1 0,-2-2-3 16,-2-3 24-16,2-1 0 0,-2-3-5 0,-1-2 1 15,-1-1 1-15,0-3-3 0,-1-1 3 16,0-2 7-16,-1 0-1 0,0-2 8 15,0 1-1-15,0-1-2 0,0 0-2 16,-1-1-3-16,1 1-3 0,0 0-3 0,-1 1 27 16,-1 2-5-16,1 0 4 15,-1 2 4-15,0 1-23 0,0 1 7 16,-1 3-2-16,-1 0-2 0,2 2-2 16,-1 2-28-16,0 0 7 0,1 2 7 0,0 2 9 15,0 0 33-15,-1 0 4 0,4 1 3 16,-1 0 3-16,2-1 0 0,1 0-6 15,3 0-2-15,1-1 4 0,2 0 1 16,1-1 1-16,3-1-3 0,1-2-11 16,3 0-8-16,1-2-5 0,0-1-2 0,1-2-4 15,2-2-31-15,0 0-59 0,-1-2-92 16,2-1-142-16,-1 0-243 0,-3-4-45 16,1 3-55-16</inkml:trace>
  <inkml:trace contextRef="#ctx0" brushRef="#br0" timeOffset="5584.33">5678 171 97 0,'0'0'167'0,"0"0"65"0,1-1 104 0,-1 1 49 15,0-1-32-15,0 0-51 0,0 1-23 0,-1-1-32 16,-1 0-50-16,0 0-44 16,-1 1-45-16,-2 0-33 0,0 1-22 0,-2 1-19 15,0 0-13-15,-2 2-5 16,0 0-6-16,-2 2-3 0,0 0 0 0,0 2-18 16,0 0 4-16,-1 1 1 0,1 2-7 15,0 1 13-15,2-1-8 0,0 1-4 16,3 1 12-16,1 0 3 0,2-1 2 15,3-1 7-15,2 0-12 16,2-1 0-16,2 1 4 0,2-2-2 0,2 0 1 16,1-2-29-16,3 0 1 0,-1 0 2 15,1 0-1-15,1-1 31 0,-1-1 3 0,-2 0 1 16,2 0-1-16,-1 0 5 16,-3 1 3-16,-2 0-1 0,-3 0 0 0,0 2-1 15,-4-1-8-15,-2 0-4 0,-2 0-11 16,-1 1-17-16,-2-1-37 0,-2 1-45 15,-2 0-68-15,0-1-97 0,-2 1-158 0,0-1-240 16,-2 0-223-16</inkml:trace>
  <inkml:trace contextRef="#ctx0" brushRef="#br0" timeOffset="6267.08">4903 452 125 0,'-1'1'139'15,"0"0"3"-15,-1 0 42 0,1 0 19 0,-2 0 3 16,2 0-13-16,0 0-5 0,-1 0-8 16,1-1-14-16,0 1-3 0,0 0 4 15,0-1-7-15,1 0-4 0,1-1-11 16,1 1-11-16,1-2-15 0,2-1-20 15,1 0-13-15,1-2-16 0,1 1-13 16,1-1-20-16,2-1-16 0,1 1-12 0,0-1-4 16,1 0 0-16,1 0 0 15,2-1-1-15,-2 1-6 0,1-1-21 16,1 0-34-16,-2 2-77 0,-2 1-115 16,2 0-195-16,-1 0-314 0,-2 2-222 15</inkml:trace>
  <inkml:trace contextRef="#ctx0" brushRef="#br0" timeOffset="17650.71">8461 2896 1529 0,'-17'9'183'0,"-2"0"-7"0,-6 3 43 0,-4 2 55 15,-2 3-33-15,-6 3-67 0,-3 3-59 16,-2 3-42-16,-5 1-21 0,-2 1-2 15,-2 1 2-15,-3-1-1 0,4 1-1 16,0-2-13-16,5-1-10 0,2-1-11 16,3 1-9-16,2 2-7 0,5 6-9 15,3 7 0-15,6 7 2 0,10 6-2 16,8 6-2-16,10 6 1 0,10 5-3 16,13 3 1-16,7 1 1 0,5 1-1 15,8-1-4-15,5-1 0 0,8-3-14 0,9-6-2 16,4-6 6-16,4-15 4 15,2-12 13-15,2-14 4 0,5-11 1 0,-2-12 4 16,3-6 5-16,-2-8 6 0,-1-8 6 16,0-6 15-16,-1-7 1 0,-3-5 4 15,-5-5-3-15,-4-5-10 0,-7-7 3 16,-6-8-9-16,-2-5 0 0,-3-10-2 16,-4-6-7-16,-6-6 0 0,-6-2-3 0,-11-2 10 15,-9 6 1-15,-11 5 6 16,-11 9 8-16,-12 7 1 0,-10 8 6 0,-12 11 3 15,-12 10 2-15,-11 12-1 0,-12 12-10 16,-9 9-7-16,-13 7-8 0,-9 8-6 16,-6 7-3-16,-2 7-1 0,4 5-8 0,7 5-19 15,3 7-14-15,7 6-17 16,4 6-20-16,7 8-24 0,14 6-40 16,11 5-55-16,11 0-109 0,12-2-154 15,9-3-302-15,11-5-300 0</inkml:trace>
  <inkml:trace contextRef="#ctx0" brushRef="#br0" timeOffset="40025.65">7753 7155 1188 0,'-24'11'248'15,"3"-3"-129"-15,-6 3 46 0,0-2 63 16,5-1 13-16,-1 1-35 0,0 3-41 0,0 0-52 16,1 2-30-16,1 2 2 0,-3 3-5 15,1 4-1-15,-1 6-7 0,2 2-13 16,1 6-8-16,2 3-7 0,4 4-14 16,0 0-8-16,3 1-10 0,5-3-4 15,4-2-5-15,6-1-3 0,7-2-5 16,10 1-2-16,10 0-4 0,12 1 4 15,13 0 1-15,12-2-1 0,11 0-23 16,4-5-2-16,2-7-1 0,2-7-4 16,-3-8 21-16,1-7 2 0,-3-5 5 0,-5-4 4 15,-1-5 4-15,-9-4-1 0,-5-3 4 16,-9-3 6-16,-8-4 6 0,-5-6 14 16,-7-5 2-16,1-8 2 0,-6-8-4 15,-2-6-7-15,-5-9-1 0,-3-4-4 16,-5-2 0-16,-5 2 0 0,-7 4 13 15,-8 5 13-15,-6 5 11 0,-9 6 4 16,-5 7-9-16,-7 8-11 0,-7 8-11 16,-5 10-9-16,-4 12-6 0,-8 8-7 15,-4 8-2-15,-4 6-6 0,-2 5-14 16,5-1-24-16,4 2-47 0,5-1-55 16,5-2-99-16,7 3-202 0,3-2-389 0,4 3-324 15</inkml:trace>
  <inkml:trace contextRef="#ctx0" brushRef="#br0" timeOffset="42042.39">7056 6533 1148 0,'-12'-3'271'0,"2"1"33"0,-1 0 13 16,2 0-33-16,4 3-89 0,2-1-73 15,2 0-38-15,1-2-25 0,1-1-14 16,0-1-13-16,2-1-5 0,3-1-6 15,2-1-5-15,4-1-1 0,3 1 2 0,3-1 2 16,1 1-1-16,1 0 0 16,0 1-5-16,-1 2-2 0,0 2-1 0,-3 2 0 15,-3 4 6-15,0 4 6 0,-3 3 3 16,-2 4-2-16,-2 5 3 0,0 3-7 16,-3 4-1-16,1 5-7 15,-3 6-3-15,-1 5 0 0,-1 3-5 0,-1 1 1 16,0-1-3-16,-1-2-2 0,1-5-6 15,1-7-40-15,0-10-5 16,-1-7-33-16,2-7-47 0,0-6-39 0,0-5-74 16,0-5-42-16,3-6-42 0,-1-3-15 0,0-7 26 15,0-1 43-15,1-2 54 0,-1 2 54 16,0 0 57-16,0 4 38 0,1 1 39 16,-1 2 41-16,0 2 38 0,0 3 55 15,-1 1 76-15,-2 1 65 0,1 4 42 16,0 0 2-16,1 2-22 0,-1 0-20 15,1 1-24-15,1-1-29 0,0 1-40 16,2 0-42-16,1-3-34 0,3 0-18 16,2-1-9-16,2-3-7 0,5-1-13 0,1 0-9 15,2 1-12-15,1 3-7 16,-2 2-5-16,2 4-16 0,-5 1-26 16,-1 3-34-16,-2 2-79 0,-4 3-21 0,-1 2-82 15,-3 2-136-15,-5 0-125 0,-5-2 1 16,-2 4-32-16</inkml:trace>
  <inkml:trace contextRef="#ctx0" brushRef="#br0" timeOffset="42198.68">7274 6757 1236 0,'1'1'423'0,"1"1"-111"0,2 1-71 0,2-1-75 16,3-1-53-16,2-1-43 0,4 0-31 15,2-3-22-15,2 0-10 0,1 0-11 16,-2-3-55-16,2 1-107 0,-1 0-154 15,-1-2-250-15,0-3 15 0,-2-1-119 0</inkml:trace>
  <inkml:trace contextRef="#ctx0" brushRef="#br0" timeOffset="42371.17">7449 6423 1662 0,'-5'7'440'0,"2"2"-112"0,-1 5-86 0,1 2-98 15,3 3-72-15,-1 4-37 16,1 2-16-16,-1 4-9 0,1 1-10 0,1 2-39 16,0 1-70-16,0-2-115 0,1 0-173 15,-1-5-237-15,-2-4 5 0,1-3-48 16</inkml:trace>
  <inkml:trace contextRef="#ctx0" brushRef="#br0" timeOffset="42642.05">7378 6853 1025 0,'-2'14'619'16,"3"2"-239"-16,0 6-52 0,4 0-79 0,-1-2-97 16,3-1-56-16,1-5-27 0,4-3-18 15,1-4-10-15,2-3-2 0,1-2 3 16,2-3-4-16,0-4 1 0,1-4-7 16,0-3-11-16,-1-4-7 0,-3-3 0 15,-2 0-5-15,-4-3 4 0,-4 1 5 16,-5 0 0-16,-2 0 3 0,-6 4 3 15,-3 3 3-15,-5 3 2 0,-4 7-3 16,-3 4-4-16,-3 5-6 0,-1 5-7 16,3 4-3-16,2 2-2 0,3 3-4 15,5-1-6-15,3 0-9 0,4-3-23 0,1-4-41 16,4-4-71-16,4-2-127 0,2-2-203 16,4-4-236-16,-1-7 11 0,7-2-42 15</inkml:trace>
  <inkml:trace contextRef="#ctx0" brushRef="#br0" timeOffset="43240.18">7524 6368 2474 0,'-3'6'294'0,"1"0"-88"0,1 1-17 0,3 0-56 15,4-7-63-15,3 0-26 0,6-3-17 16,4 0-8-16,2-1-7 0,2 0-6 0,1 1 0 15,1 1-1-15,-1 2-5 16,-3 2 7-16,-3 1-7 0,-5 2 6 0,-6 1-2 16,-3 3-6-16,-4 2-6 15,-3 2-16-15,-5 4-3 0,-5 3-4 0,-5 1 5 16,-3 1 14-16,-1-2 3 16,2-2 3-16,3 1 2 0,2-2 1 15,4-2-3-15,4 1-4 0,4-3 4 16,2-1-1-16,3-1 3 0,2 0 4 0,3-2-3 15,3-2-3-15,4-2 6 0,2-2-3 16,4-3 3-16,6-2-4 0,2-4 1 16,2-3-3-16,-1-2-1 0,-3-1-30 0,-4 1-47 15,-5 1-51-15,-6 1-48 16,-3 1-14-16,-4-1-5 0,-3 1 25 0,-1 1 30 16,-3 1 53-16,-3 3 65 0,-2 1 58 15,-2 4 55-15,0 5 34 0,-3 3 25 16,4 5 8-16,0 2 4 0,1 2-1 15,2 2-6-15,1-1-13 0,0 1-22 16,1 0-26-16,0-2-16 0,1-1-16 0,0-2-11 16,0-3-9-16,0 0-7 15,-1 1-9-15,-1-2-4 0,-1 2-10 0,0-2 1 16,0 1-2-16,-2-4-3 0,3-3-1 16,2-1 0-16,0-1-1 0,3-2 1 15,0-1 1-15,3 0 1 0,3-2 8 16,3 0 1-16,4 1 10 0,4 0 5 15,6 1-1-15,2 1-2 0,3 0-8 0,0 0-6 16,-1-1-3-16,-2 0-2 16,-2 0-6-16,-2-1-27 0,-2-1-45 0,-2 2-93 15,-2-1-180-15,-3-1-530 16,-4-4-503-16</inkml:trace>
  <inkml:trace contextRef="#ctx0" brushRef="#br0" timeOffset="45557.25">11948 7151 1223 0,'-12'-2'201'16,"0"1"-5"-16,-2 0 38 0,-1 1 22 0,4 4-20 16,-1-2-41-16,0 0-37 0,0-2-28 15,-2 0-14-15,-3-1-19 0,1 0-18 16,-1-1-18-16,-2 0-13 0,2 1-7 16,-3 1-4-16,-1 3-6 0,-2 2-6 15,-6 4-1-15,-1 2-8 0,-3 3-1 0,-1 3-2 16,3 4-4-16,0 3-2 15,2 2 1-15,3 2-5 0,4 1 1 16,2-1-8-16,4 0 1 0,3-1-1 16,3 1-3-16,5 1 3 0,5 1-5 15,5 1-2-15,7-2 3 0,4 2-1 0,7-3 2 16,7 1 3-16,4 0 1 0,5-2-3 16,6 0 1-16,5-3-1 0,5-1-1 15,3-4-4-15,3-3 6 0,3-4-2 16,2-3-8-16,3-5-1 0,-1-2-7 15,-1-3 3-15,-3-2 6 0,-1-2 7 16,-6-2 1-16,-7 1-1 0,-6-3 7 0,-8-2 4 16,-4-3-4-16,-3-2 3 0,-3-2 3 15,-5-1-3-15,-2-5 2 0,-5-4 1 16,-2-6-1-16,-3-7-3 0,-4-5 5 16,-5-3-2-16,-5-1 1 0,-3 0 3 15,-5 3-2-15,-3 4 4 0,-6 0 1 0,-2 3 1 16,-4 2 0-16,-1 4 1 15,-4 2 1-15,-1 3-3 0,-3 6 1 0,-3 4 0 16,-4 2 7-16,-1 4 2 16,-1 4 2-16,2 3-2 0,1 2-9 15,0 1-9-15,0 1-6 0,1 2-5 0,1 1-14 16,3 4-6-16,0 3-6 0,0 3-4 16,1 5 8-16,3 5-5 0,2 3-20 15,1 3-44-15,6 0-74 0,1 1-80 16,5 0-135-16,3 0-213 0,0-3-19 0,6 4-184 15</inkml:trace>
  <inkml:trace contextRef="#ctx0" brushRef="#br0" timeOffset="47102">11972 6918 778 0,'-6'6'359'16,"1"0"-13"-16,-1 1 3 0,1-1-22 0,2-1-65 16,0 0-69-16,1-2-54 0,-1 1-33 15,3-3-27-15,0-1-14 0,0-1-12 16,0-2-9-16,4-1-11 0,0-3 0 16,2-5-5-16,3-6 1 0,2-7-4 15,5-6-4-15,1-6-7 0,3-1 1 16,3-1-6-16,1 3 0 0,0 1-4 15,-1 5-5-15,1 7 2 16,-3 5-13-16,-1 5-27 0,0 4-35 0,-5 5-61 0,-1 2-144 16,-2 2-303-16,-6 0-196 0,0 0-195 15</inkml:trace>
  <inkml:trace contextRef="#ctx0" brushRef="#br0" timeOffset="47392.02">12055 6412 1975 0,'-8'7'272'0,"2"-1"-28"0,-1 1-10 0,3-2-44 15,4-6-80-15,4-1-53 0,1-1-24 16,3 0-15-16,5-1-6 0,2 0 0 16,7 0-8-16,1 1 1 0,1 2-1 15,2 1-4-15,-1 3 3 0,-1 2 1 16,-1 3 1-16,-2 2 6 0,-4 2-1 15,-1 2 8-15,-5 1 3 0,-5 2 4 16,-2 1 7-16,-5 1 1 0,-1 2-1 16,-4 2-4-16,-1 1-10 0,-1 2-7 15,-3 0-4-15,2-3-1 0,0-3-16 16,3-3-37-16,2-4-54 0,2-4-86 0,2-1-121 16,2-3-243-16,-2-4-217 0,2-2-205 15</inkml:trace>
  <inkml:trace contextRef="#ctx0" brushRef="#br0" timeOffset="48012.59">12442 5877 1113 0,'-1'0'553'16,"1"0"-250"-16,-1 3-26 0,0 2-10 0,-1 2-79 15,0 4-91-15,0 3-44 0,1 5-16 16,-1 3-10-16,2 6-2 0,2 2-10 15,1 2-6-15,4-1-6 0,3 1-1 0,0 0-2 16,2-3 1-16,0 0-2 16,2-3 2-16,-1-4 1 0,0-3-4 0,1-4 4 15,0-3 0-15,-2-3 0 0,0-3 6 16,-3-3 2-16,2-3 9 0,-2-3 5 16,-1-3 0-16,0-3 1 15,0-4-4-15,0-3-4 0,-2-3-3 0,-1-5-5 16,-2 0-4-16,-1-2-10 0,-3 2-32 15,-1-2-44-15,-5 1-52 0,-1-1-59 16,-2 3-46-16,-3 1-23 0,-1 6-18 16,-3 5-35-16,-3 7-7 0,-1 7 45 15,0 7 55-15,0 6 83 0,1 6 69 0,4 1 30 16,3-1 17-16,3-2 9 0,4-3 2 16,3-2 13-16,2-2 26 0,1-4 59 15,1-3 72-15,1-2 67 0,2-1 52 16,2 0-1-16,2 1-19 0,1 1-18 15,1-1-20-15,1-1-33 0,1-1-43 16,5-1-48-16,-1 0-40 0,0 0-28 16,2-1-12-16,-2 0-9 0,0-2-4 15,0 0-28-15,-2-1-79 0,0 0-134 16,-1-2-180-16,0-3-177 0,-3-3 12 0,1-1-43 16</inkml:trace>
  <inkml:trace contextRef="#ctx0" brushRef="#br0" timeOffset="48185.69">12650 6090 1410 0,'6'-4'256'0,"2"0"-20"0,4-1 27 0,4 1-48 16,1 0-87-16,4 0-57 0,2 2-31 16,-2 0-19-16,-1 3-10 0,-1 1-21 15,-3 1-57-15,-4 1-129 0,-2-1-125 16,-3 1-167-16,-6-2-51 0,-5 2-168 15</inkml:trace>
  <inkml:trace contextRef="#ctx0" brushRef="#br0" timeOffset="48345.28">12622 6176 1235 0,'5'3'422'16,"2"0"-147"-16,3 1-33 0,5 1-36 15,2-1-83-15,3 1-66 0,2-1-24 16,2 1-14-16,-1 1-7 0,0-1-9 0,-1-1-51 15,-1-1-107-15,-2-4-183 16,-3-4-225-16,-3-4-14 0,-2-3-105 0</inkml:trace>
  <inkml:trace contextRef="#ctx0" brushRef="#br0" timeOffset="48528.58">12810 5947 1832 0,'0'2'399'15,"-1"3"-76"-15,0 5-78 0,0 3-101 0,-1 6-77 16,1 2-41-16,-2 3-16 0,2 1-7 16,1 2-1-16,1-1-2 0,0 0 0 15,3-1-12-15,-2 1-41 0,1-3-67 16,-1-4-92-16,0-4-130 0,-2-5-152 16,-1-5-109-16,-4-6 98 0,1 1-32 15</inkml:trace>
  <inkml:trace contextRef="#ctx0" brushRef="#br0" timeOffset="48691.2">12721 6233 787 0,'-10'9'520'0,"1"2"41"0,-3 5-108 16,4 3-123-16,2 1-103 15,1 1-68-15,3 0-53 0,2 0-42 0,4-2-27 16,3 1-21-16,2-4-7 0,5 0-6 16,1-3-1-16,4-4-5 0,5-2-8 15,1-5-17-15,5-3-24 0,1-4-65 16,2-5-80-16,0-4-150 0,-6-4-322 15,-3-3-19-15,-6-5-134 0</inkml:trace>
  <inkml:trace contextRef="#ctx0" brushRef="#br0" timeOffset="48946.79">12843 5972 2497 0,'-1'0'191'0,"3"-2"-13"0,1 1 12 15,2-3-45-15,5 3-47 16,3-2-27-16,5-2-11 0,7-1-5 0,1-1-12 16,3 1-14-16,-3 4-8 0,-3 3-6 15,-2 5-6-15,-4 4-1 0,-1 3-3 16,-3 5-1-16,-4 1 0 0,-2 3-4 16,-2 2-8-16,-2 1-5 0,-4 1-13 15,-2-1-19-15,-1 1-25 0,-2 0-34 16,-1 0-64-16,1-1-112 0,-1-2-205 15,-1-7-262-15,2-3-216 0,-4-8 376 16</inkml:trace>
  <inkml:trace contextRef="#ctx0" brushRef="#br0" timeOffset="49131.82">13076 6003 1628 0,'5'-10'439'0,"1"0"-161"0,1-2-39 16,1 5-75-16,-1 3-86 0,1 3-48 0,1 0-19 15,2 2-7-15,1 1-4 16,0 2-14-16,1 1-21 0,-3 0-35 0,0 4-50 16,-2-2-60-16,-3 1-45 0,-2 1-56 15,-3 0-106-15,-2 0-74 0,-5 0 37 16,0 1-80-16</inkml:trace>
  <inkml:trace contextRef="#ctx0" brushRef="#br0" timeOffset="49259.86">13084 6091 874 0,'-2'0'544'0,"3"1"-89"0,0 1-134 0,3-1-99 0,1 1-83 16,3 0-56-16,3 0-38 16,2 0-22-16,2-1-13 0,1 1-12 0,2 0-52 15,-2 0-89-15,-1 0-143 0,1-1-192 16,-4-3-111-16,-9-7 45 0,5 3 56 16</inkml:trace>
  <inkml:trace contextRef="#ctx0" brushRef="#br0" timeOffset="49403.09">13222 5933 1031 0,'-7'3'644'0,"1"1"-178"0,-1 3-105 0,1 3-110 16,1 3-120-16,0 4-77 0,-1 2-37 15,1 4-13-15,1 1-8 0,1 1-42 16,1 0-74-16,2-2-96 0,0-1-146 16,1-5-206-16,0-2-26 0,8 9-95 15</inkml:trace>
  <inkml:trace contextRef="#ctx0" brushRef="#br0" timeOffset="49686.38">13149 6376 1691 0,'1'7'381'0,"0"-1"-79"0,2 4-19 16,1-3-69-16,2 0-91 0,2 0-43 16,0-1-16-16,2-1-11 0,3-1-18 15,2-1-15-15,1-2-13 0,-1-3-4 16,-1-3 1-16,0-4-6 0,-2-2 0 15,0-3-3-15,-2-4-4 0,-1 1-1 16,-3-2-1-16,-4-1 4 0,-3 2 1 0,-4 0 8 16,-6 4 4-16,-3 2 1 0,-4 6 5 15,-5 5 6-15,-3 5 1 0,-1 6-1 16,0 4-5-16,1 3-6 16,6 0-5-16,4 0-6 0,3-1-3 15,6-3-22-15,3-1-33 0,3-3-55 0,2-1-78 16,3 0-115-16,3-3-182 0,4-2-158 15,-2-6 42-15,7 1-20 0</inkml:trace>
  <inkml:trace contextRef="#ctx0" brushRef="#br0" timeOffset="50294.22">13414 5847 1842 0,'-8'6'954'15,"2"1"-745"-15,-2 2-30 0,3 0-13 16,1 0-73-16,3-1-47 0,2-3-26 0,5-2-9 16,5-1-2-16,5-2 1 0,6-1 1 15,3 0-2-15,4-1-3 0,1-1-1 16,-1 0-5-16,-1 1-3 0,-3 0-1 16,-4 1-9-16,-6 0-6 0,-7-1-3 15,-3 1-4-15,-5 0 2 0,-4 1-3 16,-5-1-4-16,-4 1 2 0,-7 1 1 15,-4 0 14-15,-4 3 9 0,-2 0 3 0,1 2 5 16,2 0-1-16,2 1 2 16,4 2 5-16,1 2-6 0,5 2 8 15,1 2-5-15,3 1-3 0,4 2 5 16,2 0-5-16,5 0 3 0,4 2-5 0,2 0-2 16,5 1-3-16,3-1-20 15,3 0-21-15,5-1-23 0,2-3-20 0,3-4-3 16,0-6 12-16,2-3 13 0,-2-7 4 0,-2-1 9 15,-3-1-42-15,-5-1 16 16,-6 0 23-16,-2 0 9 0,-6 0 53 0,-4 0 5 16,-2-2 0-16,-2 1 6 0,-3 1 12 15,-3 2 22-15,-2 2 25 0,-2 3 16 16,0 4 11-16,-2 3-11 0,3 3-15 16,0 6-12-16,-1 1-9 0,2 3-8 15,-1 4-8-15,4 0-6 0,0 1-9 16,2-2-9-16,2-1-7 0,1-5-1 15,1-2-8-15,2-3 2 0,-1-3-1 16,2-2-1-16,0-1 0 0,0-2-7 16,1-1-4-16,1-1-12 0,1 0-6 0,1-1-2 15,4 0 3-15,2-1 8 0,6-1 8 16,1 0 3-16,4-3 2 0,3-1-2 16,0-4 3-16,3-1-2 0,0-2-57 15,0 0-39-15,-2 1-112 0,-1 0-237 16,-5-3-239-16,-1 6-331 0</inkml:trace>
  <inkml:trace contextRef="#ctx0" brushRef="#br0" timeOffset="50482.47">13761 6075 2230 0,'0'-2'418'0,"3"2"-107"15,-2 3-44-15,0 2-72 0,-3 8-77 0,-1 3-60 16,-1 3-32-16,0 6-15 15,0 2-7-15,0 5-4 0,0 1-21 0,0 0-52 16,0-2-67-16,0-4-98 16,-2-1-167-16,0-7-355 0,-2 0-224 0,0-5 207 15</inkml:trace>
  <inkml:trace contextRef="#ctx0" brushRef="#br0" timeOffset="50735.7">13556 6489 2218 0,'5'3'307'0,"-1"3"-62"0,6 0-14 15,2-1-31-15,2-3-75 0,5 0-56 16,5-2-25-16,-2 1-18 0,2 0-15 16,-6 0-2-16,-3 1-5 0,-2 1-4 15,-4 1 0-15,-4 1-8 0,-4 3-1 16,-3 2 2-16,-1 3-4 0,-3 2 2 16,0 3 5-16,0 3-2 0,0-2 3 15,2 2 1-15,1-3 2 0,2-2 2 16,3-1 5-16,1-3 2 0,3-3 0 15,4-3-3-15,2-1-2 0,4-3-6 0,6-2-4 16,4-3-12-16,2-3-28 16,2-2-64-16,-1-2-117 0,-3-3-195 0,-4-2-335 15,-6-1-378-15</inkml:trace>
  <inkml:trace contextRef="#ctx0" brushRef="#br0" timeOffset="51589.22">14142 6060 1090 0,'-2'-2'286'0,"3"-1"-21"0,0 0-21 15,4-1-52-15,3-1-23 16,3-2-11-16,3-2-8 0,7-2-14 0,1 1-12 16,4 0-18-16,1 2-14 0,0 3-15 15,-4 2-14-15,1 6-7 0,-5 2-9 16,-3 3-8-16,-1 4-7 0,-3 3-6 16,-2 1-3-16,-2 1-8 0,-3 0-1 15,-2 1 1-15,-2 0-2 0,-3 2 0 16,-3 3-1-16,-4 1-2 0,-3 2-9 15,-2-1-1-15,-4 0-3 0,0-3-8 16,-2-2 0-16,2-2-2 0,-1-3-4 16,1-3 1-16,1-2-2 0,2-3-2 0,3-2 2 15,4-2-4-15,6 0-3 16,4-1 7-16,5-1 0 0,4-2 13 0,4-1 5 16,7-2 3-16,3 0 5 0,5 1-5 15,1 0-1-15,1 2 0 0,-2 2-4 16,0 3 2-16,-5 1-2 0,-2 2-12 15,-3 1-45-15,-4-1-63 0,-5-1-93 16,-3 1-157-16,-4-3-257 0,-4-5-67 0,-1 1-120 16</inkml:trace>
  <inkml:trace contextRef="#ctx0" brushRef="#br0" timeOffset="51761.77">14391 6192 1821 0,'4'2'296'0,"0"0"-125"0,4 1-7 16,3-3-37-16,2-1-57 0,4-2-41 16,1-1-61-16,1-2-64 0,1 0-109 15,-1-1-157-15,-3 0-134 0,1-1-1 16,-7-1 122-16,-2 1-79 0</inkml:trace>
  <inkml:trace contextRef="#ctx0" brushRef="#br0" timeOffset="51925.28">14573 5990 534 0,'-5'-13'415'0,"3"6"139"0,-1 0 33 16,2 9-139-16,0 4-157 0,-1 6-112 16,-1 3-61-16,0 7-46 0,0 5-31 0,-3 4-24 15,2 4-4-15,0 3-11 0,-1 5 1 16,2 1-1-16,1 2-22 0,0-1-36 16,2-5-65-16,1-6-84 0,1-9-111 15,1-8-159-15,-2-9-141 0,2-7 53 16,0-5-89-16</inkml:trace>
  <inkml:trace contextRef="#ctx0" brushRef="#br0" timeOffset="52140.5">14351 6411 1659 0,'-2'18'426'0,"2"4"-147"16,0 5-27-16,2 1-47 0,2-5-73 15,2 0-51-15,1-1-40 0,2-2-23 16,3 1-10-16,2-3-4 0,2-2-1 0,2-3-1 15,3-3 0-15,2-4-7 0,2-4 1 16,-2-4 2-16,0-5-1 0,-3-5 3 16,-3-6-2-16,-2-2-10 0,-4-1-4 15,-4-3-22-15,-4 0-39 0,-3-1-65 16,-7 0-142-16,-2-2-208 16,-7 1-206-16,-4 0-202 0</inkml:trace>
  <inkml:trace contextRef="#ctx0" brushRef="#br0" timeOffset="52289.7">14328 6539 1015 0,'9'7'417'0,"1"1"-55"0,2-1-59 15,3-3-85-15,2-2-93 0,4-2-57 16,3-1-22-16,3 1-23 0,2-1-20 16,1 0-77-16,0 0-140 0,0-3-246 15,-1-3-156-15,-1-4-210 0</inkml:trace>
  <inkml:trace contextRef="#ctx0" brushRef="#br0" timeOffset="52545.87">14724 5975 2542 0,'1'-6'234'0,"2"0"-50"16,1 0-13-16,4 0-54 0,1 2-48 15,7 1-25-15,4 0-19 0,5 1-12 0,6 2-6 16,3 3-5-16,0 2-2 0,-2 3 5 16,-4 3-3-16,-3 2 4 0,-5 2 1 15,-6-1 0-15,-5 0 1 0,-3 2-1 16,-4-1-9-16,-4 3-22 0,-4 2-32 16,-3-1-50-16,-3 1-86 0,-4-1-99 15,-3-1-149-15,-2-2-160 0,-6-3 5 16,-11-12 18-16,11 8 125 0</inkml:trace>
  <inkml:trace contextRef="#ctx0" brushRef="#br0" timeOffset="52850.57">14660 6193 591 0,'-13'3'694'0,"4"2"-146"0,2 1-140 15,7 2-125-15,7-2-93 0,4 1-40 16,6-1-33-16,5 1-19 0,5-3-27 16,3-2-23-16,3 0-14 0,3-1-15 15,2 1-8-15,0 1-8 0,-4 1-17 0,-3 2-41 16,-5-1-54-16,-6 1-104 15,-2-1-26-15,-7-1-77 0,-6 2-67 0,-5-2-10 16,-4-1-44-16,-5 1 98 0,-4 0 127 16,-3 1 108-16,-2 0 116 0,-2 1 110 15,1 1 118-15,1-1 112 16,1 3 75-16,5-1-19 0,2 2-75 0,4 2-77 16,1 3-58-16,2 4-55 15,2 1-48-15,2 3-25 0,3-2-30 0,3 0-17 16,2 0-15-16,4-3-4 0,4-1 1 15,0-4-1-15,4-4-2 0,3-4-6 16,2-3-21-16,5-3-78 0,3-4-30 0,-1-4-115 16,3-3-220-16,-6-6-204 0,-5-4-333 15</inkml:trace>
  <inkml:trace contextRef="#ctx0" brushRef="#br0" timeOffset="53408.59">15073 6040 2186 0,'-2'1'258'0,"2"-1"-66"0,2 0-12 0,4-1-51 15,4-2-33-15,6-4-34 0,9-1-25 16,5-2-9-16,4 1-7 0,3 2-3 16,-2 4-2-16,0 4-6 0,-2 5 5 15,-6 2-3-15,-3 4 0 0,-8 4-1 16,-4 1-4-16,-3 1-12 0,-5 3-24 0,-3-2-26 15,-3 0-46-15,-5 2-59 0,-3-1-64 16,-4 0-111-16,-5-2-142 16,-5-3-73-16,-1-2 82 0,-3-2 139 15,2-3 149-15,1-2 104 0,2-1 36 16,1 1 33-16,2-2 87 0,3 0 135 16,3 0 154-16,5-2 141 0,5 0-34 0,2 0-134 15,2-1-103-15,3 1-80 0,2-1-50 16,3 1-36-16,5-2-21 0,5 0-12 15,3-1-6-15,5-1-4 0,1 0 1 16,2 1-7-16,-3 2-6 0,-3 3-6 16,-7 2-2-16,-5 1 4 0,-6 2-5 15,-4 0-6-15,-2 2-15 0,-5 3-12 16,-2-1-9-16,-3 2-7 0,-3 3-1 0,-4-1 1 16,1-1 5-16,-1-1 6 0,1-3 11 15,4-3 4-15,3-4 8 0,4-1-2 16,1-4 1-16,4-1 5 0,2-3 7 15,2-1 5-15,2 0 2 0,4 0-2 16,3 0-5-16,3 2 5 0,2 1-5 0,2 2 1 16,2 1-2-16,1 0-6 0,0 0-10 15,3-1-29-15,-1-3-53 0,1-3-160 16,-3-1-30-16,0-2-56 0,-3-2-56 16,-4-2 58-16,-1-4 8 0,-3-1 67 15,-3-5 59-15,1 0-20 0</inkml:trace>
  <inkml:trace contextRef="#ctx0" brushRef="#br0" timeOffset="53570.83">15578 6265 238 0,'9'-66'269'0,"-9"34"113"0,-3 6 114 16,1 9 30-16,1 8-51 0,1 4-78 16,0 3-91-16,0 5-90 0,-1 3-75 15,0 4-54-15,-2 6-35 0,-1 4-23 16,0 6-14-16,-1 4-8 0,0 5-5 16,1 0 2-16,-1 0-6 0,0 0-9 15,2-3-16-15,0-1-36 0,2-3-46 16,-1-6-59-16,1-4-100 0,-1-4-177 15,-1-4-282-15,-6-8-23 0,3 2-35 16</inkml:trace>
  <inkml:trace contextRef="#ctx0" brushRef="#br0" timeOffset="53728.66">15418 6544 1312 0,'-4'12'733'0,"2"0"-358"16,1 6-71-16,2 0-73 0,2-2-100 15,2-1-68-15,4-2-39 0,4-1-15 0,3-3-9 16,5-2-7-16,3-4-26 15,5-2-61-15,0-4-102 16,1-3-159-16,-3-3-246 0,-5-4-112 0,-2-1-118 16</inkml:trace>
  <inkml:trace contextRef="#ctx0" brushRef="#br0" timeOffset="53915.33">15661 6008 2756 0,'-1'4'160'16,"-1"1"-39"-16,1-1-1 0,3 0-37 0,4-3-40 16,4 2-18-16,6 0-10 0,2 1-3 15,6-1-1-15,2-1-5 0,3 0-6 16,-1 0-17-16,-1 1-44 0,-4 0-59 16,-4 1-96-16,-6 0-165 0,-6-1-293 15,-8-2-78-15,-4 3-65 0</inkml:trace>
  <inkml:trace contextRef="#ctx0" brushRef="#br0" timeOffset="54274.16">15632 6124 1527 0,'-3'9'608'0,"2"1"-293"0,0 1-82 16,4-2-49-16,3-1-55 0,3 0-36 16,3-1-26-16,5 1-16 0,5-2-9 15,2-2-15-15,2-1-11 0,-2 0-10 16,0-1-5-16,-5 0-10 0,-5-1-17 0,-4 1-10 15,-7-1 2-15,-5 0 4 0,-5 1 11 16,-3 1 3-16,-4 2 2 0,-4 2 2 16,1 3 12-16,1 3 7 0,2 1 9 15,2 4 3-15,2 0 2 0,5 2-2 16,1 1-1-16,3-3 2 0,2-1-4 16,3-2-4-16,3-4-7 0,5-3-5 15,1-5 0-15,2-2-1 0,4-4-1 16,-2-3 5-16,3-3-3 0,-1-4 6 15,-3 1-3-15,-3 0 1 0,-4 0 3 16,-4 0 2-16,-3-1 4 0,-3 2-4 16,-3 0 1-16,-3 0-8 0,0-2-7 0,-3 0-20 15,-1-2-29-15,-1-4-43 0,1 2-43 16,2-1-41-16,3 3-48 0,5 0-77 16,3 2-168-16,3 1-108 0,-1-4 65 15,8 8-28-15</inkml:trace>
  <inkml:trace contextRef="#ctx0" brushRef="#br0" timeOffset="54499.6">16018 6126 1544 0,'4'-1'647'0,"0"3"-251"0,1 0-55 15,-2 1-76-15,-1 4-90 0,-3 2-60 16,-3 2-39-16,-2 5-23 0,-3 4-16 16,0 2-14-16,0 2-12 0,2-2-11 15,0-2-2-15,3 0-7 0,2-2-4 0,1-1-8 16,2 0-5-16,2-3-2 15,3-2 3-15,0-4 3 0,3 0 5 0,4-4-1 16,3-1-43-16,4-1 4 0,0 0-29 16,2-2-63-16,-3 0-63 15,0 0-315-15,-3-2-143 0,-6-1-26 16,-2 0-76-16</inkml:trace>
  <inkml:trace contextRef="#ctx0" brushRef="#br0" timeOffset="54672.04">15875 6542 1498 0,'-6'23'793'0,"0"-1"-504"15,0 6-55-15,5-6-9 0,2-2-63 0,3-4-64 16,3-2-45-16,4-4-30 0,6-1-14 16,2-3-3-16,6-2-6 0,2-2-13 15,2-1-61-15,1-3-119 0,-1 0-226 0,-4-5-440 16,-2 1-325-16</inkml:trace>
  <inkml:trace contextRef="#ctx0" brushRef="#br0" timeOffset="54889.14">16396 6614 2477 0,'6'0'728'15,"0"2"-596"-15,2 0 14 0,-2 1 7 16,0 0-52-16,-3 0-28 0,1-1-33 0,-1 2-24 16,-2-1-8-16,0 1-14 0,-1 1-21 15,0 1-39-15,0-2-58 0,0 0-79 16,2-1-147-16,-1-1-377 0,-4-7-568 16</inkml:trace>
  <inkml:trace contextRef="#ctx0" brushRef="#br0" timeOffset="61372.45">4574 8560 1341 0,'-10'1'509'16,"2"0"-216"-16,-4 2-7 0,0 2-14 16,1 2-72-16,1 0-57 0,1 2-40 15,2-2-29-15,1 0-24 0,2-2-20 16,3-2-12-16,2 0-5 0,3-2-2 16,1 0 1-16,1-1 8 0,3-1 2 15,3-1 4-15,1-1 1 0,4 1-1 16,0-1 3-16,4 1-1 0,0 1 2 0,1 1 0 15,3 2-6-15,1 1-3 16,4 2-4-16,2 1-9 0,1 1-3 16,4 0 3-16,4-1-3 0,2-1 3 15,3-3-2-15,3-2-1 0,2-1-3 0,1-3 4 16,0-1-4-16,-2-2 2 0,-2 0 2 16,1 1-3-16,2 1 7 0,-2 1-2 15,1 4 1-15,-1 2 1 0,-2 2 1 16,-2 3 3-16,0 1-3 0,-2 0 3 15,-2-1-3-15,1 0-1 0,-3-3 3 16,0-3-1-16,0-4-4 0,1-4 0 0,4-2 1 16,2-3 1-16,-1 1-4 0,3 0 4 15,2-1-4-15,0 2-1 0,2 0 3 16,-1 2-2-16,3 1 2 0,-3 1 4 16,-2-1-2-16,-4 1 3 0,-5 1-1 15,-1 1-6-15,-1 0 2 0,2 1-2 16,-5 0 0-16,-1 0-2 0,-1 1 2 15,0 1-4-15,1-2 0 0,1 0 0 16,0-1 2-16,1-1-2 0,-1-1 2 16,-2 1 0-16,-1 0-4 0,-1 0 4 0,-2-1-2 15,-1 1-2-15,-2 0 2 0,-1 1 4 16,-2 1 0-16,-2 1 4 0,-4 1-2 16,0 1 2-16,1 0-6 0,-3-1-4 15,0 1 0-15,-2-1 0 0,0 0 0 0,-3-2 0 16,-1 1 0-16,-2 1 0 15,-3-1 0-15,-1 0 0 0,-1 1-14 0,-1-1-18 16,-1 1-6-16,-1 2-21 0,-1 0-29 16,-2 1-30-16,-1 2-50 0,-2 2-57 15,-1 1-115-15,-2 0-349 0,-5-1-698 16</inkml:trace>
  <inkml:trace contextRef="#ctx1" brushRef="#br0">12435 11747 0,'0'0'0,"0"0"15,0 0-15</inkml:trace>
  <inkml:trace contextRef="#ctx0" brushRef="#br0" timeOffset="62600.49">2184 8112 1063 0,'-14'12'249'0,"1"0"-74"0,-3 6-12 15,0 2-27-15,2 3-15 0,0 0-4 16,1 2-18-16,1-3-28 0,3 1-24 0,2 1-6 16,2-1 1-16,1 1 0 15,3 0 4-15,1 1-11 0,3-2-10 0,3 1-8 16,4-1-11-16,5 0-2 0,2-2-3 16,3 0-4-16,3 1 3 0,0-2 0 15,4-1 0-15,-1-7 2 0,1-3-2 16,-1-5 0-16,1-3 3 0,-2-3 3 15,2-4 2-15,-2-4 7 0,-1-7 9 16,-3-5 8-16,-1-7 11 0,-4-4 4 16,-1-8 0-16,-3-6-6 0,-1-4-7 15,-4-4 3-15,-2-3 3 0,-2-1 7 16,-4 2 9-16,-2 4 6 0,-4 7 0 0,-6 6-1 16,-4 5-11-16,-4 8-8 15,-5 7-9-15,-3 9-8 0,-5 8-7 0,-1 5-6 16,2 6-4-16,1 2-5 0,5 3-10 15,3 1-27-15,6 4-32 0,4 5-46 16,4 4-42-16,3 3-27 0,2 1-82 16,3 2-208-16,-1-2-192 0,4 1-259 15</inkml:trace>
  <inkml:trace contextRef="#ctx0" brushRef="#br0" timeOffset="67805.16">4549 8942 376 0,'-4'-1'191'0,"-1"0"99"0,-1 0 67 15,1 1 10-15,3-2-49 0,0 2-84 16,2 0-67-16,0 0-52 0,1 0-39 15,1 1-26-15,1 0-7 0,4 1-5 16,0 1-1-16,4-1-3 0,1 0-8 16,0-1-5-16,6 0-5 0,-2 0-2 15,2 0-6-15,2 0-3 0,-2-1-2 16,1 1 0-16,-1-1-4 0,-2 1-21 0,-2-1-25 16,-1 1-69-16,-3-1-101 15,-3 2-92-15,-3-1-122 0,-2 2-49 0,-3-1 92 16,-2-1 98-16,-1 3-68 15</inkml:trace>
  <inkml:trace contextRef="#ctx0" brushRef="#br0" timeOffset="67962.1">4697 8984 271 0,'-16'1'205'0,"2"1"38"0,-4 0 56 15,5 0 41-15,3 1 11 0,3 2-49 0,1 1-61 16,2 3-64-16,0 1-48 16,1 1-36-16,1 2-30 0,2 3-29 0,0 0-19 15,2 2-7-15,1 1-8 0,1 0-19 16,1-2-39-16,1 0-60 0,0-4-84 15,1-2-92-15,-1-3-145 0,3-4-83 16,-4-4 98-16,0-2-89 0</inkml:trace>
  <inkml:trace contextRef="#ctx0" brushRef="#br0" timeOffset="68267.09">4687 9028 532 0,'-1'-3'329'0,"2"2"61"0,2 2-41 0,2 2-89 16,0 3-70-16,1 3-56 0,0 2-42 15,-1 4-25-15,2-1-12 0,-1 2-10 16,-1 2-8-16,-1 0-8 0,-3 0-7 16,-1 1-9-16,-2-2-13 0,-1-1-22 15,-2 2-31-15,-1-3-39 0,-2-2-33 0,-2-2-24 16,0-3-24-16,-3-3 2 16,1-4 37-16,1-1 40 0,-2-2 50 0,0-1 50 15,0-1 53-15,1 0 65 0,3 2 68 16,1 0 46-16,2 3-1 15,3 0-42-15,3 0-60 0,1 2-37 16,2-1-28-16,4 2-17 0,1 0-4 0,3 0-13 16,2 1-14-16,0-1-11 15,4-1-5-15,-2-2-6 0,1 0-6 0,2-2-32 16,-1-1-90-16,0-1-153 0,1-1-199 16,-4-3-204-16,-1-2-240 0</inkml:trace>
  <inkml:trace contextRef="#ctx0" brushRef="#br0" timeOffset="68539.41">4824 8994 940 0,'0'-4'561'0,"1"2"-133"16,-1 1-47-16,0 4-98 0,0 4-111 16,0 4-85-16,0 6-40 0,0 4-15 0,-1 5-10 15,1 0-5-15,-1 1-11 0,2-3-27 16,0-2-46-16,2-3-61 0,0-5-44 15,1-3-13-15,-1-3 23 0,1-5 47 16,0-4 45-16,0-2 42 0,-1-1 38 16,1-2 31-16,-1 0 38 0,0 0 28 15,1-1 11-15,0 1-6 0,1 1-28 16,1 2-33-16,1 1-24 0,3 1-19 0,0 1-9 16,1 0-38-16,0 0-112 15,3 2-204-15,-2-2-301 16,11 0-286-16</inkml:trace>
  <inkml:trace contextRef="#ctx0" brushRef="#br0" timeOffset="68852.85">5003 8993 1424 0,'-10'-2'691'0,"4"3"-315"0,-3 1-69 15,2 5-99-15,1 2-79 0,1 5-57 0,1 0-31 16,0 3-18-16,3 2-7 0,1-1-4 15,3-2-6-15,2 0-4 0,3-3-4 16,2-4 2-16,1-1 0 0,3-5 2 16,0-3-2-16,0-3 1 0,1-4 1 15,-1-3-2-15,-2-2-2 0,-1-4 4 16,-1-1-2-16,-3 0-2 0,-1-1 8 0,-3 1-6 16,-5 2-4-16,-3-1-1 15,-3 3-6-15,-2 1-3 0,-2 1-4 16,-2 1-2-16,-2 0 1 0,-1 3-1 15,0 2-3-15,2 1-17 0,3 4-25 16,4 1-48-16,2 2-91 0,4 2-153 0,1-1-243 16,2-2-59-16,4 1-136 0</inkml:trace>
  <inkml:trace contextRef="#ctx0" brushRef="#br0" timeOffset="69028.14">5174 8879 780 0,'4'-4'537'15,"0"2"-87"-15,0-1-39 0,0 3-69 0,-2 3-86 16,0 3-68-16,-1 3-56 0,-1 4-51 16,0 3-35-16,-2 3-29 0,1 0-18 15,-1 3-31-15,1-2-51 0,0 0-79 16,1-3-128-16,0-1-160 0,-1 0-190 0,-2-4 45 16,-1 3-110-16</inkml:trace>
  <inkml:trace contextRef="#ctx0" brushRef="#br0" timeOffset="69304.13">5089 9177 1080 0,'0'0'573'0,"1"0"-197"0,2 0-74 15,1-2-41-15,3 0-77 0,0-2-64 16,3-2-37-16,1 1-25 0,0 0-16 16,1 1-18-16,0 2-10 0,-1 1-3 0,-1 2-6 15,-2 2-3-15,-2 0-2 0,-1 3-4 16,-3 0 1-16,-1 3-3 0,-1 0-8 15,-1 1 2-15,-4 2-3 0,3 1 6 16,-2-2 4-16,-1 1 5 0,2-1 0 16,0 0 0-16,1 0 0 0,2-3 3 15,1 0-1-15,2-1 1 0,1-2 1 16,2 0-4-16,3-2 2 0,1-2-4 16,2-1-14-16,3-1-44 0,4-3-97 15,-1 0-180-15,4-3-359 0,-2-3-2 16,0 0-102-16</inkml:trace>
  <inkml:trace contextRef="#ctx0" brushRef="#br0" timeOffset="69585.14">5297 8908 1902 0,'-3'0'422'15,"2"0"-154"-15,-1 0-23 0,2 0-58 0,0 0-66 16,3 0-49-16,1-1-24 0,0 0-14 16,5 0-7-16,0 1-5 0,3 1-9 15,3 0-6-15,2 3-2 0,0 1-1 16,0 2 1-16,0 4-1 0,-4 4 2 0,1 3-3 16,-3 1-3-16,-2 3-3 15,-2 3-14-15,-3-1-23 0,-1 1-23 0,-1-2-24 16,-1-2-24-16,-1-3-42 15,-1-4-85-15,0-1-88 0,-1-4-87 16,0-2-132-16,-3-5 27 0,2-1-108 0</inkml:trace>
  <inkml:trace contextRef="#ctx0" brushRef="#br0" timeOffset="69747.66">5435 8949 1065 0,'6'-5'501'0,"1"2"-132"0,3 0-89 0,1 4-88 15,0 2-86-15,1 1-51 0,1 0-28 16,1 1-13-16,-2-1-6 0,1 2-24 16,-2-1-50-16,3 0-82 0,-3 0-101 15,-3 0-154-15,-2-1-137 0,-11-8-12 16,4 11 49-16</inkml:trace>
  <inkml:trace contextRef="#ctx0" brushRef="#br0" timeOffset="69877.77">5447 9051 1451 0,'5'-1'456'0,"2"2"-304"16,5 0 13-16,0 0-38 0,3 1-58 15,2-2-34-15,0 1-35 0,2 0-107 16,1 0-265-16,-3-2-237 0,2-2-297 16</inkml:trace>
  <inkml:trace contextRef="#ctx0" brushRef="#br0" timeOffset="70063.46">5681 8822 1813 0,'-3'2'357'0,"-1"4"-134"16,0 5-36-16,-3 6-81 0,2 3-49 0,0 5-39 16,0 3-14-16,1 3-14 15,1 1-31-15,1 4-99 0,2 0-176 0,-1-2-275 16,-4-7-100-16,5 0-24 15</inkml:trace>
  <inkml:trace contextRef="#ctx0" brushRef="#br0" timeOffset="70337.89">5617 9186 1241 0,'-1'6'388'0,"1"2"-67"15,1 3-32-15,2 1-90 0,1 0-68 16,3-1-40-16,2-1-11 0,0-2-1 15,3 0-15-15,2-2-14 0,0-3-14 16,0-3-12-16,0-3-5 0,1-2-4 16,-1-4-5-16,-2 0 2 0,-4-1 0 15,-1-1 1-15,-4 1-1 0,-2-1 2 16,-2 3 5-16,-1 1 0 0,-5 2 4 0,-3 2-6 16,-1 2-4-16,-4 1-4 0,-2 1-2 15,0 1-4-15,-1 0-5 16,-2-1-8-16,2 1-18 0,1-2-21 15,5 0-14-15,2 0-18 0,4 1-27 0,3 0-70 16,3 1-109-16,2 1-233 16,-1-2-132-16,5 2-188 0</inkml:trace>
  <inkml:trace contextRef="#ctx0" brushRef="#br0" timeOffset="70968.84">5764 8887 1848 0,'-7'0'275'0,"4"0"-50"16,0-1-5-16,3 0-68 0,4-1-58 0,1-1-39 16,5 0-15-16,4-1-7 15,2-1-6-15,2 1-7 0,2 1-6 0,0 1-4 16,-1 1-1-16,0-1-2 0,-1 2-2 15,-1 2-2-15,-4-1 2 0,-3 1 6 16,-3 2-1-16,-4 2-6 0,-3 3-16 16,-3 1-16-16,-2 2-13 0,-3 2 0 15,0-1 2-15,-2-1 2 0,-2 0 9 16,0-2 1-16,3-1 11 0,-1-1 6 16,2 0 1-16,2 0 3 0,2-2-1 15,2-2-3-15,3 0 2 0,1 0 2 16,4-1 4-16,1 0 4 0,2 0 4 0,2-1-6 15,1-1 0-15,4 0 0 0,0-1 0 16,0 0-21-16,2 0-34 0,-1 0-32 16,-2-1-91-16,-1 1-80 0,-4-1-86 15,-2-1-61-15,-4 1 37 0,-2 0 84 16,-2 0 100-16,-2 1 83 0,-1 0 55 16,-1 1 48-16,-1-1 67 0,-2 2 68 15,-1 0 77-15,1 1 61 0,0 2 4 0,0 1 6 16,-1 2-10-16,2 1-38 15,0 2-44-15,-1 2-59 0,3 1-42 0,-1 0-23 16,0 2-15-16,0-1-15 0,1-2-17 16,-1-1-9-16,1-1-2 0,0-3-2 15,0-3 2-15,1-1-4 0,0-1 3 16,-1-1 0-16,1-1 7 0,1-1 8 16,1 1 2-16,2-2 9 0,0 1-7 0,3 0-5 15,0 0 2-15,2-1-9 16,1 2-5-16,2-1-3 0,0 1-6 0,1 0-5 15,2 0-20-15,-1 0-49 0,2 0-87 16,0-1-145-16,1-2-246 0,-3-4-139 16,1-1-198-16</inkml:trace>
  <inkml:trace contextRef="#ctx0" brushRef="#br0" timeOffset="71217">6028 8903 1216 0,'1'-4'539'0,"1"1"-305"0,1-2 13 16,2 1-3-16,1-1-65 0,3 0-55 15,1 0-41-15,4 0-23 0,0 1-14 0,0 1-12 16,0 2-8-16,1 3-7 16,-4 2-3-16,-1 3 6 0,-3 4-3 0,-1 3-1 15,-2 3-2-15,0 3-6 0,-3 1 1 16,-1 4-4-16,-1 0-4 0,-1 1-20 15,1-2-50-15,-1 0-69 16,0-2-93-16,1-1-102 0,-1-3-170 0,0-5-120 16,0-3-230-16</inkml:trace>
  <inkml:trace contextRef="#ctx0" brushRef="#br0" timeOffset="71472.02">6296 8946 1921 0,'2'6'287'0,"0"4"-60"0,1 5-34 16,-2 5-45-16,-3 4-55 0,0 2-39 16,0 2-25-16,-1-1-11 0,1 1-11 15,-1-4 0-15,1-2-9 0,1-6-15 0,0-4-11 16,2-3-10-16,0-3 0 16,0-3 9-16,1-4 6 0,2-2 7 0,2-3 4 15,3-1 12-15,2-2 13 0,3-1 4 16,-1-1 1-16,2 0-6 0,-1 2-7 15,2 1-17-15,-2 2-74 16,-1 1-157-16,-3 1-282 0,-5-2-214 0,1 2-128 16</inkml:trace>
  <inkml:trace contextRef="#ctx0" brushRef="#br0" timeOffset="72257.57">6660 8916 892 0,'-8'3'273'0,"2"2"29"0,-3 1 19 0,2 0-40 15,2-1-61-15,0 1-56 0,0 2-48 16,1 4-33-16,1 1-16 0,2 4-15 16,2 3-6-16,1 2-11 0,1 3-15 15,1 0-8-15,3-1-7 0,1-1-5 16,1-5 5-16,2-3-3 0,0-5 0 16,-1-4 1-16,1-3 5 0,0-3 9 0,1-4 2 15,-2-3 3-15,1-6 4 0,-2-4-1 16,1-5 6-16,-3-5 1 0,-3 0-5 15,-1-3-6-15,-3 3-3 16,-3-1-4-16,-1 3-5 0,-3 2 1 0,-3 2-5 16,0 3-3-16,-3 5-11 0,0 5-19 15,-3 4-14-15,4 5-25 0,1 5-53 16,3 3-111-16,3 2-191 0,2 2-267 0,4-2-331 16</inkml:trace>
  <inkml:trace contextRef="#ctx0" brushRef="#br0" timeOffset="72562.96">6875 8931 1399 0,'1'3'756'15,"1"2"-459"-15,0 3-9 0,-1 1-52 0,-1 4-90 16,0 0-67-16,-2 1-41 16,1 3-22-16,-1 0-7 0,1 0-13 0,0 0-17 15,0 0-38-15,1-1-39 0,-1-1-29 16,1-1-27-16,-1-5-17 0,0-2 4 15,1-3 8-15,0-3 27 0,0-2 40 16,1-2 30-16,0-2 27 0,2-1 18 16,1 0 13-16,0 1 17 0,1-1 17 15,0-1 27-15,2 1 17 0,2 0 9 16,-1 1-4-16,0 0-11 0,1 0-24 0,0 1-14 16,2 2-17-16,0 0-11 15,0 2-25-15,1 1-41 0,2 1-67 16,-1 1-129-16,-1 0-168 0,-1-2-79 15,-1-1-210-15</inkml:trace>
  <inkml:trace contextRef="#ctx0" brushRef="#br0" timeOffset="72839.03">7047 8770 1596 0,'-3'-6'878'16,"1"2"-617"-16,-4 2-48 0,3 5-49 0,-3 6-68 16,1 4-42-16,0 4-22 0,2 3-19 15,1 0-3-15,2 3-8 0,1-2-2 16,3-1 0-16,3-1 0 0,1-2-2 0,3-4-1 16,3-2 1-16,1-3-3 0,-1-3 3 15,1-2 0-15,1-2-3 0,-1-1-29 16,1 0-53-16,0-1-84 0,-2-1-129 15,0 0-179-15,-1-3-208 0,-3-7 59 16,2 1-47-16</inkml:trace>
  <inkml:trace contextRef="#ctx0" brushRef="#br0" timeOffset="72985.28">7274 8793 1932 0,'0'4'429'0,"0"2"-118"0,0 5-92 0,-1 4-85 15,0 3-68-15,-1 1-43 0,1 0-18 16,1-1-42-16,0 1-95 0,1-1-170 16,1 0-284-16,3 2-437 0,-5-2 244 15</inkml:trace>
  <inkml:trace contextRef="#ctx0" brushRef="#br0" timeOffset="73371.36">7198 9135 1983 0,'-1'5'441'16,"1"2"-227"-16,-1 2-11 0,-1-1-36 15,1 0-68-15,0-3-54 0,1-2-26 0,1-2-13 16,1-1-6-16,-1-1-9 16,1 0-16-16,2-1-24 0,-1-2-18 0,3-2-13 15,0-3 5-15,0 0 19 0,1-2 18 16,2 0 16-16,-1 1 11 0,1-2 4 15,2 4 6-15,-2 2 6 0,0 4 13 16,0 2 10-16,-2 3 15 0,2 1 4 16,-1 2-2-16,-2 0-1 0,-2 3-10 15,-1-2 1-15,-2 1-4 0,-2 1-7 16,-3 0-5-16,-1 1-1 0,-3 0-8 0,-2-1-8 16,-1 0 1-16,0-2-8 15,-1 0 7-15,-2-2-4 0,2-1-3 16,0-2 5-16,2 0-5 0,2-1 6 15,2-1 5-15,2 2 4 0,2-2 4 0,2 1-5 16,1 0-2-16,4 1-5 0,0-1-4 16,3 0 0-16,3-1-10 0,4 0-30 15,5-2-77-15,3 0-208 0,3-3-402 16,1-1-477-16</inkml:trace>
  <inkml:trace contextRef="#ctx0" brushRef="#br0" timeOffset="73653.05">7536 8957 1556 0,'0'-2'830'0,"2"1"-688"0,1 0 31 0,2 0 20 16,1 1-26-16,3 0-62 0,5 0-32 15,2 1-16-15,2-1-10 0,5 1-13 16,1 1-10-16,4-1-12 0,4 1-4 16,2 0-6-16,0-1-6 0,-4 0-7 15,-6-1-16-15,-6 1-33 0,-5 0-49 16,-1 0-97-16,-4 0-149 0,-3 0-257 16,-7-7-199-16,0 5-56 0</inkml:trace>
  <inkml:trace contextRef="#ctx0" brushRef="#br0" timeOffset="73866.84">7564 9052 2285 0,'5'0'284'16,"1"0"-50"-16,2 1 4 0,4-1-53 15,2-1-54-15,6-1-34 0,4 0-27 0,4 0-20 16,2 1-14-16,1 1-16 0,-1 1-8 15,-2 2-5-15,-1 0-5 0,-2 1-4 16,-2 0-17-16,0 1-24 0,-3-1-31 16,-1 0-73-16,-4 0-119 0,-2-1-255 15,-6-5-380-15,0-1-213 0</inkml:trace>
  <inkml:trace contextRef="#ctx0" brushRef="#br0" timeOffset="75040.07">8179 8800 1200 0,'-8'1'441'0,"2"1"-54"0,-2-1-34 0,5 3-64 15,2-4-102-15,2 0-80 0,2-1-54 16,5-1-19-16,3 0-8 0,7 0 5 15,4 1-10-15,6 0-5 0,1-1-4 16,1 2-5-16,2-1-1 0,-1 1-6 16,-3-1-6-16,-5-1-13 0,-6 1-25 15,-2 0-51-15,-6 0-60 0,-2 0-72 16,-4 1-52-16,-2-1-34 0,-3 0-95 0,-2 0-53 16,-3-1 74-16,9 14-91 0,-13-12 221 15</inkml:trace>
  <inkml:trace contextRef="#ctx0" brushRef="#br0" timeOffset="75177">8356 8810 352 0,'-13'6'278'0,"-1"1"48"0,0 1 50 16,2 3 1-16,5 1-38 0,1 3-68 16,-1 3-76-16,2 0-74 0,1 2-50 15,2 0-40-15,1 2-18 0,2-2-5 0,1 0-6 16,2 0-1-16,1-3-14 16,2-3-39-16,1 0-57 0,0-5-60 0,0-4-72 15,1-3-94-15,0-6-118 0,1-4-2 16,-6-9 59-16,5 2-17 0</inkml:trace>
  <inkml:trace contextRef="#ctx0" brushRef="#br0" timeOffset="75491.41">8354 8846 625 0,'0'2'375'0,"0"2"7"0,0 5-61 0,1 4-70 15,0 2-63-15,0 3-59 0,-1 4-45 16,1 1-32-16,-1 1-16 0,-1 1-15 15,-1-1-11-15,0-3-17 0,0 0-17 16,0-4-26-16,0-4-31 0,0-2-32 16,-1-2-26-16,-1-6-7 0,-1-1 3 15,0-3 15-15,-2-1 19 0,0 0 21 0,-2-2 24 16,0 1 22-16,1 0 36 16,0 0 65-16,2 1 70 0,2 1 69 0,0 1 41 15,2 1-17-15,1 2-55 0,2-1-60 16,1 1-51-16,2 0-25 0,3 2-8 15,5-1-4-15,1 0-7 0,3-1-4 16,4-1-4-16,0-2-4 0,1-2-18 16,0-1-45-16,0-2-93 0,0-1-167 15,-3-4-211-15,-2 0-15 0,-1 0-135 16</inkml:trace>
  <inkml:trace contextRef="#ctx0" brushRef="#br0" timeOffset="75750.77">8517 8967 931 0,'0'-2'426'0,"0"1"14"0,-1 2-18 0,2 1-75 16,-1 2-130-16,0 3-97 0,0 2-58 15,2 4-29-15,-2 4-16 0,0 1-3 0,-2 2-7 16,2 1-13-16,0 0-24 16,0-1-42-16,0-2-45 0,0-4-42 0,2-4-16 15,-1-4 14-15,1-2 31 0,0-5 43 16,-1-4 41-16,1-2 25 0,1-3 15 15,0-2 6-15,2 1 6 0,2-1 7 16,-1 2 4-16,2 2-4 0,0 1-9 16,1 3-20-16,3 1-83 0,1 1-201 15,0-1-187-15,2 2-292 0</inkml:trace>
  <inkml:trace contextRef="#ctx0" brushRef="#br0" timeOffset="76052.34">8748 8906 1237 0,'-17'7'777'0,"2"1"-506"0,-4 4-21 15,4 1-20-15,3 0-50 0,2 2-57 0,4-1-51 16,3-2-37-16,3 2-19 16,3-3-14-16,4 1-1 0,2-3-1 0,1-1 0 15,3-2 0-15,1-4 0 0,0-3-3 16,2-4 1-16,1-4 2 0,-1-3 0 15,0-4 0-15,-1-3 0 0,-3-2 0 16,-2-2 0-16,-2-2 4 0,-3-1-1 16,-3 2 2-16,-3 1 4 0,-3 2 0 15,-3 4 5-15,-3 4 2 0,-5 3-3 16,-5 4 1-16,-2 4-7 0,-1 4-3 0,3 2-1 16,1 2-3-16,3 3-25 15,5 0-35-15,3 1-49 0,4 2-66 0,3 1-105 16,5 3-193-16,0-4-252 0,5 1-231 15</inkml:trace>
  <inkml:trace contextRef="#ctx0" brushRef="#br0" timeOffset="76221.21">8927 8804 1680 0,'3'0'435'0,"-1"4"-65"0,0 3-41 0,-1 2-80 15,-2 4-96-15,0 2-71 0,-2 0-43 16,0 0-23-16,2-2-12 0,-1 0-11 15,0 0-33-15,1-1-46 0,0 0-92 16,1 0-169-16,-2-1-217 0,-1-3-159 16,-1 2-227-16</inkml:trace>
  <inkml:trace contextRef="#ctx0" brushRef="#br0" timeOffset="76517.59">8780 9099 1491 0,'3'-4'335'0,"2"0"-76"0,2 0 25 15,4-1-13-15,1 0-74 0,3 0-69 16,1 1-47-16,3 1-29 0,0 0-19 16,-1 3-8-16,-1 2-11 0,-3 1-4 15,0 1 1-15,-3 0-4 0,-4 2 3 0,-2-2-1 16,-2 1-3-16,-2 0-3 16,-2 1-1-16,-2 0 2 0,-3 4-3 0,-1 0 5 15,-3 1-1-15,0 1-1 0,1 0 4 16,0 1 8-16,1-2 6 0,3-1 1 15,1 0-1-15,3-2-6 16,2 0-5-16,1-3-9 0,3-1-2 0,3 0-4 16,2-1 4-16,2-2-1 0,4-1-1 15,1-2-9-15,3-4-25 0,3-1-34 16,0-4-109-16,2-2-120 0,-2-2-258 16,-2-7-231-16,-1-2-166 0</inkml:trace>
  <inkml:trace contextRef="#ctx0" brushRef="#br0" timeOffset="76951.59">9168 8760 2313 0,'-17'6'335'16,"4"3"-74"-16,-2 3-58 0,3 1-55 16,4 2-51-16,4 0-44 0,2 0-33 0,3 1-15 15,3-2-5-15,3 0 2 0,1-2-5 16,2 1 4-16,1-2-4 0,2-3 1 15,2-2 0-15,0-4-5 0,0-4 3 16,2-4 0-16,-2-2 1 0,-1-3 1 16,-2-3 2-16,-1 0 2 0,-4-1 0 15,-2-1-4-15,-2 2 4 0,-3 0-4 16,-3 1 2-16,-2 0-2 0,-4 2-14 16,-3 0-12-16,-3 2-15 0,-2 1-11 15,-4 0-5-15,0 4-7 0,-2 2-4 0,1 5-4 16,3 4 1-16,1 3 12 15,2 4 16-15,1 3 17 0,3 1 13 16,2 2 7-16,3-1 3 0,1 0 7 0,3-2 9 16,2-4 12-16,1-1 10 0,2-3-4 15,2-1-4-15,1 0-13 0,2 0-2 16,3 0 5-16,1 0 0 0,3-2 7 16,1-1 2-16,3-1-2 0,0-2 1 0,0-1-4 15,2-1-7-15,-2-1 0 0,-1 0-5 16,0-1-11-16,-2 1-32 0,-1-1-60 15,-1 1-107-15,-5 0-153 0,0 0-223 16,-7-1-99-16,-1 3-112 0</inkml:trace>
  <inkml:trace contextRef="#ctx0" brushRef="#br0" timeOffset="77250.38">9110 9117 1197 0,'3'0'683'0,"0"1"-393"0,3 0-36 0,1-1-16 15,2 0-59-15,4 0-61 0,3 0-31 16,2 1-21-16,2 1-14 0,3 1-15 16,0 2-12-16,-2 0-12 0,-2-1-6 15,-4 1-4-15,-3 0-8 0,-3-1-11 0,-4 1-5 16,-2-2-20-16,-2 1 3 0,-1 0 11 16,-2 0 8-16,-2 1 21 0,0 1 3 15,-1 1 2-15,1 2 9 0,1 1 10 16,0 3 6-16,2 0-4 0,2 1-5 15,3-1-5-15,1 1-4 16,2-2-7-16,2-2-3 0,1-2-4 0,6-4-4 16,4-3 0-16,2-5-1 0,4-3-29 15,0-3-73-15,1-2-177 0,-3-5-306 16,0-2-226-16,-1 0-160 0</inkml:trace>
  <inkml:trace contextRef="#ctx0" brushRef="#br0" timeOffset="78176">9733 8705 1320 0,'-5'3'266'0,"0"3"-7"0,-4 3 8 0,3 1-37 16,0 0-55-16,0 1-52 0,1 2-44 0,1-1-22 16,0 0-11-16,4 1-4 0,1 3-7 15,3-1-11-15,5 1-10 0,2 2-6 16,4-1-5-16,0-1-1 0,2 0-2 15,1-5-2-15,2-2 1 0,0-5 1 16,1-5-2-16,1-7 4 0,2-6-2 16,-2-7 6-16,-2-4 3 0,-2-4 3 15,-4 0 5-15,-4-1 4 0,-6 3-1 16,-2 2-1-16,-5 3-2 0,-2 2-10 16,-3 5-14-16,-2 3-8 0,-3 3-11 15,-3 4-1-15,-1 5-4 0,-1 6-1 0,-1 4-4 16,1 5-8-16,5 2 0 0,1 4 2 15,4 0 6-15,2 1 10 0,3-3 15 16,1 0 3-16,2-1 12 0,1-2 13 16,1 0 10-16,1-1 14 0,0-2 4 15,0-1-2-15,1 1-2 0,0 1-2 16,-1 0-9-16,-1 0-2 0,0-1-4 16,-2-1-11-16,-3-2 1 0,0-2-3 15,-1 0-3-15,0-1 3 0,-1-1-4 0,-1 0 0 16,0-2 0-16,-1-2-4 0,0 1 1 15,-1-1-3-15,3 0 5 0,1 0 11 16,1 0 9-16,1-1 11 0,2 1 2 16,0 1-5-16,2 0-9 0,1 1-10 15,1 1-6-15,3 0-6 0,2 0-3 0,1 0 0 16,2-2-1-16,2 0 1 16,5-3-2-16,0-1 0 0,4-3 0 0,1-1-19 15,2-1-51-15,-1 1-82 0,-1 0-165 16,1-1-238-16,-5-3-254 0,3 3-135 15</inkml:trace>
  <inkml:trace contextRef="#ctx0" brushRef="#br0" timeOffset="78584.03">10034 8741 2262 0,'4'-12'355'0,"2"2"-138"0,1-2-26 15,2 2-46-15,0 6-55 0,2 1-43 0,5 2-29 16,1 2-11-16,4 1 2 16,1 0-7-16,0 1-1 0,2 1-13 0,0 0-30 15,-1-2-40-15,0-1-65 0,1-1-90 16,-5 0-161-16,-4-2-38 0,-3-2-69 15,-7-1 15-15,-5-3 132 0,1 1-47 16,-3-1 199-16,0 3 181 0,-5 1 25 16,-5 1 35-16,-2 2 219 0,-5 2 163 0,0 3 42 15,1 2 14-15,2 3-66 16,0 2-66-16,4 4-71 16,2-1-85-16,1 1-70 0,0 1-54 0,2 1-33 15,1-2-14-15,1 1-14 0,3 0-24 16,2-2-28-16,2 0-39 0,2-2-49 15,1-1-52-15,1-4-47 0,-1-2-69 0,2-4-91 16,-2-4-58-16,-2-2 48 0,1-2-128 16</inkml:trace>
  <inkml:trace contextRef="#ctx0" brushRef="#br0" timeOffset="78883.75">10266 8700 973 0,'6'1'473'0,"1"2"-87"0,3 2-80 0,-2 3-60 16,-3 3-65-16,0 2-63 0,-1 2-30 15,-2-2-28-15,-1 1-20 0,-2 0-15 16,-2-1-8-16,0 1-2 0,-4-1-8 16,-1 0-21-16,-4 0-29 0,-2-1-32 15,-2-2-32-15,-4 0-20 0,0-1-2 16,-1 0 13-16,-1-3 25 0,3-2 38 0,0-1 45 16,4 0 63-16,4-1 58 0,3 0 46 15,3 0 19-15,2-1-19 16,2 1-33-16,2 1-33 0,2-1-29 15,1 1-22-15,3 0-19 0,2 0-9 0,3-1-7 16,4 0-4-16,3-1-1 0,2-2-5 16,3-1 1-16,1-1-5 0,3 0-21 15,-1 0-55-15,0 0-45 0,-6 1-109 16,-4 0-116-16,-7 0-182 0,-6-3-130 16,-2 1-140-16</inkml:trace>
  <inkml:trace contextRef="#ctx0" brushRef="#br0" timeOffset="79411.37">10166 9022 1278 0,'-2'4'564'0,"1"0"-274"0,0 0-24 0,2 0-7 16,3-4-47-16,0 0-73 0,1 0-32 0,2 0-22 16,2 0-18-16,1 0-11 0,1 1-22 15,1 0-10-15,2 0-10 0,0 1-10 16,1-1 0-16,0 1-3 0,1-1-2 15,-1 1-3-15,-1 0 0 0,0 0 1 16,-3 0-1-16,-1 1-3 0,-3-2-2 16,0 1 1-16,-1-2 1 0,0 1 5 15,0-1 0-15,0-1 4 0,-3 1-2 0,1-1-2 16,-1 1 1-16,-1-1-7 16,0 0 3-16,-1 1-2 0,-1 0 1 0,0 0 3 15,0 0-1-15,-1 0 4 0,0 1 2 16,-1-1 0-16,-2 1 0 0,2-1-4 15,-1 1 2-15,-2 0 0 0,1 1 2 16,-1 0-2-16,0-1 0 0,0 2 0 16,0-1 1-16,0 0-1 0,0 1 0 15,0-1-1-15,2 0 1 0,-1 1 0 16,1-1 1-16,1 1-1 0,-1 0 0 0,2 0 0 16,-2 1 0-16,2 1 0 0,-3 0 0 15,1 3 0-15,-1 1 2 0,0 1 2 16,0 1 3-16,1 0 4 15,0 0-2-15,2 0-2 0,1-1-1 0,2-1-1 16,1 1-3-16,2-1-2 0,1-2-2 16,2 0 0-16,3-1-1 0,0-2 1 15,1-2-2-15,2-1 1 16,3-2-8-16,0 1-40 0,1-1-4 0,3-1-2 16,-1-1-10-16,3 0-25 0,-1-2-101 0,2 0-60 15,0-2-338-15,1-6-607 0</inkml:trace>
  <inkml:trace contextRef="#ctx0" brushRef="#br0" timeOffset="79671.42">10482 8742 2844 0,'-1'-6'159'0,"0"1"-27"16,0 1 7-16,2 3-7 0,0 1-47 16,2 1-52-16,2 1-22 0,3 0-9 15,3 2-2-15,2-1 0 0,5 1 0 0,3 1-17 16,1-1-38-16,2-1-58 16,-1 2-61-16,0-2-110 0,-4 0-147 0,-5-2-235 15,4 3-318-15,-14-3 341 0</inkml:trace>
  <inkml:trace contextRef="#ctx0" brushRef="#br0" timeOffset="80036.36">10460 8882 2048 0,'-2'9'234'0,"1"-1"-66"0,1 1-10 0,4-1-1 16,2-7-19-16,3-2-50 0,3-2-24 15,5-4-7-15,1 1-10 0,4-1-13 16,1 1-13-16,0 1-14 0,-1 2-5 15,-3 2 1-15,-4 2-5 0,-5 1-1 16,-4 3 3-16,-3 1-4 0,-3 2 1 16,-3 4-3-16,-2 0 1 0,-4 2 5 15,-2 2 0-15,-2 2 2 0,1-2-2 0,1 1 3 16,0 1 8-16,4 0 7 16,3 0 1-16,2 1-4 0,3-2-6 15,3-3-8-15,1 0 3 0,3-5 0 16,0-2 1-16,3-3 2 0,1-2 2 15,1-4 4-15,1-4 3 0,0-2-2 0,1-5-1 16,1-4-4-16,-2-1-2 0,-2-4 3 16,-2 2-5-16,-2-1 1 0,-4 0-5 15,-1 2-8-15,-1-1-15 0,-2 1-43 16,-2 1-47-16,-2-1-59 0,1 4-75 0,0 2-82 16,2 2-96-16,1 2-90 15,1 2 26-15,2 2 120 0,0 0 117 0,10 12-47 16</inkml:trace>
  <inkml:trace contextRef="#ctx0" brushRef="#br0" timeOffset="80417.67">10799 8848 483 0,'4'0'439'0,"-1"3"83"0,2 1-26 16,-1 4-102-16,-1 1-82 0,-1 2-80 15,-1 1-55-15,-1 4-48 0,-1 0-42 0,-1 3-37 16,-1 0-27-16,0-2-10 16,0-3-11-16,2-2-6 0,0-1-16 0,0-3-19 15,1-1-20-15,0-2-14 0,0-2-7 16,1-2 9-16,0-1 17 0,0-1 21 15,2-1 18-15,0-2 12 0,0-1 3 16,4 0 0-16,-2-2 3 0,2 1 2 16,1 0-3-16,1 0 1 0,1 2-1 15,1-1-2-15,0-1-2 0,1 2-26 16,0-1-71-16,-2-1-92 0,0 0-103 16,-1-2-98-16,-2-2-54 0,-1-2-9 15,-1-1 91-15,-2-1 131 0,0 1 104 16,0 2 90-16,-2 0 73 0,-1 0 102 15,-3 1 139-15,1 4 132 0,-1 1 85 0,2 3-49 16,0 3-91-16,1 2-69 0,-2 3-77 16,2 5-63-16,0 1-37 0,-2 1-29 15,0 3-26-15,0 2-17 0,1 0-17 16,-1 1-12-16,1 1-3 0,0-2-15 16,3 1-32-16,0-1-62 0,2-1-95 0,2 0-155 15,0-2-257-15,-4-8-173 0,5 2-56 16</inkml:trace>
  <inkml:trace contextRef="#ctx0" brushRef="#br0" timeOffset="80762.89">11165 8761 2018 0,'1'-4'833'0,"-1"3"-614"0,0 3-47 0,-2 4-19 16,-3 7-37-16,1 3-42 0,-1 4-27 15,-1 2-20-15,0 2-10 0,-1 1-8 16,1 1-5-16,-1-2-2 0,-1 0-6 16,2-1-20-16,0-3-27 0,1-1-32 15,2-4-34-15,0-3-39 0,1-3-44 0,0-3-52 16,0-1-21-16,0-4 13 16,0-1 15-16,0-3 44 0,1-2 57 0,0-2 53 15,2-1 64-15,1-1 51 0,2 0 43 16,3 0 52-16,1 1 54 0,3 3 35 15,4 3-8-15,0 2-38 0,3 3-30 16,3 2-22-16,-2 3-19 0,3 1-17 16,-2 1-35-16,2 0-24 0,0-1-11 15,-3-1-26-15,0-1-81 0,-4-2-163 16,-3-2-231-16,-8-5-255 0,-2-1-167 16</inkml:trace>
  <inkml:trace contextRef="#ctx0" brushRef="#br0" timeOffset="81081.64">11231 8873 2321 0,'3'8'331'0,"2"0"-164"0,2 3-17 16,5 1-16-16,1-2-48 0,1-1-52 0,1-2-25 16,0-1-4-16,3-2-3 0,-2-2-15 15,2-3-24-15,-3-3-38 0,-1-2-50 16,0-3-23-16,-3-2-47 0,-3-3-15 15,-2 1 17-15,-4-1 32 0,-3 0 68 16,-2-2 50-16,-1 2 43 0,-1-1 30 16,1 3 42-16,-1 1 55 0,2 4 50 15,0 4 32-15,2 2 0 0,0 3-19 16,0 5-29-16,1 3-29 0,-1 9-24 0,0 5-30 16,1 5-25-16,-1 6-21 15,1 0-19-15,0 2-11 0,1 1-10 16,2-4-19-16,0 1-43 0,2-5-65 15,2-4-109-15,0-5-218 0,-2-7-396 0,0-3-272 16</inkml:trace>
  <inkml:trace contextRef="#ctx1" brushRef="#br0" timeOffset="19420.09">14146 10901 0,'0'0'0,"0"0"16,53 17-16,18-17 15,-18 18-15,0 0 16,-18-1 0,0 1-16,-17-18 15,-18 0 1</inkml:trace>
  <inkml:trace contextRef="#ctx0" brushRef="#br0" timeOffset="81817.64">12085 8759 1841 0,'3'-12'349'0,"-1"2"-82"15,0-2-67-15,-1 1-76 0,-2 2-51 0,-2-3-16 16,-1-1-8-16,1 0 6 16,-2 0 9-16,-1-1-5 0,-3 3-6 0,-2 1-5 15,-1 1-6-15,-5 1 2 0,-1 0-14 16,0 2-4-16,-2 0-10 0,1 0-10 15,1 1-1-15,2 2-3 0,4 2-2 16,2 5-7-16,2 3-1 0,0 4-6 16,3 7-3-16,4 4-1 0,1 6-7 15,1 2-4-15,2 4-7 0,1 3-1 16,1 1 3-16,1 2 5 0,0-1 8 16,1-2 8-16,0-5 5 0,0-2-3 15,0-3-20-15,-1-2-36 0,0-4-40 0,-2-2-61 16,-1-4-87-16,-1-3-158 0,-2-4-202 15,-7-10-19-15,4 4 21 0</inkml:trace>
  <inkml:trace contextRef="#ctx0" brushRef="#br0" timeOffset="82020">11745 8959 1491 0,'-3'3'460'0,"1"1"-104"16,1 0-68-16,2-1-77 0,2-3-77 15,3-1-40-15,2-1-27 0,4 1-16 16,4 1-12-16,1 1-18 0,2 2-9 16,3 1-4-16,1 1-8 0,4 0-13 0,0 0-42 15,3 0-85-15,-1-1-173 16,2-2-262-16,-3-6-205 0,1 1-148 0</inkml:trace>
  <inkml:trace contextRef="#ctx0" brushRef="#br0" timeOffset="82412.19">12236 8650 1696 0,'1'-3'1034'0,"1"1"-880"16,-1 4-56-16,2 7-10 0,-1 7-22 0,2 6-22 15,2 6-16-15,1 1-10 0,1 7 0 16,1 1-7-16,0 2-6 0,2-2-1 15,-2-3-6-15,-1-4-7 0,0-7-2 16,-1-5-3-16,0-6-4 0,-1-6-5 16,-2-4-5-16,-2-2-17 0,-2-2-21 0,-1-1-8 15,-2-3-9-15,-3-4 3 16,-3 0 4-16,-3 0 13 0,-4-1 15 0,-4 1 17 16,-2-1 26-16,-3 2 20 15,0 3 28-15,0 4 22 0,1 4 18 16,2 3 11-16,3 4-5 0,3 4-5 15,3-1-7-15,2 3-15 0,5 0-20 0,2 2-15 16,4-2-13-16,2-2-7 0,2-2 2 16,4-1-5-16,1-2 0 0,4-1-1 15,3 0-5-15,3-1 4 0,1 0-4 16,6-1-1-16,1 0-1 0,4-3-25 16,2 0-45-16,1-2-104 0,0-3-214 0,-3-4-261 15,-9-10-200-15,7 3 37 0</inkml:trace>
  <inkml:trace contextRef="#ctx0" brushRef="#br0" timeOffset="82762.42">12565 8797 2371 0,'-4'-6'366'0,"1"1"-102"0,-3 1-42 0,1 0-46 15,-3 5-60-15,-1 2-57 0,-1 0-29 16,0 1-13-16,-2 2-8 0,-1 1-3 15,1 1-6-15,0 0-2 0,0 1-5 16,1 0-5-16,3 1-6 0,1 2-7 16,3-2-6-16,2 1-1 0,2 0 3 15,3 0 5-15,3 1 5 0,3-2 3 0,6-1 3 16,2-2 2-16,4 0 0 16,4-3 2-16,-1-1 2 0,2-1 0 15,-1-1 1-15,0 1 2 0,-3 2 3 16,-3 0 4-16,-6 1 5 0,-5 0 2 0,-5 2 7 15,-4 2 1-15,-2 2 6 0,-3 5 1 16,-4-1 3-16,-4 0-8 0,0 2-1 16,-1-4-6-16,-1-1-4 0,0-3-5 15,1-2-13-15,0-3-25 0,2-2-28 16,3 1-39-16,4-3-49 0,3 2-116 16,2-1-275-16,1-4-267 0,3 0-241 15</inkml:trace>
  <inkml:trace contextRef="#ctx0" brushRef="#br0" timeOffset="83234.3">12723 8664 1875 0,'-2'-5'505'0,"1"2"-155"0,-1 0-62 16,2 1-73-16,3 1-71 0,0 0-60 0,3-1-32 15,4-1-11-15,6-1 2 16,4 0-10-16,3-2-2 0,5-1-11 0,0 1-6 16,1 2-7-16,1 2-3 0,-2 4-4 15,-3 2 0-15,-6 2 0 0,-7 2-4 16,-5 2-3-16,-5 3-12 0,-5 0-10 15,-3 3-3-15,-4-1 1 0,-3 2 4 16,-4-3 12-16,-2 0 2 16,-1 1 2-16,-1-3 4 0,3 0 1 0,2-1 3 15,4-2 1-15,3 0 2 0,4 0 2 16,3 0 1-16,1 1 3 0,3 0 1 16,2 1-1-16,3-4 1 0,3 0-7 0,3-3 2 15,3-1 0-15,6-3-4 16,1-1 2-16,4-2-2 0,0-1 2 0,0-2-2 15,-2 1-3-15,-3-1-10 0,-3 2-27 16,-5 1-53-16,-4 2-15 0,-4 0-40 16,-2 1-36-16,-4 1-73 0,-4 1-149 15,-3-2-290-15,-3 2-308 0</inkml:trace>
  <inkml:trace contextRef="#ctx0" brushRef="#br0" timeOffset="83417.78">12836 8961 2106 0,'0'9'298'0,"0"0"-48"0,1 2-18 16,2-1-51-16,2-4-71 0,3-2-41 15,5-1-17-15,3-3-6 0,5-3-6 0,6-1-16 16,1-2-13-16,0-1-11 0,-1 2-20 16,-6 0-36-16,-2 4-50 0,-4 1-71 15,-4 2-130-15,-3 2-255 0,-10-6-285 16,1 6-84-16</inkml:trace>
  <inkml:trace contextRef="#ctx0" brushRef="#br0" timeOffset="83719.67">12912 9120 1386 0,'5'2'827'0,"4"-1"-617"0,3-1-30 0,2-1 13 15,3-1-13-15,1 0-48 0,1-1-46 16,2 0-27-16,-2 2-27 0,0 1-16 15,-5 1-3-15,-2 3-6 0,-5-2 4 16,-1 1-4-16,-4 1-3 0,-1 1-3 16,-3 1-4-16,-2 1 1 0,-1 1 2 15,-1 0-4-15,0 1 4 0,1 0-1 0,0-1 1 16,2 0 3-16,1 1 1 16,4-3 3-16,-1 0 0 0,3-1 1 0,2-2-1 15,2-2-2-15,3 0-3 0,3-3-2 16,2 0-2-16,0-3-1 0,3 1 1 15,-1 0-5-15,1-1-42 16,1 2-37-16,-3 0-105 0,-4 1-155 0,-4 0-230 16,-11-3-254-16,2 2-68 0</inkml:trace>
  <inkml:trace contextRef="#ctx1" brushRef="#br0" timeOffset="22189.44">16263 10936 0,'0'0'0,"0"0"16,0 0-16,0 0 15,0 0-15,0 0 16,0 0 0,0 0-16,0 0 15,0 0 1,0 0-16</inkml:trace>
  <inkml:trace contextRef="#ctx1" brushRef="#br0" timeOffset="27626.77">21749 10477 0,'0'0'0,"0"0"0,0 0 15,0 0 1</inkml:trace>
  <inkml:trace contextRef="#ctx0" brushRef="#br0" timeOffset="91518.19">13522 8645 401 0,'-6'-4'224'0,"1"0"61"0,-2 0 42 0,2 1-5 15,0 0-25-15,-1 0-28 0,2 0-42 16,-1 1-44-16,1 1-38 0,0 2-34 15,-2 1-21-15,1 0-19 0,1 3-17 16,0 2-12-16,2 3-15 0,1 5-6 16,1 2-7-16,1 1-5 0,1 1-6 15,3 0-3-15,2 1 2 0,5 3-4 16,0-1 1-16,4 1 1 0,0-4 0 16,2-3-2-16,-2-2-2 0,0-6-3 15,1-2 4-15,-2-3-1 0,1-3 3 16,0-3 1-16,-2-4-2 0,-1-5 0 15,0-5 6-15,0-3-4 0,-2-3 3 0,0-1-3 16,-3 0-2-16,-3-1 1 0,-1 2-6 16,-2 1-7-16,-4 3-14 0,-4 2-13 15,-2 5-24-15,-6 4-51 0,-3 4-69 0,-3 4-93 16,-4 3-92-16,-4 4-104 16,-2 1-46-16,-2 5-162 0</inkml:trace>
  <inkml:trace contextRef="#ctx0" brushRef="#br0" timeOffset="91707.56">13443 8805 874 0,'7'-1'389'0,"1"1"7"0,2 0-45 16,3 0-84-16,1 3-72 0,3-2-74 0,2-1-57 16,1 1-31-16,1-1-17 15,1 0-6-15,-3 0-12 0,0-1-32 0,-4 0-58 16,-3 1-93-16,-1 0-103 0,-2-2-145 15,-4 0-106-15,-7-6-11 0,4 6 87 16</inkml:trace>
  <inkml:trace contextRef="#ctx0" brushRef="#br0" timeOffset="92163.55">13541 8899 611 0,'-4'1'322'0,"1"1"26"0,2 1-68 0,1 2-69 15,4 0-59-15,1-1-28 0,2 0-14 16,0-1-10-16,4 0-6 0,2-1-17 16,0-2-11-16,0 1-6 0,0-2-19 15,0 0-9-15,-2 0-8 0,-2 1-7 16,0 0-6-16,-2 1-3 0,1 0 2 0,-2 0 1 16,-2-1-1-16,-1 2 0 15,-1-1 1-15,0 1-1 0,0 0-4 0,-1 0 1 16,-1 1-4-16,0-2-3 0,1 1 0 15,-1-1-1-15,0 0-4 0,1 1 3 16,-1-1-1-16,0 0 1 0,0 0 2 16,-1 0 0-16,0 1 2 0,-2 0 1 15,1 2-3-15,0-1 2 0,-3 0-2 16,3 1 0-16,-1-1 3 0,-3 1-1 16,2 0 4-16,1 0-1 0,-1 0 0 0,2 0-3 15,0-1-2-15,0 0 1 0,0-1 3 16,1 0 2-16,0 0 3 0,1 1-1 15,-1 1-2-15,0-1 3 16,0 1-4-16,0 1-2 0,0 0 0 0,0 1-9 16,0 1-14-16,0-1-31 0,0 0-53 15,1-1-67-15,-1-2-75 0,2-2-52 16,-2-1-4-16,1-2 34 0,-2-2 35 0,0 1-25 16,-2 1 28-16,0-2 42 15,-3 1 28-15,-2 1 15 0,1 2 13 0</inkml:trace>
  <inkml:trace contextRef="#ctx0" brushRef="#br0" timeOffset="92465.2">13561 9060 188 0,'-7'2'265'16,"2"1"42"-16,-1-2 54 0,1 1 4 16,3-1-23-16,2-1-53 0,1 0-46 15,-1 0-61-15,2 0-51 0,0-1-39 16,1 0-20-16,3-2-8 0,4-3-10 16,5 1-9-16,3-1-13 0,2 1-9 0,1 1-11 15,1 2-7-15,0 1 2 0,-2 3 0 16,-4 0-2-16,-2 2-2 0,-3 1-3 15,-4 0-1-15,-1 2-1 0,-3 3 0 16,-3-1-1-16,-2 2 3 0,-2 0-2 16,-1 1-1-16,-1 0 1 0,-1-1 0 15,-1-1 2-15,1-1 2 0,0 0 0 16,2 0-2-16,1-2 1 0,2-1-1 16,1-1 5-16,1-1 1 0,2 0 4 15,1 0-3-15,2 0 2 0,2-1-7 16,2-1-2-16,2-2-2 0,3-2-2 15,1-2-4-15,4-2-20 0,-2-3-53 0,1-1-70 16,-1-1-101-16,-2-4-138 0,-4-2-246 16,3 3-309-16</inkml:trace>
  <inkml:trace contextRef="#ctx0" brushRef="#br0" timeOffset="92859.7">13729 8688 1840 0,'3'4'332'16,"1"0"-89"-16,3 0-66 0,2 1-45 15,2-4-47-15,3 1-27 0,2-1-12 16,2 0-16-16,3 0-6 0,-3 1-9 0,1 1-6 16,-2 1 1-16,-3 0 1 15,-2 3 1-15,-2 0 3 0,-1 3 1 0,-2 2 1 16,-4 1-2-16,-1 1 3 0,-4 3-8 15,-2 1 1-15,-2 1-6 0,-1 1-7 16,-1-3 2-16,-1 0-3 0,2-2-1 16,0-3 3-16,1-1-1 0,-1 0 4 15,2-1-2-15,1 1-2 0,1-2 2 16,1 1-4-16,1-2-1 0,3 0-2 16,1-1 0-16,2 1-2 0,3-2 4 0,3-1 2 15,2 0-2-15,2-2 1 16,1-1 1-16,-1 0-1 0,0-2-1 15,-1-1 5-15,0-1-2 0,-1-1 4 0,-2-1-12 16,-1 0-32-16,-1-1-38 0,-4-1-85 16,0-3-150-16,-3 0-237 0,-4-4-118 15,-3-1-169-15</inkml:trace>
  <inkml:trace contextRef="#ctx0" brushRef="#br0" timeOffset="93211.46">13886 8838 1895 0,'4'6'384'16,"1"-1"-106"-16,2 1-60 0,2 0-46 16,0-2-51-16,5-1-42 0,0-1-33 15,3-2-20-15,-1-1-12 0,1-2-8 0,-1 0-8 16,-1-1-21-16,-1-2-28 16,-1 0-33-16,-1-1-35 0,-2-2-35 0,0 0-46 15,-3-1-49-15,-2 0-12 0,-3 1 15 16,-1-1 42-16,-1 0 65 0,-1 1 55 15,0-1 44-15,0 2 58 0,1 1 51 16,-1 2 52-16,1 1 59 0,-1 1 33 16,1 1 15-16,0 1 1 0,0 1-22 15,1 0-36-15,-1 3-31 0,1 1-38 16,0 3-30-16,0 5-21 0,0 4-16 0,0 5-12 16,-1 7-7-16,0 3-5 15,-2 6-6-15,1 0-1 0,1-1-15 16,1 0-33-16,2-3-53 0,1-4-70 15,2-4-85-15,0-7-100 0,3-6-163 0,-1-6-120 16,1-5-178-16</inkml:trace>
  <inkml:trace contextRef="#ctx0" brushRef="#br0" timeOffset="93939.54">14314 8668 2199 0,'-8'10'340'0,"2"2"-95"0,-4 4-36 0,3 0-50 16,1 0-60-16,1-1-40 0,3 1-25 15,3-2-12-15,3-1-11 0,2 0-4 16,1-1-7-16,3-2 2 0,0-3-4 0,2-3 2 16,1-2 0-16,1-3 0 0,-2-4-2 15,0-2 1-15,-2-3 1 0,0-3-4 16,1-3-5-16,-3-1-15 0,-1 0-19 15,-3-2-14-15,-3 1-9 0,-4 1 3 16,-3-2 11-16,-3 3 13 16,-4 1 15-16,-1 2 13 0,-2 4 15 0,-4 3 3 15,1 4 10-15,0 4 5 0,2 4 9 16,4 4 2-16,3 5-8 0,2 1-13 16,2 4-7-16,4 4-3 0,2-1-4 0,2 1 6 15,3 0-6-15,-1 2 2 16,3-1 0-16,-1 1 0 0,0-2 2 0,-1-1-2 15,-1-3 3-15,-2-3-1 0,-2-1 3 16,-2-3 0-16,-2-2 1 0,1-2-5 16,-2-2-2-16,-2-1-5 0,1 0-1 15,-3-3-1-15,-1 0-3 0,-2 0-1 16,1-2-2-16,2 0 0 0,3 0 2 0,1-2 7 16,3 1 1-16,1 1 4 15,1-1 4-15,2 2-1 0,1 0 4 0,3 0-5 16,4 2 5-16,3-1 0 0,5 0-2 15,1-2-2-15,2-2-6 0,2-1-4 16,-1-3-28-16,3-1-41 0,-3-1-51 16,2-2-60-16,-3-3-83 0,-2 1 12 15,-2-1-6-15,-6-1 12 0,-1-2 68 16,-3 0 22-16,-1-2 60 0,-1-3 59 16,-1 3 61-16,-2 0 72 0,-1 2 60 0,-1 4 71 15,-1 3 70-15,1 5 13 16,-2 4-17-16,1 4-41 0,-2 4-78 0,-1 4-49 15,-1 3-32-15,0 3-33 0,0 4-27 16,-2 1-13-16,1 1-7 0,1-1-2 16,0-3-5-16,2-1-3 0,1-6-6 15,1-3-5-15,1-2 1 0,1-3 4 16,0-3 2-16,1-1 4 0,1-1-4 16,1-1-2-16,2-2-1 0,2-3-1 15,2-2-3-15,4 0-29 0,2-1-73 0,1 0-20 16,2 0-81-16,-1-1-107 15,1-3-87-15,0-1-189 0,0-1-248 0</inkml:trace>
  <inkml:trace contextRef="#ctx0" brushRef="#br0" timeOffset="94703.03">14688 8799 967 0,'-14'0'645'0,"0"1"-167"0,-3 2-76 0,4 5-75 16,3 5-98-16,-1 3-93 0,1 3-62 15,3 1-34-15,0 0-22 0,3 1-4 16,3-1-5-16,2-2-4 0,3-1-1 16,2-2-6-16,2-2 0 0,5-2 2 15,0-5-1-15,2-1-1 0,1-5-2 16,-1-3-1-16,0-4-1 0,-1-6 1 0,0-3 1 16,-2-1-3-16,-2-2-7 15,-1 0 1-15,-3-1 4 0,-4-1 0 0,-2 0 11 16,-4-2 0-16,-4 2 1 15,-1-1 1-15,-4 3 0 0,-1 2-1 0,-2 0 3 16,0 4-3-16,0 2-1 0,3 4-4 16,4 4-9-16,3 4-19 0,2 2-30 15,3 1-50-15,2-1-63 0,3 1-76 0,1 0-64 16,3-1-43-16,2 1-9 16,0-3 44-16,2 0 60 0,-1-2 84 0,1-2 75 15,1 0 75-15,-2-2 92 16,-1 2 89-16,0 1 95 0,-2 3 80 0,0 2 29 15,-2 3-20-15,0 2-51 0,-1 4-77 16,0 1-78-16,0 1-51 0,-1 2-35 16,1 1-14-16,0-1-8 0,0 1-5 15,1 1-8-15,-2 1-9 0,0 1-9 16,-1 1-19-16,0-1-14 0,-1 0-14 0,0-2-7 16,-2-1-3-16,0 0-8 15,0-4-27-15,0-5-13 0,0-5-4 0,1-4 11 16,-1-6 36-16,1-4 25 15,1-6 22-15,0-3 13 0,0-2 7 0,0-3 7 16,2 0 17-16,0-1 32 0,2 0 38 16,2 2 30-16,0 4 14 0,1 3-9 15,1 6-23-15,1 3-25 0,2 3-23 16,0 3-22-16,0 2-10 0,-2 3-9 16,0 1-4-16,-1 1-1 0,-1-1-10 0,1-1-7 15,-2 0-22-15,-1-1-33 16,-2 0-51-16,-1 0-72 0,-4 1-73 0,-4 0-39 15,-2 1-37-15,-4 0-37 0,-3 2-11 16,-5 0 72-16,0 2 101 0,-2 2 106 16,0 2 113-16,3 0 96 0,1 0 84 15,2-1 90-15,5 1 68 0,2 0 4 16,3 0-8-16,3 0-19 0,1-1-55 16,2-2-66-16,3-3-57 0,3-2-51 15,4-4-33-15,5-2-24 0,5-1-20 0,4 0-10 16,3-1-9-16,3 0-20 15,0 3-44-15,0 0-120 0,2 1-293 0,-15-16-465 16,13 10-92-16</inkml:trace>
  <inkml:trace contextRef="#ctx0" brushRef="#br0" timeOffset="95505.24">15250 8607 1046 0,'-2'-1'740'0,"3"-1"-576"0,1-3 9 15,3 2 37-15,-1 1 12 0,2 1-37 16,5 1-68-16,4 1-41 0,3 1-18 16,6 0-7-16,2 3-6 0,5-2-15 15,2 2-14-15,-2-1-9 0,0 2-11 16,-6-1-8-16,-3 1-26 0,-4 0-33 0,-6-1-36 16,-5 0-45-16,-4 0-62 15,-4-1-109-15,-8 0-148 0,-5-2-99 0,-7 1 110 16,-5 1 161-16,-1-1 147 0,-1 1 106 15,-1 0 29-15,-1 0 13 16,2 1 8-16,0 1 27 0,0 2 70 0,4 0 96 16,4-1 117-16,7 1 85 0,5 0-21 15,4 0-59-15,2 1-72 0,2-2-51 0,5-1-47 16,1-1-33-16,5-2-27 16,6-1-23-16,3-2-15 0,4-1-9 0,4 0 1 15,1-2-3-15,-2 1-4 16,-1 0-8-16,-5 0-9 0,-6 1-7 0,-6 0-2 15,-4 0-1-15,-4 0-9 0,-5 2-7 16,-5-1-8-16,-4 3-3 0,-3 1-1 16,-4 3 9-16,0 3 5 0,1 3 7 15,1 4 3-15,4 2 3 0,2 2 10 16,4 2 2-16,1-1 10 0,4 0 5 0,3-3-2 16,3-3-5-16,2-3-10 15,2-4 0-15,1-4-6 0,3-2 6 0,1-4 2 16,4-2 1-16,-1-2 1 15,1-4-4-15,0-3-5 0,-1-2-8 0,-1-2-1 16,-1-5-19-16,0 0-15 16,-3-1-26-16,-1-3-33 0,-1 0-40 0,-1-1-55 15,0 0-85-15,-1 1-101 0,2 0-111 16,-2 1-103-16,1 3 120 0,5 2-5 16</inkml:trace>
  <inkml:trace contextRef="#ctx0" brushRef="#br0" timeOffset="95713">15621 8605 257 0,'9'-1'391'0,"-2"1"39"0,2 2 97 0,-3 0-49 15,-2 4-92-15,0 2-79 0,-3 3-94 16,1 2-64-16,-4 3-43 0,1 2-25 16,-2 0-11-16,-2 3-15 0,4-2-20 15,-1-1-15-15,1-2-14 0,1-4-2 16,1-2-3-16,0-3-1 0,3-3 0 0,0 0-1 16,2-4-3-16,1 0-7 15,4-2-8-15,1-2-14 0,3-1-20 0,2 0-34 16,3-1-46-16,-2 0-70 15,-1 0-66-15,-1 1-45 0,-2-1-50 0,-3 0-145 16,-4-3-49-16,1 3-120 0</inkml:trace>
  <inkml:trace contextRef="#ctx0" brushRef="#br0" timeOffset="96089.88">15685 8860 900 0,'-13'22'702'0,"2"0"-364"0,-1 5-41 16,2-3-4-16,3-2-34 0,-1-1-72 15,3 0-58-15,0-1-36 0,1-3-15 16,2 0-13-16,2-4-22 0,0-3-15 16,3-2-17-16,-1-3-10 0,1-2-2 15,0-3-9-15,1-2-4 0,3-4-13 16,0-4-4-16,1-2 2 0,2-3-2 0,0-3 14 16,1 1-1-16,3 0 5 15,1 1 6-15,0 3 0 0,3 2 4 16,0 5 1-16,-1 2 9 0,1 3 14 15,-3 3 4-15,-1 2 2 0,-3 4-2 16,-4 1-5-16,-3 2 2 0,-5 2 1 0,-4 1-1 16,-4 0 0-16,-4-2-5 0,-3 1-3 15,0-3-3-15,-3-3-5 0,1-2-1 16,0-2-1-16,2-2 2 0,0-2-6 16,2 0-2-16,1 0 0 0,2-1 2 15,2 2 0-15,3 0 2 0,2 1 1 16,2 1 1-16,1 1-2 0,3 0 0 0,3 0-4 15,3 1-13-15,5 0-42 0,4-2-77 16,3 0-136-16,4 0-224 0,0-1-345 16,3 2-271-16</inkml:trace>
  <inkml:trace contextRef="#ctx0" brushRef="#br0" timeOffset="96286.1">16136 9054 1861 0,'9'0'1052'0,"-1"0"-876"0,2 0-33 15,-2 1-29-15,-4 0-25 0,-1 1-43 0,-2 2-46 16,-2 0-35-16,-1 0-25 16,-1 1-43-16,0 0-66 0,0-1-162 0,-1-1-396 15,-2-2-543-15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30:21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4-11T06:30:21.879"/>
    </inkml:context>
  </inkml:definitions>
  <inkml:trace contextRef="#ctx0" brushRef="#br0">2815 8201 1499 0,'-4'-1'372'15,"1"1"-148"-15,-1 0 29 0,-1 5 19 0,0 0-78 16,-4 3-49-16,0 4-25 0,0 3-22 15,-3 3-19-15,0 3-16 0,-3 4-14 0,1 4-7 16,-2 6-6-16,-2 8-8 16,1 6-2-16,-2 9-8 0,-2 10-5 0,0 11-2 15,-1 11-5-15,-2 10-4 16,-2 8 0-16,-2 8 2 0,-4 6-3 16,1 8 1-16,-1 4-4 0,7 8 4 15,0 4 2-15,3 4 0 0,-1 6-1 16,2 5-3-16,-1 7-5 0,2 7 3 0,0 4 2 15,1 2-6-15,2 0 3 0,4 1-5 16,2-5 1-16,2-4 7 0,3-9 2 16,1-9-1-16,2-7 3 0,2-6-6 15,4-4 4-15,1-6-2 0,1-1-2 0,2 0 4 16,1-3-4-16,3 3 4 16,2 0 2-16,2 4-2 0,4 8 9 0,-2 2 2 15,-1 3-4-15,1-2 3 0,-3-3-7 16,1-3-5-16,1-13 4 0,1-13-6 15,-1-16 2-15,-1-17 6 0,2-4-2 16,-2-8 3-16,1-2 4 0,3-4-1 16,2-8-1-16,3-4 3 0,0-1 5 15,0 2 11-15,-1 3 1 0,-1 0-4 16,1 1-10-16,0-2-9 0,1 1-4 16,-2-1 0-16,0-2-1 0,-4-5-1 0,-1-8 0 15,0-7 0-15,-4-4 2 0,-3-6 0 16,0-3-6-16,-3-2 4 0,-2-2-5 15,0-1 7-15,-2-2 1 0,0 0-3 16,1-1 0-16,1 3-13 0,2 0-18 16,1-1-26-16,1 0-37 0,3-4-43 15,0-2-68-15,1-5-120 0,-1-4-171 0,-2-6-204 16,-2-5-388-16</inkml:trace>
  <inkml:trace contextRef="#ctx1" brushRef="#br0">10319 10301 0,'0'0'0</inkml:trace>
  <inkml:trace contextRef="#ctx0" brushRef="#br0" timeOffset="1224.72">447 9714 1340 0,'-6'0'337'0,"1"2"0"0,-3 1 6 15,2 3-94-15,3 2-90 0,-1 1-43 0,1 3-32 16,1 2-34-16,1 3-29 0,0 0-13 16,2 1-4-16,0 3-1 0,2 0 2 15,1 4-1-15,1 0-4 0,2 0 0 16,1-1-2-16,-1-1 4 0,0-1-1 16,-2-4 3-16,0 0-2 0,-3-5 1 15,-1-3-5-15,-2-4 1 0,0-5-10 16,-1-6-9-16,-1-6-4 0,0-8-7 0,-1-7 9 15,1-9 8-15,0-6 4 0,3-3 5 16,1 0 3-16,2 4 4 16,3 4 3-16,1 7-2 0,2 7-1 0,3 7 0 15,0 7-1-15,3 6 3 0,-1 5 2 16,3 6 5-16,-2 3 1 0,-2 3 0 16,-1 0 0-16,-1 0-2 0,-2-1-7 15,1 0 2-15,-3-2-1 0,0 1-2 16,-1-1 4-16,1 3 1 0,-2 1-2 15,-1 2 2-15,-1 4 2 0,-2 1-4 0,-2 1 2 16,-1-1 0-16,-2-1-9 0,-3-3 2 16,-2-2-3-16,-2-2 1 0,-2-2 2 15,0-1 2-15,-3-2-2 0,-1 0 0 16,1-1 0-16,0 0 0 0,5-1-2 16,3 0 4-16,3-2-2 0,3 0 0 15,2-3-2-15,2 0-3 0,2-1 0 16,3-1 0-16,2-2-1 0,2-1 3 0,2-1 1 15,-1-1 0-15,1-2 2 16,-1 1-1-16,2-1-11 0,0 0-41 0,-2 1-59 16,2-1-112-16,-1 1-198 15,-2-3-226-15,2 1-346 0</inkml:trace>
  <inkml:trace contextRef="#ctx0" brushRef="#br0" timeOffset="1581.54">819 9638 1930 0,'-7'-1'359'0,"2"3"-98"15,-3 3-27-15,2 4-103 0,0 4-70 16,1 6-27-16,0 3-15 0,1 5-6 16,0 1-11-16,-1 1-4 0,1-2 1 0,0-1-16 15,1-3-7-15,0-3-19 16,2-5-21-16,0-4-12 0,0-4-11 0,1-4-8 15,-1-2-5-15,1-2 1 0,0-2 15 16,1 0 24-16,0-1 27 0,0 0 21 16,2 0 15-16,1-1 24 0,1 1 26 15,1 0 21-15,2 1 11 0,0 1-6 16,3 1-19-16,-1-2-13 0,0 0-18 16,0 1-11-16,0-1-8 0,1-1-5 15,-2 1 1-15,-1-1-2 0,0 0-16 16,0-1-32-16,0 0-54 0,1 0-102 15,-1 0-199-15,-2-4-182 0,-6-4 6 0,5 2-45 16</inkml:trace>
  <inkml:trace contextRef="#ctx0" brushRef="#br0" timeOffset="1745.44">932 9624 1764 0,'-4'8'442'0,"-1"1"-124"0,0 5-28 16,0 2-118-16,1 3-86 0,1 4-44 0,0 4-25 15,1 2-15-15,1 3-2 0,0 2-5 16,2-1-18-16,1 1-29 0,1-2-76 16,2-1-91-16,1-3-110 0,1-5-146 15,-1-6-103-15,-2-6 49 0,2-4-54 16</inkml:trace>
  <inkml:trace contextRef="#ctx0" brushRef="#br0" timeOffset="1975.26">1024 9387 2043 0,'-1'0'284'0,"1"1"-105"15,0 0 11-15,2 1-45 0,1 2-66 16,1 0-30-16,2 1-12 0,3-1-14 16,1 1-8-16,1-3-3 0,2 0-7 0,2-2 4 15,3-2-5-15,1 0-1 16,3-4-13-16,-1 0-6 0,-3-3-34 0,-1 0-30 15,-6 2-28-15,-2 0-88 0,-3 3-82 16,-2 3-96-16,-3 1-59 0,-3 1 9 16,-3 3 87-16,-3 3 105 0,11 18-107 15</inkml:trace>
  <inkml:trace contextRef="#ctx0" brushRef="#br0" timeOffset="2118.96">1201 9440 374 0,'-53'42'252'16,"35"-12"49"-16,5-3 70 0,6-4 8 15,2-3-32-15,2-2-59 0,0-2-87 0,2 1-78 16,1-2-55-16,2 0-37 15,0-1-13-15,2 2-10 0,1-1-6 0,1 1-7 16,1 0-33-16,0-2-54 0,0-3-89 16,-1-4-118-16,0-6-89 0,-1-5-19 15,-1-3 43-15,-2-7 69 0,-3-8 62 16,5-2-100-16</inkml:trace>
  <inkml:trace contextRef="#ctx0" brushRef="#br0" timeOffset="2283.39">1212 9456 761 0,'3'-8'389'0,"0"3"21"0,1-1-52 15,0 6-85-15,-2 4-69 0,1 3-47 16,-1 6-47-16,0 7-45 0,-2 3-22 16,0 6-17-16,-1 3-11 0,-1 4-12 15,-1 2-39-15,-1 1-69 0,-1 1-99 16,0 0-127-16,-2-5-95 0,-3-6-49 16,0-5 69-16,-1-8 109 0,6-1-47 15</inkml:trace>
  <inkml:trace contextRef="#ctx0" brushRef="#br0" timeOffset="2377.36">1158 9882 239 0,'-12'-18'238'0,"11"6"76"0,3 0 52 0,3 3-7 0,1 4-82 16,3 1-91-16,3 0-63 0,2 1-48 16,2 1-33-16,0 0-18 0,0 0-12 15,2-1-36-15,0 0-210 0,0-4-194 16,1-3-122-16,-1-2-172 0</inkml:trace>
  <inkml:trace contextRef="#ctx0" brushRef="#br0" timeOffset="2525.55">1419 9487 1639 0,'-5'15'819'0,"0"3"-761"0,-3 9-19 0,1 3-1 16,1 1-17-16,0 3-8 0,0 0-29 16,1 2-101-16,2 0-223 0,-2-3-281 15,6 1-283-15</inkml:trace>
  <inkml:trace contextRef="#ctx0" brushRef="#br0" timeOffset="2787.97">1352 10069 998 0,'9'10'542'16,"-1"-2"-301"-16,3 2 28 0,-1-4 26 16,-1-1-82-16,1-2-75 0,0-2-28 0,0-2-18 15,1-4-16-15,0-3-14 16,0-6-23-16,-2-2-11 0,0-2-7 0,-3-3-3 15,-1 2-3-15,-1 1-6 0,-3 0 3 16,-2 4 4-16,-3 2 6 0,-2 4 4 16,-3 2-1-16,-4 4-2 0,-5 3-8 15,-4 5-6-15,-2 2-4 0,-1 3-10 16,-4 3-15-16,4 4-16 16,-2 0-26-16,4 1-38 0,0 3-71 0,5 2-140 15,4 2-335-15,5 3-540 0</inkml:trace>
  <inkml:trace contextRef="#ctx0" brushRef="#br0" timeOffset="3509.77">439 10856 1972 0,'-7'0'230'15,"0"0"-25"-15,2 0-6 0,4-3-78 0,6-2-70 16,4-2-35-16,3-1-11 0,4-2 0 15,5 0-3-15,2-2-2 0,3 1 0 16,0 1-2-16,-1 0 4 0,-1 0-2 16,-5 1 5-16,-2 2 0 0,-4 1 0 15,-3 2 5-15,-3 0 3 0,-2 2 4 16,-3 1 5-16,-1 1 6 0,-2 1-2 16,-3 1-4-16,-1 4-11 0,-5 2-12 0,-3 4-4 15,-4 6-7-15,-2 1 2 16,-3 4 3-16,-3-1 0 0,-1 1 2 15,0-2-2-15,4-1-3 0,4 1 0 16,7-1 2-16,6 1-2 0,3 0 6 0,3-3 4 16,4 0-2-16,3-5 2 0,3-1-1 15,4-2-1-15,2-2 2 0,2-1-5 16,1-4 3-16,-1-3-1 0,0-3 3 16,0-4-2-16,-1-1 2 0,0-3 0 15,-2-2 0-15,-1-1 5 0,-3-1-1 0,-1 3-1 16,-3 2-1-16,-3 4-2 15,-3 1-5-15,0 4 0 0,-2 1-2 0,0 3-1 16,-2 3 3-16,1 2 0 0,-2 4 1 16,-2 3 3-16,-1 2 1 0,-2 1 0 15,-1 3-2-15,-1-1-6 0,-1 1-5 16,-1 0-7-16,-4-1 2 0,0 2 3 16,-5-1 5-16,2-1 5 0,-1 2 2 15,-1-3-2-15,1-1 2 0,4-4 3 16,5-2 9-16,3-1 6 0,5-1 2 15,4 1 1-15,2-3-7 0,5-2 1 16,2-2 1-16,4-1-3 0,4-3-5 0,3-1 0 16,0-4-5-16,3-2-2 15,0-2-14-15,0-4-62 0,0-3-113 0,1-2-188 16,-1-5-124-16,0-4-35 0,-1-4-227 16</inkml:trace>
  <inkml:trace contextRef="#ctx0" brushRef="#br0" timeOffset="3671.95">902 10741 1432 0,'-2'-1'793'0,"0"1"-494"0,-2 4-45 0,-2 6-94 15,0 8-76-15,-1 6-32 0,-1 7-14 16,3 7-5-16,-1 3-12 0,0 5-12 16,1 4-6-16,0 2-8 0,2 0-18 0,1 0-46 15,3-4-65-15,2-3-123 16,3-6-212-16,-1-8-221 0,2-6-297 0</inkml:trace>
  <inkml:trace contextRef="#ctx0" brushRef="#br0" timeOffset="4197.56">1041 10727 1809 0,'-5'9'557'0,"0"3"-404"0,-3 10-2 16,-2 6 8-16,3 7-35 15,0 4-29-15,-1 3-31 0,3-1-29 0,1 0-16 16,2-1-8-16,1-4-13 0,2-3 0 16,2-3-1-16,1-3-3 0,3-4 6 15,2-6-3-15,1-5-2 0,1-4-4 16,1-6 0-16,1-3-3 0,-1-6-4 16,1-4-1-16,1-3 1 0,1-6 4 15,-1-3 2-15,-1-3 6 0,-1-3 2 16,-1 0 1-16,-4 1-8 0,-3 2-20 15,-2 4-28-15,-3 2-29 0,-3 0-21 16,-2 3-17-16,-3 0-17 0,-2 1-15 0,-2 1-15 16,-1 0 28-16,-2 3 44 0,4 2 79 15,2 3 89-15,5 4 53 0,2 1 40 16,2 1-1-16,2 1-26 0,0 1-18 16,5 1-23-16,0 0-21 0,5 1-19 15,5 1-27-15,3 1-14 0,3 1-6 0,4 0-5 16,-1-3-1-16,3-3 1 0,-2-3 0 15,2-4-2-15,1-4-2 0,-4-4-5 16,0-4-23-16,-5-3-6 0,-3 0 3 16,-5 1 5-16,-3 4 21 0,-4 3 7 15,-4 3 4-15,-2 3 5 0,-3 3 15 16,1 3 23-16,-4 3 18 0,0 4 7 16,0 6-3-16,-1 8-16 0,0 7-16 0,0 9-7 15,1 5-7-15,0 6-11 16,0 3-6-16,4 2-6 0,0 3-34 15,1 0-47-15,1 0-107 0,3-1-244 16,-2-5-384-16,1 2-282 0</inkml:trace>
  <inkml:trace contextRef="#ctx0" brushRef="#br0" timeOffset="4806.31">467 12237 1972 0,'-17'5'186'0,"2"2"-52"0,-2 1 7 16,5 0-9-16,6 3-30 0,2 2-16 15,1 5-15-15,2 1-23 0,2 3-17 16,3 2-14-16,4 0-14 0,3 2-1 16,6-1-4-16,2 2 2 0,2-3 2 0,4-3-4 15,-2-6 4-15,0-6-4 16,-2-3 2-16,-1-5 0 0,-2-3-3 0,-1-6 4 15,-3-6 1-15,-1-8 1 0,-4-8 1 16,-3-6 4-16,0-4 1 16,-4-1-1-16,-4 0 4 0,-4 1-3 0,-3 3 6 15,-3 5 2-15,-5 5 2 16,-4 7 0-16,-2 7-2 0,-4 5-6 0,-2 8-8 16,1 7-5-16,0 5-6 0,4 3-10 15,4 2-25-15,6 1-33 0,7-1-60 16,6 0-68-16,5 1-88 0,4-2-168 15,4-3-117-15,6-3-246 0</inkml:trace>
  <inkml:trace contextRef="#ctx0" brushRef="#br0" timeOffset="4985.18">879 11915 1925 0,'5'3'325'0,"0"3"-39"0,0 4-41 16,-2 7-84-16,-6 2-36 0,-2 7-24 0,1 4-34 15,-2 6-26-15,1 3-21 0,1 1-11 16,0 0-18-16,0 0-38 0,0-2-67 16,3-1-98-16,-1 0-142 0,0-3-240 15,-1-5-82-15,-1-1-199 0</inkml:trace>
  <inkml:trace contextRef="#ctx0" brushRef="#br0" timeOffset="5251.12">796 12528 1474 0,'-2'9'803'0,"-2"0"-566"16,0 4-66-16,-2-1-58 0,1 3-42 16,-2 2-12-16,0 3-8 0,-1 1-15 15,-1 0-15-15,0 1-13 0,1-1-4 16,0 1-3-16,1-3-1 0,-1 0-3 16,1-4-4-16,-1-1-3 0,0-4-2 0,2-1 3 15,1-3-1-15,2-2 0 16,2-3-4-16,1-2-8 0,0 0 0 0,2-2-2 15,2-3 4-15,2-3 5 0,4-2 3 16,2-2-1-16,4-1-16 0,1-1-25 16,2 2-37-16,1 1-68 15,1 1-86-15,-1-1-140 0,0 0-109 0,0 0 17 16,-1-2-156-16</inkml:trace>
  <inkml:trace contextRef="#ctx0" brushRef="#br0" timeOffset="5478.23">991 12576 864 0,'-4'12'542'0,"-1"3"-136"0,-3 6-90 16,0 2-69-16,-2 2-46 0,-1 2-50 16,-1 4-59-16,-1 0-50 0,1-1-31 15,0-2-16-15,0-4-21 0,2-2-24 16,0-5-19-16,1-1-7 0,2-3 6 16,1-3 16-16,1-3 12 0,2-5 2 0,1-3-13 15,1-1-4-15,2-3 4 16,2 0 17-16,4-3 25 0,2-1 6 0,2-1 5 15,2-1 0-15,3-1-3 0,2 0 0 16,-1 1 8-16,2 3-1 0,1 1-13 16,-1 4-147-16,1 1-269 15,-2-2-127-15,4 1-202 0</inkml:trace>
  <inkml:trace contextRef="#ctx0" brushRef="#br0" timeOffset="5948.48">1209 11977 2745 0,'-17'-3'175'0,"2"2"-89"0,-1 3 4 0,2 4-20 16,6 8-31-16,0 3-14 0,5 3-11 0,1 3-7 15,3 1-2-15,3 2-3 16,4 0 0-16,5-1-2 0,4-2-2 0,1-1 0 15,3-6-3-15,-2-4 2 0,-1-5-1 16,1-5 2-16,0-4-1 0,2-4-1 16,-2-4-5-16,-2-6-9 0,-2-4 1 15,-1-5-1-15,-3-2-12 0,-4-1 2 16,-3 0 4-16,-4 5 3 16,-4 2 18-16,-4 5 8 0,-2 4 2 0,-4 5-2 15,-5 4-5-15,-2 5-5 16,-5 4-14-16,-4 4-16 0,-4 3-14 0,-5 4-12 15,-1 3 5-15,0 2 8 0,3 4 13 0,4 0 11 16,7 2 2-16,6-1 6 16,8 0 3-16,6-3 0 0,3 0 5 0,4-2 1 15,4-2 15-15,4-3 12 0,4-3 11 16,3-3 3-16,4-3-4 0,4-3-5 16,0-2-4-16,5-4-4 0,1-1-4 15,3-2-1-15,-1-1-7 0,-1-2 0 16,-1 0-32-16,-4 0-110 0,0 0-49 0,-3 0-118 15,-3 2-154-15,-6 2-67 16,-9-2 14-16,0 7-43 0</inkml:trace>
  <inkml:trace contextRef="#ctx0" brushRef="#br0" timeOffset="6324.29">1214 12598 2378 0,'-2'42'273'0,"3"3"-145"0,-1 10-45 16,5-5-49-16,-2-10-22 15,2-5-7-15,1-5-2 0,0-5-1 0,0-7 1 16,0-7-8-16,1-6-2 0,-2-5-4 16,1-6-9-16,-2-5-1 0,1-5-2 15,0-7 0-15,-1-5-9 0,3-6 6 16,0-3 0-16,4 0 8 0,0 0 10 16,1 5 0-16,2 7 6 0,0 6-1 15,-1 6 0-15,-1 6 8 0,-3 6 6 16,1 3 13-16,-4 4 22 0,-1 4 14 0,-3 5 3 15,-2 3-2-15,-2 4-20 16,-4 5-10-16,-2 3-9 0,-3 3-6 0,-3 1 0 16,-2-3-1-16,-3 0-6 0,0-2 1 15,-1-4-4-15,-1-3-1 0,2-3 4 16,2-4 8-16,6-2 4 0,4-1 0 16,6-1-1-16,3-1-15 0,3-2 0 15,6 0-6-15,5-1 1 0,4 1-2 0,6-2-2 16,3-2 1-16,3-2-1 15,-1-3-42-15,0-4-29 0,-3-2-61 0,0-3-235 16,-3-4-289-16,-4-3-519 0</inkml:trace>
  <inkml:trace contextRef="#ctx0" brushRef="#br0" timeOffset="10240.96">8232 11101 769 0,'-11'9'191'15,"0"3"49"-15,-3 2 57 0,-2-1 6 16,2 2-38-16,-1 0-69 0,1 0-62 0,0 0-38 16,1 2-24-16,2-1-3 0,0 1-5 15,1 2-7-15,2 2-11 0,2 3-14 16,1 3-14-16,3 4-8 0,2 4-3 16,3 2-6-16,4 2 1 0,4 1-5 15,7-2 1-15,5 1-3 0,5-1 0 16,3-5-2-16,4-3 6 0,4-5-4 15,3-9-2-15,4-5 4 0,0-8-2 16,1-6 0-16,-3-7 1 0,-2-6 3 16,-2-8 6-16,-2-2 1 0,-3-6 11 0,-2-2 10 15,-5-2 18-15,-2-4 21 0,-5-4 8 16,-3-1 1-16,-6-1-6 0,-4 1-14 16,-5 1-12-16,-5 3-2 0,-4 0-7 15,-4 0-3-15,-3 2-1 0,-5 3-1 16,-1 2-7-16,-2 3 0 0,0 5 0 15,-2 3-9-15,-1 6-1 0,2 4-1 16,-1 5-4-16,2 5 3 0,0 5-3 0,1 3-3 16,0 3-4-16,0 4-4 15,2 1-5-15,-1 4-1 0,3-1 3 0,2-1-2 16,1-1 5-16,1-2-9 0,3-3-9 16,2-1-4-16,2-3 0 0,2-1 4 15,2-1 11-15,1-2 0 0,0 0 0 16,0-1-2-16,1 0-1 0,0 0-3 15,-1 1-1-15,3-1-14 0,0 1-36 16,0 0-42-16,4 0-44 0,-1 1-32 16,2 0-30-16,-2 2-34 0,1 1-48 0,-1 0-76 15,-1-1-49-15,-2 0 53 16,-1-2 78-16,1 1-116 0</inkml:trace>
  <inkml:trace contextRef="#ctx0" brushRef="#br0" timeOffset="13356.65">8146 12039 662 0,'-10'-1'256'0,"-2"1"20"0,-2 0 18 16,-1 0-10-16,0 2-18 0,1 1-46 15,-1 0-49-15,1-2-35 0,-3 1-29 16,0 1-18-16,0 1-13 0,-2 3-20 15,1 1-6-15,-1 5-12 0,0 4-11 0,2 3 1 16,2 6-9-16,3 3-2 16,4 6-14-16,2 5-1 0,3 2-5 0,2 3-4 15,2 0 1-15,4-2-2 16,4-2-1-16,5-2 2 0,3-4 0 0,5-3 1 16,3-7-3-16,2-3 4 0,5-5 0 15,4-4 0-15,4-2 1 0,5-5-1 16,5-5 2-16,3-3 1 0,6-5 0 15,2-4 0-15,-3-3-1 0,-4-2 0 16,-6-5 6-16,-4-1 7 0,-5-4 14 16,-3-4 19-16,-6-6 15 0,-3-3 8 15,-6-6 0-15,-7-2-4 0,-8-3-11 0,-2-2-4 16,-6-1-3-16,-5 2-2 0,-5 3-1 16,-6 5-4-16,-4 5-1 0,-8 7-8 15,-4 6 1-15,-5 7-1 0,-3 6-7 16,-3 9-2-16,-4 9-6 0,-3 8-7 15,-2 6-4-15,0 4-10 0,3 0-9 0,5 3-19 16,5 1-32-16,9 1-48 16,4 0-66-16,8 1-95 0,5 0-138 0,2 1-278 15,0-3-61-15,8 6-77 0</inkml:trace>
  <inkml:trace contextRef="#ctx0" brushRef="#br0" timeOffset="13915.83">8039 13071 1673 0,'-19'19'420'0,"2"-1"-212"0,-5 8-54 0,3-2-36 16,2 1-29-16,1 1-14 0,2 0-21 15,2 0-11-15,4 2-13 0,2 1-13 16,4 5 0-16,3 5-6 0,3 3-4 0,3 1 2 15,2 1-9-15,2 0 1 16,4-3-2-16,3-2-1 0,8-3 0 0,2-3-6 16,6-3-1-16,3-4 4 15,3-1 0-15,2-6 2 0,2-4 0 0,0-6 1 16,-1-7 2-16,-2-8 2 0,-2-7 4 16,-4-5 6-16,-3-7 8 0,-4-4 19 15,-5-6 14-15,-1-4 3 0,-7-5-6 16,-3-2-6-16,-4-2-5 0,-7-3 2 15,-7 0 0-15,-5 1-4 0,-3 0 0 0,-5 3-5 16,-4 4-1-16,-3 3-7 16,-6 5-7-16,-3 7 1 0,-2 8-1 0,-3 6-3 15,3 9 1-15,2 8-5 0,2 5-12 16,1 7-11-16,3 4-17 0,3 2-20 16,3 4-32-16,5 1-33 0,5 1-50 15,4-2-82-15,4 1-132 0,1-4-258 16,8-3-303-16,-2 0 264 0</inkml:trace>
  <inkml:trace contextRef="#ctx0" brushRef="#br0" timeOffset="14445.99">8986 11514 943 0,'-8'-15'149'0,"2"1"12"16,-1-5 61-16,4 6 51 15,3 3 0-15,1 5-12 0,1 4-49 0,2 5-58 16,3 7-39-16,3 7-19 0,3 7-15 16,3 4-21-16,-1 5-18 0,-1 4-16 15,1 3-3-15,-2 2-13 0,-1 3-4 16,0 3 2-16,0 2-2 0,-2 4 4 15,-3 4 2-15,-1 4-3 0,-3 6-2 16,-3 6 2-16,-5 5-4 0,-6 7 0 16,-6 5-1-16,-5 4 3 0,-5 2-2 15,-1 3 2-15,-3-6 6 0,1-3-8 16,-1-6 0-16,3-7-1 0,-3-4 1 16,1-7 1-16,1-5-6 0,-2-5 5 0,2-5-7 15,2-6-8-15,2-8-8 0,2-9-21 16,4-9-28-16,4-8-36 0,2-5-60 15,5-4-127-15,3-7-229 0,2-6-173 16,6-5-214-16</inkml:trace>
  <inkml:trace contextRef="#ctx0" brushRef="#br0" timeOffset="14835.04">9217 11969 2167 0,'-7'4'516'0,"3"-1"-444"0,0-1-48 16,5-1 3-16,1 0 19 0,3 1 13 15,3 1 0-15,3 0-16 0,3 1-24 16,5 0-14-16,3 1-1 0,1 1 1 16,1 3-2-16,-2 1 6 0,-2 1-4 15,-3 3 4-15,-2 0 1 0,-1 3-3 0,-6 0 5 16,-2 1 2-16,-4 1-8 15,-3 2-19-15,-2 0-39 0,-4 2-51 0,0-1-77 16,-5 0-110-16,0-1-207 16,-4-2-152-16,-2-1-245 0</inkml:trace>
  <inkml:trace contextRef="#ctx0" brushRef="#br0" timeOffset="15019.76">9197 12412 1494 0,'3'0'724'0,"2"-1"-507"16,4 0-49-16,1-2 17 0,1 1-14 15,1 1-41-15,2 1-48 0,0 1-36 16,1 0-21-16,1 1-14 0,0 0 0 0,-1 0-8 16,2 0-5-16,0 1-15 0,-1 1-31 15,-1 0-44-15,0 1-57 0,-2 0-72 16,-2 0-140-16,-2-1-228 0,-2-2-78 16,0 1-123-16</inkml:trace>
  <inkml:trace contextRef="#ctx0" brushRef="#br0" timeOffset="15408.84">9475 11963 2297 0,'2'-1'147'0,"1"2"-69"15,2 1 6-15,1 3 17 0,2 2 14 16,2 1-12-16,4 3-25 0,0-2-26 0,2 0-23 16,1-1-6-16,-2-2-11 0,-2 0-2 15,-2-1-1-15,-2 0-5 0,-1-1 6 16,-5-1 6-16,-1 1 3 0,-4 0-1 16,0 3-9-16,-3 1-9 0,-4 2-7 15,0 3 1-15,-2-1-2 0,-1 2-5 16,0-1 1-16,0 2 0 0,3-3 3 15,2 0 4-15,2 0-4 0,3-1 0 16,2 0 4-16,3-1 1 0,2 0 8 0,2-1-2 16,2 1 5-16,3-2-4 0,1-1-1 15,1-2 5-15,1-1-7 0,1-2 0 16,1 0-33-16,0-2-11 0,-1 1-28 16,-3 0-57-16,-4-1-56 0,-5 1-105 15,-3 0-89-15,-4-1-202 0,-6 0-333 16</inkml:trace>
  <inkml:trace contextRef="#ctx0" brushRef="#br0" timeOffset="15725.84">9392 12404 2322 0,'4'10'255'0,"3"0"-112"0,2 1-27 16,3-3-2-16,-1-4-3 0,3-1-15 15,5-3-25-15,-1-2-23 0,4-2-25 0,1-1-10 16,-1 0-6-16,1 0-1 15,-3-1-3-15,-1 1-5 0,-1-1-14 0,-4 0-11 16,-3 2-7-16,-2-1-7 0,-2 3-4 16,-4 1 4-16,-2 2 3 0,-3 2 9 15,-2 4 15-15,-3 0 3 0,0 1 11 16,-2 3 4-16,-2 1 15 0,2 4 15 16,2 1 7-16,-2 1 8 0,1 2-16 15,1 0-13-15,1-1-6 0,1 3-7 16,0-1 0-16,1 3 0 0,1-2-1 15,0 1-10-15,2-2-19 0,-1-3-25 16,0 0-36-16,1-2-69 0,0-2-118 0,0-1-187 16,-3-5-228-16,-2-6 70 0,0-1-67 15</inkml:trace>
  <inkml:trace contextRef="#ctx0" brushRef="#br0" timeOffset="16005.38">9393 12778 1280 0,'-10'19'650'0,"1"1"-268"0,0 3-106 16,4-1-51-16,2-1-40 0,1 2-38 16,2 1-36-16,3-2-41 0,0 1-21 15,4-4-18-15,0 0-16 0,2 0-13 16,2-2 3-16,2-3-5 0,3 0-2 16,1-5 0-16,1-2 1 0,5-3-7 15,2-2 1-15,1-3-4 0,-1-5-2 16,0-3 6-16,-4-7 3 0,-2-5 1 15,-4-6-1-15,-3-6-9 16,-5-3-6-16,-4 1-30 0,-5-1-35 0,-4 1-21 16,-4 4-48-16,-3 1-57 0,-5 5-90 0,-2 7-116 15,-4 6-144-15,-4 5 51 16,-4 6 105-16,2 11-19 0</inkml:trace>
  <inkml:trace contextRef="#ctx0" brushRef="#br0" timeOffset="16114.61">9352 12880 237 0,'-8'27'265'0,"1"0"56"16,2 3 69-16,4-6 40 0,5-9-35 15,2-6-88-15,5-2-87 0,4-6-53 0,3-3-21 16,5-5-36-16,4-1-43 0,3-3-35 16,3-1-16-16,2-1-40 0,2-1-102 15,-1 3-250-15,-1-2-461 0,-1 1-293 16</inkml:trace>
  <inkml:trace contextRef="#ctx0" brushRef="#br0" timeOffset="16294.8">9884 13215 3494 0,'5'5'30'0,"0"0"-65"0,0 0-28 15,-2 0-17-15,-5-1-22 0,-1 2-124 0,-1-2-415 16,-3-2-763-16</inkml:trace>
  <inkml:trace contextRef="#ctx1" brushRef="#br0" timeOffset="16103.16">17745 16263 0,'0'0'0,"0"-18"0</inkml:trace>
  <inkml:trace contextRef="#ctx0" brushRef="#br0" timeOffset="17195.64">7815 14759 640 0,'-10'1'351'0,"2"0"-43"0,-1 0-21 15,3-1-4-15,3-2-23 0,1 2-47 0,3 0-64 16,0 1-61-16,3 2-47 15,4-1-12-15,3 1-3 0,6 0-2 0,5 0-4 16,4 0-9-16,6 0 1 0,5 2-2 16,6 1-2-16,4 1 0 0,7 1-3 15,3 0 1-15,2-1-2 0,2 0 1 16,1-1-5-16,-1 0-2 0,-4 0 2 16,-3-1-2-16,-8 0 2 0,-3 1 2 15,-3 0-2-15,-6 0 3 0,-5 0-1 16,-4 1-15-16,-6-1-48 0,-3 0-125 15,-4-1-239-15,-6-2-276 0,-5 2-237 16</inkml:trace>
  <inkml:trace contextRef="#ctx0" brushRef="#br0" timeOffset="17619.93">7863 15847 1431 0,'-1'2'467'0,"2"0"-224"0,-1 0-65 16,2-2-44-16,1 0-22 0,0 1 4 16,4 0-9-16,3 0-34 0,4 0-11 15,5-1-25-15,6-1-13 0,7 0-8 0,5 0-10 16,5 0-4-16,6 1 0 15,3 2-4-15,4-1 2 0,4 1 0 0,0 0-2 16,-2 0-1-16,-3 2-7 16,-5 0-11-16,-4 2-14 0,-4 0-28 0,-4 0-48 15,-6 1-60-15,-2-1-64 16,-4-1-83-16,-7 0-173 0,-5-2-37 0,-3 1-177 16</inkml:trace>
  <inkml:trace contextRef="#ctx0" brushRef="#br0" timeOffset="18064.72">7859 16950 1884 0,'2'1'128'0,"4"-2"-97"0,5 2-15 16,6-1 7-16,6 1 12 0,9 2 18 15,6-1 5-15,6 1-6 0,4-1-10 16,2 0-13-16,4 0-11 0,1 0-7 16,2 0-4-16,-3 1-2 0,-2 0-8 15,-5-1 0-15,-2 0-20 0,-2 0-28 16,0 1-33-16,-1 0-57 0,-2 0-77 15,-3-1-106-15,-4-3-106 0,-3-1 37 0,-2-3-131 16</inkml:trace>
  <inkml:trace contextRef="#ctx0" brushRef="#br0" timeOffset="18671.57">9021 14193 2025 0,'2'10'202'0,"2"0"-158"0,2 2-12 16,5 3 34-16,-1-1 28 0,5 5 6 0,1 6-12 15,2 7-28-15,1 2-15 16,-1 2-3-16,-1 3-6 0,1 2-6 0,1 5-11 16,0 3-4-16,-1 3-7 0,1 6-3 15,0 3-1-15,-1 4-3 0,-2 5 4 16,-3-1-5-16,-4 5-1 0,-4 4-1 16,-4 4-10-16,-5 5 2 0,-5 4-5 15,-4 1-5-15,-2 1 3 0,-1-3 4 16,-3-3 4-16,2 0 8 0,-3-2 4 15,-3 1 7-15,1-3 3 0,-4-1 2 16,1 0 1-16,-2-4-6 0,-1-2 1 16,-3-3 1-16,0-5 0 0,-3-5 2 0,1-4-3 15,2-5 3-15,0-4-2 0,2-5-4 16,3-6-6-16,4-7-9 0,2-4-25 16,7-5-39-16,4-5-61 0,3-3-82 15,4-4-78-15,3-3-104 0,2-5-124 16,4-8 21-16,3-4-97 0</inkml:trace>
  <inkml:trace contextRef="#ctx1" brushRef="#br0" timeOffset="21629.41">17692 15081 0,'0'0'15,"17"0"-15</inkml:trace>
  <inkml:trace contextRef="#ctx0" brushRef="#br0" timeOffset="23091.05">9096 17169 444 0,'-7'4'232'0,"0"2"50"15,-2 0 6-15,0 0-36 0,-1 1-60 0,4-1-46 16,-1 2-27-16,1-1-5 0,-1 3 0 15,0 0-3-15,-2 3-10 0,2 1-15 16,-3 4-17-16,3 2-10 0,-1 2-12 16,-1 6-7-16,2 2-14 0,1 1-10 15,1 1-6-15,1-3-8 0,3 2-2 0,3-2-2 16,3-2-1-16,3-1-5 16,2-8 0-16,3-3-2 0,4-4 0 15,1-3-1-15,0-6-1 0,2-4 1 16,1-5-2-16,0-3 2 0,1-3 6 0,-4-5-5 15,2-8 9-15,-5-3-6 16,-2-6 3-16,-4-4 2 0,-3-1-3 0,-5 0 12 16,-3-1-3-16,-4 3 6 0,-3 5 3 15,-3 5-2-15,-2 5 8 0,-3 8 6 16,0 6 11-16,-2 7 3 0,-3 6-6 16,-1 5-5-16,-4 5-11 0,3 3-7 15,0 3-1-15,2 3-8 0,1 1 1 0,2 2-9 16,6 0-5-16,3 1-18 15,3-2-26-15,4-3-29 0,4-2-40 0,2-4-46 16,3-3-54-16,1-3-96 0,2-4-101 16,3-5-19-16,1-3 64 0,5-2-73 15</inkml:trace>
  <inkml:trace contextRef="#ctx0" brushRef="#br0" timeOffset="23520.39">9269 17234 1002 0,'-5'9'416'0,"2"-2"-174"0,-3 2-54 0,2-3-10 15,-2-3-17-15,0 0-17 0,2 0-23 16,1-1-34-16,0 2-18 0,1 1-10 15,1 1-12-15,0 2-13 0,2 4-11 16,0 3-8-16,1 6-7 0,2 2-6 16,-1 4-2-16,2 0-8 0,0 1-14 15,1-3-14-15,0 4-16 0,2-4-14 16,-1 0 3-16,-2-2 8 0,1-6 11 16,-1-2 18-16,-2-3 0 0,0-3-4 15,-1-1-10-15,-1-4-21 0,-1-1-20 16,-1-1-19-16,0-1-3 0,0-1 14 15,0-1 24-15,-1 1 26 0,0-2 17 0,-1 0 5 16,1 0 2-16,0-2 2 0,-3-2-1 16,3 0 3-16,-1-1 2 0,-1-1-9 15,3 1-64-15,-1-1-87 0,1 1-80 16,0-1-39-16,1 2 59 0,0 0 66 16,2 0 62-16,-1 1 25 0,0 1-33 15,3 1-53-15</inkml:trace>
  <inkml:trace contextRef="#ctx0" brushRef="#br0" timeOffset="23575.74">9295 17548 76 0,'-2'-1'1'0,"-1"1"-28"0,2 1-21 0</inkml:trace>
  <inkml:trace contextRef="#ctx0" brushRef="#br0" timeOffset="24110.17">9094 17500 526 0,'-4'1'230'0,"1"2"15"16,0-1-18-16,2-1-9 0,1 0-36 0,3-1-46 16,1 0-50-16,4 0-33 15,4-2-3-15,2 1-2 0,3 0-9 0,2-1-12 16,1 0-12-16,0-1-8 15,1 0-4-15,0-1-2 0,0 0 2 0,0-2 0 16,-1 0-9-16,1 0-22 0,-1-1-41 16,-3 0-69-16,-2 0-139 0,-4 0-181 15,-5-2 27-15,0 2-85 0</inkml:trace>
  <inkml:trace contextRef="#ctx0" brushRef="#br0" timeOffset="24683">9350 17200 1445 0,'0'0'368'0,"0"1"-108"0,-1 0-75 15,1 1-37-15,-4 1-24 0,1 0-29 16,1 3-29-16,-1 0-19 0,3 4-9 15,0 3 0-15,3 3 5 0,1 7-6 16,1 3 0-16,1 6-11 0,3 1-11 16,-1 3-5-16,1 1-8 0,0 2 0 15,1 0-14-15,-1 0-19 0,1 0-23 16,-5-24-59-16,0 3-15 0,0-2 4 16,1 0 23-16,-1-3 52 0,0 1 15 15,-1-5 3-15,0-1-5 0,-2-5 0 0,1-5 12 16,-2-5 14-16,-1-7 32 0,1-18 9 15,-1-5 1-15,0 3 7 0,3 5-21 16,-1 5 3-16,3 5 2 0,0 6 3 16,1 9 9-16,2 3 3 0,1 3 1 15,2 7-8-15,2 3-10 0,0 2-7 16,-2 1-4-16,2-3 1 0,-2 2 0 16,-2 3-1-16,-1-1-5 0,-5-8-33 15,1 3-21-15,-1 1-29 0,1 1-44 16,0-1-52-16,0 2-94 0,-1-1-190 15,-1-1-38-15,3-3-182 0</inkml:trace>
  <inkml:trace contextRef="#ctx0" brushRef="#br0" timeOffset="25348.13">9560 17488 813 0,'-5'1'314'0,"0"1"-61"0,1-1-49 0,2 0-32 16,4 0-33-16,2-1-17 0,3 1-16 15,6-1-23-15,3-1-22 0,4-1-22 16,5-1-24-16,0-3-9 0,4-1-2 16,-2 0-5-16,-1-1-1 0,-3 0 7 15,-4 0-4-15,-5-1 1 0,-3-2-1 0,-4 0-11 16,-3-1-2-16,-3-3-3 16,-3-2-6-16,-4 1 1 0,-2 1 2 0,-4-1 7 15,-2 2 5-15,-5 2 9 16,-1 0 7-16,-5 3 0 0,0 5 10 0,-3 5 10 15,5 6 15-15,2 3 16 0,5 5-1 16,5 5-4-16,3 6-20 0,3 1-17 16,3 2-9-16,4-1-14 0,3-3-2 15,1 2-3-15,3-2-1 0,1-1 5 16,0-1 5-16,4-4 0 0,-1 0 7 16,2-2-7-16,2-3 0 0,-9-9-29 15,3 1-24-15,0-2-54 0,2-1-84 0,13-2-58 16,-3-6-100-16,-1-6 5 0,-8-5 4 15,-5-3 85-15,-4-5 104 0,-1-3 55 16,-4-3 65-16,-1 0 15 0,-2-2 10 16,-1 2 0-16,0 0 4 0,0-2 0 15,0 5 6-15,0 2 29 0,1 7 79 16,1 5 97-16,1 6 132 0,1 4 82 16,0 4-33-16,1 2-78 0,0 2-111 15,1 2-76-15,-1 0-51 0,2 3-27 0,0 3-24 16,0 5-3-16,1 3 5 0,1 3 5 15,0 3 3-15,0 0-2 0,2 1-11 16,0 3-12-16,0-2-6 0,1 0-6 16,-1-2-4-16,-2-5-17 0,1-5-12 15,-1-5-22-15,0-6-9 0,-2-5 1 16,0-4 14-16,0-3 19 0,0-3 12 16,-1-2 15-16,1-1 1 0,0-3 1 15,0 0 8-15,1-6 0 0,1-1 2 0,-1 2-2 16,0-1-2-16,1 8 1 0,1 2-4 15,0 2 4-15,0 4-8 0,0 3-22 16,2 3-50-16,1 2-80 0,0 3-114 16,2 0-157-16,1 0-22 0,0 0-228 15</inkml:trace>
  <inkml:trace contextRef="#ctx0" brushRef="#br0" timeOffset="25785.13">10202 17199 370 0,'3'-5'232'0,"-2"2"19"0,0-1 40 15,-2 3 5-15,-3 0-14 0,-1 2-42 16,0 3-54-16,-2 1-48 0,-3 3-21 0,0 1-12 16,-1 3-10-16,-2 2-7 0,-1 2-19 15,2 1-23-15,-1 2-18 0,2-1-18 16,0-1-10-16,3-3-5 15,4-2-13-15,2-1-20 0,2-2-20 0,2 0-16 16,3 0 2-16,3-2 9 0,4 0 16 16,2 0 18-16,2-1 5 0,3-2 9 15,1 0 6-15,1 0 0 16,3 0 1-16,-3 1 5 0,0-1 9 0,-4 0 11 16,-3-1 8-16,-2 1 2 15,-4-1 0-15,-2 0-4 0,-3 0 5 0,-2 0 4 16,-2 0 4-16,0 0 6 0,-4 3 1 15,-2 0 8-15,-4 9-2 0,-4 1-5 0,-2 3-2 16,-4 4-17-16,-2-5-6 0,-3 2-7 16,1-3-12-16,3-2 3 0,2-1-5 15,11-10-26-15,2 1-8 0,2-1-15 16,0 0-26-16,3-1-4 0,0-1-23 16,4 0-51-16,2-1-98 0,3 0-161 15,6-3-151-15,7-6-19 0,16 3 121 0</inkml:trace>
  <inkml:trace contextRef="#ctx0" brushRef="#br0" timeOffset="25957.87">10537 17520 2609 0,'-4'14'200'0,"0"2"-91"0,0 4-53 0,-2 1-18 15,3-1-23-15,-1-2-15 0,2-10-39 16,0 2-14-16,0-2-23 0,0 1-31 15,1-3-41-15,0 1-141 0,0-2-224 16,-1-2-161-16,2-3-128 0</inkml:trace>
  <inkml:trace contextRef="#ctx0" brushRef="#br0" timeOffset="29698.05">7948 8566 618 0,'-2'0'274'0,"-1"1"48"0,2-1 12 0,0-1-18 16,3 0-50-16,1 0-72 0,2-2-52 15,2 0-28-15,3-2-11 0,5-2-11 0,2 1-16 16,3 2-16-16,5 2-23 0,2 3-13 16,4 4-5-16,4 2-5 0,1 3-1 15,3 1-1-15,4 0-1 0,4 1-4 16,1 0 0-16,-2-2-1 0,-1 1 0 16,-6 1 1-16,-1 0-2 0,-3 0 0 15,-4-3 0-15,-2-1-1 0,-4-1-6 16,-4-3-17-16,-4-1-53 0,-5-3-84 15,-2 0-144-15,-4-2-248 0,-6-1-181 16,-3 1-148-16</inkml:trace>
  <inkml:trace contextRef="#ctx0" brushRef="#br0" timeOffset="30204.29">7969 9651 747 0,'-9'11'398'0,"1"-2"-142"15,-1 3 12-15,3-4-1 0,5-1-42 0,4-2-52 16,5-1-52-16,6 0-29 0,6-2-14 16,5 0 0-16,5-3-5 0,4 0-8 15,5-1-12-15,4-1-21 0,3 1-11 16,2 0-9-16,4 2-4 0,-1 0-1 16,-1 3-4-16,-1 1 2 0,-5 1-1 15,-5 1-6-15,-3 0 2 0,-3 0-19 16,-5-1-35-16,-4 0-43 15,-4-1-53-15,-5 1-73 0,-3 0-108 0,-5 0-206 16,-5 0-30-16,-3 1-149 0</inkml:trace>
  <inkml:trace contextRef="#ctx0" brushRef="#br0" timeOffset="30647.7">7969 10525 1179 0,'-3'14'589'0,"2"1"-254"0,1 2-46 0,1-4-40 15,1-5-48-15,0-1-43 0,2-1-32 16,3-2-28-16,1-1-24 0,2 0-8 16,2 0-17-16,7 0-8 0,1 1-8 15,4 1-15-15,5 0-3 0,3 1-6 16,3-1 1-16,2 0-5 0,1 1-3 15,1-3 0-15,3 0 0 0,0 0-2 16,-2 1 0-16,0-1 0 16,-5 0-2-16,-1 1 0 0,0-1-3 0,-3 1-3 0,-1-1-3 15,-2 1-15-15,-2-2-20 16,-3-1-29-16,-2 0-33 0,-3-1-44 0,-2 1-55 16,-1-2-117-16,-3 1-264 0,-4-4-149 15,-1 0-140-15</inkml:trace>
  <inkml:trace contextRef="#ctx0" brushRef="#br0" timeOffset="34092.33">8899 8166 154 0,'-2'0'47'0,"0"1"6"16,0 1 26-16,0 1 25 0,-1-3 26 16,0 1 21-16,-1 1 27 0,1-1 7 15,-1 1-8-15,0 1-20 0,0 1-32 16,1 2-27-16,-1 1-29 0,1 3-24 16,0 1-25-16,-1 3-12 0,3 4-3 0,0 3 0 15,2 4-1-15,0 2 3 0,4 4-2 16,0 0-3-16,2 2 2 0,2-1-4 15,1-2 2-15,0-1 2 16,2-5 0-16,-2-3 10 0,-1-6 11 0,0-4 17 16,-2-5 14-16,-1-4 14 0,1-2 13 15,-1-3 8-15,0-3 9 0,-1-4-2 16,2-4-10-16,0-6-20 0,1-3-14 16,0-4-19-16,1-3-9 0,-1-2-8 15,0 0-5-15,0 2-2 0,-1 1-6 16,0 4 3-16,-2 2-5 0,2 4 0 15,-2 5-7-15,-1 2-27 0,-1 5-40 16,2 4-65-16,-1 1-61 0,0 3-73 16,1 1-143-16,-1 1-65 0,5 7-262 0</inkml:trace>
  <inkml:trace contextRef="#ctx0" brushRef="#br0" timeOffset="34570.12">9263 8224 568 0,'-8'-1'270'0,"3"1"-62"16,-3 2-19-16,1 0-21 0,-2 2 5 15,0 0-1-15,-2 1-26 0,2 0-46 16,0-2-48-16,1 0-29 0,1 0-15 16,0-1 0-16,1 0-6 0,0 1 0 15,0 2-1-15,1 1-5 0,-1 2 0 16,1 2-5-16,1 3 1 0,1-2 2 16,0 1-1-16,2 0-2 0,1 0-2 0,2-2-3 15,2-1-3-15,0-1 2 16,2-1 1-16,1-1-1 0,1 0 1 0,2-2-1 15,1-1 5-15,0 0 3 0,2 0 2 16,0 0 3-16,1 0-2 0,-2 1 6 16,-3 0 2-16,-1 2 1 0,-4 1 12 15,-3 2 3-15,-3 4 4 0,-4 1 2 16,-4 3-3-16,-3 1-6 0,-2-1 2 16,-5-1-1-16,1-1-3 0,-2-4-2 15,1-2-1-15,2-3-8 0,0-4-20 0,2-2-24 16,3-2-30-16,0-1-35 15,6 0-52-15,1 1-153 0,3-1-94 0,2-1 12 16,8 3-75-16</inkml:trace>
  <inkml:trace contextRef="#ctx0" brushRef="#br0" timeOffset="34808.9">9284 8358 843 0,'-4'2'151'0,"1"0"-28"0,1 0-17 16,2-1-21-16,3 1-28 0,4-1-28 15,3 1-16-15,2-1-6 0,5 0-1 16,1-1-5-16,2 0-1 0,2-2 2 0,-1 0 0 16,-2-1 1-16,-1 1 3 15,-4 0-2-15,-1 0-34 0,-4 0-65 0,-4 0-96 16,2-1-59-16,-5 1 3 0,-2-3 49 15,-1 0-111-15</inkml:trace>
  <inkml:trace contextRef="#ctx0" brushRef="#br0" timeOffset="35088.51">9287 8347 451 0,'-11'7'305'0,"3"-1"-161"0,-2 3-28 0,5 1-12 15,1 1 4-15,1 4 4 16,1-1-18-16,1 3-29 0,0 3-24 0,2 0-17 15,-1 3-14-15,2-3-3 0,-1 1-2 16,1 1-1-16,0-3 2 0,1 0-5 16,0-1 2-16,2-2-7 0,-2-4-3 15,1 0-7-15,1-3-6 0,-1-3-4 16,2-1-8-16,2-3 0 0,0-1 2 16,3-2 3-16,1-1 9 0,1 0 6 15,1 0 5-15,-1-2 5 0,2 1 1 16,-2 0 3-16,-1 0 1 0,-1 2 1 15,-2 1 3-15,-2 1-25 0,-1 0-82 16,-1 0-108-16,-1-1-68 0,-4-2 9 16,1 0-110-16</inkml:trace>
  <inkml:trace contextRef="#ctx0" brushRef="#br0" timeOffset="35303.99">9235 8508 792 0,'0'-1'230'0,"0"0"-46"0,2 1-48 0,2 1-35 16,2 2-19-16,2 1-13 0,3 1-22 0,1 1-22 16,2-1-16-16,1 0-4 15,2 0 0-15,-2-2-1 0,0 0-6 0,0-1-33 16,0 0-99-16,0-2-159 0,1-2-82 15,-1-1-207-15</inkml:trace>
  <inkml:trace contextRef="#ctx0" brushRef="#br0" timeOffset="35584.82">9559 8345 987 0,'-3'7'296'0,"-2"2"-87"0,0 5-65 16,-1 3-38-16,-1 0-26 0,0 2-21 15,1 2-23-15,-1 0-24 0,3-1-11 16,1 0 1-16,1-3 2 0,0-1 1 0,0 0 2 16,1-3-1-16,-1 0-3 15,0-2-1-15,1 1-2 0,-1-2-19 16,0-3-49-16,2-1-110 0,-1-4-139 15,1-2-30-15,0-2 40 0,1-3 85 0,0-2 94 16,-1-7 11-16,4-4-76 0</inkml:trace>
  <inkml:trace contextRef="#ctx0" brushRef="#br0" timeOffset="35917.33">9527 8404 306 0,'1'-12'126'0,"1"4"23"16,0 0 16-16,0 5-26 0,0 5-25 15,2 2-31-15,2 2-19 0,1 2 4 16,0 3 16-16,4 0 10 0,0 0-9 0,0 1 2 15,0 0-16-15,1-1-20 0,1-1-1 16,0-2-19-16,2 0-17 0,0-1 3 16,-3 0-3-16,-1-1 0 0,-5 1 18 15,-2 0 14-15,-3-1 19 0,-5 1 14 16,-2 0-4-16,-5 3-4 0,-5-1-12 16,-2 0-11-16,-4-1-13 0,1 0-10 15,-1 0-3-15,0-1-4 0,1 1 1 0,2-3 1 16,1-2 3-16,4 0 5 0,5 0-2 15,6 0-7-15,3 0-14 0,3 1-8 16,3 2-5-16,6 2 2 0,3 1 4 16,4 0 0-16,1 0 1 0,2 0 2 15,1 1-2-15,1 0 2 0,0 2-1 16,0 0 0-16,-5-1 4 0,-2 1-4 16,-5 1 1-16,-1 0 1 0,-3 1-16 0,-3-1-50 15,0 1-155-15,-1-3-254 16,-4-7-146-16,3 1-170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31:12.7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4-11T06:31:31.278"/>
    </inkml:context>
  </inkml:definitions>
  <inkml:trace contextRef="#ctx0" brushRef="#br0">15174 6390 884 0,'-4'-2'561'15,"-1"0"-271"-15,1 0 21 0,2 1-5 0,1 1-55 16,2 1-73-16,0 0-66 15,1 1-41-15,1 2-25 0,2 1-15 0,4 0-14 16,2 0-3-16,4 1-4 0,5-1-1 16,4 0-4-16,6 0 2 0,4-2-2 15,5 0-1-15,2-1-1 0,3 0-3 16,-1-1 2-16,-2 1 2 0,-3 0-3 16,-5 1 3-16,-6 0-8 15,-3 0-22-15,-6-1-45 0,-3 0-73 0,-3 0-121 16,-3-2-177-16,-5-3-217 0,2 1-124 15,-6-8 203-15</inkml:trace>
  <inkml:trace contextRef="#ctx0" brushRef="#br0" timeOffset="296.77">15532 6204 1534 0,'0'4'368'0,"2"1"-109"16,3 2-28-16,1-1-23 0,3 0-58 15,3 3-46-15,3-2-25 0,3 3-16 16,4 0-15-16,2 1-8 0,0 2-3 16,2 0-11-16,-2 1-3 0,-2 0-4 15,-3 2-1-15,-2-1-2 0,-1-1 0 16,-4 2 3-16,-2-1 6 0,-3 1 0 16,-4 2 6-16,-3 2-4 0,-4 1-3 0,-4 2 1 15,-4 0-5-15,-2 1-1 16,-5 0-3-16,0 0-5 0,-4-1-1 0,1 0-9 15,1-2-2-15,-1-3-18 16,5-1-12-16,1-3-26 0,2-3-33 0,3-2-54 16,1-3-100-16,6-2-210 0,-1-4-313 15,3-2-320-15</inkml:trace>
  <inkml:trace contextRef="#ctx0" brushRef="#br0" timeOffset="1118.25">16454 6306 408 0,'-5'1'201'15,"-1"0"28"-15,0-1 57 0,0 1 15 0,2-6-25 16,-1 1-23-16,1 0-39 15,-2 0-18-15,1 0-14 0,-1 3-50 0,-2 2-31 16,0 5-26-16,-2 3-36 0,-2 6-21 16,3 4-6-16,-1 7-10 0,3 5 1 15,3 3-5-15,2 4 2 0,2 0-1 16,2-3-3-16,2-1 3 0,3-3-4 16,3-4-2-16,4 0 0 0,2-6-5 15,2-4 2-15,0-4-2 16,1-7-3-16,2-5-3 0,0-6 5 0,0-6 0 0,0-2 6 15,-3-6 5-15,-1-5 2 16,-3-3 5-16,-4-5 4 0,-3 0 2 16,-4 0 4-16,-3 2 8 0,-6 2 9 0,-4 1 5 15,-5 3 6-15,-4 3-4 0,-2 4-4 16,-4 5-6-16,-1 4-8 0,-4 4-5 16,3 4-9-16,-1 2-11 0,4 4-22 15,2 3-31-15,6 2-44 0,6 3-71 0,3 3-112 16,5-1-193-16,3 0-189 15,4 2-219-15</inkml:trace>
  <inkml:trace contextRef="#ctx0" brushRef="#br0" timeOffset="1540.47">17011 6211 1768 0,'-2'-4'236'0,"-1"2"24"0,-2 1 0 16,-2 3-77-16,-2 2-61 0,-3 2-25 15,-2 3-13-15,-1 3-29 0,-1 3-26 16,2 3-16-16,-2 4-8 0,0 4-2 0,1 6-1 16,-2 2-2-16,3 5-2 15,3 1-1-15,2 2 1 0,4 1-3 0,2-1-4 16,4-2-10-16,4-1-33 0,4-5-1 15,3-5-1-15,3-4-12 16,2-5 12-16,0-6 4 0,1-4-2 16,-1-4 4-16,2-4 16 0,-2-4 0 15,0-5 3-15,-4-2 21 0,-2-4 7 0,-1-2 5 16,-4-3 6-16,-3 1 7 0,-7-1 9 16,-4 1 7-16,-4 3 9 0,-4 3 10 15,-5 3 6-15,-2 5 1 0,-5 3-2 16,-3 3-14-16,-2 3-16 0,-1 1-13 0,4 1-18 15,3 2-3-15,8-1-23 16,4 3-38-16,8-3-63 0,3 1-129 0,5-1-171 16,6 0-135-16,2 0 10 0,7 0-110 15</inkml:trace>
  <inkml:trace contextRef="#ctx0" brushRef="#br0" timeOffset="1849.98">17260 6420 1547 0,'-1'-2'451'0,"1"0"-167"0,-1-1-30 0,1 1-55 15,-1-1-60-15,0 0-41 0,-1 3-24 0,0 1-17 16,-2 5-17-16,-2 2-10 16,-2 6-9-16,-1 5-7 0,-4 4-3 0,1 5-4 15,-2 1 4-15,-1 3-4 16,0-1-2-16,1-1-3 0,4-1-5 0,2-4-1 15,3-3-7-15,4-5 1 0,4-4-8 16,2-3-2-16,5-4-1 0,4-3 6 16,4-1-1-16,5-4 0 0,5 0-1 15,2-1 1-15,2-1-1 16,0 0-47-16,-2 1-4 0,-3 0-3 16,-2 1-33-16,-5 0-36 0,0 1-112 0,-6 0-239 15,-5-2-136-15,-3 0-217 0</inkml:trace>
  <inkml:trace contextRef="#ctx0" brushRef="#br0" timeOffset="2053.71">17256 6429 1507 0,'-5'11'965'0,"1"1"-730"0,1 4-75 0,2 1-39 15,2 5-53-15,-1 3-33 0,0 3-14 16,1 2-5-16,0 2-1 0,1 0-2 15,-1 0-1-15,3 0-5 0,0-2-12 16,1-1-32-16,3-3-55 0,1-2-88 16,1-5-135-16,1-4-191 0,0-8-186 15,3-4-211-15</inkml:trace>
  <inkml:trace contextRef="#ctx0" brushRef="#br0" timeOffset="2461.31">17666 6354 469 0,'0'1'275'16,"2"-1"-22"-16,1 0 76 0,1-4 61 0,0-1-19 15,4-3-58-15,-3 1-59 0,0 1-51 16,-1 0-47-16,-2 1-24 0,0 3-22 16,-3 2-17-16,-1 3-20 0,-2 4-27 15,-5 6-21-15,-2 5-15 0,-3 6-7 16,-3 5 1-16,-2 3 0 0,-1 2-4 0,2 0-6 16,-1-4-3-16,3-1-9 15,1-4-8-15,3-1-2 0,0-4-1 0,5-1 5 16,3-6 6-16,3-3 2 0,4-3 0 15,3-1 0-15,2-1-1 0,4-1 7 16,2 1-1-16,2-4 2 0,5-1 0 16,1-2 2-16,2-2 7 0,3 1-2 15,0 0-1-15,-1 0 1 0,0 2-9 16,-5 2-40-16,-2 1-57 0,-4 0-92 16,-2 0-161-16,-4-1-251 0,-4-3-58 15,0-1-182-15</inkml:trace>
  <inkml:trace contextRef="#ctx0" brushRef="#br0" timeOffset="2649.78">17707 6346 2368 0,'-1'14'272'0,"2"4"-119"0,0 10-18 0,-1 5-24 15,-1 5-43-15,-2 3-26 0,0 3-14 0,0 0-9 16,1-2-5-16,1 2-5 0,0-3-4 15,1-3-28-15,2-4-66 0,0-4-112 16,3-2-180-16,-1-7-295 0,-4-10-64 16,4-1-62-16</inkml:trace>
  <inkml:trace contextRef="#ctx0" brushRef="#br0" timeOffset="3502.57">18088 6323 1088 0,'-7'2'473'0,"0"0"-316"16,-1 1 39-16,0 0 13 0,1 2-29 15,-1 3-43-15,-1 0-42 0,2 3-34 0,2 1-19 16,3 2-15-16,2 3-7 15,4 2-4-15,2 2-5 0,4-1 1 0,2 0-6 16,1-1 1-16,2-5-2 0,3-4-4 16,0-2 3-16,1-5-3 0,1-2-2 15,-1-4-4-15,-1-4 1 0,0-5 1 16,-3-4 1-16,-2-5 4 0,-2-1 0 16,-6-2 3-16,-2 0 3 0,-6-1 2 15,-4 2-5-15,-6 2-7 0,-4 0-11 16,-5 2 3-16,-6 3 7 0,-3 4 8 15,0 6 9-15,0 5 0 0,5 5-6 16,1 4-7-16,7 6-7 0,3 2-6 16,3 3-2-16,5 4 4 0,3 0 2 0,3 2 6 15,3-1 0-15,3 0 4 0,2-3 3 16,4-1 0-16,1-1 0 0,-1 0-4 16,1-3 3-16,-2 3 1 0,-1-1 3 15,-5 1 2-15,-2 1 1 0,-5 0 2 16,-3-1 2-16,-4 0-2 0,0-3-1 15,0 0-7-15,-1-5-7 0,0-3-4 16,-1-4-4-16,1-2-2 0,2-3 1 0,1-1-3 16,1 0 3-16,3-1 6 0,1 1 2 15,3 0 4-15,4 1 3 0,1 0-3 16,2 1 1-16,3 2 0 0,4 0-2 16,3 2-4-16,2 0 4 0,2 0 0 15,4 0-1-15,0 0-16 0,5 0-106 16,0 0-144-16,-2-4-178 0,-1-3-196 15,-9-10 23-15,6 3 100 0</inkml:trace>
  <inkml:trace contextRef="#ctx0" brushRef="#br0" timeOffset="3738.88">18333 6532 1170 0,'-3'7'686'0,"0"2"-359"15,0 2-30-15,0 0-57 0,-1 1-77 0,-1 5-53 16,-1 1-50-16,0 2-27 0,-2 3-16 15,2 1-12-15,1 1-5 0,0 0 2 16,2 0-4-16,2-2 1 0,2-3-5 16,2-2-4-16,3-6-6 0,3-4-4 15,4-6-3-15,2-4 6 0,4-3 2 16,4-4 8-16,0-1 2 0,2-1 1 16,-3-1 4-16,1 3-7 0,-4 2-11 15,-2 1-70-15,-1 2-135 0,-1 1-236 16,-4-2-296-16,0 1-209 0</inkml:trace>
  <inkml:trace contextRef="#ctx0" brushRef="#br0" timeOffset="4197.47">18875 6235 1790 0,'-9'-1'525'0,"3"0"-351"0,0 0-27 16,6-1-30-16,2 1-31 0,2 1-21 0,3-1-5 15,3 1-2-15,4 0-3 16,5-1 1-16,5-1-9 0,3-1-10 0,2-1-10 15,0 0-9-15,-3 2-9 0,-3 1 0 16,-4 1-2-16,-5 0-2 0,-2 0-1 16,-4-1-6-16,-4 0-9 0,-3 1-3 15,-2 0-6-15,-4 1-6 0,-6 0 4 16,-3 1 8-16,-6 3 4 0,-4 2 10 16,-1 1 0-16,-3 2 1 0,2-1 3 15,2 1-4-15,3 1 0 0,3 1-4 16,4 3 1-16,5 0 3 0,1 2 0 15,6 1-2-15,1 0 4 0,3 0-6 0,2 0 3 16,4-1-5-16,3 0-11 16,4-1-34-16,1-1-54 0,2-2-67 15,4-1-90-15,0-2-87 0,2-6-102 0,-2-5-46 16,-1-5 37-16,0-6-115 0</inkml:trace>
  <inkml:trace contextRef="#ctx0" brushRef="#br0" timeOffset="4763.04">19143 6242 685 0,'-9'-19'409'0,"1"5"-15"0,-2-3-10 16,5 7-51-16,3 6-69 0,2 2-77 16,2 2-60-16,1 0-32 0,3 2-23 15,1 0-12-15,3 2-15 0,4 3-16 16,5-1-10-16,4 1-10 0,2 0-6 0,3 0 1 16,-1-1-2-16,-3-2-2 15,-3-1 1-15,-5-1-2 0,-5-2-1 16,-5 0 2-16,-3 0 2 0,-5-1 1 0,-3 0 1 15,-3 0-1-15,-5-1-1 0,-5 2 5 16,-2 0-2-16,-3 1 6 0,-2 3-3 16,-1 3 3-16,0 0 5 0,2 2-4 15,5 1-3-15,2 2-2 0,3 2-7 16,5 0 2-16,2 2 0 0,4-1-2 16,4 0-2-16,2-1-3 0,4-2-4 15,2 0-5-15,4 1-22 0,2-3-14 16,2-1-21-16,4 0-34 0,0-2-45 15,-1-2-81-15,-4 0-73 0,-3-3-92 16,-2-3-50-16,-3-1 57 0,-2-2 75 0,-3 0 106 16,-3 0 91-16,-2 0 50 15,-3-1 47-15,-3 0 51 0,0-2 83 0,-2 0 102 16,0 0 103-16,-1 2 90 0,0 1 23 16,1 3-33-16,1 5-58 0,2 1-82 15,0 3-96-15,0 3-58 0,-1 2-35 0,0 4-19 16,1 2-9-16,-1 1-10 15,0 2-6-15,-1-1-8 0,-3-2-4 0,2-3-7 16,0-2-3-16,2-3-8 0,1 0-8 16,1-4-12-16,0-1-1 0,1-1-5 15,2-3-9-15,3-1 2 0,3-3 2 16,4-3 8-16,3-2 13 0,3-2 11 16,5-1 8-16,3 1-5 0,2 1 2 15,2 1-4-15,-2 3-1 0,1 3-9 16,-2 1-9-16,-2 3-72 0,0 1-108 15,-5 1-184-15,-4 1-283 0,-6-1-20 0,-4 4-62 16</inkml:trace>
  <inkml:trace contextRef="#ctx0" brushRef="#br0" timeOffset="5003.25">18985 6832 1917 0,'2'5'285'0,"2"0"-129"0,2 0 10 0,3-2 9 15,4 0-38-15,1-2-35 0,6-2-10 16,6 0-10-16,2-2-14 0,7 1-22 16,2 2-17-16,-2 2-15 0,0 2-9 15,-3 3 2-15,-5 1 1 0,-3 2-1 16,-6 2 2-16,-5 2 5 0,-4 3-1 16,-4 2 1-16,-4 3-7 0,-6 1-25 0,0 0-43 15,-1-1-77-15,1-4-129 16,-1-2-250-16,0-7-276 0,1-3-245 0</inkml:trace>
  <inkml:trace contextRef="#ctx0" brushRef="#br0" timeOffset="5298.85">19421 6376 1763 0,'-12'-11'362'0,"3"1"-44"0,-2-1-28 16,4 1-83-16,5 2-82 0,2-1-41 16,4 0-14-16,4 0-9 0,2 2-6 15,2-1-8-15,4 2-14 0,2 0-11 16,1 2-5-16,5-1-8 0,-1 2-4 16,1 3-1-16,-3 2 0 0,-2 4-2 0,-1 3 1 15,-4 6 1-15,-2 2-2 16,-2 5 3-16,-5 4-1 0,-4 1 0 0,-4 2 0 15,-3-1-10-15,-1 1-14 16,0-1-30-16,0-3-37 0,0-3-58 16,1-1-87-16,2-3-121 0,0-2-178 0,0-5-164 15,4 2-230-15</inkml:trace>
  <inkml:trace contextRef="#ctx0" brushRef="#br0" timeOffset="5540.77">19685 6329 1517 0,'11'-11'474'0,"1"3"-104"0,1 0-35 16,-3 5-83-16,-2 5-99 0,-4 4-58 16,-2 3-35-16,-1 3-20 0,-2 5-17 15,-1 1-10-15,0 1-6 0,-1 2-7 16,0 0 4-16,-2 0-12 0,3-3-6 16,1-4-6-16,2-5-7 0,5-4 2 0,2-4 4 15,3-2 5-15,4-2 5 16,4-2 3-16,2-1 2 0,4-1 1 0,3 2-18 15,1 1-1-15,-1 2-22 16,1 0-78-16,-4 1-104 0,-3 2-173 0,-8 1-241 16,-7 1-37-16,-6 4-61 0</inkml:trace>
  <inkml:trace contextRef="#ctx0" brushRef="#br0" timeOffset="5893.85">19510 6671 1987 0,'4'1'181'0,"2"1"-21"0,8 0 11 16,2 0 10-16,5 0-42 0,6-2-33 15,2 0-25-15,5-1-31 0,1-1-22 16,-2 1-16-16,-3-1-10 0,-6 2-11 16,-4 0-22-16,-5 0-27 0,-5 0-26 0,-3 0-15 15,-4 0-9-15,-4 0-14 16,-6 1 1-16,-2 1 16 0,-4 1 23 0,-3 2 43 15,-4 1 39-15,-1 2 30 0,-1 3 36 16,2 0 28-16,1 3 20 16,3 1 2-16,3 3-13 0,3 0-20 15,4 3-16-15,2 2-16 0,2 3-9 0,3-1-19 16,3 2-11-16,2-3-11 0,4-2-7 16,4-2-8-16,5-5-3 15,3-3-7-15,3-5 0 0,1-2-10 0,0-4-30 0,-3-3-42 16,0-2-109-16,-5-3-193 15,-5-2-116-15,-5-3-62 0,-7-3 119 16,-4 1 33-16</inkml:trace>
  <inkml:trace contextRef="#ctx0" brushRef="#br0" timeOffset="6049.48">19552 6815 2092 0,'-4'13'259'0,"3"0"-60"0,1 5-24 16,4-4-36-16,4-2-39 0,4-1-23 15,5-2-20-15,6 0-17 0,7-4-14 0,6-1-13 16,6-2-15-16,1-1-35 0,0 1-76 16,-2 1-144-16,-4-2-237 0,-4-2-277 15,-3-3-236-15</inkml:trace>
  <inkml:trace contextRef="#ctx0" brushRef="#br0" timeOffset="6495.55">20206 6302 2819 0,'-4'-7'160'0,"1"3"-13"16,-2-1-22-16,2 5-37 0,0 5-34 16,-2 2-19-16,1 6-9 0,-1 4-13 0,3 5-2 15,1 4-6-15,2 3-3 16,2 0 0-16,2 2-4 0,3-4 0 0,3-4 0 15,2-5-1-15,1-5-5 0,2-2-5 16,2-5 2-16,0-4-3 0,1-4 3 16,0-3 5-16,-3-4-1 0,-2-3 0 15,-2-2 3-15,-3 0-9 0,-5-3 4 16,-3 0 4-16,-5-1 1 0,-5-2 8 16,-5 1-2-16,-4-1-6 0,-6 2-3 15,-5 3-1-15,-4 3-4 0,-3 4-3 16,-5 3-4-16,-1 7-5 0,-1 3-4 15,3 5-1-15,5 4 4 0,4 3-3 16,5 4 2-16,5 0-2 0,7 3-4 16,4 0 0-16,6 0 4 0,3-1 4 0,6-3 9 15,4 0 6-15,7-4 6 16,6-2 3-16,5-2 3 0,5-3 2 16,3-2 2-16,3-4-4 0,3-1 1 0,-1-2-4 15,-2-1-31-15,-8 0-90 0,-4 2-157 16,-7 0-227-16,-7 1-211 0,-4 0-201 15</inkml:trace>
  <inkml:trace contextRef="#ctx0" brushRef="#br0" timeOffset="6878.62">20172 6757 2053 0,'-1'15'281'0,"0"1"-113"0,0 6 0 0,-1 1-12 0,-1 3-59 16,0 1-55-16,0 3-14 0,1-1-3 15,2-2-6-15,0-5-5 0,1-4-21 16,0-4-19-16,1-5-15 0,-1-3-25 16,1-3-14-16,1-4-6 0,0-4-7 15,2-4 17-15,0-6 16 0,2-4 18 16,0-4 20-16,2-3 8 0,0-2 14 16,1 1 20-16,1 2 30 0,2 4 38 15,2 6 30-15,0 5 12 0,3 4 0 16,2 5-13-16,1 3-14 0,1 6 1 15,-1 3-23-15,-3 3-15 0,-3 5-13 16,-7 0-27-16,-3 2-4 0,-5-2-5 0,-5-2 4 16,-4 1-3-16,-6-1-1 0,-3-1-4 15,-4-2-9-15,-4-1-4 16,0-4-6-16,-1-2-3 0,0-3 0 0,1-1-1 16,3-1-7-16,2-2-3 0,5 0-1 15,4 0-3-15,3 0 2 0,3 0-17 0,6 1-47 16,3-1-89-16,8 0-215 15,2-3-417-15,8-1-453 0</inkml:trace>
  <inkml:trace contextRef="#ctx0" brushRef="#br0" timeOffset="7043.87">20713 7030 3042 0,'13'-4'181'0,"0"1"-41"0,0 0-46 0,-2 2-53 0,-9 1-61 16,-1 1-57-16,0 1-60 0,0 0-98 16,0 2-244-16,-6-2-454 0,-2 4-155 15</inkml:trace>
  <inkml:trace contextRef="#ctx0" brushRef="#br0" timeOffset="10568.29">16475 7414 1134 0,'0'-9'263'0,"1"1"-75"0,-1 1-30 0,0 4-47 0,-1 9-24 16,-1 5-10-16,-1 8-15 0,-1 4 1 15,-3 6-1-15,-1 3 0 0,-3 2 1 16,2 1-6-16,-2-2-6 0,-1 0-14 15,-2-3-9-15,0 0-1 0,0-5-10 16,0-4-4-16,-2-3-7 0,3-2-14 16,0-4-15-16,3-3-24 0,2-4-28 15,3-4-35-15,3-3-21 0,2-4 7 0,0-4 16 16,3-5 28-16,2-2 26 16,5-3 15-16,1-2 12 0,2 2 12 0,3 2 6 15,2 4 6-15,1 5 10 16,4 5 8-16,-1 5 14 0,2 5 16 0,-2 5 12 15,-3 4 13-15,0 3-2 0,-5 4-2 16,-2 1-14-16,-1-1-22 0,0 0-7 16,-2-3-14-16,0-2-41 0,-1-2-58 15,-2-4-62-15,-1-4-89 0,-3-4-88 16,-1-3-38-16,-4-5 14 0,1-3-103 16</inkml:trace>
  <inkml:trace contextRef="#ctx0" brushRef="#br0" timeOffset="10733.04">16474 7658 764 0,'4'-1'303'0,"2"2"-108"15,3 0 23-15,2-1-18 0,-1 1-51 0,1-1-65 16,2 1-44-16,1 1-24 16,-1 0-8-16,1 1-44 0,0 0-93 0,1-1-144 15,-2 0-116-15,-2-2 1 0,1 8-86 16</inkml:trace>
  <inkml:trace contextRef="#ctx0" brushRef="#br0" timeOffset="10917.94">16683 7544 835 0,'0'3'342'0,"2"2"2"0,-1 4-29 0,1 3-74 15,0 5-66-15,-2 3-64 0,0 4-50 0,-2 3-10 16,-2 3 4-16,1-1-1 0,-1 1-10 15,0-3-16-15,1 0-15 0,0-4-9 16,1-3-17-16,0-4-47 0,1-5-94 16,0-4-144-16,0-1-210 0,-2-4-49 15,1 0-189-15</inkml:trace>
  <inkml:trace contextRef="#ctx0" brushRef="#br0" timeOffset="11103.85">16506 7938 1201 0,'-6'16'615'0,"1"0"-398"0,2 5-47 16,5-4-33-16,2 0-36 0,4 1-33 16,1-1-25-16,3-2-13 0,3 0-4 15,5-1-9-15,1-2-6 0,2-2-3 16,2-1-6-16,1 0-7 0,-1-4-67 0,2-2-76 16,2-3-167-16,2-6-222 0,-1-8-4 15,0-3-180-15</inkml:trace>
  <inkml:trace contextRef="#ctx0" brushRef="#br0" timeOffset="11486.44">16853 7672 1676 0,'-1'8'212'0,"3"-1"-18"0,2 1-12 16,5-2-16-16,3-6-33 0,4-1-44 15,8 0-27-15,5-2-26 0,5 1-16 16,4 0-12-16,-1 0-7 0,-1 2 1 16,-5 1 3-16,-3-1-5 0,-6 1-13 15,-6-2-5-15,-5 1-4 0,-5 0-12 16,-4 0-8-16,-3 1-30 0,-6-1-32 16,0 0-6-16,-6 0 10 0,-5 1 31 15,-3 1 32-15,-2 1 23 0,-5 1 14 16,-2 2 14-16,0 3 15 15,-1 1 14-15,2 3 3 0,4 1-5 0,6 1-16 0,7 2-8 16,3 2 1-16,6 3 2 16,3 3-1-16,5 0-4 0,4 1-7 0,2-2-7 15,5 0-2-15,3-2-4 0,1-2 4 0,2-3-6 16,3-4-3-16,0-3-10 16,3-5-23-16,-3-4-67 0,0-6-75 15,-4-2-149-15,-4-4-30 0,-6-3-30 0,-6-5 32 16,-4 1-78-16</inkml:trace>
  <inkml:trace contextRef="#ctx0" brushRef="#br0" timeOffset="11656.86">16744 7869 1197 0,'13'11'385'0,"3"2"-216"0,8 2-18 15,7-1-21-15,3-2-37 0,3-3-24 0,3-3-14 16,2-2-15-16,0-2-35 0,0-1-94 15,0 0-136-15,-3-2-218 0,-2-1-106 16,-4-1-142-16</inkml:trace>
  <inkml:trace contextRef="#ctx0" brushRef="#br0" timeOffset="11941.12">17350 7744 1133 0,'-1'1'521'0,"-1"2"-122"0,1 1-71 0,-1 0-84 16,-1 1-76-16,-1 2-62 0,1 5-40 16,0 3-26-16,-1 6-27 0,0 4-7 15,-3 0-6-15,2 2-9 0,-1-2-15 16,1-2-24-16,1-2-26 0,1-4-24 0,1-4-9 16,3-4 0-16,0-4 3 15,1-4 17-15,1-3 18 0,2-3 13 0,1-3 20 16,2-3 15-16,4 0 5 0,1-1 4 15,1 0 2-15,3-2 2 0,1 2 2 16,0 0-1-16,2 2-1 16,-2 2 3-16,-1 1-5 0,-1 2-26 0,-3 2-73 15,0 1-135-15,-3 1-143 0,-2-1-41 16,-2-2 96-16,-1-1-91 0</inkml:trace>
  <inkml:trace contextRef="#ctx0" brushRef="#br0" timeOffset="12116.97">17545 7758 465 0,'-5'-4'405'15,"1"2"55"-15,-1 2-23 0,1 5-137 0,-1 3-96 16,-1 4-97-16,-1 7-62 0,-1 1-25 16,-1 4-11-16,0-2-1 0,0 2-2 15,1-3-17-15,1 1-35 0,1 0-53 16,-1-1-70-16,-1 0-84 0,-2-1-120 0,-3-2-72 16,2 1 66-16,-1-4 120 0,0-2 119 15,-2 0 85-15,0-4 2 0,2 1-83 16</inkml:trace>
  <inkml:trace contextRef="#ctx0" brushRef="#br0" timeOffset="12293">17312 8127 230 0,'-25'13'213'0,"17"-11"48"0,5-1 46 0,5-1 8 16,1 2-21-16,2-1-34 0,3-1-47 15,2-2-32-15,4 0-20 0,5-3-33 0,2 2-31 16,3-1-28-16,0 2-23 16,2 3-15-16,-3 3 9 0,-4 6 7 0,0 2 3 15,-6 3 0-15,-3 4-16 0,-3 2-6 16,-2 0-16-16,-3 2-21 0,0-2-53 15,0-1-88-15,0-3-114 16,0-5-128-16,1-3-169 0,-2-7-25 0,0-2-143 16</inkml:trace>
  <inkml:trace contextRef="#ctx0" brushRef="#br0" timeOffset="12498.25">17636 7735 1948 0,'-2'-4'596'0,"1"0"-431"0,1-1-5 0,3 3-23 15,0-2-59-15,3 1-41 0,4 4-23 16,5 2-9-16,4 4-2 0,3 3-3 16,3 1-14-16,-2 2-26 0,-2-1-43 0,1 2-69 15,-6-2-104-15,-3 1-65 0,-4-1-126 16,-6 1-100-16,-6-2 58 0,-4 1-96 15</inkml:trace>
  <inkml:trace contextRef="#ctx0" brushRef="#br0" timeOffset="12809.67">17626 7913 735 0,'-13'-3'438'0,"3"3"-106"0,-1 0-52 0,6 0-62 16,6 4-46-16,2 1-32 0,3-1-28 15,3 0-25-15,4-2-14 0,5-1-6 16,3-2-9-16,4 0-12 0,-1-1-13 15,-1 1-8-15,0 2-14 0,-5 0-7 16,-4 1-3-16,-4 3-2 0,-6-1-1 16,-4 2-1-16,-4 2-2 0,-4 3 6 15,-5 3-4-15,-2 3 5 0,-1 0 3 16,-2 1-2-16,3 2 5 0,2-2-1 16,2 0 3-16,2 0-5 0,5-2-3 15,3-1-4-15,4-1-3 16,1-3 2-16,4-2 6 0,-1-4 9 0,2-2 16 0,2-4 11 15,1-3 4-15,3-3-1 16,1-3-7-16,-1-3-11 0,2-2-14 0,-2 0-4 16,-2-1-8-16,-1 0-19 0,-1 0-34 15,-3 0-79-15,0-3-128 0,-2-1-201 16,-2-2-235-16,-3-3-266 0</inkml:trace>
  <inkml:trace contextRef="#ctx0" brushRef="#br0" timeOffset="13095.55">17971 7778 1838 0,'2'13'279'0,"1"2"-19"0,-2 5-26 15,-2 3-74-15,-5-3-64 0,1 3-43 0,-1 1-26 16,0 3-14-16,1 1-9 16,-1 1-3-16,0-1 1 0,1-2 0 0,2-3-7 15,1-4-12-15,2-6-9 0,1-5-9 16,0-3-9-16,1-4 10 0,2-2-3 15,1-2 8-15,1-2 3 0,2-3 3 16,3-2 10-16,2-4 0 0,4 0 8 16,-1 0 5-16,0 0-5 15,1 1 5-15,-1 3-5 0,0 2-11 16,-2 3-41-16,-1 1-56 0,-2 4-62 0,-3 0-63 0,0 2-63 16,-1-1-82-16,1-2-32 15,-3-2 57-15,2 0-88 0</inkml:trace>
  <inkml:trace contextRef="#ctx0" brushRef="#br0" timeOffset="13263.24">18169 7890 958 0,'0'0'460'0,"2"1"-73"0,0 4-25 16,0 2-65-16,-1 6-89 0,-1 2-92 16,2 4-65-16,-2 1-31 0,-2 3-12 0,1 3-3 15,-2 1-6-15,-1 2-18 0,0 2-35 16,1 1-64-16,0 2-107 0,2-1-182 15,-2-4-234-15,3-3-284 0</inkml:trace>
  <inkml:trace contextRef="#ctx0" brushRef="#br0" timeOffset="13585.31">18410 7835 2384 0,'-1'5'330'0,"1"3"-163"0,-2 3-18 0,0 4-27 16,-3 3-44-16,-2 2-27 0,0 3-13 16,1 1-18-16,-1 0-9 0,0 1-9 15,1-1-13-15,0 0-16 0,0-3-41 16,-1 0-49-16,0-4-40 0,0-3-21 16,0-2-8-16,0-4-7 0,1-5-14 0,2-4-22 15,0-3 15-15,3-5 51 0,2 0 66 16,2-3 61-16,3 0 47 0,2-1 56 15,3 2 62-15,1 3 55 0,4 6 23 16,2 4-30-16,1 4-41 0,4 4-45 16,0 0-27-16,0 0-15 15,-4 0-24-15,-1 0-10 0,-3-1-15 0,-3 1-37 16,-2-2-90-16,-2-2-121 0,-2-3-166 0,-5-3-108 16,-3-5 46-16,-1-1-111 15</inkml:trace>
  <inkml:trace contextRef="#ctx0" brushRef="#br0" timeOffset="13918.28">18442 7945 1666 0,'4'3'352'0,"2"2"-70"0,1 1-13 0,1 0-54 16,0 0-73-16,3-1-53 16,1 0-39-16,3 0-24 0,2-3-12 0,0 0-11 15,3-2-20-15,-2 0-32 0,-1 0-55 16,0 0-78-16,-5-1-93 0,-2-1-103 15,-2-3-99-15,-3 0 20 0,-1-2 107 16,-3-1 127-16,0-2 124 0,-1-2 69 16,0-1 49-16,-1 0 61 0,-1 0 75 15,1 1 78-15,-1 0 59 0,2 4 14 16,2 2-4-16,-1 4 0 0,1 1-20 16,0 4-24-16,0 2-43 0,-1 4-42 15,2 5-38-15,-1 4-33 0,-1 7-35 0,0 5-20 16,0 6-14-16,0 4-9 15,2 1-12-15,-2 4-9 0,0 0-5 16,-1 0-36-16,2-3-59 0,2-6-102 0,1-7-184 16,2-5-312-16,-6-10-221 0,5-5 55 15</inkml:trace>
  <inkml:trace contextRef="#ctx0" brushRef="#br0" timeOffset="14706.86">19241 7763 1058 0,'-4'6'443'0,"1"0"-163"0,0 1-16 15,4-2-29-15,-1-4-27 0,2-1-29 16,-1 1-24-16,1 1-22 0,-1 2-27 15,1 4-27-15,-2 5-19 0,-2 6-12 16,-2 4-15-16,-4 6-2 0,-6 2-4 16,-2 4-5-16,-3 2-6 0,-1-3-9 15,2 0-14-15,1-3-17 0,1-5-15 16,2-6-11-16,3-2-6 0,1-7-3 16,1-8-41-16,2-5 11 0,0-6 1 15,1-6 14-15,2-4 51 0,3-1-5 0,3-2 11 16,3 1 1-16,3 4 8 0,2 2 6 15,3 7 5-15,1 6 7 0,2 4 0 16,2 6 0-16,1 2-2 0,1 1-6 16,2-1-7-16,2 0-41 0,2-2-26 15,-1-3-17-15,1-2-37 0,-2-2-70 16,0 0-52-16,-4-3-229 16,-8-6-154-16,6 2 10 0</inkml:trace>
  <inkml:trace contextRef="#ctx0" brushRef="#br0" timeOffset="14988.75">19539 7872 1757 0,'-3'-2'508'16,"1"1"-218"-16,-1 2-52 0,-4 1-91 0,0 6-69 16,-2 4-41-16,-3 4-20 15,-2 1-8-15,-4 4-6 0,1 0-3 0,0 1 3 16,0-1-1-16,3-1-4 0,1-1-6 15,2-4-10-15,1-4-13 0,5-3-15 16,2-1-7-16,3-5-2 0,1-3 6 16,3-2 15-16,2-3 12 0,4 0 11 15,1 0 1-15,4-1 2 0,4 1 1 0,6 1 1 16,1 3 1-16,3 1-3 16,-1 4 1-16,-3 2 1 0,-1 2-6 15,-4 2-81-15,-3 1-165 0,-2 2-117 16,-3-2-164-16,-6-2 17 0,-2 1-110 0</inkml:trace>
  <inkml:trace contextRef="#ctx0" brushRef="#br0" timeOffset="15204.49">19264 8289 1485 0,'-1'1'414'0,"2"1"-143"0,1 0-29 16,5 0-48-16,2-1-39 0,3-1-45 15,2 1-29-15,3-1-28 0,1 1-21 16,2 0-11-16,3 2-12 0,2 0-6 16,3 0-1-16,-1 0 0 0,2 0-6 15,-2 0-30-15,-1 0-55 0,-2-1-105 16,0-1-265-16,-2-2-206 0,-1 0-358 16</inkml:trace>
  <inkml:trace contextRef="#ctx0" brushRef="#br0" timeOffset="15709.07">19724 7871 1722 0,'-3'4'549'0,"2"4"-434"0,0 2-27 15,2 5-29-15,1 2-15 0,1 5-10 0,2 2-9 16,3 4 6-16,-1-1 1 0,0 2-2 15,0-2-6-15,-1 0-6 0,-1-3-8 16,-2-2 3-16,-2-4 4 0,0-5 3 16,-1-3 3-16,1-7-10 0,-1-5-4 15,-1-6-13-15,0-4-2 0,1-3-1 0,-1-3 2 16,2-4 0-16,1-2-3 16,0-4-1-16,1-2-4 0,-1-3 5 15,2-2 3-15,-1 4-2 0,1 4 6 16,3 7-1-16,1 6 2 0,-1 7 10 0,0 6 3 15,0 6 2-15,4 5 3 16,0 4-6-16,1 5-5 0,1 5 3 0,0 0 2 16,-3 3-1-16,0-2 5 0,-3 1-5 15,-2-3 0-15,-2-1 0 16,-4-5 6-16,-2-2 1 0,-2-2-1 0,-2-1-9 16,-2-2-8-16,-3-1-3 0,-3-1-7 15,0-2 6-15,0-1 1 0,0-3-2 0,2-1-1 16,1-3 0-16,6 0-5 0,1-1-4 15,3 1 0-15,2 0-2 0,2 0 3 16,4 0 9-16,3 2 2 0,5 2 0 16,5 1 1-16,1 1 0 0,3 1 1 15,5 1-3-15,1-2 1 0,1-2-51 16,1-3-80-16,-1-1-153 0,-4-4-221 16,-7-4-58-16,-5-3 48 0,-6 0-80 0</inkml:trace>
  <inkml:trace contextRef="#ctx0" brushRef="#br0" timeOffset="15901.52">19865 7927 1349 0,'-1'3'630'0,"3"2"-376"16,2 0-52-16,3 1-42 0,4 0-22 0,1 0-14 16,3 0-19-16,2 0-18 0,3-1-24 15,1 0-28-15,0-1-18 0,-2 1-15 16,0 0-18-16,-1-2-40 0,-4 1-64 15,-3-2-91-15,-3-1-117 0,-4 0-196 16,-4-3-124-16,-3 0-204 0</inkml:trace>
  <inkml:trace contextRef="#ctx0" brushRef="#br0" timeOffset="16046.59">19854 8048 1109 0,'6'6'413'0,"2"0"-205"0,4 3-36 16,5-1-31-16,-1-1-29 0,4-1-27 15,2-1-22-15,2-1-27 0,-1-2-33 16,-1-1-69-16,1-1-113 0,-3-2-158 16,-2-2-134-16,-1-1 9 0,-8-6-15 15,0 3 178-15</inkml:trace>
  <inkml:trace contextRef="#ctx0" brushRef="#br0" timeOffset="16224.12">20079 7873 1081 0,'-6'5'583'0,"-1"5"-157"0,-1 2-121 0,1 5-116 16,1 3-95-16,-1 2-58 0,3 2-25 16,1 4-4-16,1 2-1 0,2-1 1 15,1 2 1-15,1-2-3 0,1-1-31 0,2-3-55 16,1-4-56-16,1-5-74 16,-2-5-121-16,-1-5-181 0,-4-6-11 0,1-1-144 15</inkml:trace>
  <inkml:trace contextRef="#ctx0" brushRef="#br0" timeOffset="16385.43">19963 8232 1996 0,'-7'19'349'15,"2"1"-99"-15,-1 6-95 0,3-3-71 16,4-3-49-16,2-1-25 0,3-2-8 16,5-2 1-16,2-2 1 0,5-5-1 0,3-3-5 15,4-3-6-15,6-4-41 0,1-2-87 16,2-3-188-16,-2-6-234 0,-4-3-94 15,-3-2-162-15</inkml:trace>
  <inkml:trace contextRef="#ctx0" brushRef="#br0" timeOffset="17012.75">20267 7851 1549 0,'0'5'401'0,"0"-1"-133"0,3-1-42 16,5 0-64-16,2-4-39 0,7 0-20 0,3 0-20 16,5-1-17-16,3-1-11 0,4-1-16 15,-1 0-18-15,0 0-9 0,-3 1-5 16,-3 2-1-16,-6 1-1 0,-4 0-7 15,-7 1-3-15,-4 0-9 0,-4 1-17 16,-3-1-19-16,-5 2-22 0,-5 0-9 16,-4 0 6-16,-3 1 14 0,-5 1 20 15,-2 1 19-15,-1 0 15 16,-2 3 11-16,3 1 7 0,2 0 3 0,4 4 6 16,5 2 9-16,2 0 7 0,3 2-1 15,4 1-3-15,2 1-7 0,2-1 2 16,2 0 6-16,3-1 5 0,2-4-2 0,3 1-7 15,2-3-12-15,2-1-7 16,2 0-3-16,2-1-5 0,0-1 0 0,3-2-2 16,-1-2-2-16,2-1-1 0,1-4 1 15,-2-1-2-15,-2-2 3 0,-4 0 1 16,-4 0-2-16,-2-1 0 0,-3 1-1 16,-2 0-6-16,-2 0-1 0,-2 1-4 15,-3 0 6-15,-1 3 6 0,-3 0 2 16,-4 4 3-16,-2 2 2 0,-1 2-3 15,-1 1 2-15,1 0-3 0,1 0-1 16,1 2 0-16,3-2 2 0,1 1 1 16,1 0 4-16,1 0 2 0,0-2 0 0,2 1 3 15,2-1 0-15,1-1 0 16,3-2-2-16,2 0-4 0,3-1-3 0,3-2-1 16,4-1 7-16,2 0-1 0,4-1 5 0,4-1-5 15,3-1-4-15,1 0-1 16,0-1-13-16,-1 0-67 0,0 0-62 15,-1 1-175-15,1-4-342 0,-8-5-92 0,0 2-117 16</inkml:trace>
  <inkml:trace contextRef="#ctx0" brushRef="#br0" timeOffset="17246.64">20641 7856 1522 0,'-2'4'664'0,"1"3"-373"0,-2 4-64 15,0 5-65-15,-2 1-47 0,0 4-35 16,-1 2-15-16,2 3-6 0,0 2-2 16,0 1-7-16,2 1-5 0,1 2-12 15,0 0-11-15,0 4-13 0,0-2-18 0,2-1-39 16,0-4-54-16,1-5-82 16,4-3-99-16,-2-6-80 0,2-5-58 0,-2-5-67 15,0-2 25-15,-4-5 77 0,0 1-97 16</inkml:trace>
  <inkml:trace contextRef="#ctx0" brushRef="#br0" timeOffset="17426.16">20415 8394 1777 0,'-6'15'395'15,"2"-2"-112"-15,-1 4-60 0,4-1-60 0,2-4-64 16,3-1-39-16,2 0-36 15,4 0-18-15,3-1-6 0,4-1 0 0,4-2 0 16,3 0-3-16,2-3-21 0,0 0-51 16,0-3-70-16,1-2-194 0,-2-4-111 15,-1-3-175-15,-1-3-288 0</inkml:trace>
  <inkml:trace contextRef="#ctx0" brushRef="#br0" timeOffset="17994.83">20763 7983 2497 0,'-11'1'279'16,"3"-2"-152"-16,1 1-13 0,7-2-23 0,2 0-21 16,3 1-13-16,5-1-18 0,4 0-12 15,3 0-11-15,4 0-7 0,1-1-3 16,-1 1-6-16,1 0-2 0,-3 0-7 15,-1-1-11-15,-2 1-12 0,-2 0-9 16,-4 0-2-16,-5 2 3 0,-3 0 2 16,-4 2-4-16,-2 0 4 0,-3 1 7 15,-3 1 14-15,-2 3 15 0,-4 3 7 0,0 3 2 16,-1 1 0-16,0 3-2 16,3 1 2-16,2 1 0 0,2 2 2 15,0 3-1-15,4 2 2 0,1 1 6 16,2-1 0-16,2 1-1 0,1-2-1 0,3-2-9 15,2-3-1-15,2-2-6 16,3-4 0-16,1-4-1 0,1-3-4 0,2-3 0 16,2-2-7-16,-1-4-15 15,1-3-18-15,3-4-21 0,-1-3-14 0,0-4 7 16,3-2-21-16,-3-2-5 0,-1-4 21 16,-2 1 11-16,-4-3 45 0,-2 4 25 15,-2 0 2-15,-2 4 2 0,1 3 7 16,-2 4 22-16,-2 2 25 0,0 5 29 0,-2 3 15 15,0 3-15-15,-1 4-26 0,-2 4-30 16,-1 2-24-16,0 4-5 0,0 3-3 16,-1 0 0-16,1 1 5 0,0 0-3 15,1-2 5-15,0-3 1 0,3-2 3 16,1-6 4-16,2-2-3 0,1-4 0 16,2-1-9-16,1-2-6 0,4-2-4 0,2-2-7 15,3-4-37-15,3 1-78 16,4-1-144-16,0 1-261 0,0-2-152 0,-3 6-194 15</inkml:trace>
  <inkml:trace contextRef="#ctx0" brushRef="#br0" timeOffset="18168.45">21304 8382 1260 0,'6'0'773'0,"2"1"-560"0,2 2-23 15,-1-1-82-15,-3 2-68 0,0 1-24 0,0-1-64 16,-1-1-97-16,1 1-160 0,-1-4-269 16,1 3-246-16,-3-7 251 0</inkml:trace>
  <inkml:trace contextRef="#ctx1" brushRef="#br0">25135 13458 0,'0'0'16,"0"0"-16,0 0 15,0 0-15,0 0 16</inkml:trace>
  <inkml:trace contextRef="#ctx0" brushRef="#br0" timeOffset="18951.65">16387 8747 957 0,'-10'-2'446'0,"1"0"-127"16,-2 1-66-16,5-1-42 0,1 3-10 16,1 0-14-16,1-1-29 0,3 0-36 15,1-1-39-15,2-1-26 0,3-1-15 16,2 0-11-16,5 1-4 0,4 0-7 0,5 2-8 16,4 2-5-16,2 3-2 15,-1 1-5-15,2 3 2 0,-4 2 1 0,-1 1-1 16,-5 1 3-16,-1 3-3 0,-3 2 3 15,-3 1 1-15,-3 2-3 16,-1 0 2-16,-3 0-1 0,-3 0-1 16,-2-1-6-16,-2 1-6 0,-3-3-12 0,1-1-30 15,-1 0-55-15,-2-3-89 0,0-1-113 16,-3-2-125-16,-1-1-137 0,-3-3 57 16,-5-9 52-16,5 6 58 0</inkml:trace>
  <inkml:trace contextRef="#ctx0" brushRef="#br0" timeOffset="19301.33">16460 9099 763 0,'-4'1'518'16,"1"0"-83"-16,0 1-89 0,2 1-77 16,2-3-56-16,1 1-54 0,2-1-43 15,3 0-20-15,2 0-15 0,3 1-17 16,4-1-19-16,2 1-17 0,0 1-9 0,1 0-10 16,0 1-7-16,1-1-6 15,2 0-1-15,1 0-32 0,1 0-48 0,-2 0-59 16,-3 0-45-16,-2 0-52 0,-5-1-24 15,-4 1-40-15,-4 0 34 0,-3 0 64 16,-2 1 68-16,-3 0 96 0,-3 1 37 16,-3 2 62-16,-2 0 64 0,-2 3 52 15,0-1 43-15,-1 1 8 0,1 1-12 16,-1 0-15-16,1 3-21 0,2 1-23 16,2 2-33-16,1 3-27 0,4 1-27 15,2 0-22-15,4 2-18 0,3-3-15 0,4 0-8 16,4 0-4-16,2-3-1 0,3 0-3 15,3-2 1-15,1-3 0 0,2-2-24 16,-2-3-31-16,1-4-71 0,0-2-41 16,1-2-83-16,3-5-136 0,-3-5-172 15,0-4 20-15,-1-5-126 0</inkml:trace>
  <inkml:trace contextRef="#ctx0" brushRef="#br0" timeOffset="19678.25">16966 8844 2219 0,'-7'-4'309'0,"2"0"-89"15,0 0-87-15,3 0-49 0,3 2-31 0,4 0-29 16,4 0-13-16,3 0-9 16,5 0-1-16,4 2 1 0,2 0 0 0,0 1-2 15,1 0 0-15,-3 1-2 0,0 0 2 16,-5 0 0-16,-3 1-2 0,-3-1-5 15,-3 0-10-15,-4 1-15 0,-4 0-16 16,-2 3-23-16,-4 0-16 0,-3 2 13 16,-4 0 11-16,-2-1 30 0,-4 2 23 15,-1 1 5-15,-2 1 5 0,-1 4 0 16,0 0-6-16,3 2 4 0,4 2 2 16,2 0 0-16,5 0 5 0,5 1 0 15,5 0-4-15,4 0 4 0,3-2 3 16,5-2 8-16,1 0 12 0,1-4-1 0,3-2-1 15,1-1-11-15,0-2-10 16,2-1-7-16,-2-1-22 0,1-3-72 16,0 0-152-16,-2-3-263 0,-2-2-104 0,0-3-232 15</inkml:trace>
  <inkml:trace contextRef="#ctx0" brushRef="#br0" timeOffset="19831.82">17046 9047 1300 0,'-2'5'639'0,"2"1"-420"16,1 1-50-16,4-2-63 0,2-5-36 16,4 0-34-16,3-1-20 0,2 0-8 15,4 0-3-15,0-1 0 0,0 1-37 16,1-2-111-16,0 1-127 0,-1-1-142 0,-3-1-72 16,-2-2 52-16,-3-2-132 0</inkml:trace>
  <inkml:trace contextRef="#ctx0" brushRef="#br0" timeOffset="19982.16">17306 8949 480 0,'-4'-5'440'0,"0"3"-7"0,0 3-43 0,-1 3-100 16,2 7-64-16,-1 2-52 0,-1 3-47 15,0 4-36-15,-2 3-35 0,1 2-18 0,0 3-20 16,1 0-10-16,2 2-4 16,0 1-9-16,0-2-32 0,3 0-108 0,2-4-213 15,2-5-273-15,1-7-1 0,4-5-73 16</inkml:trace>
  <inkml:trace contextRef="#ctx0" brushRef="#br0" timeOffset="20162.52">17481 8900 987 0,'0'-3'665'0,"0"5"-182"0,-3 7-105 16,-3 10-115-16,-3 8-106 0,-2 9-66 15,-1 5-41-15,1 3-30 0,1-1-11 16,4-4-4-16,3-3-1 0,3-3-4 15,4-4-25-15,2-1-49 0,2-3-87 16,1-2-196-16,-1-4-387 0,1-2-360 16</inkml:trace>
  <inkml:trace contextRef="#ctx0" brushRef="#br0" timeOffset="20526.97">17819 8820 2495 0,'-6'2'97'16,"0"2"7"-16,-1 2 9 0,2 4-11 15,2 4-44-15,2 5-39 0,3 3-14 0,3 4-4 16,3 3 1-16,0 5 0 0,1 2 0 15,1 1-4-15,1 1 2 0,1-2 0 16,3-6 2-16,1-4 3 0,0-7 0 16,3-5 3-16,2-7-2 0,2-5 0 15,2-6 0-15,2-5-6 0,1-6 0 0,0-3 0 16,1-7 0-16,-1-3 1 16,-2-4 10-16,-5-2-3 0,-4 0 8 15,-9 1-4-15,-5 1 2 0,-7 2-7 16,-7 1-33-16,-6 4-50 0,-6 3-49 0,-7 4-50 15,-4 8-92-15,-1 6-165 16,-4 6-148-16,-3 6 47 0,1 5-113 0</inkml:trace>
  <inkml:trace contextRef="#ctx0" brushRef="#br0" timeOffset="20657.5">17775 9019 666 0,'12'10'420'16,"0"-1"11"-16,6 2-44 0,3-2-80 0,1-3-98 15,5 0-94-15,2-1-62 0,3 0-25 16,0-1-12-16,1-1-8 0,-2 0-15 15,-2 0-95-15,-3 1-102 0,-3-1-184 16,-6-1-165-16,-7-3 41 0,-5 1-122 16</inkml:trace>
  <inkml:trace contextRef="#ctx0" brushRef="#br0" timeOffset="20934.73">18004 9167 1345 0,'-5'14'463'16,"0"3"-204"-16,-2 5-5 0,0-2-29 0,4-2-47 15,-3 0-65-15,3-2-52 0,0 0-34 16,-1 0-17-16,0-2-7 0,0-1-1 16,0-3-22-16,-1-1-24 0,-1-1-16 15,-3-2-16-15,0-2-7 0,-1-1-13 16,1-2-12-16,1-2 0 0,3-1 19 0,1-2 52 16,2 1 48-16,2 0 41 15,2 0 38-15,3 1 16 0,2-2-8 0,4 1-18 16,5 1-29-16,5 2-28 0,3 1-11 15,5 0-1-15,2 4-9 16,3 0-1-16,0 0-15 0,-1 1-38 16,-5-1-48-16,-6 0-80 0,-6 1-185 15,-6-1-32-15,-6 1-97 0,-8-1 54 0,-3 4-70 16</inkml:trace>
  <inkml:trace contextRef="#ctx0" brushRef="#br0" timeOffset="21139.36">17925 9533 1098 0,'-3'4'707'0,"2"0"-348"0,1 1-94 16,3-3-66-16,3-1-44 0,4 0-37 16,3-3-21-16,5-1-13 0,6 0-9 15,5-1-9-15,3 1-18 0,1 3-20 16,4 5-8-16,-4 3-11 0,-7 3 2 0,-3 3 2 16,-10 1-2-16,-4 0 1 15,-4 0-5-15,-2-1-10 0,-4 0-35 0,-1-3-59 16,-1 0-79-16,0-2-117 0,0-2-182 15,-2-4-256-15,0-3-291 0</inkml:trace>
  <inkml:trace contextRef="#ctx0" brushRef="#br0" timeOffset="21551.51">18196 8994 1590 0,'6'-17'771'0,"1"2"-547"0,3-4-49 0,1 5-32 16,0 4-33-16,2 4-22 0,1 1-19 16,1 4-20-16,1 5-12 0,-2 0 1 15,4 4 5-15,0 2-5 0,0 3-5 16,-1 3-6-16,-1 1-5 0,-3 1-5 0,-2 1-2 16,-4-1-6-16,-2-1 0 0,-1-1 0 15,-2-2-3-15,-2-1-2 0,-2 0-6 16,-3 1-7-16,-3-1-14 0,-3 0-4 15,-5 0-10-15,-1 1-3 0,-2-1 2 16,-3 0 2-16,1-2 3 16,0-1 7-16,1-3 4 0,3-2 6 0,5-1 4 15,4-2 0-15,5-2-3 0,4-1 10 16,2-1 7-16,6-2 8 0,3 1 8 16,4 0-2-16,6 1-2 0,1 0-3 15,2 2-4-15,1 1-3 0,1-1-3 16,-3 2-1-16,1 0-5 0,-3-1-4 0,-1 1-30 15,0-1-45-15,-5-1-61 0,-2-2-64 16,-1-1-65-16,-4-1-88 0,-2-4-81 16,-1 0-4-16,-3-4 48 0,0-5 112 15,-2-4 71-15,3 0-44 0</inkml:trace>
  <inkml:trace contextRef="#ctx0" brushRef="#br0" timeOffset="21753.4">18616 9018 531 0,'2'-12'463'15,"1"5"76"-15,1 0-55 0,0 4-97 0,-3 4-67 16,1 1-82-16,-1 1-71 0,-1 4-63 15,-1 2-47-15,-2 5-30 0,2 2-12 16,0 2-6-16,1 1-4 0,2 1 1 16,0-1-6-16,1-1 1 0,1-1-1 15,0-2 2-15,1-4 0 0,1-2-2 0,1-3-2 16,1-1-3-16,2-1-8 16,2-3-3-16,3-2-20 0,4-2-46 0,1-2-47 15,4-1-78-15,0-1-108 16,-1 2-181-16,-6-1-195 0,-6 1-226 0</inkml:trace>
  <inkml:trace contextRef="#ctx0" brushRef="#br0" timeOffset="21987.67">18498 9302 1331 0,'-15'26'702'16,"0"0"-414"-16,0 9-43 0,3-4-38 15,4-1-47-15,4 0-51 0,4-3-36 0,4 0-20 16,4-4-16-16,4-2-5 0,3-3 3 15,5-4 12-15,3-3-2 0,4-2-3 16,4-5-13-16,1-4-12 0,4-4-8 16,-1-5-3-16,-3-3-6 0,-2-3-2 15,-4-2-11-15,-5-3-13 0,-5-2-18 0,-5-1-31 16,-5 1-39-16,-8-2-61 16,-8 1-60-16,-6 1-96 0,-8 0-199 15,-8 2-88-15,-7 1 96 0,-4 8 16 16,-3 4 259-16</inkml:trace>
  <inkml:trace contextRef="#ctx0" brushRef="#br0" timeOffset="22106.86">18521 9355 235 0,'-69'44'250'0,"47"-14"21"0,7-6 45 0,11-4-15 16,7-5-35-16,2-5-40 0,3-2-21 15,3-2-4-15,5-4-22 0,2 0-47 16,5-2-62-16,5-1-31 0,4 0-18 16,2 2-11-16,2 0-12 0,-1 2-58 15,-1 0-137-15,-1 1-244 0,-3-7-267 0,3-2-187 16</inkml:trace>
  <inkml:trace contextRef="#ctx0" brushRef="#br0" timeOffset="22337.9">18887 9059 2343 0,'8'-5'198'15,"1"1"-25"-15,5 0-11 0,1 3-44 16,1 2-49-16,3 1-32 0,0 2-20 16,3 1-8-16,1 0-7 0,-1 2-11 15,0-2-40-15,-3 0-57 0,-1-2-85 16,-2 0-108-16,-3-1-110 0,-4-1-120 16,-4-1-15-16,-3 2-154 0</inkml:trace>
  <inkml:trace contextRef="#ctx0" brushRef="#br0" timeOffset="22688.86">18827 9257 1573 0,'7'-5'163'0,"2"2"-54"16,4-1 30-16,4 2 9 0,3 2-40 16,4 0-45-16,2 1-23 0,3 1-3 0,-1 0-2 15,0 2-10-15,-6 0-27 0,-3 0-29 16,-6 1-31-16,-5 0-4 0,-4-1 21 15,-6 0 30-15,-1 1 29 0,-5 3 12 16,-4 2 9-16,-3 2 22 0,0 4 21 16,0 0 15-16,3 2 2 0,2 4-19 15,3 0-16-15,1 3-12 0,3-2 0 16,3 0 14-16,2-3 9 0,3-4-5 16,3-3-11-16,1-5-11 0,3-4-2 15,-1-4 4-15,3-4 0 0,0-4-2 16,2-3-16-16,-1-3-8 0,0-1-11 0,0-2-1 15,-1 0-8-15,-2-2-2 0,0-1-2 16,-2 0-10-16,0 0-17 0,-4-3-18 16,-2 1-17-16,-3-1-9 0,-4 1-19 15,-3 1-41-15,-2 4-78 0,-4 2-128 0,1 2-187 16,-1-1-103-16,2 3-197 16</inkml:trace>
  <inkml:trace contextRef="#ctx0" brushRef="#br0" timeOffset="22955.12">19233 9252 1096 0,'9'2'500'16,"1"0"-99"-16,1 3-40 0,1 1-71 0,-6 3-91 15,0 0-76-15,-1 4-47 16,-2 2-36-16,-1 4-21 0,-2-2-12 0,0-1-5 16,0 0-11-16,-1-1-10 15,-2-1-7-15,0 0-22 0,0-2-16 0,0-2-8 16,2-3 2-16,2-3 14 0,2-3 23 15,1-1 12-15,2-1 5 0,2-2 1 16,2-2 2-16,3-1 4 0,1-3-2 16,0-4-4-16,1 0-9 0,2-2-56 15,-2-2-91-15,-1-3-122 0,0 1-134 16,-4-2-31-16,-1 1 67 16,-5 1 109-16,3 2-83 0</inkml:trace>
  <inkml:trace contextRef="#ctx0" brushRef="#br0" timeOffset="23116.84">19479 9175 514 0,'-6'3'532'0,"2"3"39"16,1 4-92-16,3 3-106 0,-1 3-136 16,1 1-101-16,-2 1-63 0,1 2-46 0,0 0-17 15,1 1-3-15,0 2-2 16,1-1-5-16,0 2-5 0,1-1-12 0,0-1-21 16,3-1-27-16,-1 0-44 0,3-2-67 15,-1-3-104-15,0-3-182 0,-2-6-162 16,1-5-189-16</inkml:trace>
  <inkml:trace contextRef="#ctx0" brushRef="#br0" timeOffset="23453.91">19648 9134 2230 0,'3'1'512'0,"1"2"-280"0,1 3-42 16,-1 2-40-16,0 2-49 0,-2 4-35 0,0 2-25 15,-1 3-21-15,0 6-6 0,-1 1-9 16,-1 5-3-16,-2 1 2 0,-1 0-2 16,-3 1-10-16,-1-2-12 0,-1 0-21 15,0-2-14-15,-2-5-22 0,4-3-1 16,0-6-5-16,2-5-38 0,1-3-42 0,1-3-70 16,0-2-64-16,-1-3-48 0,2-1-20 15,0-3 60-15,2-1 81 0,2-2 120 16,3 0 145-16,1-3 98 0,3 2 75 15,1 1 27-15,2 1 6 0,4 3-5 16,1 4-18-16,2 2-27 0,5 2-80 16,1 2-68-16,1-1-32 15,-2 0-16-15,-1 0-38 0,-3 0-80 0,-1-1-116 16,-4-1-135-16,-3-3-134 0,-5-4-9 16,-4-4-195-16</inkml:trace>
  <inkml:trace contextRef="#ctx0" brushRef="#br0" timeOffset="23797.65">19688 9215 1816 0,'11'0'177'16,"3"4"-31"-16,4 1 3 0,2 2-36 0,-1 2-67 16,4 2-36-16,0 0-14 15,1 0-40-15,-3-2-64 0,-3-3-76 0,-2-1-93 16,-5-4-92-16,-3-2-33 0,-2-2 48 15,-3-3 112-15,1-4 109 0,-1-3 76 16,1-1 43-16,0-2 21 0,1-1 27 16,-1 2 32-16,-1 0 84 0,0 3 109 15,-2 3 118-15,0 5 106 0,0 5-31 0,-1 2-77 16,0 5-94-16,-1 1-69 16,0 5-32-16,0 4-49 0,0 4-46 0,-1 3-40 15,1 4-25-15,0 1-7 16,-1 3-7-16,0 2-1 0,0 0-7 15,-2 4-9-15,3 2-25 0,0-1-44 16,1-1-68-16,0-3-126 0,1-1-221 0,-1-2-261 16,-7-6-64-16,10-5 165 0</inkml:trace>
  <inkml:trace contextRef="#ctx0" brushRef="#br0" timeOffset="24643.63">20391 8989 389 0,'-8'4'314'0,"2"0"69"0,-1 1 12 16,5 0-55-16,3-4-78 0,4 0-59 16,3 0-29-16,4-1-12 0,4 1-29 15,0 1-31-15,3-1-34 0,1 1-26 0,-1 2-21 16,2 2-9-16,-3 1-2 16,-2 1-3-16,-1 0 0 0,2 1-1 0,-4 2 3 15,-3-1 0-15,-2 1 4 0,-2 2 5 16,-6 1-1-16,-6 3 4 0,-4 1-5 15,-6 4 3-15,-6 1-8 16,-3 2-3-16,-3-1-1 0,1-1-8 0,0-2-1 16,3-4-9-16,3-2-6 15,2-5 1-15,5-3 0 0,4-2 2 0,5-4-1 16,1-1-10-16,4-1-2 0,4 0-2 0,1-1 1 16,7 0 10-16,3-1 4 15,7 0 2-15,2 0 2 0,5 2-41 0,3 1-55 16,1 1-54-16,3 0-75 0,-4-1-30 15,-2 0-41-15,-4-1-71 0,-3-2-15 16,-4-1 45-16,10 8-135 0</inkml:trace>
  <inkml:trace contextRef="#ctx0" brushRef="#br0" timeOffset="24877.91">20763 9214 357 0,'-4'-7'273'16,"1"1"39"-16,2 0 26 0,1 3 1 0,1 3-30 15,0 1-54-15,1 1-51 0,0 1-50 16,0 1-26-16,-1 2-13 0,0 4-20 15,-3 2-27-15,-3 3-24 0,-3 4-18 16,-3 4-11-16,-2-1-5 0,-1 2-11 16,0-3-18-16,3-3-17 0,4-6-5 0,1-2 0 15,4-5 1-15,3-1 5 16,1-3-3-16,3-3 2 0,3-1 6 0,4-4 3 16,5 0-23-16,3-2-48 15,2-2-45-15,4 4-71 0,-3 0-96 0,-1 2-51 16,-4 3-49-16,-4-1 28 15,-4 2 93-15,-4 3-50 0</inkml:trace>
  <inkml:trace contextRef="#ctx0" brushRef="#br0" timeOffset="25160.08">20584 9481 1210 0,'-7'9'510'15,"2"-1"-170"-15,-1 1-81 0,3-1-58 16,3-1-48-16,3-2-50 0,3-1-32 0,3-1-15 15,5-1-2-15,4 0-1 0,1-1-10 16,3-1-15-16,0 1-11 0,-4 0-5 16,-2 1-1-16,-4-1 1 0,-5 2 2 15,-3 0 0-15,-2 2 5 0,-3 2-5 16,-2 2 4-16,-1 3-7 0,-3 2-2 0,-3 2-2 16,0 3-6-16,3-1-1 15,2-1-1-15,4 1-5 0,3-4-1 16,4-2-11-16,3-2-8 0,4-3-2 0,2-2 0 15,4-4 0-15,5-3-26 0,0-5-53 16,3-3-110-16,2-3-190 0,0-5-249 16,-2-7-18-16,6 0-48 0</inkml:trace>
  <inkml:trace contextRef="#ctx0" brushRef="#br0" timeOffset="25461.28">21149 9230 2652 0,'-21'8'259'0,"1"0"-53"0,-3 5-63 16,3 1-50-16,6 1-38 0,2 0-28 15,5 3-14-15,4-1-11 0,3 1-6 16,3 2 8-16,3-1-8 0,4-1 4 0,2-1 0 16,4-2-5-16,1-5 5 15,1-5-2-15,2-6-2 0,2-4-3 0,1-6-4 16,-2-4 2-16,-1-4 5 0,-4 0 6 15,-5-2 0-15,-5 1 5 0,-4 0-1 16,-3-1-4-16,-3 1-2 16,-4 1-4-16,-3-1-20 0,-4 2-30 0,-2 1-34 15,-1 2-27-15,-1 4-18 0,1 3-21 16,4 4-65-16,1 4-89 0,4 2-148 16,5 0-145-16,3 2-240 0</inkml:trace>
  <inkml:trace contextRef="#ctx0" brushRef="#br0" timeOffset="25687.75">21390 9139 988 0,'12'2'638'0,"2"3"-125"0,-1 4-128 15,-6 3-118-15,-8 2-81 0,-4 3-69 16,-5 5-48-16,-1 2-25 0,-4 1-16 16,0 0-12-16,0-2-7 0,2-1-5 0,3-3-4 15,1-3 0-15,4-4-4 0,1-3-3 16,4-4-4-16,5-2 1 0,1-2 1 15,3-1-2-15,3-1 6 0,4 0-4 16,4-1-2-16,0-1-24 0,2 0-47 16,-3 0-84-16,-1 0-81 15,-2 0-137-15,-5-2-208 0,-4-2-24 0,-3-2-142 16</inkml:trace>
  <inkml:trace contextRef="#ctx0" brushRef="#br0" timeOffset="25853.87">21146 9563 1744 0,'-2'18'787'16,"2"-3"-640"-16,2 1-59 0,4-5-28 0,4-3-17 15,4-1-4-15,3 0 1 16,3 1-6-16,4-1-6 0,2 0-14 0,2-1-23 16,0-3-56-16,2-4-117 0,0-3-211 15,-2-6-323-15,2-5-355 0</inkml:trace>
  <inkml:trace contextRef="#ctx0" brushRef="#br0" timeOffset="26137.34">21737 9193 2435 0,'-10'10'532'0,"1"2"-387"0,-4 5-43 0,2-3-35 16,-1 0-32-16,2 1-23 0,-1 0-6 15,-1 0-8-15,1 2-5 0,-3-1-8 16,3-2-8-16,0-1-13 0,1-1-12 16,-1-2-10-16,2-3-6 0,2-1 5 0,2-1 1 15,2-3-5-15,2-1-12 16,2-3-4-16,5-2 1 0,4-1 13 0,7-1 22 16,2 0 7-16,6 1-1 0,1 1-4 15,3 0-6-15,1 1-10 0,1 1-7 16,-1 2-34-16,-1 1-79 0,-3 0-232 15,-2 0-7-15,-4-1 29 0,-5-2 99 16,-4 1-69-16</inkml:trace>
  <inkml:trace contextRef="#ctx0" brushRef="#br0" timeOffset="26368.54">21984 9220 1338 0,'-6'1'515'0,"-1"2"-156"0,-4 4-91 16,-2 4-81-16,-4 7-50 0,-2 3-25 0,0 1-20 15,-1 0-32-15,2-2-18 0,1-2-16 16,3-2-13-16,4-3-6 0,4-3-6 16,3-2-4-16,4-2-4 0,4-1 0 0,3 0 0 15,4-1 0-15,7-1 2 16,2 0-1-16,5 0 3 0,1-1-18 0,4 0-2 16,0 0-13-16,0-1-31 15,0 0-34-15,-1-1-90 0,-4 0-114 0,-6 0-199 16,-9-3-134-16,-12-3 96 0,-3 2 6 15</inkml:trace>
  <inkml:trace contextRef="#ctx0" brushRef="#br0" timeOffset="26569.61">21590 9502 1340 0,'3'9'675'0,"4"0"-484"16,2 2-4-16,6-2 7 0,6-4-16 15,7-2-47-15,9-1-31 0,6-2-22 16,6-1-26-16,0-1-19 0,-1 0-19 16,-5 1-26-16,-6 0-62 0,-6 2-98 0,-6 1-129 15,-5 1-220-15,-9-2-201 16,-5 0-204-16</inkml:trace>
  <inkml:trace contextRef="#ctx0" brushRef="#br0" timeOffset="27018.14">21749 9582 2083 0,'-7'16'277'0,"0"1"-98"0,0 7-70 15,2-2-59-15,1 0-39 0,2 2-3 0,0 1 5 16,1 1 7-16,1-1 0 16,0-3-2-16,0-4-18 0,0-2-22 0,1-5-15 15,-1-2-19-15,0-3-8 0,0-3-15 16,1-3-13-16,1-2-7 0,0-3 6 15,2-3 21-15,1-1 28 0,1-3 26 16,1-1 13-16,0-2 15 0,1-1 9 16,1-3 10-16,0 1 18 0,2 2 17 15,1 1 17-15,1 4 14 0,0 2 3 16,2 3-7-16,1 2-18 0,0 2-17 0,2 3-20 16,1 3-11-16,0 3-2 15,1 2-3-15,-4 1 0 0,-1 2-1 0,-2-1-2 16,-3-1 3-16,-5 0 0 0,-2-2 4 15,-4 0 0-15,-4 0-13 0,-4-2-20 16,-7 0-15-16,-2 0-10 0,-5-1 5 16,-1 1 7-16,-2 0 4 0,1-2 3 15,0 0 6-15,2-1 4 0,3 2 12 0,3 0 8 16,6-1 3-16,5 0 9 16,4-2 9-16,4 1 3 0,5-1 4 0,3 2-3 15,5-1-15-15,4 2-11 16,4-1-13-16,5 1-2 0,3 0-15 0,1 2-41 15,1 0-63-15,4 0-140 0,-5-1-133 16,-1-1-190-16,-6-2-70 0,-4-1-92 16</inkml:trace>
  <inkml:trace contextRef="#ctx0" brushRef="#br0" timeOffset="27206.86">22331 9853 2588 0,'6'0'308'0,"0"2"-144"16,2-1-54-16,-1 1-36 0,-4-2-49 15,-1 1-50-15,-1 0-74 0,-1 1-118 0,0 0-192 16,-3-1-300-16,-14-8-41 16,10 9-34-16</inkml:trace>
  <inkml:trace contextRef="#ctx0" brushRef="#br0" timeOffset="30078.4">17564 10288 710 0,'1'-6'340'0,"1"2"33"15,1-3-3-15,-1 3-30 0,0-2-44 16,-1 3-56-16,0 1-53 0,1 2-49 16,-2 1-36-16,-2 1-34 0,1 2-29 15,-1 3-16-15,-1 3-12 0,-1 4-6 0,-2 6-1 16,0 4-4-16,-3 4 2 16,-1 2 1-16,-2 0-1 0,0-2-2 0,1-4 2 15,2-4-4-15,2-3-2 0,3-4 3 16,3-2-1-16,4-2-5 15,4 0 0-15,4-2 3 0,5-1-5 16,6 1 6-16,1 1-1 0,8-1 0 16,0 0 3-16,4 1-5 0,0-3-11 0,-1 0-39 15,0-1-45-15,-4 0-85 16,-5-2-149-16,-6-1-221 0,-4-3-112 0,-6-2-204 16</inkml:trace>
  <inkml:trace contextRef="#ctx0" brushRef="#br0" timeOffset="30267.04">17684 10325 1729 0,'-1'7'419'0,"0"1"-110"0,-2 4-85 16,3 3-59-16,-1 0-49 0,0 6-39 0,1 3-30 16,1 4-19-16,0 2-16 0,-1 2-2 15,5 0-6-15,0 3-2 0,1-2-11 16,0-2-40-16,2-1-70 0,1-5-135 15,0-1-190-15,2-7-201 0,-2-6 38 16,1-5-117-16</inkml:trace>
  <inkml:trace contextRef="#ctx0" brushRef="#br0" timeOffset="30601.92">17822 10427 1068 0,'3'-12'448'0,"2"2"-20"0,3-2-63 0,0 6-86 16,2 3-88-16,4 2-52 15,2 2-39-15,1 2-22 0,2 1-17 0,2 2-15 16,-2 2-12-16,2 3-9 0,-3 2-6 16,-4 1-2-16,-2 1-5 0,-4-1-3 15,-1-1 0-15,-2 0 0 0,-4 0 2 0,-2-1 2 16,-3 2-1-16,-3 0-3 16,-2 2-3-16,0-1-1 0,-1-1-6 0,-1 0-1 15,-1-1 2-15,2-1-8 16,1-1 7-16,2-1 1 0,2-2-6 0,3-1 4 15,2-1-3-15,2 0-2 16,3-1 3-16,3 1 2 0,3 1 4 0,2 1 2 16,3-1-2-16,1-1-1 0,2-1-1 15,2-1 0-15,0-2-3 0,4-2-17 16,0-2-34-16,2-2-26 0,-2-2-55 0,0-2-70 16,-4-3-91-16,-2-1-146 0,-4-2-139 15,-3-3 14-15,-1-4-129 0</inkml:trace>
  <inkml:trace contextRef="#ctx0" brushRef="#br0" timeOffset="30854">18351 10368 909 0,'1'-3'440'0,"2"2"-15"0,0 0-43 0,0 4-50 0,-1 0-67 16,-1 0-70-16,1 3-62 16,-3 2-51-16,-1 5-33 0,-2 2-22 0,-2 3-2 15,-3 2-4-15,0 1-7 0,-4 0-5 16,3 0-12-16,-2-1-13 0,0-1-13 15,2-2-12-15,3-2-10 0,3-1 4 16,2-1 3-16,3-3 16 0,3-3 16 16,3-1 7-16,3-3 5 0,4-1-3 15,3-1-4-15,3-1-3 0,4-2 1 16,1 0-35-16,2-1-101 0,-2-1-82 16,0 0-132-16,-5-1-151 15,-4 0-5-15,-3-3 62 0,-8-5 83 0,2 3 63 16</inkml:trace>
  <inkml:trace contextRef="#ctx0" brushRef="#br0" timeOffset="31010.42">18482 10464 659 0,'-14'-7'412'0,"2"2"65"0,-2 0-27 0,5 8-65 15,4 4-78-15,0 2-84 0,0 5-66 0,1 3-47 16,0 4-41-16,1 2-26 16,1 4-21-16,-1 1-10 0,1 2-8 0,2 1-4 15,0-1-2-15,4-1-37 0,2-2-77 16,1 1-137-16,2-4-255 0,0-4-251 15,3-1-315-15</inkml:trace>
  <inkml:trace contextRef="#ctx0" brushRef="#br0" timeOffset="31386.31">19006 10388 1385 0,'-16'0'833'0,"-1"1"-591"15,-6 0-37-15,0 2-23 0,2 3-24 0,-1 2-42 16,2 5-41-16,2 2-18 0,2 3-29 16,3 1-10-16,3 1-5 0,4 3 3 15,5 0 0-15,2 2-3 0,3-3-2 16,4-2-7-16,0-5-1 0,2-4-3 15,3-3-2-15,0-4-1 0,3-3 1 16,-2-3-3-16,4-6-1 0,0-3 1 16,0-4-4-16,1-6 1 0,1 0 1 15,-3-4-5-15,-4 1-3 0,-4-1-5 16,-7 2-5-16,-4-2-7 0,-5 3-10 0,-3 0-16 16,-3 1-18-16,-1 4-25 15,-3 4-5-15,2 4 2 0,0 5 8 16,3 6-6-16,1 4-57 0,3 4-115 0,4 0-189 15,2 1-49-15,-2-2 66 0,8 2-69 16</inkml:trace>
  <inkml:trace contextRef="#ctx0" brushRef="#br0" timeOffset="31556.6">19046 10381 796 0,'16'-7'607'16,"-1"3"-42"-16,3-1-123 0,-5 5-104 0,-3 4-74 15,-4 5-66-15,-2 4-51 0,-3 6-58 16,-1 3-39-16,-1 3-31 0,-1 0-23 15,-1-1-9-15,1-1-24 0,0 1-23 16,-1-3-31-16,1-2-46 0,1 0-57 16,0-3-108-16,1-3-167 0,-1-3-197 0,-2-4 27 15,4-2-32-15</inkml:trace>
  <inkml:trace contextRef="#ctx0" brushRef="#br0" timeOffset="32224.79">19176 10379 2174 0,'5'-3'258'15,"0"0"-119"-15,3 0-24 0,0 0-7 0,2 3-40 16,2-1-31-16,1 2-15 16,4 1-1-16,3 0-3 0,0 2-2 0,0 2-6 15,0 2-3-15,-4 3-4 0,-4 4 4 16,-3 2-9-16,-3 2 1 0,-5 2-1 15,-4 2-8-15,-4 1-4 0,-1 1-20 16,-2 1-40-16,-1-1-50 0,0-1-96 16,0-4-130-16,2-3-127 0,2-5-20 15,2-4 110-15,3-4 149 0,2-2 151 16,1-4 98-16,1-3 51 0,2-4 51 16,1-3 36-16,1-1 52 0,0-1 53 15,3 1 29-15,0-2 4 0,2 3-27 0,0 2-47 16,2 1-69-16,0 1-61 0,1 2-39 15,0 1-25-15,1 1-4 0,0 2-4 16,1 0-6-16,0 1-12 0,0 1-25 16,-2 0-27-16,-2 0-40 0,-1-2-52 15,0-2-58-15,-2-2-46 0,-2-2 1 0,0-1 29 16,-1-4 36-16,-1-1 69 16,0-2 44-16,0-1 36 0,-2-1 54 15,-1-1 17-15,-1-1 9 0,0 1 20 16,-2 0 48-16,0 4 76 0,-1 5 91 0,0 5 71 15,1 5-21-15,-1 4-67 16,-1 5-88-16,0 6-59 0,1 4-14 0,-1 4-15 16,1 6-13-16,-1 0-25 0,1 2-23 15,0 2-17-15,1-1-18 0,0 1-35 16,2-2-55-16,1-4-73 0,1-2-85 0,0-5-76 16,1-5-51-16,-1-4-11 15,1-7 47-15,1-6 78 0,1-8 78 0,1-5 72 16,3-6 38-16,1-6 22 0,2-2 14 15,1-1 9-15,-1 1 24 0,2 0 51 16,-1 4 60-16,-2 4 162 0,-3 7 179 16,-2 7 94-16,-2 7 70 0,0 7-164 15,-2 4-157-15,-1 7-86 0,-2 6-81 0,-4 4-50 16,0 8-35-16,-1 1-11 16,2 1-14-16,0-2-20 0,2 0-49 0,2-3-105 15,2-3-202-15,-1-5-358 16,1-6-458-16</inkml:trace>
  <inkml:trace contextRef="#ctx1" brushRef="#br0" timeOffset="14134.42">22472 13511 0,'0'0'0,"0"0"0,0 0 16,0 0-16,0 0 15,0 0-15,0 0 16,0 0 0,0 0-16,0 0 15,0 0 1,0 0-16,0 0 16,0 0-16,0 0 15,0 0 1,0 0-16</inkml:trace>
  <inkml:trace contextRef="#ctx0" brushRef="#br0" timeOffset="32906.17">20073 10404 2289 0,'-9'3'260'0,"1"1"-53"0,-1-1-57 16,1 0-27-16,6-3-28 0,1 0-26 15,2-1-18-15,4-1-6 0,2 0-8 0,6 0 1 16,7 1-5-16,7 0-13 16,5 1-9-16,2 1-5 0,0 1-6 0,-3 1 3 15,-3 1-5-15,-6 0 1 0,-2 0-1 16,-6 0-2-16,-6-1 4 0,-3-1-2 15,-4-1 2-15,-2 0-5 0,-3 1-12 16,-3 0-3-16,-3 2-1 0,-4 2-1 16,-4 1 13-16,0 3 3 0,-4 0 6 0,2 2-1 15,1 3-5-15,2-1-1 16,5 3-4-16,4 2 4 0,2 0 5 16,2 1 2-16,4 2 0 0,2-1-2 15,3 0 1-15,2-3-7 0,4-2-1 0,3-3-23 16,2-1-14-16,3-4-15 0,1-2-17 15,1-2-18-15,0-3-49 0,0-4-76 16,-2-2-95-16,0-5-172 0,-3-4-83 16,-9-9 9-16,3 5 48 0</inkml:trace>
  <inkml:trace contextRef="#ctx0" brushRef="#br0" timeOffset="33208.72">20295 10534 1668 0,'2'5'260'0,"3"2"-135"0,0 2-65 0,3-1-9 15,0-1-2-15,2-1-7 0,3-1-9 16,3-3-9-16,2-1-5 0,2-2-2 16,3-2-4-16,-2-3-19 0,0 0-30 0,-4-1-36 15,-2 1-32-15,-3-3-11 16,-2 0 15-16,-2 0 9 0,-1-3 13 0,-2 0 19 16,-1-1 12-16,-1 0 24 15,-2 2 29-15,-1 2 41 0,-1 2 64 0,0 3 68 16,-1 4 42-16,0 5 11 0,-2 3-36 15,0 5-45-15,-2 3-46 0,0 6-40 16,0 3-31-16,0 4-23 0,-1 3-5 16,0 1-4-16,4 0 0 0,0-2-6 15,2 0-31-15,3-3-65 0,2-1-90 16,3-4-125-16,2-4-210 0,0-7-118 16,3-5-174-16</inkml:trace>
  <inkml:trace contextRef="#ctx0" brushRef="#br0" timeOffset="33525.73">20843 10286 1785 0,'2'-4'386'16,"-1"1"-55"-16,5-1-34 0,-1 1-60 0,4 0-89 16,1 1-61-16,3-1-23 15,3 1-2-15,8 0-5 0,3-1-13 0,4 0-16 16,5-1-13-16,-2 0-12 16,0-1-5-16,-2 2-1 0,-5 1-10 0,-3 0-13 15,-4 1-29-15,-6 1-35 0,-5 0-42 16,-3 0-61-16,-5 1-62 0,-4 0-159 15,-3 0-247-15,-5-1 46 0,-5 1-161 16</inkml:trace>
  <inkml:trace contextRef="#ctx0" brushRef="#br0" timeOffset="33665.54">21002 10307 1133 0,'-15'13'594'0,"4"1"-188"0,-3 5-118 0,7-3-76 0,4-1-61 16,2 3-47-16,2-1-23 0,1 2-16 15,2 2-10-15,1-1-18 0,1 1-18 16,2 0-17-16,-2-1-34 0,3-1-53 15,-1-4-62-15,-1-3-87 0,-2-2-76 16,-1-3-64-16,-1-3-93 0,-3-5-18 16,1-5 100-16,-2-6 77 0,5-1 44 15</inkml:trace>
  <inkml:trace contextRef="#ctx0" brushRef="#br0" timeOffset="33902.15">21087 10425 193 0,'10'-16'249'0,"0"6"33"0,2-2-5 15,0 11-55-15,-5 7-68 0,1 6-11 16,-2 5-13-16,-3 6-19 0,-2 5-8 15,-3 3 15-15,-4 0 5 0,-2 0-4 0,-3-4-27 16,-1-3-39-16,-1-4-16 16,-2-4-7-16,0-3-8 0,-3-3-6 0,2-3-4 15,0-2-7-15,1-2-5 16,3 0-2-16,3-1-2 0,2 0-6 0,3 0-12 16,3-1-11-16,2 1 2 0,3 0 13 15,2 2 13-15,3 0 19 0,1 0 1 16,5 0-6-16,3-2-4 0,3-1-11 15,5-2-1-15,1 0-11 0,3 0-86 16,-1-1-190-16,-4-4-333 0,-3-2-273 16</inkml:trace>
  <inkml:trace contextRef="#ctx0" brushRef="#br0" timeOffset="34095.72">21219 10433 2219 0,'9'-3'284'0,"3"0"-97"16,4-1-21-16,5 0-48 0,0 0-56 16,4 0-28-16,4 1-4 0,0 2-4 0,-2 0-9 15,-2 3-8-15,-6 0-11 16,-4 2-29-16,-6 1-56 0,-3-1-61 0,-4 0-76 16,-4-1-138-16,-3-1-228 15,-6-2-52-15,-2 0-124 0</inkml:trace>
  <inkml:trace contextRef="#ctx0" brushRef="#br0" timeOffset="34248.8">21176 10538 2067 0,'6'7'264'0,"2"-1"-118"0,4 1-50 0,4-3-26 16,3-3-20-16,4 0-6 16,5-2-2-16,2 0 3 0,3-3-5 15,1 1-16-15,-2-4-46 0,-3 1-79 0,-5-1-129 16,-5-1-183-16,-7-3-194 0,-4-3 34 15,-1-4-109-15</inkml:trace>
  <inkml:trace contextRef="#ctx0" brushRef="#br0" timeOffset="34418.37">21508 10225 1185 0,'-6'7'648'0,"0"3"-195"0,-1 6-122 16,0 3-91-16,-1 3-79 0,2 2-65 15,-1 3-54-15,1 2-28 0,0 3-11 16,0-2-5-16,2 2-5 0,1-2-33 15,2-3-64-15,1-1-84 0,1-4-128 16,0-3-182-16,-5-2-157 0,-3-5 92 16,0-3-44-16</inkml:trace>
  <inkml:trace contextRef="#ctx0" brushRef="#br0" timeOffset="34565.15">21337 10677 939 0,'-3'13'595'0,"2"0"-175"0,0 7-74 0,3-2-77 16,0 0-91-16,1-1-83 0,3-1-51 15,3-3-34-15,3 0-7 0,5-2-3 16,4-3 0-16,1-1 0 0,3-3-20 16,0-4-65-16,0-4-141 0,-1-4-134 0,-1-4-136 15,-3-5-42-15,-2-4 91 16,-6-7 67-16,6 2 89 0</inkml:trace>
  <inkml:trace contextRef="#ctx0" brushRef="#br0" timeOffset="34783.89">21658 10394 512 0,'-9'-15'466'0,"4"2"60"0,3-3-71 0,5 3-146 15,6 4-89-15,2 1-59 0,4 1-47 0,4 2-30 16,2 2-15-16,4 3-13 0,1 2-11 16,4 2-14-16,-2 3-7 0,-1 1-7 15,-3 0-5-15,-3 1 1 0,-4 1-8 16,-2-3-23-16,-3-1-28 0,-4 0-40 15,-4-2-59-15,-4 1-127 0,-4 0-254 16,-9-3-204-16,-3 1-169 0</inkml:trace>
  <inkml:trace contextRef="#ctx0" brushRef="#br0" timeOffset="35148.41">21551 10534 1638 0,'6'3'198'0,"4"-1"-72"16,2 0-1-16,4-3 15 0,2 0-15 15,4-2-13-15,2 1-8 0,4-1-7 16,0 2-10-16,0-1-26 0,-1 0-23 0,-4-1-20 16,-6 1-3-16,-4 0 0 15,-6 1 2-15,-4 2 5 0,-4 0-1 0,-4 3-1 16,-4 1-5-16,-4 4-3 0,-3 2 0 16,-6 5 0-16,0 2 16 0,-3 4 8 15,1 1 6-15,3 1-3 0,4 1-14 16,6-1-13-16,4-1-8 0,5-2-3 15,4-2 1-15,3-4 3 0,5-3 6 16,3-6 7-16,4-4 5 0,5-4 0 16,-1-3-6-16,2-5-7 0,0-3-4 15,-1-3-6-15,-1-3-2 0,-2-1 0 16,-1-1 0-16,-3-2 4 0,-3-1-4 0,-4 0 1 16,0-2-5-16,-6 3-3 0,-2 1-5 15,-3 4-18-15,-5 2-25 0,0 3-26 16,0 2-7-16,-1 4-7 0,3 4-31 15,1 2-91-15,3 2-182 0,2 0-248 16,2-1 39-16,5 2-79 0</inkml:trace>
  <inkml:trace contextRef="#ctx0" brushRef="#br0" timeOffset="35347.36">21995 10502 719 0,'12'3'577'0,"0"2"-5"16,0 3-142-16,-3 2-124 0,-4 2-84 15,-3 3-48-15,0 0-41 0,-1 2-33 16,-1 2-21-16,-1-3-30 0,-3-1-17 15,4-2-21-15,-2-3-14 0,4-3-8 16,0-2-15-16,1 0-12 0,0-3 1 16,2 0-1-16,3-1 13 0,3-2 13 0,4-1 5 15,2-1 1-15,0 0-22 16,0-2-3-16,0 1-3 0,-2 1 0 16,-3 0-20-16,0 1-58 0,-3-1-100 0,-4 1-130 15,-2 1-207-15,-6-3-102 0,-2 3-159 16</inkml:trace>
  <inkml:trace contextRef="#ctx0" brushRef="#br0" timeOffset="35674.8">21986 10833 1753 0,'-6'20'628'16,"1"-2"-334"-16,0 2-91 0,2-5-51 0,3-5-49 16,0-2-38-16,0-2-37 0,3-3-15 15,0-2-3-15,2-3-4 0,0-2 1 16,3-2-5-16,5-2-4 0,2-3-2 15,4-1 2-15,7 0 2 0,0 0 6 16,4 0 1-16,1 5 0 0,-2 3 7 16,1 2-1-16,-4 4 5 0,-3 3 7 15,-4 1 8-15,-5 4 1 0,-4-1-2 16,-4 0-5-16,-5 1-8 0,-1-2-12 0,-5 0-1 16,-5 2-12-16,-3-2-3 15,-2 1 0-15,-3-1-4 0,0 0 2 16,-2-2-4-16,-1-2 0 0,1 0-8 0,0-3-10 15,2-2-9-15,5-3-5 0,2-1 6 16,4-1 6-16,4 1 1 0,2-1-16 16,4 1-44-16,5 1-99 0,3-2-205 15,2-1-355-15,4-1-341 0</inkml:trace>
  <inkml:trace contextRef="#ctx0" brushRef="#br0" timeOffset="35844.97">22478 10949 2582 0,'11'3'383'0,"-1"0"-170"16,1 2-43-16,-5 1-37 0,-4-1-53 15,-2 0-52-15,0 0-63 0,0 0-45 16,0 0-24-16,0 0-24 0,2 1-30 0,0-1-90 16,1 1-254-16,-5-3-328 0,2-1-194 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32:0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8469 2970 1840 0,'-49'8'125'0,"0"0"48"16,-12 3 41-16,3 1 7 0,11 2-46 0,-1 0-42 15,3 0-30-15,2 4-8 0,4 0-6 16,2 5-1-16,3 1 0 0,1 5-17 16,0 3-14-16,1 3-18 15,1 4-13-15,1 2-6 0,3 2-7 0,1 0 1 16,5-1-7-16,4-3-5 0,9-1-2 15,9 1-4-15,10 3-1 0,11 3-3 16,9 3 1-16,9 2-3 0,11 0 1 0,9-2-2 16,7-5-4-16,7-7-2 0,8-6 4 15,5-7 2-15,6-5 0 0,2-6 4 16,0-7-4-16,-2-6 0 0,-2-4 2 16,0-5-1-16,-2-5 7 0,-3-2 1 15,-8-5 7-15,-6-6 5 0,-10-4 2 16,-10-4 5-16,-7-5-4 0,-10-3 2 15,-7-6 1-15,-7-4 1 0,-5-5 1 16,-7-1 3-16,-4-2 0 0,-6 0 1 16,-9 0 4-16,-10-2-1 0,-9-1 1 0,-12 0 3 15,-11 1 3-15,-12 2 3 16,-14 4-1-16,-10 3-4 0,-5 6-17 0,-3 8-5 16,7 8-6-16,7 8-4 0,11 6-2 15,7 6-13-15,9 6-20 0,5 4-34 16,6 7-50-16,5 6-76 0,5 10-157 15,7 6-459-15,2 8-549 0</inkml:trace>
  <inkml:trace contextRef="#ctx0" brushRef="#br0" timeOffset="1525.66">15226 3021 2123 0,'-23'2'190'0,"3"-1"14"0,-6 0 8 15,6 0-70-15,0-4-51 0,1 0-23 0,0 1 0 16,-2 1-5-16,0 3-8 16,-2 3-4-16,-2 6-11 0,-2 3-8 0,-4 6-1 15,-2 3-2-15,0 5-11 0,-2 1-1 16,3 5-6-16,4 4-10 0,1 0-1 16,4 1-7-16,3 2 0 15,5 1-1-15,5 2-1 0,5 1 6 0,5 4-1 16,7 3-1-16,6 2-1 15,9 2 1-15,6 1-3 0,9 1 3 0,6 2-2 16,6-2-1-16,1 0-8 0,0-4-7 16,-1-4-1-16,1-4-5 0,5-5 1 15,2-4 1-15,4-6 1 0,6-3 6 0,6-5 8 16,8-4 0-16,5-7 3 16,2-7 0-16,2-8-1 0,1-7 5 0,0-8-1 15,-1-3 5-15,-4-4 2 0,-4-2 1 16,-10 0 10-16,-7-3 9 0,-10-2 9 15,-8-3 9-15,-6-5-3 0,-3-4-3 16,-5-5-7-16,-5-2-5 0,-5-2-3 16,-6 1-1-16,-8-1 1 0,-8-3 2 0,-8 0 3 15,-7-3-2-15,-7 0 1 0,-9 1 3 16,-7 1 3-16,-9 0 2 0,-6 2-2 16,-9 3 0-16,-12 1-7 0,-9 3-6 15,-10 3-4-15,-3 4-7 0,-1 3-12 16,2 3-16-16,5 6-14 0,2 9-12 15,7 11-26-15,3 10-28 0,5 13-53 16,7 11-78-16,5 7-103 0,5 10-216 0,-1-1-177 16,6 8-175-16</inkml:trace>
  <inkml:trace contextRef="#ctx0" brushRef="#br0" timeOffset="7004.71">18942 2430 236 0,'-1'3'85'0,"2"-1"43"0,0 0 59 0,-1 1 64 16,0-3 41-16,0-2 9 16,0 2-25-16,1-1-18 0,-1 0-26 0,-1 0-15 15,0-1-21-15,0-1-28 0,-1 0-33 16,-1 0-37-16,-1 0-30 0,-1 1-11 16,-3 0 0-16,-2 1-3 0,-1 2-6 15,-2 1-19-15,-1 0-18 0,-3 2-3 16,0 1-5-16,-2 0 1 0,-2 1-6 15,1 0 0-15,-1-1 2 0,3 2 0 16,2 0-3-16,2-2-12 0,3 2-3 16,3-1-6-16,3 1-3 0,2 0 9 15,3-1-3-15,3 1 3 0,1 0 4 16,3-1 1-16,1 1 3 0,3-1 3 16,1 2 0-16,2-2-2 0,1 1 5 0,3-1 1 15,0 0-1-15,1 0 2 0,-1-1 1 16,-3-1-3-16,-2-1 4 15,-1 0 0-15,-3 1 0 0,-3 0 4 0,-2 0 1 16,-2 1 4-16,-4 1 0 0,2 1-1 16,-4 2 0-16,-1 1-3 0,0 1 4 0,-1 0-4 15,-3 0 2-15,0-1 0 16,-1 1 0-16,-2-1-1 0,-1-2-1 0,-2-1-3 16,1-1-2-16,1 0-13 0,1-2-13 15,1-1-22-15,3-2-31 0,3-1-28 16,1-1-38-16,3-2-74 0,2 1-121 15,2-2-247-15,1-1-17 0,5 1-161 16</inkml:trace>
  <inkml:trace contextRef="#ctx0" brushRef="#br0" timeOffset="7264.07">18962 2534 953 0,'0'-1'429'0,"0"0"-81"0,0 0-42 15,3 1-89-15,-3 0-80 0,3 1-28 16,-1 1-28-16,0 1-26 0,1 3-20 16,1 2-12-16,1 3-12 0,0 0-6 15,2 2-3-15,-1 2-17 0,1-2-40 16,1 0-84-16,-1-1-122 0,1-2-211 15,-3-3-120-15,1-2-202 0</inkml:trace>
  <inkml:trace contextRef="#ctx0" brushRef="#br0" timeOffset="7454.68">19131 2487 1105 0,'0'2'645'0,"-1"3"-282"0,0 1-81 0,-2 3-90 0,-2 1-88 16,-2 3-30-16,1 5-20 16,-2 2-19-16,0 1-17 0,1 4-9 0,-1 0-12 15,1 1-23-15,-1 0-32 16,2 2-53-16,2 0-78 0,1-3-100 0,0 0-135 16,2-5-141-16,-4-6 53 0,5 1-20 15</inkml:trace>
  <inkml:trace contextRef="#ctx0" brushRef="#br0" timeOffset="7954.42">19246 2755 1330 0,'-5'-1'502'15,"0"0"-231"-15,0 0-17 0,2-2-54 16,1 0-69-16,0 0-26 0,0-2-22 15,-1-1-22-15,1-4-12 0,0-3-13 0,1-4-9 16,1-2-4-16,-1-2-13 16,0-2-6-16,2 2 1 0,0 0-10 15,2 3 1-15,1 2 6 0,0 2-5 16,0 3-1-16,1 4 1 0,-1 1-3 0,2 2-2 16,0 2 1-16,1 3-16 0,0 1-14 15,1 2-16-15,0 3-8 0,0 1-1 16,-1 2 5-16,-1 2 4 0,-1 1 5 15,-1-1-10-15,-1 2-12 0,-2 1-9 16,-1-2-1-16,-1 1 21 16,-2-2 28-16,1-3 25 0,0-2 10 0,0-2 4 15,1-3-7-15,0-1-13 0,2-3-13 0,0-2-11 16,1-3-6-16,2-4 7 0,1-3 8 16,4-1 5-16,1 0 7 0,0 0 6 15,0 3 5-15,1 1 7 0,-1 3 12 16,-1 3 11-16,0 4 17 0,-3 6 20 15,-2 5 13-15,0 5 8 0,-3 5-4 16,0 0-19-16,-1 2-22 0,0 1-15 16,0-2-15-16,1 0-7 0,1-4-5 15,0-3-24-15,0-2-39 0,2-4-70 16,-1-3-106-16,2-4-140 0,-2-2-100 0,0-4 65 16,-3-5 81-16,6-2-42 0</inkml:trace>
  <inkml:trace contextRef="#ctx0" brushRef="#br0" timeOffset="8408.6">19463 2338 1061 0,'1'0'594'15,"2"0"-245"-15,0 1-46 0,2 2-90 16,-1 0-95-16,-1 2-42 0,0 4-30 15,0 3-12-15,1 3-11 0,0 3-8 0,0 2-3 16,0 2-4-16,-1 1-3 16,0 2-1-16,-2 0-13 0,2 1-11 0,-1-3-9 15,-1-2-19-15,0-3-6 0,-2-4-12 16,1-3-9-16,-1-4-5 0,1-3-5 16,1-2 2-16,0-5 8 0,1-2 22 15,2-2 18-15,2-4 21 0,0-2 8 16,1-4 7-16,2 0 11 0,0 1 7 15,1 1 7-15,1 4 15 0,-4 3 11 16,2 4 5-16,-2 3 6 16,-1 5-13-16,0 3-9 0,-2 4-1 0,0 6 2 15,-1 1-3-15,1 4 0 0,-3-1 13 0,-2 0-7 16,-2 0 0-16,0-2 8 16,-3-3-10-16,0 0 8 0,-2-4-2 15,0-2-6-15,-1-3-8 0,2-2-11 0,-2-4-8 16,1-1-15-16,-1-3-11 0,0-1-16 15,0-1-28-15,-2-1-34 0,2-1-31 16,1 0-38-16,3 1-54 0,3 2-99 16,2 2-150-16,2 1-77 0,4 2-233 0</inkml:trace>
  <inkml:trace contextRef="#ctx0" brushRef="#br0" timeOffset="8744.81">19824 2509 2018 0,'-16'3'218'0,"0"1"-5"0,-4 1 5 15,3 1-56-15,2 0-44 0,0 2-23 0,3 2-22 16,2 2-31-16,1 1-19 0,4 1-14 16,2 3-5-16,2 0-4 0,3 0-8 15,3 1-4-15,1-1-11 0,2-1-10 16,2-1-5-16,3-4 3 0,1-3 11 15,1-3 10-15,-1-4 8 0,2-3 2 0,-3-4 2 16,-1-3 2-16,-1-3 6 16,-2-4 4-16,-1-3 2 0,-2-2 5 15,-4-2 9-15,-2 1 3 0,-5 1 5 0,-2 2 2 16,-4 4-6-16,-1 1-5 0,-2 3 2 16,-2 4-9-16,1 3-6 0,-1 3-10 15,2 3-24-15,0 3-33 0,5 1-48 16,5 0-75-16,1 0-107 0,3 2-179 0,0-2-263 15,4 1-230-15</inkml:trace>
  <inkml:trace contextRef="#ctx0" brushRef="#br0" timeOffset="9521.54">19908 2308 573 0,'0'1'385'0,"0"2"-58"0,0 5-33 0,1 1-48 15,1 5-56-15,0 2-31 0,0 1-24 16,1 3-35-16,0 0-29 0,1 2-26 16,0 3-16-16,0 0-12 0,1 2-8 15,0-1-2-15,-1 1-4 0,0-4-6 16,2-1-16-16,1-5-32 0,-1-2-62 15,-1-3-94-15,-1-2-117 0,-2-4-163 16,-2-2-2-16,1-3-149 0</inkml:trace>
  <inkml:trace contextRef="#ctx0" brushRef="#br0" timeOffset="9710.09">20053 2361 1393 0,'-5'-13'719'16,"1"-1"-491"-16,-3-3-29 0,2 1-71 16,0 4-76-16,0 1-23 0,0 2-9 0,2 2-17 15,2 2-52-15,2 2-93 0,1 3-125 16,2 1-178-16,-1 2-173 0,-6-7 40 16,10 13 51-16</inkml:trace>
  <inkml:trace contextRef="#ctx0" brushRef="#br0" timeOffset="9838.26">20071 2516 1097 0,'4'5'347'0,"1"1"5"0,0 2-18 15,0 1-107-15,-1 1-92 0,-2 2-54 0,0 3-38 16,-1 2-27-16,1-1-12 0,0 1-31 16,1 0-71-16,1-2-121 0,3-1-170 15,-2-4-222-15,8 4-215 0</inkml:trace>
  <inkml:trace contextRef="#ctx0" brushRef="#br0" timeOffset="10104.95">20343 2423 1538 0,'-2'0'762'0,"-1"2"-494"0,-1 2-2 15,-4 1-52-15,-3 4-80 0,-3 1-44 16,-3 4-27-16,-1 2-23 0,-3 2-18 0,3 1-6 15,1 0-1-15,1 1-2 16,4-1-4-16,3 0-5 0,2-2-4 0,3-2 0 16,3-3-6-16,3 0-1 15,5-4-8-15,4-2-3 0,5 1-13 0,2 0-9 16,4-1-14-16,4 1-31 0,-1 0-31 16,2-1-115-16,0 0 5 15,-1-1-153-15,-2-2-280 0,-10-9-2 16,7 5-40-16</inkml:trace>
  <inkml:trace contextRef="#ctx0" brushRef="#br0" timeOffset="10274.32">20678 2685 1480 0,'4'-3'824'0,"1"2"-604"15,2-1-6-15,-1-1-59 0,2 2-95 16,-1 0-31-16,-2-1-11 0,0 2-22 0,-1 0-50 15,0 2-71-15,-1 2-112 16,0 0-200-16,-3 0-266 0,-1 2-257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34:4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 9849 1032 0,'-12'-1'231'16,"0"0"28"-16,-4 1 53 0,0 0-40 0,2 1-68 15,1 1-62-15,-3 1-52 16,2 2-15-16,-1 1-9 0,0 0 1 0,-1 2-4 16,2 1-15-16,2 1-6 0,1 1-19 15,2 2-4-15,2 3-2 0,1 2-9 16,1 2-1-16,3 5-2 0,1 4-1 16,3 5-1-16,3 5-1 0,3 4 0 15,3 0-4-15,6 0-1 16,4-1 1-16,4-1-5 0,2-3 4 0,4-3-1 15,2-4 2-15,3-5 1 16,5-7-6-16,1-7 2 0,6-7-2 0,6-5 4 16,1-5-2-16,4-6 0 0,-2-5 3 15,-4-3 2-15,-1-4 2 0,-4-2 4 16,-4-2 3-16,-4-3 11 0,-4-3 14 0,-1-2 8 16,-3-4 10-16,-5-3-5 15,-4-4 7-15,-3 0 7 0,-7-1-2 0,-5 4 2 16,-3 2-6-16,-6 2-11 0,-5 2-10 15,-2 3-5-15,-5 3-4 0,-5 3-3 16,-6 4 6-16,-6 4-7 0,-6 2-2 0,-4 5-4 16,-4 3-4-16,-3 1-1 15,-3 4-3-15,-1 2 1 0,0 2-4 0,1 4-2 16,-1 3-2-16,-1 3-8 0,1 4-7 16,3 3-15-16,4 5-19 0,2 3-24 15,5 2-22-15,3 3-23 0,5 4-42 16,1 1-60-16,8 2-92 0,2 2-159 15,-1 1-179-15,4 4-314 0</inkml:trace>
  <inkml:trace contextRef="#ctx0" brushRef="#br0" timeOffset="880.41">1515 11059 1453 0,'-18'4'286'0,"3"3"-93"0,-4 3 13 0,2 2-17 15,3 1-45-15,3 3-25 0,0 1-26 16,-1 1-18-16,3 3-22 0,1-1-20 16,2 0-11-16,1 1-12 0,1-1-5 15,4 2-3-15,2 1-2 0,5 3 0 16,2 2-2-16,3 4 2 0,5 2-3 15,2 0 3-15,3 0-4 0,5-3-6 16,2-3 5-16,4-4-3 0,3-1 1 16,4-4 5-16,1-1-1 0,3-5 1 15,2-3-1-15,2-5 1 0,-1-5 1 16,-2-7-1-16,-4-6 7 0,-1-8 8 0,-3-5 16 16,0-7 16-16,-1-7 15 15,-6-3 8-15,-1-5 0 0,-6-1-5 0,-4-3-8 16,-4-1-14-16,-4-3-5 0,-4-2-5 15,-5 2-6-15,-4 1-1 0,-5 5-4 16,-6 5-4-16,-6 9 2 0,-8 6 6 16,-7 10-5-16,-7 4-6 0,-5 7-2 15,-4 6-4-15,-6 4 1 0,-3 6-1 16,-3 5-5-16,0 3-2 0,3 4-6 0,4 4 3 16,5 2-5-16,5 4-5 0,5-1-2 15,8 2-9-15,4-3-14 0,6 0-40 16,7-2-55-16,7 1-97 0,6 0-169 15,5 3-265-15,2-1-16 0,5 1-179 16</inkml:trace>
  <inkml:trace contextRef="#ctx0" brushRef="#br0" timeOffset="3293.64">9744 12027 758 0,'-17'10'399'0,"0"0"-86"0,-3 1-19 16,0 0-20-16,2-1-32 0,-1 1-30 15,0 2-35-15,0 1-30 0,1 3-35 16,-2 2-27-16,3 2-19 0,1 2-30 16,3 2-15-16,4 3-14 0,4 1-1 15,5 4-3-15,6 2-1 0,5 1 0 16,6 1-2-16,3 0-2 0,7-2 2 0,3 0-2 16,6-3 0-16,1-3 2 15,1-5 0-15,-1-4 4 0,3-5-6 16,-2-4 4-16,1-6 1 0,-1-4 1 15,2-5 5-15,0-6-6 0,0-2 2 0,-1-5 11 16,-2-6 4-16,0-3 1 16,-3-6 8-16,0-4 1 0,-2-5 4 0,-3-4 8 15,-2-2-4-15,-7-2-1 0,-6-1-2 16,-4-1 0-16,-8 0-2 0,-4 2-5 16,-7 4-5-16,-5 6-1 0,-5 8-1 15,-10 6 0-15,-3 6-6 0,-5 5-2 16,-5 6-4-16,-2 3-7 0,-3 6 0 0,1 5-11 15,1 1-14-15,1 3-15 0,2 1-18 16,4 3-20-16,5 2-31 0,7 3-55 16,7 5-119-16,5 4-255 0,4 1-291 15,5 4-220-15</inkml:trace>
  <inkml:trace contextRef="#ctx0" brushRef="#br0" timeOffset="5486.77">16305 11981 482 0,'-6'-5'294'16,"-1"1"91"-16,0-1 36 0,0 0-74 0,2 2-68 15,0 0-54-15,1 0-47 0,-1 1-34 16,1-1-11-16,0 1-9 0,-1 1-19 15,-1 1-17-15,0 0-28 0,0 2-18 16,-1 0-6-16,-2 1-4 0,-3 1 1 16,-3 2-4-16,-1 2-7 0,-1 2-7 15,-4 3-8-15,1 2 3 0,-4 5-3 0,-1 3-1 16,1 4-5-16,-2 2 1 16,4 1-2-16,-1 2 4 0,3 1 0 15,0-1-3-15,4 2 1 0,3-2-2 0,4-1-3 16,4-1-3-16,3-2 4 0,6 0-7 15,4-1 3-15,4 0-3 0,5-1-2 16,7 1 6-16,4-4 3 0,5-1-2 16,4-3 2-16,1-2 0 0,4-2 2 15,0-3-1-15,1-4 2 0,-1-2-2 16,-2-3 1-16,-1-4 0 0,1-6-2 0,2-4 2 16,0-7 0-16,-3-5 3 15,-1-3 1-15,-5-4 3 0,-7-2 5 0,-3-1 4 16,-6-2 6-16,-6-1 4 0,-4 0 6 15,-6-1-6-15,-4 2 2 0,-6 2 1 16,-5 1-10-16,-6 2-2 0,-8 2-4 16,-5-1-5-16,-5 2 1 0,-4 3-3 15,-1 6-4-15,0 6-2 0,1 5-6 0,2 3-5 16,3 4-6-16,1 2-21 16,2 3-23-16,4 3-43 0,4 3-60 0,6 5-87 15,3 3-178-15,1 1-335 0,3 4-409 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47:30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14091 8415 584 0,'-24'-25'170'0,"1"2"-78"0,-3-5 4 16,5 6 21-16,-1 4 11 0,4 1-23 0,-1 1 10 16,-3 3 18-16,2 3-4 0,-4 3-8 15,0 5-39-15,-3 2-47 0,1 5-29 16,-3 5-16-16,-1 4-8 0,-4 5-3 16,2 5 5-16,-4 3 4 0,1 3 5 15,-3 1 6-15,2 3 5 0,2 1 2 16,2-1 5-16,5 0 0 0,2 1-3 15,5-3 0-15,6 3 7 0,3 1 9 0,6 0 4 16,4 3 2-16,6 3-9 16,5 2-10-16,4 2-9 0,3 0-9 0,6-2-2 15,3-2-3-15,6 1 1 16,3-3 1-16,8-1 2 0,4-5 4 0,3-2 4 16,4-2 9-16,3-4 9 0,4-1 5 15,4-6 7-15,3-3 10 0,1-4 14 16,2-6 16-16,0-5 8 0,-3-5 3 15,-6-2-14-15,-5-4-20 0,-6 1-13 16,-4-2-11-16,-3-1 1 0,-3-2 1 16,-1-2-1-16,0-3-3 0,0-3-8 15,1-2-2-15,-3-4-1 0,0-1-1 16,-2-4 4-16,-4 0 0 0,0 0 0 0,-4-1 2 16,-4 2-1-16,-4 1 3 0,-4 0-1 15,0 3 4-15,-3 0-2 0,-2 3 3 16,-1 3-2-16,-1 4-8 0,-1 2 4 15,-2 2-3-15,-2 2 7 0,0 1 6 16,-2-1 4-16,-1-2-2 0,-2-2-5 16,-1-3-3-16,-3-5 0 0,-3-3-4 0,-1-3-4 15,-5 0 1-15,-5-3-3 0,-4 0 1 16,-6 3 7-16,-4 2 6 0,-7 4 0 16,-4 3 1-16,-4 3 1 0,-3 4-11 15,-3 1-7-15,-3 4-12 0,-1 3-7 16,0 1-1-16,0 2-4 0,-1 2-3 15,0 0 3-15,-1 2-2 0,1 0-4 16,1 2-1-16,2-1-16 0,2 0 0 16,2-1 3-16,1 0 3 0,1 1 2 15,3-1-17-15,0 2-17 0,3 2-19 0,2 0-19 16,2 3-43-16,1 1-71 0,0 4-83 16,0 5-116-16,3 6-83 0,13 12-162 15</inkml:trace>
  <inkml:trace contextRef="#ctx0" brushRef="#br0" timeOffset="665.54">14312 9256 1602 0,'-3'-1'200'0,"2"2"-226"0,0 0-25 0,3 2 3 0,0 2 15 15,1 3 9-15,0 0 9 0,1 0 9 16,0 1 1-16,-1 0 3 0,0 0 5 16,0 1 1-16,-2-1 4 0,2 1 15 15,-1 0 14-15,0 0 8 0,2 1 4 16,0 0-9-16,1-1-5 0,2 2-7 15,2 0-3-15,2 2 3 0,4 0-1 0,3 0 4 16,3 2 4-16,6-1 3 16,3-1 1-16,6-3-1 0,4-1 1 0,5-6-1 15,4-2-4-15,4-3 1 0,2-2-8 16,3-2-7-16,-1-3-8 0,-3 1-6 16,-4 1-3-16,-6 1-14 0,-5 2-23 15,-7 2-24-15,-2 1-29 0,-8 1-34 16,-1 0-59-16,-6 0-116 0,-4-1-172 15,7 2-133-15,-14-5 194 0</inkml:trace>
  <inkml:trace contextRef="#ctx0" brushRef="#br0" timeOffset="1085.46">14867 9220 2513 0,'-16'-5'60'0,"6"4"-75"0,0-1-27 0,7 4-22 16,4 2-16-16,4 0-4 0,2 3 18 16,3 3 25-16,5 2 15 0,1 2 12 15,5 0 3-15,2-3 4 0,0-1 4 16,1-1 5-16,-1-1 2 0,0 0 6 15,2-2 5-15,1 0 5 0,-1 0 8 16,4-1 3-16,-3 1-5 0,0 1 0 0,-2-1-4 16,-2 1-2-16,-2-2-1 15,-4 0-2-15,-2 0-3 0,-2 1-1 0,-4 0 3 16,-2 2-4-16,-3 0-3 0,-1 3 7 16,-5 2 5-16,-4 2 12 0,-3 4 6 15,-5 3-4-15,-2 2-5 0,-2 1-8 16,-2-2-1-16,1-1-2 0,-1-4-9 15,3-1-5-15,2-2-16 0,3-3-18 0,1-2-26 16,4-2-44-16,4-1-66 16,1-1-89-16,3-2-97 0,0-1-84 0,5-1-15 15,3-1-138-15</inkml:trace>
  <inkml:trace contextRef="#ctx0" brushRef="#br0" timeOffset="2056.67">15582 9079 1918 0,'-12'-4'986'0,"5"1"-984"0,0 1-51 15,8 3 0-15,0 4-4 0,1 5-8 0,1 7 7 16,-3 10-21-16,-2 8-10 0,-4 8-11 16,-3 6-3-16,-4 3 25 0,-5 1 30 15,-2-1 32-15,-4-3 22 0,0-3 14 16,1-5 0-16,-2-6-9 0,4-9-7 16,0-7-8-16,4-7-12 0,3-6-15 15,2-5-28-15,4-4-39 0,3-5-37 16,4-8-34-16,4-5-17 0,4-10 16 15,4-6 31-15,2-3 47 0,1-1 42 16,3 6 42-16,1 7 43 0,-1 6 41 16,0 7 41-16,0 5 12 0,0 4-13 15,1 4-15-15,1 5-29 0,-1 3-27 0,3 5-19 16,-2 3-23-16,0 4-10 16,2 2 0-16,-3 3 3 0,-1-1 3 0,0 0 4 15,-4 0 4-15,-1-4 1 0,-2-2-4 16,1-4-20-16,-3-2-38 0,-2-2-62 15,-1-3-50-15,-3-1-39 0,-1-3-15 0,-2-2-5 16,-1-4 1-16,0-2 30 16,-1-6 45-16,0-6 53 0,0-2 48 0,0-4 37 15,2-2 43-15,-1 0 44 0,1-2 54 16,1-1 47-16,0 3 32 0,0 2 12 16,2 6 8-16,1 7-16 0,0 6-35 15,0 5-43-15,1 3-54 0,0 4-35 16,0 2-24-16,1 5-21 0,-1 4-6 15,-1 4 1-15,2 4 1 0,-2 3-1 16,-1 1-4-16,1-1-4 0,-3 0 5 16,0-4 6-16,-1-5 8 0,-1-3 7 15,4-6-2-15,-2-2-3 0,2-4-2 0,0-2-5 16,1-2-4-16,0-2-14 0,2-2-6 16,4-2-4-16,2-5-13 0,5-5 4 15,1-1 3-15,3-3 4 0,1 0 15 16,-2 3 7-16,-1 1 1 0,-2 3-2 15,-2 2 4-15,-2 3-2 0,0 3 0 0,-1 2 2 16,-2 2-4-16,-2 2 1 16,0 1-3-16,-2 1-10 0,0 0-28 0,0-2-39 15,-1-2-30-15,1-2 10 0,-2-4 29 16,0-2 38-16,0-6 34 0,-1-2 4 16,-1-4 3-16,-1-3 7 0,-1-1 8 15,-1-1 7-15,0 2 11 0,1 1 19 16,0 3 16-16,1 6 17 0,0 4 9 15,1 7-11-15,0 3-30 0,1 4-32 16,1 3-22-16,0 1-5 0,1 4 10 16,-1 3 5-16,2 5-3 0,-1 3-7 15,0 2-7-15,-2-1 5 0,0 3 2 0,-2-3 9 16,-1 2 2-16,-2-1 15 0,-2 1 17 16,0 1 6-16,0 2 0 0,0-1-16 15,1 0-23-15,2-3-17 0,2-1-39 16,3-4-64-16,1-3-96 0,2-2-105 15,3-4-92-15,0-6-50 0,4-4 96 0,-4-11 35 16,8-3 112-16</inkml:trace>
  <inkml:trace contextRef="#ctx0" brushRef="#br0" timeOffset="2717.04">16237 9081 1251 0,'-6'-7'430'0,"1"2"-226"16,0 0-78-16,1 1-57 0,2 4-34 0,1 1-27 16,1-1-24-16,2 3-2 0,2-2-4 15,1 0 8-15,2 0 16 0,1 0 6 16,3-2 8-16,0 0 2 0,1 0 2 16,2 0-4-16,2 1-7 0,0 0-6 15,-1 2-2-15,0 3-6 0,-3 1-7 0,-2 2-11 16,-4 3-6-16,-2 0 0 15,-5 3 7-15,-3 1 11 0,-4 0-1 0,-4 4-9 16,-4 0-10-16,-3 2 6 16,-1 3 8-16,-4-2 14 0,1 0 14 15,-1-2 2-15,3-3 5 0,1-1 6 16,4-4-2-16,4-1 5 0,3-2 2 0,2 1 3 16,3-2-1-16,1 0-8 0,6 1-11 15,1 0-8-15,3 0 0 0,4 3 1 16,5 0-2-16,5 0-5 0,2-1-2 15,3 1 0-15,1-2-27 0,-1-3-35 16,-2-1-54-16,-2-3-37 0,-6-2 10 16,-5-2 39-16,-4 0 58 0,-4-2 58 15,-3 1 35-15,-3-2 22 0,-2 0 22 0,-1-1 2 16,0 0-2-16,0 0-8 0,0 0-22 16,1 1-15-16,-2 0-19 0,2 2-11 15,1 1-10-15,1 2-11 0,0 2-3 16,0 0-3-16,0 3 10 0,0 2 13 15,1 1 15-15,0 1 5 0,0 2-3 0,-2 2-7 16,-1 0 0-16,-1 1 4 16,-3 0 8-16,-1 0 3 0,-1-1-2 0,-2-1-1 15,-4-1 1-15,2-1 5 0,-1-2 6 16,-1-3 5-16,4-1-2 0,2-2-4 16,3-1-16-16,4-1-17 0,2 0-19 15,3-1-12-15,2-2 1 0,2 1 3 16,4 0 11-16,5-1 7 0,4 1 1 15,4 0-2-15,3 1-4 0,2 1-4 16,2 0-27-16,-1 2-50 0,2 0-62 0,-1-1-94 16,1-1-103-16,-1-3-97 15,-2-3 30-15,-4-7 107 0,-1 3-45 0</inkml:trace>
  <inkml:trace contextRef="#ctx0" brushRef="#br0" timeOffset="3498.81">16575 9574 85 0,'9'-18'12'0,"2"-2"-14"0,4-9-5 16,0 1-1-16,0-2-5 0,1 1-1 15,-1 1 4-15,-1 0 9 0,0 3 22 0,-3-2 30 16,-2 3 48-16,-3-2 65 0,-3 4 64 16,-3 2 65-16,-2 2 39 0,0 5 6 15,-3 4-37-15,-1 3-57 0,0 1-45 16,-3 3-53-16,1 0-52 0,2 4-40 16,0 0-35-16,0 1-30 0,2 3-23 15,1 2-8-15,0 2-2 0,3 3 2 16,1 2 16-16,3 0 10 0,3-2 13 15,3-1 9-15,2 0 2 16,5-4 1-16,1-3-1 0,2-2 1 0,4-4 2 16,0-4 0-16,3-5 8 0,-1-3-2 15,-2-2-3-15,-4 0-2 0,-4 0-15 16,-5-1-16-16,-3-1-24 0,-2-1-37 16,-4-4-29-16,-3-1-16 0,-5-2 5 0,-7 0 24 15,-7-1 35-15,-7 3 43 16,-7 3 59-16,-3 6 55 0,1 6 36 0,1 7 1 15,3 7-40-15,5 6-58 0,3 5-53 0,6 4-32 16,5 2-17-16,6 5 1 16,4 3 9-16,5 0 10 0,2 0 1 0,3-3 7 15,1-2 11-15,0-3 7 0,2 0 13 16,-1-4 14-16,-2-1-2 0,1-2 15 16,-2-4 15-16,0-2 11 0,1-4 9 15,0-1-4-15,1-3-6 0,3-3-9 16,1-2 1-16,1-4-6 0,5-2-5 0,-2-3-4 15,4 0-9-15,0 0 4 16,-1 3 6-16,-1 2 5 0,2 4 3 16,-2 1-5-16,-3 4-12 0,-2 2-13 15,-2 4-8-15,-3 5-5 0,-2 4-2 0,-3 2 6 16,-1 4 7-16,-2 0 4 0,-2 0 13 16,0-1-1-16,-2-2 2 0,0 1-1 15,-2-1-5-15,3-3-3 0,0-1-8 16,0-3-13-16,1-3-30 0,0-2-66 15,1-1-98-15,0-5-90 0,0-3-80 0,-2-4-30 16,-2-3 60-16,-3-3 110 16,-4-1 115-16,-3-2 119 0,-4-2 95 0,-2 2 61 15,-2-1 47-15,-1 2-15 0,4 5-21 16,-1 3-12-16,5 5-18 0,2 3-27 16,2 4-34-16,4 4-31 0,3 4-20 15,3 2 3-15,3 5 15 0,3 0 19 16,3 1 16-16,4-1 8 0,1 0-8 15,2 1-11-15,1-2-8 0,3 0-2 16,0-2-7-16,2-3-14 0,2 0-15 16,0-4-25-16,2-2-17 0,-2-3-29 0,1-3-46 15,-3-3-60-15,0-4-64 0,0-3-12 16,1-5-29-16,2-5-68 0,0-5 64 16,2-6 46-16,0-2-79 0</inkml:trace>
  <inkml:trace contextRef="#ctx0" brushRef="#br0" timeOffset="4094.71">17613 9093 2271 0,'-9'-6'133'0,"1"3"-102"0,-2 1-23 0,2 5-41 15,-1 6-22-15,-1 4-9 16,-2 6 1-16,-1 4 21 0,-3 5 11 0,0 4 12 16,0 4 9-16,-1 4 12 0,3 0 16 15,2-1 10-15,2 1 11 0,3-2 3 16,2-1-6-16,5-6-6 0,3-5-2 16,4-9 0-16,1-5-4 0,2-6 2 15,3-3 2-15,2-5-9 0,1-6-2 16,4-6-2-16,0-7-4 0,-1-8 0 15,-3-5 3-15,-3-2-4 0,-6 0-5 16,-3 1-5-16,-5 2-13 0,-3-2-12 16,-5 0-17-16,-5-1-31 0,-4-1-9 15,-4 1 4-15,1 2 23 0,0 5 34 16,2 5 18-16,4 8-3 0,4 6-27 16,3 7-36-16,4 4-38 0,1 6-26 15,6 3-26-15,3 6-55 0,4 4-57 0,6 0-48 16,7-1 50-16,6-9 69 0,7-9 77 15,4-9 66-15,-1-8 27 0,-1-1 36 16,-5-1 63-16,-7 0 84 0,-5 4 106 16,-6 3 77-16,-3 3-18 0,-1 6-81 15,-2 3-83-15,-2 5-48 0,-3 6-25 0,0 4-17 16,-2 9-15-16,0 3-23 16,-1 5-13-16,-1 3-11 0,0 2-19 0,-1 0-13 15,0 2-12-15,-1-1 5 0,-2-4 18 16,-1-2 18-16,-1-2 6 0,0-4-23 15,-1-2-38-15,2-6-48 0,-1-5-25 16,3-5 5-16,0-5-3 0,0-5 2 16,0-3-30-16,0-5-50 0,1-6-31 0,-1-6 26 15,5-3-111-15</inkml:trace>
  <inkml:trace contextRef="#ctx0" brushRef="#br0" timeOffset="4468.88">17809 9050 1027 0,'3'-4'546'0,"0"1"-329"16,4-1-82-16,2-1-35 0,3 0-22 0,2 0-19 16,2 1-15-16,2 1-14 0,2 0-20 15,1-1-7-15,1 1-6 0,0 2 1 16,-1 2-2-16,-2 2-3 0,-3 2 2 16,-3 2-4-16,-4 0-4 0,-5 3 1 15,-3 1-4-15,-3 1 3 0,-3 2 6 16,-3 0 0-16,-6 1-5 0,-1 1 1 15,-1-1-1-15,0-2 6 0,3-2 9 16,0-1 3-16,2-2 3 0,-1-1 4 16,3-1 7-16,2 0 5 0,1-1 0 15,6 1-6-15,0 2-5 0,6 2-8 0,2 2-3 16,5 0 5-16,3 1-2 16,3 0 1-16,4-2 1 0,2-3-2 15,6-3 0-15,2-3-5 0,4-5-8 0,3-3-7 16,-1-3-21-16,-4-2-69 0,-4-2-102 15,-9 1-88-15,-6 1-32 0,-10 0 55 16,-7 1 97-16,-7 2 74 0,-7 2 15 16,-3 1-4-16,-5 2-2 0,-3 2 0 15,-4 3 23-15,-2 1 3 0,-3 3-142 0</inkml:trace>
  <inkml:trace contextRef="#ctx0" brushRef="#br0" timeOffset="5021.85">17881 9298 231 0,'-13'18'278'0,"2"1"45"0,-1 3 23 0,7-1-77 15,6-5-54-15,3-2-36 0,2-1-36 0,3-1-34 16,3-3-40-16,5-2-16 0,4-3-7 16,5-2 2-16,7-4 0 0,3-2-7 15,4-2-13-15,1-2-39 0,2-1-70 16,-2-1-75-16,-5 1-109 0,-6 0-88 16,-7 1-30-16,-10 1-8 0,-6 4 121 15,-8 2 113-15,-6 1 76 0,-6 3 61 16,-5 1 8-16,-1 1-2 0,-3 2 4 0,-1 2 5 15,2 1 4-15,-2 2 0 16,4 0 3-16,2 2 7 0,2 1 15 16,4 3 12-16,2-1 27 0,3 1 37 15,0 2 44-15,4-1 61 0,1 0 38 0,1 0 6 16,0 1-16-16,2 1-38 0,-1-1-38 16,2 2-43-16,-2-1-46 0,1-1-25 15,0 0-20-15,1-4-5 0,0-4-18 16,0-4-19-16,-2-4-14 0,1-3 3 15,-1-5 26-15,-1-3 16 0,-1-3 11 0,1-7-8 16,1-6-17-16,1-5-5 16,4-3-2-16,2-1 5 0,3-1 10 0,3 4 15 15,1 4 20-15,3 3 14 0,1 6 1 16,3 4-2-16,2 3-9 16,1 4-14-16,0 5-30 0,-4 5-37 0,-2 4-26 15,-6 4-11-15,-4 1 22 0,-5 1 26 16,-4 0 33-16,-6 0 27 0,-4 2 15 15,-5-1 20-15,-4-1 8 0,-2 0 1 16,0-3-7-16,1-2-14 0,-2-1-14 16,1-2-14-16,2-1-4 0,1 1-6 15,2-2-6-15,3-1-14 0,1 0-16 0,3 0-13 16,4-1-28-16,2 1-30 0,3 0-34 16,1-1-53-16,3 1-85 0,3-1-111 15,4-1-142-15,-1-6 35 0,12 0-14 16</inkml:trace>
  <inkml:trace contextRef="#ctx0" brushRef="#br0" timeOffset="5164.49">18625 9640 2196 0,'3'1'579'0,"4"2"-520"0,2 1-14 0,4 2 6 15,0 4-9-15,1 1-13 0,3 2-41 16,4-1-125-16,1-1-279 0,-3-8-489 0,0-2-145 15</inkml:trace>
  <inkml:trace contextRef="#ctx0" brushRef="#br0" timeOffset="16858.03">5460 9932 1660 0,'-32'-1'101'0,"2"2"-26"0,-3 2-5 16,7 4-21-16,7 3-29 0,2 5-11 0,2 7 7 15,2 3 3-15,4 7 2 16,4 3-1-16,6 6-5 0,5 4-5 0,7-1-3 16,7 0-6-16,9-6-4 0,6-1-1 15,5-3-2-15,8-3-1 0,3-2 4 16,2-3-2-16,4-4 3 16,2-2-1-16,-2 0-1 0,-2-2 3 0,-4 1-1 15,-3 1 1-15,-1-3-2 0,-4-3-3 16,1-4 1-16,-2-6 0 0,-4-6 4 15,-2-5 5-15,-4-7 5 0,-3-5-1 0,-3-8 2 16,-4-8 4-16,-5-9-2 16,-5-7 2-16,-6-7-1 0,-5-6 0 0,-6-3 4 15,-8 1 8-15,-8 1 29 0,-8 4 39 16,-6 7 39-16,-3 4 35 0,-2 5-5 16,-1 2-16-16,1 5-25 0,1 4-34 15,1 7-22-15,2 5-19 0,2 9-19 16,2 6-9-16,0 6-15 0,0 7-8 0,-1 5-8 15,-2 7-8-15,2 2-13 16,0 4-15-16,0 3-23 0,2-1-16 0,-3 4-23 16,0 1-22-16,3 2-27 0,-1 3-37 15,2-2-38-15,2-2-63 0,3-4-102 16,-1-6-114-16,4 1-155 0</inkml:trace>
  <inkml:trace contextRef="#ctx0" brushRef="#br0" timeOffset="19943.98">12029 11041 841 0,'-26'26'253'0,"2"-3"-208"16,-3 8-13-16,8-4 0 0,3 1 0 15,2 2-17-15,0 5-7 0,0 3 2 16,0 1 11-16,2 3 23 0,1 3 30 15,3 3 18-15,4 1 5 0,6-2-13 16,5-1-28-16,4-3-21 0,6-3-20 16,5 0-9-16,4-2-4 0,5-2-2 15,4-2-5-15,4-1 4 0,5-3-5 0,3-5 2 16,2-4 2-16,5-4 0 0,0-5 1 16,1-7 6-16,-1-5 2 0,-2-8 4 15,-1-7 1-15,1-8 2 0,-2-6 6 16,-2-8 11-16,-1-7 9 0,-4-8 0 15,-2-8-3-15,-6-7-9 0,-5-6-8 16,-8-1-5-16,-6 1 2 0,-9 3 6 16,-10 5 29-16,-9 1 33 0,-8 1 16 0,-8 2 8 15,-8 2-18-15,-5 6-26 0,-4 5-2 16,-3 8 5-16,-3 8-6 0,-1 9-5 16,-1 9-19-16,-2 9-23 0,-4 8-13 15,-3 8-5-15,-4 7-6 0,2 7-4 16,2 5-7-16,5 6-17 0,5 5-12 15,7 3-31-15,6 2-53 0,8 1-69 16,5 1-88-16,10 1-151 0,7-1-119 16,11 0-174-16</inkml:trace>
  <inkml:trace contextRef="#ctx0" brushRef="#br0" timeOffset="32070.37">10891 16569 1459 0,'-20'-4'227'16,"0"-2"-150"-16,-4-2-24 0,5-3 20 16,1 2 21-16,2 0 6 0,1 0 1 15,2 0-11-15,1 2-13 0,3 1-12 16,1 1-10-16,3 0-6 0,1 1 4 15,2 1 2-15,0 0-3 0,2 1-10 0,1 1-11 16,2 1-9-16,0 0-9 16,3 0-7-16,3 1-4 0,3 0 0 0,6-1-1 15,2 2 4-15,3 1-1 0,5 1-3 16,4 1 1-16,1 1 0 16,4 2-1-16,2 1 1 0,1 2-1 0,0 0 3 15,1-2-1-15,1-1 7 0,3-2 3 16,3-1 4-16,1-3 2 15,2 0-4-15,2-2 2 0,3-3 1 0,2-1-1 16,2-1-3-16,1 1-6 0,2-1-3 16,-1 1-1-16,-1 1-1 0,1 2 1 15,1 1 2-15,2 2 1 0,-1 3 0 16,-1 2-2-16,2 2 0 0,1 1 1 16,-2-1 0-16,-2 0 0 0,-1-3-1 0,-2-1 2 15,1-1 12-15,-1-1 17 16,3-4 11-16,0-1 10 0,2-4-9 0,1-2-14 15,2-1-6-15,-3 0-10 0,1 0-1 16,-3 2-6-16,2 2-1 0,1 2-1 0,2 2-3 16,0 1-2-16,0 3-6 0,1 2 2 15,0 1 0-15,-2 4 2 0,-3-1-1 16,-1 1 3-16,-3-2 2 0,1-2-3 16,-1-3-1-16,-1-2-2 0,0-3 0 15,-1 0 9-15,3-1 9 0,-2-1 1 16,0 0 5-16,-1 0-8 0,-1 0-3 0,1 0 0 15,-2 0-2-15,2 2-3 16,-1 1-3-16,-1 1-1 0,1 1-4 0,-1 3 2 16,0 1 0-16,0 1-4 15,-2 2 4-15,-2 0-2 0,-2 1 0 0,1-1 2 16,-1-2-4-16,1-2 2 0,1-2 0 16,-2 0 2-16,1-2 0 0,-3 0-1 15,0-1 3-15,0-1-4 0,-2 0-2 16,-2 1 0-16,-3 0-5 0,-5 1-10 15,-1 1-29-15,-3 0-51 0,-4 0-67 16,0 2-71-16,-3 0-107 0,-1 1-172 16,-6-2-258-16,-2 3-165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37:21.2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4-11T06:39:04.502"/>
    </inkml:context>
  </inkml:definitions>
  <inkml:trace contextRef="#ctx0" brushRef="#br0">7000 12150 171 0,'-2'-16'134'0,"2"0"7"0,0-4 9 16,0 0 25-16,1 4 11 0,0 3 35 0,1 1 26 16,-2 4 14-16,-2 3-1 0,2 1-7 15,-1 2-31-15,1 1-50 0,0 0-49 16,0 0-56-16,3 1-19 0,-1-1-3 16,0 0 5-16,2 1 3 0,1 0 12 15,0 0-1-15,2 1-1 0,2-2-2 16,2 2-13-16,4-1-9 0,2 1-10 15,1-1 0-15,3 0-5 16,1 0-8-16,2-1-1 0,2 0-4 0,2 0-2 16,1 0 4-16,1 0 2 0,1 0 1 15,1 2 4-15,0 0-1 0,0 1 0 16,3 1-3-16,3 1-2 0,3 0-3 0,2-1-2 16,4-1-3-16,5-3-6 15,1-1 4-15,2-3-4 0,3-2 1 0,-1-2 5 16,1-1 0-16,1-2 1 0,0 1 1 15,-1 1 3-15,-2 2 0 0,-2 1 5 16,-2 0 3-16,-3 2-2 0,-4 3-2 16,-5 1-2-16,-5 2-1 0,-6 1 1 15,-1 2 3-15,-2 0-5 0,1 1 3 0,0 1-9 16,1 1 1-16,-1-1 0 16,2 1-6-16,1 0 2 0,0-2-2 15,0 1 0-15,-3-2 4 0,-2-1 0 0,-4 0 0 16,0-1-2-16,-3-1 1 15,-3-1-1-15,-3-1 2 0,-2 1 0 0,-3-1-4 16,-2 1 0-16,-2-1-12 0,-1-1-20 16,-2 1-32-16,-1-1-44 0,-2-2-75 15,-2-3-96-15,-2-3-245 0,-10-9-440 16,1-1-156-16</inkml:trace>
  <inkml:trace contextRef="#ctx0" brushRef="#br0" timeOffset="5840.49">13942 11774 910 0,'-15'-3'531'0,"2"2"-196"0,-4-2-51 15,-1 4-41-15,0-2-49 0,-2 1-43 0,-2 2-39 16,2 1-38-16,1 2-27 0,0 0-13 15,3 2 3-15,0 0 7 0,-3 1 8 16,1 3 7-16,-1 3-14 0,0 3-10 0,1 2-10 16,-3 2-11-16,3 2-3 15,1 1-4-15,1 2 0 0,4 1-5 0,3 2 3 16,2 2-3-16,1 3-4 16,4 2 0-16,2 2-3 0,5-1-2 0,3 2 2 15,3 0-2-15,2 0-1 0,7 1 1 16,1 1 0-16,3-1-7 0,3-1 2 15,2 0-6-15,2-3 2 0,3-2 2 16,3-3-1-16,2-5 2 0,1-2-1 16,2-5 4-16,2-5 3 0,-1-4 0 15,4-6 2-15,1-4 0 0,2-4 3 16,2-4 0-16,-2-2 1 0,-3-3 1 0,-2-3 0 16,-2 0-4-16,-4-3 4 0,-1-3 2 15,-3-1 0-15,-1-2 3 0,-2-1-2 16,-6-1 4-16,-2 1 2 0,-5 0 10 15,-5 2 9-15,-1 0 5 0,-6 0 6 16,-4-1-5-16,-4 0-4 0,-4-3-11 16,-4 0-6-16,-4-5-2 0,-4-3-4 15,-5-5 2-15,-2-4 2 0,-4 0-4 0,-3 0 0 16,-3 3 0-16,-2 4 1 16,0 2-5-16,1 5-4 0,-1 5-5 0,1 4 2 15,-4 5-1-15,-3 4 0 0,-2 4-4 16,-1 4-6-16,2 6-3 0,-2 4-14 15,1 3-23-15,3 3-38 0,3 2-52 16,6 2-78-16,2 2-89 0,3 1-86 16,4 0-117-16,-2-4-54 0,7 6-101 0</inkml:trace>
  <inkml:trace contextRef="#ctx0" brushRef="#br0" timeOffset="6764.75">15379 11767 1328 0,'-17'2'263'0,"3"0"-49"15,-5 1-95-15,3 2-29 0,2 1 5 16,-2 0 18-16,-1 1 19 0,1 1-1 16,-1 1-20-16,1 3-16 0,-1 2-21 15,1 2-23-15,0 1-11 0,-1 3-10 16,2 1-10-16,1 4-6 0,-1-1-8 15,3 1-4-15,2 3 0 0,1 0-2 16,1 1-2-16,1 4-3 0,4 0-2 16,4 3 2-16,5 1-3 0,3 0 3 15,3 1 1-15,3 2-2 0,7-1 1 0,-1 0-4 16,5-3-1-16,0 1 0 0,4-1-2 16,4-3 6-16,5-1-4 0,6-3-5 15,3-4 5-15,4-4-5 0,4-3 2 16,0-6 1-16,1-4 3 0,-1-4-1 15,0-5 5-15,2-3 0 0,-1-5-2 16,-2-4 4-16,0-5 5 0,-3-2 4 16,-1-4 9-16,-3-5 6 0,0-1 1 15,-3-2 3-15,-4-1-2 0,-3-2-2 16,-5 1 8-16,-4-2 0 0,-3 1-1 16,-5 2-1-16,-4 1-8 0,-5 1 4 15,-5 0-5-15,-3-2 7 0,-4 0 1 0,-5-3 1 16,-6 0 5-16,-8 1-6 0,-3 0 2 15,-8-1-3-15,-3 2 0 0,-8-1 2 16,-6 2 3-16,-4 5 3 0,-3 3-6 16,0 4-18-16,1 2-11 0,1 3-22 15,0 1-19-15,1 4-16 0,2 1-34 0,3 7-46 16,3 4-78-16,4 4-116 0,3 6-190 16,-5-2-210-16,4 12-97 0</inkml:trace>
  <inkml:trace contextRef="#ctx0" brushRef="#br0" timeOffset="8014.55">10893 11741 765 0,'-10'7'403'0,"0"0"-226"16,-2 4-8-16,1 2-24 0,0 4-33 15,1 2-34-15,-1 1-21 0,5 2-15 16,2-2-19-16,3 1-23 0,3-1-7 15,3 1-7-15,3-3 4 0,2-1 0 0,2-2 8 16,1-2 0-16,1-2 4 16,1-4 2-16,1-2 5 0,1-3 15 0,-1-3 11 15,0-3 11-15,2-3 8 0,-3-4 8 16,-2-4 13-16,0-2 15 0,-4-3-1 16,-3-5-10-16,-1-1-22 15,-3-1-21-15,-3 1-8 0,-2 0 4 0,-5 3-2 16,-1 0-17-16,-5 5-21 0,-2 0-35 15,-1 3-18-15,-1 3-9 0,0 2 1 16,1 3-5-16,0 3-22 0,3 3-38 0,2 3-26 16,4 2-22-16,3 1-25 15,1 1-27-15,4 0-23 0,4-1 25 0,1-1 67 16,1-3 73-16,3-1 70 16,1-2 54-16,0-1 52 0,4 0 54 0,-4-1 46 15,0 0 27-15,-1 1-12 0,0 1-20 16,1 1-27-16,0 1-32 0,1 0-31 15,2 0-30-15,-1 1-19 0,3 0-9 16,-2 1-9-16,-1 0-5 0,1 0-5 16,2 0-4-16,-3 1-14 0,-1 1-24 0,0-1-31 15,-2 1-53-15,-3 0-72 16,0 2-69-16,-4 0-38 0,-1 2-26 0,-3 0 36 16,-3 0 35-16,0 4-37 0</inkml:trace>
  <inkml:trace contextRef="#ctx0" brushRef="#br0" timeOffset="8197.54">11007 11858 465 0,'-17'-2'198'16,"4"1"3"-16,0-2-21 0,4 0-11 0,7 0-21 16,2 0-26-16,2 0-13 0,-2 0-6 15,4-1-14-15,0 1-27 0,3 1-25 16,1 2-20-16,3 1-11 0,1 2-2 16,2 2-10-16,0 0-32 0,1 0-34 15,-1-1-50-15,-1 0-57 0,-1-1-37 16,-4-2-39-16,1-2 12 0,-4-3 14 15,0-4 5-15,0-1-28 0</inkml:trace>
  <inkml:trace contextRef="#ctx0" brushRef="#br0" timeOffset="8384.36">11090 11662 875 0,'0'0'213'0,"0"1"-26"0,0 2-11 0,1 3-36 16,-1 1-48-16,0 4-49 0,2 3-31 0,1 3-8 15,0 5 2-15,1 1 3 16,0 2-1-16,1 0 0 0,-1 2-1 0,0-2-13 16,0 0-18-16,-1-5-12 15,0-4-18-15,-1-2-42 0,-1-3-55 16,-2-2-87-16,-1-2-96 0,-5-4-56 16,3 3 34-16</inkml:trace>
  <inkml:trace contextRef="#ctx0" brushRef="#br0" timeOffset="8542.6">11027 11994 587 0,'-10'1'293'0,"3"1"-86"16,-2 2-51-16,5 2-27 0,3 5-3 16,2 1-4-16,1 0-21 0,3-1-33 15,2 0-21-15,2-2-12 0,1-2 0 16,1-3-2-16,3-2-13 0,1-3-21 0,1-2-36 16,1-3-22-16,0-2-46 15,-1-1-67-15,1-2-92 0,-1-3-100 16,-3-3-59-16,1 2 11 0</inkml:trace>
  <inkml:trace contextRef="#ctx0" brushRef="#br0" timeOffset="8805.9">11169 11785 773 0,'3'-8'173'15,"1"3"23"-15,0-2 20 0,1 2-14 0,-1 0-29 16,1 0-33-16,1 1-31 15,2 1-16-15,2 2-7 0,1 1-7 0,1 1-15 16,0 1-16-16,2 0-17 0,0 3-10 16,-1 0-2-16,-2 2-6 0,2 2 4 15,-3 0-1-15,-1 2 1 0,-2-1 3 16,-2 1 5-16,-3 2 2 0,-1 3 0 16,-1 1-4-16,-2 1-15 0,0 1-21 15,-1-2-43-15,1 0-68 0,0-1-86 16,0-4-78-16,0 0-56 0,0-3-60 0,0-2-10 15,1-1-123-15</inkml:trace>
  <inkml:trace contextRef="#ctx0" brushRef="#br0" timeOffset="8991.65">11333 11822 524 0,'0'-7'330'0,"1"2"-88"0,-1-2-29 0,3 4-43 15,0 0-58-15,2 2-46 0,2 0-25 16,1 2-17-16,3 2-12 0,1 0-6 15,0 1-2-15,0 1-15 0,1 0-39 0,-3 1-44 16,-1 0-48-16,-2 0-28 0,-2 1-32 16,-1-1-2-16,-3 1-3 0,-2 0 14 15,-4 0 31-15,0 2-21 0,-2-1 67 16</inkml:trace>
  <inkml:trace contextRef="#ctx0" brushRef="#br0" timeOffset="9542.95">11363 11914 385 0,'-11'-6'276'0,"2"1"-17"16,-1 0-20-16,5 0-40 0,4 4-31 0,1 0-36 15,2 1-38-15,1 0-48 0,1 0-31 16,3 1-15-16,2-1-5 0,2 1-5 16,2-1-6-16,0-1-15 0,0-1-13 15,0-2-25-15,0 1-21 0,-2 0-8 16,-1-2-10-16,0-1-40 0,-2-1 28 16,1-2 15-16,-3-2 18 0,-2-2 57 15,-1 0-9-15,-1 0-15 0,-1 0-13 0,-1-1-5 16,-1 4 11-16,0 2 24 15,-1 3 18-15,1 4 7 0,0 2 7 16,1 2 12-16,-1 2 26 0,1 1 29 16,0 1 33-16,-1 1 38 0,1 2 22 0,-1-2-3 15,0 1-22-15,1 1-36 0,0 0-37 16,-1 2-18-16,0-1-11 0,0 0-7 16,0-1-20-16,0-2-33 0,0 2-44 15,-1-1-36-15,-1 0-16 0,-1 0 15 16,0-2 33-16,-2 1 21 0,0 0 20 0,-1-2 10 15,-1 0 9-15,0-2 15 0,-1 0 17 16,0 0 34-16,1-1 46 0,1-1 42 16,2 1 30-16,1-1-5 0,1 0-19 15,3-1-20-15,0 0-26 0,0 0-11 16,3 0-18-16,1 1-9 0,2 0-6 16,1 2-10-16,3 0-12 0,2-1-15 15,0-1-7-15,2-1-5 0,-1 1 1 0,0 0 3 16,-4 1 1-16,-2 0 7 15,-2-1 6-15,-3 1 8 0,-1 1 13 0,-2 1 3 16,-1 1 3-16,-1 2-2 0,-2 0 3 16,-1 1 5-16,-1 0 0 0,1 0-2 15,0 0-9-15,1-1-4 16,3 1-4-16,2-1-8 0,0-1-7 0,2 0-17 16,2-2-14-16,2-2-14 0,1-1-57 15,2-2-64-15,4-2-72 0,3-3-98 16,5-3-99-16,16 11-475 0</inkml:trace>
  <inkml:trace contextRef="#ctx0" brushRef="#br0" timeOffset="9714.77">11824 11981 1471 0,'1'0'477'0,"-2"1"-232"0,1 1-54 16,0 1-37-16,-2 2-67 0,0 0-55 15,1 0-22-15,1-1-25 0,2 0-41 0,0-1-63 16,0 1-87-16,2-1-121 0,-2-1-146 16,6 2-358-16</inkml:trace>
  <inkml:trace contextRef="#ctx0" brushRef="#br0" timeOffset="33922.01">11890 11590 419 0,'0'1'118'0,"0"2"-77"16,-1 0 15-16,0 3 17 0,0-3 3 16,-1 1-24-16,1 1-5 0,-1 0 11 15,0 2 21-15,-2 0 21 0,1 0 10 16,0-1 2-16,0-1 6 0,0 0 10 15,0-1 11-15,0 0-3 0,0-2-9 16,1 1-13-16,-1 0-17 0,1 0-14 16,0 0-15-16,0 1-15 0,-1-1-7 0,1 0-2 15,0 0-3-15,0 1 0 16,-1 1 0-16,1-1-1 0,0 1-1 0,-2 1-5 16,1 1-8-16,0-1-1 0,0 3-7 15,-1-2-6-15,2 2-2 0,-1-1-2 16,-1 1-3-16,1 1 5 0,-1 0 0 15,0-1 0-15,0 1-2 16,1 1 1-16,0 1-4 0,1 1 2 0,-2 0 4 16,2 1 1-16,1 2 0 15,0-2 0-15,1 2-2 0,-1 0-3 0,1 0-7 16,1 0 2-16,0-2-2 0,2 1 0 16,1-2 3-16,0 0-3 0,0 1-2 0,-1-1 4 15,0 0-2-15,2-1 0 16,-1 0 0-16,0 0 0 0,0-1 3 0,-1 1-1 15,0-2 0-15,1 1-1 0,-1-1 1 16,0-1 5-16,0-2 5 0,-1 0 3 16,-1-1-1-16,-1 0 0 0,1-1-2 15,-1 1-7-15,1-1 2 0,-1-1-5 16,1 0-6-16,-1-1 8 0,1 0-9 0,0 0-14 16,0-1-12-16,0 1-22 0,-1-1-21 15,1-1-36-15,1 1-57 0,-1-1-103 16,1-1-121-16,-1-1-145 0,-7-10-146 15,7 7 126-15</inkml:trace>
  <inkml:trace contextRef="#ctx0" brushRef="#br0" timeOffset="34542.61">11920 11767 688 0,'0'-2'341'0,"0"2"-97"0,1-1-14 15,-1 3-15-15,0-1-35 0,0 0-30 16,0 1-26-16,-1 2-14 0,0 2-15 15,0 4-12-15,0 1-19 0,1 4-9 16,0 1-18-16,0 3-15 0,2 1-9 16,-1 2-8-16,1 0-2 0,0-1-2 15,-1 0 1-15,1-2 1 0,-1-1-6 0,0-2-5 16,-1-2-19-16,3 1-31 16,-2-1-37-16,1-1-49 0,-1-1-48 15,1-2-54-15,-1-1-67 0,2-4-128 16,1-4-188-16,-2-1 212 0</inkml:trace>
  <inkml:trace contextRef="#ctx0" brushRef="#br0" timeOffset="34751.91">12016 11876 1181 0,'0'-10'549'0,"0"0"-193"0,0-1-38 0,0 1-42 15,-1 3-82-15,1 1-87 0,-1 0-59 16,2 0-35-16,0 0-13 0,-1 1-5 16,4 1-38-16,-2 1-55 0,1 1-74 15,1-1-129-15,-1 1-143 0,0-1-191 0,0 3-262 16</inkml:trace>
  <inkml:trace contextRef="#ctx0" brushRef="#br0" timeOffset="34933.31">12028 11961 1646 0,'-1'2'479'0,"-1"0"-126"0,0 0-78 0,0 1-78 15,1-1-92-15,0 1-66 16,0 0-28-16,1 3-6 0,1 1-5 0,0 2-2 16,0 1-12-16,2 1-22 0,0 1-26 15,0 1-41-15,2-2-38 0,-1 1-61 16,0 0-74-16,0 1-80 15,0-1-73-15,-2-1-65 0,1-2-186 0</inkml:trace>
  <inkml:trace contextRef="#ctx0" brushRef="#br0" timeOffset="35307.36">12159 11943 1452 0,'-1'-8'421'0,"1"3"-83"0,0 0-55 15,-1 4-65-15,0 5-91 0,-2 2-62 16,2 4-31-16,-2 3-17 0,0 3-10 16,0 3-5-16,2-1-7 0,1 1-19 0,0 0-22 15,2-3-24-15,0-2-12 16,0-2 2-16,0 0 13 0,0-4 16 0,1-3 6 16,-1-2 4-16,1-5 6 0,-1-2 6 15,2-3 8-15,-1-2 10 0,2-2 3 16,0-1 2-16,0-1 6 0,3 0 9 15,-1-2 19-15,1 2 16 0,1 2 18 16,0 2 9-16,-1 1-12 16,2 2 3-16,-1 3-2 0,-1 3 3 0,-1 2 12 15,0 2-9-15,-1 5-14 0,0 2-12 16,0 3-14-16,-2 2-11 0,-2 4-3 16,-1 2-6-16,2 2-18 0,-3 0-25 0,1-1-26 15,0-4-27-15,0-3-45 0,1-1-71 16,-1-4-88-16,1-3-98 0,-1-4-115 15,-9-12-165-15,9 4 142 0</inkml:trace>
  <inkml:trace contextRef="#ctx0" brushRef="#br0" timeOffset="35551.37">12375 11821 1273 0,'-1'2'671'0,"1"3"-451"0,0 2-62 16,0 3 3-16,0 3-11 0,2 2-36 16,0 4-34-16,2 0-28 0,0 3-16 15,1 2-14-15,1 1-7 0,-1 4-8 0,0 0-6 16,1 4-11-16,0-1-32 0,0-3-68 16,1-1-15-16,-1-7-35 0,1-4-67 15,-2-6-61-15,-1-5-141 0,-1-5-121 16,-1-3-154-16</inkml:trace>
  <inkml:trace contextRef="#ctx0" brushRef="#br0" timeOffset="35835.64">12526 11947 1186 0,'3'-2'393'0,"0"2"-74"0,0 0-24 15,-1 3-50-15,-3 2-69 0,-1 3-55 16,-1 1-39-16,-2 3-15 0,-1 1-9 15,-2 1-16-15,0 0-14 0,-2 1-18 16,1 2-14-16,-2-2-6 0,0 0-16 0,-1 1-13 16,0-3-13-16,2-1-10 15,2-2 1-15,1-1 13 0,2-1 8 16,1-2 9-16,1 0 15 0,2-1 5 16,2 0 16-16,1 0 9 0,2-1 5 0,3 1-1 15,2 0-2-15,2 0-6 16,6 0-7-16,0-1-1 0,1-1-5 0,3-1-4 15,0 1-43-15,-1-2-38 16,-1 0-26-16,-4-1-80 0,-3 0-122 0,-2-2-234 16,-4-1-349-16</inkml:trace>
  <inkml:trace contextRef="#ctx0" brushRef="#br0" timeOffset="36136.83">12540 11727 1972 0,'3'-2'323'0,"3"2"-66"0,-1-1-26 16,0 4-21-16,-1-1-56 0,4 3-46 0,-1 2-26 16,2 2-13-16,2 4-10 0,0 4-6 15,1 4-14-15,1 2-12 0,-1 5-11 16,2 2-8-16,-2 2 1 0,-1 1 3 15,-1 0-5-15,-1 3-1 0,-2 0-2 16,-4 2-3-16,-2 1-2 0,-1-3-7 16,-4-1-13-16,1-7-22 0,-2-3-33 15,-3-3-34-15,1-4-46 0,0 0-92 16,0-3-182-16,-2-3-282 0,-2 0-454 16</inkml:trace>
  <inkml:trace contextRef="#ctx0" brushRef="#br0" timeOffset="45668.51">10701 11785 1121 0,'-5'-3'215'0,"-1"1"-88"0,0 1-20 16,-1 0 0-16,0 3 0 0,0 1 3 0,-1 0 29 15,-3 0 24-15,0 0 1 0,-1 1-13 16,-2 0-29-16,0 1-22 0,-1 0-6 15,0 1-13-15,-1 0-10 0,-1 2-13 16,1 1-16-16,-1 0-9 0,-1 1-10 16,2 1-2-16,0 0-4 0,0 1-1 0,2-1-5 15,1 0-10-15,3-1-1 16,1-1-7-16,3 0-3 0,2-2-15 16,2 0-19-16,1-1-22 0,1-1-21 15,0-1-31-15,1 0-62 0,1-2-107 0,1-1-129 16,0-3-167-16,2-2-313 0</inkml:trace>
  <inkml:trace contextRef="#ctx0" brushRef="#br0" timeOffset="46067.57">10257 11644 652 0,'-5'3'150'0,"1"2"-11"0,-3 3 8 15,1 1-13-15,2-1-20 0,1 3-31 0,1 0-15 16,1 2-12-16,1 1-2 0,-1 3 6 16,1 0-3-16,0 1 0 0,0 2-11 15,1 0-14-15,0 3-9 0,0 1-3 16,1 1 3-16,0 0 8 0,1 1 0 15,1-2-1-15,2-1-8 0,0-1-3 16,1-4 12-16,0-2 18 0,0-4 13 16,0-4 10-16,3-2 8 15,-1-3 2-15,1-3 8 0,2-2 2 0,2-5-10 16,3-2-20-16,0-3-19 0,2-3-20 16,0 0-12-16,-1 1-4 0,-1 0-2 15,0 3-3-15,-2 0 1 0,-1 3-18 16,0 2-38-16,-3 2-51 0,-1 3-90 15,-1 2-156-15,-4 1-305 0,3 3-297 16</inkml:trace>
  <inkml:trace contextRef="#ctx0" brushRef="#br0" timeOffset="47291.45">9747 12278 595 0,'0'-2'180'0,"-1"0"38"16,0 0 14-16,0 1-16 0,0-2-37 15,1 1-51-15,1 0-50 0,-1 0-32 16,2 1-29-16,0 1-14 0,0 0-12 16,2 1 5-16,1 1 6 0,-1 1 2 0,1 0 9 15,0 1 0-15,2 2 0 16,-2-1 3-16,0 2-1 0,0 1 2 0,-1-1 4 16,0 0 0-16,-1-1 7 0,-2 0 9 15,0 1 9-15,-2 0 12 0,-1 3 3 16,-2-1-2-16,-2 2-7 0,-1 1-11 15,-2 1-7-15,-2 1-6 0,1-1-5 16,-2-1 2-16,1-1-3 16,1-1 2-16,-1 0-3 0,3-2-14 0,5 0-8 15,2-2-13-15,1 0-12 0,2-2 1 16,0 0-3-16,3 0-1 0,0-2 2 16,2-1 1-16,1 0-1 0,1-1-5 15,2 0-37-15,1-1-37 0,0 0-75 0,2 0-109 16,-3-1-147-16,-5-8-131 0,4 7 43 15</inkml:trace>
  <inkml:trace contextRef="#ctx0" brushRef="#br0" timeOffset="47524.17">9842 12273 1157 0,'-1'-7'344'0,"1"1"-118"0,0 1-68 15,1 4-59-15,-1 3-31 0,1 1-14 16,1 2-8-16,-1 2-9 0,1 3-8 16,0 3-7-16,0 2-9 0,-1-1-17 15,0 1-27-15,0 1-28 0,-1-1-43 0,1 0-78 16,-1 0-107-16,0-1-145 16,-6-7-86-16,5 4 30 0</inkml:trace>
  <inkml:trace contextRef="#ctx0" brushRef="#br0" timeOffset="47815.23">9777 12559 790 0,'-4'2'549'0,"4"-1"-368"0,0 1-29 0,2-1-23 0,1 6-36 16,2 1-40-16,1 0-23 0,2-1-14 15,0-1-8-15,2 1 1 0,2-3 0 16,-1-1 4-16,1-1 0 0,-1-3 2 15,1-2 4-15,0-2 5 0,-2-5 2 16,0 0 3-16,-4-1 3 0,1 0 6 16,-4-3 5-16,-3 2 13 0,-2-1 9 15,-2 2 7-15,-3 2 13 0,-2 3-2 16,-4 3-11-16,-2 2-20 0,-2 3-20 16,-3 4-14-16,2 1-13 0,0 2-7 0,3 2-14 15,2 0-12-15,4 2-23 0,4-2-31 16,2 0-48-16,3-2-50 0,2-1-49 15,2-1-74-15,2-2-73 0,2-5-78 16,4-2-198-16</inkml:trace>
  <inkml:trace contextRef="#ctx0" brushRef="#br0" timeOffset="48115.9">9933 12288 1232 0,'-1'2'253'0,"0"1"-104"0,0 0-16 0,1 1-2 16,1-4-7-16,0-1-20 15,2-1-30-15,1-1-19 0,2 0-10 0,3-1-11 16,1 1 0-16,2 0-4 0,1 0-4 16,1 1-3-16,0 2-10 0,1 1-4 15,0 3 0-15,-2 1 4 0,0 2 2 16,-2 3 4-16,-2 0 2 0,-3 1 1 15,-1 2-3-15,-3 2-16 0,-1 1-20 16,-1 1-29-16,-2 2-37 0,-1-1-33 16,0 0-44-16,-2-1-50 0,0-3-52 0,0-2-61 15,-1-3-47-15,-1-3 9 0,1 2-100 16</inkml:trace>
  <inkml:trace contextRef="#ctx0" brushRef="#br0" timeOffset="48282.13">9888 12493 1157 0,'-1'-7'363'16,"1"0"-46"-16,2-2-59 0,1 1-58 0,4 1-46 16,3-1-32-16,3 0-23 15,3 0-29-15,2 0-24 0,1 2-23 0,0 1-24 16,-1 2-41-16,1 2-36 0,-3 2-52 16,-1 2-68-16,-1 2-105 0,-1 0-174 15,-8-2-161-15,1 6-41 0</inkml:trace>
  <inkml:trace contextRef="#ctx0" brushRef="#br0" timeOffset="48480.54">9902 12648 1349 0,'0'0'501'0,"0"0"-228"0,2-1-60 0,1-2-43 15,3-1-32-15,2-3-35 0,7-2-34 16,2 0-26-16,2-2-21 0,4 1-12 15,1 2-10-15,2 1-24 0,-2 2-35 16,0 1-53-16,-1 2-79 0,-2 1-34 0,-2 2-102 16,-4 0-206-16,-1 1-361 15</inkml:trace>
  <inkml:trace contextRef="#ctx0" brushRef="#br0" timeOffset="48835.58">10168 12314 807 0,'-2'-4'508'0,"1"2"-197"15,-1-1-45-15,0 3-55 0,1-1-59 16,-1 2-59-16,2 3-35 0,-1 2-17 0,1 2-3 15,2 3 4-15,0 2 0 16,1 3-3-16,1-1-6 0,-1 0-10 0,1 1-6 16,0-1-5-16,2-2-6 15,-1-2-2-15,1 0-8 0,0-2-1 0,1-1-4 16,1 0-3-16,1-2-4 16,2-2-3-16,-1-2-2 0,1-1-3 0,-1-3-4 15,1-1-12-15,2-2-10 16,-4-1-7-16,0 0-27 0,0-1-51 15,-2 2-50-15,-3 0-55 0,1 0-35 16,-4 1-25-16,-1 2-40 0,-9-3-22 16,6 7-19-16</inkml:trace>
  <inkml:trace contextRef="#ctx0" brushRef="#br0" timeOffset="49132.48">10140 12586 509 0,'-5'5'525'0,"4"1"-246"16,-1-1-55-16,5-2-57 0,1 0-37 15,2-2-25-15,4-3-16 0,3-2-20 16,4-1-25-16,2-1-24 0,0-2-13 0,3 0-1 16,-2-1-6-16,1 2-18 15,0-1-19-15,-3 2-26 0,-3 2-54 0,-2 1 2 16,-4 1-17-16,-2 1-20 0,-4 1 30 16,-1 2-6-16,-2 0 32 0,-3 3 49 15,-1 1 34-15,-2 2 44 0,0 1 39 16,-2 1 26-16,0 1 30 0,-1-1 22 15,2 2 7-15,1-1-5 0,2-1-28 16,3 0-44-16,2 1-39 0,2-1-20 16,2 0-12-16,4-1-11 0,1 0-11 0,2-1-9 15,0-1-9-15,1-1-20 0,3-2-9 16,1-3-33-16,0-2-76 0,1-4-101 16,-3-6-180-16,3 0-222 0</inkml:trace>
  <inkml:trace contextRef="#ctx0" brushRef="#br0" timeOffset="49572.77">10471 12326 1639 0,'2'-6'276'0,"0"0"-109"15,2-2-34-15,1 1-36 0,1-1-31 16,4 0-12-16,1 1-14 0,3 1-6 16,0 1-4-16,2 2-6 0,-2 3-5 0,1 0-8 15,1 2-3-15,-3 0 0 16,0 1-5-16,-1-1 0 0,-2 0 2 0,-3 0 0 16,-3-1 1-16,-3-1-2 0,-1 0 8 15,0 1 6-15,-3 1 1 0,-2 0 7 16,-2 2-6-16,-2 0-4 0,-3 1 4 15,-1 2-2-15,-2 0-5 0,-1 0-1 16,1 1-5-16,1 3-6 16,1 0 2-16,3 4-6 0,2 1 2 0,1 1-3 15,2 2-4-15,3 0 0 0,2 0-6 16,2 0 3-16,2 0-1 16,2 0-2-16,3-1-4 0,-1-2-8 0,6-1 0 0,-2-3 0 15,1-3 4-15,1-3-2 0,0-3-32 16,0-2-35-16,-2-3-35 15,0-1-59-15,0-3-58 0,-1-2-111 0,-3-4-145 16,1-3-210-16</inkml:trace>
  <inkml:trace contextRef="#ctx0" brushRef="#br0" timeOffset="49789.19">10687 12318 986 0,'-1'1'732'0,"2"0"-471"0,-1 1-12 0,0 0-31 16,0 0-60-16,0 1-66 0,0 3-45 0,1 1-14 16,0 6 2-16,2 2 3 15,-1 3-8-15,1 4-13 0,1 1-4 0,-2 3-7 16,1 0-3-16,0 2-8 0,-1-3-19 16,1-2-36-16,0-5-57 0,1-4-89 15,0-2-107-15,-1-3-141 0,-2-4-176 16,1-1-135-16</inkml:trace>
  <inkml:trace contextRef="#ctx0" brushRef="#br0" timeOffset="50165.08">10724 12274 1358 0,'-1'-2'148'0,"1"0"-32"16,1 1 19-16,1 1-3 0,0-1-31 16,4 1-48-16,2 2-21 0,4 2 6 15,2 1 5-15,2 2-5 0,2 1-10 0,0 3-10 16,-1-1-6-16,-1 0 3 0,-3 1 1 16,-2 0 4-16,-2 0 8 0,-4-1 9 15,-2 1 4-15,-3 1 0 0,-2 2-2 16,-4 0-20-16,0 1-10 0,-4 1-9 15,-1 0-3-15,-3 0 6 0,0 0 4 16,0 0-11-16,0-2-21 0,1-1-18 16,3-1-11-16,2 0-7 0,2-2 1 0,4 1-5 15,1-2-9-15,4-1 3 0,3 0 14 16,2-3 15-16,2 0 14 0,5-1 8 16,0-3 2-16,2-2 4 0,2-2-32 15,0-2-100-15,-1-3-285 0,-2-7-171 16,4 3 83-16</inkml:trace>
  <inkml:trace contextRef="#ctx0" brushRef="#br0" timeOffset="50360.25">10884 12405 1340 0,'2'1'106'0,"0"1"-14"0,2 3 41 0,-1 0 25 16,2 0-18-16,2-1-57 0,0 0-46 15,1-1-30-15,1 0-6 0,0-2-16 16,0 0-43-16,2-2-86 0,-1-1-117 16,0-3-101-16,-2-3-62 0,-1 0-64 0,-2-2 191 15</inkml:trace>
  <inkml:trace contextRef="#ctx0" brushRef="#br0" timeOffset="50509.25">11020 12283 909 0,'-1'7'333'0,"0"3"-99"15,1 0-28-15,-1 2-22 0,1-3-40 16,0-1-59-16,0 3-58 0,1-1-26 0,1 3-11 16,0 1-14-16,1 3-29 15,0-2-62-15,1 1-93 0,0-2-90 16,0 1-43-16,1-2 16 0,-1-3 62 16,-2-6-4-16,3 1 77 0</inkml:trace>
  <inkml:trace contextRef="#ctx0" brushRef="#br0" timeOffset="50655.74">11100 12398 553 0,'2'-7'350'0,"-1"3"-47"0,0-1-9 0,0 5-16 16,-3 1-23-16,1 2-49 0,-1 3-67 0,-1 2-70 15,0 3-45-15,-1 1-20 0,1 1-10 16,1 1-22-16,0-1-36 0,2 0-58 16,-1 0-80-16,1 0-78 0,0 3-75 15,-2-3-55-15,-4-4-34 0,3 3 12 16</inkml:trace>
  <inkml:trace contextRef="#ctx0" brushRef="#br0" timeOffset="50888.36">10947 12594 1141 0,'-1'-3'346'0,"1"-1"-148"0,0-1-31 0,1 0-2 15,1 0-15-15,2 0-37 0,2 1-33 16,1 1-30-16,2 1-13 0,2 1-12 15,2 1-12-15,2 2-3 0,-1 0-6 16,-1 2-3-16,-1 0 1 0,1 1-2 16,-4 1 4-16,-1 0 6 0,-2 1 5 0,-2 1 11 15,-2 2-7-15,-1 2-16 16,-1 0-43-16,-1 1-73 0,0 2-100 0,0-2-108 16,-1-1-135-16,4 1-342 0</inkml:trace>
  <inkml:trace contextRef="#ctx0" brushRef="#br0" timeOffset="51298.58">11128 12374 1280 0,'1'-4'268'16,"1"0"-138"-16,0-1-14 0,2 2-11 15,0-3-29-15,1 1-13 0,3 1-2 16,1 1 4-16,0 1 1 0,1 1-13 16,1 3-15-16,-1 1-11 0,2 2-12 0,-1 2-6 15,0-2-4-15,1-1 1 0,-2-1 4 16,-3-2 21-16,-3-1 26 0,-2 0 4 16,-2 0 9-16,0-1-2 0,-1-1-15 15,-2 0 3-15,-3-1 4 0,-1 2-5 16,-2 1-2-16,-3 2-9 0,-2 2-15 15,-2 2-23-15,-1 1-20 0,1 1-14 16,-1 3-6-16,3 3 2 0,1 1 3 16,3 2 1-16,1 1-9 0,3 0-9 15,2 1-5-15,3 1-3 0,1-2 1 0,3-1 2 16,2 0-4-16,3-4 0 16,1-1-1-16,1-2-5 0,2-1-6 0,2-3-16 15,0-3-36-15,1-1-85 0,-2-4-132 16,0-4-161-16,-1-3-216 0</inkml:trace>
  <inkml:trace contextRef="#ctx0" brushRef="#br0" timeOffset="51486.29">11116 12478 1817 0,'0'2'198'0,"1"0"-64"0,1 1-22 16,2 0-13-16,2 0-21 0,2 0-28 15,3-1-25-15,4-1-14 0,0 1-7 16,1-1-2-16,-1 0-55 0,0 3-47 0,-2-1-74 16,-4 1-109-16,-1 0-112 15,-4 1-134-15,-3 0-162 0</inkml:trace>
  <inkml:trace contextRef="#ctx0" brushRef="#br0" timeOffset="51732.56">11138 12664 1330 0,'0'5'235'0,"1"1"-29"0,0 1-23 0,0 1-31 15,1-1-42-15,0 0-25 0,0 0-17 16,0-1-17-16,-1-1-18 0,-1 0-6 0,0 0-13 16,-1-2-6-16,1 0-7 0,-2-1-12 15,1 0 2-15,0-2-2 0,0 1 2 16,1-1 3-16,0 1-11 0,2 0-5 15,0-1-6-15,1-1-4 0,2 0 13 16,3-1 4-16,2 0 7 0,2-1 8 16,2 0-4-16,2 0-31 0,1-1-67 15,0 0-167-15,-1-2-291 0,1-2-317 16</inkml:trace>
  <inkml:trace contextRef="#ctx0" brushRef="#br0" timeOffset="52092.04">11280 12400 1854 0,'1'-2'291'0,"2"0"-151"0,-1 1-12 16,2 0 0-16,0-1-25 0,1 0-31 15,1 1-33-15,4 1-11 0,0 2 0 16,0 2-3-16,-2 1-2 0,-1 4-4 15,-2-1-3-15,-1 1 1 0,-2 0-2 16,-1 1 2-16,-1 0 2 0,-3 0-5 16,-1 1-2-16,0 1-11 0,-3 0-6 15,0 2-2-15,0-1 2 0,0 1 2 0,1 2-1 16,1-2 3-16,2-1-6 16,2-1-3-16,1 0-9 0,2-3-3 0,1-1-1 15,3-1 2-15,2-1 0 16,0-2-3-16,3 0-12 0,1-1-38 0,2-1-35 15,0-1-62-15,-1-2-69 0,-1-1-71 16,1-3-95-16,-4-2-60 0,-5-8-40 16,4 2 104-16</inkml:trace>
  <inkml:trace contextRef="#ctx0" brushRef="#br0" timeOffset="52231.83">11522 12445 812 0,'2'-15'424'0,"0"1"-20"0,1-2-13 15,-1 7-61-15,-1 5-77 0,0 3-68 16,0 3-49-16,-1 3-37 0,-1 5-21 15,-1 3-13-15,-1 6-16 0,0 6-20 16,0 0-13-16,-2 3-9 0,1-1-7 0,1 1-27 16,-1-2-42-16,1 1-81 15,1-1-150-15,0 0-274 0,7 11-681 0</inkml:trace>
  <inkml:trace contextRef="#ctx0" brushRef="#br0" timeOffset="53232.14">9748 12998 810 0,'-1'3'590'0,"1"1"-263"0,0-1-79 16,3 2-56-16,0-5-52 0,2 1-44 16,2 0-38-16,7 3-27 0,1 0-6 15,2 0-12-15,2 1-2 0,-1 1-3 16,-1-2-5-16,0 0 5 0,-2-1-2 15,-2-2-3-15,-2 0 1 0,0 0-19 16,-4-2-19-16,-2 1-15 0,-2-1-28 16,-2 0-20-16,-2 0-21 0,-2 1-20 0,-2-1 8 15,-3 1 32-15,-3-1 38 16,-1 2 37-16,-2-1 22 0,-1 2 4 0,-1 0 18 16,0 1 30-16,2 3 35 15,1 1 16-15,2 3-2 0,3 0-28 0,2 1-29 16,1 0-8-16,2 1-4 0,2-1-5 15,1 1-10-15,2 0-13 0,1 0-13 16,1 2-4-16,1-2-14 0,2-1-39 16,1 1-57-16,1 1-115 0,1-4-178 15,-8-8-208-15,5 4 35 0</inkml:trace>
  <inkml:trace contextRef="#ctx0" brushRef="#br0" timeOffset="53538.54">9911 13077 1085 0,'0'3'440'16,"0"1"-278"-16,0 3-51 0,-1 3-17 16,-1 2-10-16,0 4-27 0,0-1-34 0,0 2-20 15,-1 2-9-15,0-1-1 0,-1-1-14 16,-2 0-14-16,0-2-20 0,-1-1-20 16,-1-1-11-16,0-2 8 0,-1-3 17 15,0-2 22-15,0-3 23 0,0-2 18 16,2-2 21-16,1 0 15 0,2 0 19 15,1-1 17-15,2 0 5 0,1 1 4 16,3 0-1-16,0 1-3 0,3 2-2 0,1 1-7 16,3 1-16-16,0 1-18 15,3 0-16-15,0 0-14 0,1 0-20 0,1 0-23 16,-1-3-22-16,1 0-42 16,0-3-66-16,-1-1-85 0,-2-1-126 15,-2-5-91-15,0 1-145 0</inkml:trace>
  <inkml:trace contextRef="#ctx0" brushRef="#br0" timeOffset="53744.73">10011 13140 471 0,'-4'-5'406'0,"1"1"-136"0,1 1-72 0,1 3-46 15,0 1-27-15,1 2-20 16,1 2-36-16,0 3-41 0,0 2-23 0,0 3-2 16,0 1 1-16,1 0 5 0,-1 0 2 15,0 0-3-15,0-2-1 0,0-1 2 16,0-1 2-16,0-2 7 0,-1-2 3 15,1-1-7-15,0-4-4 0,0-1-10 16,2-1-8-16,0-1-13 0,0 0-32 16,3-1-72-16,0 2-95 0,1-1-106 15,1 0-97-15,3 1-127 0</inkml:trace>
  <inkml:trace contextRef="#ctx0" brushRef="#br0" timeOffset="54038.75">10180 13069 1549 0,'-16'1'360'0,"1"3"-60"0,-6 3-49 16,5 2-54-16,3 3-60 0,3 0-60 0,4 2-52 16,2 0-23-16,5 1-12 0,3 0-4 15,1-1-1-15,2-2-3 0,2-2-7 16,1-3-5-16,0-2 2 0,5-2 2 15,-2-5 5-15,1-2 6 0,0-2 5 16,-1-3 1-16,0-2-11 0,-2-1-10 16,-2-2-2-16,-3 1-2 0,-1-2-3 15,-4 1 1-15,-1-2-16 0,-4 1-10 16,0 1 4-16,-2 0 9 0,-1 2 16 16,-2 4 12-16,0 2-6 0,0 2-36 0,-1 2-50 15,3 2-67-15,2 0-71 0,2 0-72 16,1-1-78-16,3 0-184 0</inkml:trace>
  <inkml:trace contextRef="#ctx0" brushRef="#br0" timeOffset="54222.64">10289 12983 658 0,'2'6'561'0,"1"2"-252"16,0 2-48-16,-3 3-26 15,-1-2-22-15,-1 1-43 0,0 2-68 0,1 1-51 16,1 0-35-16,0 1-18 0,0 3-23 15,1 0-36-15,0 2-67 0,1 0-102 16,-1-2-82-16,0-2-73 0,-2-4-57 0,-4-5 55 16,2 0-62-16</inkml:trace>
  <inkml:trace contextRef="#ctx0" brushRef="#br0" timeOffset="54487.69">10215 13237 586 0,'-3'-8'475'0,"1"-1"-191"16,1 1-38-16,2 1-43 0,2 5-51 15,1 0-52-15,3 0-31 0,2 1-10 16,2-1-8-16,1 0-21 0,3 0-17 16,3 0-10-16,0 1-3 0,1 1 0 0,0 2-15 15,-4 1-5-15,-2 0 3 16,-3 1 10-16,-4 1 25 0,0 1 22 0,-5 1 9 16,-2 2 9-16,-2-1 0 0,-2 2-1 15,-2 0-10-15,-1 0-12 0,-1 2-6 16,1-2-13-16,1 0-11 0,3-1-15 15,0-2-16-15,4 1-5 0,0-1-9 16,4-1-8-16,1 0-3 0,3-2-13 16,1-1-23-16,3-1-54 0,2-2-85 15,1-2-119-15,0-2-118 0,3-3-262 0</inkml:trace>
  <inkml:trace contextRef="#ctx0" brushRef="#br0" timeOffset="54986.88">10523 13089 1485 0,'-17'4'319'0,"1"2"-73"0,-2 2-63 15,4 3-47-15,7 1-36 0,2 0-36 16,2 1-29-16,2 1-16 0,2 1-6 16,2 1-5-16,2-1-4 0,2 0-4 15,2-1-6-15,0-2-2 0,4-3-6 16,0-2-2-16,0-2 0 0,-2-3 2 15,-2-4 6-15,3-1 5 0,-3-5 0 16,-1-1 3-16,-2-2-2 0,-2-2-6 0,-2-3-12 16,-1 0-17-16,-4-1-14 15,-1-1-1-15,-3 0 7 0,-1 2 15 16,-2 0 12-16,-1 4 10 0,2 3 10 16,0 2-1-16,2 4 1 0,3 1-2 0,2 2-2 15,2 1-2-15,1 1 1 16,3 1-2-16,1 1 1 0,3 0 4 0,1 1-1 15,2-1 1-15,2 1 1 0,0-2-2 16,0 0 1-16,-1-2 2 0,-1-3 7 16,-2 0 6-16,-1-1 6 0,-1-1 0 15,-2 0-7-15,0-2-20 0,-1 0-26 16,0-2-18-16,-1-1-9 0,0-1 8 16,-2 2 17-16,-1 1 15 0,0 3 15 15,-1 3 18-15,0 3 34 0,-2 3 29 0,-1 3 21 16,0 3 9-16,-1 2-8 0,0 2-23 15,-1 2-21-15,1 2-25 0,0 1-22 16,1 1-13-16,2-2-24 0,-1-1-44 16,3 1-63-16,2-4-84 0,0-1-54 15,1-3-32-15,1-1-31 0,-1-5-57 0,5 10-180 16</inkml:trace>
  <inkml:trace contextRef="#ctx0" brushRef="#br0" timeOffset="55165.37">10729 13030 1049 0,'0'-6'452'0,"1"3"-97"0,0 1-50 16,-2 6-48-16,-1 2-59 0,-1 5-77 0,1 3-62 15,-1 5-39-15,2 1-15 16,0 3-4-16,1 2-2 0,2 1-24 0,1 0-57 16,2-1-85-16,1 0-119 0,2-2-139 15,-2-3-179-15,3-1-223 0</inkml:trace>
  <inkml:trace contextRef="#ctx0" brushRef="#br0" timeOffset="55578.63">10900 12964 709 0,'0'2'521'0,"0"-1"-274"0,-1 0 10 0,2-1-19 16,-1-2-43-16,2 0-49 0,3 2-41 16,0 0-10-16,3 2-12 0,1 1-19 0,3 2-17 15,0 1-21-15,2 2-11 16,-1 2-2-16,-2 1 1 0,-1 1-1 0,-2 1 2 16,-2 1 4-16,-3 1-2 0,-1 2-7 15,-3-1-13-15,-1 0-17 0,-2 2-7 16,-2-2-6-16,-4 1 2 15,-2 2-1-15,-1-1 6 0,-4-3 0 16,2 0 2-16,1-4-10 0,1-3-21 16,-1-3-12-16,4-1-3 0,2-2 6 0,3-1 16 15,1 0 5-15,4-1 5 0,0-1 13 16,3 1 10-16,3-1 8 0,1 1 4 16,4 0-6-16,4 0-2 0,1 1-2 0,3 0 5 15,1 1 4-15,0 1 3 16,1 1 1-16,-4 1 5 0,-3-1 3 0,-2-1-5 15,-2 0-18-15,-3-1-50 0,-2-2-88 16,-2 0-116-16,-1-3-150 0,-1-2-362 16</inkml:trace>
  <inkml:trace contextRef="#ctx0" brushRef="#br0" timeOffset="55910.73">11037 13154 967 0,'2'-8'543'0,"0"0"-313"0,3-1-82 16,0 2-53-16,0 3-59 0,2 2-29 0,0 1-5 16,2 1-4-16,1 1 2 15,0 3-14-15,1 0-33 0,0 0-69 0,-1 1-90 16,0-2-64-16,-2-1-30 16,-2-1 13-16,-2-1 58 0,0-3 48 0,0 0 29 15,-2-2 60-15,2 0 53 0,-1-3 37 16,-3 0 51-16,-2-1 49 0,-3 1 37 15,2-1 51-15,-4 2 65 0,3 0 54 16,0 4 30-16,-1 2-24 0,2 4-71 16,-1 3-58-16,1 2-22 0,-1 4-9 0,1 3-20 15,0 4-34-15,0 1-48 16,2-1-34-16,0 1-15 0,1-3-31 0,1-1-51 16,2 0-85-16,0-3-126 0,1 0-134 15,-2-4-151-15,2 1-235 0</inkml:trace>
  <inkml:trace contextRef="#ctx0" brushRef="#br0" timeOffset="56279.5">11172 13000 1131 0,'3'-4'287'0,"0"0"-223"16,3 1 23-16,1 1 26 0,0 2 13 15,2 0-10-15,3 1-26 0,0-1-15 16,1 2-10-16,0 2 6 0,2 1-1 16,-3 1 1-16,-2 1-1 0,-3 1-18 0,-3 0-12 15,1 0-2-15,-3 0-9 16,-1 1 4-16,-1 0-2 0,-1 1-2 0,-1 0-1 16,-1 2-6-16,-1 0-5 0,-1 3-19 15,-1-1-9-15,-2-2-22 0,1-1-11 16,0-3 4-16,1 1 5 15,0-3 8-15,1-1 10 0,3 0 1 0,0-3 5 16,2 0 3-16,2-2 2 0,1 1 6 16,3-1-3-16,3 0 4 0,1 0 2 15,2-1 0-15,2-1-3 0,1 0 0 0,0 1-6 16,1 1-25-16,2 0-51 16,0 2-37-16,1-1-109 0,0-2-144 15,-5-2-112-15,-11-6-55 0,3 6 35 0</inkml:trace>
  <inkml:trace contextRef="#ctx0" brushRef="#br0" timeOffset="56500.73">11424 13026 1609 0,'0'-4'363'0,"-1"3"-74"0,0 1-48 0,-1 4-60 16,-2 1-70-16,2 2-51 0,0 2-36 15,1 2-18-15,1 2-7 0,1-1-3 16,1 0 1-16,2 1-1 0,-1 0-2 15,2 0 1-15,1-2-5 0,0-1-7 16,2-2-1-16,-1-2-4 0,0 0-9 16,4-4 0-16,-2-2-2 0,1-2 3 15,1-3-20-15,-2 2-49 0,1-1-82 0,-1 0-144 16,-1 0-182-16,1 5-452 0</inkml:trace>
  <inkml:trace contextRef="#ctx0" brushRef="#br0" timeOffset="56779.71">11368 13415 1621 0,'3'18'229'0,"0"-2"-61"0,4 3-12 0,0-5 3 16,1-5-28-16,2-3-40 0,2-3-32 15,1-2-21-15,0-3-13 0,2-3-4 16,1-4-2-16,-2-2-7 0,-1-1-6 15,-3-2-4-15,-2-1 3 0,-4-2 8 16,-4 1 11-16,-2 1 1 0,-4 0-7 0,-3 3 1 16,-2 3-3-16,-5 3 6 15,-2 3 3-15,-2 3-9 0,1 3-16 0,-1 2-19 16,3 3-40-16,3 0-54 16,2 2-70-16,3 3-69 0,2 0-58 15,2 1-97-15,-2-2-162 0,4 3-131 0</inkml:trace>
  <inkml:trace contextRef="#ctx0" brushRef="#br0" timeOffset="57965.99">11641 13054 424 0,'1'-4'212'15,"1"2"-83"-15,1-2-34 0,0 2-26 16,-1-2-21-16,0 2 2 0,-1 0 13 15,0 2 26-15,-1 1 31 0,0 1 26 16,-1 0 18-16,0 1 3 0,0 1-8 16,-2 0-1-16,0 0-1 0,-2 1-7 0,-1 1-19 15,-2 1-22-15,-1 0-16 16,1 0-18-16,0 2-14 0,-1 2-14 0,1 3-20 16,0 1-8-16,3 1-11 0,0 2-2 15,2 3-10-15,2 0 2 0,2 4-3 16,0-2 0-16,3 0 2 0,3-2-7 15,2 0-14-15,2 1-23 0,2-2-35 16,3 0-47-16,-1-2-48 0,0-1-71 16,1-2-98-16,-3-5-161 0,-1-4-376 15</inkml:trace>
  <inkml:trace contextRef="#ctx0" brushRef="#br0" timeOffset="58550.78">11746 12991 870 0,'0'-2'313'0,"1"1"-11"0,0 1-35 0,0 1-55 15,1-2-61-15,2 1-51 0,2 0-33 16,2 1-21-16,3 0-20 0,1 2-11 16,2 2-9-16,1-1-4 0,1 1-2 0,-2-1-2 15,0 0-12-15,-1 1-13 16,0-2-10-16,-3 0-19 0,-1-2-17 0,-2-1-47 16,-2-1-64-16,-2 0-63 0,-3-1-29 15,-2 0-12-15,-4-1 4 0,-1-2 62 16,-3 2 35-16,-1 1 66 0,-1 2 58 15,1 2 35-15,-1 3 37 0,0 2 42 16,-1 0 53-16,1 0 51 0,1 2 41 16,3-1-12-16,2 1-35 0,1 2-33 15,2 0-11-15,0 0-5 0,2 1-11 16,0 2-26-16,2-2-25 0,0 2-25 16,1 0-11-16,1 2 2 0,0-2-2 0,0 0-4 15,0-2-17-15,1 1-37 16,-1-4-65-16,2-1-78 0,-2-3-90 0,-2-5-63 15,2-1-23-15</inkml:trace>
  <inkml:trace contextRef="#ctx0" brushRef="#br0" timeOffset="58831.83">11870 13046 909 0,'0'3'185'0,"0"2"-84"0,2 4-30 15,-1 3-3-15,-1 0-1 0,1 1-6 16,0 1-14-16,-1 1-3 0,0 0 3 15,-1 0 5-15,-1 1 1 0,-2-1-10 16,0-1-18-16,-2-1-31 0,-1 2-49 0,0-2-55 16,-2-1-25-16,-2-1-14 15,2-2 18-15,0-3 21 0,-1-3 26 0,2-1 30 16,1-2 25-16,0-2 30 0,2 0 30 16,3 0 28-16,1 0 17 0,1 1 5 15,3 0-14-15,1 1-19 0,3 1-15 16,2 0-13-16,3 1-9 0,1-1-7 15,3-1-5-15,-1 0-23 0,1 1-84 16,0-2-156-16,3-2-153 0,-2 1 7 16</inkml:trace>
  <inkml:trace contextRef="#ctx0" brushRef="#br0" timeOffset="59091.39">11961 13138 807 0,'0'-2'326'15,"-1"2"-110"-15,0 0-38 0,1 3-34 0,-1 2-43 16,0 3-56-16,-1 4-34 0,0 3-14 0,0 1 0 16,-1 0 5-16,0 1-2 15,1-2-6-15,-2-2-10 0,3-1-14 0,-1-1-6 16,1-3 9-16,1-3 12 0,-1-1 3 16,2-2-2-16,1-3-8 0,0-1-3 15,2-2 4-15,-1-1 7 0,2 0 8 16,-1-2-3-16,1-1-18 0,0 1-25 15,1 1-27-15,2 1-14 0,0 1-12 0,1 2-14 16,0 2-22-16,0 0-44 16,0 1-18-16,2 1-193 0</inkml:trace>
  <inkml:trace contextRef="#ctx0" brushRef="#br0" timeOffset="59376.83">12075 13100 991 0,'-14'-2'307'16,"2"1"-98"-16,-3 1-43 0,3 3-31 15,4 2-37-15,1 3-39 0,4 3-33 0,2 1-14 16,1 1-1-16,3 2 4 0,1 1 1 16,2-2-4-16,0-1-6 0,1-2-6 15,2-1-1-15,0-3-2 0,1-2 4 16,-1-2 5-16,0-2 3 0,1-3 5 15,1-2 4-15,-2-2 4 0,-1-2 4 16,-1-4 8-16,-1 1-1 0,-2-3-2 16,-2 1-16-16,-1-3-46 0,-1 1-68 0,-1 1-74 15,-2-3-76-15,-1 2-62 16,-2-1-62-16,-6-5-45 0,3 6-41 0</inkml:trace>
  <inkml:trace contextRef="#ctx0" brushRef="#br0" timeOffset="59599.94">12165 13016 909 0,'5'3'280'16,"-1"0"-38"-16,1 1-47 0,-3 4-45 0,-1-2-41 16,-1 2-39-16,0 1-41 0,0 1-22 15,1 2-5-15,-1 0-1 0,0 2 3 16,0 2 5-16,-1 0-8 0,-1 1-8 15,-1 1-19-15,-2-2-49 0,0 0-70 16,-2-1-83-16,0 0-68 0,-2-2-35 16,1 0 44-16,-4-2 67 0,2 2-80 0</inkml:trace>
  <inkml:trace contextRef="#ctx0" brushRef="#br0" timeOffset="59839.81">12054 13313 790 0,'2'-8'256'16,"1"1"-45"-16,2-3-42 0,2 2-53 15,1 0-52-15,3 2-37 0,-1 2-20 16,0 1-3-16,-2 3 1 0,-1 1 3 16,-2 2 4-16,-1 2 0 0,-2 2 1 15,-2 0-2-15,-2 1 0 0,0-1 3 0,-2 2 3 16,-1 0 5-16,-2 2 21 0,0 1 26 16,1 0 19-16,1 0-4 0,1 0-24 15,2 0-44-15,2-1-25 0,2-2-9 16,2 0-7-16,2-3 0 0,1-1 2 15,2-1 6-15,1-3 3 16,3-2-16-16,0-4-49 0,3 0-132 0,1-3-202 16,14 10-164-16,-12-15 47 0</inkml:trace>
  <inkml:trace contextRef="#ctx0" brushRef="#br0" timeOffset="60315.87">12254 13095 1150 0,'-6'3'502'0,"2"1"-366"0,-1 3-62 16,1 2-14-16,1 4-6 15,1 1-13-15,2 2-22 0,2 1-12 0,0 0-4 16,1-1-1-16,1 0 3 0,0-3 2 16,0-3 3-16,-1-3 3 0,1-3 7 15,-2-2 2-15,0-2 2 0,-1-3-5 16,1-2-6-16,0-4-13 0,0-2-17 15,1-5-6-15,0-1-13 0,0-3 1 0,0-2 8 16,1 0 8-16,0 0 7 16,1 2 7-16,0 1 2 0,0 1-5 0,0 3 3 15,1 3 8-15,0 4 6 0,0 3 3 16,0 5-3-16,1 4-7 0,2 4-3 16,0 1 2-16,0 3 6 15,-1 1 5-15,-1 1 6 0,-1 0 8 0,-3-1 10 16,-1 1 4-16,-2-1 4 0,-1-1-1 15,-1-1-4-15,-2 0-2 0,-1 1-4 16,-2 0-2-16,0-1-7 0,-1-1-4 16,0-1-7-16,-3 0-5 0,2-2-12 15,-1-1-11-15,0-1-8 0,2-1-9 0,0-1-3 16,2-1-3-16,2 1 1 0,1-1 0 16,3 0-3-16,4-1-1 0,2 1 2 15,2 0-2-15,2-1 8 0,3-1 8 16,2-1 9-16,3 0-16 0,0 0-83 15,0-1-110-15,1-1-126 0,-4-3-95 16,1 1-142-16</inkml:trace>
  <inkml:trace contextRef="#ctx0" brushRef="#br0" timeOffset="60520.24">12365 13049 1087 0,'2'-1'207'0,"0"0"-89"0,1 1-3 16,2 1 1-16,1 2-11 0,4 1-32 0,1 3-34 16,0 1-23-16,2 0-9 15,0 1 4-15,0-1-3 0,-2 1-26 0,-2 0-42 16,-1 1-63-16,-3-1-77 0,-1-3-83 16,-4-1-91-16,-1-1-204 0</inkml:trace>
  <inkml:trace contextRef="#ctx0" brushRef="#br0" timeOffset="60666.08">12367 13199 1059 0,'7'-3'206'0,"-1"1"-146"0,2 0-23 0,2 0-2 16,-1 3-6-16,2 1-6 0,1-1-10 16,0-1-13-16,2 0-24 0,-2 1-66 15,-1-1-106-15,-2-1-113 0,-7-5-99 16,6 3 56-16</inkml:trace>
  <inkml:trace contextRef="#ctx0" brushRef="#br0" timeOffset="60814.11">12510 13065 817 0,'-2'-3'377'0,"-2"1"-86"0,2 2-82 0,-2 4-82 16,0 4-69-16,-1 1-45 0,0 2-17 15,-1 4-4-15,1 3 3 0,1 1-1 16,0 1-13-16,0 1-79 0,1-2-123 15,-1 0-148-15,-2-8-214 0,2 5 127 16</inkml:trace>
  <inkml:trace contextRef="#ctx0" brushRef="#br0" timeOffset="61090.71">12357 13404 906 0,'1'10'288'0,"3"1"-214"15,-1 3-5-15,3-4 27 0,-1-2 14 16,1-2-15-16,1-2-44 0,1-2-33 0,1-2-9 16,0-1-5-16,-1-3-13 15,0-2-15-15,0-1-9 0,0-1 0 0,-3-3 12 16,-2-2 15-16,-2 1 14 0,-2 0 12 16,-3 1 12-16,-1 1 17 0,-2 3 16 15,-2 3 12-15,-1 2 4 0,-1 2-10 16,-2 2-16-16,-1 3-25 0,1 2-27 15,2 3-21-15,3 1-25 0,2 2-27 16,1 1-38-16,3 2-65 0,1-3-94 16,1 0-96-16,-2-6-36 0,5 4-78 15</inkml:trace>
  <inkml:trace contextRef="#ctx0" brushRef="#br0" timeOffset="61279.82">12580 13407 1735 0,'-4'8'397'15,"-1"1"-198"-15,-1 5-89 0,-1 0-62 0,1 0-37 16,2 0-28-16,0-2-17 0,3 0-20 16,1-1-43-16,1 0-79 0,2 1-162 15,-3-5-259-15,3 0-205 0</inkml:trace>
  <inkml:trace contextRef="#ctx0" brushRef="#br0" timeOffset="61699.89">12647 13098 1625 0,'1'-4'301'0,"1"-1"-152"0,1 0-31 16,0 0 1-16,1 1-16 0,1 1-26 15,2 1-33-15,1-1-17 0,2 2-17 16,1 0-4-16,-3 2 0 0,1 2-3 15,-3 1 2-15,-1 0 8 0,-1 1 5 0,-3 0 4 16,-1 0 12-16,-1 2 5 16,-1 0-3-16,-2 3 2 0,-1 1-12 0,-1 0-4 15,-1 1-4-15,-3 0-3 0,1 2-8 16,0-2-9-16,1 1-15 0,2 0-13 16,3 0-8-16,2-1-3 0,1 1 2 15,3-2 3-15,0 1-2 0,2-4-7 16,2-1-23-16,1-2-33 0,2-2-31 15,3-1-23-15,-1-1-40 0,2-3-80 16,-2-1-98-16,1-3-79 0,1 2-138 16</inkml:trace>
  <inkml:trace contextRef="#ctx0" brushRef="#br0" timeOffset="61892.55">12822 13027 1617 0,'-1'2'331'0,"-1"3"-117"16,-2 4-87-16,-1 4-70 0,0 3-32 16,-2 3-15-16,2 3-4 0,0 3 2 0,2 0-3 15,1-1-5-15,1-2-20 0,1-1-36 16,1-3-74-16,1-1-125 0,-1-2-163 16,-1-4-111-16,0-1-164 0</inkml:trace>
  <inkml:trace contextRef="#ctx0" brushRef="#br0" timeOffset="62190.3">12718 13403 957 0,'-3'12'463'0,"1"1"-339"16,1 2-29-16,1 0 0 0,1-3-1 15,2 1-24-15,2-2-48 0,2-2-31 16,1-1 1-16,0-4 8 0,2-2 8 15,-1-3 10-15,-1-3 7 0,1-2 3 16,-3-3-2-16,1-1 1 0,-3-3-2 16,-1-1 1-16,-1-1 3 0,-2 1 5 0,-2-2 7 15,-2 3 18-15,-2 3 11 0,-2 4 9 16,-2 2 3-16,-2 5-15 0,-3 3-8 16,1 2-16-16,1 3-23 0,2 2-20 15,0 1-29-15,3 0-21 0,4 0-29 16,1-2-40-16,2-1-60 0,3-1-69 15,3-1-95-15,0-5-150 0,4 0-256 16</inkml:trace>
  <inkml:trace contextRef="#ctx0" brushRef="#br0" timeOffset="62460.72">12862 13178 977 0,'-4'-14'701'0,"1"2"-354"15,-1 0-78-15,1 4-57 0,0 5-75 0,3 1-56 16,0 1-30-16,2 0-17 16,1 2-6-16,2 0 2 0,2 0-9 0,1 1-6 15,1 2-5-15,2 0-3 0,-1 1 1 16,1 2-3-16,-1 0 2 0,0 1-7 16,0 3 7-16,-2 0 3 0,-1 2 0 15,-3 0 9-15,-3 2-5 0,-1-1-4 16,-2-1-27-16,-2 1-28 0,1 2-49 15,-3-2-70-15,1 1-82 16,-1 0-99-16,-2-3-105 0,-2-5-123 0,2 0-165 16</inkml:trace>
  <inkml:trace contextRef="#ctx0" brushRef="#br0" timeOffset="62633.42">12818 13299 1400 0,'0'-1'339'0,"2"1"-82"16,1 0-66-16,2 2-65 0,0-1-64 15,3 1-42-15,2 0-5 0,2 2-4 16,0 0-5-16,0 2-3 0,2 2-20 16,-1-1-12-16,1 1-19 0,-4-1-49 0,-2-1-63 15,-3 0-105-15,-4 0-109 0,-3 0-75 16,-8-6-71-16,5 10 136 0</inkml:trace>
  <inkml:trace contextRef="#ctx0" brushRef="#br0" timeOffset="62768.71">12844 13525 448 0,'-2'8'431'0,"0"-2"-74"0,2 1-44 0,1-3-64 0,3-5-78 16,2-1-70-16,2-1-48 15,2-1-11-15,2 0-7 0,2 0-13 0,3 0-13 16,1 2-46-16,0 1-60 16,0 0-129-16,-2 0-211 0,-9-8-230 0,4 7 81 15</inkml:trace>
  <inkml:trace contextRef="#ctx0" brushRef="#br0" timeOffset="63090.91">12945 12981 1725 0,'5'-8'446'0,"-1"3"-176"0,3-1-76 15,-1 3-58-15,0 3-35 0,1 2-26 16,1 5-14-16,0 3-4 0,2 5 2 0,2 5-5 16,-2 6 0-16,2 2-6 15,-1 4-9-15,0 3-6 0,0 1-10 0,-2 3-3 16,-1-1-5-16,-1 0-4 0,-1-1-2 16,-2-1-2-16,-2 1-3 0,-3 0-4 15,-1-2-6-15,-2 1-6 16,-2-3-14-16,-1-2-14 0,-1-1-16 0,0-4-28 15,0-1-49-15,-2-2-67 16,0 0-84-16,-1-3-114 0,0-2-137 0,-12-7-132 16,13 4-52-16</inkml:trace>
  <inkml:trace contextRef="#ctx0" brushRef="#br0" timeOffset="79968.6">5922 5574 664 0,'-7'-4'357'16,"3"2"-33"-16,-3 0 3 0,1 3-41 15,2 0-47-15,0 3-44 0,0-2-38 0,1 1-33 16,1 1-21-16,1-1-18 0,0 0-11 16,1 0-16-16,1-1-15 0,1-1-18 15,1 0-11-15,3-1-5 0,3 0-4 16,3-2-1-16,4 0-3 0,2-1-1 16,2 0 0-16,2 1-1 0,-1-1-1 15,3 0-2-15,-3 1-4 0,-2 2-10 16,0 1-14-16,-6 1-20 15,-2 1-29-15,-3 0-26 0,-2 1-38 0,-2-1-64 16,-2 0-85-16,-3 1-117 0,-2-2-103 16,-3 8-280-16</inkml:trace>
  <inkml:trace contextRef="#ctx0" brushRef="#br0" timeOffset="80349.83">5862 5728 775 0,'-3'3'537'0,"1"-1"-181"15,0 1-45-15,2-2-50 0,1-3-77 0,3-1-64 16,2-1-48-16,3 0-29 16,2 1-14-16,3 1-6 0,1 0-4 0,4 0-9 15,-2 0-3-15,1 1-1 0,0 1-3 16,-3 0 4-16,-1 2 1 0,-1 0 0 16,-3 0 1-16,-2 0 4 0,-3 1 5 15,-2 1-1-15,-2 0 3 0,-1 0 3 16,-2 2-9-16,-2 0-3 0,-3 2-7 0,-1 1-16 15,-3 1-5-15,-1 0-16 16,-1 0-14-16,-2 0-7 0,-3 0-13 16,0 0 11-16,-2 1 11 0,1-2 9 15,3-2 8-15,4-3-7 0,4-2 15 0,3-1 11 16,3 0 15-16,4-2 20 0,1 0-1 16,5-2 7-16,2-2 3 0,5-1-2 15,5-3 4-15,1-1-7 0,3 0-5 16,2 0-9-16,-1 1-6 0,1 2-17 15,-4 0-19-15,-1 2-29 0,-3 1-45 0,-5 3-36 16,-1 2-61-16,-5 2-76 0,-4 3-73 16,-2 0-81-16,-4 2 15 0,-3 1 4 15,-2 2 124-15</inkml:trace>
  <inkml:trace contextRef="#ctx0" brushRef="#br0" timeOffset="80619.3">6050 5857 398 0,'-8'0'249'15,"1"2"67"-15,-1 1 38 0,2 1-7 16,2 1-36-16,2 1-58 0,0 3-51 0,0-1-44 15,1 0-43-15,-1 0-35 16,0 1-31-16,-1-1-22 0,0 3-12 0,-1-2-3 16,-1 1-2-16,0-1-2 0,-1-1-6 15,0-2-4-15,-1 0-8 0,1-1-3 16,-1-1 1-16,-1-2-3 0,0 1 0 16,1-1-3-16,1-1-9 0,1 0 3 15,4 1 2-15,0-1-1 0,3 0 12 0,2 0 8 16,0 0 6-16,3-1 8 15,2 0-4-15,3-2-1 0,2-1-4 0,4 0-5 16,0-3 3-16,1 0-8 0,2-3-25 16,-3 1-51-16,1-2-98 0,-3 1-131 15,-2-1-152-15,-2-2-101 0,0 2-176 16</inkml:trace>
  <inkml:trace contextRef="#ctx0" brushRef="#br0" timeOffset="80813.33">6168 5678 1062 0,'-1'-3'483'0,"1"3"-49"0,-1 0-68 16,0 5-102-16,0 1-85 15,-1 4-68-15,0 5-34 0,-1 7-21 0,0 5-20 16,1 5-11-16,0 2-11 0,1 3-13 16,0 1-4-16,2 0-16 0,0-2-25 15,2-2-31-15,1-4-45 0,1-6-29 0,1-5-35 16,1-3-53-16,1-6-85 15,-2-5-144-15,0-6-81 0,1-3-114 0</inkml:trace>
  <inkml:trace contextRef="#ctx0" brushRef="#br0" timeOffset="81033.56">6252 5662 1364 0,'-2'1'340'16,"2"0"-67"-16,0 0-72 0,2-1-97 0,2-1-62 16,3 0-26-16,2-2-5 0,5 1-5 15,1-1-3-15,1 2-8 0,2 1-25 16,0 2-30-16,-2 1-38 0,2 1-65 16,-4 2-97-16,-3 2-148 0,-6-3-95 15,-2 4-91-15</inkml:trace>
  <inkml:trace contextRef="#ctx0" brushRef="#br0" timeOffset="81383.89">6188 5800 1371 0,'1'0'289'0,"2"0"-65"16,3 1-26-16,2-1-61 0,2-1-49 15,3 0-40-15,4-1-29 0,0 1-10 16,0-1 3-16,1 2 2 0,-3 0 4 15,-3 1 4-15,-2 1-2 0,-3 1 2 16,-3 2-2-16,-4 0 5 0,0 2-6 0,-3 1-8 16,-2 2-12-16,-3-1-18 15,-1 1-3-15,-2-1-13 0,-1 1-5 0,0 0-5 16,-2-2-4-16,1 0 3 0,2-2 5 16,0-1 10-16,0-1 9 0,4 0 1 15,2-1 14-15,3-2 22 0,1-1 16 0,3-2 24 16,1 0 11-16,3-2 4 15,5-1 1-15,2-1-5 0,4-2-5 0,1 0-16 16,2-1-13-16,1 2-12 0,0 1-9 16,0 0-6-16,1 2-15 0,-3-1-30 15,-3 2-41-15,-3 1-42 0,-2 0-49 16,-5 2-74-16,-3 1-88 0,-2 0-88 16,-4 2-24-16,-1 1-151 0</inkml:trace>
  <inkml:trace contextRef="#ctx0" brushRef="#br0" timeOffset="81628.88">6351 5915 668 0,'-4'9'340'0,"0"1"-32"0,0 0-7 0,0 1-45 16,1-2-66-16,0 0-69 15,-1 1-47-15,3-1-29 0,0-1-12 0,-2-1-6 16,1-1-4-16,0 0 0 0,-1-2-8 16,-1 0-7-16,1-1-7 0,-2 1-8 15,0-1 1-15,2-1-1 0,-1 1 0 0,1 0 8 16,1 0 7-16,-1 0 4 15,4 0 2-15,1 1-3 0,1 0-6 0,3-1-4 16,2 0-4-16,3-2-3 0,2-2-14 16,6-2-37-16,0-3-33 0,2-1-51 15,2-4-60-15,-1-2-63 16,-1-3-98-16,-4-3-109 0,0-1-120 16</inkml:trace>
  <inkml:trace contextRef="#ctx0" brushRef="#br0" timeOffset="82046.99">6514 5696 1090 0,'-5'9'610'0,"0"2"-334"0,-1 5-21 16,2 0-25-16,2-1-72 0,1 1-61 16,1 0-52-16,1-1-31 0,3-1-18 15,2-1-4-15,1-2-5 0,2-2 1 0,2-2 4 16,2-2 3-16,0-3 2 15,2-3 3-15,-1-4 7 0,0-2 6 0,-4-3 3 16,-1-2 2-16,-2-2 0 0,-4 1-3 16,-2-1-2-16,-2-1 4 0,-2-2 1 15,-2 2-1-15,-2 1-2 0,-2 1-15 16,-4 4-20-16,-1 4-22 0,-3 2-20 16,-2 5-33-16,0 3-58 0,0 5-55 15,-1 7-24-15,2 4 8 0,2 8 20 16,-1 4 4-16,2 3-13 0,1 0 2 15,3-3 50-15,2-1 62 0,6-3 49 16,4-5 51-16,3-4 40 0,4-3 54 16,1-6 61-16,2-2 33 0,2-5-4 0,2-2-34 15,2-2-39-15,1-4-34 0,3-2-21 16,0-2-23-16,2-2-19 16,2 0-22-16,-3-2-31 0,1 1-66 0,-4 0-111 15,0-1-104-15,-6-5-86 0,1 2-124 16</inkml:trace>
  <inkml:trace contextRef="#ctx0" brushRef="#br0" timeOffset="82178.57">6713 5845 553 0,'-4'0'424'15,"1"1"-76"-15,-1 1 43 0,0 5-38 0,0 3-77 16,-1 6-91-16,0 1-87 0,0 3-49 16,0 4-19-16,1-1-15 0,1 2-5 15,2-1-17-15,2-1-48 0,3-2-60 16,1-2-104-16,4 0-155 0,1-4-199 0,1-1-326 15</inkml:trace>
  <inkml:trace contextRef="#ctx0" brushRef="#br0" timeOffset="82570.59">6844 5719 1830 0,'-6'4'222'0,"2"-1"-63"0,1 1 13 15,3-3-31-15,4-1-62 0,3-2-44 16,5-1-16-16,4-1-4 0,4 0 1 16,4 0-5-16,2 0-7 0,2-1 0 15,-1 1 0-15,1 0-11 0,-4 1-19 16,-3 1-17-16,-6 0-31 0,-5 1-24 0,-4 1-34 15,-3-1-56-15,-2 0-29 0,-4 0-32 16,-2-1 12-16,-5 1 57 0,-4 0 59 16,-5 1 66-16,-1 1 70 0,-2 2 50 15,1 3 54-15,2 2 49 16,1 4 26-16,2 4 2 0,2 2-19 16,2 3-31-16,2 3-49 0,0 0-36 15,6 1-41-15,1-2-28 0,3 0-13 0,2-3-4 16,3-1-1-16,2 1-9 0,4-2-24 15,0-2-42-15,2-3-78 0,0-4-117 16,1-6-137-16,-5-7-171 0,4-1 160 0</inkml:trace>
  <inkml:trace contextRef="#ctx0" brushRef="#br0" timeOffset="82850.72">7078 5760 953 0,'-2'-1'460'15,"1"2"-121"-15,-2 4-60 0,0 3-88 16,-1 5-65-16,-1 1-44 0,0 5-37 0,-2 2-21 15,2 3-10-15,-2 1-10 0,0 1-5 16,0 0-15-16,-1-1-21 0,1-2-43 16,0-3-51-16,1-5-48 0,1-3-18 15,1-5 30-15,1-4 54 0,0-3 57 16,1-3 49-16,1-2 30 0,1-1 22 16,1 1 29-16,0 0 19 0,2 1 8 15,1 1-11-15,3 1-30 0,3 0-20 16,3 2-19-16,2 0-8 0,4-1-3 15,2 1-21-15,-1-2-38 0,-1 0-48 16,-2-1-69-16,-2 0-61 0,-2 0-65 16,-3-2-81-16,-1-1-224 0</inkml:trace>
  <inkml:trace contextRef="#ctx0" brushRef="#br0" timeOffset="83063.61">7159 5788 886 0,'-6'-2'643'0,"2"1"-232"0,-1 2-74 15,2 4-92-15,-1 2-98 16,0 4-60-16,0 1-29 0,1 4-21 0,1 0-16 16,1 2-14-16,0 0-10 15,1-1-1-15,2 0-6 0,0-1-15 0,1-2-11 16,1-3-12-16,0-3-7 0,0-3 6 16,1-3 12-16,-1-3 5 0,2-2 13 15,1-2 0-15,0-2-6 0,2-2-14 0,1 0-32 16,0 1-60-16,2-2-66 15,2 3-93-15,-1-1-107 0,-1-1-82 16,4 2-155-16</inkml:trace>
  <inkml:trace contextRef="#ctx0" brushRef="#br0" timeOffset="83348.75">7275 5765 1634 0,'-14'1'388'0,"1"3"-44"16,-1 4-48-16,2 1-91 0,3 2-66 0,1 0-51 15,3 2-40-15,2 2-27 16,1 0-11-16,3 0-6 0,3 1-6 0,0-3-3 16,4-1-1-16,1-3-2 0,0-2 2 15,2-4 5-15,1-2-1 0,0-3 5 16,-1-3 6-16,-1-2-2 0,-1-4 2 16,-1-3 3-16,-3-4-5 0,-3 0 4 15,0-2-2-15,-4 0-2 0,-2 1-5 16,-1-1-8-16,-3 2-17 0,-1 1-26 15,-1 2-40-15,-1 2-42 0,-2 3-33 16,3 2-21-16,2 3-34 0,3 4-102 0,1 1-142 16,2 1-94-16,2 3-152 0</inkml:trace>
  <inkml:trace contextRef="#ctx0" brushRef="#br0" timeOffset="83508.52">7387 5676 1428 0,'2'1'404'0,"0"0"-33"0,-1 2-27 15,-1 2-72-15,-1 2-85 16,-1 2-78-16,-2 3-56 0,1 2-32 0,-2 1-12 16,1 2-25-16,-1 3-45 0,0 0-57 15,0 0-79-15,0 1-115 0,0-1-126 16,-1-3-165-16,-9-5-25 0,7 5 12 16</inkml:trace>
  <inkml:trace contextRef="#ctx0" brushRef="#br0" timeOffset="83741.67">7236 6007 582 0,'3'-5'435'0,"1"-2"-203"0,2-1-26 0,5-3-1 16,1 3-43-16,3-1-54 0,2 0-54 15,3 1-28-15,-2 2-12 0,-3 3-5 16,-2 2 3-16,-5 3-9 0,-1 3-13 16,-3 2 10-16,-3 3-5 0,-2 1 8 15,-2 2 14-15,-3 4-7 0,-1-1 9 16,-2 1-5-16,0 0 2 0,1-1 0 0,3 0-6 15,1-1-9-15,4-2-15 16,1-3-12-16,3-2-11 0,2-1-8 16,2 0-26-16,4-2-66 0,0-1-109 15,1-2-134-15,-4-8-168 0,7 5 60 0</inkml:trace>
  <inkml:trace contextRef="#ctx0" brushRef="#br0" timeOffset="83885.77">7585 6080 1950 0,'-4'10'384'0,"0"-1"-139"0,-2 4-35 0,-1 1-66 15,3 1-71-15,0-2-69 0,2-3-79 16,2-1-90-16,2-1-144 0,2 0-237 16,13 9-584-16</inkml:trace>
  <inkml:trace contextRef="#ctx0" brushRef="#br0" timeOffset="85466.51">7703 5764 1203 0,'-4'-3'298'0,"-1"1"-17"0,1-1-13 0,0-1-50 15,2 0-60-15,2 0-59 0,0 0-36 16,2-1-11-16,2 1-2 0,3-1-3 16,1 0-1-16,2 2-8 0,3 1-3 15,-1 2-5-15,0 0-5 0,1 2-5 0,-1 0-4 16,-1 2-6-16,-2 2 2 15,-2-1 0-15,-1 1 3 0,-3 0 2 0,-3 2-3 16,-2 2-9-16,-3 3-12 0,0 0-8 16,-3 1-2-16,-2 1-2 0,0 2 9 15,-1-3-1-15,2 1 3 0,1 0-7 16,1-2-4-16,2 0-8 0,1-2-5 16,3-1 9-16,2 0 8 0,1-1 10 15,3-2 10-15,3 1 0 0,0-1-2 16,3 0 1-16,3 0-3 0,0-1-6 0,1-1-26 15,3-2-48-15,-3-2-75 0,1-2-106 16,0-2-127-16,-1-3-156 0,-7-10-105 16,4 3 94-16</inkml:trace>
  <inkml:trace contextRef="#ctx0" brushRef="#br0" timeOffset="85628.73">7961 5680 1123 0,'0'0'665'0,"-1"2"-281"15,1 0-67-15,-1 4-71 0,-1 3-83 0,1 2-67 16,-1 3-53-16,0 3-20 0,0 2-15 16,-1 3-8-16,1 1-24 0,0 3-61 15,2 0-95-15,0 1-156 0,0-2-219 16,-7-6-248-16,7 5 19 0</inkml:trace>
  <inkml:trace contextRef="#ctx0" brushRef="#br0" timeOffset="85937.1">7890 6209 1747 0,'1'6'174'0,"2"0"-35"0,1 1 0 16,1-3-31-16,1-1-52 0,2-3-33 15,4-3-6-15,1-4 15 0,2-4 13 0,1-4 6 16,2-3-3-16,-3-1-15 15,-2 1-5-15,-2-1-4 0,-5 2 5 0,-2 2 3 16,-3 1 3-16,-1 4 13 0,-3 3 3 16,-2 2 8-16,-5 2-1 0,-2 3-12 15,-2 2-10-15,-3 4-8 0,-3 2-13 16,0 3-15-16,1 4-10 0,4-1-14 16,2 1-13-16,3 2-17 0,2-1-23 15,3-2-31-15,3-1-37 16,3-1-52-16,1-2-75 0,4-3-108 0,0-4-159 15,2-3-288-15</inkml:trace>
  <inkml:trace contextRef="#ctx0" brushRef="#br0" timeOffset="86218.56">8042 5838 1730 0,'0'-4'460'0,"1"0"-281"16,1-2 17-16,2 2 9 0,0-2-64 16,2 1-76-16,3-1-36 0,3 1-9 15,1 1 3-15,3 2-1 0,2 1 1 16,3 2-8-16,0 2-4 0,2 1-6 16,-3 2-1-16,-3 2 4 0,-4 3 3 0,-3 2 3 15,-2 2 2-15,-1 1-2 16,-4 2 2-16,-1 0-4 0,-3 0-3 0,-2 2-20 15,0-1-35-15,-1 1-34 16,-1 0-58-16,0-2-114 0,0-1-182 0,-4-3-272 16,-3-1-314-16</inkml:trace>
  <inkml:trace contextRef="#ctx0" brushRef="#br0" timeOffset="86397.4">8046 5970 1384 0,'2'-5'731'0,"3"0"-518"0,1 0-41 16,3-2 18-16,0 3-26 0,3-1-42 16,5 0-40-16,1-1-39 0,2 2-25 15,-1 2-16-15,1 3-16 0,-2 2-37 16,-3 3-57-16,1 2-79 0,-2 4-80 16,-4 1-155-16,-4 1-296 0,-2 3-183 15</inkml:trace>
  <inkml:trace contextRef="#ctx0" brushRef="#br0" timeOffset="86551.6">8123 6180 1663 0,'5'2'412'0,"2"-1"-320"16,2 0-7-16,1 0 2 0,2-3-40 15,3 0-37-15,3 0-51 0,-1 1-68 0,2 1-125 16,-1 0-224-16,8 7-495 15</inkml:trace>
  <inkml:trace contextRef="#ctx0" brushRef="#br0" timeOffset="86866.25">8354 5801 1237 0,'8'-7'845'0,"1"0"-636"0,3-2-14 0,-1-1 12 15,-2 3-54-15,0 1-61 0,1 2-30 16,1 2-30-16,2 3-15 0,-1 3-3 16,0 3-2-16,1 3 2 0,1 2 0 15,-3 1 2-15,3-1-7 0,-2 2 1 16,-1 0-3-16,-2-1 0 0,-2 0 2 15,-1-2-4-15,-2 0-12 0,-1-1-17 0,-3 1-22 16,-3 0-19-16,-2 0-29 0,-1 2-53 16,-2-2-89-16,-1 1-95 0,-3-2-104 15,0 0-116-15,9 5-206 0</inkml:trace>
  <inkml:trace contextRef="#ctx0" brushRef="#br0" timeOffset="87129.37">8411 5905 1137 0,'1'-1'445'16,"0"3"-139"-16,2 1-30 0,0 3-56 0,0 3-95 16,1 4-58-16,0 3-29 0,-2 3-9 15,-1 1-7-15,0 0-6 0,-1-2-11 16,-1-1-11-16,-2-2-17 0,2-3-31 16,-2-2-33-16,-1-1-36 0,0-4-36 15,1-3-8-15,0-1 7 0,0-2 25 0,1-2 39 16,2 1 34-16,0-1 35 15,2 0 40-15,1 0 46 0,1-3 47 0,2 1 25 16,2 1 1-16,2 0-32 0,2 0-44 16,1 1-32-16,0-2-23 0,2 1-21 15,0-1-50-15,1 0-91 16,0 0-192-16,-3-3-201 0,-1 2-173 0</inkml:trace>
  <inkml:trace contextRef="#ctx0" brushRef="#br0" timeOffset="87354.14">8615 5846 961 0,'0'-1'804'0,"1"2"-378"0,1 1-60 0,0 1-64 15,-2 0-72-15,0 1-80 0,0 3-72 16,-1 1-42-16,-1 5-21 0,0 0-24 16,0 0-27-16,1 2-29 0,0 1-23 15,0-2-5-15,2-1 12 0,1 0 20 0,1-4 15 16,1 0 14-16,1-3 12 15,1-1 7-15,1-1 6 0,2-2 3 0,1-2-3 16,0-1-11-16,3-2-37 0,-1-1-61 16,4 1-133-16,3 0-193 0,-8-8-339 15,7 7-33-15</inkml:trace>
  <inkml:trace contextRef="#ctx0" brushRef="#br0" timeOffset="87530.55">8552 6219 1506 0,'-1'11'653'0,"1"0"-521"0,2 2-22 15,2-5 9-15,2-2-30 0,4-2-41 16,2-2-40-16,3-2-14 0,2-2-18 16,0-1-38-16,2-3-88 0,-2-2-186 15,-4-7-314-15,1-3-298 0</inkml:trace>
  <inkml:trace contextRef="#ctx0" brushRef="#br0" timeOffset="87816.75">8676 5880 1814 0,'5'-5'328'0,"0"1"-146"0,1-1 18 0,2 2 3 0,-4-1-41 15,3 1-51-15,0 1-37 0,3 1-13 16,1 1-7-16,3 2-4 0,0 2-4 16,0 3-12-16,-1 4-3 0,1 4-11 15,-3-1-11-15,-1 2-2 0,-1 1-3 16,-3-1 1-16,-1 1-1 0,-1 1-6 16,-2 0-5-16,-2-1-15 0,-1 1-20 15,-1-1-19-15,-3-2-26 0,2 1-54 16,0-1-97-16,1-3-132 0,0-1-194 15,-3-6-157-15,2 1-85 0</inkml:trace>
  <inkml:trace contextRef="#ctx0" brushRef="#br0" timeOffset="87963.21">8854 5959 1279 0,'5'-14'553'0,"4"4"-136"15,-1-3-93-15,1 6-91 0,0 2-80 16,0 1-61-16,0 1-38 0,-3 2-31 15,3 3-25-15,-2 1-42 0,1 1-73 16,-1 2-90-16,-1 2-131 0,-2 3-168 0,-6 0-150 16,-2 3-202-16</inkml:trace>
  <inkml:trace contextRef="#ctx0" brushRef="#br0" timeOffset="88149.97">8846 6087 2048 0,'3'-1'382'0,"3"1"-131"0,-2-2-41 16,2 2-67-16,0-1-79 0,2 0-45 0,1-1-15 16,1 0-8-16,3-1-24 0,-2 0-44 15,0-1-54-15,0 0-61 0,-1-1-48 16,-1-2-50-16,-2-3-55 0,-1-5-43 16,-1-1-10-16,-2-3 61 0,-1-4 71 15,-2-1 13-15,2 0 55 0</inkml:trace>
  <inkml:trace contextRef="#ctx0" brushRef="#br0" timeOffset="88313.28">8994 5805 168 0,'-2'-8'299'16,"0"3"76"-16,0 1 74 0,0 5-13 0,1 2-53 16,-1 2-80-16,1 2-75 0,-1 3-50 15,1 2-38-15,1 5-32 0,0 3-46 16,-1 3-27-16,2 2-19 0,-1 4-12 16,1 0 1-16,-1 2-1 0,1-1-22 15,0-1-38-15,2-4-65 0,0-4-83 0,2-6-96 16,1-5-156-16,0-6-168 15,14 10-269-15</inkml:trace>
  <inkml:trace contextRef="#ctx0" brushRef="#br0" timeOffset="88470.65">9112 5787 1127 0,'3'-2'982'0,"0"2"-432"15,0 3-204-15,-1 6-119 0,-2 6-96 16,0 7-51-16,-2 7-40 0,1 5-25 15,-1 6-2-15,0 0-9 0,2 1-17 0,-1 0-35 16,2-3-63-16,1-3-104 0,1-2-153 16,2-5-290-16,0-5-625 0</inkml:trace>
  <inkml:trace contextRef="#ctx0" brushRef="#br0" timeOffset="89055.72">9321 5773 1914 0,'-2'2'163'0,"0"1"-29"16,-1-2 29-16,3 0 24 0,0-3-34 16,1-1-48-16,1 1-31 0,0 0-15 15,1 1-5-15,0-1-2 0,1 1-9 0,0 0-8 16,0 1-5-16,4 1-11 15,-1 0-4-15,2 2-8 0,0 2-6 0,-1 3 3 16,-1 0-2-16,-1 4-2 0,-2 2-2 16,-1 2-7-16,-3 1-7 0,-3-1-5 15,-1 1-3-15,-2-1 6 16,-3-1 4-16,0-1 5 0,-3 1-1 0,3-3-6 16,-2 0 1-16,-1-2-8 0,0 0-6 15,1-2-27-15,1-2-25 0,1 0-20 16,0 0-5-16,2-2 18 0,0 1 25 15,3-1 11-15,2 0 11 0,1 0-7 16,3-3 10-16,2-2 32 0,4-2 41 0,3 0 38 16,3 0 19-16,3 1 2 0,4 2-17 15,1 3-11-15,1 1-14 0,-2 4-15 16,0 0-10-16,-1 0-10 0,-3 1-14 16,-2-1-23-16,-4 0-35 0,-2-1-23 15,-4-2-32-15,1-2-22 0,-2-1-32 0,-1-1-63 16,0-2-84-16,-2-2-140 15,-2-5-83-15,1 0-64 0</inkml:trace>
  <inkml:trace contextRef="#ctx0" brushRef="#br0" timeOffset="89393.13">9446 5945 1358 0,'2'-1'506'15,"1"1"-129"-15,1-1-71 0,2 1-90 16,2-1-86-16,1 2-46 0,1-1-24 0,1 2-10 15,1 0-18-15,1 0-16 0,-1 0-18 16,-1 0-26-16,-1 0-33 0,-1 0-46 16,1-1-59-16,-3 0-64 0,0-3-71 15,-1 0-50-15,-1-2-31 0,-1-3-20 16,-2-1 26-16,-2-4 78 0,1-1 66 16,0-2 112-16,-1 0 81 0,2-3 48 15,-3 1 63-15,0 1 106 0,-1 1 135 16,1 5 93-16,-1 5 82 0,0 5-10 15,0 4-85-15,0 3-119 0,0 4-103 16,-1 5-51-16,1 4-33 0,-1 4-23 16,0 3-22-16,1 3-20 0,2-1-15 15,0 1-1-15,2-3-8 0,1-1-21 0,0-4-43 16,1-2-76-16,2-4-143 0,-1-3-260 16,-12-15-364-16,12 8 48 0</inkml:trace>
  <inkml:trace contextRef="#ctx0" brushRef="#br0" timeOffset="89769.5">9605 5762 2644 0,'3'0'144'0,"1"0"-53"0,1 0 21 0,3 0 11 16,1-1-43-16,3 1-34 0,3 2-17 15,4 2-4-15,-2 2 0 0,0 4-1 0,-2 2-4 16,-3 3-6-16,-3 2-5 0,-3 2 0 16,-1 1-1-16,-4 1-5 0,-2-2-5 15,-2-1-5-15,-1-1-4 0,-1-3-11 16,-1-2-7-16,-1 0 1 0,-2 0-3 16,-2-3 1-16,1-1-13 0,-1-2-27 15,1-1-22-15,-2-2-14 0,1 0-3 16,3 0 12-16,3-1 9 0,2-2 10 15,2 0 14-15,2-2 15 0,3 0 14 16,1 0 15-16,3 0 12 0,4 2 11 16,1 0 11-16,1 0 2 0,2 2-7 15,0 0-5-15,0 2-5 0,-1 0-4 0,0-2-24 16,-2 0-53-16,-2-2-78 0,-1-1-111 16,-2-2-144-16,-1-4-104 0,0-1-149 15</inkml:trace>
  <inkml:trace contextRef="#ctx0" brushRef="#br0" timeOffset="90002.94">9913 5767 1476 0,'1'3'930'0,"0"1"-607"0,-1 4-85 0,-1 0-28 16,-3 2-73-16,-1 2-70 0,0 5-31 15,0-1-18-15,2 2-1 0,0 1-8 16,1 0-9-16,1-1-2 0,2 0-7 0,2-4 4 15,1-3 1-15,1-2-3 0,1-4-8 16,2-1-11-16,-1 0-4 0,3-3-12 16,-2-1-28-16,2-2-36 0,0-1-60 15,0-1-78-15,0 2-120 0,-1 0-248 16,-3 2-491-16</inkml:trace>
  <inkml:trace contextRef="#ctx0" brushRef="#br0" timeOffset="90299.54">9780 6238 1712 0,'1'16'718'0,"-1"-4"-475"0,2 4-30 0,1-4-6 16,1-2-52-16,3-2-62 0,2-1-42 15,3-2-9-15,3-2-11 0,3-2-4 16,3-3-8-16,2-3-8 0,-2-3-2 0,0-4-3 15,-3-4 3-15,-3-4 1 0,2-1-7 16,-6 0 5-16,-4 2 1 0,-3 1 4 16,-4 3 2-16,-3 0 2 0,-5 3-4 15,-3 2-5-15,-8 3-3 0,-2 5-8 16,-5 2-3-16,-2 3-5 0,-2 0-8 16,1 1-9-16,-2 0-17 0,0 0-31 15,1-3-39-15,-1 0-59 0,3-1-48 0,1 0-35 16,6 2-68-16,3 2-200 15,5 2-594-15</inkml:trace>
  <inkml:trace contextRef="#ctx0" brushRef="#br0" timeOffset="95806.09">6621 6396 1238 0,'-13'-4'266'0,"1"1"-18"0,-5 0 21 0,1 1-34 16,2 3-31-16,0 1-32 0,0 2-38 16,-1 2-24-16,-1 0-33 0,-1 2-8 15,1 0-9-15,2 2-13 0,-2 0-8 0,1 1-14 16,2 1-6-16,-2 1-8 15,4 3-1-15,0 2-3 0,2-1-1 0,-1 2 1 16,2 2-4-16,0 2-1 16,4 3-2-16,1 2-2 0,3 4 1 0,1 0-3 15,2 1 1-15,2 1-1 16,3 0 0-16,1-1-4 0,1-1-14 16,2-4-15-16,0-5-24 0,2-5-29 15,2-5-41-15,0-4-51 0,0-4-83 0,-2-4-106 16,-1-5-144-16,-2-5-453 0</inkml:trace>
  <inkml:trace contextRef="#ctx0" brushRef="#br0" timeOffset="96256.09">6608 6555 1242 0,'0'-2'465'0,"-2"0"-199"0,0-1-5 16,1-1-43-16,0 1-80 0,2 1-51 15,1 0-37-15,1 1-24 0,5-1-14 16,3 1-9-16,5-1-3 0,2 1-5 0,3 1 0 15,3-1-3-15,-1 0-36 16,0-1-10-16,-3-1-25 0,-1 0-30 0,-1 0-4 16,-3 0-63-16,-4 0-34 0,-4 1-30 15,-3 1-22-15,-2 0 27 0,-6 1-13 16,-1 0 27-16,-3 1 63 0,-4 0 51 16,-2 3 80-16,-4 1 79 0,-1 1 73 15,0 2 79-15,-1 0 66 0,3 2 32 16,0 0-26-16,4 3-35 0,1 1-55 15,3 2-59-15,2-1-46 0,2 1-35 0,2 2-27 16,2 0-8-16,1 1-8 16,1 1-9-16,2-1 2 0,1 0-10 0,1-1-12 15,1-2-13-15,1-3-42 0,0-2-70 16,0-5-78-16,-1-4-84 0,2-5-75 16,-3-7-12-16,1-2-131 0</inkml:trace>
  <inkml:trace contextRef="#ctx0" brushRef="#br0" timeOffset="96556.38">6771 6514 514 0,'-2'2'416'0,"0"3"-76"0,-2 3-62 0,4 4-78 15,0 3-64-15,0 1-54 0,-1 3-27 16,0 2-13-16,0 0-3 0,-1 1-2 16,-2-2-1-16,2-1 0 0,-2 0-14 15,-1-2-36-15,1-2-47 0,-3 0-73 16,0-3-78-16,-2-3-67 0,0-1-35 15,-1-2-1-15,0-3 55 0,2-2 65 0,1 0 77 16,2-1 63-16,2 0 65 16,3 0 50-16,0 0 41 0,1 0 47 0,1 0 10 15,2 1 13-15,1 0-1 0,4 0-23 16,3 2-38-16,1 0-29 0,2 2-28 16,1 0-18-16,3 0-18 0,-2 0-22 15,1-2-33-15,2-1-95 16,-2-3-82-16,-2-5-137 0,-1 0-185 15</inkml:trace>
  <inkml:trace contextRef="#ctx0" brushRef="#br0" timeOffset="96784.93">6879 6590 1149 0,'0'0'331'0,"-1"3"-72"15,0 3-58-15,1 3-82 0,0 4-55 0,-1 4-26 16,0 3-9-16,0 2-6 15,-1 0-6-15,1 0-6 0,0-1-9 16,0-1-5-16,1-3-4 0,0-2-11 0,0-1-13 16,0-3-14-16,0-4-5 0,1-3-7 15,-1-3-20-15,1-2-12 0,0-2 0 16,2-1 6-16,0-2-4 0,2 0-16 16,1-2-37-16,1-1-36 0,4 0-4 15,1 1 3-15,0-1-16 0,1 0-11 16,4 1-111-16</inkml:trace>
  <inkml:trace contextRef="#ctx0" brushRef="#br0" timeOffset="97129.3">7013 6523 1383 0,'-8'3'490'0,"1"0"-256"0,-1 2-26 0,3 0-60 16,1 2-73-16,2 2-42 0,0 2-22 16,1 2-14-16,2 2 0 0,0 2 6 15,1-1-3-15,1-2 0 0,1-2-2 16,1-1-2-16,0-4-1 0,2-3 2 16,-2-2-5-16,0-4 1 0,0-2 1 15,1-4-2-15,0-4-4 0,-1-4-9 16,3-2-10-16,-2-3-20 0,0 2-22 0,-2-1-20 15,-2 1-8-15,-2 3 6 16,-2 1 11-16,-2 0 8 0,-2 5 1 16,1 3-13-16,0 4-15 0,1 2-16 15,2 2-39-15,1 2-32 0,1 0-45 16,0-1-15-16,3 1-211 0</inkml:trace>
  <inkml:trace contextRef="#ctx0" brushRef="#br0" timeOffset="97299.59">7144 6433 241 0,'5'-3'326'0,"-1"3"6"0,1-1 49 0,-3 3 1 16,0 0-36-16,-1 3-72 16,-1 2-90-16,-1 1-60 0,-1 3-41 0,-1 1-29 15,0 2-21-15,1 1-17 0,-1 0-11 16,1 0-10-16,-1 2-10 0,0-1-9 16,1 2-12-16,-1 0-16 0,-3 17-165 15,2-18 0-15,0-1-98 16,-2-2-111-16,-1-1-78 0,0 1-159 0</inkml:trace>
  <inkml:trace contextRef="#ctx0" brushRef="#br0" timeOffset="97572.82">7060 6780 767 0,'1'3'240'0,"2"-1"-37"0,0 0-12 0,2-2-43 16,0-5-25-16,1-1-24 0,2-1-14 16,2-2-4-16,1 2-7 0,-1 0-12 15,-2 4-7-15,-1 2-3 0,-2 1 7 0,-2 3 6 16,-1 1-1-16,-2 2-8 15,0 1-9-15,-2 1-13 0,0 0-9 0,-1 0-6 16,-1-1-3-16,1 1-4 0,-1 0-4 16,0 0-5-16,1-1-3 0,1 2 2 15,1 1 6-15,2 3 2 0,1 0 2 16,1 0 0-16,1-1-6 0,1-1-6 16,1-1-2-16,1-2-1 0,0-1-2 15,2-1 2-15,-1-1-2 0,0-1-15 16,1-2-31-16,0-2-35 0,3-3-58 15,1-1-106-15,0-3-130 16,1-5-132-16,1-2-269 0</inkml:trace>
  <inkml:trace contextRef="#ctx0" brushRef="#br0" timeOffset="98053.36">7306 6556 1483 0,'-8'10'569'15,"2"-1"-315"-15,-2 2-6 0,2-1-42 16,1 0-73-16,2 0-56 0,0 1-39 16,2 2-22-16,0 2-6 0,1 2-5 0,0 0-3 15,1 3-1-15,0-3-2 0,1-2-13 16,0-2-12-16,0-4-16 0,0-3-18 16,0-3-3-16,-1-2-3 0,0-4-1 15,-1-3 0-15,0-3 2 0,0-6 10 16,0-3 10-16,-2-4 15 0,1-2 18 0,-1-3 6 15,1 2-1-15,2 1 4 16,0 2-1-16,1 5 5 0,3 6 10 0,0 2 0 16,3 5 7-16,3 2 1 0,2 4 0 15,3 2 2-15,0 4-2 0,2 1-3 16,-1 3-6-16,-2 2-1 0,0 3 4 16,-4 0 4-16,-3 0 9 0,-3 2 1 15,-4-2 2-15,-3 0 3 0,-3-1 3 16,-3-4-7-16,-1-2-9 0,-3-2-12 15,0-3-10-15,-1-2-2 0,0-1 0 0,-2-2 3 16,2 0 4-16,2 0-4 16,2-1 2-16,2 1 2 0,2 1-1 0,3-1 1 15,1 2-5-15,2 2-7 0,2 1-3 16,3 0 0-16,1 1 1 0,3 0 2 16,2-1-1-16,2 0-5 0,4-2-36 15,-1-2-33-15,1-3-53 0,2-3-115 16,-1-3-166-16,-7-7-317 0,4 1 12 0</inkml:trace>
  <inkml:trace contextRef="#ctx0" brushRef="#br0" timeOffset="98224.39">7465 6535 1609 0,'-1'2'331'0,"1"0"-158"15,1 1-16-15,4-1-41 0,2 4-41 16,4 0-30-16,0 2-27 0,2 0-7 15,1 2-8-15,-1 0-25 0,0 0-39 0,-2-1-49 16,-1 0-67-16,-3 0-77 0,-4-1-197 16,-1 0-3-16,-11-6-82 0,5 6 143 15</inkml:trace>
  <inkml:trace contextRef="#ctx0" brushRef="#br0" timeOffset="98352.09">7444 6705 1704 0,'0'3'224'0,"2"0"-67"15,0 1-29-15,4 1-47 0,1-1-44 16,3 0-23-16,1-1-34 0,2 0-35 0,0-2-48 16,3 0-92-16,-1-2-120 0,-2-3-166 15,0-2-288-15</inkml:trace>
  <inkml:trace contextRef="#ctx0" brushRef="#br0" timeOffset="98514.59">7614 6512 1497 0,'-6'6'486'0,"1"2"-214"0,-3 4-74 16,0 4-83-16,1 1-55 0,1 2-34 0,0 3-21 15,-1 0-13-15,3 2-18 0,0 0-47 16,1 1-96-16,2-2-144 0,0 1-191 16,-3-7-127-16,5 4-41 0</inkml:trace>
  <inkml:trace contextRef="#ctx0" brushRef="#br0" timeOffset="98770.21">7533 6914 1525 0,'3'7'346'0,"1"2"-134"0,0 1-10 16,2-1-60-16,-1-3-49 0,2 0-34 16,1-2-29-16,1-2-14 0,1-2-5 15,0-2-1-15,0-2 4 0,-1-4 4 0,-2-1 2 16,-2 0 4-16,-2-1 4 15,-2 1 3-15,-3 1 9 0,-2-1 3 0,-2 3-3 16,-3 0-1-16,-1 0-6 0,-2 2-9 16,-1 1-6-16,-1 2-18 0,2 1-15 15,1 2-24-15,3 0-34 0,2 1-45 16,2 1-73-16,2-1-102 0,2 1-117 16,2-1-153-16,1 0-293 0</inkml:trace>
  <inkml:trace contextRef="#ctx0" brushRef="#br0" timeOffset="99100.44">7871 6758 1858 0,'-6'6'853'0,"1"-1"-666"16,-1 0-37-16,2-1-48 0,1-2-51 0,2-1-28 15,0 0-23-15,3-1-14 16,1-1-21-16,3 0-32 0,3 0-52 0,4-1-92 16,3-1-140-16,1 0-219 0,9 13-496 15</inkml:trace>
  <inkml:trace contextRef="#ctx0" brushRef="#br0" timeOffset="100825.91">8170 6712 840 0,'-9'5'428'0,"0"1"-138"0,-4 3 13 0,1 1-6 16,0 4-62-16,1 1-71 0,1 0-64 15,3 0-45-15,3 0-30 0,3-2-20 16,4-2-10-16,1 0-3 0,4 0-2 16,2-1 3-16,0-2 4 0,1-1 1 15,2-1-1-15,-2-3 0 0,0-1 0 0,0-3 1 16,0-4 2-16,-2-2 3 15,1-4 1-15,-1-2-3 0,-1-4 4 0,0 0 3 16,-2-2 0-16,-2-3-1 16,-2 1 4-16,0-2-1 0,-2 2 3 15,-1 0 4-15,-3 3 4 0,-2 3 4 16,-1 4 5-16,-2 2 5 0,1 5 2 0,-2 4-4 16,0 2-8-16,0 2-9 0,2 3-21 15,2 1-7-15,2 0-19 0,1 0-25 16,2 1-34-16,2-1-52 0,2 0-70 15,0-1-110-15,2-1-119 0,-1-2-127 16,14 8-193-16</inkml:trace>
  <inkml:trace contextRef="#ctx0" brushRef="#br0" timeOffset="101069.63">8380 6632 778 0,'2'0'369'0,"1"2"-1"0,1 2-27 16,-1 4-67-16,-3 3-56 0,0 3-50 15,-1 3-40-15,-1 3-35 0,1 0-32 0,-4 1-27 16,2 0-19-16,0-2-20 0,0-1-23 16,0-2-21-16,1-2-20 0,-1-1-8 15,1-2 8-15,0-3 14 0,0-2 10 16,1-3 5-16,1-1-2 0,1-4-1 16,1-3 4-16,1-1 12 0,2-2 17 15,1-2 7-15,2 1 4 0,3-1-4 16,0 2-8-16,1 0-58 0,0 1-91 0,6 0-68 15,-2 2-190-15,-5-4-203 16,8 8 71-16</inkml:trace>
  <inkml:trace contextRef="#ctx0" brushRef="#br0" timeOffset="101364.78">8536 6705 1607 0,'-8'15'346'0,"1"2"-78"0,-1 7-43 0,1-2-54 16,3 0-69-16,1-1-48 0,1 1-28 16,3 0-16-16,3-3-8 0,1-4-2 15,3-2-5-15,3-5-3 0,2-3-1 16,2-3 1-16,1-3-2 0,1-3-1 16,1-5-4-16,0-6-3 0,-2-4-15 15,-2-2-13-15,-3-3-12 0,-4 1-1 16,-3 0 13-16,-4 2 14 0,-2-1 17 15,-3 3 7-15,-2 0 4 0,-2 3 2 16,-2 4-1-16,0 3-2 0,0 3-16 16,0 3-38-16,1 3-38 0,2 2-33 15,2 1-54-15,2 1-69 0,2-1-167 0,13 7-313 16</inkml:trace>
  <inkml:trace contextRef="#ctx0" brushRef="#br0" timeOffset="101540.9">8857 6606 2048 0,'0'13'279'0,"-1"1"-101"0,-1 7 8 0,-3 1-18 15,0-1-53-15,-1 4-48 0,1-1-43 16,1 0-22-16,2-2-28 0,1-1-31 16,2-1-41-16,1-2-68 0,2 1-97 15,2-4-146-15,-1-2-174 0,-7-12-139 16,7 7 143-16</inkml:trace>
  <inkml:trace contextRef="#ctx0" brushRef="#br0" timeOffset="102037.67">8997 6590 1808 0,'-8'11'725'0,"1"0"-589"0,-3 3-24 15,2 0 5-15,0 2-24 0,-1 0-33 0,2 1-29 16,2 1-24-16,2-2-9 0,1 0-1 16,1-2-2-16,3-3-2 0,1-2-4 15,4-4-1-15,2-1 2 0,4-2 0 16,1-3-4-16,4-1 2 0,3-3 2 16,0-1-21-16,0-1-25 0,-2 1-31 15,-3-1-78-15,-2 2 2 0,-2 0-4 16,-3 2-14-16,-3 0 27 0,-3 1-27 15,-2 0 9-15,-1 0 41 0,-2 1 47 16,-2 0 52-16,1 1 26 0,-3 1 10 0,-1 0 9 16,-1 1 24-16,-3 0 43 0,1 3 36 15,0 1 27-15,1 2 7 0,1 3-20 16,0 0-3-16,2 1 6 0,1 1 4 16,0 2-2-16,1-1-19 0,0 0-26 15,1-1-30-15,1 3-8 0,-1-2-8 16,0 1-12-16,-1 1-2 0,0-2-17 15,-2-1-14-15,1-2-11 0,-1-1-12 0,0-3-12 16,0-2-12-16,1-2-4 16,2-2-4-16,1 0 0 0,2-2 4 0,1 0 10 15,2-1 18-15,2 0 19 0,1 1 24 16,2 0 14-16,2 1-6 0,3 1-6 16,2 0-11-16,1 2-25 0,3-1-57 15,-1 0-94-15,1-1-127 0,1-2-194 16,-2-2-434-16,1-5 313 0</inkml:trace>
  <inkml:trace contextRef="#ctx0" brushRef="#br0" timeOffset="102384.61">9210 6619 2120 0,'-3'0'532'0,"3"-1"-465"0,1 0 13 0,5-1 34 15,1 0 9-15,4 1-24 16,3-1-33-16,7-1-35 0,1 0-19 0,4 0-7 16,-2-1-6-16,-3 2-7 0,-3 1-11 15,-5 2-15-15,-4 0-20 0,-2 0-23 16,-4 1-9-16,-3-2-12 0,-2 0-26 16,-3-2-39-16,-5 0-39 0,-3-1-6 15,-5 0 47-15,-1 0 67 0,0 1 72 16,-1 2 60-16,3 2 38 15,1 3 38-15,2 4 31 0,2 2-7 0,3 1-23 16,3 2-33-16,2 0-39 0,4 0-17 0,3 0-7 16,2 0-6-16,2 1-4 15,3-2-11-15,2-2-11 0,2-1-29 0,1-2-27 16,1 0-32-16,1-3-52 0,-3-1-94 16,-2-3-175-16,-8-3-203 0,1 0-113 15</inkml:trace>
  <inkml:trace contextRef="#ctx0" brushRef="#br0" timeOffset="102579.53">9172 6909 1112 0,'1'9'677'16,"4"-3"-516"-16,1 2 9 0,3-4 34 16,3-2-11-16,4 0-62 0,2 0-65 15,4-1-32-15,0 1-17 0,0 0-11 16,0 1-9-16,-3 0-43 0,2 0-91 0,-3 0-106 15,-1-1-222-15,-12-16-346 16,7 12 42-16</inkml:trace>
  <inkml:trace contextRef="#ctx1" brushRef="#br0">17427 9119 0,'0'0'0,"0"0"16,0 0-16</inkml:trace>
  <inkml:trace contextRef="#ctx0" brushRef="#br0" timeOffset="103716.18">9487 6462 2070 0,'-7'-3'388'0,"3"-1"-235"0,0-2-8 16,3-1 24-16,4 2-15 0,0 0-32 15,2 1-25-15,2 1-27 0,0 2-19 16,2 3-14-16,4 4-12 0,0 4-6 16,4 8-3-16,0 3-1 0,2 7-2 15,-2 2 0-15,-2 4-1 0,-2 2-1 0,-2 0 0 16,-2 1 2-16,-2-2-2 16,-5-2 3-16,-3 1 1 0,-5 0-4 15,-4 1 2-15,-4 4-1 0,-6 0-1 16,-2 0-3-16,-3-3-7 0,0-1-6 15,-2-3-26-15,2-4-14 0,2-5-28 16,2-5-39-16,4-4-51 0,0-2-108 16,4-5-205-16,-1-5-337 0,3-2-303 0</inkml:trace>
  <inkml:trace contextRef="#ctx0" brushRef="#br0" timeOffset="124559.99">21183 13305 2351 0,'7'8'616'0,"2"-2"-592"0,3 3-24 15,2-3 0-15,0-2-12 0,3 0-56 16,2-1-136-16,3-3-257 0,-5-6-355 15,1-1-164-15</inkml:trace>
  <inkml:trace contextRef="#ctx0" brushRef="#br0" timeOffset="126634.12">22388 13247 1507 0,'-6'-1'757'0,"-1"-1"-555"16,-3 2-70-16,-2 3-44 0,-2 4-39 15,-1 5-32-15,-2 4-22 0,-3 3-9 16,0 4-8-16,-1 4-9 0,3 3-11 15,2 2-11-15,3 2-5 0,1 0-5 16,4-3 8-16,1-2 18 0,5-5 14 0,2-3 14 16,2-4 12-16,5-5 0 15,2-4 3-15,0-4-4 0,4-4-7 0,0-6-4 16,1-5-6-16,4-6-1 0,0-7-1 16,1-3-14-16,3-4-11 0,-3-5 0 15,-1 0 7-15,0-1 16 16,-5 1 18-16,-4 5 4 0,-3 1-2 0,-5 2-8 15,-4 2-9-15,-3 2-4 0,-3 2 0 16,0 4-14-16,1 6-16 0,1 5-4 16,1 6 0-16,2 7 3 0,2 2 9 15,3 4-10-15,1 2-22 0,4 2-26 16,1 2-13-16,2-1 16 0,2 0 26 0,0-4 40 16,2-1 34-16,-1-4 37 0,-2 0 53 15,-1 0 56-15,-2 2 47 0,-1 0 1 16,-1 2-36-16,-4 3-54 0,-1 3-43 15,-3 2-31-15,-5 5-12 0,-4 1-22 16,-4 2-44-16,-6 1-57 0,-3 3-65 0,-6 2-44 16,-3 0 15-16,-1 1 55 15,0-2 69-15,3-5 76 0,2-2 51 0,3-4 35 16,4-2 25-16,4-1-4 16,2-4-9-16,5-3-19 0,6-5-19 0,4-2-18 15,3-5-13-15,4-5-5 16,4-2-6-16,3-3-5 0,5-3-4 0,3 0-7 15,1-3-6-15,0 3 3 0,0 1 0 16,1 2 16-16,-3 0 16 0,-2 4 12 16,-1 3 7-16,-4 2-7 0,-4 2-10 0,-2 2-10 15,-2 1-5-15,-2 1-7 16,-2 3 1-16,-3 1-4 0,-3 3 7 0,-3 2 6 16,-2 5 9-16,-3 1 17 0,-1 2 11 15,2 4 12-15,-1 2-2 0,2-2-10 16,1 1-9-16,2-2-6 0,3 0 1 15,3-3-8-15,3-4-1 0,4-2-15 16,3-5-10-16,4-3-2 0,6-2-6 0,3-3-5 16,6-3-8-16,3-4-10 15,3-2-9-15,6-4-6 0,0 0-30 0,3-2-74 16,1 1-138-16,-2 0-217 16,-3-3-273-16,0-1-177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41:28.0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4-11T06:48:08.025"/>
    </inkml:context>
  </inkml:definitions>
  <inkml:trace contextRef="#ctx0" brushRef="#br0">6709 10542 2432 0,'-33'14'141'0,"7"-4"-60"16,-7 2-16-16,9-4-16 0,4 0-23 16,0 5-6-16,1 2-3 0,0 4-1 15,-1 7-2-15,-1 3 4 0,-3 5 2 16,-2 4 6-16,0 4 13 0,-2 0 7 15,4 0 4-15,1 0-7 0,4-2-4 16,2 0-10-16,2 0-13 0,4 0-2 16,4 3-3-16,3 3-7 0,4 5 8 15,6 6-3-15,3 5-2 0,6 7-2 16,5 6-5-16,3 4-1 0,6 2-3 0,5 0 4 16,1-1 2-16,3-5 1 0,2-4-1 15,1-6-5-15,4-6-1 0,6-7 2 16,3-7 0-16,6-6 2 0,3-5-5 15,2-4 7-15,5-2 0 0,2-5-1 0,-1-3 3 16,2-6 0-16,-1-4-6 0,2-5 2 16,2-4 0-16,2-4 2 0,1-5-8 15,3-6 6-15,-3-7-2 0,-1-5-1 16,-5-5 5-16,-2-2-2 0,-4-4 1 16,-2-2-1-16,-2-2 2 0,-5-1-2 15,-3-2-2-15,-7 0 10 0,-4 0-1 16,-4 0 2-16,-5-1 1 15,-6-1-3-15,-1-3-3 0,-5-1 1 0,-2-2 1 16,-6 0-1-16,-2-1 1 0,-5-1 6 16,-3-2 6-16,-7 1 6 0,-4 0 8 15,-4-1-1-15,-5 0-1 0,-7-2-3 0,-4-2-3 16,-8-2-5-16,-4 1-8 16,-6 1 0-16,-2 2 0 0,-1 1 4 15,0 2 2-15,0 3-7 0,1 3 3 0,1 5 0 16,0 3-2-16,2 1 6 0,-3 5-2 15,2 1 2-15,-2 3 0 0,-1 4-7 16,-1 2-2-16,-4 5-5 0,-2 2-1 16,-3 4 0-16,0 7-4 0,0 4-5 15,1 7-5-15,0 5 1 0,3 4-4 0,1 2 1 16,2 2 5-16,4 2-2 0,-1 0-6 16,1 0-8-16,2 0-7 0,3-2-11 15,4-2-14-15,7 0-22 0,2-2-49 16,6-1-70-16,2 0-121 0,5 2-149 15,-1-2-176-15,3 3-408 0</inkml:trace>
  <inkml:trace contextRef="#ctx0" brushRef="#br0" timeOffset="746.92">6265 11084 2412 0,'-2'11'175'0,"1"-3"-161"0,1 0 1 15,1-4 28-15,0-5 23 0,0-2 13 0,-1-2 5 16,-1-4-17-16,-1-3-7 0,-3-4-5 16,-1-3 6-16,-3-1-7 0,-3-2-7 15,-4 0-5-15,-4 1-8 0,-6-2-1 16,-4 2-1-16,-5-1-2 0,-5 0 1 16,-4-2 0-16,-5-2-4 0,-3-3-1 15,-4-1-7-15,-4-1 3 0,-4 2-5 16,-2-1 0-16,-4-1 0 0,2 1-4 15,1-1-2-15,-3 3-1 0,2-1-1 16,0 2-3-16,-4 1-4 0,-2 3 0 16,-1 2 3-16,-2 3-3 0,0 3 2 15,1 0-4-15,0 3 0 0,0 1 2 0,0 3 3 16,-3 0 1-16,-4 3-2 0,-2 2 2 16,-3 4 1-16,2 3 3 0,5 3 3 15,2 2 2-15,6-1-1 0,1 1 1 16,5 2 2-16,2 2-3 0,6 2-10 15,4 2-2-15,6 3-8 0,5 2 2 0,3 1 4 16,4 3-2-16,4-1 2 16,5 3-2-16,2 1-2 0,3-2 1 0,3 2-3 15,1 1 0-15,4 0 2 0,1 1 2 16,0 1 0-16,3-2 0 0,1-4-1 16,1-1-11-16,2-6-9 0,1-2-22 15,1-1-35-15,2-3-44 0,3-2-124 16,1-1-318-16,-7-9-447 0,9 7-107 15</inkml:trace>
  <inkml:trace contextRef="#ctx0" brushRef="#br0" timeOffset="1788.29">2951 11031 250 0,'-2'-4'38'0,"0"0"-17"0,-3-1-2 16,1 3 1-16,-2-3-6 0,0 1-13 15,0-1 0-15,1 1-1 0,0 0 0 32,1 0 0-17,-1-1-3-15,1 1 0 0,-1-1 4 0,2 0 17 0,-1 0 22 16,2-1 27-16,0 0 27 0,0 2 16 0,0-1 10 0,-1 1 2 0,1 1 9 15,0-1 20-15,0 0 14 0,1-1 3 16,0-1-15-16,-1 0-18 0,0-2-6 0,0 0-8 16,1-2-13-16,-1-2-37 0,2 0-32 15,0-1-24-15,1 0-7 0,0 1 19 16,0 3 25-16,1 1 17 16,-1 5 13-16,1 3-11 0,-1 3-16 15,1 5-11-15,2 2-8 0,0 6-5 0,1 5-11 16,1 3-2-16,0 1-1 0,1-2 1 15,0-1 6-15,0-3-3 16,0-4-2-16,2-3-5 0,2 0-4 0,1-3-3 16,2 0-7-16,1 0 6 0,2-1 1 0,1 0 3 15,1-2 11-15,2-1 6 16,-1-3 13-16,2-4 7 0,4-5 0 0,1-3-11 16,2-5-17-16,1-3-1 0,0-6-6 15,4-2 1-15,4-3-1 0,2-2-6 16,3 2-1-16,-2 0-3 0,-3 5 3 0,-7 3-3 15,-5 6 2-15,-6 6 1 0,-5 5-1 16,-5 3-8-16,-5 5-39 0,-3 3-88 16,-3 4-177-16,-4 5-227 15,-7-2-331-15,-3 7-115 0</inkml:trace>
  <inkml:trace contextRef="#ctx1" brushRef="#br0">5221 13335 0,'0'0'15,"0"0"-15,0 0 16,0 0-16,0 0 16,0 0-1,0 0-15,0 0 16,0 0 0,0 0-16,0 0 15,0 0-15,0 0 16,0 0-1,0 0-15,0 0 16,-53 0 0,0 0-1,0-18 1,18 18-16,0 0 0,0 0 16,17 0-16,36 18 15,-1-18 1,-17 18-16,18-1 15,-1-17 1,-17 0 0,18 18-16,-18-18 15,0 0 1,0 18-16,0-18 16,0 0-16,0 17 15,0-17 1,0 0-16,0 0 15,0 18-15,0-18 16,0 0-16,18 0 16,-18 0-1,0 0-15,17 17 16,-17-17-16,0 0 16,18 0-1,-18 18-15,0-18 16,-35-35-16,-36 17 15,1-17-15,17 17 16,0 1 0,17-1-16,1 0 15,0 18-15,0-17 16,17 17 0,-17-18-16,17 18 15,18 0 1,-18 0-16,18 0 15,0 0-15,0 0 16,0 18 0,18-18-1,-18 0-15,18 17 16,-1-17-16,1 18 16,0-18-16,-1 18 15,1-1 1,0 1-16,-18 0 15,17-18 1,-17 17-16,0-17 16</inkml:trace>
  <inkml:trace contextRef="#ctx1" brushRef="#br0" timeOffset="1">3863 12665 0,'0'0'0,"0"0"16,0 0-1,0 0-15,0 0 16,0 0 0,0 0-16,0 0 15,0 0-15,0 0 16,0 0-1,0 0-15,0 0 16,0 0 0</inkml:trace>
  <inkml:trace contextRef="#ctx1" brushRef="#br0" timeOffset="2">11783 16122 0,'0'0'15,"0"0"1,0 0-16,0 0 0,0 0 16,0 0-16,0 0 15,0 0 1,0 0-1,0 0-15,0 0 16,0 0 0</inkml:trace>
  <inkml:trace contextRef="#ctx1" brushRef="#br0" timeOffset="3">3986 12788 0,'0'0'16,"0"0"-16,0 0 15,0 0 1,0 0 0,0 0-16,0 0 15,0 0 1,0 0-16,0 0 16,0 0-16,0 0 15,0 0 1,0 0-16,0 0 15,0 0-15,0 0 16,0 0-16,0 0 16,0 0-1,0 0-15,0 0 16,0 0-16,0 0 16,0 0-1,0 0-15,0 0 16,0 0-16</inkml:trace>
  <inkml:trace contextRef="#ctx0" brushRef="#br0" timeOffset="3488.09">2077 11324 1676 0,'-12'-5'132'0,"6"2"-42"0,-4 0-27 15,3 3-40-15,0 3-14 0,-1 0-6 16,1 2-2-16,1-2-1 0,2 0-3 16,0-1 0-16,2 0 5 0,0-1 9 15,0-1 40-15,-1 0 46 0,3 0 43 16,-1 0 21-16,0 1-24 0,1-1-44 0,1 0-46 16,0 1-25-16,4 1-16 15,1 0-3-15,2 2-1 0,5 0-5 0,1 1 4 16,4 1-2-16,4 0-3 15,1 0 4-15,3 2-3 0,0-1 2 0,0 1-3 16,2-1 9-16,0 0-5 0,-1-2 2 16,-2-2 3-16,-2-3-4 0,-1-1 3 15,-3-2 1-15,-1 0-2 0,-1 0 0 16,-3 1-1-16,-3 2 1 0,-1 1-1 16,-2 2-4-16,-4 1-3 0,-1 1-34 0,-3 3-81 15,-2-2-96-15,-1 1-98 0,-3-1-91 16,-4-4-154-16,-1 1-197 0</inkml:trace>
  <inkml:trace contextRef="#ctx0" brushRef="#br0" timeOffset="4332.72">1982 11662 2083 0,'2'-2'317'0,"1"-1"-245"16,2-1-36-16,0 1-24 0,2 1-12 16,1 1 0-16,0 0-3 0,1 2 2 15,0 0-1-15,0 1-1 0,0 1 0 16,0-1 1-16,3 0 2 0,-1-1 2 16,0-1-4-16,1-2 7 0,0-3-2 0,-1-1 5 15,2-2 0-15,-1-2-2 16,-1 0 4-16,1 0-6 0,-3 1 6 0,-1 2-1 15,-2 3-2-15,-3 3 5 0,-2 3-2 16,-1 3-2-16,-2 2 3 0,-3 3-8 16,1 4 1-16,-4 3-1 0,-1 1 0 15,-2 1-1-15,1-1-2 0,0-1 3 16,0-3 0-16,1 0 2 0,0-4 3 16,2-2 1-16,0-1 6 0,1-3 8 15,-1 0 8-15,2-3-4 0,1 0-2 16,2-1-12-16,1 0-8 0,2-1-10 15,1 0-1-15,1-1-1 0,4 0-4 0,2-1 1 16,4-2 0-16,3-1 2 0,1 0-1 16,-1-1 5-16,0 1 0 0,0 1 4 15,-2 3 2-15,1 1 1 0,-2 1 2 16,-1 2 0-16,-2 1-2 0,-1 1-1 16,0 0-5-16,-2 0-19 0,-1 1-26 0,0-2-37 15,0 1-44-15,-1 0-34 0,-1-1-19 16,-2 1-24-16,1-2-10 0,-2 0-1 15,0-2-5-15,-1 1 2 0,-1-2-24 16,-1-1 12-16,-2 0 52 0,-1 0 61 16,0-1 61-16,-2-1 51 0,-1 1 37 15,-2-2 51-15,0 1 65 0,0 0 67 16,0 1 57-16,0 1 0 0,0 3-21 16,2 1-48-16,3 2-45 0,1 0-34 15,3 0-23-15,0 0-26 0,2 0-27 16,0 0-20-16,1 0-14 0,0 0-8 0,0 1-4 15,0-1-7-15,-1 3-18 0,-1-2-16 16,-2 1-9-16,-1 1-3 0,-3 0 12 16,-3 2 21-16,0 1 13 0,-1 1 18 15,-2-1 11-15,0-1 0 0,0 1 1 16,-1-1 1-16,0 2-2 0,1-2 0 16,1 1-5-16,1-1 2 0,2-1 4 0,2 2 7 15,2-2 5-15,2 0-2 16,1 0-5-16,2-1-2 0,0-1 1 0,2-1-2 15,3 0-2-15,-1 0-1 16,2-2-6-16,2 0-3 0,2-2-6 0,1 0-3 16,3-1-3-16,0-1-1 0,2 0-1 15,3 0-1-15,-1 0-18 0,2 0-64 16,-2 0-107-16,-2 0-128 0,1-1-104 16,-4-3-52-16,-1-1 80 0,0 0-17 15</inkml:trace>
  <inkml:trace contextRef="#ctx0" brushRef="#br0" timeOffset="4619.21">2309 11504 2714 0,'-1'1'72'0,"1"3"-59"0,0 3-11 0,0 6-12 15,1 5-16-15,-1 3-12 0,1 4-6 16,0 2 4-16,0 1 14 0,0 1 15 16,1 3 9-16,1-1-1 0,-1-1 5 15,1 2-1-15,1 0-2 0,1 2 1 16,-1 2-10-16,1 0-47 0,-1-2-30 0,0-2-22 16,-1-4-4-16,0-4 25 15,0-6 6-15,-1-5-49 0,2-3-70 16,-1-5-96-16,-1-5-89 0,0-5 0 0,1-6-99 15</inkml:trace>
  <inkml:trace contextRef="#ctx0" brushRef="#br0" timeOffset="4911.64">2334 11449 2811 0,'-6'0'100'0,"3"1"-74"0,1 1-8 15,3 1-18-15,2 3-7 0,3 1 1 16,3 3-6-16,2 1 2 0,1-2-4 0,3 2-3 16,2-3 6-16,1 0 2 15,2 1 4-15,-1-4 2 0,1 0-4 0,0-1-6 16,-4-2-19-16,-1-1-32 0,-3 0-48 15,-3 0-61-15,-2 0-48 0,-2 0-68 16,-4-1-41-16,-2 1-30 0,-2 0-35 16,-8-3 48-16,5 5-50 0</inkml:trace>
  <inkml:trace contextRef="#ctx0" brushRef="#br0" timeOffset="5743.94">2382 11673 638 0,'-11'7'219'0,"3"-1"-24"0,-1 0 13 0,5-3-18 15,3-1-9-15,1-2-28 0,2 0-42 16,1-2-23-16,1-1-26 0,3-2-20 16,3-4-13-16,4-1-12 0,0-3-7 15,2 1-2-15,2 1-5 0,0-2 1 16,1 2-4-16,2 0 0 0,-3 2 1 0,-2 1 1 16,-3 2 4-16,-3 2 1 15,-4 2 6-15,-3 1 5 0,-1 0 7 0,-2 2 1 16,-2 2-5-16,-1 2-4 0,-2 4-5 15,-2 0-6-15,-1 2 1 0,-2 2-4 16,1 1-4-16,-1 0 2 0,-1 1-2 16,0 2-1-16,-1 1 2 0,3 0-1 15,0 0-4-15,2 2 1 0,0-1-1 16,0 1 4-16,-1-1 2 0,2-1 1 16,0-1-2-16,3-2 0 0,-1-2 3 0,0-2-3 15,1-2 4-15,-1-5-1 0,3-1 3 16,0-3 0-16,-1-2-4 0,1 0-11 15,0-3-15-15,1-3-9 0,2-1 0 16,-1-2 7-16,2-1 10 0,0 1 5 16,1-1 3-16,0 3 3 0,0 1 1 15,1 2-1-15,0 1 3 0,2 1-4 16,2 0 3-16,2 1 1 0,4-2 2 16,3 1 2-16,2 0-1 0,1 1 1 15,-1 0-4-15,1 1 2 0,-1 1-1 0,0 1 2 16,-2 2 5-16,-2 1 1 0,-4 3-1 15,-1 0-3-15,-3 2-1 0,-3-1-2 16,0 1-12-16,-3 0-41 0,0 0-66 16,-2 0-62-16,-2 0-54 0,-1-2 1 15,0-1 42-15,0-1 54 0,0 0 57 16,-1-2 41-16,-1 0 25 0,0 0 22 16,-1-1 28-16,0 0 26 0,-3-1 20 0,0 0 15 15,0-1 13-15,0-1 11 16,0 1 17-16,1 2 10 0,2 0-2 0,2 3-23 15,3 0-23-15,1 1-21 0,1 1-29 16,0 1-15-16,1 0-15 0,2-1-10 16,-2 0-3-16,1 1-2 0,0 0 1 15,-2 1-1-15,1-1 2 0,-2 2 0 16,-3-2-5-16,0 0-1 0,-3-1-4 16,-1 0 2-16,-1-1 4 0,0-1 1 15,-1-1 1-15,0-1 4 0,1 0 1 16,-1-1 6-16,1-1 9 0,2 3 3 15,-1-2 1-15,2 2-3 0,0 0-13 0,2 0-9 16,2 0-4-16,3 1-4 0,4-1 5 16,1 2 5-16,2 0-2 0,2-1 1 15,2 1-1-15,-2-3 2 0,4-2 3 16,1-2-2-16,1-3 3 0,1-1-3 16,3-2-4-16,-1-1-5 0,0 0-85 15,1 1-105-15,-3 1-119 0,-3 2-114 16,-1 0-56-16,-9-4 54 0,4 7 19 0</inkml:trace>
  <inkml:trace contextRef="#ctx0" brushRef="#br0" timeOffset="6487.95">2605 11369 1553 0,'-2'1'1207'0,"2"-1"-1184"16,2 2-27-16,2 1-4 0,2 0-2 0,3 2 4 15,2-1-1-15,3 2-4 16,0-1-4-16,0 0-6 0,2-1-3 0,0 0 4 15,0-2 7-15,2 1 5 0,-1-1 0 16,-1 2 0-16,-2 1-3 0,-1 1 3 16,-4 0 3-16,-4 1 5 0,0 0 5 15,-3 2 0-15,-2 2-3 0,-1 2-23 16,-5 2-25-16,1-1-15 0,-3 1-16 16,-2-1 7-16,-2-1 17 0,1 0 17 15,-2 1 16-15,2-2 20 0,-2 0 16 0,2 0 14 16,1 1 15-16,1-1 9 15,2-1-3-15,3 0-2 0,1-1-1 0,3 0-4 16,3-2-2-16,1 0-13 0,3-1-15 16,1-1-6-16,4-2-2 0,2 0-4 15,3-2 1-15,2-1-4 0,1-1 1 16,1-2 0-16,1 0-2 0,-1 0-6 16,-1 1-19-16,-3 1-21 0,-4 0-11 15,-3 0-1-15,-4 0 18 0,-3-1 17 16,-1 0 13-16,-3 1 2 0,-2 0-1 0,-1 0 0 15,-2 2 5-15,-1 0 6 16,-2 3 5-16,-1 2 7 0,1 2 0 0,0 2-1 16,1 2-2-16,0 0-9 15,1 0 1-15,0 0 4 0,1-1 0 0,4 0 8 16,0 1 11-16,1-1 2 0,1 0 7 16,0 0-2-16,1 0 2 0,-1-1-3 15,0 0-6-15,0 0-8 0,-2 1-8 0,-1 1-1 16,0 0-3-16,0-2 1 15,-2-1 0-15,1-2-2 0,0-3 9 0,0-1 7 16,1-3 22-16,1 0 5 0,1-2 0 16,1 0-6-16,2-1-18 0,1-1-9 15,3 0-6-15,3-3-9 0,5 1-1 16,4 0 0-16,2 1-11 0,3 0-39 16,1 1-69-16,-1 2-106 0,-1 0-113 15,-2 0-108-15,-3 0-122 0,-3 0 71 16,1 2 14-16</inkml:trace>
  <inkml:trace contextRef="#ctx0" brushRef="#br0" timeOffset="7005.61">3222 11265 1892 0,'-2'5'855'0,"1"0"-841"0,0 3-15 0,1 1-1 15,0 4-6-15,0 2 0 0,1 5-2 16,-1 1-2-16,-1 3 6 0,-1 3-5 15,-1 5-12-15,-2 2-9 0,-4 2-13 16,0 1-9-16,-2-2 4 0,-1-1 6 16,0-1 15-16,-2-3 10 0,3-5 16 15,-1-6 6-15,6-4 3 0,-1-6-1 16,1-4-8-16,4-3-44 0,0-3-68 0,2-3-66 16,0-2-45-16,2-3 6 15,3-4 50-15,0-1 60 0,3 1 50 0,0 1 39 16,0 2 31-16,1 3 47 0,-2 4 42 15,3 4 26-15,0 2 5 0,2 4-34 16,0 3-38-16,3 2-23 16,-1 2-18-16,1 1-9 0,0 2-4 0,1-2-6 15,-2-2-8-15,-1 0-37 16,-2-2-22-16,3-2-8 0,-5-2 12 0,-1-2 28 16,-1 0 6-16,-3-2-12 0,-2-1-16 15,0 0-1-15,-2-1 12 16,1-2-8-16,-1 0-54 0,0-2-115 0,-1-3-84 0,0-3-164 15</inkml:trace>
  <inkml:trace contextRef="#ctx0" brushRef="#br0" timeOffset="7498.74">3294 11493 1220 0,'1'-2'676'0,"1"2"-483"0,2 0-77 15,-1 2-44-15,2 2-30 0,-1 2-10 0,0 2-22 16,0 2-10-16,0 3-16 0,0 2-20 15,0 2-6-15,-2 3 0 0,-1 0 11 16,0 2 20-16,-2 2 2 0,2-1 2 16,-1-1 2-16,0-5 1 0,0-3 4 15,0-3 4-15,0-5 2 0,0-3 1 16,0-2-5-16,1-3-4 0,1-2-5 16,2-2-3-16,0-2 1 0,1-2 1 0,3 0-1 15,0 0 2-15,0 0 2 16,1 0 2-16,-1 2 2 0,0 2-2 0,1 1 0 15,-1 1-1-15,0 0 0 16,0 1-3-16,0 0-8 0,-2 0-8 16,1 1-13-16,0 0-48 0,-1-1-67 0,-1 0-58 15,-1-3-28-15,0 0 33 16,1-1 62-16,-1-1 56 0,0-1 36 0,-1-1 16 16,0-1 7-16,0-1 7 0,0-1 14 15,-1-2 20-15,1-2 25 0,-3 0 13 16,-1 0 21-16,-2-3 23 0,1 3 33 15,-1 2 49-15,-1 1 45 0,0 4 24 0,-1 4-19 16,2 2-34-16,-1 3-46 16,2 3-40-16,-1 2-34 0,1 4-26 0,-1 3-21 15,-1 5-20-15,2 4-12 0,-1 2-6 16,1 0-13-16,0-1-2 0,4-1-3 16,0-2 1-16,1 0 9 0,-1 1 4 0,3-1-17 15,-1 2-48-15,1-2-71 16,0 0-130-16,0-1-194 0,-6-8-115 0,4 4-64 15</inkml:trace>
  <inkml:trace contextRef="#ctx0" brushRef="#br0" timeOffset="7806.32">3429 11798 1455 0,'-5'11'205'0,"2"1"-72"15,-1 4-12-15,2-1-31 0,3-1-17 0,0-2-14 16,1 0-6-16,3-2-2 0,0-2-8 15,3 0-14-15,0-2-16 0,3 0-7 16,2-2 0-16,0-1-1 0,1-3-1 16,1-2-1-16,0-2 6 0,-1-4 7 15,0-2 3-15,-2-4 12 0,-2-3 23 16,-2-1 12-16,-2-1 14 0,-3 0-1 16,-4 4-21-16,-4 3-13 0,-2 3-14 15,-5 2-7-15,-4 4-9 0,-2 3-3 16,-3 4-7-16,-3 4 5 0,0 2 0 0,0 2-5 15,2 1 0-15,1 3-13 0,5-2-11 16,3 0-28-16,3-1-34 0,4 0-52 16,3-1-78-16,3 0-94 0,2-1-119 15,1 0-107-15,-3-10-84 0,10 5 167 16</inkml:trace>
  <inkml:trace contextRef="#ctx0" brushRef="#br0" timeOffset="8207.06">3774 11248 1986 0,'-3'3'947'16,"0"2"-927"-16,-1 2-18 0,2 3-5 0,0 3-4 15,-2 4-15-15,0 4-30 0,-1 3-23 16,-2 3-14-16,-2 2 7 0,-1 4 18 15,-3 0 22-15,0 2 18 0,-1 0 10 16,0-3 10-16,-2 1 2 0,1-1 2 16,2-3 0-16,0-4 2 0,3-6-4 15,3-4-21-15,1-4-31 0,1-5-28 16,2-3-21-16,0-3 5 0,1-3 8 0,0-2 11 16,3-4 12-16,0 0 10 15,3-2 16-15,1-1 15 0,2 1 11 0,1 0 11 16,1 2 11-16,2 1 7 0,0 2 5 15,3 2 6-15,1 0 6 0,3 3 2 16,0 1 0-16,1 1-7 16,1 2-11-16,0 2-6 0,0 1-3 0,-3 1-2 15,-3-2-5-15,1 1-35 0,-4 0-72 16,-3 0-74-16,-1-1-104 0,-3 0-72 16,-2-2 19-16,3 4-37 0,-5-7 136 15</inkml:trace>
  <inkml:trace contextRef="#ctx0" brushRef="#br0" timeOffset="8590.5">3751 11543 352 0,'-9'-9'367'0,"5"2"-23"16,-2 0-36-16,5 5-69 0,2 2-56 0,0 3-58 16,5 0-56-16,0 0-38 15,3 1-23-15,1-2-15 0,5-2-33 0,0 0-39 16,1-2-27-16,1 0-5 0,-3-1 27 15,-2 2 29-15,0 1 25 0,0 0 14 16,-3 2 1-16,0 0-34 0,-1 0-55 16,-2 0-55-16,0 0 7 0,-1 0 18 15,0-1 28-15,-1-2 33 0,0-1 6 16,0-3 21-16,-1-3 24 0,1-1 32 16,-1-1 39-16,0-2 47 0,-2-1 50 0,-1 0 32 15,-1 1 12-15,0 3 14 0,-1 2 16 16,-1 4 14-16,0 2-13 0,0 4-46 15,0 2-57-15,-1 3-50 0,-1 3-31 16,-2 4-21-16,2 3-14 0,0 1-9 16,0 1-2-16,1 1-8 0,1-2-19 15,1 1-29-15,2-3-33 0,-1-1-19 16,1 0 8-16,-1-2 28 0,1-1 5 16,0-1-60-16,0-1-134 0,-1-3-180 15,-6-6-109-15,6 4 141 0</inkml:trace>
  <inkml:trace contextRef="#ctx0" brushRef="#br0" timeOffset="8892.29">3838 11861 831 0,'-5'9'556'0,"2"1"-252"0,0 3-56 16,2-1-59-16,3 1-59 0,2 0-40 0,2 2-37 15,2-2-24-15,2-1-12 16,1-3-9-16,1-2-6 0,3-3-15 0,-1-3-10 15,3-5-11-15,-2-3-17 0,-1-4 1 16,0-5 7-16,-1-4 12 0,-4-3 28 16,-2 0 37-16,-3-3 41 0,-2 2 22 15,-3-1 15-15,-2 3-12 0,-3 2-18 16,-2 5-15-16,-3 3-6 16,-3 4-10-16,-2 3-16 0,-3 3-3 0,-3 5-5 15,-2 6-4-15,2 3-10 0,1 3-13 0,2 3-22 16,3 1-78-16,7 2-152 15,2 2-225-15,1-4-301 0,7 3-174 16</inkml:trace>
  <inkml:trace contextRef="#ctx0" brushRef="#br0" timeOffset="20829.45">8551 11085 1696 0,'2'0'229'0,"2"-3"-188"15,3-2-32-15,5-2 0 0,0-6 1 16,5 1-1-16,2-2-1 0,4 0-1 16,-1-3-4-16,4 2 0 0,1-1-3 0,4 0 0 15,1 2 12-15,3-1 19 16,3-1 19-16,1 0 17 0,6-2 2 0,3-5-4 16,2 0-15-16,0-2-6 15,1-1-9-15,3 0-4 0,3-1-7 0,4-1-7 16,2-2-5-16,4 0-4 0,2-1-3 15,5 1-3-15,1 1 1 0,1 4-3 16,0 1 1-16,1 5 1 0,1 3 0 16,5 1 12-16,3 4 10 0,3 1 25 15,5 1 14-15,2 0-2 0,2-3-9 0,1 2-17 16,5-2-6-16,3-1-6 16,0-2-4-16,-1 2-9 0,-2 0-3 15,-3 5-2-15,1 2 3 0,0 3 3 0,0 4 1 16,-1 4 0-16,-2 4 3 0,-3 3 11 15,-1 7 0-15,-2 0 6 0,2 3 0 16,-1 2-9-16,0-2-2 0,-4 2-2 16,-2-2-3-16,-3-1-2 0,1 0-2 15,-1 0-3-15,2 1 4 0,-1 0-6 16,-4 2 2-16,-1 0-6 0,-5 3 1 16,-3 0-1-16,-2 4 6 0,-4 0 4 15,-4 5 3-15,-3 1 13 0,-2 0-4 0,-4 0 1 16,-5-2-3-16,-4 1-15 0,-6-3 1 15,-4-1-5-15,-2-1-4 0,-3-3 0 16,-4-3 0-16,-1-3-13 0,-4-4-15 16,-3-2-4-16,-2-3-37 0,-3-3-23 15,-4-3-52-15,-1-3-43 0,-3-1-114 16,-3-3-62-16,-3-3-207 0,-11-14-146 16,1 2 38-16</inkml:trace>
  <inkml:trace contextRef="#ctx0" brushRef="#br0" timeOffset="22255.56">8443 9589 1864 0,'-6'7'238'15,"4"-1"-149"-15,1-2-24 0,3-2-33 0,5-6-11 16,1-3 4-16,2-1 10 0,1 0 16 15,0-2-4-15,4 1-6 0,1 0-14 16,3 1-15-16,1 0-5 0,0 1-4 16,-1 1 1-16,1 1 0 0,-1 0-1 0,1 0-3 15,-2 0 1-15,0 0-1 16,0-1-3-16,-2 0 5 0,2 1-2 0,-1-2 5 16,-1 0-9-16,-3 1-19 15,-2 1-29-15,-1 2-30 0,-4 1-27 16,-3 1-27-16,-3 1-74 0,-3 0-125 15,-4 1-123-15,-8-1-2 0,-1 1 26 0,-3 2 189 16</inkml:trace>
  <inkml:trace contextRef="#ctx0" brushRef="#br0" timeOffset="22457.5">8642 9478 123 0,'-18'4'203'0,"2"0"-22"0,-5 1 20 16,5 0 7-16,4 1 1 0,3 2-10 16,2 2-19-16,2 2-22 0,3 1-15 0,2 3-15 15,1 3-26-15,3 0-31 0,2 2-35 16,1 2-22-16,1-2-8 0,1-1-9 15,2-2 3-15,-2-2-3 0,2 0-1 16,-2-3 3-16,0 0-1 0,-1-1 1 16,-1-1 1-16,1-2-18 0,0 0-39 0,-2-2-77 15,-1-3-102-15,-3-2-111 16,-1-5-75-16,-7-8-45 0,4 0 87 0</inkml:trace>
  <inkml:trace contextRef="#ctx0" brushRef="#br0" timeOffset="22756">8677 9544 305 0,'6'-12'168'0,"0"1"-2"16,0 2 1-16,2 7-16 0,-3 6-5 16,0 5-11-16,1 4-17 0,-1 3-28 15,0 2-31-15,-1 3-19 0,-1-1-12 0,-1 2-11 16,-1-1 0-16,-1 0 2 16,-1 2 3-16,-3-2 3 0,-3 3 0 0,-2-1-2 15,-2 2-6-15,-3-2-7 0,-1 2-2 16,-1-2 0-16,-1-2 5 0,2-2 7 15,3-7 0-15,1-4-1 0,2-4-14 16,0-4-6-16,3-2 1 0,2-1 14 16,1-2 26-16,3 1 24 0,2-1 17 0,1 1-1 15,1 2-12-15,2 1-19 16,4 1-24-16,1 1-12 0,4 2-10 0,3 0-3 16,1 3-6-16,1-1-12 0,1 1-14 15,-1-1-15-15,0-1-35 0,2 0-62 16,-3-2-86-16,-1-4-70 0,-2-3-30 15,-2-3 5-15,-2-3 50 0,13 3-46 16</inkml:trace>
  <inkml:trace contextRef="#ctx0" brushRef="#br0" timeOffset="23101.27">8842 9549 843 0,'-2'1'470'0,"2"0"-167"0,1 2-55 15,1 2-37-15,2 0-40 0,2 3-51 16,0 4-43-16,0 2-43 0,-1 3-23 16,-1 3-7-16,0 2-11 0,-2 2-25 0,0-1-26 15,-2 0-21-15,0-2-1 16,0-2 18-16,0-2 26 0,0-4 21 0,1-4 9 16,-1-2 4-16,2-2 0 0,-1-3-4 15,0-1-14-15,0-3-10 0,1-4-12 16,0-1 0-16,0-3 5 0,2-1-7 15,1-2-3-15,0-1-1 0,1 2 8 16,1 2 19-16,1 1 12 0,1 5 4 16,0 3-5-16,1 3-1 0,0 2 4 15,0 1-1-15,-1 1 3 16,4 0-19-16,-1-1-18 0,0 0-12 0,0-2-20 16,-2 0-40-16,-1-1-83 0,-1 0-116 15,-9-5-22-15,4 4-72 0</inkml:trace>
  <inkml:trace contextRef="#ctx0" brushRef="#br0" timeOffset="23491.62">8948 9549 2444 0,'-3'5'186'0,"0"1"-136"0,1 3-34 15,4 1-16-15,1 2-5 0,2 1-29 0,2 0-41 16,2 3-26-16,0-1-19 0,4 0 21 16,2 0 31-16,3 1 26 0,-1-4 22 15,-1-3 10-15,1-4 5 0,-3-4 5 0,0-3-1 16,-1-3 2-16,-2-3-2 16,-2-4 2-16,-2-6 2 0,0-1 5 0,-3-2 3 15,-3-3 1-15,-1 1 1 0,-3 0 0 16,-2 1 1-16,-1 2 0 0,-2 3-4 15,-2 3 0-15,-2 3 2 0,-3 5 7 16,0 2 13-16,-1 3 10 0,0 3 11 16,0 2 0-16,1 1-11 0,-1 2-11 15,3 2-13-15,3 0-14 0,2 1-7 16,3 2-16-16,2-1-24 0,1 0-28 16,1 2-30-16,1-2-45 0,1 2-66 15,0-4-69-15,1-3-35 0,1-2-22 16,-1-6 6-16,-4-6-48 0,8 0 128 15</inkml:trace>
  <inkml:trace contextRef="#ctx0" brushRef="#br0" timeOffset="24026.89">9272 9388 1848 0,'-3'19'414'0,"3"-1"-325"0,-1 5-10 15,0 1-7-15,-1 0-13 0,-1 0-9 16,-1 1-21-16,2-3-28 0,0-1-38 16,0-3-53-16,0-2-63 0,-1 0-57 0,-1-4-34 15,-2-1 18-15,-1-1 42 16,-1-1 60-16,-4-2 64 0,2-3 48 0,-1-1 40 16,1-3 21-16,2 0 12 0,0 0-5 15,-1 0-19-15,0 1-22 0,1 1-76 16,-1 2-147-16,-2 1-137 0,-2 1-8 15,0 2 84-15,1-1 117 0,4 2 119 16,1-4 69-16,3-1 68 16,1-2 110-16,-1-2 74 0,5 1 34 0,-1-1 24 15,6 1-34-15,0 0-83 0,1 1-74 0,5-1-72 16,1 0-51-16,4-2-18 16,0 0-13-16,2-1-1 0,2 0 2 0,-2 1-4 15,0 0 2-15,0 1 0 0,-5 2 0 16,-3 2 3-16,-2 2 6 0,-4 1 6 15,-2 2 11-15,-3 3 7 0,-2 0-3 16,-3 0 4-16,-4 0-8 0,1 0-1 16,-2-2-2-16,0-1 5 0,-2-1 0 15,-1 0 3-15,2 0 4 0,1 1-3 16,3 2 3-16,2 0-1 0,3 2-6 0,2 0-5 16,2 2-12-16,2 0-7 15,3 0-3-15,1 1-6 0,3-3 0 0,2-2-13 16,0-3-24-16,1-2-24 0,0-4-24 15,2-2-24-15,1-3-55 0,1-3-114 16,1-5-276-16,-5-9-108 0,3-2 76 16</inkml:trace>
  <inkml:trace contextRef="#ctx0" brushRef="#br0" timeOffset="24372.88">9488 9330 2701 0,'1'5'87'0,"2"0"-89"0,4 1-6 16,4 0 1-16,2-1 4 0,1 1-17 16,3-2-14-16,4-2-10 0,-1-1-15 15,1 1-8-15,1 0-5 0,-3 0-17 0,-2 1-12 16,-3-1 9-16,-3 0 14 0,-5 0 26 16,-1-2 28-16,-2 1 7 0,-2-1-9 15,0-1-39-15,-3 1-54 0,-2-1-85 16,-2 0-126-16,-5-1-113 0,-2 2-149 15</inkml:trace>
  <inkml:trace contextRef="#ctx0" brushRef="#br0" timeOffset="25066.23">9444 9574 1950 0,'1'5'271'0,"3"-3"-171"0,2 1-44 0,3-2-24 16,4 0-12-16,2-1-8 0,3 1-6 15,2-2-3-15,0 0-6 0,2 0-11 16,-1 1-7-16,-1-1-8 0,0 1-3 16,-3-1 5-16,-2 1 6 0,-1 0-2 15,-5-1 8-15,-1 1 11 0,-4-1 2 0,-3 1 17 16,-1-1-1-16,-2-1-2 16,-1 0 0-16,-1 1-5 0,-2 0-4 0,-3 1 0 15,-2 0-3-15,-1 2 2 0,-1 3 1 16,-1 1 16-16,0 3 4 0,0 3 5 15,2 3 4-15,2 3-7 16,0 2-2-16,3 2 6 0,2 1 0 0,3 0-2 16,3 0-8-16,2-2-11 0,2-2-5 15,2-5-5-15,1-4-1 0,1-4 1 16,0-3-2-16,1-3 0 0,0-2 3 16,1-3-1-16,-2-3 1 0,0-4-2 15,-1-4-7-15,-1-2-6 0,-3-2-6 0,-1-1 2 16,-1 1 4-16,-1 1 7 0,-1 1 4 15,-1 1 4-15,0 1-7 0,0 0-38 16,0-1-53-16,-1-1-81 0,-1-3-77 16,0-3-53-16,0-4-28 0,3 1 13 15,3 3 69-15,5 5 93 0,2 5 81 16,2 5 68-16,1 2 50 0,0 4 35 16,4 2 24-16,-1 2 17 0,1 2-12 0,1 1 36 15,-3 3 36-15,-2 2 22 0,-3 0 42 16,-1 2-54-16,-1 3-58 0,-3 3-32 15,-1 1-47-15,-2 2-15 0,-1 1-1 16,-2 0 20-16,-1 2 16 0,-1 0 18 16,0-1 7-16,-2 3-11 0,3-2-18 15,0 2-19-15,-1-3-12 0,0-2-13 16,3-3-3-16,0-3-4 0,0-3-4 0,2-3-2 16,0-4-4-16,-1-2-2 0,2-2-3 15,-1-2 0-15,2 0-1 0,1-1 0 16,1-1-2-16,1-2-2 0,1 1 4 15,0 1 3-15,2-1 1 0,-1 1 1 16,0-1 1-16,1-1-2 0,0 0 2 16,1 1-19-16,0-1-51 0,0 0-61 15,1 2-80-15,0-1-92 0,0 1-87 16,-3-1-70-16,1 2-208 0</inkml:trace>
  <inkml:trace contextRef="#ctx0" brushRef="#br0" timeOffset="25440.74">10055 9453 2458 0,'-1'8'480'0,"1"-1"-459"15,0 5-40-15,2-1-22 0,-2 3-24 0,0 1-39 16,-1 3-18-16,0-1-1 16,-1 1 25-16,0 3 42 0,0 2 41 0,1 2 33 15,0 1 20-15,1 1 20 0,0 1 17 16,2 0-1-16,1-1-7 0,0-2-14 15,3-4-19-15,2-3-12 0,1-6-11 16,3-3-4-16,0-3-4 0,2-4-16 16,2-2-46-16,2-3-76 0,0-2-110 15,2-4-132-15,-3-3-102 0,-2-4-37 16,-3-3 78-16,3 3 74 0</inkml:trace>
  <inkml:trace contextRef="#ctx0" brushRef="#br0" timeOffset="25734.23">10293 9701 299 0,'-1'-14'216'0,"2"-1"-28"16,0-2-57-16,0 3-62 0,0 0-36 15,0 2-21-15,-1 1-7 0,1 1 2 16,-1 1 0-16,1 2 18 0,-1 0 58 16,1 4 57-16,0 2 58 0,0 1 43 15,0 2-18-15,0 2-30 0,1 3-38 0,0 2-53 16,-1 1-42-16,0 3-27 16,-1 0-20-16,0 3-6 0,0 0-3 0,2 0-2 15,-1 2 1-15,1-1-2 16,0 0-1-16,0 1 2 0,0-2-4 0,0 2 2 15,-1-1-20-15,0-2-30 0,-1-3-24 16,0-5-19-16,1-4 12 0,1-3 22 16,2-3 24-16,0-1 19 0,3-3 13 15,-1-3 15-15,1-2 2 0,1-2 1 16,1 1-3-16,-1 0-8 0,0 1-15 0,2 2-67 16,1 0-84-16,-1 4-102 0,0 1-68 15,0 2-31-15,1 0 31 0,1 2-71 16</inkml:trace>
  <inkml:trace contextRef="#ctx0" brushRef="#br0" timeOffset="26150.27">10448 9401 2152 0,'-2'1'395'0,"1"-1"-314"0,0 0-55 16,2 1-21-16,1 0-5 0,2 1-2 0,1 0-14 15,1 1-24-15,3 1-26 16,1 0-29-16,2 2-5 0,1-1 21 0,0 0 20 16,-1-1 22-16,0 0 2 0,-1-1-2 15,-2-1 1-15,-3-1 10 0,-1-2 14 16,-3 0 22-16,-2-1 18 0,-2 1 7 15,-4 0-2-15,-2 1-15 0,-3 1-13 16,-5 2-10-16,-1 3 1 0,-3 2 7 16,-3 3 7-16,0 4 6 0,-1-1 7 15,1 1 5-15,0 1 2 0,3 0 6 0,2 0 9 16,4 4 11-16,4-1 2 16,4 0 0-16,3 1-14 0,4-3-16 0,3-2-12 15,2-2-11-15,3-2-15 0,1-2-12 16,1-2-11-16,2-1-6 0,1-2-17 15,3-1-51-15,1-2-85 0,0-1-99 16,1-1-93-16,-3-3-106 0,-6-8-26 16,6 3 137-16</inkml:trace>
  <inkml:trace contextRef="#ctx0" brushRef="#br0" timeOffset="26750.04">10621 9485 79 0,'6'-27'68'15,"0"3"-42"-15,0-5-1 0,-3 8 38 0,-2 7 60 16,-1 4 97-16,-2 5 98 0,-1 3 45 15,1 5-17-15,0 2-68 0,0 3-77 16,1 3-53-16,0 2-31 0,0 3-23 16,-1 3-28-16,0 2-28 0,-2 5-16 15,-1 0-8-15,0 1 1 0,-2-1-3 0,2-1 1 16,-1-5-3-16,3-3-4 0,1-4 1 16,2-6-1-16,2-3 1 0,2-2-4 15,1-1-3-15,0-1-3 0,2-1-7 16,1-1-29-16,2-1-31 0,0-1-22 15,1 0-14-15,0 0 6 0,-1 1 12 16,-1 2 3-16,1 0 7 0,-1 0 15 16,-1 1 0-16,-2 0-20 0,-1 0-38 0,-2 0-56 15,-2 2-60-15,-1-1-40 16,-2 0-17-16,-1 2 59 0,0 1 71 0,-2 1 69 16,0 2 52-16,0 3 23 0,-4 2 37 15,2 4 47-15,-2 0 43 0,0 2 83 16,-1 0 42-16,-1 1-23 0,0-1 25 15,1 3-40-15,-1-2-33 0,1 0-14 16,0 1-26-16,2-3-13 0,1 0 19 16,4-1 26-16,2-3 10 0,2-1-22 15,3-1-34-15,1 0-31 0,1 0-27 16,2 0-16-16,-1-1-10 0,1 2-10 16,0-3-6-16,1 0-6 0,0-3-1 0,2-3-3 15,-1-2-5-15,-1-3-12 0,1-5-16 16,0-5-7-16,1-7-21 0,-1-7 6 15,0-5 12-15,-2-2 15 0,-2 0 27 16,-2 2 41-16,-4 6 34 0,-3 3 26 16,-1 6 10-16,-3 3-24 0,-1 4-25 0,-2 3-19 15,-5 3-4-15,0 5-10 16,-3 3-4-16,-5 3-9 0,0 3-12 0,-3 1-12 16,2 2-15-16,2 2-13 0,4 0-25 15,4 1-36-15,4 0-57 0,2 0-83 16,5-1-96-16,1 1-109 0,4-5-106 15,-5-8-30-15,11 4 144 0</inkml:trace>
  <inkml:trace contextRef="#ctx0" brushRef="#br0" timeOffset="27423.65">11153 9432 2555 0,'-4'10'101'16,"0"0"-77"-16,0 4-23 0,0 1 1 0,0 1 0 16,-1 2-2-16,0 1-5 0,0-1-15 15,0 0-5-15,0 0-1 0,-1-1 4 16,2 1 11-16,0 3 8 0,1-1 1 15,0 2 7-15,2-1-1 0,2-2 0 16,2 1 2-16,3-4-4 0,3-3-2 16,4-2-2-16,1-4-3 0,2-4 0 15,3-4-1-15,-1-3 0 0,0-4-5 16,0-4-16-16,-3-3-11 0,1-3-13 16,-2-4-3-16,-4-3 6 0,-4-1-3 15,-2-1 6-15,-5 0 11 0,-3 3 14 16,-3 0 25-16,-2 2 34 0,-1 0 32 0,-1 4 23 15,0 3 8-15,0 4-17 0,0 4-24 16,-1 4-27-16,1 3-23 0,0 2-40 16,2 1-76-16,3 2-133 0,0 0-151 15,4-3-144-15,0-4 0 0,7-1-97 16</inkml:trace>
  <inkml:trace contextRef="#ctx0" brushRef="#br0" timeOffset="27795.05">11318 9413 257 0,'14'-6'293'0,"0"2"28"0,3 1 5 0,-2 3-64 15,-4 3-69-15,-1 3-41 0,-2 2-35 16,-1 2-23-16,0 1-16 0,-4 0-22 16,-1 1-16-16,-2 3-10 0,-2-1-8 15,-2 0 5-15,-2 1-3 0,0 2 11 0,-2-1 19 16,-2 3 17-16,1 1 18 0,-1 0 2 16,0 1-17-16,1-1-20 0,2 1-21 15,0 0-15-15,2-2-12 0,2-1-6 16,0-3-8-16,2-3-23 0,1-1-28 15,1-3-38-15,1-2-30 0,-1-3-8 16,1-3 8-16,0-2 27 0,0-3 32 16,2-1 22-16,1-2 16 0,1-2 2 0,2-3 3 15,2-4 2-15,1 0 6 0,1-1 6 16,4-1 5-16,1 0 2 0,0 1 1 16,1 0 2-16,3 3 3 0,-2 2 5 15,1 4 5-15,-3 3 5 0,-1 5 3 16,-2 3 12-16,0 5 7 0,-4 1-1 15,-1 0-7-15,-1 1-33 0,0-3-126 16,-3-1-147-16,0-3-69 0,-3-4-28 16,-1-2 58-16,-1-3 100 0,-3-4 36 15,5 3 23-15,0 1 83 0</inkml:trace>
  <inkml:trace contextRef="#ctx0" brushRef="#br0" timeOffset="28132.96">11625 9551 242 0,'-1'-8'126'0,"2"-1"-12"15,0-2-4-15,1 0-13 0,-2 3 27 16,-1 2 60-16,0 2 56 0,-1 4 23 16,-1 2-19-16,0 3-59 0,-1 2-55 15,0 4-34-15,-1 2-26 0,0 1-13 16,0 1-18-16,1 2-14 0,1 0-10 0,2 0-7 16,1 2-6-16,1-1-4 0,3 0 2 15,1 1-5-15,1-2 1 0,3-1-2 16,2-2 0-16,2-4-2 15,0-4-4-15,0-4-3 0,1-5-13 0,-2-3-26 16,0-7-21-16,0-3-8 0,-2-3 11 16,-1-5 32-16,-3 0 25 0,-2-2 19 15,-3 1 1-15,-2-1-7 0,-2 3-3 0,-3-1-2 16,-2 2 5-16,-2 3 6 0,-2 1 7 16,-2 5 7-16,1 2 14 0,-1 5 6 15,2 3-3-15,2 3-15 0,2 4-44 16,3 2-58-16,2 1-80 0,1 3-124 15,1-2-176-15,4 2-264 0</inkml:trace>
  <inkml:trace contextRef="#ctx0" brushRef="#br0" timeOffset="28356.23">11856 9369 1015 0,'4'5'535'0,"-1"1"-299"0,0 2-32 0,-1 2-30 16,-2 3-38-16,0 3-27 0,-2 2-27 15,-1 2-24-15,-2 5-12 0,-1 1-6 16,0 3-5-16,-2 1-2 0,0-1-7 16,-1 1-12-16,1-1-5 0,1 0-5 15,0-2-2-15,1 0 0 0,3-2-6 0,0-1-10 16,1-2-27-16,2 1-64 0,1-3-22 16,2-2-81-16,1-1-98 0,0-6-76 15,0-4-54-15,1-7 38 16,-3-7 105-16,3-3-54 0</inkml:trace>
  <inkml:trace contextRef="#ctx0" brushRef="#br0" timeOffset="28985.35">11942 9504 2601 0,'-3'-1'441'0,"3"-1"-382"16,0 2-52-16,-1 3-8 0,0 5-10 15,-1 4-41-15,-4 5-45 0,2 1-33 16,-2 4-1-16,0 0 35 0,1 0 45 16,2 1 37-16,3-5 17 0,1 0 13 15,3-5 11-15,0-2 13 0,3-3 11 0,0-2 1 16,3-2-5-16,-1-1-14 0,2-1-14 16,1-1-13-16,3-2-8 0,1-2-7 15,2-1-31-15,3-2-37 16,-1-1-53-16,0 0 2 0,0-2 14 0,-2 0 25 15,-3 0 37-15,-4 1 10 0,-2 2 13 16,-4 1 19-16,-2 2 20 0,-3 0 9 16,-2 2 1-16,-1 0-1 0,-3 2-7 0,0 2-5 15,-1 0 3-15,-1 3 1 16,1-1 0-16,1 0 0 0,0 2 3 0,2-2 15 16,0 2 10-16,1 0 7 0,0 1 6 15,1 0 4-15,0 1 8 0,0 1 2 16,-1 0 1-16,1 1-10 0,-1 1-18 15,1 0-9-15,0 1-10 0,-1-2-2 16,2-1 2-16,-2 0 0 0,-2 1-5 0,-1-1-5 16,-3 0-1-16,-1 0-8 15,-3-2 3-15,0-1-3 0,0-1 4 0,0-1 7 16,-1 0 2-16,4-1 10 0,1-2-14 16,1-1 10-16,6 0 21 0,0-1 1 15,2 1 10-15,4 0-15 0,4 0-28 16,3-1-8-16,4 0 3 0,1-1-4 15,2 1 7-15,4-1-7 0,-1 1 0 16,0-1-4-16,1 2-20 0,-3-1-22 16,0 0-40-16,-3-1-47 0,-2-2-53 15,-2-1-50-15,-2-2-26 0,-2-1-6 16,-1 0 6-16,-3 0-2 0,0 0 69 0,1-1 60 16,0 0 58-16,2 1 65 0,1-1 4 15,0 1-46-15,-1-1-111 0,-3-6-60 16,6 2-174-16</inkml:trace>
  <inkml:trace contextRef="#ctx0" brushRef="#br0" timeOffset="29630.12">12192 9415 2976 0,'-3'3'127'15,"2"2"-90"-15,-1-1-30 0,4 2-5 16,0-1-2-16,2 0-9 0,0 0-14 15,2-1-8-15,1 1-6 0,1-1 10 16,2 0 13-16,3 0 9 0,0-1 3 16,2 1 2-16,2-2 0 0,1 1 2 0,-2 0-2 15,-2 0 2-15,-3 0-2 16,-4-2 3-16,-2 0 4 0,-3-1 2 0,-2 0-1 16,-3-1-1-16,-1 1-4 0,-4-2-6 15,-3 1 0-15,-2 0-1 0,-4 0 4 16,-1 2 0-16,-1 0 0 0,-1 1 4 15,-1 3-1-15,0 1 11 0,-1 2 1 16,3 2 1-16,2 1-7 0,3 1-6 0,5 0-1 16,3 1-2-16,4 3 3 15,2 0-1-15,2 0-4 0,3 3 2 0,2-2-1 16,4 0 1-16,0-1-2 0,2-2 0 16,2-3-1-16,5-3 3 0,1-1 0 15,3-2 5-15,3-1 4 0,3-3-1 16,-1-1 1-16,0-1 0 0,-5 0-4 15,-2 1-1-15,-7 0-8 0,-3 0-8 16,-1-1-18-16,-5 1-34 0,-3-2-38 16,-3 1-45-16,-3-1-28 0,-2-1 10 15,-3 0 35-15,-1 0 53 16,-1 1 41-16,-1 2 36 0,-1 1 24 0,-1 3 13 16,-2 3 5-16,2 2-6 0,-4 3-17 15,-1 1-14-15,-2 2-14 0,1 4-9 0,4-1 0 16,2 4 6-16,2-2 21 0,3 2 36 15,4-1 27-15,3-3 21 0,2-2 10 16,0-2-9-16,5-5-2 0,0-3 0 16,1-3-9-16,2-2-9 0,1-2-11 15,4-3-18-15,3-3-11 0,6-2-15 16,2-4-10-16,0 2-3 0,1 0-3 16,-2 3-1-16,-1 2-2 0,-3 2 0 0,-2 3-20 15,-2 1-69-15,-4 2-143 0,-4 0-197 16,-2 1-143-16,-4 2-33 0,-2-1 84 15,0 3-54-15</inkml:trace>
  <inkml:trace contextRef="#ctx0" brushRef="#br0" timeOffset="30176.89">12608 9547 2364 0,'3'-2'277'16,"2"1"-214"-16,2-1-45 0,1 0 2 15,-1 1 4-15,1-1-2 0,3 1-11 0,0 1-7 16,0-1-8-16,2 1 3 0,1 0-3 16,0 1 4-16,2 0 0 0,1 2 0 15,0-1-1-15,1 0-9 0,0 0-21 16,-1-1-30-16,0-1-35 0,-2-1-22 15,-2 1-7-15,-3-1 10 0,-3 1 16 16,-2-1-7-16,-3 0-32 0,-2 2-92 16,-2 0-119-16,-6-1-119 0,0 4-140 15</inkml:trace>
  <inkml:trace contextRef="#ctx0" brushRef="#br0" timeOffset="30834.8">12675 9718 1148 0,'-6'10'361'0,"1"-1"-123"0,0 2-52 15,2-4-6-15,4-2-28 0,2-3-33 16,3 0-34-16,3-3-32 0,2-1-10 16,4-3-13-16,0-1-8 0,2-2-4 15,0 0-12-15,2-1-9 0,-2 2-15 0,1 1-15 16,-2 0-18-16,-2 0-10 0,-3 1 6 16,2 0 16-16,-4 1 18 0,-1-1 18 15,-3-1 7-15,-1 1 6 0,-1 1 2 16,-1 0 1-16,-2 1 4 0,-1 2 2 15,-2 1-1-15,-2 1 1 0,-1 4-8 16,-1 2-5-16,-1 5-6 0,0 3 0 16,2 4 5-16,1 4 10 0,1 2 7 0,2 2 2 15,2-2-5-15,3 1-11 16,1-3-3-16,0-1-1 0,4-4 1 0,0-3 8 16,1-5 9-16,0-2 7 0,1-5 10 15,1-4-3-15,0-2-5 0,1-2-6 16,0-2-5-16,-1-1-1 0,1-2 0 15,-4-1-1-15,-1-3-1 0,-2 1-2 16,-2-2-7-16,-2 0-14 0,-2-3-9 16,-3 0-17-16,-1 0-20 0,-2-4-25 15,-2 1-34-15,-1-2-36 0,-1 0-23 16,-1-1-8-16,-1 3 23 0,1 3 30 16,3 3 32-16,3 7 44 0,2 3 22 0,4 4 5 15,3 1 1-15,3 0-74 0,4 0-73 16,5 0-52-16,3 0-23 0,1 0 56 15,0 1 69-15,-2 0 62 0,-3-1 92 16,1 0 73-16,-2-2 63 0,-2 0 71 16,0 1 15-16,-1 1-4 0,-1 0-9 15,-1 3-36-15,-1 2-42 0,-1 2-43 16,-1 6-32-16,-1 1-24 0,-2 5-22 0,-2 4-11 16,-3 1-18-16,-3 2-17 0,-1-1-6 15,-1-1-18-15,0-5-1 0,1-4 7 16,0-3 7-16,1-2 22 0,2-3 34 15,1-1 28-15,1-2 18 0,2-3-10 16,2-3-29-16,3-3-29 0,2-1-12 16,3-2-13-16,3-3-10 0,3 0-37 15,1-1-56-15,1 1-60 0,0-1-30 16,-1 3-15-16,-3 1-37 0,-2 0-54 16,-1-1-103-16,-4-3-68 0,1-2-82 0</inkml:trace>
  <inkml:trace contextRef="#ctx0" brushRef="#br0" timeOffset="31258.95">13289 9581 892 0,'5'-13'366'0,"-1"2"-143"0,1 0-87 0,-2 3-59 16,-2 4-16-16,0 3 5 0,0 2 16 0,-1 3 15 15,1 3 9-15,0 2 7 16,-1 2-2-16,1 3-5 0,-3 1-14 0,0 2-25 16,-1 3-30-16,-1 2-23 0,1 1-8 15,0 1-2-15,1-1 2 0,3 1 9 16,0-2 7-16,3-1-1 0,1-4 4 15,2-5-7-15,2-3-6 0,1-2-1 16,0-3-29-16,0-3-67 0,1-3-90 16,1-2-93-16,-1-6-55 15,1-2-9-15,0-4 48 0,0-3 85 0,-2 1 79 16,-2 1 75-16,0 0 80 0,-1 2 74 16,0 0 50-16,-1 1 47 0,1-1-9 15,-2 2-51-15,0 3-43 0,-1 2-34 0,0 4-23 16,-2 2-7-16,0 3 8 0,-1 4 12 15,1 2 22-15,0 4 31 0,0 3 21 16,0 3 5-16,0 1-12 0,0 1-27 16,0 2-20-16,0-2-11 0,1-1-20 15,-1 1-17-15,0-2-19 0,2-1-19 16,-2-3-5-16,1-5 0 0,0-4-2 0,0-3 10 16,0-2 6-16,2-3 5 0,2-3 9 15,3-2 1-15,3-5-2 0,1-1-4 16,1 0-23-16,-2 1-33 0,-2 3-56 15,-2 4-97-15,-3 2-176 0,-5 1-300 16,-4 4-413-16</inkml:trace>
  <inkml:trace contextRef="#ctx0" brushRef="#br0" timeOffset="33903.94">10037 12964 2717 0,'-13'-6'79'0,"3"-4"-34"0,-1-4-30 15,5-7-2-15,3-1-4 0,1-3-6 16,5-7-3-16,3-9-5 0,5-9 0 0,5-10-5 16,6-8 1-16,3-8-1 15,4-4 0-15,1-5 2 0,-2-1 1 16,0 1 6-16,-5 2 2 0,-4 8 8 16,-4 7 2-16,-7 13 18 0,-5 12 18 0,-4 12 16 15,-4 11 17-15,-3 13-7 16,-6 11-18-16,-1 14-25 0,-6 12-25 0,-2 13-12 15,-3 15-2-15,-3 14-1 0,0 7 4 16,-4 9 1-16,-1 4 3 0,0-3 11 16,-1-1 10-16,2-7 5 0,5-7 4 15,2-10-7-15,5-12-4 0,6-13-3 16,4-13 2-16,5-16-3 0,4-15-2 0,5-18-8 16,6-18-6-16,7-18-5 15,6-18-2-15,7-15 2 0,5-9-1 0,4-6 6 16,3-2 1-16,-1 9 2 0,-4 12 5 15,-3 16 10-15,-6 19 1 0,-8 15 6 16,-5 16-2-16,-6 12-4 0,-4 14-1 16,-4 15-10-16,-5 17 3 0,-5 17-5 15,-7 19-3-15,-8 15 0 0,-6 13 0 0,-6 10 6 16,-5 7 7-16,-1 6 1 16,1 2 3-16,2-7-6 0,5-11-5 0,9-19-1 15,7-21-7-15,9-21-16 16,7-21-28-16,6-19-15 0,7-18-5 0,9-18 15 15,5-17 25-15,8-16 13 0,7-19 11 16,6-14 2-16,9-12 2 0,9-13 2 16,4-8 8-16,5 1 20 0,0-2 17 15,-7 13 10-15,-7 13-4 0,-8 16-22 16,-8 25-12-16,-9 20-14 0,-9 21 6 0,-9 18 15 16,-6 16 5-16,-5 16 9 15,-7 17-5-15,-5 19-10 0,-6 19-8 0,-7 18-4 16,-8 16 0-16,-5 10 0 0,-5 8 3 15,-3 4-5-15,-2-5-3 0,2-8-6 16,4-15-4-16,7-23-10 0,10-19-7 16,7-26-14-16,8-20-17 0,7-24 1 15,7-22 2-15,9-21 15 0,8-23 17 0,13-16 8 16,5-18 5-16,8-14-2 16,5-12 4-16,4-10-2 0,1 2 7 0,2 1 10 15,-4 12 0-15,-2 12-2 0,-4 14-8 16,-8 17-1-16,-7 17-6 0,-6 19 5 15,-12 19 1-15,-9 19 2 0,-9 17 3 16,-7 19-2-16,-9 23 5 0,-10 22 1 16,-9 21 9-16,-10 20 11 0,-7 19 3 15,-6 12-9-15,-3 9-8 0,-2 3-7 16,4-7-5-16,6-15-1 0,9-15-4 0,8-22-4 16,9-24-2-16,8-21-6 15,7-23-9-15,8-23-16 0,6-22-5 0,8-22-1 16,9-22 9-16,7-23 13 0,11-22 4 15,9-22-3-15,8-16 1 0,8-15-2 16,6-11 4-16,2-5 8 0,4 0 3 16,-1 7 4-16,-3 10 3 0,-4 21-1 15,-7 23-2-15,-10 27 0 0,-10 28 3 0,-13 27 1 16,-10 26 11-16,-12 27 2 16,-9 26 0-16,-11 27-6 0,-10 23-5 0,-12 23 1 15,-10 23 1-15,-9 18 5 0,-10 15 4 16,-6 10-2-16,-5-2 1 0,3-6 3 15,8-14 2-15,7-22-6 0,14-25 1 16,9-28-10-16,13-30-6 0,10-26-18 16,9-26-15-16,9-20-11 0,8-23-2 15,9-22 9-15,9-22 16 0,9-20 4 16,11-20 0-16,12-19-2 0,9-17 0 0,7-16 4 16,0-3 3-16,4 1 7 15,-7 10-1-15,-6 19 4 0,-7 22 0 0,-11 25 0 16,-11 29-2-16,-14 27 4 0,-10 25 2 15,-12 23 7-15,-7 21 6 0,-7 23 0 16,-9 23-4-16,-8 23 2 0,-11 19-4 0,-7 17 7 16,-8 13 1-16,-4 7-6 15,0 2-2-15,1-7-5 0,5-9-6 0,5-18 2 16,5-18 0-16,6-17-2 0,7-24 4 16,9-23-6-16,9-21-8 0,8-26-1 15,9-25-6-15,9-22 3 0,12-28 3 16,10-24 5-16,11-22-3 0,10-21-1 15,8-16 3-15,10-11-3 0,3-3 3 16,2 4 5-16,-1 9-2 0,-6 15 0 16,-7 16 4-16,-9 22-2 0,-13 22 4 15,-9 25 6-15,-9 23 1 0,-12 23 8 16,-6 21 10-16,-8 22 1 0,-6 23-1 0,-10 24 0 16,-10 29-10-16,-13 24 3 15,-11 24-3-15,-12 17-2 0,-10 12-3 0,-4 8-4 16,-4-4-6-16,6-8-2 0,7-16 0 15,9-22-2-15,11-19 2 0,9-25 0 16,9-27-6-16,9-24 0 0,7-25-13 16,9-21-6-16,7-21 0 0,7-22-4 15,10-25 10-15,9-23 0 0,10-22-4 0,9-15-4 16,8-17 1-16,8-10 3 16,4-5 10-16,1 1 8 0,-5 7 6 0,-4 14 3 15,-6 19-2-15,-7 18-4 0,-5 23 2 16,-8 23 6-16,-9 22-1 0,-10 22 14 15,-7 20 10-15,-5 19 3 0,-6 20 2 16,-7 24-3-16,-6 21-6 0,-10 23-4 16,-13 20 2-16,-8 15-4 0,-7 13 1 15,-3 5-7-15,0 1-1 0,2-7-6 16,2-11-4-16,4-17-6 0,6-20 2 0,8-24 0 16,7-28-10-16,10-27-13 15,7-25-12-15,6-23-9 0,6-26 2 0,6-22 10 16,10-22 5-16,6-21 16 0,13-16 2 15,6-12 9-15,5-11 2 0,4 0-4 16,3 2 4-16,1 12-2 0,1 12 4 16,-3 16-2-16,-4 20 0 0,-8 20 2 15,-6 20 2-15,-11 24 1 0,-9 21 3 16,-7 21 13-16,-6 20 5 0,-7 19 7 16,-6 19-3-16,-8 16-7 0,-7 12-11 0,-3 8-4 15,-4 3-3-15,2-2 1 0,0-8 0 16,4-9-2-16,2-14-8 0,3-11 0 15,2-9-2-15,4-15-1 0,2-14-1 16,5-15-4-16,4-16-7 0,5-12 0 16,6-15 4-16,3-12 3 0,6-18 12 15,8-16 0-15,6-11 2 0,7-10 2 16,4-7-6-16,4-1 2 0,1 4-4 0,0 2 2 16,-3 9 6-16,-5 13-2 15,-6 14 4-15,-7 18 0 0,-8 18 1 0,-6 15 12 16,-5 17 8-16,-5 18 6 0,-5 16-4 15,-6 18-4-15,-7 16-5 0,-4 13-8 16,-6 9 1-16,-2 3-9 0,-2-5 0 16,0-10-2-16,1-9-4 0,3-15-4 15,3-15-5-15,7-15-7 0,5-19-11 0,4-16-10 16,4-15 0-16,4-16 5 0,4-15 13 16,6-16 9-16,7-16 7 0,6-10 3 15,7-15 2-15,7-10-4 0,2-4 0 16,3-1 4-16,3 10 0 0,-1 11 0 15,-5 16 2-15,-2 15-4 16,-7 18 4-16,-4 14 4 0,-5 15 1 0,-4 13 3 16,-5 12-1-16,-4 13 3 0,-3 14 3 15,-5 17 3-15,-5 15-1 0,-7 19 4 16,-4 18-2-16,-5 17 1 0,-7 15-5 0,-1 7-1 16,-2 4-2-16,3-8-6 15,4-11-1-15,5-18-8 0,7-23-3 0,6-23-10 16,5-21-13-16,3-21-18 0,5-18-12 15,4-19-6-15,7-18-5 0,3-18 16 16,3-17 15-16,0-10 15 0,0-7 20 16,-3-6 6-16,0 1-2 0,-3 0 0 15,-1 8 2-15,-3 11-2 0,-2 15 1 0,0 13 5 16,-1 15-2-16,-2 11 3 16,-1 12 2-16,0 9 4 0,2 8 4 0,2 7-2 15,1 5 6-15,-1 10 3 0,-1 8 1 16,-4 9 5-16,-4 8-4 0,-3 5-7 15,-3 2 2-15,-3-4-5 0,-2-7-1 16,0-6-3-16,-1-8-9 0,1-5 1 16,-1-9 0-16,-1-8 2 0,2-8-4 15,1-9 0-15,0-10-8 0,2-12-4 16,1-10 3-16,3-10-1 0,3-4 2 0,2 2 2 16,2 5-1-16,0 8 5 15,-3 11 0-15,-2 9 9 0,-1 8-5 0,-1 7 2 16,-1 6-2-16,0 4-4 0,0 5 4 15,0 0-4-15,-1 1-12 0,0-4-36 16,3-3-94-16,-2-4-190 0,-1-8-436 16,-5-11-731-16</inkml:trace>
  <inkml:trace contextRef="#ctx0" brushRef="#br0" timeOffset="37409.81">6168 5594 2158 0,'-23'15'674'0,"0"1"-672"0,0 4 1 0,5 0 2 16,4 4 2-16,2 7 3 0,-1 8 12 15,-2 10 8-15,-2 5 4 0,0 3 3 16,1 2-1-16,1-1-5 0,5-7-3 16,2-13-11-16,6-13-17 0,3-16-24 15,5-15-24-15,4-13-29 0,1-10-11 16,3-14 17-16,-2-9 22 0,0-10 28 15,-1-5 17-15,0-2 4 0,-4 1 4 0,-1 4-1 16,-2 4 3-16,-2 8 1 0,-1 11 9 16,0 12 15-16,-1 16 21 0,-1 12 13 15,1 16 6-15,-1 18-6 0,1 19-11 16,-2 21-12-16,-2 20-2 0,-1 16 8 16,-3 12 8-16,-3 14 15 0,-1 7-2 15,-2-1-7-15,3-6-14 0,1-15-16 16,5-23-14-16,4-23-14 0,3-30-23 0,4-30-23 15,7-29-27-15,2-31-22 16,4-32-2-16,3-27 2 0,4-21 13 0,4-18 14 16,3-7 11-16,1-5 10 15,4 2 14-15,-1 9 13 0,-3 17 14 0,-2 24 9 16,-4 26 9-16,-4 28 8 0,-4 26 8 16,-2 22 27-16,-3 19 10 0,-3 22 4 15,-2 18-7-15,-2 16-31 0,-3 13-8 0,-3 13 5 16,-2 6 5-16,-4 8 15 15,-2 9 11-15,-2-1-6 0,-3 0-3 0,1-4-13 16,0-14-10-16,2-14-16 0,3-17-2 16,-1-19-11-16,4-21 0 0,2-17-10 15,1-18-9-15,3-20-5 0,5-20-7 16,3-25-4-16,6-23 3 0,5-21-8 16,6-18-6-16,5-9 6 0,4-7 5 0,1 6 9 15,-2 16 13-15,-3 17 8 16,-6 20 3-16,-3 20 0 0,-5 16 0 0,-3 20 0 15,-4 18 1-15,-3 14 7 16,-3 15 2-16,-2 16 0 0,-3 15 4 0,-4 15 1 16,-3 14 7-16,-4 15 20 15,-2 10 10-15,-5 12 8 0,-1 11-2 0,-1 1-11 16,0 1-16-16,2-10-8 0,2-13-10 16,5-16-5-16,5-25 0 0,5-20-10 15,5-25-12-15,6-21-14 0,4-19-11 0,5-17 3 16,2-22 4-16,5-18 0 15,2-16 0-15,6-16-14 0,5-10-10 0,4-6 11 16,2-4 10-16,-2 8 13 0,-3 11 20 16,-7 13 1-16,-7 20 1 0,-5 18 0 15,-6 18 0-15,-2 18 0 0,-4 14 1 16,-3 17 16-16,-2 13 5 0,-1 15 3 16,-2 14 6-16,0 14-7 0,-3 10 2 15,-1 10 0-15,-2 6 2 0,-3 8 0 16,-3 5-2-16,2 2-7 0,-2-1-6 0,-1-9-7 15,4-10-4-15,2-15 0 16,2-18-6-16,4-20-7 0,3-20-10 0,5-19-3 16,6-20-3-16,5-20 9 15,7-19 3-15,4-15 5 0,6-13 1 0,5-8-2 16,3-8-6-16,4-5-5 0,2-3-7 16,-1 1 0-16,-2 6 5 0,-3 12 8 15,-5 20 3-15,-4 19 11 0,-8 20 2 16,-8 18-2-16,-7 19 6 0,-4 13 7 15,-4 14 5-15,-2 13 10 0,-2 14 3 0,-3 12-2 16,-2 13 7-16,-4 10 3 0,-3 11 8 16,-3 10-2-16,-3 4-2 0,-5 4-7 15,-1 0-9-15,0-3-10 0,2-8-7 16,5-12-4-16,6-20-6 0,5-24-2 16,6-22-19-16,5-21-21 0,6-20-14 15,6-23-6-15,6-24-1 0,6-25 12 16,3-19-4-16,5-18-8 0,4-11 1 0,3-5-2 15,1 0 12-15,-3 10 22 16,-5 13 16-16,-7 22 18 0,-8 24 12 0,-6 24 12 16,-7 25 18-16,-3 19 18 0,-5 21 8 15,-2 20-3-15,-3 19-9 0,-3 21-16 16,-4 16-9-16,-4 15 1 0,-5 13 3 16,-3 10 2-16,-6 9 3 0,-2 5-4 15,-4 2-10-15,-2-2-9 0,3-13-3 0,2-12-7 16,4-24-1-16,6-22 0 15,5-23-8-15,6-24-6 0,5-18-11 0,3-14-8 16,4-15-2-16,2-17 0 0,4-18 9 16,4-14 2-16,7-14 5 0,3-8-2 15,6-5-4-15,1 1-17 0,2 6-7 16,-3 10 1-16,-1 17 8 0,-7 14 19 16,-4 18 8-16,-7 18 1 0,-4 16 13 0,-4 17 12 15,-4 19 10-15,-2 17 13 16,-4 17-1-16,-2 14 1 0,-3 10-5 0,0 8-1 15,0 3-3-15,0-1-9 16,0-5-8-16,4-13-11 0,3-14-5 0,3-15-4 16,3-17-2-16,4-15-7 0,1-16-14 15,3-15-15-15,4-20-8 0,3-21 1 16,5-24 2-16,6-23 10 0,6-21-2 16,7-13-11-16,7-18-5 0,6-12-9 15,4-6 15-15,3 1 17 0,-4 12 18 16,-6 22 12-16,-10 30 7 0,-9 29 2 15,-7 26 5-15,-6 24 7 0,-4 17 14 0,-5 20 4 16,-6 20 5-16,-4 24 0 0,-5 21-14 16,-7 17-1-16,-2 14 1 0,-2 10 7 15,-4 12 12-15,0 7-4 0,-3 7 3 16,1 3-14-16,-3-4-10 0,3-9-13 16,4-20-7-16,6-25-6 0,10-30-6 15,5-27-5-15,8-25-10 0,7-21-10 16,3-23 5-16,7-22 3 0,4-27 10 0,6-23 4 15,7-23-19-15,9-15-15 0,6-12-15 16,5-6-3-16,0 0 25 0,0 7 18 16,-3 15 14-16,-4 18 6 0,-4 20 2 15,-7 22-4-15,-8 24 4 0,-8 26 2 16,-10 23 9-16,-6 22 14 0,-6 24 8 16,-6 18 7-16,-4 16-3 0,-4 13-5 15,-6 10 5-15,-2 9-3 0,-4 9-8 0,-4 1-7 16,0-5-11-16,0-8-6 15,5-11 0-15,3-11-4 0,3-14 1 0,4-13-1 16,2-18-3-16,5-18-7 0,4-16-13 16,5-19-3-16,9-17-1 0,6-21 7 15,9-21 8-15,4-18 3 0,9-12-6 16,3-13-11-16,5-6-8 0,4-6 5 16,1 3 7-16,-3 13 18 0,-6 15 6 0,-9 22 3 15,-8 23-1-15,-9 21-2 16,-8 19 5-16,-8 21 8 0,-7 19 11 0,-8 22 6 15,-10 23 7-15,-9 17-3 16,-9 21 3-16,-6 15-3 0,-3 13-5 0,-2 7-4 16,-1 8-16-16,0 3-1 0,2-3-6 15,3-8-4-15,5-17 1 0,7-21-2 16,7-23-3-16,8-27-4 0,8-24-15 16,8-25-11-16,9-25-8 0,5-21 4 15,9-27 10-15,4-23 3 0,9-25-6 16,8-20-14-16,9-19-8 0,11-15-11 15,7-10-16-15,7-3 1 0,0 4 12 0,-2 15 18 16,-11 24 30-16,-9 18 15 0,-12 29 8 16,-12 25 13-16,-12 27 22 0,-9 30 42 15,-9 28 10-15,-9 32 4 0,-9 28-16 16,-8 25-29-16,-7 20-5 0,-8 13-4 16,-3 15-1-16,-3 7-16 0,-1 1-8 15,5-5-7-15,1-14-9 0,7-17-2 16,6-16-1-16,3-19-5 0,7-18 0 0,3-19-1 15,5-19-12-15,5-17-19 16,8-19-10-16,6-20 5 0,6-17 10 16,6-19 18-16,7-17 10 0,6-13 1 15,3-10 4-15,7-8-2 0,3-4 4 0,1 1 2 16,-3 6-4-16,-3 11 1 0,-8 15 2 16,-5 17-1-16,-6 16-1 0,-10 18 6 15,-4 16 6-15,-9 17 11 0,-7 15 15 16,-8 18 5-16,-9 17-1 15,-8 17-2-15,-10 12-6 0,-10 10-9 0,-3 5-3 16,-3 1-11-16,0-3-4 16,1-6-2-16,5-12-8 0,5-14 4 0,3-18-10 0,6-16-13 15,4-13-2-15,5-15-11 16,2-12 4-16,7-11 2 0,2-11 0 0,3-11 10 16,5-7-1-16,6-6 5 15,4-7-14-15,5-3-9 0,2-5 3 0,3 1-8 16,-2 3 15-16,-2 5 6 0,-4 8-4 15,-4 11-9-15,-5 12-12 0,-5 8-12 16,-8 10-2-16,-5 8 3 0,-6 6-11 16,-8 6-33-16,-3 3-40 0,-7 1 0 0,-3-1 40 15,-1-2 79-15,0 1 83 16,-1-3 49-16,1-4 9 0,1-2-11 0,4-3-16 16,0-3-13-16,2-3-17 15,1-1-17-15,1-1-8 0,1-2-3 0,0 1 3 16,1 2 11-16,3 0-10 15,4 3-9-15,2 2-15 0,-1 4-8 0,-3 8-2 0,-1 10 3 16,-5 8 9-16,-3 11 8 16,-3 8 7-16,-1 7 2 0,-1 5-11 0,2-1-5 15,1-4-6-15,4-10-12 16,4-13-16-16,3-12-21 0,6-14-38 0,4-12-44 16,3-12-23-16,2-14 0 15,4-13 31-15,2-10 42 0,8-7 33 0,4-4 23 16,3-1 6-16,5 0 3 0,3 5 7 15,-1 8 4-15,-1 12 17 0,-3 15 42 16,-3 14 41-16,-5 15 16 0,-4 16-3 16,-7 13-33-16,-4 13-33 0,-5 12-10 15,-2 11 8-15,-2 5 5 0,0 8-7 0,0-1-5 16,3-4-19-16,3-11-16 0,6-16-9 16,4-17-15-16,4-13-12 0,3-15-20 15,3-10-7-15,0-13 3 0,0-9 16 16,1-12 17-16,1-8 13 0,1-7 9 15,1-1 2-15,-1 3 8 0,0 5 9 16,-4 9 10-16,0 9 7 0,-3 11 1 0,0 10 1 16,-1 8-10-16,-2 7-10 15,0 6-13-15,-1 5-9 0,1 4-1 16,0-2-1-16,0-2-2 0,3-6-32 16,2-7-56-16,0-9-59 0,0-13-48 0,-1-7 17 15,-2-7 60-15,-3-1 67 16,-1 2 90-16,-2 5 53 0,0 7 36 15,-2 9 19-15,1 8-29 0,-3 9-21 0,-3 9-34 16,-2 8-20-16,-4 10-4 0,-2 9-8 16,-4 6 4-16,-3 5-4 0,-1 5 1 15,-2 0 3-15,0 1-2 0,2-3 1 16,3-5-8-16,3-8-7 0,6-9-11 0,5-12-11 16,6-9-11-16,5-12-26 15,2-9-18-15,2-8-9 0,3-10 5 16,1-8 17-16,2-3 22 0,1-1 21 0,1 4 2 15,2 2 6-15,0 5-7 0,3 3-29 0,2 6-113 16,2 5-325-16,1-1-412 0,6 6-195 16</inkml:trace>
  <inkml:trace contextRef="#ctx0" brushRef="#br0" timeOffset="39592.69">8809 8501 1004 0,'-9'3'146'0,"1"2"-113"0,0-1-5 0,1 0 16 16,4-4 22-16,0-1 16 0,1-1 6 15,2-1 3-15,1-2-7 0,2 1-14 16,2-4-4-16,2 1-20 0,3-2-17 0,4 0-8 16,1 1-9-16,1 1-7 15,1 2 0-15,0 1-1 0,-1 3 2 0,0 0 1 16,-1 2 10-16,-2-1 18 0,-1 1 19 15,0 2 25-15,-2 0 5 0,-1 3-2 16,-2 1-6-16,-2 2-16 16,-2 2-13-16,-2 4-15 0,-3 0-15 0,-3 3-7 15,-2 4-5-15,-3 1-1 0,-3 3 3 16,-4-1 4-16,1-2 6 0,-1-1 13 16,1-3 10-16,3-2 6 0,2-3-3 15,3-3-8-15,2-2-12 0,1-3-6 16,4-1-6-16,2 0-6 0,1-1-2 15,3-1-1-15,2 0 0 0,0-1-2 0,5 0 3 16,1 0-3-16,4 1 2 0,3 0-2 16,4 0-4-16,2 1 6 15,3-1-7-15,-2 1 3 0,0-1-9 0,-4-1-27 16,-1-1-49-16,-4-3-73 0,-1-2-100 16,-1-4-116-16,-4-5-115 0,-11-14-228 15,4 6 180-15</inkml:trace>
  <inkml:trace contextRef="#ctx0" brushRef="#br0" timeOffset="39852.37">9255 8374 1215 0,'8'-12'308'0,"0"4"-66"0,1-1-16 0,-2 5-50 15,1 8-46-15,-3 3-41 0,1 6-28 16,-1 4-25-16,0 6-19 0,-2 2-6 15,-1 4-6-15,-1-1-5 0,-1 1-13 16,-1-2-26-16,-1 1-10 0,-1-4 0 16,-2 0 14-16,0-3 23 0,-1-2 12 15,0-3 5-15,-1-3-5 0,1-2-15 16,0-3-45-16,0-3-86 0,-1-1-117 16,0-3-139-16,-1-2-114 0,1-1-136 15</inkml:trace>
  <inkml:trace contextRef="#ctx0" brushRef="#br0" timeOffset="40158.44">9192 8756 844 0,'-5'9'300'0,"2"-1"-73"16,-2 3-22-16,3 0-30 0,0 3-19 15,1 1-48-15,0 1-44 0,1 0-21 0,2 1-22 16,1-1-9-16,2 0-5 16,1 2-5-16,0-1-1 0,2-1 1 0,2 1 2 15,0-2 0-15,0-2-1 0,2 0 0 16,0-4-3-16,0-4 5 0,1-5 3 15,-2-6 6-15,0-6 2 0,0-4-1 16,-2-4 2-16,-3-4 3 0,-3-1 13 16,-3-1 16-16,-3 1 11 0,-2 0-1 15,-2 4-8-15,-3 3-14 0,-1 3-6 16,-2 3 0-16,-2 2-2 0,0 4-4 16,-1 2-5-16,0 3-4 0,-1 3 4 15,3 5-2-15,2 4 0 0,1 5-8 0,3 6-15 16,1 1-8-16,3 3-33 15,3-3-53-15,2-1-78 0,2-5-118 0,0-4-105 16,3-6-65-16,-1-6-6 0,1-5 124 16,4-6-20-16</inkml:trace>
  <inkml:trace contextRef="#ctx0" brushRef="#br0" timeOffset="40594.4">9540 8320 1655 0,'-11'13'424'0,"2"0"-416"16,-3 1-9-16,5-4-3 15,0-1-8-15,2-3-5 0,1-2-7 0,0-2 0 16,3-2 9-16,-1 0 18 0,2 0 25 16,1-2 20-16,0 0 19 0,2-1 5 15,0-1-12-15,3 1-12 0,3-2-18 16,3 1-12-16,4-1-10 0,2 0-6 16,4 0-1-16,2 0 1 0,2 0-1 0,5 2 1 15,-2 0-2-15,-2 2 3 16,-3 1-3-16,-5 3 9 0,-3 3 6 15,1 2 5-15,-5 4 10 0,-1 4-2 16,-2 3-5-16,-2 3-3 0,-2 5-2 16,-4 2-4-16,-4 4-5 0,-1 1-10 15,-2 3-9-15,-1 1-12 0,-1 0-20 0,-1-2-36 16,-1-2-26-16,-1-4-30 16,0-5-50-16,-1-6-46 0,0-5-94 0,-3-9-101 15,-2-6 50-15,-1-5-104 0</inkml:trace>
  <inkml:trace contextRef="#ctx0" brushRef="#br0" timeOffset="40832.37">9498 8663 1658 0,'4'-4'249'0,"2"1"-108"0,2 0-15 0,3 0-15 15,0 7-25-15,2-1-37 0,6 2-33 16,1 0-9-16,4 1-7 0,3 2 0 15,0-2 0-15,-1-1-2 0,-2-2-10 16,-2-2-8-16,-2-1-6 0,-1-1-32 16,-4-1-14-16,-3 0-27 0,-3 0-37 15,-3-1-7-15,-1 0-43 0,-4 1-36 16,-4 0-38-16,-4 1-98 0,-6-1 23 0,1 6-62 16</inkml:trace>
  <inkml:trace contextRef="#ctx0" brushRef="#br0" timeOffset="41025.03">9511 8973 2012 0,'-4'11'294'0,"3"-1"-142"0,2 1-47 15,3-2-35-15,5-5-26 0,2-1-25 0,2-1-14 16,3-1-3-16,4-1-4 16,1-3 0-16,4-1 1 0,0-4-1 0,2-1-3 15,-2 0-17-15,1-3-39 0,-3-1-64 16,0-3-24-16,0-1-46 0,0-1-8 15,-2-2-22-15,-1-1-40 0,-2-3-117 16,-6-1-30-16,3 1-73 0</inkml:trace>
  <inkml:trace contextRef="#ctx0" brushRef="#br0" timeOffset="41375.89">9901 8327 2043 0,'-4'6'401'16,"2"-1"-374"-16,2 0-29 0,4-1-4 0,3-4-5 15,3-1-3-15,5-3 0 0,0-2-4 16,1 0 4-16,2-2 5 0,0 2 3 15,0 0 7-15,1 3 2 0,-1 3 8 16,-1 2 18-16,0 3 21 0,-3 4 17 16,-2 3 7-16,-2 5-13 0,-2 1-18 15,-2 4-14-15,-4 4-11 0,-2 1-5 16,-3 3-1-16,-3 0-9 0,-1 0-3 16,-1 1-12-16,-1-1-19 0,1 1-24 15,0-2-29-15,1-4-20 0,2-2-18 0,2-3-28 16,2-4-62-16,1-2-108 0,2-3-111 15,0-7-64-15,3-3-76 0</inkml:trace>
  <inkml:trace contextRef="#ctx0" brushRef="#br0" timeOffset="41679.46">10211 8520 664 0,'5'-16'379'0,"1"-1"-125"0,1 0-71 0,1 4-63 15,-2 6-31-15,1 3-11 0,-2 8-16 16,0 3-4-16,-1 5 20 0,-1 5 32 15,-1 5 24-15,-2 3 8 0,1 4-19 16,-1 1-29-16,0 3-34 0,0 0-26 16,-1-2-15-16,-2 1-10 0,-1-4-6 15,2 0 0-15,-3-3 0 0,1-3-3 16,-2-5 2-16,1-5 0 0,-1-6-2 0,2-5 1 16,1-8 2-16,0-2 2 15,1-4 0-15,3-4-3 0,2-3-1 0,3-1-7 16,4-2-1-16,1 1 3 0,3 0-11 15,3 2-21-15,1 2-43 0,1 1-42 16,4 5-33-16,-4 2-25 0,0 4-14 16,0 2-26-16,-3 0-39 0,0 1-16 15,1 0-25-15,-4-4-9 0,3-1-110 16</inkml:trace>
  <inkml:trace contextRef="#ctx0" brushRef="#br0" timeOffset="42079.46">10718 8196 1849 0,'0'3'382'0,"0"2"-169"0,0 4-67 16,-1 3-51-16,0 3-38 0,-2 5-31 15,-1 3-29-15,-2 5-17 0,-4 3-18 16,-2 3-7-16,-1 2 5 15,-2 0 11-15,-3-4 18 0,1 0 5 0,-1-5 1 16,0-2 0-16,2-2-6 0,1-3-16 16,1-5-16-16,3-5-26 0,2-5-13 15,2-3-9-15,1-5-1 0,3-2 16 16,1-4 15-16,3-2 22 0,2-1 18 16,2 1 8-16,2 3 8 0,2 1-1 0,0 2 6 15,1 3 3-15,2 2-1 16,0 2-2-16,0 2-2 0,0 1 1 0,1 1-2 15,1 0 2-15,-2-1-1 16,0-1 2-16,1 0 0 0,-3-3-1 16,0 0 0-16,-1-1-2 0,-1 1 0 0,0 0 2 15,0 1-5-15,-2 2-14 0,1 0-46 16,0 1-73-16,-1-1-111 0,0-2-140 16,1-1 17-16,7 4-124 0</inkml:trace>
  <inkml:trace contextRef="#ctx0" brushRef="#br0" timeOffset="42612.23">10812 8313 824 0,'2'-7'346'0,"0"2"-101"0,0 1-19 16,-2 5-3-16,2 3 0 0,-1 4-18 16,-1 4-42-16,0 4-50 0,-3 6-51 0,3 1-25 15,0 4-18-15,0-1-12 0,0 0-4 16,3-3-5-16,-1-1-1 0,2-4 3 15,-1-3 0-15,2-1-3 0,-1-4 3 16,1-1-3-16,0-3-2 0,0 0-5 16,-2-1-12-16,0-2-22 0,-1-2-35 15,-1-2-42-15,0-2-50 0,-1-4-36 16,1-3-18-16,-2-6 1 0,1-4 33 0,2-1 53 16,0-4 56-16,2 2 46 15,0 1 35-15,1 3 11 0,0 2 9 16,0 3 13-16,-1 3 16 0,1 4 4 15,2 4 3-15,-1 4-11 0,1 1-15 0,1 2-13 16,2 0-7-16,1 0-6 0,2-1 0 16,-1 0-1-16,0-3-2 0,-1-2 1 15,0-2 2-15,-3-2 1 0,-1-5 13 16,-2-4 19-16,-1-2 7 0,0-1 8 16,-1 1 7-16,-2-1 7 0,-2 2 12 15,0 4 11-15,-1 2-7 0,-2 4-21 16,2 2-18-16,-2 4-12 0,-1 2-14 0,0 2-6 15,0 4 0-15,1 3 8 0,-2 3 15 16,1 4 9-16,0 0 14 0,-1 2 13 16,1 2 2-16,-1-1-9 0,1 3-20 15,0-1-21-15,1 3-13 0,-1 1-2 16,1 3-1-16,1 0 3 0,0 3 3 16,1 1 6-16,1 0-2 0,1 0-6 15,0-3-5-15,1-5-60 0,1-4-122 0,1-4-202 16,-2-7-250-16,-2-3-302 0</inkml:trace>
  <inkml:trace contextRef="#ctx0" brushRef="#br0" timeOffset="42958.16">10730 8795 1022 0,'-6'12'288'15,"3"0"-113"-15,0 3-38 0,2-1-19 16,1 2-20-16,0-2-26 0,0 0-3 15,1-1 15-15,2 1 7 0,1-2-12 16,2 0-24-16,2 0-30 0,3-1-10 16,2-1-4-16,0-2 1 0,3-2 1 15,1-3 0-15,3-4-24 0,1-3-31 16,0-4-5-16,0-3-8 0,-1-6 7 0,-3-5 17 16,-1-5-9-16,-1-5 2 15,-4-2 13-15,-3-1 13 0,-4 3 15 16,-3 4 9-16,-4 4 4 0,-3 2 11 0,-5 6 7 15,-1 4 17-15,-3 6 15 0,-1 6 1 16,-3 4 0-16,2 5-17 0,1 3-22 16,2 5-19-16,3 3-17 0,4 3-22 15,2 2-24-15,4-1-21 0,1 0-27 16,2-2-54-16,1-3-89 0,2-6-113 16,-1-5-99-16,2-6 66 0,3-4 0 0</inkml:trace>
  <inkml:trace contextRef="#ctx0" brushRef="#br0" timeOffset="43416.03">11409 8136 2032 0,'-8'33'942'16,"2"1"-922"-16,-3 9-20 0,1-4-6 16,-1 1-17-16,-3 2-34 0,-1 2-43 15,-1 0-23-15,-1-2 14 0,-4 0 33 0,-1-1 50 16,-3 0 43-16,2-1 19 16,-1-4 8-16,2-3 1 0,2-4-15 0,-1-6-17 15,2-3-12-15,2-4-10 0,1-4-7 16,3-6-8-16,2-4-7 15,3-4-8-15,2-3-8 0,2-3 0 16,2-2 9-16,3-3 12 0,1-1 9 0,4-2-1 16,1-4-5-16,2 1 2 0,3-2 6 15,1 1 6-15,0 3 5 0,2 3 1 16,1 3 0-16,0 5 0 0,3 3 0 0,1 2 0 16,2 3-2-16,0 1-1 15,0 2 2-15,-1 0 1 0,0 1 1 0,-2 0 5 16,-2 0-1-16,-1 0 1 0,-2 0-3 15,-2-1-3-15,-1-1-19 0,-4-3-44 16,-2-1-61-16,-3-1-76 0,-2-2-86 16,-2-2-61-16,-5-2-60 0,9 11-139 15</inkml:trace>
  <inkml:trace contextRef="#ctx0" brushRef="#br0" timeOffset="43654.71">11289 8540 1625 0,'6'7'211'0,"2"1"-149"0,2 1-45 16,5 1-8-16,-2-1-7 0,4 0-8 15,1-1-35-15,0-1-40 0,-1-2-23 16,0-3-10-16,-3-1 22 0,-1-1 17 0,-1-1-15 16,-1-3-26-16,-4-1-23 15,-2-4-6-15,-3-1-30 0,-2-1 39 0,-1-1 33 16,-1 0 16-16,-1-2 42 0,-1 1-3 15,0-1-23-15,1 0-30 0,2 2 0 16,1 0 47-16</inkml:trace>
  <inkml:trace contextRef="#ctx0" brushRef="#br0" timeOffset="44086.5">11493 8423 189 0,'1'-4'270'0,"0"0"-19"0,2 0 3 0,0 2-24 0,0 2-30 16,0 3-12-16,-1 4-19 0,-1 2-28 0,2 3-18 15,-3 5-23-15,-1 3-16 0,-1 3-21 16,-2 1-25-16,1 2-19 0,-2 1-11 15,2 1-1-15,-1-2-2 0,0 0-8 16,0-4-45-16,1-3-98 0,0-4-113 16,-1-5-88-16,-2-4-30 0,1-3 7 15,-1-3 97-15,0-3 92 0,0-1 77 16,1 0 73-16,-1-1 48 0,1 2 55 0,0 2 46 16,0 0 33-16,0 2-15 15,2 1-51-15,0 1-35 0,1 2-10 0,0 3-3 16,0 2-3-16,0 3-5 0,0 2-7 15,2-2 34-15,0 1 51 0,2 1 47 16,1 1 43-16,1 0-4 0,1 2-37 16,3-3-39-16,0-1-35 0,2-4-25 15,1-3-21-15,1-1-8 16,3-4-6-16,-1-4-5 0,2-5 1 0,1-4-5 16,-1-6-18-16,0-4-16 0,-3-1-13 15,-2 0 2-15,-6 0 15 0,-3 3 18 16,-3 0 15-16,-4 1 0 0,1 0 2 15,-5 2 4-15,-1 2 6 0,-1 3 12 0,-3 4 6 16,-2 3 7-16,-1 4-8 0,-1 5-10 16,0 3-16-16,4 4-27 0,3 5-20 15,5 1-24-15,3 2-21 0,4 3-22 16,2-2-56-16,3-2-84 0,2-5-102 16,2-5-155-16,5-4-200 0</inkml:trace>
  <inkml:trace contextRef="#ctx0" brushRef="#br0" timeOffset="44792.56">11659 8349 2893 0,'-10'14'167'16,"3"1"-164"-16,-1 5-17 0,4-4-34 15,4-2-44-15,1-2-42 0,1-3-29 16,1-3 29-16,1-1 42 0,1-2 43 0,1-1 39 16,2-1 8-16,1-2 8 15,4-1 6-15,0 0-1 0,2-2-4 0,3-1 0 16,-2-1-6-16,2 0 1 0,-2 0-1 15,-3 0 4-15,-3 0 1 0,-2 2 4 16,-3 0 3-16,-2 1-6 0,-3 1-8 16,-2 0-16-16,-3 1-32 0,-3 0-30 15,-2 1-20-15,-3 1 11 0,-2 1 32 0,-1 2 46 16,-1 1 49-16,0 2 34 16,1 2 16-16,2 2 5 0,-1 2-11 0,2 2-23 15,3 2-18-15,2 3-12 0,3 2-8 16,3 1-8-16,2 2-1 0,2 1-9 15,2-2-4-15,1-2-1 0,1-2-4 16,1-4 2-16,1-1 0 0,1-3 1 16,2-3 4-16,0-2 2 0,2-1 6 15,1-3 4-15,0-1 1 0,2-3 1 16,-3-2-5-16,1-1-29 0,-5-1-39 16,-2-1-28-16,-2 0-10 0,-4-1 21 15,-2-1 39-15,-1 0 28 0,-1 0 16 0,0 2 19 16,-2 0 14-16,1 2 11 0,0 2 3 15,-1 2-11-15,0 2-14 0,0 2-13 16,0 3-6-16,-1 3-2 0,0 2-4 16,-1 4 2-16,-1-1-3 0,0 0-2 15,0 0 0-15,0-4 0 0,2-1 2 0,-1-3 0 16,2-3 1-16,0-1-4 16,3-2 1-16,1-1-1 0,2 1-1 0,1-1 3 15,3 1-3-15,2 0 2 16,1 4-3-16,2-1 0 0,1 0 0 0,2 0 2 15,0-2-8-15,-1-2-17 0,3 0-36 16,-2-2-42-16,2-3-70 0,-1-1-115 16,1-5-98-16,-2-1-91 0,-2-2 31 15,1 2-66-15</inkml:trace>
  <inkml:trace contextRef="#ctx0" brushRef="#br0" timeOffset="45412.22">12119 8356 1860 0,'3'6'398'0,"0"2"-279"0,1 3-32 0,-1 4-16 0,-1 0-14 16,0 4-24-16,-4 2-39 16,0 3-10-16,-2 3-3 0,-1 1 1 0,-1 3 18 15,0-1 2-15,1-1-28 0,-1-4-106 16,1-3-148-16,-1-5-124 0,-3-4-22 15,0-1 109-15,-1-3 139 0,-2 0 132 16,0-2 120-16,-1-1 88 0,1 0 53 16,1 0 2-16,1 2-58 0,1-1-78 15,0 1-54-15,2 0-16 0,1-1 9 16,0 0 6-16,0 0 3 0,2 2 0 16,-1-1-5-16,0 0 7 0,-1 1 20 15,2 0 14-15,0-1 1 0,0 1-9 16,1-2-22-16,-1-1-8 0,1-2 23 15,2-4 20-15,-1-2 19 0,2-4-2 16,0-2-18-16,-1-4-20 0,2-2-16 0,1-1-13 16,1 0-6-16,1-1-3 0,2 3-3 15,0 1-1-15,2 3-2 0,-1 2-1 16,1 3-5-16,0 3 1 0,0 2 0 16,1 3-2-16,1 2 4 0,-3 1-2 15,-1 1 0-15,-1 1 1 0,-2 0 3 16,-3 1 2-16,-1 1 2 0,-2 1 12 0,-2 1 9 15,-1 1 7-15,-3 1 6 16,0 0-2-16,-1-1-10 0,-2-1-8 0,1-1-7 16,-1-1-10-16,2-2-3 0,2-1 0 15,1 0-4-15,2 0 0 0,3-1 2 16,1-1 0-16,1-1 2 0,3 0 1 16,3-1-1-16,1-1-2 0,4-1 0 15,2-1 0-15,0-1 2 0,1 0-2 16,1-2 0-16,1 0 0 0,-1 0 1 15,-1 0-1-15,2 1-1 0,-3 0-21 16,1 0-47-16,-2-1-91 0,1-1-130 0,-4-1-151 16,-2-2-114-16,-4-4-25 0,-2 1-37 15</inkml:trace>
  <inkml:trace contextRef="#ctx0" brushRef="#br0" timeOffset="45808.31">12240 8358 2794 0,'0'3'274'0,"3"0"-263"0,0 2-15 15,3 0-1-15,1 0 2 0,2 2-1 0,2 3-4 16,2 0 4-16,-2 2 1 16,1 1 1-16,-1 4 4 0,1-1-2 0,2 1 3 15,-1 1 2-15,0 1 4 0,-1 2 1 16,0 1 1-16,-2 1-1 0,-2 1-3 15,-2-1 0-15,-3 4 0 0,-2-1 0 16,-2 3-5-16,-3 0-25 0,-3 2-38 16,-2 1-53-16,-2 2-72 0,-3-2-87 15,0-2-134-15,-2-4-157 0,-13-11-105 16,9 6 39-16</inkml:trace>
  <inkml:trace contextRef="#ctx0" brushRef="#br0" timeOffset="46604.26">8645 8425 2181 0,'-10'3'168'0,"5"1"-151"16,-2 0-11-16,2-2 0 0,1 0-1 15,0 1-5-15,-2-1-3 0,0 2-2 16,-2-1 2-16,0 1 0 0,0 0 5 0,-1 2 2 16,1 1 10-16,-1 1 17 15,-1 2 10-15,0 3 9 0,-1 2-4 0,2 3-15 16,0 4-13-16,1 1-12 0,0 3-4 15,1 1 1-15,1 3 5 0,3-1 2 16,3 1-1-16,4-1-1 0,2 1-3 16,3 0-3-16,4 1-5 0,2 2-1 15,2 0 1-15,5 0-3 0,1-1-5 16,4-1-21-16,0 1-26 0,1-1-18 16,0-2-18-16,-1-1-31 0,2-4-94 15,0-4-207-15,-7-14-300 0,7 2 70 16</inkml:trace>
  <inkml:trace contextRef="#ctx0" brushRef="#br0" timeOffset="51350.88">10529 7789 1634 0,'-3'-2'399'16,"0"-1"-355"-16,1 1-38 0,3 0 1 16,3 2 2-16,2 1 2 0,0 0-1 15,3-2 0-15,-1 0 3 0,1-4 12 0,0-2 26 16,2-3 28-16,3-3 19 0,1-6 9 15,1-3-4-15,3-2-16 0,0-4-14 16,1-1-5-16,2 0-4 0,-1-4-9 16,2-2 17-16,-3-2-6 0,1-2-8 15,0-3-4-15,-1-3-20 0,1-4-7 16,0-8-2-16,0-5-7 0,1-4-8 16,-2-4 1-16,-1-1-9 0,-2-3 2 0,-4-1 5 15,-3 1 0-15,-4-1-2 16,-6 1 2-16,-4-2 0 0,-5 0 2 0,-3-1-4 15,-4 0 4-15,-1 1-4 0,-1 2 6 16,0 3 9-16,-1 3-2 0,0 2 10 16,-1 2-10-16,-2 3-7 0,0 3 0 15,-3 5-7-15,-2 4 1 0,-2 1 1 16,-3 4-3-16,0 1 3 0,-2 6 1 0,-2 4-1 16,-1 4 3-16,0 1-3 15,0 4-1-15,2 1 2 0,0 5-1 0,-1 5 1 16,1 3-3-16,-2 2 0 0,1 4-2 15,4 3-1-15,1 2-1 0,2 2-4 16,3 2 2-16,3 0-3 0,4 0 3 16,3-1-2-16,2 1-15 0,3 0-4 15,2 0-17-15,1 0-19 0,3 0-4 16,2-2-24-16,2-1-41 0,1-2-60 16,1-1-90-16,2-2-114 0,2-3-150 0,1-4-139 15,5-2-135-15</inkml:trace>
  <inkml:trace contextRef="#ctx0" brushRef="#br0" timeOffset="52017.16">10232 5116 900 0,'3'-8'397'0,"4"-1"-365"0,0-2-25 15,2 1-3-15,-5-1 3 0,1 1 3 16,-3 3 9-16,-3 1 23 0,-2 2 54 16,-2 1 54-16,-3 2 43 0,-2 2 27 15,-1 1-15-15,0 1-29 0,1 1-34 16,-1 0-36-16,0-1-36 0,-2 1-24 16,1 0-14-16,-2-3-10 0,0 0-9 0,-5-1-4 15,1 0-1-15,-5 0-3 16,-1 1 0-16,-1 1 10 0,2 2 11 15,-3 2 8-15,2 5 0 0,-2 3-8 16,3 4-16-16,3 2-4 0,4 3-6 0,3 0 0 16,4 1 0-16,2 0-4 0,2-3 1 15,4-2 3-15,2-5 3 16,4-4 1-16,1-1-1 0,3-2-3 0,2 2 0 16,2-1 0-16,0 2-3 0,1 1 3 15,0 2 0-15,0 4-2 0,-1 0 4 16,0 4-4-16,-2 0 2 0,3 1-7 15,-3 1-26-15,2-4-61 0,1-2-128 16,2-6-272-16,-6-12-346 0,5 0-107 0</inkml:trace>
  <inkml:trace contextRef="#ctx0" brushRef="#br0" timeOffset="55774.23">10802 5053 888 0,'-6'8'212'16,"1"0"-182"-16,0 2-35 0,0 1-5 0,3-5-3 15,-1 1 3-15,0 2 8 0,0-1 4 16,0 0-2-16,-1 0 4 0,-1 0 18 15,-1 2 34-15,-2 3 36 0,1 1 35 16,-1 4 11-16,1 4-19 0,2 1-23 16,2 5-37-16,2-1-22 0,3 2-22 15,4-3-7-15,2-2-5 0,3-5-5 0,3-4 1 16,0-5 0-16,0-5-2 16,1-5 3-16,2-6 1 0,-2-5 8 15,-1-5 3-15,1-7 4 0,-4-5-1 16,-1-7-7-16,-3-4 0 0,-4-3-2 0,-3-1 5 15,-5 3 11-15,-5 4 23 0,-3 6 34 16,-5 5 27-16,-2 6 25 0,0 6 0 16,-2 4-24-16,3 6-26 0,0 4-34 15,3 5-27-15,2 3-17 0,3 4-10 16,2 2-27-16,2 3-41 0,2 1-37 16,1 2-33-16,-1 1 4 0,1-2 23 15,0 0 35-15,-1-4 33 0,1-4 25 0,1-5-8 16,0-6-59-16,1-3-43 0,0-6-9 15,1-4 20-15,2-4 60 0,2-3 37 16,1-1 15-16,2 1 5 0,1-1 5 16,0 2 3-16,2 0 6 0,0 3 4 15,4 0 11-15,-1 3 12 0,1 0 13 16,2 4 7-16,1 1-3 0,1 1-15 16,0 3-14-16,2 0-9 0,-2 0 4 0,1 0 14 15,1 0 14-15,-2-1 13 16,-1-1 2-16,1 0-10 0,-2-1-14 0,-1 1-10 15,-1 1-6-15,-5 0-2 0,-2 2 7 16,-3 2 7-16,-2 0 6 0,-1 1 2 16,-2 2-10-16,0 0-30 0,-2 2-70 15,-1 0-88-15,-1 0-92 0,-3 0-67 16,-1-1-8-16,-2 0 59 0,-1 1 90 0,-2 2 87 16,0 1 82-16,1 0 64 15,0 1 36-15,1 1 31 0,3-1 4 0,2 0-17 16,2-1-13-16,3 1-12 15,2 2-19-15,3-1-14 0,0 1-17 0,4 0-13 16,0 0-9-16,2 0-3 16,0-4 4-16,3-2 8 0,0-2 20 0,0-2 8 15,2-2 4-15,0-1-6 0,0-1-13 16,1-1-7-16,-1-1-6 0,0 0-5 16,0-3-4-16,-2 2-5 0,-1-1 0 15,-2 0 0-15,-1 0-1 0,-2-2-7 16,0-1-22-16,-2-1-44 0,-1-2-65 0,-1-1-68 15,-1-3-44-15,-2 1-44 0,-3-1 23 16,12 15-48-16,-12-15 106 0</inkml:trace>
  <inkml:trace contextRef="#ctx0" brushRef="#br0" timeOffset="55984.51">10967 4870 364 0,'-6'-9'211'0,"2"-1"-51"0,0 0-42 0,3 1-31 16,1 2-14-16,1 1-9 0,1-1-1 15,2 1 10-15,0 2 27 0,-1 1 20 16,1 2 15-16,0 2 1 0,0 3-16 15,0 3-24-15,-1 4-30 0,-1 4-23 16,-1 5-5-16,0 4 5 0,0 5 9 16,0 1 1-16,2 3-7 0,-1-2-18 15,2 0-13-15,0 1-7 0,3-4-4 16,-2 1-7-16,2-3-6 0,-1-3-39 16,1-3-69-16,-2-5-71 0,1-3-72 0,-2-7-54 15,0-6-58-15,-1-5-1 16,-1-4-91-16</inkml:trace>
  <inkml:trace contextRef="#ctx0" brushRef="#br0" timeOffset="56423.04">11143 4643 2519 0,'-1'-4'113'0,"2"2"-117"0,1 1-13 16,3 0-14-16,2 4-50 0,0 2-50 15,-2 0-32-15,1-1 15 0,-3 1 56 0,1-2 53 16,-2-1 53-16,1 0 25 16,-1-2 21-16,2 0 18 0,0-1 2 0,3-1-10 15,1 1-18-15,1-2-20 0,1 1-17 16,0 1-10-16,1 1-4 0,-1 3-1 15,-1 2 3-15,-2 3 0 0,-1 4 3 16,-3 5 0-16,-1 2-1 0,-2 4 1 16,-1 2-1-16,-2 0-2 0,0 2 0 15,0-1 0-15,-1 3-2 0,1 1 3 16,-1 0-4-16,1 1 0 0,-1-4 0 0,2-1 0 16,0-4-5-16,2-2-21 15,0-6-47-15,2-5-98 0,0-4-118 0,2-4-69 16,-1-6 5-16,-1-5 73 0,-1-7 77 15,1-3 59-15,0-2 46 0,0-4 33 16,0 2 32-16,0-2 26 0,1 0 11 16,-1-1-1-16,2 0-9 0,-5-5-44 15,7 4-146-15</inkml:trace>
  <inkml:trace contextRef="#ctx0" brushRef="#br0" timeOffset="56621.77">11404 4535 682 0,'3'1'218'0,"2"0"-79"0,2 1-20 0,-1 2-10 15,0 2 9-15,0 2 6 0,-1 4 2 16,-1 4 12-16,-1 4 11 0,-1 4-15 16,1 4-29-16,-1 3-33 0,0 2-28 15,-1 1-12-15,0-1-8 0,-1 1-5 16,0-1-8-16,0 0 0 0,-2-1-4 0,1-2-7 16,-1-2-12-16,1-5-41 0,-2-2-41 15,2-4-22-15,-1-4-57 0,-1-3-70 16,0-6-134-16,-5-8-126 15,2-5-85-15</inkml:trace>
  <inkml:trace contextRef="#ctx0" brushRef="#br0" timeOffset="57003.63">11579 4597 1721 0,'3'2'159'0,"1"3"-96"0,2 1-8 0,-1 3-3 15,3 2-15-15,0 3-11 0,-1 5-13 16,0 0-4-16,-2 5-1 0,-3 2 1 16,-3 2 0-16,-3 1 0 0,-2 2-1 0,-3-2-2 15,-1 0-4-15,-1-2-10 16,-1-2-19-16,-2-5-17 0,1-3-4 0,-1-6 1 16,2-6 14-16,-1-5 9 0,3-3 1 15,1-5-5-15,2-3-1 0,3-5 6 16,3 1 8-16,2 1 10 0,4-1 1 15,3 5 1-15,2 1-6 0,4 2-3 16,2 2 1-16,3 3-1 0,3 2 3 16,0 0-16-16,2 2-31 0,-3 1-25 15,-2 0-34-15,0 0 12 0,-5 0 31 16,-3-1 25-16,-1-1 39 0,-5-1 9 16,1-1 2-16,-6-2 4 0,-1-1-1 15,-4-2-3-15,1 0-39 0,-2-2-59 16,1-3-48-16,0 1-52 0,1-4-25 0,-2-3 15 15,6 0-94-15</inkml:trace>
  <inkml:trace contextRef="#ctx0" brushRef="#br0" timeOffset="57295.01">11705 4679 252 0,'0'-6'284'0,"1"2"-73"16,0 1-22-16,0 2-25 0,1 2-25 0,1 2-28 16,0-1-37-16,1 0-41 15,0 1-21-15,0-2-31 0,-2 1-34 0,0-2-8 16,-2 0 2-16,-1 0 27 0,-1-2 43 15,0 0 29-15,-3-2 13 0,1 0 13 16,0-1 6-16,-1-1-12 0,1-1-15 16,0-2-17-16,1 0-22 0,1-2-8 15,1-1-8-15,0 1-5 0,1-1 2 0,0 3-2 16,1 2 8-16,1 4 4 16,-1 3 5-16,2 5 5 0,0 3 14 0,-1 5 17 15,1 6 11-15,0 3 3 0,0 5-11 16,1 1-15-16,-1 3-14 0,2-3-8 15,-1 1-1-15,1-2-2 16,0-3-1-16,1-1 0 0,0-1 0 0,1-2-4 16,0-1-16-16,0-5-70 0,1-3-142 15,-3-7-198-15,1-3-269 0</inkml:trace>
  <inkml:trace contextRef="#ctx0" brushRef="#br0" timeOffset="57788.35">12063 4214 1780 0,'-3'8'927'15,"2"0"-915"-15,1 6-19 0,3 1-4 16,1 3-21-16,-1 5-41 0,-2 3-28 16,-1 5-17-16,-3 1 18 0,-4 6 47 0,-3 2 26 15,-4 4 27-15,-6 1 28 16,1-1 20-16,-2-2 19 0,1-3-1 0,2-6-19 16,1-7-15-16,3-7-23 15,2-9-39-15,3-7-62 0,0-7-67 16,2-7-37-16,1-5 9 0,1-5 47 15,3-4 54-15,3-1 38 0,1-3 20 16,3 2 10-16,0 0 7 0,5 4 4 0,-1 2 1 16,1 4 1-16,1 5 1 15,1 4 4-15,1 5 0 0,0 3 3 0,3 4-1 16,0 5-2-16,2 4 3 0,-1 2 3 16,0 4 1-16,0-2 0 0,-2 3 3 0,-2-3-3 15,0 0 5-15,-1-1 7 16,-2-4-2-16,-1-3 0 0,-1-4-3 0,0-2-6 15,-3-3-5-15,-1 0-26 0,-1-4-86 16,-1-1-89-16,-2-3-68 0,0-1-9 16,-2-3 57-16,-4-1 34 0,3 1-76 15</inkml:trace>
  <inkml:trace contextRef="#ctx0" brushRef="#br0" timeOffset="58590.41">12127 4415 195 0,'-1'-16'195'16,"1"1"4"-16,0 0 32 0,1 7 1 0,1 5-13 15,0 3-22-15,0 4-31 0,3 5-33 16,-1 5-15-16,1 8-16 0,0 3-26 16,0 4-26-16,-1 1-20 0,0 1-14 15,-1 0-7-15,0-4 1 0,-2-1 1 0,0-3-3 16,0-3 1-16,-2-4 0 16,1-3 1-16,-1-5 2 0,0-3-10 0,-1-3-20 15,0-4-23-15,-1-2-13 0,1-4 0 16,-1-2 8-16,2-3 13 0,1-2 6 15,1-1 9-15,2 0 0 0,2-2 3 16,1 1 3-16,3-1-8 0,4-2-25 16,-1 2-34-16,2 2-40 0,-2 0-46 15,0 4-22-15,-2 2 32 0,-2 3 43 16,-2 3 54-16,-2 2 58 0,-2 1 20 16,0 1 8-16,0-2 15 0,-1 0 15 15,1-1 3-15,0-3-5 0,1 0-18 0,0-2-24 16,0-2-6-16,-1 0 0 0,-1-1 0 15,0 0 1-15,-2 0 2 0,0 1 4 16,-1 1 12-16,-1 0 25 0,3 3 38 16,0 3 27-16,0 4 9 0,3 2-5 15,-1 6-18-15,1 2-12 0,1 5-10 16,-1 7-26-16,1 2-22 0,-1 6-29 16,-1 0-39-16,-1 2-25 0,0-1-22 15,-2-5 3-15,0-2 28 0,-1-6 22 16,-1-4 24-16,-1-4 5 0,0-3 3 15,-2-3-7-15,-1-2-21 0,1-1-34 0,0-1-41 16,0 0-53-16,1 0-59 0,1 1-35 16,0-2-11-16,2 1 37 0,-1-1 67 15,1 1 65-15,1 1 50 0,-1 1 29 16,1 3 11-16,0 1 12 0,-1 1 20 0,1 2 37 16,0 0 49-16,-1 1 41 15,0 0 27-15,2 2 7 0,0 0-11 0,2 0-16 16,0-1-18-16,0-1-22 0,1 0-29 15,1-2-31-15,1-2-29 0,2-2-21 16,1-3-7-16,2-2-3 0,2-3-1 16,-1-3-1-16,1-2-12 0,-2-2-9 15,-1-3 3-15,-1-1 14 0,-3-3 45 0,-3-2 34 16,-2 2 21-16,-1-2 2 16,-2 0-29-16,-3 1-25 0,0 0-17 15,-1 2-11-15,-1 4 1 0,-2 2-3 16,-2 4-5-16,-5 3-8 0,0 4-7 15,-1 5-7-15,0 4-5 0,4 3-7 0,2 4-17 16,4 1-32-16,2 0-32 0,4 0-28 16,2-2-32-16,2-4-29 0,2-2-22 15,0-2-12-15,0-4 19 0,2-5 34 16,2-4 15-16,1-5-1 0,4-3 3 0,2-5 17 16,2-3 23-16,-3-4-16 15,5 0 17-15</inkml:trace>
  <inkml:trace contextRef="#ctx0" brushRef="#br0" timeOffset="58944.4">12347 4208 2427 0,'-7'2'211'0,"4"-1"-201"0,1 1-22 16,3-1-2-16,5 1-2 0,0 1-2 15,3-2-13-15,1 0-9 0,2-1 1 16,-1-2 7-16,0-1 15 0,0 1 12 16,-2 0 7-16,0 2-2 0,-1 1 4 15,0 2-2-15,-2 1 2 0,0 2 9 16,-2 3 2-16,-1 3 6 0,0 1-3 0,0 4-2 16,-1 2-5-16,-1 2-3 0,-1 4 0 15,0 0-4-15,-2 3 0 16,0-1-4-16,-1 3-8 0,1-2-24 15,0 1-29-15,0-3-28 0,0-1-28 0,1-5 0 16,0-3 12-16,1-5 2 16,1-3-25-16,1-4-65 0,1-3-68 0,1-5-17 15,2-6 40-15,1-6 63 0,1-7 38 16,-2-6-20-16,7-3-39 0,-1-3 50 16</inkml:trace>
  <inkml:trace contextRef="#ctx0" brushRef="#br0" timeOffset="59162.82">12686 4130 284 0,'4'-5'264'0,"-1"1"-33"0,2 1-37 16,-1 4-15-16,-1 1-8 0,-1 2 4 15,0 2-7-15,1 3-10 0,-1 2-13 16,0 3-15-16,-1 4-24 0,0 3-31 0,-1 4-28 16,0 4-28-16,0 0-11 0,-1 1-2 15,0-2-3-15,0-3 2 0,1-3-4 16,0-3-6-16,0-2-11 0,1-1-28 15,0-3-27-15,-1-2-49 0,0-3-63 16,-1-2-87-16,-1-4-56 0,-3-3-43 16,-3-4 5-16,-1 3-77 0</inkml:trace>
  <inkml:trace contextRef="#ctx0" brushRef="#br0" timeOffset="59335.13">12581 4496 395 0,'-9'13'170'15,"0"3"2"-15,0 7 13 0,3 0-21 0,2 1 3 16,2 1-3-16,3-2-17 0,4 0-40 15,1-3-44-15,3-2-29 0,2-5-10 0,3-5-3 16,3-4 6-16,1-3 8 16,2-3 3-16,3-2 2 0,1-3-7 0,2-3-8 15,0-2-11-15,0-1-7 16,-3 0-42-16,0 0-58 0,-6-2-75 0,-3 1-131 16,-4-3-153-16,-4 0-222 0</inkml:trace>
  <inkml:trace contextRef="#ctx0" brushRef="#br0" timeOffset="60294.14">10827 5739 1523 0,'-1'-3'164'15,"2"0"-166"-15,-1-2-15 0,6 0 3 0,1 0 3 16,1 0 3-16,4 0-3 0,2-1 2 16,2 0 0-16,3 0 0 0,1-1 4 15,3-1 2-15,2-1 3 0,-2 0 3 16,0 0 6-16,-5 1 12 0,2 1 11 16,-3 1 14-16,-2 0 4 0,-1 2-2 0,0 2-8 15,-4 2-12-15,-3 0-3 16,0 1-7-16,-3 1-2 0,-1 1-1 0,-1 2-4 15,-3 2 0-15,-1 1 2 16,0 3 1-16,-3 2-2 0,0 2 5 0,-2 2-2 16,0 0 8-16,-1 1-4 15,1 1-4-15,1-1-5 0,2-1-8 0,3-4-4 16,2-3-2-16,1-2-2 0,1-1 1 16,2-1 5-16,1-2 0 0,1-1 2 15,1-2-2-15,0-1 0 0,2 0-1 16,0 0 0-16,3 0-2 0,0 1-2 15,1-2-16-15,1 1-21 0,-1-4-18 0,0 0-37 16,0-4-52-16,1-2-83 16,-2-2-96-16,-2-6-53 0,-3-7-22 0,1 1 96 15</inkml:trace>
  <inkml:trace contextRef="#ctx0" brushRef="#br0" timeOffset="60514.15">11284 5388 1612 0,'0'9'153'0,"1"2"-122"0,0 6-15 16,2-1-2-16,-1 0 4 0,1 3-4 15,-1 0-4-15,0 0-5 0,0 2 10 16,0 1 21-16,1 1 12 0,-1 0 9 16,1 3-7-16,0-1-23 0,2 1-11 15,-2 0-9-15,1 0-6 0,-1-2-18 0,-1-1-39 16,1-3-55-16,-2-4-80 15,0-5-85-15,-2-1-78 0,-2-6-22 0,-2-1-157 16</inkml:trace>
  <inkml:trace contextRef="#ctx0" brushRef="#br0" timeOffset="60872.65">11188 5934 605 0,'-8'20'348'0,"2"-2"-201"0,0 5-24 0,2-5 1 15,3-2-8-15,1-2-18 16,1-4-30-16,1-2-24 0,1-1-5 0,3-1-9 16,0 1-5-16,3 0-3 0,1 1-3 15,3 1 3-15,1 1-6 0,1-1-6 16,1 0-4-16,1-3-4 0,-3-3-1 16,-2-6-2-16,0-5-14 0,-1-5-6 15,-2-5 5-15,-1-5 8 0,-2-2 10 0,-2-3 10 16,-3 2 7-16,-3 2 13 15,-2 4 25-15,-4 5 18 0,-1 3 10 16,-3 5-6-16,-2 5-23 0,-1 4-19 16,-2 3-21-16,-1 5-11 0,0 0-7 0,3 2-13 15,3 0-11-15,4-1-23 0,4 1-15 16,2-1-2-16,2-1 13 0,1 1 21 16,1-1 18-16,0-1 9 0,0-2-18 15,1-1-51-15,1-3-71 0,1-2-61 16,-1-2-30-16,2-4-10 0,-1-2-31 0,0-4 14 15,3-3-100-15</inkml:trace>
  <inkml:trace contextRef="#ctx0" brushRef="#br0" timeOffset="61394.98">11313 5496 1120 0,'-6'8'744'0,"2"0"-694"15,0 1-49-15,4-5-12 0,1-1-6 16,3-3-5-16,2-3-3 0,4 0 6 16,1-4 7-16,1 0 4 0,1-1 4 15,3-1 3-15,-1-1 2 0,1 0 12 0,2 0 10 16,1 1 5-16,1 1-1 15,1 0-6-15,0 1-9 0,1 1 2 0,-2 2 2 16,-2 3 10-16,1 3 5 0,-1 3 4 16,-1 5-6-16,1 2-6 0,-2 4-2 15,-2 5-5-15,-2 2 1 0,-2 3-5 16,-3 3-2-16,-2 1-3 16,-3-2-10-16,-1 0-7 0,-2-5-3 0,-2 0-1 15,-1-4 5-15,-2-1 8 0,-2-1-4 16,-2-3-38-16,1-1-58 0,-2-2-76 15,-1-4-76-15,-2-4-31 0,-1-3-44 16,-1-5-5-16,2-1-108 0</inkml:trace>
  <inkml:trace contextRef="#ctx0" brushRef="#br0" timeOffset="61628.01">11464 5704 154 0,'-10'-1'8'0,"1"2"-25"0,-2 2 9 0,1 3 13 15,1 3 33-15,1 4 49 0,0-1 65 0,1 1 74 16,2-1 35-16,1 1-3 15,2-2-30-15,2-2-49 0,1-2-54 0,3-2-52 16,1-3-29-16,2 0-24 0,2-2-12 16,4-2-4-16,1 0 1 0,2-2-3 15,1-2-1-15,2-1 0 0,0-1-1 16,0 0 0-16,-1 0 2 0,-1 1-1 16,2 1-1-16,-3 1 3 0,0 1-2 15,-1 1 0-15,-2 2-9 0,-3 1-42 16,-2 1-76-16,-2 0-111 0,-3 0-137 0,-4-2-42 15,1 2-70-15</inkml:trace>
  <inkml:trace contextRef="#ctx0" brushRef="#br0" timeOffset="61838.71">11543 5951 797 0,'-8'15'172'16,"1"0"-100"-16,-1 4 27 0,2-6 19 15,2-2 6-15,2-3-7 0,2-2-30 0,1-3-23 16,0-4-18-16,2-1-2 15,1-4 2-15,1 1 9 0,1 0 0 0,2-2-7 16,1 2-13-16,2-2-14 0,3 1-6 16,2 1-6-16,2-1-5 0,2 0-1 15,-1 0-1-15,-1 0-2 0,0 0-11 16,-3-1-22-16,0 1-72 0,-2-2-68 16,-1 0-100-16,-1-2-153 0,-7-4 7 15,4 3-37-15</inkml:trace>
  <inkml:trace contextRef="#ctx0" brushRef="#br0" timeOffset="62743.18">11724 5336 1528 0,'-8'1'136'0,"0"-1"-123"0,-1 1-8 16,3-3 7-16,1 3 5 0,2 0 1 15,1-2-1-15,2-1-6 0,1-1 6 16,1-2 15-16,1-2 16 0,2-2 8 16,1-2-1-16,2-1-16 0,4 0-15 15,2 2-9-15,3 0-10 0,1 5-7 0,1 3 2 16,-1 4-4-16,1 2 4 15,-1 3 0-15,-1 3 1 0,-2 1 4 0,-1 2-1 16,-3 1 4-16,-2 4 2 16,-3 0 3-16,-2 3-1 0,-3 0 0 0,-3 2-2 15,-1 1-2-15,-3-1-1 0,-2 0-4 16,0-3 0-16,-1-2 2 0,-1-2 1 16,1-3 1-16,1-1 1 0,1-3 0 15,0-1 0-15,2-4-4 0,2-2 1 16,0-2-5-16,1 0-3 0,1 0 4 0,1 0 1 15,2 0-5-15,0 0 0 16,1-2-5-16,2 1 0 0,3-1 2 0,1-2 1 16,2-1 1-16,3 0-2 15,-1 0 1-15,1 1-29 0,-2-1-17 16,2 2-7-16,-3 0-8 0,-1 1-6 0,-2 2-16 16,0 2-20-16,-2-1-1 0,0 1 22 15,-1 2 19-15,-1-1-3 0,0 2-28 16,-2 0-41-16,0-1-42 0,-2 1-27 15,-1-6 10-15,1-1-164 0</inkml:trace>
  <inkml:trace contextRef="#ctx0" brushRef="#br0" timeOffset="63183.87">11887 5408 1183 0,'0'-2'173'0,"0"2"-101"0,2-1-9 0,0 2-15 16,2 2-21-16,1 0-16 0,1 4-12 16,1-1 1-16,0 1 0 0,0 0-1 15,1-1 2-15,0 0-3 0,-1-2-1 16,0-1-2-16,-1-1 0 0,-1-1 0 16,-1-1 3-16,-1-3-7 0,0-1-8 15,-1-3-10-15,1-2-23 0,-2-3-26 0,1-4-32 16,-2-1-26-16,0-1 1 15,0-3-4-15,1-1-12 0,-1-1 20 16,1 0 22-16,1 1 35 0,0-1 43 16,0 4 23-16,-1 0 21 0,1 3 27 0,0 4 34 15,1 2 49-15,0 4 28 0,-1 3 7 16,2 2-6-16,-1 3-13 0,1 3-16 16,0 1-12-16,0 2-12 0,1 2-25 15,1 2-21-15,-2 3-18 0,0 1-16 16,0 1-8-16,0 3 1 0,0 1 7 0,1 2 10 15,1 2 1-15,0 0-1 16,0 2-10-16,3-1-10 0,-2 1-7 0,1-2-14 16,-1 0-48-16,-1-3-52 0,-1 0-46 15,-2-5-29-15,-2-3-32 0,-2-3-72 16,-6-9-37-16,3 1-114 0</inkml:trace>
  <inkml:trace contextRef="#ctx0" brushRef="#br0" timeOffset="63532.66">12034 5543 219 0,'-7'5'21'16,"3"3"-19"-16,-3 6 36 16,4 4 46-16,-1 1 61 0,-1 2 75 0,1 0 6 15,1-1-17-15,1 0-34 0,1-2-59 16,1-1-32-16,2-1-18 0,1-1-18 16,2-1-16-16,2 0-16 0,0-2-6 15,2-1 0-15,2-1 5 0,0-2 6 16,1-1 4-16,1-3-3 0,2-1-8 0,-2-4-7 15,0-2-7-15,0-5-7 0,-2-2 2 16,-3-5-3-16,-2-2 4 0,-4-4 0 16,-2-2 5-16,-3-2 2 15,-2 0 4-15,-2 0 5 0,-3 3 10 0,-1 0 13 16,-3 4 5-16,1 3 2 0,-4 4-3 16,2 4-8-16,1 7-4 0,-1 5-10 15,3 3-10-15,0 4-21 0,5 2-19 16,1 3-17-16,3 1-22 0,3-1-26 15,1 1-28-15,2-3-30 0,1-3-41 16,2-3-47-16,1-5-38 0,2-3 3 16,1-6 41-16,6-2-3 0</inkml:trace>
  <inkml:trace contextRef="#ctx0" brushRef="#br0" timeOffset="63943.23">12177 5187 2580 0,'-6'13'16'0,"2"1"-62"0,-1 3-16 15,2-2-49-15,1-2-26 0,0 1 9 0,0-2 7 16,2 2 50-16,0 1 46 15,-1 2 28-15,0 0 25 0,0 2 26 0,2-2 5 16,1 1-5-16,2 2-19 0,3-2-24 16,1 1-8-16,2 1-3 0,4-2 0 15,0-2-3-15,1 0 3 0,2-4-4 16,-1-3-2-16,0-5-3 0,0-4-4 16,-1-5 3-16,-1-5 0 15,-2-5 3-15,0-5 4 0,-3-2 3 0,-1-6 0 16,-1-1 3-16,-2-3-7 0,-2-1-15 0,-3 2-33 15,-3 2-25 1,-2 2-7-16,-2 3 5 0,-2 4 22 0,-3 0 20 0,0 5 10 16,-1 1 9-16,1 4 14 15,0 3 2-15,4 2-42 0,-1 4-59 16,1 2-73-16,1 2-68 0,-3 0-57 0,13 11-168 16</inkml:trace>
  <inkml:trace contextRef="#ctx0" brushRef="#br0" timeOffset="64119.24">12153 5343 661 0,'0'13'131'0,"2"0"-74"16,2 1-4-16,2-5 6 0,2-4-1 16,3-3-12-16,2-2-21 0,2-2-13 15,0-2-5-15,2-1-1 0,0-1-1 16,1-1-3-16,1 1 2 0,-1 0-1 16,-2 1 1-16,-1 1-10 0,-4 2-46 15,0 0-67-15,-4 1-52 0,-3 1-46 16,-3 1 25-16,6 8-48 0</inkml:trace>
  <inkml:trace contextRef="#ctx0" brushRef="#br0" timeOffset="64501.21">12251 5622 1109 0,'-7'18'412'0,"-1"-4"-195"0,1 2-42 16,3-4-21-16,2-8-30 15,0-1-45-15,2-2-45 0,0-1-26 0,0 0-4 16,2 1-1-16,-2 1-1 0,0 1-1 16,0 1-1-16,-2 2-3 0,-1 1-9 15,-3 1-15-15,1 2-16 0,-3 0-1 16,0-1 5-16,-1 0 2 0,1-2-4 16,1-2-11-16,1-2-13 0,1-2-3 15,0-3 9-15,2-3 8 0,1-1 13 16,2-2 17-16,3 0 8 0,1 0 8 15,2 0 4-15,2 0-1 0,2 1 2 16,3 1-1-16,0 1 1 0,0-1-1 0,1 2 1 16,6-2 2-16,-2-1 1 15,2 1 4-15,2-3 3 0,-3 2 0 16,0 0 1-16,-1 0-3 0,0-1-3 16,0 1-3-16,-2-2 1 0,0 2-2 0,1-1-6 15,-1-1-13-15,-1 0-26 16,0 0-68-16,-3-2-50 0,0 1-63 0,-2-1-87 15,-3-4-4-15,3 0-106 0</inkml:trace>
  <inkml:trace contextRef="#ctx0" brushRef="#br0" timeOffset="64942.81">12324 5161 1150 0,'-8'4'230'0,"2"-1"-207"15,0 1-5-15,1 0 6 0,5-1 0 0,0-2 6 16,2 0 10-16,1-1 16 15,0 0 13-15,2-1 10 0,0-1-10 0,2 0-4 16,1-2-6-16,3 0-13 0,0 0-14 16,1-1-15-16,3 1-13 0,1 1-1 15,-1 0-3-15,-1-1 0 0,2 2 1 16,0 0-1-16,-2 2 1 0,0 2 1 16,0 1-1-16,-2 2-1 0,1 2-1 15,-2 2-1-15,1 3 1 0,-1 2 0 16,-2 3-12-16,-2 3-14 0,-1 1-21 15,1 5-29-15,-2 1-25 0,1 2-25 16,-1 0-31-16,-2-1-23 0,1-5-9 0,-1-2 13 16,-2-4 52-16,0-4 52 15,-1-2 26-15,-2-5-26 0,0-5-37 0,-1-3-22 16,0-6-75-16,1-2 55 0</inkml:trace>
  <inkml:trace contextRef="#ctx0" brushRef="#br0" timeOffset="65317.12">12702 5074 1277 0,'-1'7'751'0,"2"1"-723"16,0 4-28-16,3 4-3 0,0 2-2 0,1 4-11 15,0 5-26-15,-1 2-18 16,0 1 3-16,-2 1 13 0,-1 0 25 0,-1-1 23 15,0-1 4-15,-1 1 4 16,-1-3 2-16,-1-3-2 0,-1-4-8 0,-2-3-22 16,1-4-56-16,-2-5-67 0,-3-3-39 15,0-5 12-15,-1-4 54 0,1-4 56 16,1-3 43-16,-1-2 19 0,3-2 15 16,1 0 32-16,4 1 24 0,1-1 10 15,2 1-10-15,4 1-27 0,1 0-16 16,4-1-3-16,2 1 1 0,3 0 3 15,3 1-8-15,3-1-11 0,0 2-6 0,2 0-8 16,-2 2-8-16,-1 1-29 16,-2 1-41-16,-2 2-23 0,-2 0 2 0,-1-1 29 15,-2 0 39-15,-3-2 14 0,-1 1-52 16,-3-1-85-16,-4 1-102 0,14 11-232 16</inkml:trace>
  <inkml:trace contextRef="#ctx0" brushRef="#br0" timeOffset="66217.55">11189 6593 782 0,'-5'-2'416'0,"2"-2"-284"0,0-1-30 15,2-1 9-15,2-2-9 0,3 0-16 16,1-2-32-16,3-2-23 0,1 0-6 16,2 0-4-16,2 2-8 0,2 0-8 15,1 3-5-15,3 3-4 0,-1 2 0 0,1 2 0 16,-1 1 0-16,-1 0 4 0,0 0 0 15,-3-2 4-15,-3-1 1 0,0-1 13 16,-5-1 9-16,-1-1 9 0,-1 0 0 16,-3 0-4-16,-1 0-6 0,-1 1-14 15,-5 2-12-15,-2 2-10 0,-4 1-8 16,-1 1 1-16,-4 3 13 0,-1 2 12 16,0 2 19-16,0 2 14 0,1 2 15 0,3 1 1 15,2 2-11-15,1 2-16 16,3 3-17-16,3 0-8 0,3 2-5 0,3-1-3 15,2-1-3-15,2-3 0 16,2-2 0-16,2-3-2 0,-1-2 2 0,1-3 2 16,0-2-1-16,1-2 1 0,0-2 1 15,3 0-1-15,-1-3-1 0,2 1-10 16,3-2-36-16,0-1-62 0,1-1-98 16,0-3-118-16,-2-3-78 0,-2-5-9 15,1-1-94-15</inkml:trace>
  <inkml:trace contextRef="#ctx0" brushRef="#br0" timeOffset="66442.64">11522 6367 123 0,'-2'-15'136'0,"-2"2"-37"15,0-3 15-15,1 3 10 0,0 2 2 16,2 1 0-16,1 3 8 0,2 3 6 16,1 1 0-16,0 4-11 0,1 2-13 0,1 4-11 15,-2 4-14-15,1 3-13 16,2 3-15-16,-1 5-9 0,0 0-2 0,1 2-2 15,0 1-2-15,2 2-10 0,0 0-11 16,1 3-12-16,0-2-8 0,-1 2-7 16,1 0-48-16,-2-2-67 0,1-3-93 15,-1-2-80-15,-2-6-28 0,0-6-5 16,-1-4 52-16,-3-8 75 0,-3-7 51 16,8 6-43-16</inkml:trace>
  <inkml:trace contextRef="#ctx0" brushRef="#br0" timeOffset="66819.85">11573 6303 1336 0,'3'-3'260'0,"0"-2"-183"16,4-2-38-16,2-2-13 0,2 0-12 0,3-2-10 15,1 1-5-15,0-1-2 0,0 3-2 16,-2 3-2-16,-1 3 1 0,-1 1 1 15,-1 3 1-15,0 1 4 0,-1 3 2 16,-1 1 1-16,-3 1 5 0,0-1 0 16,-3 1 1-16,-1 0 3 0,0 1 1 15,-3 2-1-15,0 1-11 0,-3 1-13 16,1 3-10-16,-1 3-3 0,-2 0 5 16,-1 2 10-16,2 0 9 0,0 0 5 15,2 2 9-15,2-2 19 0,0 0 14 0,3-2 1 16,3-4-12-16,1-2-16 0,3-2-14 15,3-4-3-15,1-3-2 16,2-4 1-16,1-2-2 0,2-4-9 0,-1-3-61 16,1-4-114-16,-1-5-116 0,-4-2-52 15,-3-5 17-15,-5-1 93 16,-3 1 13-16,-3 4 100 0,-3 1 84 0</inkml:trace>
  <inkml:trace contextRef="#ctx0" brushRef="#br0" timeOffset="67627.88">11729 6262 222 0,'0'9'239'0,"1"-1"-83"0,2 4-23 0,1-1-29 16,2-3-22-16,1-1-35 0,1-3-19 15,1-2 0-15,-1-1 2 0,1-3 1 16,-1 1-2-16,-2-2-6 0,-2 1-11 16,0-1-10-16,-1 0-16 0,-2-1-16 15,-2-1-17-15,0-2-10 0,-2-2 1 0,0-2 6 16,1-2 18-16,0-3 15 15,0-3 5-15,2-1 5 0,1-1 4 0,0 1 1 16,0 1 3-16,1 1-2 0,1 3 0 16,0 4-2-16,1 4 2 0,0 3 4 15,0 4 14-15,1 4 27 0,0 2 37 16,0 3 38-16,-1 3 25 0,0 4 18 16,0 2-8-16,-2 4-18 0,1 4-26 15,0 3-33-15,0 2-23 0,0 0-17 16,0-3-13-16,0-1-9 0,0-2-7 0,0-1-3 15,0-5-7-15,0-3-37 0,-1-3-68 16,0-5-75-16,-1-4-62 0,-1-4-21 16,-1-4 2-16,-1-4 22 0,0-5 46 15,1-3 62-15,1-4 57 0,0-2 44 16,0-1 28-16,0-2 8 0,0 1 4 16,1-3 2-16,1 2 3 0,-2 0-1 15,4 3-3-15,-1 5-1 0,1 1-4 0,-1 5 21 16,2 3 38-16,1 3 38 15,-1 3 53-15,1 3 37 0,-1 2 12 0,0 3 1 16,2 2-30-16,-2 2-45 16,1 2-39-16,-2 5-17 0,0 3 3 0,-1 3 1 15,-2 3-5-15,-1 3-9 0,-1-1-17 16,0 1-13-16,-2-1-11 0,0-1-15 16,2-3-44-16,-2-1-80 15,0-3-91-15,-1-2-79 0,-4-3-22 0,2-2 6 16,-3-3 47-16,-1-2 77 0,1 0 69 15,-1-3 61-15,-1 1 52 0,1 0 54 16,-1 0 45-16,0 2 49 0,1 1 19 16,0 2-23-16,3 0-25 0,2-1-34 0,2-1-30 15,3-1-26-15,0-2-14 0,2 1 0 16,0-4 6-16,2-1 11 0,0-3 9 16,2-3 21-16,0-3 26 0,1-1 21 15,1-3 6-15,1-1-13 0,1-1-27 0,0 0-25 16,1 3-17-16,1 2-15 0,1 3-1 15,1 2-5-15,3 1-2 0,-2 3 6 16,0 0-4-16,0 1 3 0,-1 2-1 16,-1 1-1-16,-1 2 0 0,-1 1-3 15,-2 2-2-15,-1 0-14 0,-3 1-36 16,-1 2-55-16,-1 0-52 0,-2 2-41 16,-1-3-30-16,0-2-19 0,-1-3-8 15,-1-2 5-15,1-3 39 0,0-3 56 16,0-2 48-16,1-4 45 0,0-4 19 0,1-4-14 15,2-3-111-15</inkml:trace>
  <inkml:trace contextRef="#ctx0" brushRef="#br0" timeOffset="68068.64">12094 6063 2018 0,'-2'-11'75'0,"2"1"-66"0,1-2-8 0,3 3-2 16,1 3-2-16,2 0 0 0,1 0-4 15,1-1 3-15,2 1-1 0,-1 1 1 16,0 0 1-16,1 2 0 0,0 1 2 16,1 0-1-16,-4 3 1 0,-1-1 1 0,-2 2 4 15,-4-1 6-15,1-2 7 16,-4-1 9-16,1 0 3 0,-2-1-3 0,-2 0-7 15,0 1-16-15,-3 1-19 0,-3 3-14 16,-1 1-2-16,-3 3-3 0,-1 4 8 16,-2 2 19-16,-1 3 9 15,1 3 21-15,2 3 10 0,0-1-3 16,3 3-7-16,1 0-9 0,4 0-6 0,4 1-1 16,2-1-1-16,4 4-4 0,2 0-1 15,2-3 0-15,2-1 3 0,4-4 1 0,-1-3 1 16,2-4 1-16,1-1-6 0,1-4 0 15,0-3-2-15,0-3 1 0,2-3 1 16,-1-3-5-16,0-1-6 0,1-3-20 16,-2 0-47-16,-1-2-63 0,-2-2-80 15,-2-3-47-15,-3 0-18 0,-4-1-45 16,-5-1 30-16,-2 3-14 0,-5 3 116 16</inkml:trace>
  <inkml:trace contextRef="#ctx0" brushRef="#br0" timeOffset="68533.81">12164 6199 309 0,'-18'0'188'0,"0"1"-73"0,-3 2-40 0,4 0-21 15,2 1 10-15,7 0 7 0,0 0 1 16,4 1 9-16,2 0 4 0,2-1 12 16,3-1 7-16,1-2-9 0,3-1-11 15,1-1-14-15,4-2-14 0,0-1-7 16,2-2-10-16,0-1-11 0,3 1-11 16,-1 1-7-16,-1 0-5 0,0 3-2 15,-2 0-5-15,-2 3 0 0,-4 0 0 0,1 2 0 16,-3 0-1-16,0 0-14 15,-3 0-23-15,-2 2-44 0,-2 0-40 0,-2 1-30 16,-1 2-22-16,-1 1 25 0,-1-1 40 16,0-1 49-16,1 0 63 0,1 0 39 15,1 0 13-15,2 0 5 16,0 3-12-16,1 0-3 0,1 1 5 0,0 1 6 16,1 3-3-16,0 0-4 15,0 1 11-15,0 1 29 0,1 3 36 0,-1 0 36 16,0 0 11-16,0 0-18 0,-2-1-29 15,0-1-37-15,-1-2-29 0,0-2-20 16,-2-3-11-16,-1-3-3 0,-1-2-5 16,-1-1-4-16,0-1-8 0,-1-1-4 0,0-1 7 15,2 0 6-15,0-2 10 0,2 0-2 16,2-1-7-16,2 0-11 0,2-1-8 16,2 0-2-16,2-2-4 0,3-1-1 15,2-2-1-15,3-1-1 0,3-1 6 0,1 0-1 16,1-1 6-16,2 2-61 15,0-1-84-15,-1 1-95 0,-3-1-68 0,-2 1-12 16,-2-3 4-16,-3-2 19 0,-3-4 28 16,3 2-76-16</inkml:trace>
  <inkml:trace contextRef="#ctx0" brushRef="#br0" timeOffset="68600.77">12386 6285 96 0,'0'-20'44'16,"0"0"-39"-16,-1-4-9 0,0 3-11 0,-3 2-42 15,1 3-9-15</inkml:trace>
  <inkml:trace contextRef="#ctx0" brushRef="#br0" timeOffset="69087.61">12340 6029 1040 0,'-2'-5'465'0,"1"2"-141"0,1 0-120 0,1 2-82 0,0 0-53 15,2 2-35-15,0-1-24 0,1-1-10 16,2 0-1-16,1 0-1 0,1 0 1 16,1 1-1-16,-1 0 2 0,0 1 0 15,-2 0-7-15,-1 2-7 0,-1 1 1 0,-1 2-2 16,-2 2-4-16,0 2 0 15,-3 2 2-15,-1 1 1 0,-1 3 10 0,-2-1 8 16,0 1-1-16,-1 3-2 16,1-1-1-16,-1 1-6 0,0 3-1 15,2 0 0-15,0 1 2 0,2-1 7 0,1-3 4 16,2-1 5-16,2-4-2 16,2-3-4-16,3-2-1 0,1-3-1 15,0-1 5-15,2-2 1 0,1 0-1 0,-1-3 0 16,1-1-6-16,1-1-29 0,0-3-47 15,-1-4-37-15,-1-2-38 0,-3-2-8 16,-1-3 21-16,-2-3 22 0,-2 0 29 16,-1-2 28-16,-1 1 18 0,0 0 11 15,1 0 11-15,0 2 8 0,1 0 5 0,0-1 5 16,2 3 1-16,-3 1 1 16,1 0 1-16,-1 2 1 0,1 2 2 0,2 2 16 15,1 2 24-15,0 2 25 0,1 4 28 16,0 3 18-16,1 3 16 0,-1 2 29 15,1 4 4-15,-2 4-13 0,0 4-36 0,-2 3-53 16,1 0-34-16,-1 3-17 16,1-2-6-16,0 1-2 0,-1-3-4 15,3-1-1-15,-1-3-10 0,1-3-20 0,0-2-39 16,-1-2-59-16,0-2-90 0,-1-3-116 16,-2-4-124-16,-1-5 26 0,1-3-51 15</inkml:trace>
  <inkml:trace contextRef="#ctx0" brushRef="#br0" timeOffset="69933.48">12718 5995 2018 0,'-9'9'243'16,"3"1"-149"-16,-4 3-19 15,2 3 1-15,2 0-9 0,1 3-21 0,0 3-25 16,1-1-21-16,1 2-23 0,1 0-14 15,1 1-10-15,-1-2-3 0,1-1 8 16,0-2 11-16,0-5 13 0,1-3 10 16,0-4 7-16,2-4 2 0,1-2 4 15,1-2 2-15,1-2 6 0,1-3-2 16,2-2 1-16,1-4-4 0,2-2-7 16,-1-1-33-16,0 0-43 0,-2 2-28 0,-2-1-33 15,-1-1-5-15,-2 2 27 16,-2 0 26-16,-2-1 36 0,-1 2 39 0,-2-1 33 15,1-2 17-15,-2-1 19 0,1 0 13 16,0 1-5-16,-1-1-11 0,1 2-17 16,0 0-15-16,1 1-12 0,2 2-5 15,1 5 0-15,1 4-1 0,1 2 3 16,-1 2-2-16,3 3-1 0,1 2-2 16,0 2-1-16,2 1-1 0,1 0-8 15,0-1-10-15,2-1-1 0,-1-1 0 0,-1-4 6 16,0-2 14-16,-1-3 10 15,-1-1 18-15,0-3 12 0,1-2-3 16,-1-3-5-16,0-3-21 0,-1-2-20 0,0-1-19 16,-1 1-22-16,-2 0-11 0,0 0 5 15,-2 2 19-15,0 1 22 0,-2 0 13 16,0 2 4-16,1 1 2 0,-1 0 7 16,1 1 4-16,0-2 2 0,1 2-9 15,1-2-8-15,2 0-4 0,1 1 0 16,-1 0 5-16,1 3 1 0,-2 1 5 0,0 4 11 15,-1 2 16-15,0 3 17 0,0 5 12 16,1 5-5-16,1 2-19 0,1 4-16 16,0 3-16-16,0 1-7 0,0 1-5 15,0-2 4-15,0 2-3 0,0-1-1 16,-1 0 8-16,1 0-3 0,-1 0 2 16,1-2-2-16,-1-2-31 0,3-2-55 15,-1-3-58-15,1-5-55 0,0-3-7 0,0-5 41 16,0-4 66-16,1-3 63 0,0-5 43 15,-1-5 13-15,2-3-11 0,-2-3-12 16,1-3-11-16,-1 0-9 0,-2-3-4 16,1 2 5-16,-2 1 6 0,-1 4 19 15,0 1 28-15,-2 5 34 0,1 3 46 16,0 4 38-16,1 3 4 0,-1 3-14 16,0 3-29-16,0 3-12 0,0 4 6 15,-1 2 6-15,0 4-6 0,1 4-13 16,-1 2-25-16,0 3-22 0,0 3-17 0,-1-2-16 15,2 3-4-15,2-3-17 0,-2 1-20 16,1-3-29-16,-1 0-33 0,-1-4-34 16,1-2-48-16,-2 0-38 0,0-3-17 15,-2 0-7-15,-3-2-57 0,-2 1-78 16,-3 1-181-16</inkml:trace>
  <inkml:trace contextRef="#ctx0" brushRef="#br0" timeOffset="70961.11">11453 7018 537 0,'-5'-1'121'0,"1"-1"-13"16,-1 1 5-16,2 0 15 0,3 0 10 15,0-1-8-15,2-1-29 0,1 1-24 16,1 0-16-16,2 0-1 0,0 0 2 16,3 0-4-16,2 0-17 0,1 1-19 0,1 0-11 15,1-1-3-15,4 1-3 0,1-1-2 16,2 1-2-16,0-2 2 0,1-1-3 15,1-2 1-15,-3-1 0 0,-1-1-6 16,-5-2-4-16,-2 1-7 16,-4 0-8-16,-3 0-5 0,-3 2-2 15,-3 1-5-15,-2 1-13 0,-1 3-3 0,-3 1-7 16,-1 0 7-16,-1 1 21 0,-3 2 18 16,0 1 18-16,0 2 13 0,-1 1 13 15,2 1 14-15,-1 1 11 0,4 2-4 16,3 3-12-16,1 4-13 0,2 1-7 15,2 4 9-15,0 0 6 0,3 2-1 16,-1 0-9-16,1 0-9 0,1-1-11 16,-1-2-2-16,0 0-6 0,-1-2 1 0,0-4-13 15,0-1-40-15,1-4-46 0,-1-2-47 16,-1-2-12-16,-1-2 19 0,0-2 12 16,-2-2 24-16,0-3 15 0,-2-4 10 15,2-3 3-15,1-5 11 0,1-3 9 16,1-3 13-16,-1-2 25 0,1 2 12 0,1 1 4 15,1 4 1-15,0 2 0 0,1 4 1 16,1 2 15-16,2 2 21 0,0 4 16 16,0 1 14-16,0 2-10 0,0 0-14 15,2 3-4-15,-2 2 10 0,0 0 16 16,0 2 21-16,-1 1 9 0,-2 1 5 16,1 1-5-16,-1 3-5 0,0 2-11 15,1 1-14-15,-1 3-21 0,-2-2-20 16,2 0-14-16,-2 1-7 0,-1-3-4 15,1 0-10-15,-2-2-33 0,0-3-47 16,0-3-27-16,0-3 2 0,-1-2 29 16,-2-1 41-16,-2-1 28 0,1 0 11 0,-4 0 15 15,1 1 26-15,-2-1 32 0,1 1 24 16,-1 0-4-16,1 1-22 0,2-2-27 16,1-1-23-16,2-1-6 0,3 0-5 15,2-3-3-15,3 1-4 0,0-2-1 16,3-1 1-16,0 0 5 0,1 0 1 0,1 0 2 15,0-1 4-15,4 0 2 0,-1-1 2 16,-1 1-2-16,0 0 0 0,1 0-3 16,-1 0-3-16,1-1 1 0,-1 0 0 15,1-2 1-15,-1 1-4 0,-1-1-19 16,2-1-48-16,-1-1-75 0,-1-2-104 16,-1 0-60-16,-3 0 28 0,1-1-45 15</inkml:trace>
  <inkml:trace contextRef="#ctx0" brushRef="#br0" timeOffset="71351.95">11965 6830 504 0,'0'-1'230'0,"-1"1"-22"0,0 0-8 0,0 3-21 16,0 1-45-16,0 2-57 0,0 1-28 0,0 3-8 15,0 1-4-15,0 1 2 0,1 0-10 16,0 1-6-16,-1-1 13 0,0 1 15 15,0 0 14-15,1 3-3 0,-1 0-19 16,2 1-18-16,-1 2-15 0,2-1-4 16,0 1-5-16,1 0 2 0,0-2-5 15,1-2-2-15,-1-2-7 0,0-3-5 16,1-4-5-16,-1-2-2 0,0-3 3 16,-2-1 1-16,-1-2-6 0,0-1-5 15,-1-1-1-15,0-1 3 0,-1-1 15 0,2-1 12 16,-1 1 6-16,1 0 4 15,1-2-3-15,1 0-1 0,0-1-2 16,0-3-2-16,0 1 2 0,2 1-3 16,0 0 0-16,1 2-3 0,1 0 2 0,-1 1-2 15,2 2-2-15,1 1 5 0,2 1-2 16,1 0 0-16,0 0-5 0,1 0-37 16,2-1-56-16,-1-1-64 0,0-1-62 0,-1-2-38 15,-3-3-46-15,-3-2 26 16,0 5-49-16</inkml:trace>
  <inkml:trace contextRef="#ctx0" brushRef="#br0" timeOffset="71690.92">12153 6899 91 0,'-1'-2'95'0,"1"2"-45"0,1-1-12 15,-2-1 2-15,2 0 9 0,-1-1 18 16,-2-1 27-16,0 0 49 0,-3-1 59 0,2 1 37 16,-2 1 18-16,-1 1-23 15,-1 2-51-15,0 2-32 0,1 1-27 0,1 3-26 16,1 2-28-16,1 2-21 15,1 3-29-15,2-1-13 0,1 1-5 0,3-1-7 16,2 2-1-16,2-1-1 0,2 0-1 16,2-2-1-16,-1-2 0 0,2-1-4 15,-1-3-6-15,0-4-5 0,1-2-5 16,-1-5 1-16,-2-4 10 16,-2-3 3-16,0-5 8 0,-2-3 1 0,-2-2 3 15,-2-1 3-15,-2 3-1 0,-2 2-2 16,-3 1-14-16,-3 4-27 0,-1 2-29 0,-3 2-20 15,-1 1 9-15,-4 2 24 0,0 0 28 16,-1 2 22-16,1 0 10 0,3 3 0 16,4 1 2-16,3 2 1 0,3 1-3 15,1 2-10-15,3-1-94 0,2-1-131 16,2-1-132-16,-1-5-60 0,6 3 2 16</inkml:trace>
  <inkml:trace contextRef="#ctx0" brushRef="#br0" timeOffset="72202.05">12241 6715 306 0,'6'-5'159'0,"1"3"-36"0,1 0-12 0,1 4-6 16,-3 3-3-16,0 2 8 0,1 2 17 16,-2 3 5-16,-1 1-3 0,0 1-8 15,-2 1-11-15,0 1-2 0,-2 1-5 16,0 0-6-16,-1 3-12 0,0 2-7 16,0 0-16-16,-1 2-12 0,-1-2-13 0,1 1-9 15,-1 0-8-15,-1-1-5 16,0-1-3-16,-2-3-6 0,1-1-20 0,-1-4-49 15,-1-3-58-15,-1-3-52 16,-1-2-15-16,-2-1 20 0,0-2 48 16,-1 3 50-16,0 0 44 0,-2 0 46 0,2 2 30 15,1 0 15-15,2 0-1 0,2 0-18 16,1 0-22-16,2 0-14 0,1-2-7 16,2-1-7-16,2-2-1 0,3-2-2 15,0-1 3-15,2-2 4 0,2-2 12 0,1-2 15 16,0 1 9-16,2 1 6 15,2 1-1-15,0 1-10 0,0 1-3 16,1 1-4-16,1-1-5 0,-1 0-6 0,0-1-5 16,1 0 2-16,-4 0 1 0,-3 0 11 15,-3 2 9-15,-2 0 8 0,-3 0 5 16,-1 1 1-16,-1 1-8 0,-2 0-10 16,0 2-11-16,0 1-10 0,-4 3 0 15,2 1-2-15,-2 3 1 0,2 2 5 16,0 2-4-16,2 0 0 0,0 2-2 0,2-1-5 15,2-1-2-15,1-2-2 0,2-1-2 16,2-2 1-16,0-1 4 0,1-2 1 16,1-2 1-16,2-2 0 0,-1-2-6 15,0-2-28-15,0-1-49 0,1-3-75 16,1-3-103-16,-2-3-68 0,-1-4-77 16,-2-1-184-16</inkml:trace>
  <inkml:trace contextRef="#ctx0" brushRef="#br0" timeOffset="72274">12401 7038 6 0,'6'-16'-3'0,"4"6"1"0</inkml:trace>
  <inkml:trace contextRef="#ctx0" brushRef="#br0" timeOffset="72775.69">12463 6843 1245 0,'0'-2'493'0,"0"2"-172"0,0 1-143 0,-1 3-84 15,-1 2-47-15,1 2-21 16,0 0-18-16,0 2-22 0,0 1-29 0,1 0-20 15,-1 3-10-15,0-1 16 0,1-1 24 16,-1 0 21-16,1 0 11 0,0-1 2 16,0-2-1-16,-1 0 3 0,1-2-3 15,-1-2-3-15,1-1-17 0,-1-2-37 16,0-2-33-16,0-2-24 0,-1 0 4 16,-2-3 23-16,2-3 22 0,-1-5 19 15,1-3 13-15,0-6 17 0,1-2 18 16,0-4 12-16,1 0 17 0,0-1 4 15,1 3 3-15,1 1 3 0,3 3 4 16,3 2 0-16,1 4-2 0,1 1-8 0,1 1-10 16,2 5-12-16,1 1-6 0,0 4-3 15,2 2-1-15,1 2 1 16,0 2 1-16,-1 2 1 0,0 2 2 0,-2 2 4 16,-2 2 4-16,-2 2 9 0,-2 0 1 15,-2 2 6-15,-3 1-7 0,-2 0-8 16,-2-1-14-16,-2-1-14 0,-3 1-2 0,-1-1 1 15,-1-1 9-15,-1-1 6 16,-2 1 1-16,2-2-1 0,-2 1-3 0,3 0-2 16,2 0 2-16,2 1 3 0,2-1 0 15,2-1 0-15,3-1-3 0,3-1-2 16,3-1 1-16,3-1 4 0,0-3-2 16,1-3-11-16,2-2-36 0,1-3-50 15,1-5-39-15,1-1-36 0,-1-3-7 0,-2-4 18 16,-3-1 22-16,-2-1 34 0,-2 0 38 15,-3 3 25-15,-2 0 14 16,-1 0-12-16,-1 1-49 0,-2 1-61 16,-3-2-40-16,0 2-105 0</inkml:trace>
  <inkml:trace contextRef="#ctx0" brushRef="#br0" timeOffset="73143.42">12678 6637 551 0,'0'-2'283'0,"1"0"-55"16,1 1-40-16,2 0-37 0,1 1-42 0,0 0-40 15,2 1-33-15,0-1-22 0,-1 1-7 16,1 1 1-16,-2-1 1 0,1 0-4 16,-1 0 0-16,1-1-1 0,0-1-3 15,1 0 2-15,0 0-1 0,-1 0 1 16,-1 0-2-16,1-1-6 0,-1 1-28 16,-2 0-41-16,-1 1-41 0,-2 1-43 15,-2 2-20-15,-2 2 0 0,-2 1-22 0,-3 4 8 16,-1 1 44-16,-2 3 46 15,1 3 60-15,-2 2 58 0,0 1 39 0,-1 0 39 16,1-3 28-16,2 0 13 0,2-4 13 16,3-2 12-16,4-4 3 15,2-4-16-15,2-2-39 0,3-2-43 16,2-1-21-16,2-2-9 0,2 0 0 0,3-1-12 16,-1-1-9-16,1 1-6 0,0 1-6 15,0 0-6-15,-1 1-16 0,-1 1-39 16,-1-1-65-16,0-1-38 0,-4 0-38 0,-1-2-36 15,-3-1 12-15,-2-4 22 0,-4-3-1 16,3 1 35-16</inkml:trace>
  <inkml:trace contextRef="#ctx0" brushRef="#br0" timeOffset="73620.73">12823 6475 672 0,'2'15'306'0,"0"3"-58"0,0 5-40 0,0 3-60 15,-1-2-64-15,0 3-47 0,-1 1-26 16,1 3-4-16,0 1-3 0,-1-1 1 16,1 0-1-16,-2-6-2 0,2-2-20 15,0-5-78-15,-1-4-105 0,-1-3-82 16,-2-2-43-16,-2-3 59 0,-1-4 95 16,-2 0 89-16,1-2 87 0,-3 0 69 0,1 0 35 15,-2-1 13-15,3 3-27 16,-1 0-43-16,1 3-20 0,0 2-15 0,2 2-14 15,3 3-1-15,0 0 5 0,1 1 13 16,3 0 29-16,0 1 28 0,2-2 33 16,1-1 19-16,3 1 2 0,2-2-12 15,0 2-25-15,1-2-15 0,2 0-11 16,0-2-4-16,2-1-4 0,-1-3-8 16,-1-3-6-16,1-4-2 0,-1-2-2 15,-2-4 1-15,-1-1 33 0,-4-3 13 16,-1-4 10-16,-4 0 0 0,-1-2-38 15,-2-2-22-15,-2 1-14 0,-2 0-6 0,-1 3 3 16,-3 4-7-16,-2 2-5 16,-1 3-9-16,-2 5-8 0,-2 3-1 0,1 6 3 15,0 2-2-15,-1 3-6 0,4 1-14 16,3 1-13-16,2 1-8 0,4-2 1 16,4-1-8-16,2-1-31 0,2-2-52 15,2 1-66-15,2-4-66 0,0-3-51 16,2-3-59-16,-1-8 38 0,6-1-66 0</inkml:trace>
  <inkml:trace contextRef="#ctx0" brushRef="#br0" timeOffset="74561.84">12948 6406 2307 0,'-9'10'370'0,"2"-1"-366"0,0 3-25 0,3 0-12 15,4-5-34-15,2-2-53 0,3-2-47 16,2-2-7-16,2-2 44 0,1-1 59 16,1 1 49-16,-2 0 23 0,-1 2 2 0,0 0 1 15,-1 1 0-15,0 1 3 16,3 1 7-16,-1 1 9 0,1 1 3 0,1 0-2 15,0 2-8-15,1-2 1 0,-3 2 6 16,-1 0 2-16,0 0 1 0,-2 2-8 16,0-1-3-16,-1 2-2 0,-2-1-3 15,-2 2-7-15,-1 1-3 16,-3 4-5-16,1 1 3 0,-3 1 7 0,-1 4 5 16,0-1 5-16,-1 2-2 0,0-2-1 15,1-1-6-15,-1-2-5 0,-1-1-8 16,1-1-12-16,-1-2-10 0,1-2-14 15,1-2-17-15,0-1-17 0,0-3-23 16,-1-2-1-16,0-2 11 0,0-3 15 16,1-4 11-16,-1-3 5 0,3-4 1 0,-1-1 13 15,0-2 22-15,1 0 20 0,1 0 21 16,-3 3 11-16,2 1 5 0,-2 3 8 16,1 1 12-16,1 2 28 0,0 2 32 15,3 2 12-15,0 2-6 0,1 1-17 16,1 0-27-16,2 1-5 0,0 1 7 0,1 1-11 15,1 1-10-15,2 2-14 0,0 2-22 16,0-1-14-16,0 2-4 0,0 0-1 16,-2 3 4-16,-1 0 4 0,-3 1-1 15,1 0-1-15,-4-1 0 0,1-2-2 16,-1-3 0-16,0-2-2 0,-2-2-6 0,2-2-3 16,1-3-7-16,-1-2 1 15,2-1 1-15,1-3 1 0,1-1 3 16,2-1-2-16,3-1-2 0,2-1 0 15,3 1 0-15,2 0 1 0,1 0-7 0,1 2-27 16,2 1-77-16,-1 0-97 16,-1 0-18-16,1-1-21 0,-5-1 35 0,0 0 55 15,-3-2 11-15,-1 0 40 0,-3-1 43 16,-2-2 33-16,-3 0 27 0,0-1 27 16,-2 0 41-16,1 0 35 0,-1 0 33 15,0-1 13-15,2-1-23 0,0 2-36 16,1-2-32-16,0 3-27 0,2 2-13 0,1 1-4 15,1 4 5-15,0 3 10 0,0 3 30 16,0 4 48-16,3 2 37 0,-2 3 27 16,-1 4 0-16,1 5-26 0,-3 1-30 15,-1 2-25-15,-1 0-24 0,-1-1-23 16,0 1-13-16,0-3-8 0,0-2-1 16,0-4-1-16,0-3-2 0,2-3 5 15,0-3-3-15,1-2 7 0,2-3 7 16,2-3-3-16,3-2-1 0,2-4-4 15,2-2-9-15,2-4-10 0,4 1-33 0,1-1-50 16,-1 0-78-16,-1 1-85 16,-3 2-58-16,-5 2 10 0,-3 2 57 0,-4 2 56 15,-3 3 15-15,-4 1-44 0,-9-4-35 16,1 8-86-16</inkml:trace>
  <inkml:trace contextRef="#ctx0" brushRef="#br0" timeOffset="76752.58">11249 7758 784 0,'-6'3'532'0,"0"0"-402"0,2 1-93 15,1-3-15-15,3-2-5 0,1 0-1 16,-1-2-6-16,2 0-3 0,-1-2 13 0,1 0 21 16,-1-1 19-16,2 1 3 15,-1 2-4-15,-1 1-15 0,0 4-7 0,-2 2-5 16,0 4-3-16,0 3-8 15,-1 3-6-15,0 3-2 0,1 2-4 0,-1 0 7 16,1 1-5-16,0-1-4 0,0 0 1 16,1-2-8-16,0 0-7 15,1-1-12-15,-1-5-34 0,0-3-39 0,0-4-33 16,0-3-17-16,0-2 10 0,-1-2 20 16,-1-2 31-16,0-1 27 15,-1 0 23-15,1 0 20 0,-1-1 18 0,1 2 20 16,1 0 19-16,0 0 17 0,1 0 2 15,2-1-15-15,0 0-16 0,2-2-20 16,2-3-9-16,2 1-4 0,1 1-6 0,3 0 3 16,1 2-3-16,0 0 0 15,0 1 3-15,2 3-1 0,1 1 0 0,0 2-1 16,2 1 4-16,0 2 0 0,-2 0 3 16,-1 3 0-16,1-2 0 0,-3 2 5 15,0 0-2-15,-2-2 1 0,-1-1-15 16,-2-2-92-16,-2-2-132 0,-4-2-126 15,-7-4-83-15,4 2 134 0</inkml:trace>
  <inkml:trace contextRef="#ctx0" brushRef="#br0" timeOffset="77733.33">11362 7678 619 0,'-2'1'518'15,"1"0"-359"-15,0 1-68 0,2 2-27 0,1 1-10 16,1 1-10-16,1 2-14 0,1 1-19 15,-1 1-4-15,0 2 2 0,0-1 2 16,0 0 12-16,-1 0 1 0,3 2 1 16,-1-2-6-16,0 2-6 0,0 0-1 15,0 0-1-15,-1-1 6 0,0-3-5 16,0-1-8-16,-1-1-14 0,-2-1-28 0,0-1-15 16,-2 0-7-16,0-2-3 15,0-2-7-15,-2-1-16 0,1-3-6 0,-1-4 9 16,1 0 20-16,0-3 28 0,2-1 16 15,1-1 17-15,0-2 26 0,2 1 33 16,1 2 20-16,1 1 8 0,0 2-14 16,3 2-29-16,2 2-18 0,2 3-14 15,1 1-8-15,-1 1-14 0,1 0-33 16,0 1-36-16,0-2-34 0,-1 0-18 16,-2-2 17-16,0-2 32 0,-2 0 36 15,-2 0 31-15,-2-2 15 0,-1-2-13 16,-1-1-22-16,-2-3-26 0,0 0-19 0,0-2-7 15,0-2 12-15,-1-1 18 16,-1 0 15-16,0 1 19 0,-2 1 11 0,1 2 15 16,-1 3 35-16,-1 2 36 15,2 3 34-15,0 1 43 0,2 2 33 16,1 2-10-16,1 2-5 0,0 1-33 0,2 3-52 16,-1 2-10-16,1 2 4 0,1 3 6 15,-2 3 5-15,1 0-5 0,1 2-20 0,-1 3-28 16,1-2-14-16,0 1-9 15,-1-2-3-15,0-1 2 0,-1-1-3 0,-1-1 0 16,-1-3-5-16,-1-3 3 0,0-4-8 16,1-3-8-16,-1-2-9 0,1-2-5 15,0-2-10-15,-1-2-3 0,1-3 4 16,2-3 3-16,1-3 14 0,2 0 6 16,0-1 7-16,2-1 1 0,3 3-1 0,-1 0 4 15,1 3-3-15,0 4 0 16,-1 1-1-16,2 5-41 0,-2 3-46 0,0 2-32 15,-1-1-25-15,-1 0 18 0,-2 0 24 16,-1-1 10-16,-2-2 0 0,1 0-8 16,-6-1 4-16,1 1 13 0,-1 0 12 15,-2 1 23-15,-1 3 14 0,-1 2 9 16,0 2 13-16,-1 2 10 0,0 3 14 0,-1-1 17 16,0 1 15-16,0 1 10 15,0 1 0-15,1-1 2 0,-1 2 20 0,1 0 21 16,2-1 32-16,1 0 16 0,0 0-5 15,1 3 5-15,0 0 2 0,2 1 4 16,1 1-13-16,2-3-31 0,1-2-35 16,2-2-29-16,2-3-14 0,2-2-6 15,1-4 1-15,3-3 0 0,0-2-1 16,0-4-4-16,1-3-2 0,-2-2-11 16,-2-4-11-16,-1-2-2 0,-1-3-2 15,-2-4 6-15,-2 2 9 0,-2-1 6 16,-2 5 2-16,-2 1 4 0,-3 3 5 0,-1 0-2 15,0 3 9-15,-1 3 0 0,-2 1-1 16,0 3 3-16,-3 3 1 0,0 3-4 16,-1 2-10-16,2 3-7 0,3 1-16 15,2 4-2-15,2 0-4 0,3 1-4 16,2 1-9-16,2-1-30 0,1-3-33 16,1-3-40-16,0-1-25 0,3-3-41 15,0-1-63-15,0-2-84 0,3-4-33 0,1-3-45 16</inkml:trace>
  <inkml:trace contextRef="#ctx0" brushRef="#br0" timeOffset="78277.12">11828 7667 1346 0,'-8'1'289'0,"2"2"-108"16,-2 1-42-16,2 3-29 0,1 2-37 0,1 3-39 15,0 3-22-15,-1 4-12 0,2 0-3 16,-2 0 0-16,2 1 0 0,2-3-1 16,-1 0 8-16,2-1 1 0,0-2-1 15,2-3 1-15,0-3-5 0,1-1-2 16,1-4 1-16,1-3 1 0,1-2 1 16,0-3 1-16,0-1-2 0,2-2-5 15,0-2-14-15,-2-2-23 0,0-1-1 0,-2-1 5 16,-3 0 14-16,-2 0 24 15,-2 0 8-15,-2 1 1 0,-1 0 1 16,-1 1-2-16,-1-2 1 0,-1 2-2 16,-1 0 0-16,1 1-6 0,-2 2-9 0,1 1-23 15,0 4-45-15,2 4-56 16,1 2-46-16,0 3-25 0,5 3 0 0,-1 1 17 16,1 2 21-16,2 1 16 0,1 4 21 15,0 0 26-15,1-1 21 0,1 4 30 16,1-2 19-16,-1 2 14 0,-1 1 13 0,1-1 2 15,-1 0 12-15,1-1 21 0,1-2 33 16,0-2 43-16,1-1 30 0,1-5 23 16,1-2 19-16,1-2 6 0,2-2 7 15,0-3-12-15,1-2-37 0,0-1-47 16,2-1-35-16,-1-2-29 0,1-2-16 16,-1 0-8-16,-1 1-1 0,1-1-1 15,-2 1-1-15,-1 1 3 0,-1-2 0 16,-1 2-3-16,-2 1-13 0,3-1-38 15,-2 0-51-15,-1 0-56 0,-1-1-43 16,0-1-23-16,1 2-19 0,-1-2-43 0,-1-1 15 16,5 3-60-16</inkml:trace>
  <inkml:trace contextRef="#ctx0" brushRef="#br0" timeOffset="78920.24">11853 7568 1153 0,'-11'3'655'16,"2"1"-537"-16,-1-2-75 0,4-3-28 15,5 0-12-15,1-2-8 0,2 0-8 16,1-1-6-16,2-1 2 0,2 0 6 0,0-1 4 16,1 2 3-16,0 1 2 15,2 2-4-15,0 2 2 0,1 3-1 0,0 2 2 16,0 1 4-16,0 0 3 0,-2 0 4 15,1 2 2-15,-2-1-2 0,-2 0 6 16,-2 0 1-16,-3 0 2 0,-1 1-3 16,-1 2-16-16,-2 0-14 0,0 1-8 15,-2 1 2-15,0 2 11 0,-1-1 8 16,-1 0 3-16,3 0 3 0,1-1 0 16,0-3 1-16,3-1 6 0,0-2 2 15,1-4-1-15,1-1 0 0,2-3-7 16,0 0-2-16,4-3-4 0,1-1 1 0,0 0-2 15,3-1 2-15,1 0-5 0,1 1-4 16,-1 1-6-16,0 1 2 0,-1 1 1 16,-1-1 3-16,-3 2 1 0,-2 1-9 15,-3 0 6-15,-1 1 7 0,-2 0 10 16,-2 1 6-16,-1 0-5 0,-1-1-8 16,0 1-14-16,0 1-6 0,-1 1-3 15,1 1 1-15,-1 1 12 0,2 2 14 0,0 1 13 16,1 3 15-16,0-1 10 15,1 1 4-15,1-1 1 0,-1 0-2 0,2 0-5 16,-2-1-7-16,0 0-9 16,-1 0 0-16,0-2 0 0,0 1 10 0,-3-2 8 15,3-1 6-15,-1-1 11 0,0-3 13 16,0 0 23-16,1-2 0 0,2-2-13 16,0 1-29-16,2-2-29 0,1 0-18 0,1-1 0 15,2-1-3-15,1-2-2 16,2 1-19-16,3 0-46 0,-1 0-56 0,1 0-48 15,-1 0-22-15,-1-1-5 0,1 0-13 16,-2-3 5-16,0 1-2 0,-2-2-4 16,0-2-11-16,-2-3-42 0,-6-6-45 15,6 3 42-15</inkml:trace>
  <inkml:trace contextRef="#ctx0" brushRef="#br0" timeOffset="79467.22">12188 7395 2291 0,'-9'5'135'16,"3"0"-118"-16,-2 2-16 0,3-1-2 15,3-2-7-15,1-1-20 0,1-3-16 0,1 0-3 16,1-1 1-16,2 0 16 0,-1 0 20 15,2 1 8-15,0 1 5 16,0 0 2-16,1 2-4 0,-1 1 1 0,0 2-1 16,0 0 5-16,0 2 3 0,-1 2 6 15,2 1 12-15,-3-1 1 0,2 1 2 16,-1-1-8-16,1-1-12 0,0-1-7 16,-1 2-3-16,-2 0-3 0,-1-1-3 15,-1 2 0-15,-2 1 0 0,0 0 5 16,-2 1 2-16,-1 0 1 0,0-1-1 15,-1 1-1-15,-1-1 0 0,-2-1-3 0,0 1 2 16,-1 0 1-16,-2 0 0 16,1 0 1-16,-1 1 2 0,2 0 9 0,0-1 10 15,3-1 2-15,1-2-2 0,2-1-8 16,1-2-9-16,2-1-5 0,1-3-4 16,1-2-3-16,2 0-4 0,1-1-2 15,2-2 4-15,1-1 5 0,2 1 1 16,0-1-2-16,1 1 2 0,0 1 0 0,1 1 0 15,2 1 0-15,0 1-4 0,2-1 0 16,1 0 1-16,-1 0-6 0,0 0-19 16,1-2-24-16,0 0-37 0,-3-2-26 15,-2 0-7-15,-2 0 9 0,-3 0 21 16,1 0 13-16,-2 0-6 0,-1 1-32 16,-2 0-47-16,1 1-58 0,-2-2-73 15,-7-4 11-15,5 4-78 0</inkml:trace>
  <inkml:trace contextRef="#ctx0" brushRef="#br0" timeOffset="79877.61">12299 7604 132 0,'-6'-6'204'0,"0"2"-65"16,1 0 3-16,2 3-12 0,2 1-20 16,1 2-34-16,0-1-33 0,1 1 1 15,0 0 7-15,2 0 17 0,1 0 1 16,1 0-16-16,2-2-23 0,1 0-15 0,2-2-5 15,1 2-3-15,0-1-2 0,0 1-5 16,-1 1-4-16,-1-1-8 0,-1 0-11 16,-2 0 2-16,-1 0 2 0,-2-1 8 15,0-1 3-15,-3-1-5 0,-1-2-12 16,-1-1-15-16,0-4-1 0,0-1 1 0,-1-3 9 16,0-1 15-16,-1-1 7 15,0 1 9-15,0 2 28 0,-1 2 28 16,-1 1 19-16,4 2 11 0,0 3 3 15,1 1 20-15,3 3 15 0,0 3 15 16,2 2-14-16,1 3-36 0,0 5-24 16,1 2-19-16,0 3-10 0,0 5-12 0,1 0-8 15,-2 1 0-15,0 2-3 0,0-1 0 16,-1 2 4-16,0 1 2 0,2 0 5 16,-1 0-2-16,0-1-6 0,4 0-7 0,-2-5-16 15,1-3-54-15,1-4-121 16,-2-5-132-16,-1-5-94 0,-2-6-49 0,-6-9 63 15,1-4 33-15</inkml:trace>
  <inkml:trace contextRef="#ctx0" brushRef="#br0" timeOffset="80813.39">12389 7381 1093 0,'2'2'547'15,"3"0"-319"-15,1 1-77 0,0-2-27 0,3 0-27 16,0-2-45-16,2 0-35 0,3-1-13 16,0 0-1-16,0-1 0 0,1-1 2 15,2 0-1-15,-2 0-1 0,-1 0 5 16,0 2-1-16,-3 3 4 0,-1 2 4 16,-2 4 5-16,-2 0 11 0,-2 2 9 0,-2 2 2 15,-3 2 0-15,-1 3-9 0,-3 1-10 16,-1 2-28-16,1 2-30 0,-3 0-26 15,-2 2-11-15,-1-2 14 16,-1 0 20-16,0-2 28 0,1-2 23 16,0-3 18-16,1-2 7 0,3-4 3 15,3-2-8-15,2-3-11 0,1-3-10 0,2 0-7 16,2-2-5-16,2-2-5 0,2-1 4 16,2-1-1-16,0 0-1 0,2 0 3 15,1 1 0-15,2 1 0 0,-1 0 0 16,1 1-3-16,0 1-5 0,-1 0-20 15,-1-1-35-15,-2-1-40 0,0-2-42 0,-2-1-30 16,0-1-41-16,-3-3-28 0,-1-2 26 16,-2-1 56-16,-1-2 70 0,0 1 65 15,-2-1 26-15,1-1 6 0,0-1 8 16,-1 0 20-16,1 0 16 0,0 1 8 16,0 3-1-16,1 2-9 0,2 2 10 15,1 4 27-15,0 4 26 0,0 3 9 16,0 3-5-16,0 3-20 0,0 0-9 0,-1 3 12 15,-1 2 18-15,-1 1 10 0,0 3-7 16,-1 0-25-16,-1 0-30 0,1-1-25 16,0-2-11-16,1-2-13 0,2-3-6 15,1-2-3-15,1-1 0 0,0 0 0 16,0-2 5-16,3-2-1 0,0-1-2 16,1-2-4-16,3 0-1 0,-1-2-2 15,2 1-26-15,-1 0-65 0,-2 0-72 0,0 0-61 16,-5 1-11-16,-3-1 45 0,-1 2 59 15,-3 0 55-15,-1 1 40 0,-2 0 22 16,-2 2 4-16,1 0-14 0,-2 2-28 16,-1 1-17-16,-1 1-2 0,0 2 16 15,-2 1 24-15,1 0 13 0,0 1 5 16,-1 1 8-16,-2 2 14 0,2 2 33 16,0 2 40-16,0 4 33 0,2 2 29 0,0 3 4 15,3 1-20-15,2 0-24 16,3 0-29-16,1 0-18 0,2-3-7 0,1-2 2 15,2-4-3-15,1-2-14 0,5-4-10 16,-1-1-7-16,2-5-3 0,0-4 5 16,1-3-1-16,0-4-1 0,-1-2-4 15,-2-5-2-15,-2-2-1 0,-2-2 0 16,-3-4 4-16,-3 1 5 0,-3 1 22 16,-3 1 13-16,-3 3 10 0,-2 3-2 15,-4 0-13-15,0 2-13 0,-1 2-12 0,-2 2-7 16,1 1-6-16,-1 3-7 15,0 1-13-15,3 3-21 0,3 2-20 0,2 1-24 16,5 3-10-16,2-1-6 16,3 1-22-16,3-1-45 0,2-1-85 0,2-2-83 15,3-1-60-15,1-3-31 0,6 2-51 16,0-4 138-16</inkml:trace>
  <inkml:trace contextRef="#ctx0" brushRef="#br0" timeOffset="80960.06">12989 7722 2447 0,'2'4'422'15,"1"0"-375"-15,0-1-28 0,-1-2-14 16,-1-2-5-16,4-3-54 0,0-2-134 0,-1 0-198 16,-3-2-300-16,-3 0-379 15</inkml:trace>
  <inkml:trace contextRef="#ctx0" brushRef="#br0" timeOffset="86453.63">8522 5831 2345 0,'-23'6'6'0,"-4"0"-21"15,-13 1-3-15,-6-1 24 0,-6-3 16 16,-5-2 16-16,-6-2 5 0,-5-2-6 0,-8-1 2 16,-5-1 2-16,-6 0 16 15,-9-1 25-15,-4 0 18 0,-9-2-5 0,-5 2-8 16,0-1-20-16,-6-1-25 0,-1-1-6 16,0-1-3-16,0-1-3 0,8 4 7 15,8 3 11-15,7 3 2 0,8 2 12 16,10 2-9-16,5 1-15 0,13-1-10 15,10 0-28-15,10 0-9 0,12 2-10 16,9-3-7-16,12 0-1 0,7-3-11 16,6-1-7-16,11-1 1 0,9 0 11 15,11 2 9-15,10 2 12 0,14 5 1 16,12 2-1-16,10 6 1 0,10 3 1 0,10 4-1 16,9 2 1-16,11 1-1 0,6-3-1 15,7-3 3-15,4-4-3 0,0-3 7 16,4-3 0-16,2-4 3 0,-1-3-2 15,-2-1-1-15,-2-2 0 0,-2 0 0 16,-7 2 5-16,-2 0 0 0,-8 4 0 0,-8 1 0 16,-9 1 3-16,-9 2 1 15,-11 0-4-15,-12-1 2 0,-11 0-6 0,-12-2 1 16,-11-1 1-16,-9-1-2 0,-12-1 4 16,-9 0 6-16,-9 0 4 0,-8-1-1 15,-13-1-1-15,-10-2-4 0,-14-1-1 16,-17-3-6-16,-9-2 3 0,-12-2-2 15,-7-1-5-15,-6-2 5 0,-5 2 4 16,-2 1-2-16,-7 1 11 0,-2 1 3 16,-5 2 1-16,-2 2 1 0,1 2-9 15,-1 2 0-15,1-1-2 0,1 0 1 16,2-1 4-16,5-1-3 0,6 0-5 0,1-1 3 16,5 0 1-16,4-3-3 0,6-1 1 15,11-1-6-15,7-1-2 0,9 2 3 16,8 2-1-16,8-1 2 0,6 1-4 15,7-1-1-15,8 1 0 0,6 1-4 16,7 2-9-16,8 2-13 0,8 3-21 16,8 0-5-16,11 4 3 0,10 2 12 15,11 2 13-15,14 3 8 0,13 2 0 0,13 1-4 16,12 0 1-16,12-1-13 0,8 0-7 16,3-4 3-16,4-1 3 0,0-2 14 15,3-2 8-15,1-1 4 0,-3 0 4 16,-1 0 4-16,-3 0-3 0,-4 1 4 15,-3 1 2-15,-7 1 1 0,-7 0 4 16,-10 0 1-16,-12 3 0 0,-10 0 9 16,-13 0 10-16,-14 0 28 0,-11-1 26 0,-14-3 23 15,-11-4 15-15,-11-4-9 16,-13-2-29-16,-16-5-34 0,-18-2-33 0,-18-3-27 16,-14-1-7-16,-20-1 2 0,-16 3 4 15,-11 2 10-15,-11 1 8 0,-8 0 6 16,-5 2 13-16,-2 1 4 0,1 4 12 15,5 4-1-15,6 2-5 0,10 2-6 16,9-1-12-16,14 0-6 0,15-2-4 16,13-2-4-16,9 0-2 0,13-1-7 15,9-1-5-15,12-2-12 0,10 1-19 0,15 1-11 16,8 3-19-16,9 1-14 0,11 4 8 16,9 4 9-16,13 6 18 0,15 4 21 15,12 4 8-15,12 5 5 0,12 1 1 16,10 3 5-16,11 3 3 0,10-3 1 15,6-4 4-15,3-5 1 0,2-8 1 16,-2-2 6-16,0-1 3 0,-4-1 11 16,-3 0 20-16,-7 1 7 0,-9 1 1 15,-14-1-6-15,-10 0-13 0,-11 2-3 16,-9-1-2-16,-14-2 6 0,-9-3 4 0,-14-3 9 16,-10-2 16-16,-10-3 16 0,-9-4 4 15,-12-3-5-15,-16-3-16 0,-18-3-22 16,-19-4-16-16,-15-5-10 0,-18-4-4 15,-14-6 0-15,-10 1 0 0,-8-3 2 16,-1 3 3-16,-2 1 2 0,2 4 4 16,2 7 2-16,1 7-1 0,9 7 1 15,3 6-4-15,7 1-9 0,6 2-14 0,6-2-8 16,12 0-3-16,11-3-4 0,12-3 11 16,11-1 2-16,11-3 2 0,11-1 3 15,12 1-3-15,13 1-7 0,10 1-18 16,13 2-6-16,11 1-5 0,15 3 8 15,14 4 18-15,17 5 11 0,13 5 8 16,16 7 10-16,16 1 0 0,13 2-3 16,10 1 1-16,9 1-10 0,7 0-1 15,5 2-6-15,3 1 1 0,1-3 4 16,-2 0 2-16,-5-4 12 0,-7-1-1 0,-10-2 1 16,-10-2 8-16,-9 2-1 0,-12-1 7 15,-8-1 3-15,-9-4 4 0,-12-3 0 16,-11-4 0-16,-13-4-2 0,-13-3-1 15,-13-3 1-15,-11-3 15 0,-10-2 18 16,-12-3 5-16,-14-3 0 0,-17-4-19 0,-20-3-24 16,-19-6-19-16,-20 0-4 0,-14-3-1 15,-10-1-1-15,-10-2 6 0,-7 1-2 16,-6 2 2-16,-1 3 0 0,4 5 6 16,5 6 7-16,9 5 14 0,11 6 3 15,9 5-5-15,13 3-10 0,9 2-17 16,11-1-9-16,6-1-13 0,10 1-7 15,9-1-8-15,10-1-3 0,13 0 4 16,12 0-5-16,8-1-10 0,11-1-6 16,13 1-2-16,15-1 5 0,18 3 20 0,19 1 15 15,14 2 9-15,15 2 7 16,14 3 3-16,13 1 2 0,8 1 0 0,7-3 0 16,2-4-2-16,4-4-1 0,5-4 0 15,1-4 1-15,4-4 2 0,-2-4-2 16,-4-1 2-16,-5-2 4 0,-9-3-4 15,-10-2 5-15,-14 1 2 0,-12 0-1 16,-14 3 5-16,-16 2-1 0,-15 0 2 16,-15 3 7-16,-15 1 7 0,-14 2 26 0,-12 0 17 15,-13-4 2-15,-13-2-3 0,-15-5-28 16,-16-5-21-16,-16-3-19 0,-12-5-10 16,-12-4-2-16,-8 0-1 0,-8-4 2 15,-3 1 7-15,0 3 3 0,3 4 8 16,14 5 4-16,10 7 5 0,9 6 8 15,12 7-2-15,8 5 0 0,10 2-9 16,11 2-15-16,13 3-11 0,12 2-20 16,9 2-18-16,9 1-9 0,9 1 1 0,13 4 8 15,12 2 14-15,15 5 12 16,12 2 10-16,8 4 6 0,12 0 2 0,3 3 2 16,8-1-2-16,5-3 5 0,3-3 2 15,-1-3 0-15,2-3 3 0,-4-3-1 16,-6-2 0-16,-4-4 3 0,-6-3-3 15,-8-2 5-15,-10-3-2 0,-12-1 2 16,-12 0 4-16,-15-1 3 0,-12 0 12 0,-9 0 23 16,-10-1 19-16,-9 0 3 15,-13-2-6-15,-17-4-26 0,-16-1-26 0,-20-3-17 16,-13-5-11-16,-14-5 0 0,-13-2 4 16,-8-5 8-16,-5 1 1 0,0 1 4 15,8 4 0-15,9 2 5 0,8 6 2 16,12 6 2-16,7 4 6 0,6 6-4 15,13 3-2-15,9 3-9 0,10 2-12 16,11-1-4-16,9 0-14 0,11-2-16 16,8 0-25-16,6 0-37 0,10 2-10 15,9 2 7-15,14 7 22 0,18 8 28 16,20 9 13-16,20 7 6 0,18 7 12 0,11 4 10 16,9 1 17-16,2-1 19 0,1-5 23 15,-2-6 18-15,-7-8 7 0,-7-4 0 16,-11-5-18-16,-11-2-10 0,-10-2 0 15,-9-1-5-15,-10 1 4 0,-10-3 6 16,-10 0 5-16,-12-2 7 0,-9-4 1 16,-10-3-5-16,-6-2-9 0,-6-2-8 15,-6-1-12-15,-9-1-20 0,-10-2-32 0,-14-2-54 16,-10-1-93-16,-11-1-159 0,-8 0-320 16,-7 1-702-16</inkml:trace>
  <inkml:trace contextRef="#ctx0" brushRef="#br0" timeOffset="88688.8">11600 12178 2569 0,'-90'9'725'0,"-2"-8"-718"0,-29-5-25 0,2-11 7 0,9-5 10 16,-3-3 1-16,-3 2-2 0,0-1 2 15,1 1-4-15,-2 1-8 0,2 0-11 0,1 4-7 16,4 5 1-16,8 4 12 0,9 6 12 15,9 5 10-15,9 2-2 0,10 2 1 16,9 2-2-16,13 0-1 0,14 1-6 16,13 1-14-16,10-4-21 0,13 0-19 15,13 0 0-15,19 1 17 0,17 1 22 16,18 3 20-16,14 2 3 0,15 1 0 16,18 2-4-16,15 0 1 0,14-1-2 15,8 3-1-15,10-3 3 0,1-1 0 0,4-1 1 16,2-5 9-16,-3-3 4 0,-2-3 0 15,-3-1 1-15,-9-2-3 0,-9 0 3 16,-11 1 8-16,-14 0 4 0,-13 2 6 16,-14 2-2-16,-18 3-6 0,-14 0-1 15,-13 1 1-15,-17 0 5 0,-13 0 7 16,-13 1 3-16,-11-3-6 0,-11-1-11 16,-13-1-19-16,-14-1-15 0,-16-4-9 15,-14-3 1-15,-15-5 1 0,-14-4 5 16,-10-5 2-16,-10-2 2 0,-8-3 6 0,0-3 1 15,-5 1 0-15,-1-2 4 0,-1 5 0 16,0 3 0-16,7 4-1 0,2 5-1 16,7 2 6-16,9 4-3 0,8 3 6 15,13 3-2-15,14 2 1 0,11 0-1 16,11-1-2-16,10 0-5 0,9-2-3 0,9-1-14 16,7-1-24-16,12 0-28 15,7 1-25-15,14 3-4 0,12 3 3 0,18 6 20 16,19 7 26-16,19 5 8 15,15 6 20-15,12 2 11 0,9 1 5 0,4-1 8 16,0-3 15-16,0-2 21 0,-6-4 14 16,-4-4 8-16,-11-4-7 0,-10-3-15 15,-11-1-5-15,-14-1 2 0,-13-2-1 16,-14 0 1-16,-14-1 1 0,-12-1 5 16,-11-1 11-16,-12 1 7 0,-12 0-6 15,-11 0-9-15,-15-3-15 0,-16-3-18 16,-16-5-4-16,-15-4-14 0,-16-5-1 15,-12-5-4-15,-9-5 2 0,-6-4 0 0,-7-3-6 16,-2-1 4-16,1 2-1 0,11 1 6 16,10 6 8-16,14 3 2 0,10 4-1 15,8 6 1-15,10 5-4 0,10 1 2 16,11 3-4-16,12 3-2 0,13 1-7 16,9 3-14-16,11 0-11 0,10 1-21 15,10 1-6-15,12 1-2 0,17 3 6 0,17 2 14 16,19 2 11-16,18 2 7 0,17-1 10 15,11-2 4-15,10-3 3 0,4-3 3 16,6-2 2-16,2 0 7 0,-1 1 6 16,-4 1 12-16,-9 0 11 0,-11 1 3 15,-9 2-4-15,-11 2-7 0,-11-2-8 16,-14 0-1-16,-12-1 7 0,-12 0 3 16,-14-4 11-16,-12-3 12 0,-12-3 17 0,-11-3 4 15,-12-1-6-15,-14-3-17 0,-14-2-19 16,-20-3-17-16,-17-5-7 15,-17-1-9-15,-18-2-6 0,-11-5-2 0,-15 0-3 16,-11-4-8-16,-5 2-1 0,-2 0 2 16,3 6 9-16,6 4 7 0,9 8 11 15,9 8 1-15,16 7 1 0,13 8 5 16,12 5-7-16,12 6-2 0,12 4-9 16,10 1-8-16,13 1-4 0,14-2-8 15,11-5-12-15,12-3-6 0,12-8-13 0,10-5 1 16,15-4 8-16,16-5 10 0,17-4 16 15,17-3 8-15,17-3 8 0,14-1 3 16,15 2 2-16,12 1 3 0,11 4-1 16,6 3-1-16,3 5 1 0,-1 4 2 15,-1 4 0-15,-5 2 10 0,-7-1 15 16,-11-2 12-16,-8 0 11 0,-12 1 2 16,-13-1-12-16,-13-2-6 0,-14 0-6 0,-14-3-9 15,-15-1 1-15,-12-3 0 16,-12-2 3-16,-11-2 9 0,-11 0 6 0,-8-1 9 15,-14-1-7-15,-14-2-11 0,-14-4-16 16,-16-2-13-16,-18-3-9 0,-15-4 2 16,-14-2-2-16,-9-4 0 0,-5-3 2 15,-3 1-3-15,5 0 3 0,6 6-2 16,9 5 5-16,13 7 5 0,10 6 4 16,11 5 3-16,8 4-3 0,11 2 3 15,9 2-6-15,15 1 3 0,10 2-8 0,13-2-15 16,11-1-18-16,15 1-13 0,15 0-6 15,22 2 6-15,20 4 10 0,20 2 6 16,18 1-4-16,13 2 3 0,11-3 7 16,8 1 9-16,1-4 16 0,-4-2 11 15,-5-1 12-15,-6-2 9 0,-6 1 8 16,-6 1 4-16,-12 2-9 0,-8-1 0 16,-13 0-3-16,-9 1-2 0,-13-2-1 15,-10-2-2-15,-15-2 4 0,-11-3 5 16,-13-2 14-16,-9-3 8 0,-10-1 1 0,-14-4-6 15,-16-2-17-15,-21-5-19 16,-19-4-13-16,-18-6-8 0,-18-6 7 0,-13-4-1 16,-9-2-2-16,-1 1 0 0,7 5-1 15,11 8 3-15,15 10 6 0,13 11-1 16,9 9-5-16,9 8 1 0,6 5 1 16,8 1-8-16,9 1 5 0,9-3-1 15,11 0-7-15,8-3-4 0,9-2-11 0,8-4-14 16,7-2-12-16,11-1-6 0,13-1 5 15,13 2 10-15,18 2 15 0,18 4 9 16,14 0 3-16,18 1 4 0,12-2 3 16,10 0 1-16,7 0 1 0,1-4 3 15,0-2 6-15,-4-3 8 0,-10-3 13 16,-10-4 5-16,-14 0 11 0,-12-3 0 16,-15-2-6-16,-15-2-6 0,-12-4-11 15,-14-1-5-15,-12-2 2 0,-11 0 5 16,-11-1 9-16,-13-1 2 0,-14 0-2 0,-17-2-9 15,-17-1-16-15,-20 0-11 0,-14-3 2 16,-18-3-8-16,-15-2 1 0,-9-4 1 16,-7 1 2-16,10-1 2 0,14 5 13 15,20 6 1-15,21 8 4 0,19 10 6 16,13 7-4-16,12 3-1 0,11 3-2 16,14 2-23-16,12 2-18 0,14 2-14 15,15 4-5-15,14 3 4 0,14 3-1 0,17-1-4 16,10 2-16-16,12-5-26 0,8-1-6 15,2-4 8-15,0-7 26 0,-3-5 33 16,-4-7 26-16,-7-6-3 0,-8-6-34 16,-5-2-79-16,-12-3-86 0,-8-4-61 15,-9-5-26-15,-9-1-1 0,-10-5 8 16,-6-5-36-16,-8-5-215 0</inkml:trace>
  <inkml:trace contextRef="#ctx0" brushRef="#br0" timeOffset="89258.76">10865 11707 3307 0,'-49'9'-9'0,"7"-2"-22"0,-4 1 4 0,17-8 17 15,19 3-8-15,8-3-5 0,9-3-3 16,11 1-1-16,10-1-2 0,18 2 4 16,11 2 6-16,15 1-2 0,8 4-3 0,9 0-17 15,5 2-16-15,6 2-7 0,0 2 4 16,1-2 24-16,-1 1 16 15,-7-3 15-15,-4-1 5 0,-8-1 2 16,-12 0 4-16,-9 1 4 0,-10 0 15 0,-11 2 16 16,-9-2 9-16,-11 0 7 0,-9-2-6 15,-7 0-3-15,-8-1-5 0,-9-1-15 16,-12-1-23-16,-10-2-15 0,-14-3-14 16,-12-2-2-16,-7-3 5 0,-11-1 2 15,-8-3 7-15,-5 0 5 0,-3 1 4 0,6 1 5 16,13 3 6-16,15 3 21 15,19 6 20-15,13 7 3 0,14 7-12 0,11 5-28 16,11 4-24-16,14 4-12 16,18 2-1-16,16 2 6 0,16 1 3 0,13-3 1 15,12-1 1-15,4-5 4 0,1-2 4 16,-4-5 6-16,-11-2 7 0,-5 0 0 16,-11-1 0-16,-6-1 0 0,-11-2-4 15,-9-1 3-15,-9-3-5 0,-7-2 1 16,-9-1-5-16,-8-2-23 0,-6-1-99 15,-6 0-261-15,-14-8-480 0,-10 1-237 16</inkml:trace>
  <inkml:trace contextRef="#ctx0" brushRef="#br0" timeOffset="103194.69">10303 13971 2836 0,'-10'1'72'0,"2"0"-50"0,-1 3-21 16,5 4-7-16,0 6-20 15,0 5-42-15,-1 10-54 0,-2 2-35 0,-2 6-2 16,-3 1 37-16,0 0 51 0,-3 2 43 16,0 0 24-16,-2 1 19 0,1-5 13 15,1-1 17-15,-1-5 9 0,4-5-3 16,1-3-16-16,2-6-15 0,1-3-10 15,1-5-6-15,2-3-10 0,3-4-17 16,1-2-14-16,1-3-12 0,3-3-19 16,0-3-15-16,4-2-16 0,0-4-9 0,0-1 11 15,0-2 26-15,0-1 29 16,1 1 20-16,0 1 18 0,1 1 3 0,0 4 2 16,1 2 11-16,1 4 6 0,2 3 16 15,4 4 10-15,1 1-2 0,1 2-6 16,4 2-14-16,0 1-11 0,3 3-4 15,-2 1-3-15,-1 3 2 0,-4 0-2 16,-3 1-1-16,0 1-3 0,-3 1 1 16,-1-1-31-16,-1-1-85 0,-1 0-109 15,-2-4-80-15,-2-3-19 0,-2-2 37 16,-2-3 70-16,-2-4-9 0,1 0 23 16</inkml:trace>
  <inkml:trace contextRef="#ctx0" brushRef="#br0" timeOffset="103676.75">10464 14169 36 0,'2'-36'102'16,"1"5"33"-16,3-3 41 0,0 13 15 16,0 10 4-16,1 5-16 0,-1 4-24 0,1 3-4 15,-1 2-10-15,-1 1-7 16,2 5-16-16,-1 3-23 0,0 5-30 0,2 5-23 16,-1 4-24-16,-2 3-8 0,0 0-6 15,-2 2-3-15,0-2-1 0,-1-2-5 16,0-4-9-16,-1-4-8 0,1-6 2 15,-1-6-1-15,0-2 12 0,0-4 5 16,-1-4 1-16,1-2 7 0,-1-4 4 0,0-3 7 16,1-3 3-16,1 0-2 15,2 0-3-15,1 0-7 0,2 2-1 0,1 2-4 16,1 4 0-16,1 1-1 0,1 1 0 16,1 1-4-16,1 0-52 0,0 2-88 15,0 0-74-15,1 1-57 0,-2-2-7 16,-1-2 42-16,-1-1 48 0,-1-2 65 15,0-1 57-15,-4 0 46 0,-3 0 64 16,0 2 54-16,-2-1 46 0,0 0 29 16,-2-2-29-16,1-2-52 0,1-4-27 15,0 0-16-15,1-1-9 0,-1 0-7 16,0 2 0-16,0 3 22 0,0 4 38 0,2 2 47 16,-2 6 21-16,-2 6-13 0,2 3-40 15,-2 5-51-15,0 5-27 0,-3 7-14 16,1 3-2-16,-2 4 5 0,2 3 8 15,0-1 9-15,0 1-3 0,2 0 3 16,1 0-11-16,2-2-8 0,1-3-4 16,2-5-8-16,2-1-29 0,0-6-111 15,3-2-179-15,-3-5-194 0,10 1-227 0</inkml:trace>
  <inkml:trace contextRef="#ctx0" brushRef="#br0" timeOffset="104295.52">10861 13911 1834 0,'1'-1'746'0,"2"-1"-664"0,3-1-64 15,2-1-20-15,3-1 2 0,3 0-5 16,1 0-6-16,1 2-26 0,2 1-20 15,1 3-25-15,-4 0-1 0,-1 3 17 16,-3 5 24-16,-4 1 21 0,-3 3 14 0,-2 1 7 16,-4 2 6-16,0 0 13 15,-3 1 5-15,-2 1 0 0,-4 2-4 0,-3 0-9 16,0 2-7-16,-1-2-2 16,-1-1-1-16,2-4 1 0,1-2-4 15,1-2 4-15,3 0-1 0,2-2 1 16,2-1-2-16,2-1 0 0,3-1-2 15,3 1 1-15,2 0 4 0,2 1-3 0,3 0 4 16,3-1-2-16,2-1 1 0,1 1-2 16,1-1 1-16,0-1-2 0,0-1 1 15,0 0-1-15,-2-1-36 0,-2-1-97 16,0-1-98-16,-1-2-45 0,-5-1 32 0,-1-1 91 16,-3-1 90-16,-4 3 62 0,-2 0 49 15,-2 1 31-15,-1 1 22 0,-1 0 3 16,0 3-24-16,0-1-30 0,0 1-19 15,0 2-11-15,3 3-7 0,-1 1-4 16,1 1-2-16,-1 2 8 0,1 1 5 0,-2 2 5 16,1 3 2-16,-2-1-12 15,0 0-3-15,-2 0-2 0,-1-3 1 0,-1-1 6 16,-1-2 7-16,0-1 24 16,-1-3 26-16,-1-2 20 0,1-1 13 0,1-2-3 15,4-1-17-15,4 0-20 0,2-2-21 16,3 1-22-16,4-1-16 0,3 0-4 15,4 0-1-15,4-1-5 0,3 0 4 16,3 0-18-16,2 1-65 0,1 0-93 16,-1 0-132-16,-2 0-156 0,-3-3-122 15,2 1-131-15</inkml:trace>
  <inkml:trace contextRef="#ctx0" brushRef="#br0" timeOffset="104656.76">11310 13908 1980 0,'-20'17'447'0,"4"0"-347"0,-4 3-62 15,7-1-37-15,5 0-4 0,2 0-14 16,2 2-29-16,4 0-7 0,1-2-5 15,2 0 11-15,2-2 24 0,2-3 14 16,2-1 6-16,1-3 9 0,3-4 8 16,0-3 8-16,1-5 6 0,-1-2 1 0,1-3-5 15,-1-6-1-15,-2-1-1 0,-1-4-2 16,-1-2 2-16,-5 2 2 0,-3 1 0 16,-3 0 1-16,-3 3-9 15,-4 2-13-15,-1 1-12 0,-3 1-22 0,-2 2-13 16,-3 3 0-16,0 2 4 0,-1 2 8 15,-1 2-5-15,2 4-25 0,-1 2-35 16,3 2-46-16,2 3-67 0,3 1-75 0,1 2-101 16,3 2-45-16,5 6-114 15</inkml:trace>
  <inkml:trace contextRef="#ctx0" brushRef="#br0" timeOffset="104934.52">11147 14317 846 0,'4'12'467'0,"3"0"-161"0,4 3-71 0,1-3-56 15,1-6-31-15,2-1-41 0,3-2-38 16,1-1-25-16,2-1-22 0,-1-1-12 16,-2-1-2-16,2 0-6 0,-4 1-5 15,-1-1-2-15,0 2-3 0,-3 1 2 0,1 1 6 16,-3 1 2-16,-2 1 2 0,-1 2 12 16,-4-1 19-16,-2 1 14 0,-2 1-2 15,-1 1-9-15,-1-1-18 0,0 0-16 16,2 1-2-16,0-1-8 0,0 1-20 15,-1 2-7-15,1 3-15 0,-2 1-6 16,1 1-8-16,-1-1-25 0,0 2-38 0,-1-2-58 16,-1 0-74-16,-2 0-59 15,2-2-44-15,-4-4-28 0,-4-6 6 0,4 0 113 16</inkml:trace>
  <inkml:trace contextRef="#ctx0" brushRef="#br0" timeOffset="105114.57">11262 14502 958 0,'-2'-2'259'0,"2"2"-70"0,0 0-48 16,1 3-38-16,3 3-28 0,-1 1-36 16,1 2-25-16,2 2-8 0,1-1-8 0,1 3-3 15,2 0 2-15,0 0-3 0,2 2 2 16,2-1 1-16,2-1 2 0,3-3 1 16,2-4 0-16,-1-2 0 0,3-3-26 15,-2-2-79-15,0-3-107 0,-1-2-165 16,-4-6-6-16,5 0-106 0</inkml:trace>
  <inkml:trace contextRef="#ctx0" brushRef="#br0" timeOffset="105557.05">11507 13991 2878 0,'-3'3'120'0,"2"-1"-93"16,2 0-25-16,4-1-24 0,2 0-41 0,3-2-73 16,0 0-58-16,2-3 6 0,-2-1 44 15,0 1 70-15,0 1 58 0,-3 2 20 16,0 2 20-16,-2 1 20 0,3 2 21 15,-2 3 12-15,0 1-9 0,-2 2-15 16,0 1-15-16,-3 2-14 0,-1 3-5 0,-2 1-8 16,-3 2-4-16,0 2-4 15,-2-2-10-15,-1 1-7 0,0-5-4 16,-1-2-1-16,0-2 5 0,0-2 6 16,0 1 3-16,1-1 4 0,1 0 1 0,2 1 5 15,2 0-1-15,0 2 6 16,5-1 1-16,0 0 0 0,2 0-1 0,1 2-6 15,2-3 0-15,1-1-6 0,2-1 0 16,2-2-7-16,4-2-28 0,2-3-55 16,2-2-78-16,0-2-70 0,-1-2-73 0,0-3-78 15,-4-2-53-15,1 1-98 16</inkml:trace>
  <inkml:trace contextRef="#ctx0" brushRef="#br0" timeOffset="105783.02">11844 13994 749 0,'-4'-7'354'0,"2"4"-34"15,-1 1-39-15,1 6-48 0,0 5-64 0,0 2-62 16,-1 3-43-16,0 3-31 0,0 4-13 16,0 2-13-16,1 4-4 0,-2 0-19 15,1 4-14-15,0 0-2 0,0 3-14 16,-1 1-8-16,2-3-22 0,-1 0-51 15,3-4-65-15,-2-5-59 0,0-4-41 16,0-4-23-16,-1-4 10 0,1-3-132 16</inkml:trace>
  <inkml:trace contextRef="#ctx0" brushRef="#br0" timeOffset="106060.94">11704 14468 987 0,'-3'19'489'0,"1"1"-292"0,1 6-65 15,4-1-35-15,0-2-23 0,2-1-28 16,1 0-29-16,2-4-10 0,2-4-5 16,0-2-2-16,1-6 0 0,1-5 5 15,2-5 5-15,1-7 6 0,0-5 2 0,-1-4 4 16,1-4 0-16,-4 1 12 0,-4-1 21 16,-3 3 10-16,-2 3 12 0,-4 2-9 15,-2 4-17-15,-1 1-15 0,-4 0-13 16,-2 1-7-16,-4-1-5 0,-1 2-3 15,-1 1 0-15,-2 0-3 0,2 3-2 16,0 2-3-16,0 3-5 0,3 3-7 16,3 4-33-16,1 2-65 0,2 4-82 0,2 1-116 15,4 2-120-15,-2-3-119 16,5 1-127-16</inkml:trace>
  <inkml:trace contextRef="#ctx0" brushRef="#br0" timeOffset="106600.7">11915 13993 1914 0,'-4'3'1041'0,"5"-3"-976"0,1 0-46 16,5-3-17-16,1-1-4 0,6 0-3 15,1-1-23-15,3 0-38 0,4 0-32 16,-2 1-14-16,1 2 20 0,-3 4 34 16,-1 2 36-16,-1 3 19 0,-1 5 6 0,-2 4 15 15,-1 2 17-15,-2 5 11 0,-2 0 13 16,-1 1 0-16,-2 1-12 0,-3-3-12 16,2-1-16-16,-3-1-11 15,-1-2-11-15,0-2-42 0,-2-1-53 16,-1-1-85-16,1 1-80 0,-3-3-58 15,-1-1-35-15,-3-1-18 0,-2-1 16 0,0-3 91 16,0-1 90-16,0-2 85 16,0-1 57-16,-2-2 16 0,0-1 0 0,-2-2-15 15,-2-4-25-15,3-1-39 0,0-2 32 16,1 0 50-16,3-1 16 0,-1-2 26 0,1-1 77 16,1 2 67-16,2 2 49 0,3 1 23 15,3 3-9-15,2 2-22 0,1 1-31 16,0 1-29-16,4 1-10 0,1 1-13 15,1 0-20-15,4 1-21 0,4 0-24 16,2-2-20-16,4 0-6 0,4-2 9 16,-1 1-1-16,2 1 0 0,-1 2-11 15,-1 1-31-15,-3 1-54 0,-1 1-66 16,-3 1-55-16,-4 0-41 0,-3 0-24 0,-5 3 37 16,-6 2 40-16,-5 2-26 0,-6 3-38 15,-7-4-64-15,1 4-75 0</inkml:trace>
  <inkml:trace contextRef="#ctx0" brushRef="#br0" timeOffset="106752.92">11962 14492 516 0,'-7'13'315'15,"3"1"-75"-15,0 2-7 0,5-4-19 0,4-3-36 16,2-2-30-16,2-4-30 0,4-4-13 16,2-4 5-16,4-5 5 0,6-1 0 15,3-3-17-15,4 0-34 0,-1-1-37 16,-1 3-44-16,1 2-115 0,-3 3-232 15,-3 0-193-15,-5 0-436 0</inkml:trace>
  <inkml:trace contextRef="#ctx0" brushRef="#br0" timeOffset="118682.08">14186 12724 1694 0,'0'2'750'16,"4"-1"-663"-16,3 2-68 0,2-1-17 16,2 0 3-16,1 0-1 0,1 1-4 15,1-1 2-15,0 1-2 0,-1-1 2 0,0 0 1 16,-1 0 8-16,0-1 29 15,0-1 21-15,3 0 17 0,2 0 5 0,4 0-13 16,4-1-11-16,3 0-12 0,6 1-16 16,3 0-12-16,1 1-12 0,5-1-2 15,1 1-5-15,-1 0 3 16,3 0-1-16,-3-1 0 0,0 0-1 0,-2-1-1 16,0-2 2-16,-3-2 2 0,-3-3-3 15,-4-1 6-15,-2-2 2 0,-4-3 2 16,0 0 1-16,-4-2-5 15,-2 0-2-15,-3 1-1 0,-3 1-3 0,-4 4-13 16,-4 3-39-16,-2 2-48 0,-3 5-80 0,0 3-97 16,0 1-93-16,0 2-78 0,2 1-30 15,-1 1 13-15,5 2-95 0</inkml:trace>
  <inkml:trace contextRef="#ctx0" brushRef="#br0" timeOffset="119915.01">13770 13115 957 0,'2'-3'176'0,"1"0"-87"0,3-1-34 16,0 0-7-16,0 0-17 0,1 1-20 16,1 0-1-16,-1-1 17 0,0 0 21 15,3 0 18-15,-3 0 12 0,3 1-3 16,0 1-17-16,2-1-15 0,1 1-14 16,1 1-16-16,0 0-6 0,0 1-6 15,2 0 1-15,-2 1 2 0,2 1 4 16,2-1 1-16,-2 1 2 0,0-2 17 0,-1 0 12 15,-4 0 12-15,-1-2 11 0,-3 1-3 16,-3 1-3-16,-2-1-4 16,-2-1-1-16,-3 0-9 0,-2 0-13 0,-5 0-12 15,-1 0-10-15,-5 1-4 0,-4 2 1 16,-2 1 12-16,-3 3 15 16,1 3 11-16,-2 0 2 0,2 1-12 0,0 2-15 15,2 0-14-15,3 0-5 0,3 0-1 16,2 0-6-16,4-1-7 0,0 1-4 15,3 0 2-15,2-1 4 0,1-1 7 16,3-1 0-16,2 0 6 0,3-1 0 16,2 1 7-16,2-1 3 0,3 0-7 0,0-1-2 15,2 2 1-15,1-1-2 0,2-1 2 16,1 0-4-16,1-1 0 0,2-3-1 16,0-1 2-16,1-1-1 0,-1-1-15 15,0-1-60-15,0-3-81 0,-3 1-81 16,-4-1-34-16,-3 1 12 0,-2 0 35 15,-5 2 74-15,0 0 55 0,-2 2 49 16,-2 1 40-16,-2 1-10 0,1 1-38 0,-1 0-69 16,-4-1-70-16,2 3-186 15</inkml:trace>
  <inkml:trace contextRef="#ctx0" brushRef="#br0" timeOffset="120629.03">13698 13526 2265 0,'3'-2'234'0,"3"0"-181"0,2-2-45 0,3 0-8 16,2 1-6-16,1 0-24 0,1-1-19 16,2 0 0-16,0 0 0 0,-1-1 21 0,2 0 19 15,-1-1 9-15,0-2 2 16,2 1 2-16,-1-1 4 0,0 0 2 0,0 2 6 15,-2 1-1-15,-1 3 3 0,-2 1-2 16,-3 3-4-16,-3 2 0 0,-2 0-4 16,-2 2 0-16,-1 1 1 0,-2 0-4 15,-2 1 0-15,-2 1-7 0,-1 1-6 16,-2 1-10-16,-2 0-21 0,-1 1-11 16,-2 0-3-16,1 0 9 0,-1 0 17 15,-1 0 17-15,0 2 7 0,2-2 6 16,1 0 6-16,0-1 4 0,0-2 4 15,3 0-4-15,1-3-2 0,1-2-2 0,2-2-5 16,1-1 2-16,2-1-6 0,0 0 0 16,1 0 0-16,1 0-4 0,1 0 4 15,1-2 3-15,2-1 0 16,0-2 7-16,2 0 4 0,-1-2 4 0,0 3 5 16,0 0 0-16,-1 0-3 0,0 2-3 15,0 0-2-15,1 0 1 0,1 1 2 16,0 1-4-16,0 0-3 0,1 1-4 0,-1-1-6 15,1 1 1-15,-2-1-1 16,3 1 3-16,-3 1 0 0,-1 0 1 16,0 1-2-16,-2 0 2 0,-1 1 4 0,-1 1-1 15,-1 0 2-15,-1 1-1 0,-2 2-2 16,-1 1-1-16,-2 1 4 0,-3 4-2 16,-1-2 0-16,-3 1 3 0,2-1 0 15,0-2 4-15,1 0 7 0,1-1 3 16,2-1-6-16,3 0-7 0,1 0-1 15,1-2-4-15,3 1 1 0,1-2-1 16,2 1-4-16,1 0 0 0,1-1-1 16,0 0 1-16,4-1-3 0,1-1-3 0,-1 1-4 15,2-1-4-15,-1 0-29 0,2-1-69 16,-1-2-44-16,1-2-36 0,-1-2-18 16,0-2 19-16,-2-2-13 0,0-3-8 15,-2-4-21-15,1-3-2 0,-1-1 17 16,0-2 51-16,0 0 61 0,2 0 48 0,0-3 1 15,-3-2-81-15,5 2-81 0</inkml:trace>
  <inkml:trace contextRef="#ctx0" brushRef="#br0" timeOffset="121115.33">14309 13379 541 0,'-12'-8'404'0,"0"2"-35"0,-3 0-54 15,-2 5-82-15,1 2-66 0,-1 2-38 16,0 3-20-16,1 0-24 0,2 5-25 15,0 1-29-15,1 2-19 0,0 1-9 16,4 3-4-16,1-1-7 0,2 2-5 0,2 0 1 16,2 2-3-16,1 2 6 0,3-1 1 15,2 1 3-15,2-4 2 0,0-3 5 16,3-2 2-16,1-4 4 0,0-5 4 16,1-3 2-16,1-5 3 0,0-3 2 15,0-5 4-15,-1-5 0 16,1-2-2-16,-2-4-1 0,1 0-9 0,-3-1-1 15,-1-1-5-15,-5 0-20 0,0-2-29 16,-4 2-41-16,-1-1-31 0,-3 2-6 16,-2 3 21-16,0 5 36 0,1 3 24 0,3 5 1 15,1 3-25-15,3 3-55 0,2 1-52 16,1 1-40-16,2 0-45 0,2-2-24 16,3-1 33-16,0-2 72 0,1 0 74 15,1-1 73-15,0-1 53 0,1-1 38 16,-1-1 49-16,0 1 46 0,-1 1 32 15,1 2 23-15,-2 2 0 0,-2 2-6 16,0 2-3-16,-1 3 3 0,-3 3-20 16,0 4-31-16,-1 5-41 0,-5 6-32 0,0 3-5 15,-2 6-1-15,-1 2-8 0,-1-1-17 16,1 3-23-16,-1-3-18 0,2-2-5 16,0-1-2-16,1-3-10 0,1-1-25 15,2-4-55-15,1 0-93 0,1-6-110 16,2-3-100-16,0-5-105 0,-3-9-14 0,5-1-34 15</inkml:trace>
  <inkml:trace contextRef="#ctx0" brushRef="#br0" timeOffset="122167.47">14644 13245 1549 0,'-1'-2'898'0,"2"-2"-782"0,2-2-78 16,4-2-35-16,1-3-3 0,1 2-3 0,3 0 0 16,0 0 0-16,3 2-2 0,0 1 3 15,-1 1 1-15,2 1 1 0,-1 1 3 16,1 1 0-16,-1 0 8 0,2 1 5 16,-1 2 8-16,-1 1 5 0,0 2-1 15,-1 2-5-15,-2 2-9 0,-1 2-2 0,0 2-2 16,-4 3-9-16,-3 3 6 15,-2 0-9-15,-1 0-4 0,-2 1-9 16,0-3-21-16,-2-2-24 0,0-1-45 16,-1-3-49-16,-1-2-33 0,-2-2-15 0,0-1 13 15,-3 0 29-15,-2-1 20 0,-1-1 20 16,-4 0 22-16,1 2 4 0,-2-1-6 16,-3 1 7-16,2 0 17 0,0 0 38 15,4-1 59-15,1-1 32 0,4 1 9 16,0-1 12-16,4 0 9 0,3 0 10 0,2-1 21 15,3 0 0-15,0-2-9 16,2 0-3-16,1-1-3 0,0-1-6 0,0 0-3 16,0-1-3-16,1 3-12 0,-1 1-21 15,0 2-22-15,-2 2-17 0,-2 1-9 16,-1 1-9-16,-3 1 0 0,0 2-1 16,-1 0 2-16,-3 1 8 0,1 1 5 15,-1-1 14-15,-1-1 19 0,3-1 12 16,0-1 1-16,2-1-14 0,0-2-14 15,0-2-15-15,1-1-5 0,-1-1-1 0,3-1-6 16,0-1-5-16,2 0 1 16,1 0 4-16,0 0 2 0,1 2 1 0,1 0 0 15,1 0 0-15,2 0-2 0,-1 0 1 16,2 1-2-16,0 0-4 0,2 0 2 16,2 0-1-16,0-1 1 0,2-1 0 15,1-1-3-15,2 0 0 0,-3-2-10 16,-1 0-6-16,0-2 2 0,-3-2-1 0,-3-1 14 15,-1 0 1-15,-4 2 3 16,0 0 0-16,-3 2-2 0,-3 1-6 0,-1 0-23 16,-2 2-23-16,-2 2-22 15,1 2-15-15,-2 3 6 0,-2 1 16 0,2 1 21 16,0 4 20-16,2 0 19 0,-1 3 22 16,3 1 12-16,-1 1 11 0,3 0 9 15,2 0 3-15,1 0 2 0,1-2-1 16,0 0-6-16,2 1-11 0,1-2 1 15,0-2 7-15,1-2 11 0,1-2 11 0,1-1-3 16,0-4-5-16,1-2-4 16,1-2-13-16,1-3-4 0,-2-3-8 0,-1 0-9 15,-3-1 4-15,-1-1 3 0,-3 0 1 16,-1 1-4-16,-2-2-2 0,0 2-4 16,-2 1-1-16,0 0 1 0,-1 1 3 15,-3 0 0-15,1 0 2 0,-1 0-5 16,0 0-6-16,-1 2-4 0,0 0-10 0,-1 3-16 15,2 2-27-15,2 3-31 0,2 2-35 16,1 1-42-16,3 0-69 0,2-1-115 16,1-2-129-16,1-3-100 0,4 0-129 15</inkml:trace>
  <inkml:trace contextRef="#ctx0" brushRef="#br0" timeOffset="123068.65">15096 13232 1975 0,'-13'12'415'0,"1"0"-358"0,-3 3-37 15,6-2-34-15,2-3-26 0,3-1-34 0,0-1-22 16,0-2 17-16,2 1 22 0,-2 2 35 16,-1 1 24-16,1 2 17 0,-1 2 13 15,3 3 8-15,2 1 4 0,3 0-11 16,4 2-14-16,0-2-5 0,3-2-7 16,2-1 7-16,0-4 5 0,4-3 8 15,-2-5 7-15,2-3 1 0,2-5-4 0,-3-3-8 16,-1-4-2-16,-1-3-3 15,-2-1-4-15,0-1 5 0,-5-2-4 16,-2 1-6-16,-2 0 1 0,-2 1-15 16,-3 2-13-16,-2 1-5 0,-2 3-4 0,-4 2 11 15,-2 3 15-15,-2 5 2 0,-2 2 7 16,-4 5-6-16,3 4-19 0,0 2-42 16,-1 2-51-16,1 0-32 0,1 3 7 15,1 0 37-15,4-1 43 0,2 0 32 16,2-2 13-16,2-2 11 0,1 0 19 0,2 1 21 15,2 0 13-15,1 0 5 0,2 1-3 16,-1 1-5-16,2-1-5 0,1-1 3 16,-1 2 0-16,1-1 9 0,1-2 9 15,1 0 12-15,1-3 3 0,2-1-4 16,1-3-10-16,3-1-14 0,0-4-11 16,3-2-13-16,3-2-7 0,1-5-11 15,-1 0-42-15,2-1-37 0,-4-1-11 0,-3 1 1 16,-2 1 32-16,-4 0 46 15,-3 4 33-15,-3 2 16 0,-3 2 6 0,0 1-10 16,0 1-19-16,-3 1-14 0,1 1-11 16,-1 1 1-16,0 3-3 0,-2 0 0 15,1 1-2-15,0 2-1 0,-1 0 1 16,1 2 2-16,1 1 2 0,0 1 0 16,1 1-1-16,0 3-2 0,0-1-6 15,0 0-19-15,-1 1-19 0,2-2-8 16,-2 0-7-16,3 0 19 0,0-3 6 0,1-2-4 15,1-4-28-15,3-3-28 16,0-3-12-16,1-4-3 0,1-4 15 0,0-4-3 16,2-5 1-16,1-6-1 0,3-1 2 15,-1-2 28-15,0 0 24 0,-2 1 21 16,1 3 20-16,-2 1 5 0,0 2 4 16,-1 1 3-16,-1 0 12 0,0 4 15 15,-1 3 25-15,-1 3 28 0,-1 3 20 16,1 3 19-16,0 3 2 0,-1 3-9 15,1 4-12-15,0 4-24 0,-2 4-28 0,1 3-24 16,-1 2-17-16,-1 3-9 16,0 0 0-16,0 1-10 0,0-2-12 0,0-1-20 15,1-3-36-15,0-1-53 0,1-4-92 16,1-3-143-16,-2-5-237 0,2-3-169 16</inkml:trace>
  <inkml:trace contextRef="#ctx0" brushRef="#br0" timeOffset="123778.49">15345 13217 2953 0,'-4'6'93'0,"2"-1"-62"15,0 0-36-15,4-1-19 0,0-3-28 0,4-1-26 16,1-4-1-16,3-2 16 0,3-2 25 16,0-1 32-16,2 0 12 0,2 0 1 15,-1 2-4-15,2 3 1 0,0 2-8 16,-1 3-14-16,-2 3-39 0,-2 0-62 16,-2 2-69-16,-3 0-76 0,-3 0-17 15,-4 1 44-15,-4-1 45 0,-2 2 29 16,-3 0-25-16,-2 0-70 0,-3-1-15 0,-3 0 16 15,2 3 82-15,-2 1 111 0,2 2 52 16,1-1 19-16,-4 0 39 0,-1 0 62 16,-1-2 37-16,0 0 3 0,2-1 12 15,2-3-11-15,3 0 3 0,5 0 9 16,3 0 16-16,4-1 9 0,2 0-7 16,2-1-46-16,1 1-42 0,4-1-24 15,0 0 1-15,1-1 6 0,2 1 2 16,1 0-12-16,2 0-24 0,-1 2-21 15,0-3-6-15,-2 0-17 0,-2-1-16 16,-3-1-3-16,-1-1-1 0,-5 1 32 16,1-1 43-16,-2 0 26 0,-2 1 6 0,-2-1-13 15,-1 1-36-15,-1 0-18 0,-1-1-10 16,-1 0-9-16,0 1-5 0,-1 2-7 16,1 0-9-16,-1 2 7 0,0 2-3 15,1 1 3-15,0 4 8 0,2 2 1 16,-1 2 8-16,2 4 2 0,0 0-2 0,2 2 0 15,1 0-4-15,3-2 3 16,2-4-2-16,2-1 0 0,2-5 6 0,2-1 3 16,2-4 11-16,2-3 12 0,3-3 6 15,-2-5 1-15,1-2-6 0,-3-3-11 16,-1-4-5-16,-3 0-6 16,-1-2 2-16,-3-2-7 0,-1 1-11 0,-3 0-19 15,-2 0-18-15,-1 1-11 0,-2 0 3 16,-1 0 3-16,0 2 0 0,0 2-16 15,-1 1-27-15,0 1-45 0,-1 4-69 0,3 3-74 16,1 2-62-16,3 2-47 16,-2-4 20-16,7 5 17 0</inkml:trace>
  <inkml:trace contextRef="#ctx0" brushRef="#br0" timeOffset="124075.3">15711 13295 1510 0,'1'6'433'0,"0"1"-244"0,-1 4-99 16,-2 4-44-16,-3 2-17 0,-2 4-37 0,-2 5-16 16,0 0-5-16,0 1 2 0,1-2 17 15,1-1 8-15,1-3 16 0,0 1 14 16,1-4 22-16,1-2 27 0,1-2 4 16,1-5-4-16,2-4-22 0,0-3-28 15,1-3-17-15,2-1-10 0,0-1-2 0,1-3 2 16,2 0-3-16,-2-3-2 15,4 0-5-15,0-1-2 0,1-1 1 0,1 0 3 16,1-1-5-16,0 0-23 0,0 0-33 16,2 1-27-16,-1 2-5 0,-1-1 12 15,1 4-10-15,-2 3-42 0,0 1-68 16,-2 2-59-16,-1 1-51 0,-1 0-56 16,2 5-144-16</inkml:trace>
  <inkml:trace contextRef="#ctx0" brushRef="#br0" timeOffset="124587.8">15890 13159 2162 0,'-2'0'236'0,"1"0"-115"16,-1 3-71-16,1 2-21 0,-1 6-10 15,2 1-17-15,-1 2-15 0,1 3-19 0,1 3-3 16,1-1 2-16,-1 2 10 15,0-1 15-15,1-1 7 0,0 2 1 0,-1-2-2 16,1-1 1-16,0-4-1 0,0-3 2 16,-1-2 3-16,0-3 5 0,-1-3-5 15,0-2-23-15,-2-3-25 0,0-2-22 16,0-3-10-16,1-2 14 0,-1-1 17 16,2-2 14-16,-1-4 11 0,2-1 6 0,0-4 4 15,0-1 5-15,3-1 6 16,2-3 7-16,3 3 9 0,3 1 14 15,2 5 14-15,1 3-2 0,1 3-3 16,0 4-20-16,2 4-10 0,-2 4-16 16,-2 4-11-16,0 3-7 0,-3 4-3 0,-2 2 9 15,-4 2 2-15,-2 4 6 16,-4 0 4-16,-3 3 11 0,-4-1 27 16,-2 1 20-16,-2 2 7 0,-3-1-10 0,1 1-17 15,0-4-25-15,-2-1-18 0,2-3-8 16,0-5-7-16,1-1 0 0,0-2 6 15,3-2 0-15,1-1 6 0,3-1 9 0,3 0 8 16,2 0 1-16,1-1-1 16,2 1-2-16,1-1-1 0,3 0 0 0,2 1 1 15,1-1-2-15,4-1-1 0,-1-1-16 16,3-2-28-16,2-1-54 0,2-2-89 16,0-4-107-16,0-3-139 0,-5-9-60 15,3 3 0-15</inkml:trace>
  <inkml:trace contextRef="#ctx0" brushRef="#br0" timeOffset="124782.17">16207 13133 2531 0,'10'2'45'15,"1"2"-42"-15,5 1-44 0,-1-1-88 0,-1 0-142 16,0-1-196-16,-2-3-119 0,1 8-168 16</inkml:trace>
  <inkml:trace contextRef="#ctx0" brushRef="#br0" timeOffset="125025.18">16293 13232 209 0,'-8'7'9'0,"-1"0"-17"0,-4 2 6 0,0-1 0 16,-3-1-2-16,-1 1-12 0,-2-1-1 0,-2 1 3 15,1 0 12-15,0 1 24 16,2 0 27-16,2 1 53 0,5-2 73 0,2 1 81 16,5-2 59-16,3 0-18 0,2 0-71 15,2-2-95-15,2-3-60 0,3-1-35 16,1-3-16-16,2-1-4 0,1-2-8 16,3 0-8-16,-1-2-16 0,0 1-21 15,1 0-31-15,0 2-21 0,-1 0 4 16,-2 0 17-16,1 1 4 0,-1-1-30 15,-2 1-67-15,-2-1-73 0,-1-2-37 16,-1-2 36-16,-1-2 52 0,1-1 30 16,1-2 43-16</inkml:trace>
  <inkml:trace contextRef="#ctx0" brushRef="#br0" timeOffset="125234.49">16339 13188 98 0,'3'-14'142'0,"1"1"8"0,0-1 14 16,-1 5 34-16,-2 3 42 0,-1 2 7 15,0 2-11-15,0 2-40 0,0 2-61 16,-2 3-28-16,-1 2-30 0,0 4-24 0,-3 3-4 15,1 5-3-15,-2 2 9 0,0 5 14 16,-1 1 6-16,0 5 0 0,0-1-6 16,-1 2-11-16,4 1-18 0,0-3-18 15,3-1-12-15,0-3-9 0,1-1-4 16,2-3-13-16,0-1-27 0,0-2-44 16,2 0-43-16,-1-3-16 0,2 0 4 15,0-2-18-15,0-4-99 0,0-4-213 0,4-1-290 16</inkml:trace>
  <inkml:trace contextRef="#ctx0" brushRef="#br0" timeOffset="126104.73">13785 14323 2429 0,'0'-3'164'0,"2"-2"-111"0,0-2-43 0,2-2-10 16,1-3 0-16,0 0-2 0,0-1-1 16,0 2 4-16,1 0-1 0,0 3-1 15,2 1-1-15,1 2-1 0,2 0-7 16,2 1 4-16,3 1-5 0,0 2-2 0,2 1-1 15,2 0-2-15,-4 2 3 0,-2 0 5 16,0 0 5-16,-2 1 3 0,-3 1 0 16,-3 1 2-16,-2 0-2 0,-3 2-7 15,-2 2-18-15,-3 3-25 0,-3 1-10 16,-3 2 3-16,-5 4 23 0,1-1 22 16,-2 2 18-16,-3 0 13 0,3-1 16 15,2-2 11-15,2 1-3 0,2-3-6 16,4 0-16-16,4 0-9 0,2-2-1 15,4-3-4-15,2 0-3 0,3-3-2 16,1 2-4-16,0-3 2 0,1 0-15 16,2 0-21-16,0-2-39 0,-1 0-36 0,-1-2-9 15,-1-1 10-15,2-2 30 0,0-3 30 16,0-3-3-16,2-3-53 0,0-5-81 16,-1-1-74-16,1-2-24 0,0-3-2 15,-4-5-57-15,6 4 10 0</inkml:trace>
  <inkml:trace contextRef="#ctx0" brushRef="#br0" timeOffset="126298.34">14299 14092 1104 0,'0'6'986'0,"1"0"-778"16,-1 2-110-16,0 2-67 0,-1 3-15 15,0 4-18-15,-1 2-62 0,0 3-58 0,-2 3-36 16,-1 0 8-16,0 1 53 0,0 0 52 15,0 0 38-15,-1-1 13 0,-1-2-2 16,-1-1 6-16,2-2 1 0,-3-2-4 16,3-2-70-16,2-3-188 0,-3-6-233 15,4 0-229-15</inkml:trace>
  <inkml:trace contextRef="#ctx0" brushRef="#br0" timeOffset="126618.45">14134 14526 807 0,'-7'19'416'0,"1"2"-286"0,1 5-45 0,1 0-11 16,4-3 15-16,0 1-7 0,3 0-23 15,1-1-12-15,2-2 9 0,1-3 8 16,3-2 6-16,1-5-11 0,2-4-24 16,1-5-16-16,5-5-8 0,1-6-1 15,2-10 0-15,-1-4-1 0,-2-7-3 0,-2-1-1 16,-4-1 8-16,-4 3 24 0,-3 1 26 15,-2 4 17-15,-3 1 5 0,-2 3-21 16,-3 2-21-16,0 5-14 0,-4 3-2 16,-2 2-7-16,-3 4-5 0,-3 4-7 15,-1 3-8-15,-4 4-2 0,1 5-4 16,0 4-5-16,2 3-7 0,4 1-26 16,4 0-35-16,3-3-36 0,3-3-47 15,3-1-44-15,2-2-49 0,3-5-46 16,2-4-2-16,2-6-5 0,3-4 31 0,19 3-64 15</inkml:trace>
  <inkml:trace contextRef="#ctx0" brushRef="#br0" timeOffset="127362.99">14482 14229 2416 0,'-8'7'157'0,"2"-2"-98"0,0 1-43 0,2-5-8 16,2-1-7-16,2-3-4 0,1-2-5 15,2-2 0-15,3-1 2 0,0 0 2 16,5 1 1-16,2 0 0 0,2 3 0 16,1 1-4-16,0 3 3 0,2 4-3 15,0 1 1-15,0 2-1 0,1 2 3 16,-2 1 2-16,2 1 7 0,-3 3 19 0,-2 0 14 15,-2 1 12-15,0 3 9 16,-2 0-14-16,-2 2-12 0,-2 1-12 16,-3-1-14-16,-2 2-14 0,-2-1-28 15,-1 0-34-15,-3 0-44 0,-1-3-53 0,-2-2-35 16,-1 0-10-16,-3-4 9 0,-2-1 27 16,-1-2 12-16,-3 0 8 0,0-4-12 15,0-2 3-15,-1-2 22 0,1-2 32 0,0-2 39 16,-1 0 33-16,1-4 27 15,0 1 15-15,1-1 14 0,-1-1 18 0,4 0 27 16,-2 0 31-16,3 1 36 0,1 1 20 16,1 3-15-16,2 1-16 0,3 1-11 15,3 0-3-15,2 1 9 0,2 0 6 16,1-1-7-16,2 1-17 0,2-2-13 16,4-1-14-16,3-1-16 0,2-1-11 15,4-1-10-15,1 0-12 0,1 2-11 16,1 1-5-16,1 2-5 0,-1 2-2 0,0 2-3 15,-2 1-20-15,-1 2-34 16,-1 2-71-16,-1 0-15 0,-4 1 9 0,-3 2 33 16,-4-1 35-16,-3 1 16 0,-3 0-13 15,-3 0-68-15,-3 2-62 0,-2 0-87 16,-4 0-29-16,-3 1 68 0,0 3 80 16,-1 1 79-16,0 3 68 0,1-1 54 15,0 0 61-15,-3-1 68 0,1-1 50 16,0-2 12-16,0 0 6 0,3-3-12 15,2-3-7-15,3-1-20 0,3-2-17 0,3 0-19 16,1-3-42-16,4-1-35 0,1-2-31 16,2-2-9-16,3-3 9 0,1-1 3 15,4-4 3-15,3-1-8 0,2-2-17 16,2 0-11-16,3 0-13 0,1 1-21 16,0 3-43-16,1 2-98 0,0 1-108 15,-2 2-72-15,0 2-39 0,-2 1 32 16,-3 1-35-16,3 3-149 0</inkml:trace>
  <inkml:trace contextRef="#ctx0" brushRef="#br0" timeOffset="127977.71">14745 14314 2753 0,'5'-3'180'0,"2"-3"-136"0,3-2-40 15,3 1-20-15,2 0-65 0,3 0-118 16,0 0-79-16,1-1-1 0,1 2 65 16,-2 2 106-16,-2 4 75 0,-1 4 45 0,-2 2 40 15,-2 3 46-15,-1 2 44 16,0 1 20-16,0 2-14 0,-2 0-33 0,-1 2-40 15,0 1-28-15,-2 0-19 16,-2 2-11-16,-2 4-6 0,-3 0-8 0,-1 3-21 16,-1 0-25-16,-1 0-22 0,-1-2-26 15,0 1-14-15,0-3-10 16,1-2-14-16,0-1 1 0,-1-4-3 16,3-3-14-16,2-5-62 0,-1-4-79 0,2-7-70 15,2-5 59-15,0-3 106 0,2-4 86 16,3-4 79-16,-3 0 27 0,2-2 19 15,0-1 29-15,-1 1 26 0,1-2 13 16,0 2 5-16,0 0-7 0,2 1 15 16,-1 5 56-16,-1 2 62 0,-1 5 47 0,0 6 14 15,0 3-49-15,-1 2-56 0,2 4-40 16,-1 2-38-16,1 5-32 0,2 4-32 16,-2 4-51-16,-2 4-28 0,-2 2-8 15,-3 1 3-15,-1 2 32 0,-3-2 43 16,-1 1 42-16,-1-1 40 0,1 0 20 0,0-4 4 15,2-1-24-15,1-6-26 0,1-6-18 16,0-5-31-16,4-4-18 0,0-4-15 16,2-4-9-16,1-3-20 0,1-4-28 15,3-4-21-15,0 1-24 0,0 0-12 16,1 2-9-16,2 2-33 0,0 3-69 16,2 2-39-16,-1 2-59 0,1 2 9 15,0 0-15-15,-1 1 39 0,7 10-72 0</inkml:trace>
  <inkml:trace contextRef="#ctx0" brushRef="#br0" timeOffset="129085.62">15503 14147 992 0,'0'-6'506'16,"0"3"-84"-16,0 1-99 0,0 5-81 0,-2 2-70 15,0 3-66-15,-1 2-47 0,-3 4-40 16,-2 3-34-16,-4 7-22 0,-2 3-4 16,-4 6 9-16,0 3 15 0,-2 1 14 15,-1 1 1-15,0 1 1 0,-1-2-2 16,1-1 1-16,2-2-1 0,2-4-2 16,2-5-10-16,3-4-31 0,4-6-27 15,3-5-15-15,2-6 1 0,3-7 25 0,3-4 36 16,3-4 22-16,3-7 17 15,5-1 8-15,1-3-3 0,3 0-1 0,5 1-4 16,0 2-2-16,3 5 0 16,-1 2-1-16,0 4-2 0,-2 4-2 0,-2 4-4 15,0 2 1-15,-1 4-5 0,-1 1-12 16,-1 1-16-16,-2 0-24 0,-1 0-12 16,-3-1-5-16,-3 1-15 0,0-2-30 15,-2-2-15-15,-2-2 14 0,0 0 32 16,0-3 44-16,-1-1 0 0,-1-2-79 0,-1-2-53 15,0-3-7-15,-1-4 29 16,-1-4 61-16,-1-3 25 0,0-3 5 0,-2-1 9 16,0-2 19-16,0 2 64 15,-1 0 65-15,2 4 65 0,1 2 63 16,1 6 15-16,1 5-18 0,1 3-46 0,2 3-42 16,-2 4-29-16,0 2-9 0,0 3-12 15,-1 3-14-15,0 4-22 0,-2 1-21 16,0 2-13-16,-2 2-2 0,-1 0 1 15,-1 3 6-15,2-1 4 0,0 1-1 16,0-3-7-16,2-2-6 0,1-2-5 16,1-6-4-16,2-4 0 0,2-3-4 0,1-5 0 15,1-3-2-15,1-4 1 0,1-3-3 16,0-1-10-16,-1 0-18 0,0 3-17 16,0 1-39-16,-3 1-51 0,0 3-55 15,-1 0-38-15,-1 2-5 0,0 0 23 16,0 1 44-16,1-1 30 0,0 1 17 0,2-2 21 15,-1 0 21-15,2 0 27 16,-2-3 31-16,2-2 32 0,-1-2 10 0,1-2 4 16,0-2 7-16,0-4 18 0,-1 0 27 15,0-2 35-15,-2 2 26 0,1 0 7 16,-2 0 12-16,-2 2 8 0,1 2 16 16,-2 5 21-16,-2 2 14 0,1 5-6 15,-1 5-33-15,-1 4-58 0,0 6-65 16,-3 5-49-16,-1 4-20 0,-1 6-22 15,0 1-17-15,0 1-28 0,1-1-40 16,1-4-52-16,1-2-60 0,1-3-42 16,0-2 7-16,1-1 50 0,0-3 69 0,1-2 70 15,0-1 46-15,0-2 25 0,-1 1 13 16,0-1-10-16,0-1-5 0,-1-2 1 16,1 0 5-16,0-3 16 0,0 0 17 15,-1-1 24-15,1 1 21 0,-1 1 28 16,0 0 29-16,1 2 21 0,0 3 18 0,1 1 2 15,1 1-17-15,2 2-30 16,2 1-24-16,1 2-13 0,3 1-12 0,0 1-5 16,1 0-5-16,1-3 26 0,1-3 26 15,3-3 12-15,-1-3-10 0,0-4-43 16,0-3-40-16,-1-3-15 0,0-5-3 0,-2-3-2 16,-2-3-2-16,-2-3 0 15,-1 0 14-15,-3-1 12 0,-1 2 5 0,-3 2 3 16,-2 0-13-16,-1 3-9 15,-3 2-5-15,-1 3 0 0,-3 3-8 0,0 4-11 16,-3 2-2-16,1 3-23 16,0 3-12-16,1 1-21 0,1 1-19 0,0 0-8 15,3 1-7-15,2-1 3 0,2-1-2 16,2-1-27-16,1-2-68 0,3-2-91 16,2-3-53-16,2-3-33 0,1-6 20 15,4-2-106-15</inkml:trace>
  <inkml:trace contextRef="#ctx0" brushRef="#br0" timeOffset="129422">15841 14089 2952 0,'0'3'134'15,"3"1"-105"-15,1-2-27 0,3-3-18 0,2-2-27 16,1-2-51-16,3-2-33 0,0-2 9 16,0-1 24-16,2 2 53 0,1 3 37 15,-3 4 11-15,-1 4 4 0,-2 2 8 16,-2 5 10-16,-3 4 6 0,-3 4 9 16,0 3-4-16,-2 1-6 0,-2 2-7 15,1-1-9-15,-1 2-8 0,0 0-5 16,0 2-3-16,-2 0-2 0,0 3 0 15,0-2-7-15,0 0-25 0,0-1-45 16,1-3-75-16,0-1-75 0,0-1-77 16,1-4-87-16,0-4-80 0,-6-11-110 0,9 1 94 15</inkml:trace>
  <inkml:trace contextRef="#ctx0" brushRef="#br0" timeOffset="129942.88">16157 14063 762 0,'7'-10'519'0,"0"4"-114"0,0-2-79 0,-1 7-82 16,-4 5-80-16,-1 6-67 0,-1 5-51 15,-2 4-25-15,-1 7-17 0,-1 2-19 16,-1 4-8-16,-1 3 1 0,0 1 0 16,1 2 13-16,-2 1 4 0,4-2-32 0,-4-3-52 15,5-2-69-15,-1-3-81 16,-1 0-30-16,0-3 27 0,-2-4 67 0,-1-1 79 15,0-3 62-15,-2-2 33 16,-2-4 7-16,2-1 5 0,-2 0 19 0,0-1 37 16,1-1 56-16,-1-1 44 15,1-1 20-15,1-1-20 0,-1-1-44 16,0 0-18-16,-1-1-7 0,2 0 3 0,1-2-2 16,-1 0-21-16,1-1-31 0,-1-1-18 15,-2 0-21-15,3-1-6 16,-1-1-4-16,2-3-1 0,1-2 1 0,2-6 4 15,3-1-1-15,1-4 6 0,3-4-7 16,4 0-2-16,4-1 4 0,4 3-5 16,3 3 1-16,2 3 4 0,3 5-7 0,-1 4 5 15,2 3 0-15,-3 5-2 16,-1 4 1-16,-3 3-4 0,-2 1 2 16,-2 2-1-16,-3 0 6 0,-2 3 1 0,-6-1 12 15,-3 1 29-15,-6 3 32 0,-2 1 21 16,-4 1 4-16,-1 1-21 0,-6-2-23 0,2-3-14 15,-1-2-10-15,-2-4-8 16,2-3-10-16,0-3-11 0,2-3-4 0,3-1-7 16,4-1-2-16,0 0-1 0,4 0-8 15,2-1-29-15,2 2-53 0,2 0-137 16,2-1-189-16,3 0-205 0,4 6-419 16</inkml:trace>
  <inkml:trace contextRef="#ctx0" brushRef="#br0" timeOffset="130092.92">16330 14657 3185 0,'-2'12'167'0,"1"-1"-118"0,2 3-80 16,2-6-150-16,-1-3-307 0,-2-9-436 0,2-4-257 15</inkml:trace>
  <inkml:trace contextRef="#ctx0" brushRef="#br0" timeOffset="135110.32">13529 15282 1272 0,'-13'0'582'0,"2"1"-422"0,-3 1-57 16,1 1-17-16,1 3-10 0,-1 2-33 16,-1 2-22-16,-1 2-4 0,-2 3-5 15,-1 1 0-15,1 2 7 0,-4 2 8 16,5 2 17-16,-1 2 17 0,1 1 10 15,1 1-7-15,1 2-15 0,0 1-16 16,2 1-19-16,3 2 1 0,1 1-8 16,3 1-6-16,2 2 3 0,3 2-3 15,2-2-1-15,2 0 0 0,3-3-8 16,2-4-26-16,1-1-28 0,0-3-19 0,3 0-11 16,-4-1-4-16,1 1-13 0,-1-2-54 15,3-3-83-15,-2-4-110 0,1-6-138 16,8 10-169-16</inkml:trace>
  <inkml:trace contextRef="#ctx0" brushRef="#br0" timeOffset="135634.67">13509 15266 2194 0,'2'0'227'0,"1"-1"-179"0,3-2-48 16,6-3-2-16,2-1-5 0,3-2 2 0,3-1-10 16,1-1-19-16,-2 3-11 15,-1 1-7-15,-4 5 4 0,-3 2 18 0,-1 3 14 16,-3 3 12-16,-1 3 6 16,-3 2 4-16,-2 1-1 0,-2 1 4 0,-2 2-2 15,-3 2 2-15,0-1-2 0,-3 2-2 16,0 1-2-16,-2 0-2 0,-1 2 4 15,-2-1-1-15,-2 0 1 16,1-3-1-16,1-2 1 0,-2-2 1 0,4 0 9 16,1 0 4-16,1-2 10 0,0 0 4 0,4 0-2 15,2 2-5-15,2-2-7 16,4 2-11-16,1-1-8 0,4 2-3 0,3-1 1 16,0 1 0-16,2-1 2 0,1-1-3 15,3-2-9-15,-2-2-42 0,1-4-34 16,-2-1-89-16,0-2-42 0,-2-4-64 15,-1-1-124-15,-4-6-29 0,2-1-133 16</inkml:trace>
  <inkml:trace contextRef="#ctx0" brushRef="#br0" timeOffset="135876.19">13858 15207 859 0,'1'-3'823'0,"-1"0"-515"0,0 1-130 0,-1 2-72 16,-1 5-32-16,0 4-35 0,-2 4-28 16,0 2-26-16,-3 3-28 0,3 4-17 0,-4 2-26 15,1 4-8-15,-1 2-2 16,0 2-9-16,-1-1 4 0,0 0 17 0,-1-2 19 16,0-2 28-16,2-1 25 0,1-4 8 15,2-2-33-15,1-2-116 0,1-4-144 16,-1-5-90-16,0-4 1 0,2 0 98 15</inkml:trace>
  <inkml:trace contextRef="#ctx0" brushRef="#br0" timeOffset="136186.91">13726 15649 331 0,'-4'3'199'15,"1"0"-17"-15,0 2-37 0,0 1-26 0,2 0-8 16,-1 3-5-16,0 2-8 16,-1 1-10-16,0 3-20 0,-1 0-6 0,2 4 0 15,-1 0-3-15,2 1 0 0,0 0-4 16,1-1 1-16,1-1 9 0,0-1 5 15,5-2 3-15,-1-3-6 0,3-3-19 16,2-4-1-16,3-4-8 0,1-2-2 16,0-4 0-16,0-3-10 0,0-5 0 0,-1-1-6 15,-4-2-1-15,-2 0 5 16,-3 2 18-16,-3 0 17 0,-1 1 10 0,-2-1-2 16,-3 1-19-16,0 0-13 15,-3 2-7-15,-3 0 1 0,-1 4-2 0,-3 2-8 16,1 3-4-16,-2 3-6 0,-1 4-8 15,2 4-5-15,0 3-24 0,3 1-29 16,1 2-32-16,3 2-29 0,2-2-15 16,1 1 4-16,2 0-4 0,1-2-18 15,2-1-44-15,1-5-94 0,1-2-123 0,-1-8-41 16,7-1-61-16</inkml:trace>
  <inkml:trace contextRef="#ctx0" brushRef="#br0" timeOffset="136537.41">13905 15339 2180 0,'-7'11'120'0,"5"-1"-84"16,-2 2-24-16,4-2-9 0,2-6-6 15,2-3-2-15,3-4-4 0,2-3 0 16,1-1 3-16,3 0 0 0,-1 2 8 16,1 1-4-16,0 1 4 0,4 2 2 15,-1 2-4-15,0 4 5 0,0 2-5 0,-1 4 0 16,0 2 1-16,0 2 1 16,0 1 2-16,-3 2 1 0,-3-1-1 0,1 1 4 15,-2 1-5-15,-2-1 6 16,-1 1-5-16,-1 3 3 0,-2-1 0 0,-1 1-7 15,-2 0-21-15,-1-3-69 16,-2 0-104-16,-2-3-143 0,-3-3-129 0,-5-4-19 16,2-2-93-16</inkml:trace>
  <inkml:trace contextRef="#ctx0" brushRef="#br0" timeOffset="136750.98">13898 15626 715 0,'-4'-2'293'0,"3"2"-82"0,0-1-40 15,3 1-17-15,2 0-13 0,1-2-29 16,1-2-22-16,1 0-18 0,1-2-9 0,2 0 4 16,1 0 2-16,2 0-6 15,2-1-10-15,3 3-20 0,-1 0-24 0,0 2-15 16,1 3-33-16,-2 2-46 0,-2 2-48 16,0 2-40-16,-2 1-22 0,-3 1-16 15,-1 1 49-15,-3 1-36 0,-1 1 38 16,-3-2 46-16,-2 1-43 0,-3-2-3 15,-1 1-168-15</inkml:trace>
  <inkml:trace contextRef="#ctx0" brushRef="#br0" timeOffset="136965.97">13864 15920 1808 0,'3'-3'413'0,"4"-2"-265"16,3-2-76-16,3-2-19 0,1-1-11 15,3 0-15-15,4-1-17 0,0-1-10 16,2 2 0-16,-1 0-27 0,0 3-53 0,-2 1-52 16,-3 3-35-16,1 1-18 15,-3 2 16-15,-2 0 13 0,0 1-16 0,2 0 34 16,0-1-63-16,2-2-20 0,1-3-48 16,-5-6-80-16,8 2 90 0</inkml:trace>
  <inkml:trace contextRef="#ctx0" brushRef="#br0" timeOffset="137341.26">14304 15218 1344 0,'1'2'502'16,"0"-1"-411"-16,1 0-66 0,2-1-21 16,0 0-1-16,3-1-1 0,0 0 0 15,1-2 5-15,3-2 27 0,-1 0 28 0,1-1 29 16,2 1 13-16,3 0-12 16,0 2-32-16,1 1-31 0,2 1-15 0,-2 3-9 15,0 1-9-15,0 3 3 0,-3 1-8 16,-3 2-13-16,-1 2-6 0,-3 2-8 15,-1 2-2-15,-5 2 5 0,-1 4 7 16,-4 2-5-16,-3 3-10 16,1 1-6-16,-4 2-9 0,-2 1-10 15,0 1-50-15,-4-2-57 0,1-1-45 0,-1-2-7 16,-1-4 32-16,2-3 1 16,0-4-34-16,-1-7 3 0,6-1-98 0</inkml:trace>
  <inkml:trace contextRef="#ctx0" brushRef="#br0" timeOffset="137644.41">14334 15516 37 0,'-3'-18'54'0,"2"0"19"0,0-2 44 0,0 5 35 16,2 4 37-16,-1 2 18 0,1 5 17 16,-1 3 23-16,1 2 3 0,0 2-24 15,0 1-47-15,1 3-41 0,2-2-40 0,1 1-31 16,-2 2-30-16,0 0-17 0,0 3-11 16,-1 2-5-16,0 1-40 0,-1 3-72 15,-3 4-47-15,-1 0-5 0,-3 3 35 16,-2 2 72-16,0-1 65 0,0 0 32 15,-2-3 10-15,1-2 6 0,0-5-4 16,0-5-9-16,3-4-4 0,0-5-7 16,1-1-16-16,0-2-10 0,1-1-6 15,0-1-1-15,2 0-6 0,1 1 2 16,1 0 2-16,2 0 1 0,1 3 1 0,4-1-2 16,2 1-2-16,0 1-4 0,3 0 4 15,0 0 0-15,1 2-1 0,0-1-4 16,2 0-6-16,-1-2-25 0,1-2-41 15,0-2-61-15,2-2-94 0,-3-1-92 16,-1-4-118-16,3 1-80 0</inkml:trace>
  <inkml:trace contextRef="#ctx0" brushRef="#br0" timeOffset="137909.93">14557 15508 94 0,'9'-19'107'0,"-2"2"-4"0,3-2 1 0,-3 6 3 15,-2 1 14-15,-1 5 19 0,1 4 16 16,-2 3 1-16,-1 6-12 0,-2 4-19 15,-2 3-16-15,-1 4-14 0,-4 4 11 16,1 1 9-16,-1 3 2 0,-2 3 3 16,0 0-8-16,-1 0-8 0,1-1-5 0,2-4-13 15,5-3-21-15,0-4-24 16,3-4-9-16,2-3-11 0,1-2-6 0,4-4-4 16,1-2-12-16,2-2-7 0,1-4-15 15,2-1-23-15,1-1-16 0,0 0-45 16,0 0 17-16,0 2-15 0,-2-1-41 15,-3 1 40-15,-2 0-27 0,-2 1-3 16,-2 1-23-16,-3-2-123 0,-3-2-146 16,0-1-148-16</inkml:trace>
  <inkml:trace contextRef="#ctx0" brushRef="#br0" timeOffset="138118.78">14440 15799 1415 0,'-3'16'871'0,"4"-2"-716"0,1 4-82 16,5-6-59-16,1-2-4 0,2-1-12 0,2-1-34 15,2-1-15-15,1-2-14 16,-1 0 9-16,0 0 26 0,1-2-6 0,-2-1-36 16,-1-4-41-16,0-2-24 0,0-3 5 15,1-6 14-15,-1-1-4 0,2-4-52 16,-2-4-156-16,-1-2-53 0,1-1-118 15</inkml:trace>
  <inkml:trace contextRef="#ctx0" brushRef="#br0" timeOffset="138475.07">14728 15249 2703 0,'-4'6'195'0,"3"-2"-150"0,2 0-36 15,4-4-14-15,2-4-9 0,2-1-18 16,3 0 0-16,-2 1 2 0,0 0 7 16,1 1 18-16,-1 2 2 0,0 2 4 15,-1 2 1-15,0 2-2 0,-1 3-2 16,0 1 4-16,-1 3-2 0,-2 1 0 15,0 1 5-15,-2 2-5 0,0 3-2 16,-2 1 4-16,0 3-1 0,-1 1-1 16,-1 1 0-16,0 0-1 15,-2 0-14-15,-1 1-15 0,-2 1-27 0,0 0-48 0,-1-1-46 16,0-2-37-16,-2-2-19 16,0 0 6-16,-1-4-1 0,1-3-15 15,0-2-56-15,0-6-78 0,0-9 36 16,14 2-66-16</inkml:trace>
  <inkml:trace contextRef="#ctx0" brushRef="#br0" timeOffset="139036.82">14884 15324 644 0,'5'-6'389'0,"1"3"-67"0,1 1-77 0,0 3-65 16,0 3-57-16,-1 1-39 0,0 2-35 15,0 2-35-15,0 2-39 0,0 2-27 16,-2 1-6-16,2 0-3 0,0-2 21 15,-2 0 20-15,-1-2 2 0,-1 0-14 16,0-2-16-16,0-1-26 0,-3 0-38 0,0-1-16 16,-3 1-19-16,-1 0 15 0,-3 2-13 15,-1 0-46-15,-3 1 5 0,-1 1 24 16,-2 1 59-16,1 1 71 0,1-1 56 16,0 0 45-16,1-3 62 0,1 0 61 15,3-1 48-15,2-1 4 16,4-2-55-16,4-2-62 0,2-1-59 0,2-1-34 15,4-3-14-15,2 0-12 0,1-2-3 16,1 1 0-16,0-1-1 0,-1 1 2 16,-1 0-2-16,-3 1-8 0,0-1-5 15,-2 2-10-15,0-1-17 0,0-1-79 16,-1-1-36-16,0-2-54 0,-1-1-9 0,0-2 65 16,0-2 2-16,1-2 54 0,0-1 31 15,3-1-4-15,-2-3 28 0,-1 1-2 16,2-1 6-16,-2-3 15 0,-1 0 10 15,0-2 6-15,-1-1 2 0,0 3 6 16,-1 1 16-16,-2 3 30 0,1 2 38 16,0 3 47-16,1 3 41 0,0 4 25 15,0 3 4-15,-1 2-13 0,1 2-24 0,-1 3-25 16,-1 3-17-16,0 4-27 16,-1 5-34-16,-2 5-30 0,0 7-16 0,-2 3-6 15,1 2-5-15,-1 1 0 0,1 0-9 16,0 0-7-16,1 2-3 0,-1 1-3 15,2-1-3-15,0-1-15 0,1-4-29 16,1-5-41-16,-1-2-74 0,1-6-78 16,-1-6-114-16,-3-6-53 0,4-3-12 15</inkml:trace>
  <inkml:trace contextRef="#ctx0" brushRef="#br0" timeOffset="139254.32">15238 15174 1021 0,'7'0'372'0,"-1"3"-131"16,1 4-107-16,-3 7-60 0,-3 6-35 15,-3 7-24-15,-3 6-23 0,-1 4-23 0,0 5-9 16,-2 3 0-16,0 0 16 0,-1 0 18 16,-1-1 5-16,2-1 3 0,0-1 2 15,0-3-1-15,2-3 2 0,1-6-8 16,2-4-33-16,1-5-61 0,3-4-82 15,0-6-100-15,0-6-87 0,12 4-137 16</inkml:trace>
  <inkml:trace contextRef="#ctx0" brushRef="#br0" timeOffset="139577.22">15393 15120 2364 0,'-3'15'288'0,"1"0"-215"0,0 5-56 0,0 2-32 15,1-2-27-15,-3 3-32 0,3 1-31 0,-3 2 3 16,-2 1 23-16,0 4 31 0,-1 0 29 16,0 1 31-16,0-2 40 0,0-4 33 15,2-4 13-15,2-3-10 0,2-4-35 16,2-4-30-16,2-1-15 0,3-5-8 15,2-3-4-15,2-4-9 0,3-2-1 16,2-4-12-16,1-1-12 0,1-1-9 16,1 1-25-16,-1-1-19 0,0 0-31 15,0 1-35-15,-2 1-78 0,-2 3 13 16,-3 0-25-16,-2 0-35 0,-5 1-49 0,8 8-173 16</inkml:trace>
  <inkml:trace contextRef="#ctx0" brushRef="#br0" timeOffset="139955.03">15212 15740 1607 0,'3'10'450'0,"3"-2"-339"16,1 1-46-16,4-6-28 0,1-3 3 0,3-3-10 15,3-2-19-15,1-1-11 0,0 0-38 16,-1 0-44-16,-2 1-46 0,-3-1-38 15,2 1 3-15,-2-1 20 0,-2 0 41 16,-1 1 44-16,-1-1 32 0,-3 1 28 16,-1 1 19-16,-2 1 4 0,0 0-2 0,-1 2-3 15,-2-2-13-15,-1 5-5 0,-1 0 6 16,-3 1-3-16,0 3 6 0,-2 4 22 16,-1 3 29-16,2 2 41 0,0 5 33 15,1-1 18-15,1 3-5 0,1-1-28 16,1 2-36-16,1-2-36 0,1-1-30 15,0-2-11-15,3-2-7 0,0-1-5 16,2 0-1-16,1-3-6 0,1 0 0 16,1-3-1-16,1-1 6 0,0-2-8 15,2 0-31-15,1-4-90 0,4-3-44 16,0-4-112-16,1-6-170 0,-2-5-20 16,2-3-128-16</inkml:trace>
  <inkml:trace contextRef="#ctx0" brushRef="#br0" timeOffset="140473.79">15565 15355 1579 0,'-4'3'258'0,"3"-1"-180"15,1-1-53-15,3-2-14 0,4-1 0 0,1-1-1 16,1-1 15-16,0-2 26 0,1 2 14 16,1 0 9-16,1 2 0 0,-1 2-14 15,1 0-6-15,1 3-5 0,2 1-15 16,0 2-15-16,1 0-8 0,1 2-5 15,1 1-6-15,-1 2 1 0,-2-2 1 16,0 1 1-16,-4 0 3 0,-1 0 5 16,-3 2 3-16,-2-1 1 0,-4 2-1 15,-2 0-1-15,-2 3-17 0,-1 1-29 16,-4 1-22-16,-2 4-10 0,-2-1 10 16,-3 2 28-16,2-2 26 0,-1-2 16 15,0-1 14-15,1-2 6 0,1-3 2 0,4-1-5 16,1-1-5-16,3-2-11 0,2-1-2 15,1-2-3-15,3-1-10 0,1 0 3 16,3-2-1-16,1 0 1 0,2 1 11 16,3-3 2-16,2 0 6 0,2-1-4 15,1-1-5-15,0 1-3 0,4 0-6 16,-1 1-5-16,2-1-8 0,-1 0-37 16,-1-1-106-16,-1 0-94 0,-1-4-149 15,-2-1-225-15,-2-3-192 0</inkml:trace>
  <inkml:trace contextRef="#ctx0" brushRef="#br0" timeOffset="140827.35">15894 15277 1940 0,'3'1'352'16,"3"0"-308"-16,1 0-35 0,2-1-9 0,0-1-6 16,2-1-18-16,-1-2-3 15,1 2 0-15,0 0 10 0,-1 0 23 0,1 1 11 16,-1 1 4-16,-1 1-2 0,0 0-2 16,0 2-8-16,0 1-2 0,-1 3 4 15,-2 0-1-15,-1 1 3 0,0 3-3 16,-1 3-2-16,0 3 0 0,-1 3 2 15,0 4 1-15,-1 1 1 16,-2 2-1-16,0-1-2 0,-2 2-1 0,-3-1-14 16,2 0-36-16,-1-3-43 0,-1 0-52 15,0-3-36-15,1-2-12 0,0 0-5 16,1-1-15-16,1-3-34 0,0-2-71 0,-2-6-24 16,5-3-85-16</inkml:trace>
  <inkml:trace contextRef="#ctx0" brushRef="#br0" timeOffset="141333.04">16245 15342 1035 0,'2'3'673'0,"0"3"-343"16,1 2-97-16,0 3-74 0,-1 4-45 16,-1 1-54-16,-1 3-29 0,-1 3-20 15,-2 1-14-15,-2 3-29 0,0 1-33 16,-4 1-20-16,0-2 10 0,2 1 25 15,-1-3 27-15,2-2 19 0,2-3 2 16,0-5-1-16,2-2 5 0,1-6-2 16,2-4 0-16,1-4 4 0,2-5-1 0,2-4 5 15,0-2-1-15,1-3-5 0,-1-3-2 16,2 1-6-16,1 1-3 0,-3 1 1 16,1 4-5-16,-1 2 1 0,1 3 6 15,0 2 1-15,1 0-2 0,0 2-8 16,1 0-15-16,-1 0-34 0,-2 1-48 15,-1 0-58-15,0 0-41 0,-2 0 14 16,-1-1 47-16,-1-1 60 0,-1-1 44 16,1-1 19-16,-1-3 10 0,0-2 20 15,0-3 38-15,1-1 30 0,1 1 13 0,0-2 2 16,0 3-18-16,1 1-16 16,-1 2-10-16,1 3-8 0,-1 0 18 15,0 4 45-15,0 5 33 0,-2 3 23 0,0 4-17 16,-1 2-38-16,0 4-28 0,-1 5-16 15,-1 1-8-15,-1 5-7 0,0 2-3 16,-1 3-6-16,1 0-8 0,0 1-9 16,1-3-10-16,1 0-6 0,0-3-5 15,2-3-27-15,1-3-45 0,2 0-76 16,0-6-108-16,1-3-118 0,0-5-157 0,-3-8-107 16,3 0 237-16</inkml:trace>
  <inkml:trace contextRef="#ctx0" brushRef="#br0" timeOffset="141659.38">16505 15129 2646 0,'-1'9'221'0,"1"-1"-148"16,1 1-54-16,3 0-14 0,2-1-4 15,2-1 1-15,3 0-2 0,-1-2-2 16,2 2 1-16,-1 1 1 0,-1 1 0 16,1 3 1-16,-2 2-1 0,-1 2 2 0,-2 4 3 15,-2 3 5-15,-1 6 25 0,-2 3 16 16,-3 4 14-16,-1 3 9 0,-2-1-19 16,0 4-12-16,-1 1-18 15,-1 2-16-15,-1 0-4 0,-1-1-5 0,-2-1-5 16,1-2-2-16,-2-2-13 0,1-2-27 15,-1-4-22-15,1-1-36 0,-1-4-49 16,2-4-89-16,1-5-174 0,0-7-328 16,1-6-271-16</inkml:trace>
  <inkml:trace contextRef="#ctx0" brushRef="#br0" timeOffset="144832.54">10434 14977 1690 0,'-10'7'415'0,"1"-2"-274"16,-3 1-13-16,3-4-13 0,-1-1-14 15,1-1-35-15,1 2-24 0,-2 1-10 16,-2 1-1-16,-3 3 2 0,1 4 7 0,-3 1 5 16,-2 2-9-16,3 4-9 0,-1 5-16 15,1 2-2-15,-1 4-6 0,2 3 2 16,-2-2-1-16,3 1-2 0,2-1-1 15,2-2 3-15,1 0-4 0,1-1 1 16,4-2 5-16,1 0-6 0,3-3 1 16,3-1-1-16,3-1-1 0,3 0 2 15,1 2-2-15,2 1-17 0,1 3-48 16,1 0-85-16,1-1-122 0,0-4-174 16,0-3-183-16,3-3-293 0</inkml:trace>
  <inkml:trace contextRef="#ctx0" brushRef="#br0" timeOffset="145359.62">10647 14947 1757 0,'1'-8'212'15,"1"2"-163"-15,0-1-32 0,-1 4-9 16,0 2-2-16,-1 3-7 0,-1 2-9 0,-1 1-2 16,-1 2 1-16,-1 3 14 0,1 1 29 15,-1 3 23-15,1 0 20 0,0 2 10 16,0 3-4-16,0-1-1 0,-1 3-6 15,1 4-5-15,-2 1-8 0,3 5-11 16,-1 1-10-16,-1 1-7 0,3 1-8 16,-1 2-7-16,-1-1-6 15,1 2-4-15,-1 2-3 0,1-3-5 0,1-2 0 0,1-4-7 16,0-5-21-16,0-2-21 16,1-3-26-16,1-2-19 0,-1-3-28 0,3-5-77 15,-1-4-91-15,0-4-117 0,-1-4-111 16,9 3-142-16</inkml:trace>
  <inkml:trace contextRef="#ctx0" brushRef="#br0" timeOffset="145571.25">10859 15027 2403 0,'-3'4'300'0,"1"-2"-224"16,1 0-49-16,2-1-67 0,-1 0-102 15,0-3-155-15,-1-1-165 0,-2-5-74 0,1-4 32 16,-4-5 69-16,6 3 111 0</inkml:trace>
  <inkml:trace contextRef="#ctx0" brushRef="#br0" timeOffset="145801.42">10853 15220 1695 0,'-2'12'329'16,"4"0"-112"-16,-2 3-66 0,2-1-40 0,-1 3-34 16,0-1-45-16,0 2-17 15,0 2-10-15,-1 1-15 0,0 3-4 0,-3-2-4 16,0 1 1-16,-2-4 10 0,0-2 9 15,0-1 18-15,0-3 14 0,-1-1 11 16,3-2 2-16,0-2-16 0,2-2-47 16,-1-4-113-16,4-2-147 0,-1-3-164 15,-1-4-155-15,1 4-172 0</inkml:trace>
  <inkml:trace contextRef="#ctx0" brushRef="#br0" timeOffset="146199.73">11020 15228 546 0,'5'-6'468'0,"-1"3"-185"16,-1 0-9-16,0 4-23 0,-3 3-14 0,-1 4-49 15,-1 4-63-15,-1 4-40 16,-3 4-22-16,2 3-9 0,-2 1-8 16,1 4-12-16,-1 0-15 0,1 0-12 0,0 0-4 15,1-3-5-15,-1 0-2 0,1-3-3 16,0-3 1-16,0-1 1 0,0-4 3 15,1-4 5-15,2-3 1 0,1-3 4 16,1-3-2-16,4-4-1 0,3-2-3 16,1-6-2-16,2-4-2 0,3-5-1 15,-2-3-4-15,1-2-7 0,-2 2-5 16,3 2-2-16,-3 2 8 0,0 7 3 16,-1 4 6-16,-3 5 0 0,3 4 1 15,-4 3 5-15,0 1 1 0,-1 3 7 0,-1 1 4 16,1 2 2-16,0 0 6 0,0 0-2 15,0 2-4-15,-2 3-6 0,0 1-7 16,-1 3-1-16,-2 3-15 0,0 0-23 16,0 2-47-16,0-3-76 0,0-3-86 15,0-3-60-15,0-6-37 0,0-4-40 16,0-6-18-16,-1-6-29 0,2-5 157 16</inkml:trace>
  <inkml:trace contextRef="#ctx0" brushRef="#br0" timeOffset="146490.65">11274 15062 2909 0,'-1'13'189'0,"1"0"-154"0,1 5-32 16,3 2-27-16,-1 0-40 0,1 1-68 15,0 3-55-15,0-2 2 0,-1 3 42 16,-2 1 64-16,-1 1 58 0,-2 2 38 16,0 2 20-16,-1 1 21 0,0-1 15 0,1-1-7 15,-1-3-17-15,0-3-22 16,1-4-17-16,-1-1-23 0,0-2-24 0,0-3-40 16,1-4-74-16,0-2-83 0,0-4-68 15,1-3-54-15,0-4-37 0,0-4 3 16,2-1-105-16</inkml:trace>
  <inkml:trace contextRef="#ctx0" brushRef="#br0" timeOffset="146801.57">11492 15263 916 0,'2'-2'492'0,"0"1"-179"15,0 1-76-15,-2 1-80 0,-2 1-47 16,-2 2-49-16,-2 2-29 0,-4 2-10 15,-3 0-5-15,-2 3-6 0,-3 1-4 16,-3 4 1-16,0 2 10 0,0 1 14 16,-1 2 6-16,4 0 4 0,1-1-16 0,2 1-13 15,4-2-7-15,3-1-6 16,2-2-3-16,4-1-2 0,2-2 1 0,2 0 4 16,3-3 3-16,2-1 3 15,2-2 4-15,2 0-2 0,2 1-1 16,2 0 3-16,-1 0-4 0,1 1-1 0,0 0-2 15,1 1-4-15,-2 0-9 0,1-1-4 16,-2 0-41-16,-1 0 0 0,-2 1 6 16,0-1-62-16,-1-1-24 0,-3-3-186 15,-2-3-209-15,-9-5-192 0,4-3 225 16</inkml:trace>
  <inkml:trace contextRef="#ctx0" brushRef="#br0" timeOffset="147108.26">11592 15042 3008 0,'2'3'74'0,"4"1"-53"0,2 0-31 0,4-2-30 15,3-5-49-15,1-1-64 0,0-2-30 16,0-1 18-16,-1 1 41 0,-1 2 46 16,-2 1 29-16,1 2 14 0,-2 2 7 15,-1 0 12-15,-1 1-18 0,-2 1-39 0,0 0-32 16,-4 1-24-16,-1 0-18 0,-4 2-11 16,-1-1-54-16,-4 0-83 0,-2-1-47 15,0 0-124-15</inkml:trace>
  <inkml:trace contextRef="#ctx0" brushRef="#br0" timeOffset="147551.6">11614 15166 1692 0,'9'-4'238'0,"0"0"-123"0,4-2-64 0,1-1-22 16,-1 1-15-16,1 1-10 0,-1 1-4 15,-1 1-5-15,-1 2-1 0,-1 3 2 16,-3 2-1-16,-1 1 8 0,-1 0 0 15,-1 0 3-15,-1-1 0 0,0 0 2 16,-1-2 7-16,-1 0 2 0,0 0 4 16,0-1-4-16,-2 0-3 0,1 0-1 15,-2 0 2-15,-1 2 0 0,-1 1-5 0,-1 3 1 16,-2 1-2-16,-2 1 0 0,-1 1 4 16,0 1 4-16,0 4 4 0,0-1 6 15,1 2 9-15,2 1 9 0,1-1 6 16,2-1 6-16,3 0 2 0,1 0-9 15,3-1-11-15,4-2-16 0,0-1-8 16,2-1-7-16,3-4-5 0,2-3 1 16,1-5-6-16,0-3 5 0,1-3-4 15,0-2 1-15,-2-1 3 0,-1 1-5 16,-3 0 2-16,-2 2 5 0,-2-2 2 0,-3 3 3 16,-3-1 3-16,-2 0 2 15,-2-1-3-15,-2 0-7 0,-1-2-14 0,-1 1-16 16,-1 1-19-16,0-2-26 0,0 1-29 15,0-2-13-15,0 2-23 0,1 2-38 16,1 2-56-16,2 1-58 0,3 2-11 16,1 2 41-16,3 1 31 0,1-1-17 15,-1-4-24-15,7 2-33 0</inkml:trace>
  <inkml:trace contextRef="#ctx0" brushRef="#br0" timeOffset="147841.35">11999 14963 453 0,'11'-3'457'0,"1"2"-38"15,3 0-65-15,-5 6-120 0,-3 1-106 16,-3 3-67-16,-2 3-37 0,-3 3-21 16,-3 3-7-16,-3 2-3 0,-2 2 2 15,-3 3 5-15,1-1 8 0,1 2 19 16,0-3 36-16,3 1 41 0,1-2 21 0,0 1-8 16,2-3-27-16,3-1-35 0,1-1-26 15,2-6-12-15,2-4-3 0,2-3-10 16,0-4-4-16,1-2-5 0,1-2-5 15,0-3 7-15,0-2-4 0,0-1 7 16,2-1 3-16,-2 0-3 0,1 2-3 16,0 1-25-16,-2 0-30 0,0 1-33 15,-1 1-25-15,-1 1-18 0,-1 1-25 16,-2 1-9-16,0 2-33 0,-2-2-71 16,-1 2-87-16,-3-3-65 0,1 4-88 0</inkml:trace>
  <inkml:trace contextRef="#ctx0" brushRef="#br0" timeOffset="148307.34">11955 15308 384 0,'-8'9'227'16,"0"0"-2"-16,1 5-27 0,1-2-43 0,3 1-52 15,1 0-34-15,1 2-22 0,-1 1-5 16,1 1-1-16,1 2-5 0,0-2-10 16,0 0-5-16,0 0 33 0,2-4 45 15,-1-2 40-15,1 0 26 0,-1-1-21 16,1-2-36-16,-1-2-31 0,0-2-30 15,0-4-18-15,-1-2-16 0,-1-2-13 16,-1-1-8-16,0 0-6 0,0-1 3 16,-1-2-1-16,1 2 4 0,0 0-1 15,2 0-1-15,1 1-1 0,2-2-4 0,2-1 1 16,1-1 1-16,3-1 7 16,0 0 4-16,0 2-1 0,2 1 5 15,1 1-4-15,2 1 2 0,0 1-1 16,1 0-1-16,0 2 2 0,-2 3 3 0,-1 3-1 15,-2-1-1-15,-2 2 2 0,-3 0 3 16,-1 3 5-16,-4 2 2 0,-2 3 2 16,-3 2-5-16,-2 0-1 0,2 0-2 15,-4 0-4-15,0-3 0 0,-2-1-4 16,0-2-1-16,0-1 2 0,1-2-1 16,0-1 2-16,0-1-1 0,0-4 7 15,1 0-3-15,1-2 4 0,2-1 0 16,1 0-8-16,2 1 6 0,1 2-6 0,2 0 0 15,2 1-3-15,0 0-10 0,3 4-7 16,0 0-25-16,0 1-23 0,1 2-31 16,0-2-44-16,3-1-47 0,0-2-58 15,1-3-72-15,-1-3-96 0,9 7-144 0</inkml:trace>
  <inkml:trace contextRef="#ctx0" brushRef="#br0" timeOffset="149093.94">12326 14888 3175 0,'-1'12'114'0,"1"1"-86"0,-1 4-51 16,1 2-50-16,-2-2-69 0,-1 2-103 15,-1-1-75-15,-2 0-19 0,-4-2 52 16,-1 1 99-16,-3 3 110 0,-1 2 109 16,0 1 69-16,-1 1 32 0,0-1 7 15,4-2-25-15,-2-2-25 0,3-4-10 0,2-1-8 16,2-4-21-16,1-3-28 0,4-2-59 16,0-3-72-16,2-4-49 0,2-2-8 15,0-4 35-15,4-1 56 0,1-4 48 16,2 1 24-16,1-1 19 0,4 0 10 15,-1 2 9-15,2 0-1 0,2 3-3 16,-2 1 1-16,1 4 6 0,1 1 12 16,-1 3 10-16,-2 2 4 0,0 1 0 15,0 2-13-15,-2 0-12 0,-1 1-6 16,0 1-7-16,1-1-7 0,-1 1-3 16,-2-2-10-16,-1 2-21 0,-1-1-40 15,-3 2-45-15,0 1-47 0,-3 1-59 0,-3 0-74 16,-2 2-31-16,-2 2 20 15,-1-2 89-15,-2 1 96 0,0-2 51 0,-1-1 4 16,-2-1-23-16,1-1-4 0,-1 0 14 16,-1 0 50-16,0 1 60 0,1-2 48 15,-1-2 36-15,-1-1 7 0,-1-1-25 16,0-1-5-16,2-1 13 0,3-1 19 16,0 0 12-16,6 0-9 0,1-1 8 0,1 0 5 15,4 0 3-15,0 0 0 0,1 0-29 16,2 1-25-16,2-1-30 0,2-1-33 15,2 0-16-15,2-2-15 0,1 1-9 16,2-1 2-16,-2 1-1 0,-1 2 0 16,2 0-2-16,-2 1 1 0,1 1-4 15,-2-1-11-15,-1 0 0 0,-4-1-2 16,-1 0 5-16,-3 1 8 0,-2-2 8 16,-2 0-2-16,-1 0-1 0,-1-1-1 15,-2 0 1-15,0 0-1 0,-3 0 2 0,1 0 1 16,0 2 2-16,-1 3-2 0,0 2 12 15,0 1 8-15,1 3 9 0,-1 0 8 16,3 3 1-16,0 0-7 0,1 2-7 16,1 0-12-16,1 2-8 0,1-1-4 15,1 0-3-15,1 1-4 0,0-1-2 16,2 0 2-16,1 1-5 0,1-2-9 16,1 0-17-16,1-1-57 0,0 0-114 0,0-4-165 15,-1-2-199-15,1-2-369 0</inkml:trace>
  <inkml:trace contextRef="#ctx0" brushRef="#br0" timeOffset="149481.04">12515 14904 3025 0,'0'11'80'0,"2"0"-61"0,0 3-21 16,4-1-24-16,0-2-28 16,2 0-19-16,2 0-3 0,-1 2 20 0,-2 3 35 15,0 4 37-15,-2 1 30 0,-1 3 21 16,2 1 18-16,-1 2-3 0,-1 0-12 15,1 3-19-15,-2 0-13 0,-2 4-15 16,-1 2-7-16,-2 5 4 0,-3 2-2 16,-3 4 2-16,-1 0 2 0,0 0-4 15,0-1-5-15,1-2-2 0,-3-2-8 16,1-5-3-16,1-3-12 0,-1-4-29 0,2-5-38 16,1-3-56-16,-2-5-73 15,2-2-98-15,-1-3-158 0,-2-4-293 16,1-2-209-16</inkml:trace>
  <inkml:trace contextRef="#ctx0" brushRef="#br0" timeOffset="154026.19">2274 16762 2200 0,'-11'16'128'0,"1"-3"-105"16,0 3-5-16,2-3-4 0,5-5-11 0,1 1-5 16,0 3-5-16,-1 1-1 0,0 2 0 15,-1-1-2-15,0 0 5 0,1 2 2 16,1 0 0-16,0 1 8 0,2 1 4 16,0 2-5-16,2 2-2 0,1 7-2 15,2 4-6-15,2 4 4 0,1 2 5 16,1 0-4-16,1-1 1 0,0-5-3 15,3-3-5-15,3-5 4 0,0-3 1 16,1-4 1-16,1-6 10 0,1-7 1 16,1-9 6-16,1-8 11 0,2-7-2 0,-1-9 4 15,0-5-8-15,-2-2-3 0,-2-2-1 16,-3 0-5-16,-2 4 0 0,-3 3 0 16,-1 6-2-16,-4 4 7 0,-2 6 3 15,-3 5 7-15,-2 2-1 0,-1 2 1 16,-2-1-4-16,-2 2-2 0,0 0-4 15,-2 0-1-15,-1 1-2 0,1 1-5 16,0 2 7-16,0 2 13 0,0 2 0 16,4 5 2-16,0 4-5 0,5 5-15 15,1 8 2-15,4 5-4 0,2 5 7 0,1 2-6 16,3 0-6-16,-2 0-1 16,2-1-9-16,2-2-17 0,-2-2-43 0,2-3-41 15,-1-5-34-15,-1-6-31 0,0-7-17 16,-3-6 0-16,-1-5 19 0,-1-4 47 15,-2-4 57-15,-1-3 25 0,-2-5-47 16,1-2-116-16,-3-6-162 0,1-2-280 16</inkml:trace>
  <inkml:trace contextRef="#ctx0" brushRef="#br0" timeOffset="154580.29">2835 16774 1558 0,'-9'15'137'0,"0"-1"-61"0,-2 2 5 16,2-2-12-16,-1-3-8 0,2-1-15 16,0 1-7-16,0 0-3 0,1 0-11 15,0-1-12-15,0 1 5 0,-1 3 13 16,2 1 4-16,2 4-2 0,1 4-20 15,0 2-14-15,1 6-8 0,0 1-5 0,0 4 8 16,0 1 1-16,-1 0-1 0,1-2 7 16,0 0-2-16,0-1 7 0,-1-6 20 15,1-3 19-15,-1-6 16 0,0-6 6 16,3-4-14-16,-2-4-19 16,2-2-12-16,0-4-11 0,2-5-3 15,1-4-3-15,0-5 0 0,1-3-4 0,0-6 2 16,2-1-3-16,0-4-1 0,2 0-2 0,0 1 1 15,2 0 0-15,0 5 1 16,1 3 1-16,-1 4 0 0,1 6 0 0,1 3-3 16,0 4 1-16,1 1 2 15,-1 3 10-15,2 3 15 0,-3 2 13 0,0 1 11 16,-1 2 1-16,-1 1-10 0,0 1-9 16,-3 2-11-16,-1 3-5 0,0 3-4 15,-2 1-6-15,1 5-3 0,-2 1 1 16,0 4 1-16,-1 0-6 0,-1-1-3 15,0-3-22-15,1-4-34 0,0-6-40 16,-1-5-56-16,1-5-97 0,0-3-126 16,-2-5-105-16,1-3-19 0,-1-4 111 0,1-3 131 15,1-1 114-15,2-4 88 0,2 1 38 16,0 0 18-16,3-1 4 0,-1 1 0 16,-2-3 0-16,4-1 0 0</inkml:trace>
  <inkml:trace contextRef="#ctx0" brushRef="#br0" timeOffset="154905.37">3145 16561 2139 0,'-2'10'230'0,"0"-1"-144"15,0 4-32-15,1-1-25 0,1 1-10 0,1 2-16 16,1 3-3-16,-2 5-3 15,0 2-5-15,-2 5-6 0,-1 0-4 16,0 5 3-16,-1 2 2 0,-1 3 9 0,1 2 4 16,-2 1 3-16,1 1 14 0,2-1 17 15,0-2 12-15,2-4 5 16,1-1-14-16,2-4-16 0,-1-2-9 0,1 0-7 16,-1-2-2-16,2 0 2 0,0-1-5 15,0-2 0-15,0-3-20 0,0-3-28 16,0-5-42-16,1-5-39 0,-1-3-60 15,0-5-25-15,0-3-10 0,-1-4-2 16,0-4 11-16,0-3-24 0,-1-6-48 0,-4-6-22 16,4 3-89-16</inkml:trace>
  <inkml:trace contextRef="#ctx0" brushRef="#br0" timeOffset="155134.38">3339 16814 2213 0,'-7'4'833'0,"2"-2"-772"16,-1 0-33-16,1-2-11 0,2-3-27 16,1-1-45-16,-1 0-62 0,-1 1-74 15,2-1-68-15,-1 0-62 0,0 1-46 16,-1-1-40-16,1-1-18 0,0 2 47 0,-1 1 48 15,2 4 110-15</inkml:trace>
  <inkml:trace contextRef="#ctx0" brushRef="#br0" timeOffset="155318.1">3299 17131 382 0,'5'23'297'16,"2"-2"-43"-16,-1 6 37 0,-1-8 35 15,-2-3-15-15,-1-4-53 0,-1-2-65 16,1-3-55-16,-1-1-33 0,-1-2-25 15,1 1-16-15,-1-2-21 0,0 0-17 0,0 0-23 16,0-1-49-16,0 0-71 0,0 0-85 16,0-1-79-16,0-1-63 0,0-1-34 15,-1 0-35-15,-1-2 28 0,0 1-67 16</inkml:trace>
  <inkml:trace contextRef="#ctx0" brushRef="#br0" timeOffset="155869.1">3525 16774 2095 0,'-3'0'325'0,"-1"1"-188"15,0 2-37-15,-1 2-43 0,3 2-23 16,0 4-21-16,0 7-19 0,-2 5-4 15,1 6 0-15,1 3 2 0,-1 3 5 0,2 1-5 16,0 0-1-16,1 1 1 0,0 0-1 16,1 1 5-16,0 0 8 0,0 0-6 15,0 0 5-15,0-1-4 0,0 0-4 16,0-2 6-16,-1-5-1 0,1-3 2 16,1-5 1-16,0-4-3 0,1-4 0 15,-1-3 2-15,0 0-2 0,1-1-7 16,0-3-7-16,0-6-20 0,-1-7-12 0,0-4-11 15,0-3-9-15,1-2-10 16,-1-5-14-16,0-6-1 0,0-6 9 0,0-2 27 16,0-1 29-16,1 0 16 0,0 4 11 15,1 0 12-15,1 5 14 0,0 1 16 16,3 5 8-16,0 1-1 0,0 4-15 16,1 3-12-16,2 2-11 0,1 3-5 15,1 2-1-15,0 2 0 0,-1 1 0 16,-1 1-1-16,2 2 5 0,-3 1 8 15,1 2 33-15,-1 2 15 0,0 2 0 16,0 1 15-16,-2 3-24 0,0 2-11 16,-2 2-4-16,0 1-20 0,0 1-11 0,-1 2-4 15,1 0-2-15,0 3-5 0,-1-2 0 16,1 1 2-16,-2 1-6 0,0-1-19 16,0 0-26-16,-2-2-43 0,0-3-67 15,-2-1-63-15,-2-4-58 0,2 0-64 16,-5-2-84-16,-12-10-148 0,10 7 86 0</inkml:trace>
  <inkml:trace contextRef="#ctx0" brushRef="#br0" timeOffset="156270.18">3797 16745 2440 0,'-4'8'384'0,"3"-1"-369"16,0 4-20-16,3-1-8 0,2-1-33 0,0 5-38 15,0 4-44-15,-1 2-25 16,-1 7 19-16,-2 2 33 0,0 3 48 0,0-1 28 16,-1 3 23-16,1 0 14 0,1-1 20 15,1 2 28-15,1 0 15 0,2 0 6 16,1 1-6-16,0 0-14 16,-1-2-17-16,1-2-19 0,0-2-19 15,1-5-52-15,-1-3-70 0,0-6-76 16,0-4-61-16,-3-4-60 0,1-4 6 0,-2-2-36 15,-1-5-15-15,-3-6 23 0,5 1 73 16</inkml:trace>
  <inkml:trace contextRef="#ctx0" brushRef="#br0" timeOffset="156632.22">4112 16940 1845 0,'-5'12'702'16,"1"0"-614"-16,-3 5-43 0,0-3-9 0,0-1-20 15,-4 3-28-15,-1 1-30 0,-2 2-30 16,-2 4-6-16,-3-1 14 0,1 1 29 16,0-2 26-16,0-2 10 0,2 0 2 15,1-1 2-15,-1 2 2 0,2 1 0 16,1 1 0-16,3-1-4 0,0-2 4 15,4-2 13-15,3-2 9 0,2-4 6 0,2-2-6 16,3-3-12-16,3-3-11 0,4-1-1 16,2-1-5-16,6-1 0 0,3 1 0 15,1 0-1-15,3 1-1 16,0 1 0-16,3 3-26 0,-2 0-40 0,0 0-34 16,-2 0-37-16,-2-1 10 0,-2 1 39 15,-2-1 36-15,-1-1 37 0,-4 0 13 16,-2-2-80-16,-3 0-76 0,-1-3-146 15,-5-3-197-15,-3-1-134 0</inkml:trace>
  <inkml:trace contextRef="#ctx0" brushRef="#br0" timeOffset="157528.34">3291 17175 832 0,'0'-1'86'0,"1"1"-63"0,0 1-7 15,0-1-6-15,-3 3-7 0,0-1-12 0,-1-1-12 16,0-2-6-16,-1-1 2 0,-1-3 9 16,1 1 10-16,-1-1 23 0,0 2 36 15,1 1 46-15,-1 2 43 0,3 1 17 16,-1 3-13-16,1 1-24 0,1 4-28 16,0 0-12-16,0 2-17 0,0 1-19 15,1 0-11-15,0 0-13 0,0-1 1 16,0-1-4-16,0-1-1 0,0 0-2 15,0 0-7-15,-1-1 10 0,1 0 22 16,0-1 44-16,0-1 25 0,0-1 11 0,1-1-14 16,0 1-28-16,1 1-22 0,-1 0-10 15,3 1-9-15,-1 1-14 0,0 2-2 16,2 0-11-16,-1 3-2 0,1-1-4 16,-1 0-4-16,-1 0 1 0,1 1-4 15,-2-3-3-15,0 0-3 0,0-3-9 0,-1-1-9 16,1-2-10-16,-2-1-17 15,1-1-21-15,0-1-30 0,0-1-55 0,0-1-89 16,0 0-109-16,0-3-106 16,-5-5-67-16,5 1-17 0</inkml:trace>
  <inkml:trace contextRef="#ctx0" brushRef="#br0" timeOffset="158390.51">4388 16777 1461 0,'-8'-1'285'0,"2"-2"-202"0,-2-2-12 16,3-1-10-16,1 1-15 0,1 2-13 0,0 0-13 16,1 1-7-16,-1 1 0 0,1 1 1 15,-1 1 3-15,0 2-2 0,-1 0-2 16,0 2-4-16,0 1-2 0,1 2 2 16,-1 2 2-16,1 1 7 0,0 1 4 15,0 3-2-15,0 1-5 0,2 3-9 16,0 3-6-16,0 0 0 0,0 3 2 15,2-1-2-15,0 0-6 0,1-2 0 16,2-2 1-16,0-1 4 0,1-2 11 16,2-2 4-16,3-1-2 0,-1-2-3 0,2-1-8 15,0-2 4-15,2-2-4 0,2-1 7 16,1-3 1-16,1-2 3 0,1-2 9 16,-1-1-1-16,-1-2 1 0,0 0-4 15,-3 0-7-15,-1-1-6 0,0 1-9 16,-1 1-20-16,-3 1-23 0,-2 0-29 0,-2 0-46 15,-1 0-39-15,-2 0-49 0,-3 0-106 16,-4-2-131-16,-2 0-234 0</inkml:trace>
  <inkml:trace contextRef="#ctx0" brushRef="#br0" timeOffset="158841.82">4371 17149 519 0,'-5'14'120'0,"2"1"-87"0,-1 2-29 16,2-1 1-16,-1-4 23 15,0 1 25-15,1-3 40 0,-1-2 58 0,2-2 40 16,1-2 33-16,0-4 15 0,2 0-14 16,2-3-23-16,1 0-25 0,3-2-29 15,1 1-35-15,3-1-37 0,0 0-26 16,2 2-21-16,1 0-21 0,3 2-5 16,0 2-6-16,0 0 0 0,0 1 1 15,-4 0-4-15,3-1-2 0,-2 0-4 16,-1-1 3-16,-2-1 1 0,0 0 6 15,-1-1 2-15,-2 0 3 0,-2 1 2 16,-1-1-2-16,-2 1-1 0,-1 0-4 16,-2 0 1-16,0 1-4 0,-2 0 2 0,0 1-5 15,-1 1-8-15,-1 1 1 0,-2 2-1 16,0 1 8-16,-1 1 7 0,-1 1-2 16,-1 1 4-16,0-1 2 0,-1 4-7 15,0-1 5-15,1 1-4 0,0 1 5 16,2 3 7-16,-1 0 4 0,4 0 9 15,1 1 5-15,1-3 4 0,2-2-8 16,1 1-7-16,2-1-10 0,3-1-4 16,1-1 1-16,2-1-6 0,2-2 5 0,1 4-4 15,3-3-6-15,0-1 11 0,1-1-4 16,3-5 1-16,-1-1-5 0,3-1-42 16,-3 0-73-16,1-5-118 0,0-2-185 15,-4-5-240-15,-1 1-172 0</inkml:trace>
  <inkml:trace contextRef="#ctx0" brushRef="#br0" timeOffset="159495.79">5180 16735 550 0,'-6'0'218'0,"2"2"-52"16,0 0-43-16,1 3-39 0,3-2-23 15,0 0-21-15,0 0-13 0,1 0-5 0,1 0-1 16,0-1 9-16,0 1 17 0,1 0 21 16,0-1 22-16,1-1 9 0,1-1 3 15,1 0 0-15,0 0 1 0,1 0 6 16,3-1-6-16,0 0-10 0,1 0-24 16,1 1-25-16,2-1-14 0,0 1-13 0,1-2-2 15,0 1-4-15,1 1-3 16,-1 1-2-16,-1 2-1 0,1 0 4 0,-4 2 2 15,-1 0 1-15,-3 2 6 0,-3 1 8 16,-3 1 3-16,-3 1 1 0,-3 4-4 16,-1 1-10-16,0 2-5 0,-1 3-2 15,-1 0 6-15,0 2 3 0,1 0-2 16,1 2-6-16,0 0-7 0,1 1-9 16,1-2-1-16,1-1-22 0,0-2-47 15,1-3-45-15,-1-4-58 0,2-3-48 16,-2-2-74-16,1-5-137 0,-12-10-184 15,10 1 73-15</inkml:trace>
  <inkml:trace contextRef="#ctx0" brushRef="#br0" timeOffset="159828.29">5508 16708 1689 0,'10'0'307'0,"-2"0"-100"0,3 1-83 0,-2 1-59 15,-3-1-25-15,0 2-25 16,1 0-9-16,-2-1-1 0,1 1 0 0,-1-1-2 16,-1 0 0-16,1 1 2 0,0 1 2 15,-1 1 3-15,0 0-1 0,0 1-1 16,0-1-2-16,1 0 0 0,-2-1-2 16,2 2-3-16,-1-1 2 0,1 1 2 15,0-1-3-15,-1 2 1 0,1-1-2 16,-1 1-1-16,0 0 3 0,0 2-4 15,-1 1-1-15,-1 1-13 0,-1 1-14 16,-2 3-3-16,1 0-7 0,-2 2 2 16,0 3-2-16,-1-2-6 0,-1 0-19 15,0 0-23-15,-3-4-37 0,2-3-33 16,-3 0-56-16,-1-2-61 0,-4 1-78 0,-1-2-24 16,-1 1-106-16</inkml:trace>
  <inkml:trace contextRef="#ctx0" brushRef="#br0" timeOffset="160394.09">5339 17145 1394 0,'-2'2'534'16,"1"1"-373"-16,0 0-57 0,0 0-42 15,-1-2-19-15,1 0-25 0,1 1-16 0,1 0-8 16,2 1 1-16,2 0 1 15,0 1 4-15,4 1 3 0,1-1 10 0,3 0 8 16,1 1 0-16,1-3-2 0,3 1-7 16,-1-2-6-16,1 0 0 0,1 0-1 15,-1 0 2-15,2 0 0 0,-2-1-4 16,0 1-2-16,0 1 4 0,-2 1 1 16,-1 1-1-16,-2 0-1 0,0 1-1 15,-2-1-1-15,-2-1 3 0,-1 2-15 16,-2-3-7-16,-2 0-30 0,0 0-44 15,-4-3-36-15,-3 0-47 0,-1-1-13 16,-3-1 14-16,-1-3 33 0,-2 2 46 0,-3-1 39 16,0 1 34-16,-1 2 14 15,-1 1 8-15,-2 0 5 0,2 1 10 0,-1 2 19 16,2 0 31-16,-1 2 11 0,3 2 2 16,2 1-7-16,2 1-26 0,1 0-8 15,1 2-8-15,-1 1 3 0,3-1 10 16,0 1 14-16,1-2 10 0,0 0 5 15,0-1 5-15,1 1 10 0,-1 2 12 16,2 0 4-16,2 2-22 0,0 0-26 16,1 2-29-16,1 1-16 0,0 0-2 0,1 2-8 15,0 0 2-15,1 3-2 0,0 2 0 16,3-1 1-16,-1 1-1 0,0-5-3 16,1-1 1-16,1 0 6 0,0-3-4 15,1-1 3-15,0-3-5 0,-1-1-1 16,1-4-2-16,-2-3-9 0,4-2-29 0,-2-3-52 15,-1-3-84-15,-1-2-118 16,-3-5-180-16,-13-14-225 0,8 3 103 0</inkml:trace>
  <inkml:trace contextRef="#ctx0" brushRef="#br0" timeOffset="161061.79">5598 17313 570 0,'3'-2'337'16,"1"1"-60"-16,2-1-38 0,3 2-53 15,-5-1-44-15,4 0-63 0,-2 0-36 0,0 0-12 16,1 0 1-16,-1 1 3 0,1 0 6 16,2 0 10-16,0 0 3 0,0 2-1 15,1-1-14-15,-1 1-12 0,2 0-17 16,-2 0-4-16,0-1-2 0,0 0-1 16,-2 0 5-16,1-1-8 0,-1 1-5 15,-1 0-11-15,-3 2-31 0,-1 1-50 16,-4 1-58-16,2 1-39 0,-3 0-43 0,-3 0-60 15,-2 0-73-15,-1 0 40 16,-1 0 96-16,0 0 109 0,2-1 98 0,-2 2 62 16,1-2 67-16,-2 0 75 0,1 0 66 15,1-2 16-15,1 1-28 16,1 0-36-16,4 1-52 0,1-2-46 16,2 1-37-16,2-2-28 0,2 0-14 0,-1 0-7 15,3 0-4-15,-1-1-6 0,1 0 1 16,0 0 0-16,0 1 0 0,0 0 0 15,-1 0 1-15,0 0 1 0,1-1 0 0,1 0 1 16,0-1 1-16,0-2 2 16,2 0 2-16,-1-1 2 0,-2-1 0 0,2 2 4 15,-2 2 2-15,-2-1 1 0,-3 3 6 16,2-1-8-16,-3 3-3 0,-1 1-10 16,-1 1-12-16,1 2-6 0,-3 2-8 15,-3 3-1-15,0 3 9 0,1 0 3 16,-1-1 6-16,2-2 5 0,-1-1 1 0,3-2 7 15,0 1 11-15,2 0 13 16,2 1 15-16,1-1 8 0,3 0 3 0,1 0-8 16,2-2-9-16,1 0-9 15,1-2-14-15,-1-2-9 0,2-2-5 0,-2-3-4 16,1-3 3-16,-2-2 6 0,1-4 4 16,-3-5 17-16,0-1 24 0,-2-3 14 15,-1-2 13-15,-3 1-4 0,-1-1-17 16,-3-3-18-16,0 2-18 0,-2 0-10 15,0 2-10-15,-3 6 1 0,0 0-12 0,-1 3-12 16,-2 3-7-16,0 3-6 16,-3 3-8-16,2 2-10 0,2 3-26 0,2 0-49 15,2-1-77-15,4 1-99 0,2-2-108 16,0-3-105-16,4 0-117 0</inkml:trace>
  <inkml:trace contextRef="#ctx0" brushRef="#br0" timeOffset="161495.29">6086 16824 2342 0,'-11'10'178'16,"1"-1"-94"-16,-3 1-44 0,3 1-24 15,0-2-11-15,0 1-18 0,2 2-15 0,0 2-14 16,1 4-2-16,1 2 8 0,2 1 6 16,1 2 4-16,1 1 6 0,4 1 0 15,1-1 6-15,3 0 5 0,2-2-6 16,2 0 7-16,2-3 2 0,1-1 3 16,0-2 7-16,0-4-4 0,-2-6 5 0,0-5-1 15,-2-4-2-15,0-4 4 16,0-1 2-16,-3-4 12 0,-1 0 20 15,-3 0 20-15,-1-2 13 0,-2-2-3 0,-1 1-17 16,-2 0-14-16,-3 2-16 0,-1 0-3 16,-2 2-4-16,-2 2-6 0,-4 0-3 15,-2 0-19-15,-2-2-17 0,-3 0-29 16,1 2-19-16,0 0-1 0,2 3 7 16,2 3 15-16,0 2-23 0,5 4-44 15,1 3-74-15,0 2-78 0,3 3-45 16,2 2-45-16,0 4-19 0,1 0-27 15,4 6 164-15</inkml:trace>
  <inkml:trace contextRef="#ctx0" brushRef="#br0" timeOffset="162008.41">5861 17228 627 0,'9'14'313'15,"2"-1"-25"-15,2 3 6 0,-1-3-18 16,1-5-39-16,1-1-51 0,-1-2-44 16,2 0-42-16,1-1-28 0,-1 0-23 15,1-1-19-15,-1-1-16 0,2-1-9 16,0-1-13-16,-2-1-41 0,-1 0-81 0,-3-1-94 15,-1-1-63-15,-4-1 24 16,0 0 86-16,-2 2 82 0,-2 0 75 0,0 3 33 16,-3 1 5-16,0 2 15 0,0 1-1 15,-3 3-23-15,1 2-58 0,-3 2-92 16,1-1-72-16,-1-1-46 0,-2 0 18 16,1-2 64-16,-3-2 66 0,1 1 66 15,-1-3 64-15,1-1 53 16,0-1 53-16,2 0 46 0,1 1 6 15,4 0-10-15,1 1-28 0,1-2-24 0,1 1-11 16,1-1-5-16,2 0-2 0,0 0-5 16,2 2-11-16,0-3-10 0,1-1-4 0,2 0 2 15,0-1 4-15,2-2 5 0,-1 0-5 16,1 0-18-16,-2 0-23 0,0 0-16 16,1 0-11-16,-2 1 4 0,-3 0 1 15,-2 2 10-15,-1 2 8 0,-2 1 4 16,-2 2 1-16,-1 1-13 0,0 3-8 15,-1-1-2-15,1 0-9 0,-2 0 4 16,2 0-4-16,0-2 1 0,1 5-5 0,0-2 3 16,2 2-3-16,0 0 1 0,2-2 2 15,1 1 2-15,2-1-1 0,2 1 7 16,0-1 0-16,0 0-2 0,2-1 1 16,-1-1-3-16,2-2-3 0,0 0-9 15,0-2-16-15,1-1-19 0,0-1-40 16,1-3-59-16,2-1-81 0,-1-2-97 15,-2-4-98-15,-6-6-83 0,6 2-20 16</inkml:trace>
  <inkml:trace contextRef="#ctx0" brushRef="#br0" timeOffset="162428.82">6499 16684 2453 0,'-2'0'356'15,"1"3"-201"-15,-1 3-71 0,1 2-51 0,-1 3-18 16,0 5-43-16,-1 3-63 0,0 4-57 16,-2 2-56-16,-2 1 15 0,-2-1 53 15,-1 3 57-15,-1 0 51 0,-3 2 29 0,-1 1 17 16,1 1 26-16,-2 1 18 15,2-3 1-15,2-1-8 0,2-4-19 0,2-3-20 16,0-4-15-16,3-4-10 0,3-3-5 16,1-6 0-16,1-3-2 0,2-2 1 15,2-2-3-15,0-1-1 0,2-3 6 16,0-2 3-16,3-1 3 0,0-2 4 16,2-1-2-16,2-1 4 0,2 0 1 15,1 0 6-15,1 2 4 0,2-1 4 16,-1 4-2-16,1 2-4 0,-2 3-3 15,0 2-1-15,-1 1-2 0,-3 2-1 16,-2 2 2-16,-2 0-9 0,-3 1-21 16,-3 1-73-16,-1-1-98 0,-3-1-114 15,-2 0-132-15,-3 0-32 0,-6-3 6 0,3 6 145 16</inkml:trace>
  <inkml:trace contextRef="#ctx0" brushRef="#br0" timeOffset="162762.23">6490 17180 510 0,'-13'12'148'0,"1"1"-49"0,-3 3 11 16,0 0 30-16,4-1 24 15,2 0-2-15,3-1-26 0,3-2-16 0,2-3 3 16,1-2 7-16,2-2 3 0,0-2-23 16,1-4-40-16,3-3-32 0,1-4-9 15,0-2 8-15,3-2 2 0,-1-2-4 16,1 2-11-16,0 0-9 0,3 4-6 16,-1 3 0-16,-1 2-1 0,0 3 4 0,0 1-4 15,-2 1 1-15,0 2 4 16,-2 0-6-16,-1 0 6 0,-1 0-1 15,-1 0 2-15,-1-1 2 0,-1 0-1 16,0-2 6-16,-1 0-2 0,-1-1 19 0,0 1 19 16,-2-1 11-16,0 2 8 0,-2 1-15 15,1 1-12-15,-2 3-10 0,1 1-8 16,1 1-4-16,1 2-17 0,1 3-3 16,1 2-5-16,1 1-2 0,1 0 3 15,2 1 1-15,1-2-11 0,0 0-27 16,1-3-33-16,1-1-60 0,0-3-88 15,2-2-99-15,-1-3-105 0,-1-2-95 16,-4-6-56-16,3 1 0 0</inkml:trace>
  <inkml:trace contextRef="#ctx0" brushRef="#br0" timeOffset="163323.84">7054 16870 2075 0,'-9'1'283'0,"4"1"-180"0,0 1-26 15,0-1-20-15,4 0-14 0,-1 3-29 16,2 1-20-16,-1 3-10 0,0 3-5 0,0 4-1 15,2 2 3-15,0 3 0 16,2 3 5-16,2-1-1 0,2 2 3 0,3-1 4 16,3-1 3-16,0-1 2 0,2-1 2 15,1-4 1-15,-1-4 0 0,-1-5-2 16,-1-6-1-16,1-5 2 0,-2-6-4 16,-2-4 3-16,-1-4-1 0,-2-6 3 15,-3-2-1-15,0-4-1 16,-5-1 2-16,-3 1-9 0,-1 0-2 0,-3 4 2 15,-2 2-2-15,1 3 12 0,-2 4 9 16,-3 2 2-16,1 4 7 0,0 5-2 16,-1 3-5-16,1 5-7 0,2 4-22 0,3 5-54 15,1 1-75-15,3 3-80 16,1 0-61-16,1 2-34 0,2-2-55 0,1 3-266 16</inkml:trace>
  <inkml:trace contextRef="#ctx0" brushRef="#br0" timeOffset="164086.6">7308 16895 473 0,'15'-9'303'0,"-2"0"-29"0,4-3-17 15,-3 3-57-15,-6 2-40 0,-2 3-43 16,-1 3-16-16,-2 3 3 0,-1 2 2 16,-2 5-1-16,0 4-1 0,-1 4-10 15,-2 4-14-15,-1 6-19 0,-1 2-31 0,-1 4-15 16,-1 2-28-16,0-2-23 15,0 2-19-15,1-2-42 0,0-4-37 0,1 0-28 16,-1-5-27-16,1-4-23 16,0-3-29-16,0-3-43 0,0-4-34 0,1-1 28 15,-1-6 60-15,2-2 49 0,1-2 87 16,2-1 64-16,1-3 29 0,-2-4 32 16,1-1 29-16,-2-2 2 0,1 3-15 15,1 1 0-15,-1 2 41 0,1 1 60 16,0 2 51-16,0 2 35 0,0 2 23 15,0 0-11-15,0 2-2 0,-1 1-18 16,0 0-45-16,0 1-49 0,-3 2-42 0,0 2-42 16,-2 2-18-16,-2 4-7 0,-2 1 8 15,-1 0 5-15,-1 3 0 0,2-2 8 16,-1-1 5-16,2-2 10 0,2-2 9 16,2-4-5-16,1-1-13 0,2-2-20 15,0-2-13-15,2 0-17 0,3-1-12 16,0 1-7-16,1 1-9 0,1 0 2 15,0 3 6-15,2 0 11 0,0-2 1 16,0 0 2-16,1-2-7 0,1-3-4 16,0-1 4-16,2-2-3 0,1-1 0 0,1-3-7 15,1-2-14-15,3-1-22 0,-2 0-18 16,1 1-8-16,0-1 3 0,-3 2 1 16,1-2 6-16,-2 1 7 0,0 0 15 15,-1 2 27-15,-2 0 16 0,-1 2 13 16,0 2-2-16,-1-1 9 0,0 1 7 15,-2 1 7-15,-1 1 14 0,-1-1 14 16,-2 2 16-16,0 0 17 0,-2 3 3 0,-1 3-7 16,-2 1-18-16,-3 4-25 0,-3 4-12 15,0 2-6-15,-2-1-8 0,1 0-3 16,-2-2-4-16,3 0-5 0,1-3 2 16,1-1-2-16,3-2-4 0,1 2 4 15,3 1 4-15,0-3 2 0,2 0 2 16,0-4-3-16,3-1 0 0,1 0-2 15,1-2-6-15,1 0 1 0,2-2 1 16,3-1-11-16,-1-1-26 0,2-6-31 16,1-1-20-16,0-2 0 0,1 2 28 0,-1 4 30 15,-1 1 17-15,2 1 10 0,-2 2-26 16,1 0-80-16,0 2-96 0,2-1-123 16,-3 0-124-16,-9-10-53 0,11 7 18 15</inkml:trace>
  <inkml:trace contextRef="#ctx0" brushRef="#br0" timeOffset="164845.94">7641 16789 2162 0,'-11'8'171'0,"1"0"-106"0,-1 4-37 16,5-5-19-16,6 1-6 0,3-1-12 15,2-3-5-15,3-1-5 0,2-2 6 16,1-1 4-16,1-1 1 0,2-1 6 16,3-1 1-16,0 0 1 0,1 0 3 15,0-2 0-15,-3-1 0 0,-2 0 0 16,-1-3-1-16,-4 3-2 0,-2 0 6 0,-2 1 3 15,-2 0-3-15,-2 1-3 16,-2-1-12-16,-1 2-14 0,-2-1-9 0,-1 2-2 16,-4 2 2-16,0 2 5 0,-1 3 8 15,-2 1 6-15,-2 3 4 0,-2 4 6 16,0 3 5-16,2 3 4 16,0 2 2-16,3 4 6 0,3 0 12 0,1 4 10 15,4-1 3-15,1 1 2 0,4 1-15 16,2 0-11-16,1 1-4 0,2-1-9 15,0-1-2-15,2-2-3 0,2 0 3 0,1-3-3 16,0-1-1-16,1-2-3 16,1-2-12-16,-1-5-22 0,2-3-31 15,-2-5-53-15,-1-4-81 0,-1-4-65 0,1-5-27 16,-3-7 17-16,0-5 72 16,-1-5 75-16,0-1 61 0,2-3 43 0,1 0 20 15,-2 1 10-15,-1-1 8 0,-2 1 16 16,-1-1 23-16,1 1 21 0,-2-1 16 15,0 0-2-15,0 2-5 0,-1 2 4 16,0 2 20-16,-1 7 41 0,0 6 47 0,-1 5 49 16,1 5 5-16,-1 5-37 0,1 4-55 15,-1 5-71-15,-1 6-30 0,0 4-11 16,-1 6 7-16,0 3 6 0,-1 2-1 16,2 2 0-16,0 0-13 0,1-3-13 15,1-1-9-15,0-3-3 0,1-4-3 16,-1-1 5-16,2-5 6 0,0-3 2 15,1-4-1-15,-1-5-8 0,1-5-9 0,0-3-4 16,-1-3-1-16,2-1 0 16,0-3-1-16,0-2-3 0,1-2-4 0,1 0-16 15,0 1-9-15,2 1-21 0,-2 0-23 16,1 2-19-16,-1 2-38 0,0-1-34 16,0 3-84-16,0-1-70 0,-1 0-103 15,-4-2-105-15,1 3-66 0</inkml:trace>
  <inkml:trace contextRef="#ctx0" brushRef="#br0" timeOffset="164989.44">8105 17563 2199 0,'3'-3'211'0,"0"0"-75"16,2-1-23-16,0-2-1 0,0 0-36 15,1-2-79-15,-1-1-140 0,-2 0-218 16,-2-6-331-16,-2 0-379 0</inkml:trace>
  <inkml:trace contextRef="#ctx0" brushRef="#br0" timeOffset="172254.48">13733 16267 1269 0,'-5'2'157'0,"2"1"-85"0,0-1-37 0,2 0-8 16,3-3-17-16,0 1-10 0,2-1-4 15,1-1 2-15,1 0 4 0,2 1 1 16,1 0 5-16,2 2 14 0,3 1 4 0,-1 1 9 15,1-1 3-15,2 0-2 16,1-2-3-16,-1 0-10 0,0-2 0 0,1 0-10 16,-3-2-5-16,-3 0 4 0,1 1 2 15,-3 0 3-15,-4 1 6 0,-1 0 10 16,-3 1 18-16,-2 0 20 0,-1 0 7 16,-3-2-6-16,-1 1-19 0,-3 0-19 15,-1 0-7-15,-2 0 3 0,-2 1-1 16,-3 0 0-16,0-1 0 0,0 0 1 15,-1 0 4-15,2 1-1 0,1 0 2 0,-1 0-8 16,3 2-3-16,1 0-7 16,1 2-9-16,3 1-1 0,-1 2-4 0,1 4-3 15,1 1-2-15,0 3-2 16,0 1-4-16,1 2 0 0,3-1-5 0,0 0 6 16,1 0 4-16,2-2 2 0,1-2 7 15,2-2-6-15,1-2 2 0,1-1 1 16,1-2-5-16,1-1 5 0,3-1 2 15,2 0-3-15,3-2 1 0,2-1-1 16,2-1-2-16,2 0-4 0,-1 2 3 0,0 0-1 16,-1 1 1-16,-1 0 1 15,0-1-4-15,-3 1 4 0,-2 0 0 0,-1 0 2 16,-1 0 0-16,-3-1-6 0,-3-1 0 16,-1 1-11-16,-1-1-13 0,-2-1-10 15,-1 0-2-15,-2-2 8 0,-1 0 15 16,-1-2 11-16,-1 1 2 0,-1-1 1 15,0 1 3-15,-2 1 2 0,1 2-1 0,0 0 3 16,-1 2-6-16,1 1-3 0,-1 1 1 16,2 1-4-16,-2 3-3 0,2 0 1 15,0 1-4-15,1 2 5 0,0-1 1 16,1 0 2-16,0-1 3 0,1-1-2 16,-1 0 5-16,1 0 0 0,-1 1 3 15,0-1-3-15,-2 0 3 0,1 0 0 16,-1 0 1-16,-1 1 0 0,0 1 2 15,-1 1 3-15,0-1 0 0,-1 1 2 16,1-1-3-16,2-1-2 0,1-2-6 0,1-2 0 16,1 0-5-16,1-4 1 15,0 0-1-15,1-1 2 0,1-2 2 0,0-1 1 16,1-1 0-16,0 0 4 0,2 0 2 16,1 1 1-16,1 0 0 0,1 2-1 15,1 0-3-15,3 1-1 0,1 1 0 16,1 0-1-16,0 1-4 0,1 1 1 15,1-1 1-15,0 0 1 0,-1 1 0 0,0 0-2 16,-1 0-2-16,-2-1-10 16,-1 0-3-16,-2 0-1 0,-1-1 2 0,-2 0 7 15,0 1 9-15,-2 0 2 16,-2 0-4-16,0 1 2 0,-2 0-6 0,-2 2-3 16,1-1 3-16,-1 1-1 0,0 2 4 15,-1-2 0-15,0 1 3 0,-1 0-2 16,0 0 4-16,1 1-2 0,1 0-3 15,0 0 1-15,0 0-2 0,2 1 1 16,1-1 0-16,0 0 0 0,1 0 3 0,0 0-5 16,1 1 1-16,2-2 1 15,2 1-2-15,0-1-1 0,1 1 3 0,1-1-3 16,1 0 2-16,2 0-1 0,0-1-1 16,3-1 2-16,-1-2 1 0,0-2 4 15,-1-2-1-15,1-3 2 0,-2-1 2 16,0-3 5-16,-1-5 8 0,-1 0 5 15,-2-3 4-15,0-1-5 0,-3 3-3 16,-2 0 0-16,-1 2 2 0,-1 2 5 16,-3 2 0-16,-2 3-1 0,-1 1 0 0,-2 2-7 15,-2 4 0-15,-2 2-7 16,-2 2-5-16,0 3-9 0,1 2-7 0,2 1-15 16,0 2-21-16,3 0-23 0,2-1-22 15,3-1-31-15,1-2-51 0,2-2-62 16,2-2-67-16,1-3-58 0,1-3-6 15,2-4 57-15,3-3-30 0</inkml:trace>
  <inkml:trace contextRef="#ctx0" brushRef="#br0" timeOffset="172848.02">14069 16408 950 0,'-11'9'183'15,"2"-3"-82"-15,-1-1-11 0,2-4-9 16,3-6-11-16,1 0-34 0,1-2-15 16,1-1 18-16,2 0 24 0,0-1 26 15,2 2 18-15,1 0-11 0,1 1-19 16,1 1-30-16,3 1-22 0,0-1-14 0,3 2-7 15,1 2 1-15,2 0-3 16,4 0 6-16,-1 0-1 0,3 0-3 0,1-2 3 16,-1 0-5-16,3-1 1 15,-2-1-1-15,0 0-3 0,-2-2 5 16,-2 0-4-16,-3-2 5 0,-4 2 0 16,-3 1 0-16,-2 1-4 0,-3 1-1 0,-1 1 3 15,-4 2 3-15,1-1 4 0,-3 1 5 16,-2 2-2-16,-2 0 0 0,-4 1 0 15,-1 0-4-15,-2 2-6 0,-3 1-16 16,0 1-6-16,0 2-5 0,0 1 2 16,2 0 7-16,3 2-6 0,0 1-4 0,4 1 0 15,1 0 1-15,2 0 7 0,1 0 7 16,3 0 5-16,1-1 3 0,2-1 5 16,2-1 3-16,1-1-2 0,3-1 3 15,1-2-3-15,1-1-2 0,1 0-2 16,3-1 4-16,1 0 2 0,2 0 5 15,0-1 7-15,2-1 5 0,1-1 9 16,1-1-2-16,2-1 2 0,0-1-7 0,-1-2-7 16,-2-1-5-16,-1-3-8 15,-1-1-13-15,-2-2-24 0,-2 0-19 0,-3 0-30 16,-1 1-48-16,-2 1-44 0,-3 0-39 16,-2 3-40-16,-1 1-22 0,-3 2-20 15,-4 0 45-15,2 2-124 0</inkml:trace>
  <inkml:trace contextRef="#ctx0" brushRef="#br0" timeOffset="173347.3">14308 16431 150 0,'-8'11'89'0,"2"1"-25"0,-4 3-21 0,2-1-19 15,1-2 21-15,-1-2 40 0,1 1 53 16,1-2 47-16,0-1-6 0,1-2-25 16,3-1-29-16,1-2-20 0,1 0-24 15,3-2-30-15,3 0-24 0,2-1-20 16,2 0-3-16,2-1 1 0,0 0 0 15,3-1 2-15,-1 0-4 0,0-1-2 16,2 0 1-16,-1 0-1 0,0-1-1 0,0 0-6 16,-1-1-9-16,-2 0-6 0,-1 1 1 15,-2-1 9-15,-2 0 9 0,-1 1 7 16,-3 1 3-16,-1 1-3 0,-1 0 11 16,-1 0 6-16,-2 1 11 0,0 0 17 15,-4 1-2-15,0 1 2 0,-2 1-12 16,0 0-13-16,-2 0-8 0,1 1-1 15,-2 2 6-15,2 2-3 0,0 1 0 0,0 2-8 16,0 0-10-16,1 1-4 16,1 2-2-16,1 0-2 0,3 1-3 0,-1 0 2 15,2 2-1-15,4-2 2 16,1-2 4-16,1-1 2 0,2 0 4 0,2-1 1 16,1-2 4-16,0-1 3 0,2-3 4 15,-1-3-2-15,2-2-2 0,-1-2 0 16,-1-3-4-16,0-2 4 0,-3 0 2 15,-1 0 2-15,-2 0 4 0,-2 0 2 16,-1 1 3-16,-1-1 0 0,-2-1 4 0,-3 1-6 16,1-1 2-16,-3 1-7 15,-1 0-1-15,0 0-6 0,-2 1-8 0,0 1-10 16,-2 1-5-16,4 3-4 0,-1 1-19 16,2 1-41-16,2 2-83 0,1-1-98 15,1 1-130-15,-4-4-111 0,9 4-42 0</inkml:trace>
  <inkml:trace contextRef="#ctx0" brushRef="#br0" timeOffset="174407.32">14422 16351 2036 0,'-3'2'195'0,"4"0"-132"0,0-1-50 0,4-2-10 15,2-4 0-15,2 1-3 0,3-2 6 16,0-1-1-16,1 0 1 0,0 0-2 15,1 3-8-15,-1 2-2 0,-1 2-17 0,2 2-35 16,-1 1-37-16,-2 2-41 0,-1-1-19 16,-1 1 14-16,0-1 19 0,-1-1 21 15,-1-2 16-15,-1-1 16 0,-2 0 20 16,-1-2 11-16,0 1-11 0,-2-1-11 16,-1 1-13-16,-2 2 0 0,-1 1 6 15,-3 1-6-15,-1 2 11 0,-5 2 12 16,2 3 23-16,-2 1 21 0,0 2 7 0,1 1 5 15,-3 4 15-15,5-2 18 16,0 1 20-16,1 0 19 0,1-2 10 0,2-1 4 16,1-2 5-16,0-4-7 15,3-2-4-15,0-3-11 0,3-2-7 0,0-2 7 16,3-2 4-16,1 0 3 0,2-3-10 16,2-1-23-16,1-1-23 0,3-1-15 15,-2 0-10-15,-1-1-5 0,0 1-7 16,-3 1-2-16,-1 3 2 0,1 2 4 15,-3 1 6-15,-2 3-1 0,-1-1 1 0,-1 2-3 16,-1 2-1-16,-1 1 5 16,-1 2-3-16,-1 0 8 0,-1 0-1 15,-1 2-4-15,-1-1 4 0,2 1-4 0,0 3 3 16,1-2 2-16,2 2 4 0,1 0-1 16,2 1-3-16,1-1-1 0,1-1-2 15,1-1-2-15,3 0-2 0,-2-1-1 16,2-2 1-16,0-2 0 0,1-2 5 15,0-1 4-15,2-2 7 0,-3-2 10 16,0-2 20-16,-1-2 22 0,-2-1 19 0,2-3 6 16,-2-1-7-16,0-1-19 15,-2-2-21-15,-1-2-18 0,-2 0-12 0,-2 1-14 16,-1-3-19-16,-3 2-27 0,0 1-26 16,-2-1-21-16,-2 4-1 0,0 2 19 15,0 3 22-15,0 2 10 0,3 2-18 16,2 1-43-16,3 1-55 0,1-1-44 15,1 0-13-15,3-4 26 0,2 0 49 0,3-1 55 16,3-2 46-16,0-3 27 16,0 0 11-16,2-2 8 0,2 1 23 0,-1 0 33 15,0 1 37-15,0 0 32 16,1 2 25-16,-3 3 11 0,0 2 4 0,-1 2 4 16,0 3-7-16,-1 2-19 0,-3 2-26 15,-1 3-34-15,-1 2-31 0,-2 2-31 16,-3 4-36-16,-1 0-15 0,-3 2-6 15,-1 2 0-15,-1 0 20 0,-3 2 8 16,3-1 7-16,-1 0 10 0,2-2 6 0,2-5 10 16,3-2-5-16,2-4-7 15,3-2-6-15,3-3-9 0,1-2-2 0,2-2-1 16,2-2 1-16,0-1-2 0,2-1 1 16,0-1 1-16,0 0-8 0,0 2-16 15,-4 0-12-15,-1 1-14 0,-1 1-12 0,-3 2 9 16,0 1-24-16,-2 0-60 15,-1 1-52-15,-2 0-42 0,-2 1-31 0,-2-1-11 16,-4 0-26-16,-3 0 39 16,0 2-92-16</inkml:trace>
  <inkml:trace contextRef="#ctx0" brushRef="#br0" timeOffset="174557.97">14853 16540 300 0,'-13'10'223'0,"2"3"-36"16,-2 1-23-16,4-1-37 0,3 0-19 15,4-1-3-15,2 0 6 0,1 1 9 16,1-1 4-16,3 3-6 0,-1-1-11 0,-1 0-21 15,1 1-18-15,0-1-20 16,1-3-20-16,1-1-12 0,1-3-8 0,2 0-8 16,2-2-8-16,2-1-79 0,1-4-144 15,2-7-174-15,0-8-123 0,1-3-57 16</inkml:trace>
  <inkml:trace contextRef="#ctx0" brushRef="#br0" timeOffset="174994.41">15242 16228 1565 0,'-17'13'243'0,"0"1"-83"0,-1 3-72 0,2-3-37 16,9 0-30-16,0 0-23 0,2-1-12 15,5 0-3-15,0 0-3 0,2 3 1 16,3-1 8-16,1 1 2 0,2-1 4 16,0-3 3-16,1-1 1 0,2-4 1 15,0-4 3-15,2-3-1 0,-1-4 3 16,-1-4 0-16,0-3 1 0,0-2 0 15,-2-2-1-15,-1-1 2 0,-4 2 2 0,-1-1 1 16,-3 2 0-16,-2-1-3 16,1 1-1-16,-2-3-6 0,0 2-3 15,-2-1-3-15,-1-1-4 0,-1 2 2 16,-1-1 5-16,1 4 3 0,1 2 6 16,-1 3-1-16,3 7-50 0,-1 4-100 0,3 4-97 15,-2 5-62-15,2 3 28 0,0 5 65 16,2 1 38-16,1 1 9 0,1-4-98 0,1 1 35 15</inkml:trace>
  <inkml:trace contextRef="#ctx0" brushRef="#br0" timeOffset="175217.48">15327 16367 68 0,'11'-15'114'0,"0"1"-12"0,2-3 10 16,-2 2-6-16,-3 2 15 0,-3 4 37 15,-1 3 41-15,-1 1 39 0,0 1 13 16,-2 3-15-16,0 1-27 0,0 4-53 15,-2 1-49-15,0 4-47 0,0 2-32 0,-1 4-17 16,-1 3-14-16,0 3-3 0,-2 5-2 16,1 2-1-16,0 2 0 0,-2 1-5 15,4-3-5-15,0 0-14 16,0-1-20-16,0-1-47 0,1-3-73 16,-1-1-86-16,-1-4-139 0,-3-6-88 0,2 3-42 15</inkml:trace>
  <inkml:trace contextRef="#ctx0" brushRef="#br0" timeOffset="175510.5">15196 16571 1162 0,'-4'12'343'0,"1"0"-166"16,0 3-79-16,2 1-38 0,1-4-27 15,1 2-23-15,2 0-16 0,2-1-18 16,2 2-17-16,1-1-10 0,2 3 3 15,1-1 13-15,0 0 17 0,2 1 11 0,-1-2 6 16,3-2 8-16,-1-3 16 0,0-2 12 16,1-4 9-16,-1-3 3 0,-1-3-6 15,-1-6-2-15,1-2-2 0,-3-4-4 16,0-4-7-16,-3-2-9 0,-2-2-18 16,-1-2-38-16,-4 0-39 0,-3-1-42 15,-1 3-24-15,-1 2-11 0,-2 0-1 16,0 3-12-16,-2 3-7 0,-1 1-33 0,0 4-16 15,-1 2 23-15,-2 3 13 16,4 13 56-16</inkml:trace>
  <inkml:trace contextRef="#ctx0" brushRef="#br0" timeOffset="175670.57">15262 16651 190 0,'-3'7'163'0,"2"0"-51"0,0 0-34 16,2-3-34-16,2-2-8 0,1 1 2 15,3 0 11-15,0 0 22 0,2 0 28 0,0-1 32 16,2-2 28-16,2 0-4 15,0-1-28-15,1-1-47 0,0 0-43 0,1-1-25 16,0 1-25-16,1 0-56 0,-1-1-61 16,-1 1-90-16,-1-2-73 0,-2-2-21 15,3 0-94-15</inkml:trace>
  <inkml:trace contextRef="#ctx0" brushRef="#br0" timeOffset="176148.22">15525 16264 1589 0,'-2'2'569'0,"2"-1"-450"0,2-1-84 15,4-2-32-15,2 0 0 0,3 0-5 16,-1 0-22-16,0 1-16 0,2 2-12 15,-4 1-5-15,1 2 20 0,0 4 13 0,-1 2 11 16,0 2 4-16,0 2 5 0,-1 1-2 16,-3-1-1-16,0 0 3 0,-2 0 3 15,-1-1 1-15,-1 0 4 0,-2 0-3 16,-1-1-2-16,-2-1-3 0,-1-2-5 16,-1 0-8-16,-2-1-11 0,-1 1-3 15,-2-2-1-15,-2 2 13 0,-1-1 12 16,-1 1 14-16,1 0 15 0,0 1 12 15,4-1 9-15,3 0-1 0,3-1-10 16,2-3-12-16,3-2-10 0,0-2-5 0,3-1-2 16,1-1-1-16,1-1-1 0,3-2 0 15,1 0 2-15,2 0-3 0,1-1-1 16,1 2 2-16,0 1-4 0,2 1 3 16,-1 2 0-16,-1 2-1 0,1 1-2 15,-2 3 0-15,0 0-1 0,-1 1-12 16,-1 2-38-16,0-2-56 0,-1 0-78 15,-1-2-14-15,0-1-19 0,-1-2-38 16,0-4-26-16,-5-7-67 0,4 0 13 16</inkml:trace>
  <inkml:trace contextRef="#ctx0" brushRef="#br0" timeOffset="176709.01">15794 16348 206 0,'-2'-21'255'0,"1"3"5"0,-1-2 28 0,2 9-15 16,2 7-13-16,-1 3-26 0,0 4-35 0,-1 2-42 15,0 2-50-15,-1 4-51 16,0 2-32-16,-1 2-19 0,-1-1-1 0,0 2-7 16,-1-2-10-16,1-1-2 15,1 0-6-15,0 1-5 0,0-2 7 0,2 0 3 16,1-2 0-16,1-1 6 0,1-1-1 16,2-2 4-16,1-2 3 0,0-1 7 15,2-1 10-15,0-1 7 0,2-1 2 16,-1 0-4-16,2-2-6 0,-2-1-9 15,0 1-17-15,0 0-46 0,0 1-61 16,-2 0-40-16,-2 1-70 0,-3 0-30 16,-1 1-12-16,-3 0 0 0,0 0 39 0,-4 0 37 15,0 1 50-15,-2 2 44 16,2 0 34-16,-2 3 42 0,0 1 44 0,-1 1 57 16,-1 1 68-16,1-1 42 0,-1 1-24 15,1 2-61-15,0 1-36 0,-1 4-5 16,2 0 4-16,1 4 12 0,0 1 25 15,1 1 33-15,2 2 22 0,0-2 2 16,1 1-12-16,1-4-25 0,1 0-25 0,1-3-19 16,2 0-25-16,1-1-17 15,2-2-12-15,0-2-3 0,2-2 0 0,1-3-5 16,0-1-5-16,2-5 0 0,-2-3-3 16,1-5-2-16,-1-2 8 0,-1-4 13 15,-2-3 32-15,-2-2 20 0,-3 1 5 16,-3 1-7-16,-1 0-28 0,-3 2-18 15,-1 1-12-15,-1 1-3 0,-2 2 1 0,-2 4 2 16,-1 3-3-16,0 2-5 0,-2 2-8 16,2 2-19-16,0 2-21 0,2 0-23 15,0 2-35-15,3-1-42 16,2 0-36-16,2 0-66 0,5-2-70 0,-1-1-73 16,2-1-49-16,3 0-103 0</inkml:trace>
  <inkml:trace contextRef="#ctx0" brushRef="#br0" timeOffset="182121.23">16208 16275 1307 0,'-10'3'118'0,"-1"-1"-36"16,0 0-16-16,3-1-9 0,2 1-27 16,0-1-23-16,1 0-3 0,0 0-3 15,1 0 2-15,-2 0 9 0,1-1 19 16,1 1 18-16,-2-1 22 0,2 0 12 16,0 2-1-16,-2 0-5 0,0 1-14 15,-2 4-15-15,-1 1-18 0,0 2-17 16,1 4-13-16,-1 1-6 0,1 3-3 15,1 0 6-15,-1 4 2 0,2 0-1 16,1 1 0-16,1 2-4 16,2-2 0-16,2 0 1 0,0-2 2 0,1 2 2 0,1-2-3 15,2 2 2-15,0-1-2 16,1 2-4-16,1 1 4 0,1 0-5 0,0 0 2 16,1-2 1-16,-1-1-12 0,2-4-25 15,-1-1-60-15,3-2-75 0,0-4-63 16,1-1-64-16,0-6-100 0,4 0-184 0</inkml:trace>
  <inkml:trace contextRef="#ctx0" brushRef="#br0" timeOffset="182569.99">16303 16367 1549 0,'0'0'167'0,"1"1"-127"16,2-2-37-16,1 0-3 0,1-1 0 15,1-2-2-15,1 1 1 0,2-1 1 0,1 0-3 16,0 1 1-16,0 0 3 15,1 1-3-15,2 1-1 0,1-1 3 0,0 1-4 16,-1 0-13-16,0 1-33 0,0 1-40 16,-4 1-51-16,-2-1-46 0,-3 2-25 15,-2 0-32-15,-2 0-24 0,5 9-113 16</inkml:trace>
  <inkml:trace contextRef="#ctx0" brushRef="#br0" timeOffset="183250.53">16363 16384 113 0,'-10'15'91'0,"-1"3"-25"0,-1 3 9 15,2 0 6-15,2-4 8 0,1-2 4 16,1-4 19-16,2-2 6 0,2-4-10 16,2-3-30-16,2-4-36 0,4-3-22 15,2-5-7-15,2-2 2 0,1-1-3 0,2 0-3 16,1-1-4-16,0 3-5 15,0 2 3-15,1 2-2 0,-2 2-2 0,-1 2 0 16,0 2 0-16,1 2 0 0,-3 1 1 16,-1 0 4-16,0 1-1 0,-3-1 3 15,0-1 2-15,1-1 0 0,0-1 3 16,-2-2 2-16,-2 0 4 0,1 0-2 16,-2 0-1-16,0 0 0 0,-1 0-1 15,-1 2 1-15,0 0 4 0,0 1 4 16,-1 1-3-16,0 2-1 0,0-1-6 0,-1 1-3 15,-1 1 4-15,-2 0 2 0,0 1 4 16,-3 1 1-16,1 0-3 0,0 0-4 16,-2-2-3-16,0 0-1 0,0 1-2 15,-1 0 1-15,1-2-2 0,0 1-5 16,0 0 3-16,0 0-3 0,1 1 0 16,0 0 2-16,0 1-2 0,2-1 6 15,0 3 0-15,1 1 0 0,-1 1-6 16,-1 1-10-16,3 2-3 0,-3 0-6 15,3 1-2-15,-1-1 0 0,1 0 3 0,1 0 3 16,0-3 6-16,2 1 3 16,0-2 4-16,2 1 8 0,-1 2 7 0,1-3 10 15,2 1 10-15,0 0 2 0,1-2 0 16,1 0-2-16,0 0-8 0,2 0-4 16,0-1-4-16,0-1 1 0,2-1 0 15,-1-1 1-15,1-2-1 0,0-1-4 16,0-1 0-16,-1-2 4 0,0-2 1 0,0-4 4 15,-1-4-5-15,0-3-2 16,-1-3-4-16,-2-1-1 0,-2-1-1 0,-2 1-3 16,-1 3-3-16,-2-2-7 0,0 3-5 15,0 2 3-15,-3 2 4 0,1 0 4 16,0 4-1-16,-1 0-2 0,1 2-1 16,0 1-3-16,1 1-8 0,1 2-27 15,0 2-35-15,1 1-49 0,-1 1-40 16,2 1-31-16,-1 0-36 0,-1-1-34 15,2-1-14-15,-4-3-9 0,6 2 54 0</inkml:trace>
  <inkml:trace contextRef="#ctx0" brushRef="#br0" timeOffset="183745.07">16609 16408 1414 0,'-9'11'872'16,"4"-2"-760"-16,0 0-74 0,5-5-30 15,2-3-11-15,2 2-14 0,0-2-41 0,1 2-25 16,-2 1-4-16,0 4 6 15,-1 5 22-15,0 4 14 0,-3 6 7 0,-1 3 8 16,-2 4 16-16,-1 1 10 0,-1 2 4 16,1 0-4-16,1-3-10 0,-1-3-1 15,2-5-1-15,0-6 6 0,3-5 10 16,2-6 0-16,0-4-9 0,2-3-26 16,0-4-49-16,2-5-25 0,0-3-15 15,1-4-5-15,-1-4 5 0,0 1-7 16,-2 0-6-16,0 2 15 0,-2 4 35 0,0 2 36 15,0 1 31-15,-1 2 55 16,0 4 43-16,3 1 43 0,-1 1 27 0,3 0-19 16,1 0-34-16,1 0-32 0,1 0-21 15,2-1-11-15,1 2-9 0,1 0-10 16,1 1-7-16,-1-1-2 0,0 2-14 16,0 1-34-16,-2 1-46 0,0 1-44 15,-1-1-32-15,0 1-32 0,-1 0-14 16,-3 0 6-16,-4-4 2 0,3 2 19 15</inkml:trace>
  <inkml:trace contextRef="#ctx0" brushRef="#br0" timeOffset="184210.8">16773 16351 1503 0,'-3'4'247'0,"2"-2"-180"0,2 0-48 0,1-2-14 16,5-1-1-16,2-1 0 0,3-2-3 16,4 1 2-16,0-1-2 0,2 2 5 15,1-1-1-15,-1 2 1 0,-2 0-2 16,-1 0-4-16,-3 0 2 0,-1 1 0 0,-2 0 2 16,-2 0 2-16,-2 0 7 15,-3 1 7-15,-1 0 8 0,-2-1 2 0,-1 0-6 16,-2 0-20-16,-1-1-18 15,0 0-14-15,-3 0-2 0,-1 1 7 0,-1 0 8 16,-3 1 1-16,1 1-6 0,-3 2-8 16,-1 2-2-16,-3 3 10 0,0 1 14 15,2 4 11-15,0 2 10 0,3 3 3 16,3-1 1-16,2 1-2 0,2 0-2 16,3-1-3-16,1-2-4 0,2 0-1 15,1-3-1-15,2-2 2 0,1 0 4 16,2 0 6-16,3 0 3 0,1 0 4 0,1-1 0 15,2 0 4-15,3 1 7 0,0-1-5 16,0 1-2-16,2-1-7 0,0-1-15 16,-1 1-5-16,-1-3-34 0,-2 0-55 15,-2-1-72-15,-2-3-71 0,-3-1-54 16,-1-3-52-16,-5-5-27 0,0 2-128 16</inkml:trace>
  <inkml:trace contextRef="#ctx0" brushRef="#br0" timeOffset="184455.73">16759 16779 1073 0,'-6'5'437'0,"4"-1"-319"0,0 0-73 16,4-3-27-16,5-2-4 0,1-2 3 15,3-2 22-15,1-1 30 0,2-1 22 16,2 0 3-16,-1 2-20 0,0 2-34 0,1 0-23 15,-2 2-9-15,-2 1-6 0,-1 1-10 16,0 1-21-16,-1 1-21 0,-1-1-15 16,1 1-11-16,0 1 4 0,1-3-10 15,0 1-26-15,-1-2-41 0,1-2-68 16,-2-2-68-16,-1-3-47 0,7 2-60 16,-6-6 136-16</inkml:trace>
  <inkml:trace contextRef="#ctx0" brushRef="#br0" timeOffset="184903.97">17033 16309 1784 0,'-2'3'375'0,"1"-1"-294"15,1 0-59-15,2-2-23 0,2-1-4 16,1-2-1-16,3-1 0 0,2 0-1 16,2 0 3-16,-2 2 1 0,1 2-2 15,0 2 2-15,0 3-3 0,2 0 2 16,-1 2 0-16,-1 1 4 0,0 1-5 0,-1-1 1 16,-3 0-1-16,-2 1 4 15,-2-2 5-15,-1 1 7 0,-2-1 0 0,-2 0 0 16,0 0-5-16,-1 0-5 15,1 0-14-15,-2-2-22 0,-2 0-19 0,-1 0-18 16,-1 0-2-16,-1 2 15 0,-1 0 18 16,-1 2 21-16,-2 1 9 0,2 0 13 15,0 1 11-15,2 1 14 0,2 2 14 16,1-2 11-16,1 0 1 0,3-1-2 16,2-2-10-16,2 2-14 0,1-3-12 15,3 0-12-15,0 0-2 0,1-1-2 16,1 0-1-16,2-1 1 0,0 0-8 0,2-3-29 15,-3 1-56-15,2-2-74 0,-1-1-72 16,0-3-70-16,1-3-71 16,-7-10-74-16,5 5 64 0</inkml:trace>
  <inkml:trace contextRef="#ctx0" brushRef="#br0" timeOffset="185117.4">17422 16257 1585 0,'-4'10'352'0,"0"0"-202"0,-1 4-60 16,0 2-37-16,0 1-24 0,-1 3-26 15,0 5-19-15,-2 1-25 0,-1 4-21 16,0 0-18-16,0 2 10 0,0-1 21 16,0-1 25-16,2-2 15 0,0-2-31 0,2-3-78 15,2-5-74-15,2-5-86 16,-1-4-86-16,-6-16-82 0,8 7 64 0</inkml:trace>
  <inkml:trace contextRef="#ctx0" brushRef="#br0" timeOffset="185438.6">17253 16647 1536 0,'-6'27'187'0,"1"0"-130"0,-1 7-36 0,2-6-6 16,1-3-5-16,1-2-8 15,2-2-9-15,1-3-1 0,2-3 0 0,1-1 5 16,0-4 9-16,2-2 7 0,0-2 4 16,2-2 2-16,-1-4 5 0,1-2 9 15,0-1 7-15,-2-3 9 0,0 0 10 16,0-3 4-16,-2-1-5 0,-2-4-5 16,-1-3-21-16,-2-2-11 0,0-4-9 15,-1 0-4-15,-1 1-1 0,-1 1 1 16,-2-1 7-16,-2 2 0 0,-1 3 5 15,-2 2 2-15,0 7 0 0,-1 3 0 16,0 5-12-16,-1 4-28 0,2 3-48 0,0 5-73 16,2 2-83-16,1 1-43 0,1 1-17 15,1 1-17-15,3-3-9 0,-3-3-62 16,7 4-7-16</inkml:trace>
  <inkml:trace contextRef="#ctx0" brushRef="#br0" timeOffset="187912.15">17400 16370 677 0,'-3'-7'181'16,"1"0"-65"-16,0-3-25 0,1 0-4 15,-1 2 1-15,1-1 9 0,1 2 7 0,0 0 10 16,1-1-3-16,1 2-13 16,0 2-17-16,-1 0-8 0,2 1-9 0,0 2-13 15,1 0-11-15,1 0-16 16,0 2-8-16,6-1-7 0,-1 1 1 0,3-1 1 16,2 1 0-16,3-1 5 0,1 0-2 15,1-2 4-15,1 0 13 0,-2-2 10 16,2-1 4-16,-3 1 0 15,-1 0-6-15,0 2-6 0,-2 2-3 0,-2 1-1 16,0 2 0-16,0 2-4 16,-3 0 0-16,-1 2 1 0,-1 2-2 0,-2 0-4 15,-2 3 6-15,-1 1-6 16,-2 1-1-16,-2 1 5 0,-1 2-7 0,-1 0 8 16,-1-1-6-16,-1 0-5 0,-1-1-6 15,0 0-8-15,-1 0 0 0,0 0-2 0,-2-1-4 16,4 0-8-16,-1 1-4 0,1-1-10 15,1 0-1-15,1 1-10 0,2-1-24 16,0 0-41-16,2-2-58 0,0-1-84 16,1-4-85-16,0-2-105 0,-5-8-111 15,5 4-34-15</inkml:trace>
  <inkml:trace contextRef="#ctx0" brushRef="#br0" timeOffset="188230.92">17437 16574 1540 0,'-1'4'364'0,"2"-1"-311"0,1-1-41 15,4-3-9-15,1-4 1 0,2 0-3 16,1-3 1-16,3-1 1 0,-2 1-2 15,0 1 2-15,0 2 0 0,0 3 1 0,-2 3-3 16,0 1 3-16,-1 1 1 16,-1 0-3-16,3 2 3 0,-1 1-5 0,-1 2-3 15,1 0-38-15,-2 1-54 0,0 0-69 16,1-1-55-16,-2 0-4 0,-1-2 28 16,-1 0 20-16,-2-2-1 0,-1-1-16 15,-5-4-43-15,3 5-6 0</inkml:trace>
  <inkml:trace contextRef="#ctx0" brushRef="#br0" timeOffset="188462.76">17366 16942 1232 0,'-9'0'212'15,"1"-2"-102"-15,1-2-50 0,5-5-12 16,5-4 11-16,3-1 2 0,3 0-7 15,1-1-18-15,3 1-14 0,0 1-9 16,2 3-3-16,1 3-2 0,-1 2-4 16,0 4-3-16,0 2 5 0,4 1-6 0,-2 1 3 15,2-1-3-15,-1 1-2 0,2-1-9 16,0-2-42-16,-2-1-63 0,1-3-93 16,-1-1-121-16,-3-2-64 0,3 4-179 15</inkml:trace>
  <inkml:trace contextRef="#ctx0" brushRef="#br0" timeOffset="188881.69">17961 16196 1303 0,'-2'7'800'0,"1"-2"-692"0,1 2-61 16,4-2-17-16,2 1-5 0,2 0-7 15,0 2-10-15,2 0-7 0,-2 3 4 16,0 1-1-16,0 1-1 0,-1 1 3 0,0 2 4 16,-1 0 18-16,1 0 12 0,-1 3 9 15,-2-1 1-15,0 2-17 0,-3 3-9 16,-1 0-7-16,-3 4 1 0,-3 1-5 16,-2 5-1-16,-5 3 1 15,3 3-6-15,-4 2 2 0,0 1-5 0,-1-2-6 16,2-4-41-16,1-6-136 0,0-4-226 15,-4-7-311-15,1-1-201 0</inkml:trace>
  <inkml:trace contextRef="#ctx0" brushRef="#br0" timeOffset="192664.09">8516 16961 1612 0,'-18'-2'321'0,"2"1"-161"0,1-1-14 15,4 3-21-15,8-2-45 0,2 2-64 16,1 1-29-16,3 3-11 0,2 1-3 16,4 0 3-16,4-2 9 0,4-6 6 0,3-7 6 15,4-6 9-15,2-6 9 16,4-6 17-16,1-2 16 0,1-4 17 0,4-1 14 15,0 2 4-15,3 1 0 0,3 2-7 16,1 3-9-16,3 5-13 0,3 3-9 16,0 4-11-16,0 3-8 0,0 0-5 15,-3-1-4-15,2 0-1 0,1-3-7 16,3-2-2-16,2-7-4 0,2-4 1 16,0-4 1-16,1-4-2 0,-3 0 4 15,-3 1 2-15,-6 1 0 0,-7 5 1 16,-5 3-3-16,-8 4 1 0,-4 1-5 15,-5 4 4-15,-2 3-5 0,-1 2-22 0,-4 4-44 16,-3 3-85-16,1 1-119 16,-4 1-138-16,-1 1-121 0,-3-3-107 0,1 0-149 15</inkml:trace>
  <inkml:trace contextRef="#ctx0" brushRef="#br0" timeOffset="193109.08">9597 16113 2611 0,'-12'7'122'0,"4"-2"-92"16,0-1-10-16,6-3-7 0,4-3-8 16,1-1-7-16,3-2-3 0,2-1 2 15,2-3 1-15,2-1 1 0,-1 1-1 16,4 2 2-16,-2 0-3 0,1 2 3 16,1 2 0-16,-1 0 0 0,0 2 0 0,0 1 1 15,1 0 3-15,0-1-3 16,-1-2 4-16,2 0 2 0,-1-1 3 0,-1-2 6 15,1 2 8-15,1 1 1 16,-2 2 2-16,-2 2-4 0,-1 4 1 0,-1 4 0 16,-2 4 2-16,-2 5-1 15,-1 9-4-15,-4 7-7 0,-4 8-6 0,-1 6-2 16,-5 4-12-16,-2 1 1 0,-2 1-10 16,2-3-27-16,-1-3-41 0,3-7-92 15,0-6-147-15,3-10-193 0,-11-20-303 0,15 5 29 16</inkml:trace>
  <inkml:trace contextRef="#ctx0" brushRef="#br0" timeOffset="198212.46">2204 13750 2033 0,'-7'2'148'0,"2"0"-77"0,0 1-5 0,2-1-21 15,3-1-24-15,0 1-18 0,0 1-7 16,2 2-8-16,0 2-4 0,0 2 4 16,1 3 3-16,0 1 5 0,0 1 1 15,-1 1 4-15,-1 0 1 0,2 0 2 16,-2 1 2-16,-1 2-3 0,0 1-1 16,-1 4-4-16,-2 0-2 0,2 4-1 15,-1 1 1-15,-2 1-1 0,0-1 2 16,1-2 0-16,1-4 0 0,0-3 0 15,2-5 0-15,0-4-1 0,4-2-5 0,0-4 0 16,2-4-5-16,2-5 2 0,3-6 3 16,3-9 2-16,0-10 0 0,1-8-1 15,2-4 2-15,1-2 2 0,0 0 2 16,2 3 4-16,-2 3 2 0,0 7 7 16,0 7 9-16,-1 10 9 0,-1 10 11 15,1 8 16-15,-2 8 3 0,-1 5 0 16,2 7-11-16,-1 2-18 0,-1 3-14 0,0 0-8 15,0-1-3-15,-3-2-3 0,0-3 1 16,-2-1 0-16,-1 1-1 0,1-2 2 16,-3 0 0-16,-1-2-9 0,-1-2-34 15,-2 0-56-15,-2-3-71 0,-1-2-87 16,-3-2-105-16,-2-3-164 16,-3-5-265-16</inkml:trace>
  <inkml:trace contextRef="#ctx0" brushRef="#br0" timeOffset="198772.74">2880 13757 1915 0,'-8'13'501'0,"2"-3"-465"15,-1 2-27-15,4-6 2 0,-1-1 2 16,1-2 7-16,-1-1 6 0,-1-1 0 16,0 0-3-16,-1 1-8 0,-1 1-9 15,-3 1-4-15,-2 2-7 0,-2 3 2 16,-2 2-4-16,-1 0 3 0,-1 3 4 0,0 0-2 16,0 3-1-16,-1-1 0 15,5 0-5-15,1 2-2 0,3-2 1 0,1 0-4 16,3 1 2-16,3-2 5 15,2-1 6-15,2 2 5 0,3-1 2 0,2 1 0 16,2-1-7-16,2 1-2 0,1-3 1 16,1-2 1-16,2 0 0 0,-1-1 1 15,1-2-2-15,0-1 1 0,2-2-2 16,-2-3 4-16,-1-2-1 0,-1-4-1 16,0-3 5-16,-3-5-4 0,-1-4 3 0,-3-2-3 15,-1-7-1-15,-2-1-3 16,-2-2-3-16,0 0 1 0,0 1 0 0,0 3 8 15,0 1 13-15,0 5 17 0,0 5 11 16,0 5 2-16,0 5-9 0,0 4-12 16,4 3-10-16,1 5-6 0,2 4-2 15,3 4 0-15,-2 5-1 0,1 3-3 16,0 2-1-16,0 1 0 0,2-1-2 16,-2-2 3-16,0-1-1 0,-2-3-2 15,0-2-2-15,-2-4-3 0,0-3 2 0,-2-3-10 16,-1-1-22-16,1-2-36 15,-1-2-60-15,-1-3-87 0,0 0-95 0,-1-3-73 16,0-2-61-16,-2-3 13 16,1-3-93-16</inkml:trace>
  <inkml:trace contextRef="#ctx0" brushRef="#br0" timeOffset="199134.98">3027 13742 743 0,'1'-8'360'0,"2"1"-44"0,3-2-39 15,-1 1-44-15,3 4-47 0,-2 3-34 16,1 2-26-16,1 2-24 0,1 4-18 16,0 3-23-16,0 5-23 0,0 4-18 15,-2 5-19-15,-3 6-27 0,0 4-14 16,-4 3-13-16,-4 3 6 0,0 1 19 16,-1 0 14-16,-2 1 9 0,0-4 4 15,2-3 4-15,0-5 8 0,1-8 14 16,1-5 9-16,1-6 4 0,0-5 1 15,1-5-15-15,0-1-3 0,1-2-11 0,1-2-4 16,0-3-4-16,2-2-4 16,2-1 0-16,2-3 1 0,1-1-1 15,4 0 2-15,-1 0-1 0,2 1-1 16,0-2 2-16,1 1 3 0,0 0-3 0,-2 2 0 16,0 0-1-16,0 3-4 0,-1 3-7 15,-1 1-15-15,-2 2-18 0,-2 2-28 16,1 2-29-16,-1 0-39 0,-2 2-77 15,-1 0-107-15,1-1-49 0,-1-1-74 16,-6-8-11-16,8 6 89 0</inkml:trace>
  <inkml:trace contextRef="#ctx0" brushRef="#br0" timeOffset="199615.06">3412 13575 1680 0,'1'-4'216'0,"1"1"-101"0,-1 2-27 15,1 4-26-15,0 4-10 0,1 5-15 16,1 5-16-16,0 5-10 0,0 6-8 16,1 5-6-16,-3 0-2 0,1 2-1 0,0 1-4 15,-1-2-1-15,0 2 2 16,-1-1 2-16,-1-4 4 0,-3-1 8 0,1-3 5 15,-1-3 11-15,-1-3 9 0,0-2 1 16,0-4 2-16,-1-4-7 0,1-4-1 16,0-4-8-16,-1-4-10 0,0-5-7 15,-2-2-10-15,-1-4-1 0,0-1-11 16,-2 0-13-16,0 0-11 0,-4 1 5 16,1 3 17-16,-2 3 32 0,-1 2 25 15,1 5 7-15,1 4 1 0,2 2-3 16,2 3-7-16,1 3-3 0,4 5-5 15,4 3-9-15,1 0-6 0,4 2 0 16,4-4 1-16,1 1 4 0,2-3 3 0,2-2-5 16,3-3-2-16,3-4-4 0,1-5 0 15,2-4-2-15,1-5 0 16,2-1-1-16,-1-1-2 0,1-2 0 0,-3-1-21 16,-1 1-87-16,-1-1-134 0,-4 1-113 15,-3 1-61-15,-4 0-11 0,-6-2 26 16,-1 5-62-16</inkml:trace>
  <inkml:trace contextRef="#ctx0" brushRef="#br0" timeOffset="200124.58">3696 13630 2619 0,'1'0'165'0,"0"0"-155"0,1 1-13 0,0 5-4 16,0 2-12-16,0 5-34 15,-1 4-26-15,0 5-7 0,-1 2 2 0,-2 3 22 16,0 1 27-16,0 2 9 0,0 1 16 16,1 2 13-16,1-1 15 0,-1 1 14 15,1 3 15-15,0 4 14 0,0 4-3 16,1 4-11-16,1 0-15 0,1 0-16 16,1-4-9-16,0-2-7 15,3-3-29-15,-2-5-62 0,1-4-85 0,0-3-102 16,-2-5-44-16,1-3-44 0,-3-7-68 0,-1-5-211 15</inkml:trace>
  <inkml:trace contextRef="#ctx0" brushRef="#br0" timeOffset="200358.45">3849 13857 3258 0,'-2'-7'59'0,"1"-2"-62"16,1-5-33-16,2-2-72 0,1 1-122 0,0-3-188 15,0 1-128-15,0 0-93 0,-10-6-95 16,8 7 245-16</inkml:trace>
  <inkml:trace contextRef="#ctx0" brushRef="#br0" timeOffset="200601.64">3954 14083 1596 0,'2'27'350'0,"2"-1"-84"0,-1 6-38 15,1-5-60-15,-2-3-60 0,0-2-54 16,0 1-28-16,-1-2-11 0,-2-2-12 16,-1-3-9-16,0-1-16 0,-1 0-9 15,-1-1-5-15,0-3 5 0,2-2 2 16,-1-4-14-16,1-2-32 0,1-2-68 16,1-3-104-16,0-3-144 0,-3-4-188 15,3-5-223-15</inkml:trace>
  <inkml:trace contextRef="#ctx0" brushRef="#br0" timeOffset="201002.75">4027 13991 2646 0,'-4'13'347'0,"2"-2"-318"15,0 5-21-15,3 3-4 0,0 1-4 0,1 4-2 16,2 3-15-16,-2 2-12 0,0 0-7 15,-1 2 1-15,0 0 11 0,-1-1 9 16,1-4-9-16,0-3-2 0,1-5-12 16,-1-6-8-16,0-3-8 0,0-6-15 15,0-6-1-15,0-5 9 0,0-4 20 16,1-4 27-16,2-4 17 0,2-3 10 16,2 0 2-16,2 0-2 0,3 3-5 15,-1 0-5-15,0 6-5 0,1 3 7 16,-1 5-4-16,-2 3 7 0,0 4 5 0,-2 2 7 15,-1 1 5-15,0 3 2 0,0 0 0 16,-3 2 4-16,-1 2 11 0,-2 1 10 16,-1 2 9-16,-1 4-3 0,1 2-13 15,-1 0-15-15,0 3-11 0,1 1-10 16,-1 2-9-16,1 1 1 0,-1 0 1 0,2-3-24 16,-1-1-35-16,2-4-51 15,-1-6-61-15,-1-2-50 0,0-5-42 0,-1-4-27 16,0-4-19-16,-1-6-37 15,-3-5-73-15,2-3-132 0</inkml:trace>
  <inkml:trace contextRef="#ctx0" brushRef="#br0" timeOffset="201278.01">4249 13759 1230 0,'-3'-5'761'0,"0"2"-484"0,1 1-105 16,0 4-68-16,4 5-53 0,1 3-34 15,0 5-13-15,2 6-6 0,0 4-4 16,-1 6-18-16,1 2-2 0,-2 2-1 16,1 2 7-16,0 1 17 0,2 1 1 15,-1 1 1-15,-1 3-1 0,1 0 2 0,0 0-1 16,-1-1 1-16,0-1 1 15,-1 0-2-15,0-3-29 0,0-1-59 0,-1-4-111 16,-1-3-92-16,0-7-138 0,-7-8-146 16,4-3-58-16</inkml:trace>
  <inkml:trace contextRef="#ctx0" brushRef="#br0" timeOffset="201600.46">4541 14119 2737 0,'-1'-1'392'0,"-1"0"-341"15,-4 0-30-15,1 1-28 0,-5 3-40 0,-4 3-58 16,-2 2-58-16,-7 4-23 0,-2 4 17 16,-2 0 43-16,0 1 64 0,3 0 53 15,4-1 43-15,2-1 21 0,6 2 14 0,4-1-5 16,2-1-9-16,5 1-3 0,3-1-10 15,3-1-13-15,4-1-8 0,4 0-8 16,5-1-4-16,3-3-3 16,4 0-3-16,3-1-1 0,2 1-2 15,-1-1 0-15,1 1 2 0,-3 1-2 0,0-1 1 16,-2 0-4-16,0 2-33 16,-4-1-89-16,-1-1-165 0,-4-1-186 0,-6-4-201 15,-2-2-145-15</inkml:trace>
  <inkml:trace contextRef="#ctx0" brushRef="#br0" timeOffset="201789.24">5089 14466 3437 0,'-6'-11'120'0,"0"-1"-125"0,-1-1-60 0,2 1-115 16,3 4-348-16,-12 0-1013 0</inkml:trace>
  <inkml:trace contextRef="#ctx0" brushRef="#br0" timeOffset="203772.78">2171 13829 361 0,'-6'2'186'0,"2"0"-63"15,-1-1-19-15,2-1-14 0,-1-2-12 0,2-1-13 16,0 1-14-16,2 1-17 0,-1 0-19 16,0 2-5-16,0 1-1 0,-1 0-4 15,1 0-1-15,-1 0-2 0,1 0 0 16,-1 1 1-16,1-3 0 0,-2 1 2 16,0-1 0-16,-2 0 2 0,1-1 16 0,-1-3 28 15,0 1 20-15,0-1 23 16,0-2 14-16,0-1 14 0,1-1 20 0,1-2 5 15,3-3-15-15,1-1-41 0,2 0-41 16,2-1-30-16,1-2-12 16,1 0-8-16,0-1-2 0,1-2-1 15,2 1 2-15,-2-2-1 0,1 0 1 16,-1-2-2-16,-1-2 3 0,-2 1-3 16,-1-2 2-16,-1 1 4 0,-2-3-2 0,-1 2 2 15,1-1 1-15,-2 3 2 0,1 2 2 16,0 3-1-16,0 2-4 0,1 1-3 15,1 3-35-15,1 3-83 0,0 3-109 0,2 0-127 16,-1 3-122-16,4 8-215 16</inkml:trace>
  <inkml:trace contextRef="#ctx0" brushRef="#br0" timeOffset="204660.66">1832 14077 1720 0,'-8'10'693'15,"-1"-3"-642"-15,1 2-32 0,2-5-3 16,2-4-6-16,0-1-13 0,0-3-14 16,-3-1-26-16,-1-3-13 0,-2-2 3 0,-2-2 13 15,-2 0 23-15,-1-2 14 16,-5 2 8-16,0 0 5 0,-2-1 7 0,0-1 4 15,-1-1 1-15,-2-2 0 0,1-2-6 16,-2-3 6-16,3-3 1 0,0-5 0 16,3-4 2-16,3-2-2 15,0-1 9-15,5-2 1 0,2 0 4 0,2 1-7 16,4-4-12-16,3 0-5 0,2-2-9 16,4-2 0-16,3 1-3 0,3 2-4 15,3 0 1-15,5 2-2 0,1 2-1 16,3 0 1-16,3 2 1 0,4-1 2 15,2 2 1-15,4 2 3 0,3 1 11 0,1 3 9 16,4 4 3-16,2 2-3 16,1 6-8-16,-1 3-10 0,1 2-2 0,-2 3-1 15,0 2-4-15,-1 1 2 0,-3 1 0 16,2 1-2-16,-1 1 4 0,0 1 1 16,0 1-1-16,-2 0 1 0,-1 2 0 0,-2 2 2 15,-1 2 4-15,-3 1 2 16,-1 2 2-16,-4 1-3 0,-4 1-3 0,-4 0 1 15,-2 0-4-15,-4-1-13 16,-2-2-34-16,-1-1-58 0,-3-3-89 0,0-2-141 16,-4-2-147-16,-4-3-148 0,-1 1-127 15</inkml:trace>
  <inkml:trace contextRef="#ctx0" brushRef="#br0" timeOffset="205139.42">2527 12669 2187 0,'-9'-1'63'16,"1"1"-42"-16,-2-1-1 0,3 0-7 15,2 0-2-15,2 0-13 0,1 1-7 16,1 1-3-16,2 1-4 0,1 3-2 16,2 2 6-16,1 4 5 0,1 2 11 15,2 3 5-15,3-1 3 0,1 3 0 0,3 2-6 16,1-1 1-16,2 0 1 0,3-1-2 15,-1-2-2-15,5-1-2 0,0 0-2 16,0-1 0-16,-1 1 1 16,-1 2 10-16,-3-2 28 0,-1 1 27 0,-3-1 16 15,-4-2-6-15,-2-1-24 16,-4 0-23-16,0-2-9 0,-5 2 2 0,-3-1-4 16,-4 1-5-16,-4 0-9 0,-4 1-21 15,-6-1-17-15,-3 1-22 0,-5 1-16 16,-2 1-8-16,-1 0-20 0,-1 0-46 0,0 1-55 15,1-3-71-15,4 0-84 16,-7-5-167-16,16 9-104 0</inkml:trace>
  <inkml:trace contextRef="#ctx0" brushRef="#br0" timeOffset="-211203.26">1935 8043 2035 0,'1'-3'67'0,"1"1"-73"0,2 1-3 0,0-1-1 16,2 6-4-16,0 1 0 0,1 4 3 15,0 6-2-15,-1 5 6 0,0 3 3 0,-2 3 2 16,-1 4 2-16,-1 0 2 16,0-3 2-16,0-1-1 0,0-4 1 0,0-2 2 15,0-2-2-15,0-2-1 0,1-1 2 16,1-1 0-16,1-2-4 0,0-2 2 15,0-2-2-15,0 0 1 0,-1-2 2 16,1-3 0-16,0-1 3 0,-1-2-2 16,1-2 2-16,0-2 3 0,0-4-2 15,2-4 4-15,2-3-1 0,0-5-4 16,1-1-4-16,0-1-1 0,-1-1-1 16,-1 1 1-16,-2 1 3 0,-2 2 3 15,-2 2-1-15,-1 1 3 0,0 2-3 0,-1 0-1 16,0 0-3-16,1-3-4 15,-1 2-7-15,0 1-24 0,0-1-25 0,-2 3-46 16,0 1-58-16,-2 2-46 0,0 2-58 16,-4 2-73-16,-2 1-35 0,0 4-97 15</inkml:trace>
  <inkml:trace contextRef="#ctx0" brushRef="#br0" timeOffset="-210904.24">1936 8238 2122 0,'-1'-1'197'0,"1"0"-197"16,2 1-12-16,4 1-6 0,2 2-4 15,5 2-14-15,2 1-34 0,3 1-32 16,0-1-20-16,1 0 7 0,0-1 39 16,-2 0 35-16,1-2 25 0,-1-1 12 15,-3-2 4-15,1-1-7 0,-2-1-43 0,-2-1-39 16,-2-1-45-16,-2 0-34 16,-1 0-38-16,-2-1-78 0,-1-4-131 0,-2 1 130 15</inkml:trace>
  <inkml:trace contextRef="#ctx0" brushRef="#br0" timeOffset="-210497.01">2220 7977 2595 0,'-1'1'30'0,"2"2"-33"0,1 2-10 0,4 1-3 15,0 4-38-15,3 3-42 0,-1 4-38 16,-1 3-32-16,-2 1 16 0,-3 3 34 16,-1 1 40-16,-2 2 35 0,-3 0 28 15,0 2 10-15,-3-1 3 0,-2 0 3 0,0-4-2 16,-1-3 2-16,1-4-15 16,1-5-47-16,2-2-41 0,0-5-49 0,4-4-20 15,1-4 29-15,1-5 34 0,2-3 46 16,2-4 40-16,2-2 38 0,2-3 39 15,1 0 31-15,3 0 25 0,0 3-2 16,1 1-19-16,1 4-21 0,1 0-23 16,0 6-18-16,-1 2-10 0,0 2-9 15,1 3-4-15,-2 1 1 0,1 2-3 16,0 1-1-16,-2 0 2 0,-1 1-5 16,1-1-6-16,-2-3-29 0,-1 0-35 15,-3-3-23-15,-1-2-13 0,-3 0-17 16,-2-3-49-16,-3 0-68 0,-8-9-120 15,7 6 16-15</inkml:trace>
  <inkml:trace contextRef="#ctx0" brushRef="#br0" timeOffset="-209793.56">2315 7917 2158 0,'-2'5'41'0,"0"1"-37"0,2 1-2 16,2-2-7-16,2-2-4 0,3-1 2 16,3-2 1-16,1-2 2 0,2-1 5 15,2-3-2-15,2 0 2 0,0 0 1 16,1 2-4-16,0 1 2 0,-1 2-1 0,-2 3 1 16,0 3 0-16,-3 1-2 15,-2 4 2-15,-3 1 0 0,0 1 0 0,-4 0 2 16,-1-1-2-16,-2-1-2 0,-3-1-15 15,0 0-28-15,-2 1-27 0,-3 2-19 16,-2 2 6-16,-2-1 17 0,-3 0 24 16,1 0 15-16,-2 0 11 0,1-1 9 15,1-2 4-15,2 0 6 0,-1 1 4 16,0-2 12-16,3-1 15 0,1-1 18 16,3 0 10-16,2-1-3 0,3 2-11 0,2 1-19 15,2 0-14-15,3 0-6 16,2 1-1-16,4-1-2 0,4 1 0 0,2-2-1 15,3-1-3-15,2-1 3 16,2-3-2-16,-1 0-5 0,-1-2-51 0,-3-1-85 16,-4 0-94-16,-3-2-60 0,-3-3 16 15,-4 0 81-15,-3-1 95 0,-4 1 91 16,-3 0 69-16,-3 0 38 0,-2 2 17 16,0 1-13-16,-2 0-23 0,0 2-27 15,1 1-28-15,0 1-10 0,2 1-9 16,0 3-9-16,1 1-6 0,1 0-8 15,1 2 4-15,0 1 13 0,1 1 24 0,1 2 29 16,2-1 28-16,-1-2 26 0,1 0 7 16,-1-1-5-16,-1 0-17 0,-1-1-27 15,-1 0-21-15,-1-1-8 0,-1 0-1 16,0 0 3-16,-2 0-4 0,3 1 3 16,1-1-7-16,1-1-8 0,1 0-3 0,3-1-12 15,0 0-4-15,2-1 0 16,-1 0-4-16,3-2 4 0,1 0 0 0,0-1-1 15,4-1 4-15,0-1-2 0,3-1 0 16,1-1 7-16,3 1-3 0,-2 0 0 16,1 1-1-16,0 0-3 0,0 2 1 15,-1 2-5-15,-2 1-17 0,1 1-51 16,-3 0-77-16,-2 0-105 0,-1-3-118 16,-3-3-55-16,3 1-116 0</inkml:trace>
  <inkml:trace contextRef="#ctx0" brushRef="#br0" timeOffset="-209274.45">2650 7903 1879 0,'-7'3'49'15,"3"-1"-73"-15,-3 1-1 0,5-2 2 16,1-1-7-16,-1 0 8 0,2 0 6 0,0 0 5 16,0 1 5-16,0-1 6 15,0 1 6-15,-1 1 18 0,1 0 16 0,0 1 13 16,1 1 6-16,0 0-4 0,0 1-7 15,2-1-7-15,1 1-9 0,3-2-7 16,1 1-14-16,2-1-2 0,2-2-5 16,1 1 1-16,1-2-1 0,1 1 0 15,-1-1-1-15,1 1-1 0,-2 1 1 16,-1 0 0-16,-2 1 0 0,0 1 4 16,0 1 0-16,-4 1 4 0,0 4 0 0,-2-1 1 15,-2 2 2-15,1 0 1 16,-3 2-3-16,0 0 3 0,-3 0-2 0,3 1-2 15,-2 0-2-15,-1 1-3 0,0 0-3 16,-1 2-2-16,-2 3 1 0,0 1-1 16,-2 3-1-16,1 0-4 0,-1 1-17 15,1-2-17-15,0-1-32 0,2-3-35 16,1-2-28-16,0-1-26 0,2-3-18 16,2-4-33-16,1-2-78 0,1-5-40 15,1-4 24-15,4-3-90 0</inkml:trace>
  <inkml:trace contextRef="#ctx0" brushRef="#br0" timeOffset="-208914.85">2913 8092 640 0,'2'-3'204'16,"1"0"-21"-16,1 3-29 0,0 2-43 16,0 2-21-16,-1 3-13 0,0 3 2 0,0 4 0 15,-1 1-6-15,-1 4-6 16,-1 0-7-16,-1 2 2 0,-1 0 9 0,0 1 7 15,-1 1-4-15,-2 0-12 0,0 1-24 16,-1 0-18-16,-1-1-9 0,0-1-5 16,1-2-4-16,-1-4-12 0,3-5-21 15,2-2-31-15,2-4-27 0,0-3-14 16,0-3 11-16,0-2 23 0,3-3 20 0,0-3 22 16,1-4-2-16,1-5-12 15,-1-1-2-15,1-2 5 0,1-1 13 0,0 3 19 16,0 2 10-16,1 1 7 15,0 4 5-15,3 2 7 0,-1 4 1 0,2 1-7 16,0 3-5-16,0 3-7 0,2 0-4 16,-1 2-6-16,1 1-26 0,-1 0-62 15,1-1-40-15,-2 0-14 0,0-3 17 16,0-2 23-16,-1-3-21 0,0-3-59 16,-5-5-26-16,2 0-135 0</inkml:trace>
  <inkml:trace contextRef="#ctx0" brushRef="#br0" timeOffset="-208515.03">2949 7955 2345 0,'0'0'48'0,"2"0"-45"0,1 0-4 0,3 0-1 15,3 0-2-15,3 1-2 0,2-1 0 16,2 1 3-16,0 0 0 0,0 0 1 16,2 1 1-16,-1 1 2 0,-1 0-1 15,1 0 0-15,-2 1 0 0,-3 0 0 0,-1 0 2 16,-2 2 4-16,-3 0 1 16,-2-1-1-16,1 1 5 0,-2 0-2 0,-2 2 1 15,1 3-3-15,0 2-2 0,0 1-5 16,1 3-2-16,0 3-1 0,0 2 2 15,0 3-4-15,0 0 2 0,2 2 0 16,-1-2 0-16,-1 1 1 16,0-4 1-16,0-1-12 0,-1-2-37 0,0-4-29 15,0-3-23-15,-2-3 2 0,-1 0 32 16,-1-1 29-16,0-2 25 0,0 0 6 16,0 0-10-16,1-1-19 0,1-1-38 15,0-1-87-15,2-1-113 0,-1-5-138 16,3-2-240-16</inkml:trace>
  <inkml:trace contextRef="#ctx0" brushRef="#br0" timeOffset="-208226.44">3419 7824 2606 0,'-2'12'22'0,"1"1"-25"0,0 4 0 16,2 3-3-16,2-2-7 0,1 3-17 16,1 3-19-16,1 2-8 0,-2 2 3 0,0 1 21 15,-1 2 17-15,0 1 13 16,-1 0 10-16,-2 2 9 0,0 3 4 0,0-2 3 16,0 1-6-16,-2-3-8 15,0-2-5-15,-1-1-21 0,-1-2-46 0,1 0-55 16,0-4-44-16,-1-2-31 15,1-6-6-15,1-5-18 0,0-3-49 0,1-5-57 16,-2-9-29-16,4-3-63 0</inkml:trace>
  <inkml:trace contextRef="#ctx0" brushRef="#br0" timeOffset="-206893.32">3708 7900 579 0,'-6'0'13'0,"1"1"-13"0,-1-1-1 0,1 1 3 15,0-1-2-15,0 1 1 0,-1-1 3 16,1 0 5-16,-1 0 5 0,2 1 9 15,-2 1 9-15,0-1 11 0,0 2 16 16,-1 0 10-16,-1 0 9 0,1 1-2 16,-3 1-8-16,4-1-3 0,0 2-4 15,0-2-3-15,4-1-10 0,0 0-9 16,0-1-17-16,2 0-5 0,-1-2 5 16,1 0 17-16,0 0 24 0,0 0 16 0,1-1 16 15,0 1-4-15,0-1-10 0,1-1-16 16,0 1-20-16,3-1-15 0,1-1-15 15,1 1-5-15,3 0-6 0,2-2 0 16,1 2-1-16,1-1-3 0,1 1 3 16,1 0-2-16,-1-1 1 15,0 1 0-15,1 0-2 0,-2 0 5 0,-1 1 5 16,-1 0 12-16,-3 0 18 0,0 1 8 16,-3 1 5-16,-1 1-14 15,-3 1-7-15,1 1-7 0,-3 2-4 0,-1 2-1 0,-1 2-5 16,-2 2-1-16,-1 1-7 15,-1 2 1-15,-1 2-4 0,-1 1 0 16,-2 3-1-16,1 1-2 0,-1 2 1 0,1 2-1 16,-1 3-1-16,-1 0-1 0,0 3-4 15,2-3 4-15,1 0-1 0,2-5-3 16,2-1-19-16,2-4-33 0,1-3-34 16,1-1-43-16,2-3-42 0,1-2-68 0,0-4-87 15,-1-2-82-15,-2-8 27 16,6 0-30-16</inkml:trace>
  <inkml:trace contextRef="#ctx0" brushRef="#br0" timeOffset="-206234.76">3883 7981 1085 0,'-8'2'389'0,"1"2"-201"0,1 1-12 16,1 0-39-16,2 1-57 0,1 2-48 16,1 3-23-16,1 1-9 0,0 4-17 15,0 1-36-15,0 1-33 0,0 4-18 0,-2-1 11 16,-2 3 36-16,-1 1 42 16,0 0 25-16,-2-1 9 0,-1 0 1 0,2-4-5 15,1-3-7-15,1-2-3 0,2-3-3 16,0-4-8-16,1-2-22 0,1-3-49 15,1-2-56-15,1-2-37 0,1-3-12 16,1-4 0-16,2-2 8 0,2-4 16 16,-1-2 26-16,0-2 44 0,0 0 40 15,-2-2 40-15,0 2 52 0,-1 0 54 16,-1 2 56-16,0 4 41 0,-1 3 5 0,3 2-28 16,-1 4-32-16,-1 0-36 15,3 3-36-15,0 3-28 0,0-1-17 0,0 1-11 16,1 0-6-16,-1 0-2 15,1-1 0-15,-2 0-4 0,-1-2-8 0,-2-1-5 16,0 0-4-16,-1-1-3 0,-1-1 4 16,-1 0 1-16,-2-1-1 0,1-1-8 15,-2 0-16-15,-1 0-12 0,-1-1-1 16,0 0 9-16,1-1 15 0,1 1 13 16,1-1 3-16,1 1 0 0,1 0 1 0,0 0 1 15,0 1 2-15,1 0 4 16,1 1 2-16,0 0 1 0,-1 1 0 0,1 0 7 15,1 0 19-15,-1 2 22 0,1 1 28 16,0 1 16-16,0 2 5 0,0 3-2 16,0 2-8-16,0 3-19 0,-2 6-14 15,0 2-12-15,-1 4 1 0,-1 4 1 16,0 3 1-16,1-2-10 0,0 1-14 0,1-3-7 16,0 0-10-16,2-4-2 15,-1-1-5-15,1-3-12 0,-1-2-20 16,0-2-40-16,0-1-39 0,0-3-51 15,-1-3-51-15,0-2-64 0,-2-3-69 0,1-1-75 16,-1-3 120-16</inkml:trace>
  <inkml:trace contextRef="#ctx0" brushRef="#br0" timeOffset="-205643.56">4006 7870 1509 0,'-2'3'172'0,"0"1"-163"0,1 0-5 16,2 1-4-16,0-4-4 0,0 3-1 15,1 1-3-15,1 1 3 0,-1 2 1 16,1 1 3-16,0 0 1 0,-1 1 1 16,-1 0 0-16,0 0 6 0,0 1 6 15,-1 1 6-15,0 2 4 0,0-1-2 16,-1 1-8-16,1 3-5 0,-1-2-3 0,0 0-2 16,0 2 4-16,-2 1-2 0,2 0-2 15,1 1-1-15,1 0-2 0,2-1-1 16,1 1-2-16,1-1 2 0,2-2-3 15,0 1 1-15,1-4 2 0,0-2-3 16,1-3-3-16,1-1-4 0,-2-2 1 16,1-1 4-16,1-3 3 0,-1-2 3 15,0-3 3-15,2 1-3 0,-1 0 1 16,0-1-1-16,3-1 0 0,1 0-1 16,-1-1-25-16,-1-1-66 0,0-1-92 0,-2-3-100 15,-1-2-78-15,-5-3-101 0,1 2 172 16</inkml:trace>
  <inkml:trace contextRef="#ctx0" brushRef="#br0" timeOffset="-205137.06">4129 7969 1037 0,'-6'2'563'0,"3"-1"-477"0,-1 0-29 0,2 0-15 16,2 0-27-16,2-1-17 0,1 1-4 16,1-1-1-16,3 1 4 0,-1-2 1 15,1 1 2-15,2 0 0 0,-1 1 0 16,2 0 1-16,0 0-1 0,-1 1 3 16,-1 1-2-16,0 1 0 0,-1-2-3 0,-1 1-31 15,0-1-29-15,-2 0-32 0,-2 0-18 16,0 0 2-16,-2-1-5 0,-2 0-14 15,-1 1-6-15,-1-1-2 0,-1 0-15 16,0 2 15-16,-1 0 20 0,0 1 31 16,0 2 51-16,0 0 34 0,0 4 30 15,-2-1 14-15,1 2 10 0,0 0 14 16,2-1 10-16,0 0 10 0,2-1 6 0,0-3-12 16,2-2-2-16,1-1 4 0,2-2 7 15,0-1 24-15,2 0 14 0,-1 0-5 16,1-1-14-16,1 1-26 0,0-1-26 15,2 1-21-15,1 0-11 0,1 0-11 16,0-2-6-16,2-1 2 0,-1-1-2 16,2-1 2-16,0-1-2 0,-1 1-3 15,-1 0 0-15,0 0-1 0,0 1-4 16,-2 1-17-16,-1 1-39 0,-3-1-54 16,1-1-77-16,-2 0-55 0,-2-2-18 0,-1-1 2 15,-1 1 51-15,-1 0 56 16,1 1 42-16,-4-1 23 0,3 4-58 0</inkml:trace>
  <inkml:trace contextRef="#ctx0" brushRef="#br0" timeOffset="-204893.32">4266 7925 199 0,'-2'-5'283'0,"1"1"-12"0,0 0-20 0,0 1-54 16,2 2-38-16,0 1-45 15,1 0-34-15,0 1-25 0,1 0-20 0,0 1-11 16,1 0-6-16,0 1-6 0,-1 1-2 15,0 0 0-15,-1 2 1 0,0 2 2 16,0 2 2-16,-1 3 8 0,0 2 10 16,-1 4 4-16,-1 1 1 0,1 4-8 15,-1 1-9-15,0 2-9 0,0 0-4 16,1 2-3-16,-2-1-5 0,4 0-9 16,-2-4-31-16,1-1-62 0,-1-6-95 0,-1-2-98 15,-1-3-79-15,-2-6-12 0,5 4-37 16</inkml:trace>
  <inkml:trace contextRef="#ctx0" brushRef="#br0" timeOffset="-204426.05">4246 8316 156 0,'-7'-2'77'16,"4"0"-5"-16,-3 1 13 0,2 0 10 0,1 2 11 15,0 1 17-15,1 2-2 16,1 1-9-16,1 1-12 0,1 1 2 0,1 1-3 16,0 1-8-16,1 0-15 0,-1-1-20 15,1 1-16-15,-1 1-12 0,-1 1-3 16,-1 0-8-16,-3 2-2 0,0 1 3 15,-1 0 3-15,0-1 8 0,-1-4 1 16,0-2-3-16,0-3-2 0,2-3-4 16,0-2-4-16,0-1-7 0,1-3-6 15,-1-2-6-15,1-3-2 0,0-4 0 0,1-2-3 16,1-2 3-16,1-3-2 0,1-1 2 16,2 0 2-16,3 0 4 0,3 2 9 15,1 2 11-15,3 3 3 0,-1 4 0 16,1 5-2-16,2 4-8 0,2 4-7 15,-1 2-2-15,0 3-1 0,1 1-3 16,-3 2 0-16,-2 1 1 0,1 0 0 16,-5 0 5-16,-3 0 2 0,-2 0 6 15,-2 2 2-15,-1-1 2 0,-2 0-1 16,-2 0-1-16,-2 1-1 0,-1 0-5 0,-2 1-4 16,-5 0 1-16,2 1-4 15,-2-1 3-15,-1-1-1 0,-2-1-2 0,2 0 1 16,-1-4-3-16,0-1-2 0,2-2 2 15,3-1 4-15,3-1 30 0,2-1 11 16,2-1 0-16,5 0 0 0,1-1-31 16,2 0-11-16,3 0 0 0,3-1-3 15,4 0-3-15,2-1-17 0,2 0-102 16,3-1-187-16,-1-2-238 0,2-2-343 16</inkml:trace>
  <inkml:trace contextRef="#ctx0" brushRef="#br0" timeOffset="-199292.81">1988 9432 1703 0,'-2'4'87'15,"2"3"-65"-15,0 2-6 0,2 4-8 0,3 3-18 16,-1-1-12-16,2-1-6 0,0-2 4 16,0-1 6-16,-1-4 5 0,1-3 12 15,-1-1 7-15,-1-2 21 0,0-1 32 16,0-1 35-16,0 0 21 0,1 0 2 16,1 0-12-16,1 0-23 0,2 2-12 0,1 0-16 15,1 2-17-15,1 0-15 16,1 1-14-16,1 2-4 0,2-1-2 0,0-1-2 15,2 0 5-15,-1-1-5 16,3-1 0-16,2-1-2 0,0-1 1 0,3-2-1 16,0-2 2-16,2-1 5 15,2 0 1-15,1-1 2 0,3 0 8 0,-1 1 3 16,4 0 9-16,0 1 11 0,-1 0 3 16,2 1-2-16,2-1-13 0,2-2-8 15,2 1-6-15,2-2-8 0,0 1 0 16,0 1-1-16,0-1-1 0,0 3 2 15,0 0 0-15,-1 2-5 0,0 0 0 0,1 1 3 16,-2-1 2-16,0 1 7 0,-2 0 8 16,0-1 1-16,1 1 5 0,1-2-3 15,0 1 1-15,2-1 3 0,-1 0 1 16,2 2-1-16,-2-2-3 0,0 2-7 16,-1 0-4-16,-2 2-8 0,-1 0 0 0,-4 1 0 15,-2 0-1-15,-5 2-3 16,-3-1 1-16,-1 1-2 0,-4 0 4 0,-1-1-1 15,-1-1 2-15,-3-1-3 0,-1-1 0 16,-1-1-2-16,-3-1-2 0,-1 0 0 16,0 0-5-16,-1 0-5 0,0 1-17 15,-1-2-25-15,0 1-34 0,1-1-51 16,1 1-62-16,0 0-89 0,0 2-113 16,-2-2-204-16,2 1-254 0</inkml:trace>
  <inkml:trace contextRef="#ctx0" brushRef="#br0" timeOffset="-192525.21">6930 8828 467 0,'-5'-3'74'0,"1"1"-51"0,0-2-8 0,2 1-1 16,1-1-12-16,0 0-13 0,1-1-4 16,-1 2-1-16,0 0 5 0,0 2 11 15,-2 0 22-15,-2 2 35 0,-2 1 31 16,0 2 47-16,-1 2 18 0,-1 3-12 16,1 1-10-16,0 1-42 0,1 2-23 0,0 1-27 15,4 0-19-15,0 1-10 16,1 2-9-16,3-2-2 0,1 0-1 0,4-1 0 15,4 1 1-15,0-2 0 16,5-1-3-16,2-1 2 0,4 0 1 16,2-1 1-16,3-1 0 0,2 1 0 0,5-1 0 15,2 0 1-15,-1-1-1 16,2-2 1-16,-2-1-2 0,1-2 1 0,2 0-1 16,0-4 1-16,0-1 2 15,0-4 1-15,1-4 4 0,0-5 10 0,-2-4 7 16,-2-3 7-16,-3-4 6 0,-3-1 6 15,-2-3 0-15,-5-1 3 0,-4 1-5 16,0 0-1-16,-5 2 7 0,-4 1 18 16,-3 3 19-16,-5-1 18 0,-3 2 5 0,-4 0-10 15,-5 1-24-15,-4 0-21 0,-4 1-21 16,-4-1-14-16,-6 1-3 0,-3 3-4 16,-3 0-6-16,-4 2 3 0,-2 1-1 0,-1 1 8 15,-1 0 15-15,-1 4 14 16,1 3 10-16,0 3 5 0,1 3-6 0,1 3-10 15,0 3-16-15,3 3-14 16,3 5-12-16,4 4-7 0,5 3-9 0,3 5-34 16,3 1-37-16,3 6-39 0,0 1-38 15,2 4-18-15,1 0-2 0,-1 0 21 16,3-3 39-16,0-1 48 0,2-4 34 16,1-2-22-16,2-3-76 0,5-3-138 15,1-8-101-15,7-1-171 0</inkml:trace>
  <inkml:trace contextRef="#ctx1" brushRef="#br0" timeOffset="15.13">3210 7038 0,'0'0'0</inkml:trace>
  <inkml:trace contextRef="#ctx0" brushRef="#br0" timeOffset="-170740.02">734 5698 2129 0,'-6'9'202'0,"3"-3"-144"0,-1 1-20 16,4-3-10-16,3-1-36 0,-1-1-15 16,1 0-3-16,0 0-3 0,0-1-4 0,2-2 16 15,0-1 28-15,0-1 31 16,0-2 29-16,0 1 11 0,-1 0-9 0,1 0-17 16,1 0-16-16,-1 0-17 0,2 0-10 15,0 2-6-15,-2-1-2 0,2 1-5 16,0 0 0-16,2 1-2 0,2 0-1 15,4-2 1-15,1 0-3 0,3-1 0 16,3-2 0-16,-1 3 1 0,0 0-1 16,-2 1-2-16,-3 3 7 0,-4 2 2 15,-2 1 6-15,-2 4 8 0,-4 1 6 0,-2 2 1 16,-5 3-7-16,-2 4-11 0,-5 1-10 16,-4 3-3-16,-2 4 0 0,-3 0 8 15,-3 3 4-15,0 1 0 0,-1-2 2 16,1 0 6-16,2-2 9 0,0-1 14 15,5-5 7-15,3-2-6 0,4-3-18 0,6-4-14 16,4-2-19-16,5-2-6 16,2-1 3-16,4 0 6 0,3 0 9 0,4-3-1 15,2-1 3-15,4 0-3 0,0-1-1 16,4 0 0-16,-1 0 2 16,-2-1-17-16,-2 0-30 0,-2 0-45 0,-4 0-49 15,-2-2-56-15,-1 0-38 0,-4-2-25 16,-1 0-51-16,-4-4-20 15,-2 1-22-15,-5-4 24 0,-1 1-64 0</inkml:trace>
  <inkml:trace contextRef="#ctx0" brushRef="#br0" timeOffset="-170047.13">1198 5543 2224 0,'-6'-14'259'0,"2"-1"-234"0,1-2 14 0,3 4-7 16,0 6-23-16,0 3-1 0,0 3-3 16,0 3 5-16,1 2 3 0,0 3-5 15,0 4 1-15,0 2-7 0,1 5-2 16,0 1 3-16,-1 2-1 0,0 3-1 15,-1 0 2-15,0 2-1 0,-2-2 1 16,1 1 2-16,-1 0-2 0,0 2 1 16,-1 0-1-16,0 3-3 0,0 0 1 15,0 0 1-15,-1 1-15 0,2-3-21 0,-1-1-25 16,1-3-33-16,0-3-34 16,0-3-34-16,1-5-28 0,0-4-11 15,0-3 15-15,0-3 17 0,-1-3-5 0,-1 0-39 16,-3-1-43-16,-2-1 18 15,-1-2 70-15,-1 1 87 0,0 1 120 0,0 0 109 16,-1 3 105-16,1 0 89 0,2 1-7 16,1 1-63-16,3 1-74 0,1 0-71 0,1 1-65 15,1 2-35-15,1 1-19 16,0 2-8-16,1 2 2 0,-1 3 9 0,0 0 11 16,0 1 21-16,1 1 15 15,0 0 10-15,1-1 1 0,0 0-12 0,1-2-10 16,3 1-14-16,1-2-13 0,1 1-4 15,0-4 6-15,3-4 8 0,0-4 5 16,3-3 1-16,2-3-10 0,4-2-10 16,0-3-8-16,2-3-8 0,-2-1-2 15,-1-1-7-15,-2-1-29 0,-2-1-18 0,-4 1-3 16,-4-2 9-16,-3-2 33 0,-4 1 27 16,-2-2 7-16,-4-1 3 0,-4 1 1 15,-3-1 3-15,-5 3 2 16,-1 2 9-16,-3 1 6 0,-1 5 7 0,0 4 6 15,-1 4 4-15,2 3-9 0,0 4-16 16,3 2-16-16,4 3-25 0,-1 1-26 16,4 3-27-16,2 3-34 0,4 2-24 15,5 1-42-15,3-1-65 0,6-2-79 16,4-3-70-16,3-3-73 0,0-4-27 16,5 0-107-16</inkml:trace>
  <inkml:trace contextRef="#ctx0" brushRef="#br0" timeOffset="-169488.94">1192 5591 994 0,'-18'10'430'0,"2"0"-310"0,-3 1 4 16,7-4-15-16,6-4-49 0,2-1-9 0,2-2-2 16,2-1-11-16,2-1 1 15,1-2 2-15,2-2 1 0,1 0 4 0,1-2-3 16,2-2-10-16,3 0-6 0,0-2-6 16,2 0-6-16,3 2-3 0,-1 0-6 15,3 1 0-15,1 2 1 0,-1 1 5 16,-1 2 6-16,1 2 3 0,-2 3 4 15,0 1-1-15,0 4-1 16,-2-1-1-16,1 2-5 0,1 1-4 0,-1 1-2 16,-2 2 3-16,0 2 0 0,-2 0 3 15,-2 2-3-15,-1 1-4 0,-5 3-9 16,1 0-10-16,-4 2-12 0,-3 0-4 0,-2 1-4 16,-3 2-4-16,-1-1-6 0,-1 2-17 15,-2-3-37-15,1-1-45 0,0-4-37 16,-1-4-29-16,0-3-29 0,0-4-61 15,0-6-86-15,-1-3-200 0</inkml:trace>
  <inkml:trace contextRef="#ctx0" brushRef="#br0" timeOffset="-169231.68">1220 5712 2566 0,'0'3'74'0,"2"3"-45"0,3 1-5 16,3 0-27-16,3-3-9 0,5-1-4 16,1-1 3-16,2-1 0 0,2-1 4 0,0-1-1 15,2 0-1-15,0-2 1 0,1 0 4 16,-2-1-2-16,0 1-17 0,-2 1-24 16,-3 1-41-16,-3 0-36 0,-1 1-20 15,-3 0-21-15,-4 2-41 0,-2 0-32 16,-3 1-25-16,-3 0-32 0,-3 1-16 15,-6-3-9-15,3 7 43 0</inkml:trace>
  <inkml:trace contextRef="#ctx0" brushRef="#br0" timeOffset="-169014.59">1286 6097 1806 0,'-4'16'269'0,"1"-2"-164"16,0 2 3-16,4-8-44 0,3-5-52 15,1-4-7-15,4-5 1 0,4-6 11 16,0-5 18-16,4-3 5 0,3-5-10 16,0 1-13-16,1 0-6 0,0 4-8 0,-1 4-1 15,-1 3-2-15,-1 3-14 16,-1 3-28-16,0 1-37 0,-3 2-42 0,0 0-41 16,-1 0-39-16,1 0-6 0,-3-1-48 15,-1-1-56-15,-3-1-31 0,-2 2-173 16</inkml:trace>
  <inkml:trace contextRef="#ctx0" brushRef="#br0" timeOffset="-168475.75">1550 5342 2649 0,'7'-9'-24'0,"4"2"-11"16,2-2-3-16,2 1-71 0,1 2-58 0,-2 2-22 16,-3 0 34-16,1 1 65 0,-2 0 54 15,0 1 23-15,-1-1 12 0,1-1 9 16,2 0 8-16,3-1 0 0,1 0-2 15,0 0-8-15,0 3-4 0,1 3 6 16,-3 1 3-16,-2 2 11 0,0 0 9 0,-2 3 5 16,-5 1-5-16,0 2-14 15,-4 1-20-15,-5 3-18 0,-3 0-14 0,-4 3-1 16,-4 2 9-16,1 0 15 16,-1-2 17-16,0 0 13 0,0-2 0 15,0-1 0-15,-1 0 2 0,0 0 4 0,-1-1 9 16,1 0 1-16,-1 0 2 0,2 0 1 15,3 0 0-15,5 0 6 0,1 1 5 16,5 0-6-16,3-2-3 0,3-2-9 16,2-2-10-16,2-2-15 0,4-2-11 15,2-2-2-15,2-2-1 0,1-3 10 16,2-1 6-16,1 0 2 0,0 1 4 16,2-1 0-16,0 0-3 0,0 0-2 0,-1 1-3 15,-3 0-11-15,-2 0-42 0,-3 0-38 16,-2-2-22-16,-3-1-24 0,-1-1-18 15,-3-1-39-15,-3 2-84 0,-4 0-106 16,-6-3-36-16,-2 5-66 0</inkml:trace>
  <inkml:trace contextRef="#ctx0" brushRef="#br0" timeOffset="-168227.99">1543 5941 1808 0,'-4'14'216'0,"3"-2"-66"16,1 1-2-16,4-4-72 0,3-6-38 16,4-2-21-16,2-3-7 0,3-1 7 0,2-2 2 15,3-3-1-15,1-2-4 0,2-1-4 16,1-1-20-16,-1-2-46 0,-1 1-71 16,0 0-75-16,-5-2-65 0,-2 0 0 15,-2 2 56-15,-4 2 71 0,-4 1 80 16,-3 3 52-16,-3 0 25 0,-3 2-5 15,-2 2-37-15,-2 2-108 0,-5 0-149 16,2 5-253-16</inkml:trace>
  <inkml:trace contextRef="#ctx0" brushRef="#br0" timeOffset="-167830.79">1615 6228 2076 0,'9'3'506'0,"2"-1"-523"0,4-2 1 0,4-4 5 16,0-4-10-16,1-3-4 16,3-2-9-16,0-4-11 0,2 1-8 0,-2-1-1 15,1 1 0-15,-3 1 21 0,-2 1 16 16,-3 2 8-16,-3-1 16 0,-3 2 5 16,-1 1 6-16,-3 0 2 0,-1-1 4 15,-3 1 5-15,-2 2 2 0,-1 3 1 16,-2 3-15-16,-3 2-25 0,-2 4-25 15,-4 3-17-15,-1 3 2 0,-1 4 15 16,-3 1 12-16,2 0 18 0,2 0 13 16,2-1 12-16,5-2 20 0,4-1 9 15,3 0 3-15,2-2-4 0,4 0-11 0,2-1-16 16,2-1-9-16,2 0-7 0,2-2-4 16,1 0 0-16,2-2-3 0,1-2 1 15,1 0 1-15,0-2-4 0,0-1-1 16,-1-2 2-16,1-1-4 0,0-1 2 15,-1-2-14-15,1-2-37 0,-2-1-27 16,0-4-36-16,-1 0-43 0,-2-3-101 16,-2-4-154-16,-4-3-121 0,1-1-88 0</inkml:trace>
  <inkml:trace contextRef="#ctx0" brushRef="#br0" timeOffset="-166526.08">2067 5340 2345 0,'-2'3'-23'0,"4"1"-32"0,-1 4 10 16,2 2-7-16,4 4-8 0,1 2 7 15,1 2-1-15,2 3 1 0,1 0 10 16,0 1 9-16,-1-1 11 0,0 0 13 16,-1 1 7-16,-1-1 7 0,0-2 0 15,-2-2 7-15,-1-3 2 0,-2-2-1 16,0-3 3-16,-3-4 6 0,1-3 10 15,-2-3 18-15,-2-2 2 0,0-5-10 16,-3-4-17-16,-2-5-28 0,0-4-13 16,-2-4-12-16,3-4-2 0,0-3 3 15,3-3 4-15,1 1 16 0,3-1 27 16,2 2 23-16,3 5 10 0,1 4-7 16,3 7-20-16,-2 5-19 0,1 5-8 0,1 4-9 15,-1 4-4-15,2 2-2 0,-3 2 3 16,0 2 9-16,-1-1 5 0,-2 1 8 15,-1 0 3-15,0 1 11 0,-1 2 8 16,-3 1 1-16,-1 2-5 0,-3 3-14 16,-2 3-9-16,-3 2-6 0,0 3 3 15,-2-2 4-15,-2 1 1 0,2-1 5 0,-2-1 2 16,1 1 0-16,-1-3 5 0,1-2-2 16,0 0-2-16,1-3-10 0,0-2-6 15,2-3-3-15,3-1 0 0,2-4-1 16,4-1-17-16,1-2-5 0,3 1 1 15,2-1 12-15,3-1 25 0,4 1 9 0,3-2-4 16,2-2-8-16,3 0-13 16,1-3-27-16,2-2-35 0,1-1-28 0,1-2-53 15,-2-2-59-15,-1-1 14 16,-3-1 4-16,-2 1 23 0,-2 1 41 0,-3-1-13 16,-3-1-17-16,-4-1-27 0,0 2-94 15,-7-4 62-15</inkml:trace>
  <inkml:trace contextRef="#ctx0" brushRef="#br0" timeOffset="-166275.7">2375 5270 1093 0,'-9'-3'332'0,"4"0"-129"0,-1-1-42 0,3 4-43 15,5 1-17-15,1 3-7 0,2 2-13 16,2 3-18-16,1 3-17 0,2 4-17 16,-1 3-14-16,0 2-27 0,-1 2-35 15,0 0-19-15,-2-3-4 0,0-1 16 16,-2-3 29-16,-1-1 20 0,-1-2 15 15,-1-3 30-15,1-2 17 0,1-3 6 0,0-2-4 16,3-1-32-16,2-2-16 16,4-2-11-16,3-3-9 0,0-2-2 0,1-1-13 15,-1-1-23-15,-1-1-19 16,-2 1-29-16,-1 0-27 0,-3 3-35 0,-1 0-49 16,-4 3-4-16,-2 1-27 0,-3 1-29 15,-5 0-13-15,2 3-148 0</inkml:trace>
  <inkml:trace contextRef="#ctx0" brushRef="#br0" timeOffset="-166057.33">2403 5509 821 0,'-17'22'401'0,"0"0"-200"0,0 6-23 15,6-5-26-15,8-5-36 0,2-1-16 16,3-1-6-16,2-2-9 0,1 1-15 16,2-2-18-16,1-2-21 0,2-3-7 15,1-1-4-15,1 0-11 0,-1-1-2 16,2-1-5-16,0-1-2 0,0-1 0 15,1 0-5-15,0-1-4 0,1 0-27 0,-2-2-31 16,-1-2-37-16,-3-2-21 16,0-3-16-16,1-3-30 0,-3-3-13 0,1-1-33 15,-2-3-34-15,-1-4-28 0,-3-5-17 16,2 0-70-16</inkml:trace>
  <inkml:trace contextRef="#ctx0" brushRef="#br0" timeOffset="-165624.71">2514 5283 1389 0,'0'0'444'0,"0"0"-318"0,1 1-36 0,1 0-44 16,0-1-49-16,3 0-17 0,1-1-9 16,2 0 14-16,0 0 18 0,1-1 2 15,1-1 8-15,1-2 3 0,4 0 4 16,-1-1 1-16,2 1-7 0,0 0-4 15,1 0-5-15,-1 0-10 0,-4-2-10 0,0 1-7 16,-5-2 8-16,-2 1 22 16,-4 0 31-16,-3 1 24 0,-4 3 3 0,-3 3-23 15,-4 1-23-15,-3 3-32 0,-2 2-27 16,-4 4-17-16,2 0-3 0,-2 2 3 16,-1 1 13-16,0 0 18 0,-1 1 12 15,2-1 9-15,0 2 21 0,4 1 7 16,4-1 3-16,3 2 3 0,5 3-11 15,5 0-12-15,2 0 3 0,4-1 3 16,4-4-1-16,3-2 2 0,5-1-12 16,1-2-11-16,3-2-10 0,0-3-7 15,1-1 3-15,1-3 3 0,2-3 10 0,0-1 8 16,2-2 2-16,1-3-2 0,1-1-6 16,-1-3-21-16,0 0-33 0,-4-1-45 15,-3 0-44-15,-7-1-55 0,-4 1-53 16,-4 0-34-16,-5 0-19 0,-5-1 71 15,0 6-73-15</inkml:trace>
  <inkml:trace contextRef="#ctx0" brushRef="#br0" timeOffset="-165360.48">2485 5706 1145 0,'-2'18'531'0,"2"0"-312"0,4 2-41 15,4-6-55-15,2-7-67 0,2-5-29 16,2-4-12-16,3-6-9 0,1-2-2 0,1-4-1 16,2-3-1-16,0-4-2 0,0 1-3 15,-2-1-6-15,-1 3 0 0,0 1 0 16,-2 1 1-16,-2 4-4 0,0 2-3 16,-4 3-10-16,-2 2-30 0,-1 1-42 15,-1 2-40-15,-2 1-37 0,-1 1-26 16,-1 0 1-16,-1 1 4 0,-1-2 6 15,0 1-5-15,-2-2-5 0,-1-1 9 0,0 4-107 16</inkml:trace>
  <inkml:trace contextRef="#ctx0" brushRef="#br0" timeOffset="-164957.15">2679 5768 513 0,'-8'25'306'0,"1"-4"-48"0,1 5-14 0,5-9-26 15,3-6-49-15,2-5-43 0,1-3-28 16,2-4-8-16,2-4 7 0,2-3 0 15,0-4-16-15,3-2-27 0,0-2-21 16,1-1-19-16,1 1-8 0,-1-1-3 0,-1 3-3 16,-1 2-1-16,-3 2-2 15,1 3-7-15,-4 0-6 0,-1 3 7 0,-1 1 13 16,-4 1 16-16,-1 1 23 0,-2 1 2 16,-2 1-12-16,-2 2-13 0,-1 0-20 15,-1 2-9-15,-2 2 4 0,0 0 3 16,-2 4 4-16,1 0 1 0,1 3-1 15,1 1-1-15,3-1-1 0,3 0 0 16,1 1-3-16,3-2 0 0,0-1-8 16,5 0-6-16,-1-2-5 0,2 0-1 0,2-2-2 15,0-2 0-15,2-2 7 16,-1-1 0-16,0 0 6 0,0 0 7 0,2-1-1 16,1 0 0-16,1 0-1 0,0-3-4 15,2-1-4-15,-1-3-12 0,0-4-32 16,1-1-56-16,-1-6-118 0,-1-2-127 15,-1-5-80-15,-2-3 40 0,1-1 124 16,-3-2 116-16,0 3 84 0,0 0 34 16,-3 2 0-16,1 0-22 0</inkml:trace>
  <inkml:trace contextRef="#ctx0" brushRef="#br0" timeOffset="-164531.59">2901 5253 2398 0,'-4'6'140'0,"0"2"-123"0,2 0-12 16,3-3-48-16,5-2-47 0,0-3-15 15,2-2 2-15,3-2 29 0,1-2 34 16,3-3 11-16,2 0 6 0,0 1 8 15,2 0 1-15,0 2 12 0,-2 3 5 16,1 3 8-16,-4 3 15 0,-1 2 2 0,-3 3 8 16,-1 2-7-16,-4 3-9 0,-4 1-4 15,-1 3-2-15,-3 5 0 0,-4 1 0 16,0 5-1-16,-3 2-4 0,-2 4-5 16,-2 1 4-16,-2-2-4 0,3-1 5 15,0-3 3-15,1-3-1 0,2-7-1 16,3-2 1-16,2-8-7 0,4-5-14 15,2-4-5-15,3-3 9 0,5-3 6 0,5-3 12 16,3-1 4-16,4-2-11 16,6 1-7-16,4 1-11 0,0 1-31 0,0 3-27 15,-3 2-12-15,-2 2-8 0,-5 0-20 16,-1 0-48-16,-5-1-83 0,-4-2-89 16,-3-3-65-16,-3-3-74 15,-1-1 191-15</inkml:trace>
  <inkml:trace contextRef="#ctx0" brushRef="#br0" timeOffset="-164354.77">3309 5481 126 0,'3'-58'164'15,"-2"22"-28"-15,-2 1-7 0,0 6 19 16,0 6 21-16,-1 3 5 0,1 5-7 16,-2 4 6-16,3 6 16 0,3 5 21 15,1 5-6-15,-1 3-22 0,4 6-34 0,-1 3-55 16,-1 3-20-16,0 4-19 16,1 2-22-16,-1 2-11 0,1 1-13 0,1-3-12 15,-1 1 0-15,0-3-6 0,2 1-3 16,0 0-18-16,0 1-46 0,1-1-78 15,1-2-102-15,-2-2-79 0,-1-5-45 0,-1-5-27 16,1-3-221-16</inkml:trace>
  <inkml:trace contextRef="#ctx0" brushRef="#br0" timeOffset="-163925.59">3660 5035 2477 0,'-10'4'379'15,"1"2"-371"-15,-1 4-26 0,4 2-27 16,2 2-68-16,0 1-53 0,1 1 10 15,0 1 26-15,1 1 52 0,2 2 48 0,0 0 9 16,1 0 9-16,1 2 3 16,3-3 8-16,-1 2 3 0,2-1-4 0,2-2-8 15,0 1-8-15,2-6-6 0,0-5-2 16,1-7 10-16,0-5 18 0,0-5 12 16,-1-5 12-16,-1-5 3 0,1-3-16 15,-3-6-5-15,-1-2-6 16,-2-3-27-16,-1-2-32 0,-3 0-25 0,-3 1-6 15,-2 2 16-15,-3 4 44 16,-3 2 28-16,-3 6 18 0,-2 3 15 0,0 5 4 16,-1 5 7-16,1 5 13 0,2 5-20 15,0 4-42-15,4 4-51 0,4 1-103 0,2 2-110 16,4-1-158-16,9 3-272 0</inkml:trace>
  <inkml:trace contextRef="#ctx0" brushRef="#br0" timeOffset="-163669.64">3891 4857 1063 0,'14'-6'309'0,"-1"3"-86"16,4 1-51-16,-5 5-44 0,-3 5-29 0,-1 4-13 15,-2 3-18-15,-2 6-22 16,-4 2-3-16,-4 2 9 0,0 2 7 0,-1 0-3 16,0-2-13-16,0-3-23 0,-1 0-23 15,-1-3-4-15,3 0-3 0,-1-3 6 16,2-2 7-16,1-4 1 0,1-1 4 15,2-4-11-15,1-3-11 0,1-2-1 16,3-2-4-16,1-2 2 0,3-2-1 0,2 0-9 16,2-3-5-16,1-2-14 0,-2 0-47 15,4-2-33-15,-1 2-28 0,-3 1-68 16,-1 1-43-16,-5 1-86 0,-2 0-28 16,-8-2 23-16,0 6 80 0</inkml:trace>
  <inkml:trace contextRef="#ctx0" brushRef="#br0" timeOffset="-163455.91">3801 5359 992 0,'-14'18'339'0,"4"0"-83"0,-2 2-18 16,8-2-32-16,5-4-47 0,1 0-42 16,4 2-37-16,0 1-41 0,2-1-24 15,2 1-10-15,0-2-10 0,2-1-15 16,0-2-23-16,1-1-22 0,0-5-18 0,0-3 1 15,2-5 1-15,-3-4-4 16,0-4-14-16,-1-2-55 0,0-3-70 0,-2-2-79 16,-3-5-66-16,-6-4-7 15,3 3 12-15</inkml:trace>
  <inkml:trace contextRef="#ctx0" brushRef="#br0" timeOffset="-162826.71">3918 5292 1544 0,'7'2'213'0,"1"1"-138"16,2 1-16-16,2 0-33 0,0 1-36 0,2-1-18 15,-2 0-22-15,0 0-12 0,-2-1 7 16,0-1 14-16,-2 1 19 0,-1 0-7 16,-1 0-52-16,-2-1-61 0,-2 0-43 15,-2 0-1-15,-2 0 24 0,-2 0 34 16,-2 1 36-16,-3 1 26 0,-3 0 24 15,-1 1 20-15,0 1 15 0,-1 0 21 16,-3 1 22-16,1 3 30 0,0 0 25 0,-1 2 13 16,4 0 1-16,1-2-17 15,2-1-17-15,1-1-6 0,4-1 12 0,2-2 27 16,4 2 13-16,2-1-3 0,1 0-15 16,4 0-31-16,0 0-30 0,1 0-25 15,0-1-10-15,0 0-5 0,2-2-3 16,-2 1-13-16,0 0-12 0,-1-1-15 15,1-1-1-15,-1-2 12 0,1-1 18 0,-3-1 27 16,-1-1 43-16,-1 0 52 16,-3 3 38-16,1 0 10 0,-2 0-29 0,0 3-53 15,1-1-45-15,-1 1-31 16,-1 1-19-16,1 0-11 0,0 3 2 0,-1 2 10 16,2 1 9-16,1 3-8 0,3-1-25 15,3-2-12-15,3-1-4 0,4-2 13 16,2-1 20-16,1-1 11 0,2-2 6 15,-2-4 3-15,3-4-4 0,-2-3 2 16,-2-3 10-16,-1-1 7 0,-4 0 21 16,-4-2 14-16,-1 2 13 0,-4-1 8 15,-2 0 11-15,-3-1 3 0,-3 3-4 0,-1-1-8 16,-3 1-14-16,-3 0-11 0,1 0-10 16,-3 3 5-16,0 1 0 0,-2 2-4 15,-1 3-3-15,0 3-11 16,-2 2-18-16,3 3-15 0,0 2-23 0,1 1-42 15,3 3-40-15,2-1-31 0,2 2-39 16,2 0-31-16,2 1-56 0,2-3-61 16,1-2-5-16,18 15-109 0,-14-21 188 15</inkml:trace>
  <inkml:trace contextRef="#ctx0" brushRef="#br0" timeOffset="-162317.78">4136 5002 1122 0,'-6'3'271'0,"-1"2"-137"16,0-2 6-16,3-1-21 0,0-2-36 0,2 0-19 15,2-2-20-15,0 0-21 16,2 0-12-16,0-2-8 0,2 1-10 0,0 1 4 16,0-1 6-16,3 1-3 0,0 0 0 15,2 0 1-15,3 1-2 0,1 1 2 16,6 0 1-16,0 0-2 0,1 1 1 16,3 0-2-16,-1-1-1 0,2 2 6 15,-3 0 10-15,0 1 16 0,-4 2 19 16,-3 2 11-16,-2 1 2 0,-2 0-7 15,-4 2-21-15,-2 2-31 0,-3 2-51 0,-2 1-56 16,-3 2-58-16,-3 1-37 16,-3 1-21-16,-1-2-36 0,0 0-33 0,-2-3-33 15,-2-2 50-15,4 1-38 16</inkml:trace>
  <inkml:trace contextRef="#ctx0" brushRef="#br0" timeOffset="-161957.52">4105 5358 1419 0,'5'-1'185'0,"2"0"-112"0,3 0 2 0,2 0-18 16,0 1-22-16,2-1-15 15,2 1-5-15,-1 1 2 0,1 2 5 0,-1 2 7 16,1 3-1-16,-2 1 1 0,0 2-2 16,-2 0-1-16,-1 1 2 0,-3 1 2 15,-3-1 3-15,0 0-4 0,-3-3-9 16,-4 0-20-16,-3 0-23 0,-1-2-16 15,-6-1-1-15,0-2 12 0,-3 1 16 16,-1-2 14-16,-2-1 13 0,1 0 8 16,0-3 1-16,0 0 0 0,1-1-2 15,1 0 4-15,4 0 19 0,3 1 11 0,4 1-14 16,5 0-24-16,4-1-19 0,2-2-13 16,3 0 8-16,5-2 11 0,6-1 1 15,3-2-3-15,4-3-3 0,2-2-3 16,3-3-5-16,0-2-1 0,2-2 0 15,2 0-3-15,1-3-16 0,-1 2-35 16,-2-3-21-16,0 2-62 0,-5 0-64 16,0 2-94-16,-5 1-181 0,1 1-191 15</inkml:trace>
  <inkml:trace contextRef="#ctx0" brushRef="#br0" timeOffset="-145689.53">1187 7107 1826 0,'-9'4'348'0,"3"-1"-371"0,0-3-16 0,5-5 4 0,4-4 10 15,2-1 21-15,1 0 25 16,2 1 17-16,1 0 6 0,1 1 2 0,0 0-3 16,2 1-7-16,2-2-9 0,2 0-12 15,-1-1-8-15,1-3 1 0,2 1-4 16,-1 0 2-16,0 0 2 0,1-1-4 16,-1 1 2-16,-1 0-3 0,3-1 1 15,-2-1-3-15,1 2 2 0,0 0 2 16,-2 4 1-16,-1 3 4 0,-3 4 7 15,1 2 9-15,-2 4 10 0,0 6 9 0,-1 4 11 16,1 5 3-16,-3 3-3 16,-2 4-14-16,-1 3-11 0,-1 3-9 0,-1 4-9 15,-2 0-3-15,0 2-10 0,-1-1-20 16,-1-5-5-16,0-2-6 0,-1-8-9 16,0-4-7-16,1-8-20 0,0-5-29 15,1-7-44-15,0-4 3 0,0-6-10 16,0-7-15-16,2-5-7 0,2-8-40 15,1-4-27-15,0-4 11 0,1-1 24 16,1 3 34-16,-2 4 57 0,1 4 41 0,-1 5 34 16,1 2 26-16,1 4 6 15,-2 0 2-15,4 1 12 0,-3 2 22 0,2 3 35 16,-3 3 35-16,-1 3 36 0,-1 1 43 16,-1 3 27-16,-1 1 30 0,-1 2 4 15,0 0-19-15,0-1-28 0,0 2-35 0,1 0-34 16,1 0-39-16,2-2-40 15,1 0-18-15,1-3-15 0,2 0-9 0,3-2-3 16,1-2-4-16,1-1-3 16,3-3-2-16,2 0 0 0,0-2-1 0,2 1-15 15,-1 2-17-15,-2 2-25 0,-2 3-14 16,-5 2 2-16,-4 4 3 0,-3 1-7 16,-4 4-37-16,-3 3-41 0,-3 2-41 15,-5 3-13-15,-3 2-9 0,-3-1-3 16,-4-2-4-16,0-1 31 0,-1-3 59 15,2-3 62-15,2-1 71 0,0-2 44 16,3-1 35-16,1-1 44 0,0 0 45 0,4 0 56 16,5 1 28-16,3-1-24 15,6 2-29-15,4 1-31 0,2 1-7 0,6 3-3 16,0-1-40-16,2 0-43 0,5 0-38 16,1-2-20-16,3-2-12 0,0-1-5 15,2-2-8-15,-3 0-23 0,0 0-28 16,-4-1-28-16,-2-1-27 0,-2-2-28 15,-4-1-20-15,-2-3 0 0,-3-2 27 16,0-3 50-16,-3 0 50 0,-2 1 36 16,-2 1 20-16,-3 0 7 0,-1 1-12 0,-1 0-42 15,-1-1-94-15,-1-3-119 0,0-1-52 16,1 1-141-16</inkml:trace>
  <inkml:trace contextRef="#ctx0" brushRef="#br0" timeOffset="-145152.16">1888 6595 630 0,'-8'-14'376'15,"1"1"-90"-15,-1-1-15 0,4 6-40 16,3 4-64-16,2 4-45 0,1 2-40 0,1 4-28 16,2 1-6-16,0 4-20 0,1 3-11 15,0 5-11-15,0 2-6 0,0 3-5 16,1 2 1-16,-1 1 4 0,1 3 3 16,0 1-2-16,-2 1-2 0,1 3 5 15,-1 2-4-15,0-2-1 0,0 0-29 16,0-2-65-16,-2-3-78 0,0-3-71 15,-2-3-38-15,-3-5-28 0,-1-4 12 16,0-7 50-16,-2-5 78 0,0-3 78 16,-1-5 61-16,-1-1 54 0,-1-1 40 0,-2-1 50 15,0 0 65-15,-1 2 40 0,0 2 10 16,1 2-18-16,-2 0-46 0,3 2-41 16,1 1-18-16,1 2-16 0,4 3-19 15,1 3-9-15,2 3-15 0,2 3-2 16,0 2-1-16,1 4-4 0,1 1-4 15,0 2-4-15,1-2-6 0,0 1-4 16,2-4-13-16,1-1-5 0,1-1-6 0,0-4-9 16,2-3-3-16,0-3-3 0,1-5-10 15,-1-3 6-15,-1-6 15 16,0-4 8-16,0-5 23 0,1-5 11 0,-4-1 2 16,-3-1 8-16,-1 2 4 0,-6 2 4 15,-1 1 6-15,-3 2-4 0,-2 2-5 16,-2 0-10-16,-1 2-6 0,-1 1-7 15,-3 0 1-15,2 3 0 0,0 1 1 16,2 4 14-16,0 3-1 0,3 4-10 16,2 3-9-16,1 3-25 0,3 2-31 0,1 3-32 15,1 3-45-15,2 0-61 0,2-1-53 16,-1 0-47-16,4-4-52 0,1-3-50 16,1-5-20-16,3-5 45 0,2-7 103 15,2-7 84-15,6-5 1 0</inkml:trace>
  <inkml:trace contextRef="#ctx0" brushRef="#br0" timeOffset="-144432.95">2017 6581 1809 0,'-12'10'85'0,"2"-1"-62"0,0 0-3 0,4-4-11 15,5 0-33-15,1-1-4 0,1-2 0 16,1 0 10-16,1 0 10 0,1-2 14 16,2 0 13-16,3-2 12 0,1-2 3 15,5-1 2-15,-1-1-5 0,4-2-13 16,3-1-7-16,0 0-5 0,2 1-5 0,-1 1 1 15,-1 2-1-15,-1 2-4 16,-4 3 2-16,-3 1 7 0,-4 4 15 0,-2 1 16 16,-5 4 5-16,-3 5-15 0,-4 2-34 15,-4 3-22-15,-2 3-5 0,-2 0 6 16,-1 1 20-16,-2-2 15 16,2-2 0-16,0 0 2 0,-1-2 4 15,2 0 7-15,1-1 8 0,2-1 9 0,2-2 2 16,5 2-9-16,4-3-15 0,3 0-11 15,3-2-5-15,4 0 8 0,2-2 7 16,4-2 1-16,0-1-2 0,2-2-7 16,3-3-4-16,-1-1-7 0,2-2 1 0,0-3-2 15,1-2 1-15,-2-1-2 0,-1-2-25 16,-4-2-3-16,0 0-1 0,-4 0 10 16,-3 2 29-16,-2 2 22 0,-4 2 28 15,-3 3 23-15,-3 1 14 0,-2 2-5 16,-2 1-24-16,0 0-26 0,0 2-23 15,-1 3-14-15,0 2-6 0,0 4 0 16,-1 4 3-16,-3 3 0 0,1 1 5 0,0 2-1 16,0 0-1-16,0-1 2 15,1 0 0-15,-1-3 3 0,2-1 1 0,-1 0 4 16,1-2 0-16,0-2 4 0,2-2 0 16,1-2 0-16,3-3 3 0,2-1-7 15,2-1-13-15,3-3-5 0,1-2 2 16,4-1 7-16,2-1 10 0,3-2 6 15,3 0-5-15,2-3-2 0,3 0-10 0,-1 1-6 16,1-2-19-16,2 0-34 16,-1-1-33-16,2-3-34 0,-3-1-62 0,1-2-90 15,-4-2-76-15,-3-2-73 0,-4-4 13 16,0 0-86-16</inkml:trace>
  <inkml:trace contextRef="#ctx0" brushRef="#br0" timeOffset="-143428.34">2657 6416 692 0,'-5'-6'596'0,"2"2"-303"0,0 1-44 16,3 4-48-16,1 2-57 0,-1 2-43 16,2 3-55-16,-1 4-32 0,2 4-7 15,0 3-2-15,0 3-2 0,-1 2 0 0,1 1 3 16,0 2 0-16,0 1 3 15,1 1-3-15,-1 1-3 0,-1-3-3 0,-1 0-9 16,-2-4-3-16,-2-3-2 0,-2-3 5 16,0-4 6-16,-2-3-6 0,-1-3-9 15,-2-2 0-15,-1-3 3 0,0-4-7 16,0-4-14-16,-1-3-12 0,0-5-10 16,0-3 5-16,1-6 17 15,-1-4 8-15,1-6-2 0,0-3 3 0,3 1 1 16,5 0 15-16,2 5 33 0,4 6 26 15,3 4 28-15,1 5 8 0,4 3-8 16,0 4-10-16,5 3-16 0,2 3-19 16,3 2-12-16,3 3-10 0,3 2-8 15,1 2 2-15,3 2-4 0,-3 1 2 0,-2 2-5 16,-2 1-13-16,-7 0 0 0,-4 1-2 16,-2 0 5-16,-6 1 5 0,-3 0-1 15,-6 1-8-15,-3 3-5 0,-4-2 3 16,-3 0 5-16,-4 0 10 0,0-2 10 15,-3-2 8-15,-2 1 15 0,2-4 19 0,-2-2 5 16,3-4 3-16,3-2-16 16,1-2-23-16,6-2-16 0,3-2-25 0,3 1-18 15,2-1-11-15,4 1 6 0,2 1 14 16,3 0 23-16,3 0 13 0,4-1 2 16,2 0-4-16,2-2-6 0,4 1-11 15,0 0-31-15,2-3-26 0,1 0-67 16,0-5-100-16,-2-4-60 0,1-4-36 0,-2-3 48 15,-1-5 103-15,-1 1 81 16,-4-3 100-16,-4 1 89 0,-4 2 66 0,-3 1 52 16,-3 3 5-16,-2 3-44 0,-1 2-38 15,0 4-23-15,0 4-13 0,-2 2 0 16,2 4 5-16,1 4 3 0,0 2-13 16,0 2-15-16,2 2-10 0,1 0-11 15,-1 3 9-15,2 2 4 0,0 3-1 16,1 2-16-16,-2 1-13 0,0 3-11 15,0 2-9-15,-1-1 0 0,0 2-6 0,1-3-1 16,-2-1 1-16,1-4 1 16,-1-2 0-16,1-4 4 0,0-2-12 0,1-2-2 15,0-4-12-15,0-1-9 0,2-3-3 16,0-2 2-16,2-2 8 0,1-1 4 16,2-1-6-16,-1 0-22 0,4 2-25 15,-3-1-18-15,0 1-1 0,0 2-3 16,-1 0-19-16,-2 1-21 0,1 0-10 15,-2 0-18-15,-3-1-3 0,-3 0 17 16,-2 1 2-16,-3 1-7 0,-5 3 23 0,-1 3 28 16,-4 4 36-16,-2 3 64 15,-2 2 64-15,0 4 64 0,-1 2 66 0,0 2 50 16,3 3 18-16,1 1-28 0,4 0-48 16,3-2-54-16,3-1-45 0,4-2-27 15,2-2-21-15,2-3-7 0,3-2-16 16,1-2-1-16,2 0 14 0,2 0 9 15,1 1 9-15,0 0-8 0,2 1-17 16,-1-1-11-16,3 0-12 0,-1 1-2 16,1-3 0-16,3 0-6 0,-1-3-13 0,1-3-40 15,0-5-40-15,0-4-62 0,0-6-126 16,-1-6-100-16,-3-4-138 0,-1-2-159 16</inkml:trace>
  <inkml:trace contextRef="#ctx0" brushRef="#br0" timeOffset="-142869.27">3242 6293 2145 0,'-6'7'174'16,"1"-3"-166"-16,0 0-2 0,4-3-17 0,1-2-23 15,1-2 7-15,2-1 13 0,2 0 26 16,0-1 24-16,1-3 0 0,2 1 1 16,1 0-1-16,0-1-2 0,2 1-8 15,1 0-10-15,4 0-8 0,2-1-7 16,1 1-2-16,3 2 1 0,0 3 0 0,1 2 3 15,-2 4 3-15,-2 4 3 16,-1 3 9-16,-4 0-3 0,-3 3 4 16,-2 1 2-16,0 4-5 0,-5 2-10 15,0 3-14-15,-4 3-12 0,-2 2-7 16,-1 2 9-16,-1 2 7 0,-2-1 3 16,1-3 4-16,-1-1-2 0,0-5 4 0,0-4 7 15,0-2 6-15,0-4-5 16,-1-5-9-16,1-2-16 0,0-3-20 0,2-2-19 15,4-1 0-15,2-1 17 0,1-2 22 16,2 0 31-16,3-1 21 0,1 0-5 16,2-2 3-16,3 0-14 0,5-1-8 15,1 0-3-15,4 0-6 0,1 0 2 16,2 1-6-16,0 0 0 0,1 1-12 0,-2 2-5 16,0 1-18-16,-2 0-8 0,-2 1-8 15,-3-2-51-15,-4-1-57 16,-2-1-56-16,-3-3-51 0,-4 1-12 15,-3-2-3-15,-4-4-28 0,-1-1-117 0</inkml:trace>
  <inkml:trace contextRef="#ctx0" brushRef="#br0" timeOffset="-142472.83">3624 6279 746 0,'-7'5'373'15,"0"2"-159"-15,0 2-68 0,4 1-44 0,3-1-30 16,2-2-30-16,3-2-16 15,3-4-18-15,0-1-8 0,3-3 14 0,0-3 23 16,2-1 19-16,2 0 7 0,0-2-12 16,1 1-21-16,2-2-17 0,0 2-5 15,-1 1-2-15,2 0 5 0,-4 1 0 16,-1-2-2-16,-3-1-18 0,-1 0-29 16,-3-2-24-16,-1 1-5 0,-3-2-14 15,-1-2-8-15,-1 0-3 0,-1-1-14 16,-1 0 20-16,-1 0 31 0,-2 2 26 15,0 3 34-15,-2 1 37 0,0 1 33 0,-1 4 33 16,1 2 27-16,0 2 10 0,0 3-21 16,2 2-33-16,1 4-31 0,5 2-27 15,2 3 9-15,1 5 11 0,4 3 5 16,0 5-10-16,1 4-17 0,0 4-15 16,-1 1-8-16,1 3 0 0,1-1-5 15,-1 1-3-15,3-3-2 0,-1 0-13 16,1-1-17-16,0-5-21 0,-2-3-38 15,-1-6-5-15,0-5-28 0,-2-7-50 16,0-7-103-16,-3-6-109 0,-8-14-142 16,5 0 41-16</inkml:trace>
  <inkml:trace contextRef="#ctx0" brushRef="#br0" timeOffset="-141866.36">3892 5965 1543 0,'0'2'698'0,"1"0"-561"0,1 3-57 0,2 0-41 16,3 2-30-16,3 0-4 0,4 1-10 15,2 1-1-15,3-1-3 0,2 0-4 16,1-2-4-16,2 0-1 0,-2-2 5 16,1 0 4-16,-3 1 6 0,-3 0 5 15,-3 3 1-15,-4 1 10 0,-4 2 17 0,-3 3 4 16,-4 2 5-16,-4 3-4 15,-2 5-17-15,-4 3-14 0,-1 5-8 16,-3 2-9-16,-2 1 2 0,-1-1 3 16,0-3-2-16,0-3 1 0,2-1-4 0,1-5 1 15,1-2 5-15,1-5 3 0,4-4-1 16,3-3-14-16,3-4-13 0,4-3-8 16,1-2 5-16,4 0 21 0,3 0 14 15,4-1 9-15,3 0-4 0,2-1-25 16,4-1-40-16,-1 0-47 0,4-2-66 0,-1-2-88 15,3-3-40-15,0-1-28 16,0-4-11-16,-1-1 86 0,0-4 85 0,-4 1 82 16,0-2 107-16,-7-1 74 0,-2-2 50 15,-5-1 29-15,-2-2-37 0,-1 1-39 16,-1 0-1-16,0 2 8 0,-1 1 25 16,-1 5 22-16,0 5 13 0,-2 5 18 15,-1 4 17-15,0 4 7 0,0 3-13 16,-1 5-37-16,0 0-46 0,1 2-38 15,0 2-11-15,2 3-4 0,1 2-10 0,2 1-15 16,0 1-12-16,0 0-13 16,0 0-2-16,1 1-2 0,0-1-3 0,0-3 4 15,-1-2-2-15,0-1-6 0,0-4-3 16,1-2-10-16,-1-3-6 0,1-1-7 16,-1-2-12-16,1-1-22 0,1-2-13 15,1-4-11-15,1-2-26 0,3-5-51 16,0-1-71-16,0-2-65 0,-1-1-47 0,-2 2-62 15,-3 3 17-15,0 6-67 16</inkml:trace>
  <inkml:trace contextRef="#ctx0" brushRef="#br0" timeOffset="-141573.75">4339 6480 938 0,'-10'35'292'0,"3"0"-114"15,-1 7-34-15,4-4-13 0,1-7-6 16,5-2-9-16,1-3-14 0,1-4-5 15,2-2 2-15,1-4 7 0,2-4-4 0,1-4-15 16,3-4-20-16,1-3-13 16,6-3-17-16,2-4-14 0,3-3-10 0,-2-3-20 15,-1-3-16-15,-4-3-6 0,-4-1-3 16,-3-2 13-16,-3-1 24 0,-5 0 19 16,-5-1 18-16,-4 4 13 0,-4 0 14 15,-2 4 6-15,-5 4 1 0,-5 2-10 16,-2 5-16-16,-3 2-19 0,0 3-15 0,-1 2-16 15,3 2-5-15,-2 1-7 16,2 3-14-16,3 2-26 0,3 3-52 0,1-1-82 16,3 2-99-16,0-1-89 0,1 2-83 15,-3-2-116-15,2 2-143 0</inkml:trace>
  <inkml:trace contextRef="#ctx0" brushRef="#br0" timeOffset="-140871.77">642 6103 1675 0,'-9'4'1011'0,"2"-1"-991"0,-2 3-10 16,2 0-4-16,0 4-45 0,-2 5-41 16,0 5-26-16,-3 4 1 0,-3 3 35 15,0 3 36-15,-2 0 31 0,2 1 24 0,2-1 18 16,1-1 17-16,1 2 12 15,3-1 1-15,0 3-4 0,2 1-16 0,-1 1-10 16,2 5-16-16,-1 1-13 0,0 1-2 16,4 1-5-16,2 1-5 0,2 0 2 15,8 1 9-15,2 0 5 0,5-2 11 16,7-4 0-16,3-2-5 0,5-5-17 16,4-5-8-16,5-4-6 0,4-4-8 15,3-5-9-15,3-2-26 0,1-4-34 16,2-3-78-16,2-1-90 0,0 0-141 0,-4-3-242 15,1 2-157-15</inkml:trace>
  <inkml:trace contextRef="#ctx0" brushRef="#br0" timeOffset="-136853.95">15440 7155 2196 0,'-25'-7'248'0,"2"0"-229"0,-8-2-2 0,2 1 8 15,-2 2 12-15,-2 1 11 0,-6 1 10 16,-2 3 11-16,-5 2 0 0,-2 4-16 16,-1-1-6-16,-3 1-10 0,-2 0-1 15,-4-1-2-15,-2 1-12 0,-2 2-7 16,-3 1-6-16,0 4 3 0,-3 1 0 0,-2 3 2 15,0 4 0-15,-2 5 2 16,-4 4-1-16,-1 3-1 0,-1 6 7 0,1 4-8 16,2 5-1-16,6 6-3 0,0 5-9 15,4 3 3-15,4 4-3 0,1 1-3 16,2 0 5-16,4 1-4 0,3 0 0 16,6 2 0-16,4 2-8 0,4 2-1 15,5 1-3-15,3 4 2 0,6 0 0 0,4 0-1 16,6 3 6-16,5 1-3 15,5 0 8-15,5 5 4 0,6 0-2 0,6-1 5 16,7-1-8-16,7-6-3 0,9-5-1 16,8-5-5-16,8-6 2 0,10-7-4 15,6-8 0-15,6-6 1 0,5-6-3 16,6-6-6-16,5-7-4 0,7-5 1 16,6-6-1-16,2-4 8 0,2-4 5 0,-1-2-3 15,-2-2 3-15,1-3-2 16,3-3 2-16,-1-2 5 0,0-6 3 0,-2-4 1 15,-3-4 3-15,-1-6 2 0,-4-6 3 16,2-3 5-16,-4-6 8 0,-2-5 10 16,-4-7 3-16,-4-6 4 0,-4-6-2 15,-4-2-8-15,-7-4-4 0,-4-4-3 16,-5 0-8-16,-8-1-4 0,-6 2 0 16,-9-1-1-16,-5-1 8 0,-6-5 12 15,-6-3 7-15,-7-1 10 0,-6-3 4 0,-8 1 1 16,-7 1-6-16,-7 4-12 15,-8 2 5-15,-7 6-6 0,-6 4 6 0,-5 5 0 16,-10 1-8-16,-7 2-1 0,-6 5-7 16,-4 6 3-16,-2 6-1 0,-6 8 5 15,-2 4-7-15,-4 7 0 0,1 8-8 16,-3 7-9-16,0 7 0 0,-2 4-4 16,0 4-1-16,4 4-5 0,2 2-1 15,6 2-4-15,5 0-5 0,6 0-17 16,6 0-24-16,5-1-32 0,5-1-49 0,5 2-72 15,6 0-124-15,4 1-205 16,3-1-200-16,3 0-193 0</inkml:trace>
  <inkml:trace contextRef="#ctx0" brushRef="#br0" timeOffset="-135639.58">15201 6957 2430 0,'2'5'-59'0,"5"-2"-54"15,7-1 27-15,4-1 52 0,8-4 39 16,4-6 16-16,7-5 11 0,5-9 9 15,5-10 11-15,6-9 7 0,2-8 5 16,3-6-2-16,-1-4-11 0,-2-4-15 16,0-4-10-16,-2 1-2 0,-2-2 0 0,-1-2 3 15,-3-1 5-15,-2-4 1 16,1-4 0-16,-1-6-5 0,0-2-5 0,0-6-5 16,0-6 0-16,-1-7-1 0,0-4-3 15,1-9-3-15,1-3-6 16,-1-4 0-16,-1-3-5 0,-2-1 5 0,-4-1-6 15,-2-1 1-15,-6 5 3 0,-4 0 0 16,-5 10 8-16,-4 9 0 0,-4 9 8 16,-4 11 19-16,-4 12 10 0,-4 7 7 0,-3 10-4 15,-1 7-18-15,-2 5-14 16,1 3-6-16,-1 5-10 0,1 6-12 0,1 5-24 16,-2 6-34-16,2 2-45 0,1 5-53 15,-1 3-80-15,0 4-97 0,1 1-139 16,-2 0-160-16,1 1-132 0</inkml:trace>
  <inkml:trace contextRef="#ctx0" brushRef="#br0" timeOffset="-135246.27">16319 3426 2455 0,'-3'-6'550'0,"3"0"-607"0,2-1-10 16,5 3 18-16,1-2 6 0,5 0 6 16,1-1 10-16,5-3 9 0,5-5 4 15,2-3 6-15,4-2 0 0,0-3 3 16,1 1 2-16,-2-2-4 0,-1 3 1 15,0-2 2-15,-5 3 8 0,-2 1-1 16,-3 1 3-16,-4 5 4 0,-1 3 1 0,-3 4 14 16,3 5 9-16,-3 6 0 15,0 4-2-15,3 6-12 0,4 5-10 0,1 4-5 16,5 6 0-16,4 1-7 16,3 1-6-16,1 0-4 0,1-2-38 0,-1 0-65 15,-1-3-96-15,-4-2-84 0,-5-5-57 16,-5-3-43-16,-6-4-54 0,-7-3-208 15</inkml:trace>
  <inkml:trace contextRef="#ctx0" brushRef="#br0" timeOffset="-134009.08">13768 1003 2277 0,'0'6'-15'15,"2"-1"-134"-15,4 0 1 0,2 2 62 0,3 0 43 16,4 0 23-16,5 0 13 15,5 0 3-15,4-6 13 0,2-1 15 0,4-1 19 16,2-4 16-16,1-2-1 0,2-1-10 16,0-1-15-16,-2 0-12 0,-3-1-5 15,-2 1 1-15,-5 1 14 0,-3 1 14 16,-7 2 29-16,-4 1 32 0,-5 2-6 16,-5 1-28-16,-4 0-41 0,-5 0-60 15,-4 1-39-15,-6 0-17 0,-3 0-4 16,-6 0 14-16,-3 0 19 0,-5-1 18 15,-1 0-7-15,-5 2-14 0,-1-1-3 16,-1 1 6-16,1 1 26 0,0 3 24 0,-1 3 22 16,2 3 29-16,3 4 14 0,3 3 3 15,3 3-12-15,5 5-28 0,5 2-19 16,3 2-8-16,7 1-3 0,4-2 2 16,3 0 0-16,6-4 3 0,9 16-10 15,9-13 2-15,1-10 2 0,0-5-2 16,-2 0 12-16,-2 1 1 0,2-1 12 15,-2-1 19-15,2-2 16 0,2-1 7 16,4-3-8-16,1-2-15 0,8-5-12 16,3-4-2-16,2-5-6 0,5-5-4 15,4-4-26-15,-24 8-6 0,3-4-13 0,-1 0-29 16,2-3-9-16,-4 1-26 0,3-2-25 16,-8 3-35-16,0-3-44 0,-6 4-46 15,-7 3-52-15,-7 1-23 0,-6 2 55 16,-3 5-56-16</inkml:trace>
  <inkml:trace contextRef="#ctx0" brushRef="#br0" timeOffset="-133687.67">14345 1196 151 0,'-75'18'112'0,"48"-5"-51"0,-2 1-9 0,-1 6-28 16,-18 18-16-16,15 1 14 0,10-3 38 15,11-10 52-15,4 1 42 0,1-4 8 16,5 0-17-16,2-4-16 0,1-4-8 0,3-2-11 16,2-3-16-16,1 0-22 15,-1 0-18-15,-2 0 1 0,-2 2 3 0,-2-2 8 16,-2 2 1-16,-3 0-8 15,-3 1-13-15,-2 1-12 0,-3-1-10 0,-1-2-3 16,1-2 2-16,0-3-6 16,2-4-5-16,0-2-9 0,4-2-18 0,2-4-15 15,2-2-29-15,6-2-11 0,2-3 0 16,5 1 6-16,2-1 17 0,4 1 5 16,3 2 3-16,5 1 2 0,0 1 7 15,3 2 5-15,0 3 4 0,1 3 2 16,-1 1-9-16,2 1-5 0,-2 3-7 0,-4-2-5 15,0-1-16-15,-3-2-35 16,-4-2-39-16,2-3 1 0,-4-4 33 0,-4 1 46 16,-2-1 65-16,-5 3 22 0,-4 2-17 15,-5 3-72-15,-5 2-148 0,-5 4-224 16</inkml:trace>
  <inkml:trace contextRef="#ctx0" brushRef="#br0" timeOffset="-133417.93">13939 1875 1605 0,'0'7'231'0,"2"-2"-266"0,3-1-2 15,3-1 41-15,3-5 44 0,4-2 20 16,5-3-5-16,5-5-17 0,3 0-27 16,3-1-14-16,1 1-4 0,-1 0 0 15,-2 2 1-15,0 2 1 0,-3 1-2 16,-4 2 2-16,-4 3 5 0,-4 1 9 0,-2 2 7 15,-2 2 9-15,-1 1 3 0,0 1-4 16,0 4-2-16,-1 1-8 0,2 4-6 16,-3 2-10-16,0 3-25 0,-2 5-42 15,-1 0-68-15,-2 2-77 0,-1-3-87 16,-2-2-81-16,0-5-14 0,-5-7 61 16,3-3-30-16</inkml:trace>
  <inkml:trace contextRef="#ctx0" brushRef="#br0" timeOffset="-132919.86">14494 1024 1698 0,'-5'0'303'0,"4"0"-356"0,0 1-38 16,1 0 6-16,1 0 16 0,1 0 26 15,4 0 23-15,4 0 10 0,-1-1 5 16,1-1 14-16,3 0 14 0,2-1 5 16,0 0 5-16,1 1-4 0,-1 0-3 15,3 2 5-15,-2 2 11 0,-1 2 4 0,1 3-3 16,-3 1-9-16,-1 4-6 15,-1 0-1-15,-1 1 1 0,-3 1-10 0,-2 2-9 16,-3 1-15-16,-3 1-18 16,-4 0 3-16,-3 3 4 0,-6 2 10 15,-18 23-3-15,-3-3 7 0,2-6-2 0,6-9 3 16,4-8 11-16,3-1-4 0,3-3 8 16,3-2-3-16,4 1-2 0,5 0-2 15,4-1-10-15,4 2-3 0,3-1-5 16,2 2-2-16,4 2 0 0,1-3-8 15,2-2-8-15,2-4-10 0,0-1-2 16,1-4 0-16,2-5-18 0,1-3-53 0,0-7-29 16,3-7-2-16,-3-3 23 0,1-4 46 15,-4-2 39-15,-3-1 18 0,-2 0-14 16,-5-3-75-16,-3-1-124 0,-3-5-51 16,-1 18-65-16</inkml:trace>
  <inkml:trace contextRef="#ctx0" brushRef="#br0" timeOffset="-132738.28">14878 900 1042 0,'3'2'280'0,"-2"2"-102"0,2 4-64 0,-1 3-21 15,1 5-32-15,0 6-23 0,0 3-12 16,-1 5-13-16,2 3-4 0,-1 4 1 16,1 0-2-16,0 1 0 0,0 29-13 0,-1-11-12 15,-2-13-11-15,-3-10-13 16,-1-7-5-16,-1 1-38 0,-5-3-55 15,0-2-58-15,-3-2-53 0,0-6-53 16,2-2-176-16</inkml:trace>
  <inkml:trace contextRef="#ctx0" brushRef="#br0" timeOffset="-132427.23">14562 1787 2491 0,'-5'30'15'16,"3"2"-36"-16,1 9 3 0,3 0 11 0,3-6-13 16,2 1-4-16,3-2-5 0,4-5-24 15,3-4 2-15,3-7-7 0,3-6 4 16,0-8 34-16,2-6 27 0,2-8 26 16,-1-8 13-16,1-7-6 0,-3-7-4 15,1-8-3-15,-4-3 4 0,-2-5 1 16,-6 1-24-16,-2 0-31 0,-6 1-46 15,-6 4-34-15,-5 1 3 0,-4 3 19 16,-5 5 26-16,-1 8 12 0,-2 6-8 0,-2 4-9 16,-1 7-22-16,0 6-26 0,-1 6-64 15,-1 5-79-15,-1 7-71 0,0 4-35 16,1 4-42-16,0 7 165 0</inkml:trace>
  <inkml:trace contextRef="#ctx0" brushRef="#br0" timeOffset="-132240.7">14479 1900 598 0,'-5'11'166'15,"3"-1"-116"-15,2 1-45 0,4-5 19 0,3-2 25 16,4-2 32-16,5-1 32 0,3-3 9 16,5-3-10-16,2-2-25 0,4-3-26 15,1 0-32-15,3 0-10 0,-1-1-25 16,-2-1-63-16,-1-4-66 0,-3-1-46 16,-2 0 19-16,-2-4 52 0,1 2 57 15,-4-3 38-15,-2 2 14 0,0 1 2 16,-6 0 0-16,-2 3-47 0,-1-2-107 15,2 1-164-15,0 1 83 0</inkml:trace>
  <inkml:trace contextRef="#ctx0" brushRef="#br0" timeOffset="-131699.81">14968 851 2606 0,'-2'0'-79'0,"1"1"-53"0,0 1 25 16,1 1 44-16,1 3 32 0,1 1 21 15,2 2-3-15,1 3-2 0,0 2 4 16,2-1 8-16,0 0 17 0,2-1 20 0,1 0 20 15,0-2 17-15,2-2 6 0,2-2-8 16,4-1-16-16,1-1-21 0,4-1-21 16,3-1-5-16,0 1-6 0,2-1 2 15,-1 3-9-15,-2 0-5 0,-3 1 1 16,-2 1 1-16,-6 3 13 0,-4 3 8 16,-4 3-11-16,-7 2-22 0,-3 3-28 15,-5 4-27-15,-4 1-13 0,-3 3-13 0,-22 25-22 16,1-6 18-16,4-12 33 15,8-12 37-15,4-7 59 0,2-3 23 0,4-4 9 16,4-3-7-16,4-1-16 0,3-2-29 16,6-1-25-16,2-2-5 0,4 0 4 15,4 0 15-15,4-1 7 0,5 0 2 16,1 1 0-16,2 0 0 0,-1 1 0 16,-1 3 0-16,-1 0 2 0,-2 1-1 15,1 0 2-15,-3 1 4 0,-1-2 0 16,0-1-20-16,-3-2-28 0,-2-3-53 0,-3-4-57 15,-2-2-54-15,-4-4-63 16,-3-6-24-16,-4-2 1 0,-3-4 37 0,3 9 74 16,-1-1 58-16,-1-1 67 0,-1-3 34 15,0 2 20-15</inkml:trace>
  <inkml:trace contextRef="#ctx0" brushRef="#br0" timeOffset="-131173.45">15167 1080 405 0,'2'4'309'16,"1"-1"-161"-16,1 0-38 0,2 1 21 15,1 1 22-15,3 2-17 0,3-1-45 0,3-1-53 16,0 0-21-16,2 0 0 0,1 0-7 16,-2-1-10-16,1-1-6 0,0-2 0 15,-3-1 14-15,-1-2 21 0,-2-2 15 16,-2-2 12-16,-1-2 5 0,-3-2 1 16,-1-3-11-16,-1 0-13 0,-2-1-12 15,0-1-15-15,-1-1-7 0,-1 1-3 16,0 0-8-16,0 1-5 0,-1 3-7 15,2 3-18-15,-1 2-22 0,0 4-3 0,1 4 10 16,-1 4 24-16,1 5 29 0,-1 6 15 16,0 3 2-16,-1 4-5 0,0 5-3 15,0 3-2-15,-1 2-2 0,0 3 4 16,-4 33-17-16,0-7 6 0,-1-14-2 16,-1-13-6-16,-1-6 13 0,-3-3 2 15,-1 0 4-15,-2-2 7 0,-3-1 4 0,2-2 0 16,-1-2 0-16,3-3-5 15,1-3-5-15,4-2-7 0,3-3-12 0,4-4-13 16,3-4-10-16,2-4 11 16,7-3 11-16,1-4 10 0,5-2 8 0,3-2-9 15,0-1 7-15,3 2 14 0,-2 5 23 16,0 6 32-16,1 4 25 0,-3 5 6 16,1 5-6-16,-2 4-18 0,-1 3-22 15,-1 6-11-15,-2 1-12 0,-2 1-14 16,-1-2-6-16,-1-2-11 0,-2-4-2 0,-1-3-6 15,-3 0-6-15,-2-2-8 16,-2-3 2-16,-2 0 2 0,-1-2-4 0,0-3-8 16,1-3-51-16,0-3-71 0,1-3-68 15,-1-4-75-15,1-6-26 0,2-4-9 16,1-10-14-16,1-7 40 0,10-5-50 16</inkml:trace>
  <inkml:trace contextRef="#ctx0" brushRef="#br0" timeOffset="-130807.72">15866 1054 1769 0,'-6'-6'334'0,"0"4"-259"16,-1 0-7-16,-1 2 4 0,-4 1-10 15,0 3-39-15,0 6-23 0,1 2-11 16,-3 5-3-16,3 5-3 0,1 2-2 0,1 3-4 15,3 2-1-15,2 5-10 0,1 25 0 16,5-8 6-16,4-9 12 0,0-16 26 16,2-5 5-16,2-6-1 0,1-7-6 15,4-7 6-15,-1-5 13 0,4-7 8 16,2-7-4-16,-2-7-13 0,-9 10 4 16,1-6-4-16,1 0 2 0,-2-6-5 15,-1 1-24-15,0-6-8 0,-2 3-4 0,-2-6 2 16,-4 2-9-16,-4 1-23 15,-3 1-10-15,-3 1 7 0,-3 2 20 0,-4 4 40 16,1 2 23-16,0 6-26 0,0 5-39 16,2 7-39-16,1 6-48 0,2 7-54 15,2 4-87-15,2 4-139 0,0 0-53 16,6 3-28-16</inkml:trace>
  <inkml:trace contextRef="#ctx0" brushRef="#br0" timeOffset="-130419.34">15948 983 101 0,'17'-12'117'0,"-4"4"-46"0,3-1-30 15,2-2-21-15,1 2-10 0,4 0 12 16,-4 4 52-16,-2 3 31 0,-1 4 40 16,-5 3 40-16,-2 4 0 0,-2 3 44 15,-2 4 18-15,-1 3-19 0,-2 3-43 16,-3 4-65-16,-3 4-44 0,-1 1-25 16,-1 5-14-16,-1 2-10 0,-10 35-29 15,2-8-4-15,4-12-1 16,4-15-1-16,3-8 5 0,0-7-26 0,2-4-34 15,1-7-38-15,1-5-19 0,-1-6 8 16,-1-4 25-16,-2-3 25 0,-1-2-5 16,-4-3-17-16,-2-1-27 0,-1 0-20 15,-1 0 22-15,0 0 38 0,-2 4 29 16,1 2 36-16,0 4 36 0,-1 4 13 0,1 4 26 16,1 3 21-16,3 5-4 0,2 3 4 15,0 3 0-15,4 4 10 0,2 4 2 16,2 1-11-16,2 2-28 0,5-2-43 0,4 1-25 15,2-3-15-15,3-1-3 16,4-5-4-16,1-4 7 0,1-7 2 0,2-4-10 16,-1-5-7-16,1-3-24 0,-2-2-88 15,0-2-44-15,-4-1-49 0,-3-2-38 16,-2 0 21-16,-8-4-25 0,4 5 33 16</inkml:trace>
  <inkml:trace contextRef="#ctx0" brushRef="#br0" timeOffset="-129188.52">16589 1365 2558 0,'-27'8'218'15,"3"-1"-226"-15,-3 4-8 0,6-3 6 0,6 3-18 16,0 2-19-16,0 0-14 0,1 1 1 16,-1 3 16-16,0 1 17 0,-1 3 15 15,2 3-7-15,2 1 5 0,3 5 4 16,2 0-4-16,6 2-5 0,5 1-14 16,3-4-17-16,3-2-2 0,5-5 12 0,2-5 19 15,4-7 26-15,2-6 17 16,5-7 3-16,1-8 0 0,4-9-4 0,3-7-10 15,0-9-5-15,1-5-2 16,-3-4-4-16,-6 0-1 0,-4 0-16 0,-6 1-14 16,-7 3 0-16,-5 1 13 0,-7 4 40 15,-4 21 62-15,-1-3 25 0,-1 1 24 16,-4 0-5-16,-1 3-23 0,-3 0-15 16,0 2-33-16,-1 3-49 0,0 4-60 15,-1 4-68-15,2 5-45 0,0 5-63 0,-6 13-52 16,8 0-41-16,7-4-57 15,6-8-36-15,0-7 4 0,7-3 44 0,4-5 196 16,-3-1 127-16,4-4 43 16,2-2 0-16,2-3 0 0,3-3 0 0,0-1 3 15,2 1 11-15,3-3 8 0,-1 3-9 16,2 2-12-16,-2 3 1 0,0 3 6 16,-3 4 16-16,0 2 29 0,-1 4 43 15,-3 2 54-15,-2 2 50 0,-1 3 39 16,-2 3 17-16,-2 2 16 0,-1 2 12 15,-2 2-22-15,2 19-36 0,-3 3-63 16,-5 1-63-16,-4-1-56 0,-1 0-11 0,-1 1-7 16,-3-1 9-16,-1 0 3 0,1-1 0 15,-1-1-3-15,3-2-8 0,0-1-4 16,-1-4-4-16,2-4-4 0,1-8-5 16,0-3 6-16,3-8 2 0,0-4-23 15,0-4-9-15,1-5-13 0,0-6-8 16,1-5 19-16,0-3-1 0,1-6-5 15,2-1-2-15,1 2-3 0,2 0 3 0,2 5 2 16,-1 2-5-16,1 3-10 0,1 5-14 16,0 4-21-16,1 4-15 15,-1 3-17-15,2 3-30 0,-1 3-34 0,2 1-22 16,-2 2-88-16,0 0-24 0,1-3-20 16,2-5 43-16,-2-3 87 0,1-4 65 15,0-2 66-15,-2-1 42 0,1-4 34 16,-4-2 31-16,1-3 31 0,-1 0 8 15,1-1-3-15,0 0-11 0,2 0-21 16,-1 1-14-16,-1 0-15 0,-2 4 5 0,0 2 15 16,-3 5 15-16,-1 0 14 0,-2 4 24 15,-2 2 32-15,-2 1 49 0,-1 2 68 16,-1 1 40-16,-2 3 5 0,-2 1-22 16,0 1-59-16,0 0-55 0,2 1-51 15,2 1-53-15,2 1-32 0,1 0-22 0,1 3-6 16,0 2 4-16,2 5 0 0,0 1 3 15,3 3-5-15,1-1-8 0,3 1-4 16,2-4-14-16,3-1-15 0,2-4-3 16,2-5 11-16,1-6 5 15,2-7 18-15,0-5 11 0,-1-7-5 0,3-5 8 16,-3-4-21-16,-1-4-8 0,-4-3-9 16,-1-2-12-16,-6-3 7 0,-3 1 4 15,-3-2 3-15,-2 20 29 0,-2-5 15 16,-2 2 14-16,-3-3 17 0,-3 1 3 0,-2 0 12 15,-1 0 3-15,-1 2-5 16,-2 3-25-16,3 3-51 0,2 5-65 0,1 5-75 16,4 5-87-16,3 3-91 0,1 3-88 15,1 1 14-15,3 1-22 0</inkml:trace>
  <inkml:trace contextRef="#ctx0" brushRef="#br0" timeOffset="-128958.58">17260 1139 205 0,'19'-11'121'0,"-3"2"-61"0,4-2-11 16,3-2-6-16,3 0-22 15,3-1-11-15,-2 4-3 0,-2 4 28 0,-5 3 43 16,-2 6 46-16,-5 5 51 0,-4 4 32 16,-2 4 14-16,-3 4 10 0,-3 2 3 15,-2 2-31-15,-1 4-40 0,-2 5-62 16,-4 24-38-16,-1-4-16 0,0-4-24 16,4-12 8-16,-2 4-9 0,-1 2-7 15,0 0-2-15,0 1-6 0,0-1-10 16,1-3-34-16,2-3-37 0,1-6-63 15,1-8-64-15,3-6-38 0,4-11-37 16,1-7 41-16,0-10 41 0,2-8 18 0,1-8 25 16,-1-7-20-16,-1-6-22 0,1 0-120 15</inkml:trace>
  <inkml:trace contextRef="#ctx0" brushRef="#br0" timeOffset="-128356.7">17615 990 2400 0,'-4'-4'94'16,"2"3"-119"-16,0 0-24 0,0 1-20 16,0 0-11-16,1 3-32 0,1 1 13 0,2 3 29 15,0 2 23-15,0 2 54 16,-2 2 39-16,0 3 30 0,-2 3 20 0,-3 1 1 15,-1 5-20-15,-2 3-26 0,-12 31-40 16,3 2-12-16,6-10-12 0,6-12-5 16,6-8 12-16,4-8-9 0,3-3-6 15,3-5 0-15,4-5 3 0,4-2-9 16,3-5 2-16,4-5-20 0,2-5-26 16,4-4-17-16,2-3-67 0,-1-3 10 15,-2 2-4-15,-6-1 10 0,-5 4 67 0,-6 2 15 16,-6 4 34-16,-4 4 18 15,-3 2-23-15,-3 2-39 0,-3 2-47 0,-4 3-40 16,-3 2 12-16,-3 3 28 16,-1 0 44-16,-1 1 43 0,-1 1 34 0,1-1 37 15,1 1 28-15,0-2 20 0,4 1 6 16,2-2-2-16,1 1-4 0,3-1 2 16,2 2 6-16,3-3-8 0,2 2-17 15,1-2-10-15,1 1-13 0,1 1 6 16,-2-1 16-16,-2 3 9 0,0 1 3 0,-2 3-12 15,-3 0-11-15,-1 0-11 16,-4-1 4-16,1-4-3 0,-1-1 4 0,0-4 8 16,1-2-6-16,-1-4-5 0,3-3-14 15,1-1-21-15,2-3-16 0,2 1-14 16,2 0-7-16,3 1-4 0,3-1-1 16,2 1-3-16,5-1 2 0,3 0 0 15,5 2-1-15,4 0-1 0,3 1 0 0,3 1-31 16,2 0-31-16,0 0-33 15,1 0-72-15,1-2-83 0,-3-4-223 0,-2-3 18 16,-2-1 65-16</inkml:trace>
  <inkml:trace contextRef="#ctx0" brushRef="#br0" timeOffset="-127846.83">18017 985 2816 0,'-2'1'137'0,"2"1"-216"16,1 0-6-16,1 0 21 0,2 1-1 15,3 0-19-15,2 2-7 0,4-1 1 0,1-1 25 16,0 0 36-16,4 0 16 15,-1 0 7-15,-1 1 1 0,0 0 4 0,-1 0 1 16,-1 0-2-16,-1 1 10 0,0-1 5 16,-3 0 11-16,-1-1 9 0,-1 1 11 15,-3-3 15-15,-1 0 8 0,-2-1-23 16,-2-1-39-16,-3-1-52 0,-2-2-56 16,-3 2-36-16,-4 0-4 0,-5 1 19 15,-5 1 42-15,-5 1 56 0,-4 3 43 16,-4 3 30-16,-2 1 20 0,-1 2 15 0,1 1 11 15,4 1-9-15,4 3-24 16,4 0-27-16,6 1-30 0,5 2-21 0,6 0-14 16,4 1-5-16,6 2-2 0,5 1-13 15,13 14 7-15,8-6 3 0,2-6 6 16,-1-9 27-16,0 0 5 0,6-4 10 16,1-2 1-16,2-2-3 0,4-4-14 15,-1-2-9-15,-2-3-10 0,-3-3-37 16,-6-2-17-16,-3-3-8 0,-7-1-8 15,-5 2 20-15,-5 1 7 0,-7 2-37 16,-5 1-105-16,-8 3-116 0,0 4-278 16</inkml:trace>
  <inkml:trace contextRef="#ctx0" brushRef="#br0" timeOffset="-127658.36">17894 1585 1251 0,'-11'21'210'0,"5"0"-139"16,1 2 7-16,7-6 2 0,5-7-22 0,6-4-21 15,4-4-18-15,4-3-2 0,4-2 0 16,3-3-11-16,2 1-10 0,2 0-4 16,1 2-3-16,-1 2 0 0,1 0 2 15,-4 3-18-15,-1 0-42 0,-5 0-41 16,-4 2-64-16,-2-3-53 0,-6 0-29 16,-3-1-48-16,-6-7-64 0,3 4 133 15</inkml:trace>
  <inkml:trace contextRef="#ctx0" brushRef="#br0" timeOffset="-127119.54">18547 755 2709 0,'-1'-2'-130'0,"-1"2"-77"0,1 1 38 16,0 1 72-16,1 3 6 0,0 1-2 15,1 1-5-15,1 2 7 0,2 3 41 16,2 0 62-16,-1 0 37 0,2-2 20 0,0 0 6 16,2 2-12-16,0-1-16 15,1 0-12-15,1 2-5 0,-1-1-3 0,0 3-4 16,-1-2 7-16,-1-1 10 15,0-1 7-15,-3 0-3 0,-2-4-9 0,-2 0-35 16,-1-2-45-16,-3-2-35 0,-1 0-29 16,-4-1 6-16,-3 1 25 0,-2 0 32 15,-3 1 38-15,-4 1 34 0,-1 1 25 16,-2 0 11-16,0 1-3 0,0 1-7 16,-1 0-6-16,3 0-2 0,1 1-5 15,3-1-2-15,2 1-11 0,2-1-13 16,4-1-5-16,2 2-2 0,3-1-9 15,3 2-5-15,3-1-4 0,3-1-1 16,1 0 4-16,4 0 10 0,3-1 8 16,2-1 15-16,4-2 9 0,3-1-6 15,3-1-4-15,3-2-15 0,3-1-8 0,4-1 3 16,2 0-6-16,2-1-20 0,0 0-28 16,0-1-40-16,-2 0-47 0,-4 1-8 15,-3 0 3-15,-4 0-2 0,-6 0-26 0,-6 0-73 16,-5-2-99-16,-5-1-9 15,-3 1-64-15</inkml:trace>
  <inkml:trace contextRef="#ctx0" brushRef="#br0" timeOffset="-126893.27">18440 1432 2120 0,'4'0'19'0,"3"0"-105"0,4 0 37 15,2-1 35-15,2 0 22 0,5 1 12 16,2 0-20-16,3 0-7 0,0 2 0 16,1 2-3-16,-1 0-9 0,0 0-26 15,-4 0-20-15,-4 0-27 0,-4 0-27 16,-4-1-47-16,-4-1 6 0,-2 1 4 16,-3-1-6-16,-3 1 28 0,-3-1 1 15,-3 0-31-15,-8-2-36 0,2 3-90 0</inkml:trace>
  <inkml:trace contextRef="#ctx0" brushRef="#br0" timeOffset="-126603.23">18492 1614 897 0,'5'15'276'0,"4"-3"-136"0,5 1 4 16,4-4 10-16,5-6-25 0,3-2-47 16,4-2-42-16,2-1-18 0,1-2-7 0,0 1-1 15,-5 0 2-15,-3 1 9 16,-8 3 19-16,-7 1 25 0,-6 2 34 0,-5 1 12 15,-4 2-16-15,-3 1-9 16,-2-1-28-16,-3 1-21 0,0-2-2 0,0-1-15 16,1 0-20-16,3-1-16 0,0-1-19 15,6 3-21-15,2-1-14 0,3 1 6 16,5 1 5-16,1 3 9 0,5 0 10 16,3 4-1-16,4-1 1 0,4 1 7 15,3-1-3-15,2-2-8 0,3-4-55 16,-2-3-4-16,0-3-21 0,-3-3-23 15,-5-2 19-15,-5-1-79 0,-9-3-54 16,-5 1-59-16,-12-1-216 0</inkml:trace>
  <inkml:trace contextRef="#ctx0" brushRef="#br0" timeOffset="-125927.93">14190 2431 1308 0,'0'-7'153'0,"0"0"-143"16,0 0-7-16,6 4 11 0,1 2 10 16,3 1 14-16,4 1 8 0,5 1 2 0,2-2-2 15,3 1 0-15,2-2 4 16,3-1 1-16,1-3-9 0,3-3-14 0,1-3-10 15,1 0-10-15,0-1-2 0,-4 0-13 16,-3-2-16-16,-7 3-13 0,-5 2-17 16,-7 3-21-16,-4 4-38 0,-5 1-75 15,-6 3-103-15,-6 1-77 0,-6 1 30 16,-1 6-22-16</inkml:trace>
  <inkml:trace contextRef="#ctx0" brushRef="#br0" timeOffset="-125499.56">14341 2534 220 0,'-13'21'187'15,"2"-2"1"-15,2 4 3 0,4-6 20 0,4-7-9 16,4-2-45-16,1-3-51 0,3-1-25 16,1 0-7-16,3-4 3 0,3-3 0 15,0-1-23-15,3 0-21 0,2-1-19 16,0 2-13-16,1 0-1 0,2 1-5 16,0 0 3-16,1 0 1 0,-1-1 4 0,0-2 0 15,-2-1 2-15,-1-1-1 16,-1-2-1-16,-2-1 3 0,-3 1 3 15,-4 0-1-15,-4 2 1 0,-2 2-18 16,-6 2-25-16,-3 2-38 0,-3 4-38 0,-4 2-1 16,-2 5 21-16,-4 4 35 0,0 3 47 15,1 4 37-15,1 2 34 0,3 4 29 16,3 1 10-16,2 4-9 0,2 0-25 16,5 0-30-16,2 0-23 0,5-3-21 15,3 0-12-15,2-3-3 0,4-6 6 0,1-4 13 16,4-6 13-16,-1-5 16 15,2-8 14-15,2-5 6 0,1-5 5 0,0-7-7 16,-1-6-4-16,1-4-4 0,-5-5-6 16,-3-2-3-16,0-2-6 0,-5 1-7 15,-3 1-14-15,-2 1-10 0,-3 2-11 16,-3 3-11-16,-3 2-15 0,-2 5-23 16,-3 4-25-16,-3 5-27 0,0 6-34 15,-1 5-33-15,2 5-28 0,1 3-13 16,1 3-3-16,4 2-11 0,-1-2 18 0,5 3-72 15</inkml:trace>
  <inkml:trace contextRef="#ctx0" brushRef="#br0" timeOffset="-125212.95">14885 2297 60 0,'20'-19'87'0,"-2"4"57"16,1 1 16-16,-7 7 0 0,-3 10 16 15,-3 4 4-15,-1 3 14 0,-2 4-24 0,0 7-71 16,-3 1-28-16,-2 5-27 0,-1 0 1 15,-3 1 13-15,-1-1 12 0,-1 1 5 16,2-3-12-16,-1 1-19 0,2-4-19 16,1-1-7-16,2-5 3 0,1-3-1 15,3-4-3-15,1-3-10 0,2-4-5 16,3-2 5-16,3-4 7 0,4-2 3 16,3-4 1-16,4-4-21 0,2-3-12 15,3-4-8-15,1 0-8 0,4-1-17 16,-4 2-22-16,0 4-32 0,-6 2-24 15,-6 6 9-15,-6 4 20 0,-7 4 24 16,-4 4-2-16,-5 4-82 0,-7 3-122 0,-6 3-44 16,-2 4-53-16</inkml:trace>
  <inkml:trace contextRef="#ctx0" brushRef="#br0" timeOffset="-124900.06">14909 2670 190 0,'-41'23'163'0,"4"1"-43"0,-7 4 1 15,10-5 30-15,11-5 25 0,6-1 3 0,5-5-36 16,6-2-40-16,6-3-29 15,3-2-9-15,6-1 4 0,3-3 7 0,2-1 6 16,5-3-10-16,3-1-23 0,1-2-17 16,2 0-17-16,1-1-10 0,0 0-3 15,-2 0-4-15,-2 1 2 0,-5 1 3 16,-5 2 7-16,-3 1 6 0,-2 1 7 16,-3 2 12-16,-2 0 11 0,-1 1 9 0,-2 0 4 15,-1 2-17-15,2 1-27 16,-3 1-26-16,-1 3-12 0,-3 3-3 0,0 3 4 15,0 3 0-15,1 1 4 16,2 0 4-16,2 2 4 0,2-1 2 0,4 0-5 16,3-2-2-16,3-3-1 0,5-2 5 15,1-3 7-15,3-3 4 0,0-2 4 16,2-4-7-16,0-3-9 0,2-2-16 0,-2-4-67 16,5-4-27-16,-3-3-89 15,0-4-140-15,-4-6-58 0,5 0-74 16</inkml:trace>
  <inkml:trace contextRef="#ctx0" brushRef="#br0" timeOffset="-124229.85">15202 2270 2576 0,'0'0'243'0,"4"0"-332"0,1 0-9 16,5 0 35-16,1-2 18 0,5-1-16 15,7 0-38-15,3 0-46 0,3-1-34 16,-1 1 4-16,-3-1 44 0,-4 1 55 16,-5 0 49-16,-5 0 50 0,-4-1 54 15,-5 0 44-15,-2 2 23 0,-3-1-4 0,-1 0-37 16,-3-1-50-16,-2-1-33 15,-1 1-25-15,-5 1-26 0,-1 2-20 0,-6 2-6 16,-2 4-2-16,-4 2 16 16,-1 4 23-16,1 4 22 0,2 2 16 0,5 5 6 15,3 3-2-15,3 1-6 0,5 2-9 16,5-2-4-16,4-1-9 16,5-1-6-16,4 0-1 0,3-2-1 15,1 0 0-15,1-2 0 0,1 0-1 0,2-3 4 16,-1-3-3-16,1-3-15 0,3-2-26 15,2-5-44-15,0-4-20 0,3-5 7 16,-2-6 10-16,1-4 32 0,-2-5 15 0,-1-4 3 16,-4-3-9-16,-3-2-2 15,-2 0 7-15,-2-1 0 0,-3 0 17 0,-1-1-7 16,-2 0-8-16,0 3 7 0,-1 2 13 16,0 5 50-16,0 4 65 0,0 5 42 15,0 4 24-15,1 4-1 0,-1 3-29 0,2 4 3 16,0 3 0-16,1 5 2 15,-1 6-11-15,0 4-30 0,-2 7-12 0,-1 3-27 16,0 3-19-16,2-1-14 16,1-3-7-16,0-4-2 0,1-5 1 0,0-6 6 15,0-4 5-15,0-3 7 0,0-5 14 16,0-4 3-16,2-3-6 0,2-4-4 16,3-1-18-16,3-2-10 0,4 0-13 15,1 1-29-15,0 0-54 0,0 3-80 16,-2 1-42-16,-3 0-31 0,-3 1-35 0,-1 1 22 15,-4-1 26-15,-3 2 16 16,-3 0 51-16,-5 1-20 0,-2 4 20 0</inkml:trace>
  <inkml:trace contextRef="#ctx0" brushRef="#br0" timeOffset="-123922.2">15477 2686 1062 0,'-15'28'161'15,"4"-2"-90"-15,-2 6-15 0,8-4 11 0,4-3-3 16,2 2-9-16,2-2-20 15,2 1-16-15,1-2-9 0,2-2 2 0,3-2 20 16,2-4 20-16,3-5 25 0,2-6 18 16,3-7-16-16,2-6-16 0,2-8-25 15,0-8-16-15,0-4 11 0,-3-5 7 16,-5 1 20-16,-3 0 13 0,-7 2 2 16,-4 4-2-16,-4 0-11 0,-3 4-10 15,-3 3-5-15,-3 1-5 0,-3 4-5 16,-4 2-5-16,-4 3-8 0,-2 1-6 15,-5 4-3-15,0 5-5 0,-1 6-17 0,3 3-30 16,5 3-30-16,7 4-20 0,3 4-1 16,3 0 14-16,4 2-8 0,1-1-34 15,3-3-63-15,2-1-74 0,1-5-96 16,2-5-112-16,0-7-80 0,9 0 183 16</inkml:trace>
  <inkml:trace contextRef="#ctx0" brushRef="#br0" timeOffset="-123633.61">15744 2291 1711 0,'-7'6'1187'0,"3"-1"-1241"0,1-1-40 15,7 0 8-15,4-4 26 0,5 0 13 16,7-1-22-16,7-3-29 0,2-1-27 16,1-1-2-16,1-4 32 0,-4 2 31 15,-2 0 7-15,-2 0-11 0,-5 3-23 16,-5 1-4-16,-8 2 38 0,-3 2 32 16,-5 2 30-16,-4 1-1 0,-4 1-51 15,-3 2-96-15,-3 1-92 0,-3 0-79 0,-1 1 14 16,-2-1-16-16,0 7 103 15</inkml:trace>
  <inkml:trace contextRef="#ctx0" brushRef="#br0" timeOffset="-123230.41">15684 2480 395 0,'-5'12'437'0,"2"-2"-162"16,1 4-54-16,4-1-34 0,3 1-58 16,1-2-51-16,4 0-40 0,3-1-21 15,2-2-9-15,3-1 1 0,-1-4 10 16,4-3 8-16,-1-3 8 0,0-5-4 0,2-1-11 15,-4-1-11-15,-1-2-5 0,-2-1 8 16,-5 1 10-16,-3 1 15 0,-4 2 23 16,-4 2 21-16,-2 2 12 0,-1 0 0 15,-1 2-24-15,-1 2-43 0,-1 1-52 16,-2 4-43-16,-1 3-34 0,-3 4-12 16,-1 6 10-16,-2 3 27 0,3 5 33 15,1 3 25-15,4 2 21 0,3 0 3 0,4 2 1 16,4-2-3-16,4-4-1 0,2-2 6 15,3-6 11-15,2-6 16 0,2-6 27 16,0-5 2-16,1-5-5 16,2-6-13-16,-2-4-25 0,2-6-1 0,-2-4-1 15,-2-2 5-15,-2-3-2 0,-1 0-4 16,-3-3-7-16,-2 1-10 0,-1 2-3 16,-3 0 0-16,-1 3-4 0,-3 1-7 15,-1 1-13-15,-3 1-17 0,-1 3-28 16,-3 2-35-16,-2 2-35 0,1 3-52 0,2 3-73 15,2 4-55-15,2 2-4 0,3 2 44 16,1 0 71-16,4 1 17 0</inkml:trace>
  <inkml:trace contextRef="#ctx0" brushRef="#br0" timeOffset="-122981.18">16138 2326 226 0,'19'-11'116'0,"-2"3"-35"0,5 0 16 15,-6 6 31-15,-4 5 33 0,-2 5 16 0,-3 6-23 16,-1 5-33-16,-3 2-49 15,-3 3-25-15,-2 3 0 0,-5 1 5 0,-1 0 16 16,-5 1 2-16,-2 0-1 0,-3 0-9 16,1-4-17-16,2-3 1 0,-1-6 11 15,7-4 8-15,2-4 5 0,2-4 8 16,4-2-16-16,1-4-21 0,4-2-22 16,4-2-26-16,2-3-10 0,7-4-21 0,4-2-30 15,4-4-53-15,-1 2-66 16,2 2-51-16,-5-1-39 0,-3 4 5 15,-1 2 38-15,-4 1 61 0,-1 0 34 0,-2 1-65 16,3 2 28-16</inkml:trace>
  <inkml:trace contextRef="#ctx0" brushRef="#br0" timeOffset="-122170.66">16490 2353 1329 0,'-20'10'793'0,"-1"1"-732"0,-6 4-47 16,3-1 2-16,1 0-2 0,4 2-10 15,0 4-13-15,3 1-13 0,1 2 0 16,1 1 5-16,2 0-1 0,2-1 3 16,2-1-1-16,3 1-7 0,3-2-1 15,2-1-8-15,4-3-4 0,3-3 5 16,3-2 29-16,4-7 15 0,4-4 10 0,1-6 3 15,2-5-17-15,0-3-16 0,1-4-10 16,-2-5-12-16,-2-2-32 0,-3-4-38 16,-1 0-19-16,-6-3-7 0,-3 2 31 15,-5 0 43-15,-4 0 34 0,-2 3 38 16,-2 0 45-16,-5 3 49 0,3 2 37 16,-3 2 18-16,0 4-14 0,2 5-40 15,3 5-43-15,3 4-59 0,4 3-64 0,2 3-36 16,4 1-6-16,2 2 7 0,4-1 30 15,3-2 22-15,0-1 13 0,6-3 13 16,0-1 11-16,2-4 9 0,3-3 9 16,2-4-1-16,4-2-3 0,0-2-7 15,-2 2-10-15,0 2-13 0,-6 2-12 16,-3 2-31-16,-7 3-59 0,-5 1-43 16,-4 3-7-16,-7 3 27 0,-5 2-22 15,-7 4-66-15,-9 5-36 0,-4 6 25 16,-7 5 80-16,-3 1 84 0,0 3 53 15,2-3 44-15,2-2 31 0,2-3 51 0,5-2 63 16,5-2 24-16,5-2 16 0,6-1-27 16,5-3-57-16,5-3-53 0,3-1-28 15,5-3-8-15,4-1-9 0,3-2-3 16,4-1-6-16,-2-2-15 0,2-2-2 16,1 0-2-16,1-2-1 0,1 1 2 15,-3 1-8-15,0-1-12 0,-2 1-23 0,-2-1-33 16,-1-3-47-16,-1 0-116 15,0-1-23-15,-3 1 60 0,-3-1 64 0,-2 0 94 16,-2-2 54-16,0-2 3 16,-2-2-2-16,2-1-4 0,0-3-9 0,0-1 0 15,2-3-7-15,0 1-4 0,2-1-1 16,1 2 14-16,2 4 50 0,1 2 51 16,1 5 48-16,0 3 35 0,-1 4 7 15,-1 3 14-15,-2 4 26 0,0 5-15 16,-1 5-33-16,-1 4-40 0,-2 6-35 0,-1 6-6 15,-2 6-16-15,-2 3-29 16,0 4-18-16,-3 4-9 0,1 2-11 0,-2 1-8 16,1-1-7-16,2-2-10 0,0-4-29 15,2-4-45-15,3-6-79 0,0-7-64 16,2-7-69-16,-3-9-215 0,1-7-268 16</inkml:trace>
  <inkml:trace contextRef="#ctx0" brushRef="#br0" timeOffset="-119501.87">16841 2373 1757 0,'-3'-2'25'0,"2"0"-50"0,0-2 18 16,3-1 33-16,1 1 19 0,3-1 5 15,0 0-7-15,3 1-7 0,-1-3 1 16,0 2 14-16,0-1 16 0,2 0 5 0,0 0 0 16,3-1-8-16,0 1-14 0,2 1-9 15,3 1-13-15,1 2-11 0,1 0-6 16,4-2-8-16,1 1 0 0,3-1-2 15,-1-2-4-15,1 1 2 0,-1 0 1 16,-1 0 0-16,-3 4 1 0,-2 2 2 16,-3 4 1-16,-2 4 3 0,-1 3-5 15,-3 7 3-15,-2 3-9 0,-3 5 3 16,-2 1 4-16,-2 2-3 0,-3 0 2 16,0 2-9-16,-2-1-4 0,-1-2-10 0,0-1-33 15,0-5-62-15,-1-3-87 0,1-6-92 16,0-6-85-16,-2-6-61 0,0 0-178 15</inkml:trace>
  <inkml:trace contextRef="#ctx0" brushRef="#br0" timeOffset="-119232.36">17373 2186 1808 0,'2'-1'136'0,"2"1"-105"0,2 1 2 16,3 0 9-16,3 1-9 0,3-1-7 15,5-1-13-15,2-1-12 0,3-2-1 16,-2-3-1-16,1 1-1 0,-3-1-5 0,-3 1-16 16,0-1-19-16,-4 0-26 0,-4 2-10 15,-2 1 1-15,-2 1 12 0,-4 0 17 16,-1 0-26-16,-4 1-63 0,-2 2-73 15,-3 2-38-15,-4 1-34 0,-4 3 17 16,-1 5-101-16</inkml:trace>
  <inkml:trace contextRef="#ctx0" brushRef="#br0" timeOffset="-119032.25">17277 2430 956 0,'1'2'421'0,"3"1"-325"0,2 0-19 0,4 1 21 16,1-1-2-16,4 0-23 0,1 0-26 15,1-2-26-15,3-1-11 0,-2-1-9 16,1 0 1-16,0 0-2 0,-1 0-10 16,-3-1-17-16,1-2-26 0,-2-2-46 15,-1-3-49-15,-2-3-66 0,0-4-55 0,-4-6 1 16,-2-3 37-16,1-5 78 16,-3 0 68-16,-1-2 23 0,0 1-75 0,-1 3 12 15</inkml:trace>
  <inkml:trace contextRef="#ctx0" brushRef="#br0" timeOffset="-118818.56">17671 1930 468 0,'5'6'450'0,"2"4"-148"15,-1 6-71-15,0 6-38 0,-3 3-53 16,-1 5-45-16,-1 3-15 0,0 5-25 0,-1 2-21 16,-2 3-13-16,-1 4 0 0,-1 1-4 15,-1-1-1-15,0-2-13 0,0-4-26 16,1-5-42-16,2-6-85 0,2-4-102 15,0-6-134-15,0-5-49 0,-1-7 71 16,-1-2 118-16,0-4 132 0,-1-2 70 16,-2-3 30-16,-2 0 11 0,-1-1 0 15,-2 0 0-15,-1-1-9 0,5 3 1 16</inkml:trace>
  <inkml:trace contextRef="#ctx0" brushRef="#br0" timeOffset="-118535.11">17522 2547 473 0,'-16'13'379'0,"1"2"-114"16,-3 8-61-16,5 2-2 0,4 2-16 15,1 1-53-15,2 3-53 0,2 0-43 16,2 0-21-16,3 0-5 0,2-4-3 16,3-2-2-16,1-5-3 0,2-4-2 0,1-3 16 15,3-4 17-15,0-4 7 16,-1-4 6-16,1-5-4 0,0-4-11 0,-1-6 2 16,-3-4-4-16,0-5-5 15,0-5-11-15,-4-3-11 0,-1-2-5 0,-4-1-4 16,-4 3 3-16,-2 4 8 0,-3 2 16 15,-3 7 14-15,-4 4 18 0,-3 6 1 16,-3 5-5-16,-2 6-11 0,2 3-19 16,1 5-24-16,1 3-25 0,3 4-27 15,4 1-29-15,2 2-23 0,5 0-23 16,3-2-42-16,4-2-51 0,3-6-80 16,2-4-105-16,5-5 41 0,-2-8 66 0,7-5-7 15</inkml:trace>
  <inkml:trace contextRef="#ctx0" brushRef="#br0" timeOffset="-117842.23">17742 2286 2829 0,'-2'1'-76'0,"3"0"-49"0,2 2 21 16,7-2 37-16,4 2 23 0,6-1 6 15,3-1-15-15,4 2-1 0,-1-1-1 16,-1 2 13-16,-2 1 29 0,-5 1 19 0,-4 2 20 16,-7 1 25-16,-4 2 21 0,-3 0 7 15,-4 0 1-15,-2 1-13 0,-3 0-13 16,-1-1-7-16,0-2-18 0,-2 0-20 15,0 0-17-15,-4 1-11 0,1-1-12 16,0 1 4-16,-1 1 0 0,2 0-1 16,0 1-1-16,0 0-6 0,1 0-7 15,5-1-9-15,3-1-9 0,4 0 4 16,4-4 15-16,4 0 22 0,3 0 22 16,5 0 10-16,2 0 3 0,6-2-6 15,2-2-7-15,5-3-6 0,2-4-1 0,3-2 1 16,0-3-7-16,-1 0-23 0,-1-1-5 15,-4 2-12-15,-3 1-14 16,-7 1 10-16,-5 3 3 0,-7 0 18 0,-6 3 29 16,-5 0 21-16,-6 2-5 0,0-1-20 15,-4-1-14-15,1 0-9 0,-1 0 13 16,0 0 21-16,1 1 14 0,2 2 5 16,3 2-7-16,1 1-8 0,3 3-17 0,3 1-2 15,3 4 5-15,0 3 10 0,0 2 15 16,2 3 9-16,-2-1 12 0,-1 0 4 15,-1 1 8-15,-1-1 2 0,-3 2 2 16,-2-2 4-16,-1 0 3 0,-2-1 1 16,-3-1 0-16,-3-3-2 0,-1 0-11 15,-1-4-1-15,2-3-16 0,-1-3-4 16,3-3-11-16,2-1-15 0,5-2-10 16,2 0-18-16,3-1-12 0,3 0-15 15,2 0-6-15,5 0 2 0,3 1 8 16,4 0 16-16,5 0 4 0,2 0-16 15,2-1-49-15,0 0-90 0,1-2-108 16,-1-2-68-16,-1-3-47 0,-8-10-4 0,8 3-6 16</inkml:trace>
  <inkml:trace contextRef="#ctx0" brushRef="#br0" timeOffset="-117086.42">18414 2218 2712 0,'-3'13'114'16,"1"6"-208"-16,0 6 0 0,0 6 43 0,1 2-30 16,-3 1-94-16,1 0-103 0,-4 0-14 15,-2-1 71-15,-2 0 131 0,-3-2 132 16,-3-2 76-16,2-6 29 15,1-6-5-15,1-7-24 0,1-5-40 0,2-6-38 16,0-4-34-16,2-5-30 0,1-5-14 16,1-3-9-16,1-3 4 0,2-5 0 15,3-1 1-15,3-3 3 0,5-2-1 16,3 0 1-16,4-1 3 0,4 0 20 16,4 1 30-16,2 5 27 0,2 6 12 0,0 10-14 15,0 6-24-15,-2 6-19 16,-3 5-1-16,-1 5 2 0,-3 3 3 0,-4 6 4 15,-3 1 6-15,-4 2 7 0,-4 0 9 16,-2-2 4-16,-3 3 0 0,-3-2-3 16,-2 1-17-16,-3-1-27 0,-3 1-4 15,-3 0 5-15,-1 1 18 0,0-4 30 16,0-3 7-16,1-4 3 0,3-4-11 0,1-4-12 16,6-2-14-16,3-1-24 0,2-1-21 15,3 0-9-15,3 0-4 0,3 1 6 16,2 1 14-16,4 1 7 0,3 0 4 15,3 0-21-15,-1-1-37 0,2-2-92 16,-2-2-101-16,0-3-60 0,-1-5 5 16,-3-4 102-16,-2-2 91 0,-4-3 75 15,-3 1 54-15,-4 1 16 0,-4-2 27 16,-1 1 5-16,1-3-9 0,-1 1-3 16,5-2-12-16,1-1 4 0,2 1 6 15,2-1-1-15,0 3-10 0,0 2 16 16,1 4 43-16,-1 5 47 0,0 5 46 0,1 6 17 15,-4 4-8-15,0 5-4 0,-1 3 1 16,-2 4-5-16,-1 3-33 0,-1 1-37 16,-2 2-34-16,-2-1-23 0,-1 1-13 15,1-2 1-15,1-1 4 0,2-3-1 16,2-2 10-16,1-3 1 0,3-3-6 0,1-2 3 16,3-3-13-16,2-3-9 15,1-3-17-15,2-5-29 0,3-3-26 0,1-4-30 16,2-5-93-16,1-2-62 15,-2 0-66-15,-3-1-58 0,-6 3 58 0,-4 3 91 16,-8 3 93-16,-5 5 71 0,-5 3 0 16,-5 2-44-16,0 6-193 0</inkml:trace>
  <inkml:trace contextRef="#ctx0" brushRef="#br0" timeOffset="-116909.73">18566 2609 801 0,'-23'24'330'0,"3"0"-182"0,-4 5-26 15,8 0 20-15,5-2 15 0,2 2 1 16,3-1-15-16,3-2-8 0,2-2-10 15,4 0-25-15,0-3-28 0,5 0-31 16,2-4-20-16,1-1-8 0,3-1-5 16,1-3-5-16,2-3-11 0,0-3-23 15,0-3-23-15,-1-4-29 0,-2-2-21 16,-1-5-32-16,-1-3-118 0,0-5-75 0,-2-5-60 16,-2-3-58-16,0-2-54 15</inkml:trace>
  <inkml:trace contextRef="#ctx0" brushRef="#br0" timeOffset="-116272.66">18841 2275 2729 0,'-9'0'-12'0,"3"1"-56"16,1-1-18-16,6-1-2 0,6-2 6 15,3-2 19-15,5-2 28 0,4-1 23 0,1 0 15 16,2-1 3-16,0 0 6 16,0 2 0-16,1 2-4 0,-1 3-2 0,-2 2 6 15,-2 3 6-15,-2 4 9 0,0 1 12 16,-3 4 1-16,-1 2 8 0,-3 2-1 15,-1 5-7-15,-1 0-8 0,-3 2-17 16,-3 1-12-16,-2 0-21 0,-3 4-38 16,-4 1-35-16,-4 1-14 0,-3 3 10 15,-3-1 30-15,-3 0 43 0,2-4 25 16,0-7 6-16,3-5 8 0,3-7-6 0,3-2-11 16,2-6 0-16,3-3-21 0,5-5 0 15,3 0 13-15,5-2 13 0,2 1 20 16,3 0 5-16,4 2-12 0,3 0-12 15,2 0-8-15,3 3-2 0,-1 0 1 16,3 0-2-16,-3 1 2 0,1 0 0 16,-1 1-3-16,1 1 3 0,-3 0-4 15,-2 1-3-15,-1 0-5 0,-3 0-16 16,-4 0-12-16,0-1-19 0,-5-1-32 16,0 1-62-16,-3-2-110 0,-3-1-169 0,-3-3-22 15,-1-2-55-15</inkml:trace>
  <inkml:trace contextRef="#ctx0" brushRef="#br0" timeOffset="-115878.08">19308 2351 1413 0,'3'1'481'0,"1"0"-539"0,5-1-6 16,1-3 45-16,3 0 18 0,1-1-20 15,0 0-32-15,-1-1-29 0,-3 0-31 16,-4 2 13-16,-1-1 30 0,-3 1 32 0,-2 0 29 16,-1-2 11-16,-2 0-1 15,0-2-2-15,-1 0 0 0,-1-2-3 0,1 0 0 16,1-1 2-16,-1-2 4 16,3 1 10-16,0-2 5 0,1 2 1 0,1 1-1 15,0 1-3-15,1 3 26 0,0 3 17 16,0 4 15-16,0 3 19 0,1 4-11 15,-1 5-5-15,0 5 5 0,0 5-13 16,-2 5-9-16,0 5-7 0,0 2-16 16,-1 0-8-16,0 3-1 0,-1 0-5 15,-1 0 0-15,-1-1-4 0,1 2-4 16,0-2 0-16,1 0-5 0,0-2-3 0,1 0 0 16,1 0-20-16,0-4-31 15,0-4-56-15,1-7-90 0,0-8-148 0,0-6-102 16,-3-12-19-16,3-3-11 0</inkml:trace>
  <inkml:trace contextRef="#ctx0" brushRef="#br0" timeOffset="-115345.96">19447 2075 2393 0,'11'0'-35'0,"2"1"-47"16,8 1 25-16,2-1 29 0,1 2 9 0,-1-1-8 16,2 1-2-16,-2 0 6 0,-1 0 2 15,-3 3 14-15,-2 1 11 0,-5 3 22 16,-2 1 22-16,-5 4 24 15,-3 0 13-15,-3 2 1 0,-3 1-6 0,-2 0-11 16,-2 0-14-16,0 1-21 0,0-1-17 16,1 1-14-16,0 1-19 0,1-2-25 15,0 2-30-15,-3-2-25 0,2 0-9 0,-1 1 2 16,0-3 16-16,-1-1 11 16,-1 0 7-16,-1-3 22 0,2-2 17 0,3-3 31 15,3-4 19-15,2-3-5 0,3-2-3 16,2-2-13-16,1-1 6 0,3-2 19 15,3 1 7-15,1 0 2 0,3-1-7 16,3 2-12-16,2 1-11 0,1 2-6 16,2 1 0-16,-2 3-2 0,-1 1-3 0,0 1 6 15,-2 4 0-15,-2-1 2 16,-4 1 2-16,-2 1-8 0,-1 0 3 0,-1-1 3 16,-1-1-6-16,0-3-13 0,-3-3-41 15,0-2-47-15,-1-2-41 0,-1-3-20 16,0-1 0-16,1-1 15 0,1-1 14 15,0-2-1-15,1-2-8 0,-1-1 1 16,1-2 8-16,-1-2 7 0,0-5 15 16,4 6-58-16</inkml:trace>
  <inkml:trace contextRef="#ctx0" brushRef="#br0" timeOffset="-115090.84">19914 2221 181 0,'0'-14'195'0,"1"2"-16"0,1-4 11 16,0 6 34-16,0 4 22 0,0 2 13 15,0 3 0-15,0 2-53 0,-1 1-42 16,1 2-18-16,-2 2-32 0,3 1-25 15,-2 3-27-15,1 0-32 0,-1 3-22 16,-1 1-10-16,-1 4 4 0,-2-1 4 16,-2 4 2-16,-2 3 2 0,-1 0-2 0,-1 3 0 15,0-2 1-15,0-1-1 16,3-4-5-16,2-2-11 0,2-5-12 0,4-4-36 16,1-5-19-16,3-3-6 15,4-4 7-15,1-1 26 0,3-4 13 0,2-1-5 16,4-2-19-16,0 1-7 0,-1 2 5 15,-3 1 12-15,0 2-47 0,-1 2 11 16,-1 2-16-16,-3 1-90 0,-3 1-73 16,-5-2-117-16,-2 2-205 0</inkml:trace>
  <inkml:trace contextRef="#ctx0" brushRef="#br0" timeOffset="-114769.62">19728 2738 1595 0,'-4'26'222'16,"3"1"-211"-16,0 6 23 0,4-2 36 0,2-6-5 15,2 0-29-15,3-5-14 16,1-3 9-16,3-2 9 0,4-5-5 0,0-5-5 16,0-6-5-16,3-6 3 15,-3-8 14-15,0-3 9 0,-1-6-7 0,-2-6 1 16,-3-3-10-16,-4 0 6 0,-3 2 6 15,-7 1 8-15,-3 3 3 0,-4 4-3 16,-3 1-9-16,-2 4-8 16,-3 4-18-16,-2 3-12 0,1 4-16 0,-3 5-7 15,1 3-3-15,1 5-4 0,4 3-11 16,1 6-30-16,2 3-23 0,0 4-18 16,4 2-25-16,1-1-57 0,6 1-115 0,0-4-183 15,1 0-63-15,1-1-73 0</inkml:trace>
  <inkml:trace contextRef="#ctx0" brushRef="#br0" timeOffset="-114572.83">20245 2917 2998 0,'-1'4'-58'0,"0"-1"-186"15,0 1-17-15,0 0-29 0,0-1-151 16,-2-1-191-16,0 1-131 0</inkml:trace>
  <inkml:trace contextRef="#ctx0" brushRef="#br0" timeOffset="-107455.27">17531 3448 1434 0,'-7'-2'181'0,"2"-1"-176"0,-2 0-5 0,1 0 34 16,0 0 41-16,-1 1 33 0,2 1 24 0,0 1-6 15,-1 0-28-15,-2 1-18 0,0 1-10 16,0 1-6-16,-2 1 3 0,-1 1-3 15,-1 2-10-15,0 0-11 0,1 3-9 16,0 0-12-16,-1 1-2 0,-1 4-9 16,1 4-11-16,0 4-8 0,0 6-8 15,0 4-4-15,2 4-1 0,2 3-1 16,2 0-1-16,3 1 1 0,3 1-3 16,5-1-7-16,3-4-6 15,4-7 4-15,5-4 6 0,2-5 8 0,4-2 11 0,3-3-2 16,-1-2-13-16,3-1-24 15,0-1-34-15,-2-2-31 0,-1-1-29 16,-3-1-13-16,-3 1 2 0,-1 0 3 16,-3-1-27-16,-1-1-78 0,-2-3-81 0,0-1-195 15</inkml:trace>
  <inkml:trace contextRef="#ctx0" brushRef="#br0" timeOffset="-106933.78">17799 3505 1989 0,'-11'10'90'0,"0"3"-102"16,-3 4-3-16,2 3 2 16,1 4 7-16,-1 2 4 0,1 4 2 0,0 1-2 15,0-1 1-15,1 1-1 0,-1-2-3 16,3 1 2-16,3-4-7 0,3 0-1 15,3-5-4-15,3-2-3 0,3-4 1 16,4-4 6-16,0-3 11 0,1-4 1 16,3-4 5-16,2-4 1 0,1-5-2 15,1-6 1-15,1-5-6 0,-2-3-18 16,-1-2-18-16,-1-3-10 0,-3-2 1 16,-3 1 13-16,-4-2 17 0,-3 2 18 15,-3 0 17-15,-4 3 17 0,-4 2 28 0,-4 5 18 16,-3 2 17-16,-3 6 20 0,-1 3-1 15,-2 5-15-15,2 4-27 0,1 5-47 16,1 4-58-16,3 4-41 0,2 3-36 16,4 1-18-16,4 2-37 0,3 0-50 15,3-2-46-15,3 0-81 16,1-4-79-16,6 3-148 0</inkml:trace>
  <inkml:trace contextRef="#ctx0" brushRef="#br0" timeOffset="-106577.75">17964 3444 62 0,'1'-4'160'0,"-1"1"67"0,0 1 37 15,-3 4 29-15,2 2-19 0,-2 1-26 16,0 3-37-16,0 1-47 0,1 2-31 0,0 0-31 16,2 0-32-16,0 1-25 15,1 3-15-15,1 1-18 0,0 2-10 0,1 5-10 16,1 2-4-16,0 6 5 0,1 1 4 15,-3 3 9-15,1 1-2 0,-2-2-8 16,0 0-16-16,0-2-14 0,1-5-10 16,1-3-1-16,2-7-6 0,1-6-20 15,1-6 6-15,0-4 7 0,0-6 21 16,1-5 25-16,2-6 1 0,2-8-16 16,0-3-19-16,0-5-20 0,1 0-8 0,0 1 11 15,0 3 19-15,-3 5 24 16,3 4 14-16,-3 4 3 0,0 5-2 0,-2 4-1 15,0 2 2-15,1 2-2 16,-1 1 3-16,1 1-11 0,1 1-27 0,0 0-51 16,-1 1-104-16,-1-1-125 0,6 9-210 15</inkml:trace>
  <inkml:trace contextRef="#ctx0" brushRef="#br0" timeOffset="-105882.64">18258 3477 2024 0,'-9'-1'507'0,"1"2"-507"0,-1 0-18 15,3 2-4-15,2 4-11 0,0 3-22 16,1 3-27-16,0 3 1 0,-1 2 9 15,0 2 23-15,0 3 27 0,1 0 7 16,1 1 2-16,1-3 6 0,2 0 1 16,2-2-1-16,2-1-4 0,2 0 2 15,1-5 6-15,2-2 8 0,1-5 4 16,1-4 1-16,0-5-4 0,0-5-5 0,0-7-2 16,1-7-6-16,-1-4-4 15,-2-6-2-15,2-2 0 0,-3-3 1 16,-1 0-8-16,-4 2-13 0,-2 2-4 0,-3 3 3 15,-3 3 14-15,-4 4 16 0,-2 5 10 16,-2 4 9-16,0 4 1 0,0 6 13 16,0 3 6-16,3 3-13 0,3 2-21 15,3 2-33-15,3-1-32 0,3 2-22 16,4-1 0-16,1 1 8 0,5-3 22 16,1-2 22-16,3-3 22 0,3-3 12 0,0-3 6 15,0-2 4-15,3-1 0 0,-2-1-1 16,2 1-3-16,-3 2-1 0,-1 2-5 15,0 2-3-15,-4 2-7 16,-2 2-12-16,-1 1-29 0,-5 1-31 0,-3 1-24 16,-3 2 1-16,-3 2 0 0,-5 1-38 15,-4 4-38-15,-3-1-44 0,-2 3 25 16,-4 3 62-16,0 4 67 0,-1 2 68 16,-3 1 57-16,1-2 63 0,0 0 48 15,4-3-1-15,2 0-46 0,2-1-23 0,6-1-4 16,3 0-6-16,2-1-8 15,4-2-16-15,1-2-17 0,2-2 8 0,2-2 17 16,1-1-7-16,3-4-11 0,2-1-22 16,1-2-18-16,0-3 0 0,3-1-1 15,1-3 2-15,0 1-4 0,-1 0-5 0,0 1-3 16,-2 1-14-16,-3 0-21 16,-1 1-20-16,-2 0-22 0,-1 0-7 0,0 0-27 15,-2 0-77-15,-1-5-76 0,-1 0-3 16,-2-5 64-16,6 3 26 0</inkml:trace>
  <inkml:trace contextRef="#ctx0" brushRef="#br0" timeOffset="-105655.58">18561 3313 189 0,'4'-22'112'16,"1"3"-23"-16,3-3 19 0,0 10 12 0,0 7 21 16,0 7 23-16,0 4-5 15,-2 6 11-15,0 4-19 0,-2 3-28 0,1 4-37 16,-1 6-46-16,0 2-19 0,0 5-3 15,-1 2-6-15,-1 3-7 0,1 3-1 16,-2 1-4-16,1 1-5 0,1-3-8 16,0-2-19-16,0-6-30 0,2-6-51 15,0-6-89-15,2-7-19 0,-1-8 33 16,-1-6 34-16,-1-9 57 0,-1-7-10 16,-2-7-30-16,-2-9-2 0,4-2-25 0</inkml:trace>
  <inkml:trace contextRef="#ctx0" brushRef="#br0" timeOffset="-105498.4">18741 3456 267 0,'2'-33'184'0,"1"3"-3"0,1-6-6 16,2 11 7-16,0 11 3 0,1 5-14 16,-1 8-12-16,0 7-32 0,-1 4-19 15,-1 6 3-15,0 6-15 0,0 6-24 16,0 4-35-16,-1 2-25 0,-1 3-16 0,1 2-7 16,0 1-5-16,0-2-6 0,2-1-17 15,1-2-41-15,1-6-63 0,2-2-82 16,0-5-102-16,1-3-94 0,1-6-135 15</inkml:trace>
  <inkml:trace contextRef="#ctx0" brushRef="#br0" timeOffset="-104744.27">19224 3171 1443 0,'-12'5'477'16,"3"1"-480"-16,-2 2-18 15,3 1 17-15,3-2 4 0,2 2-4 0,3-2-11 16,1-1-6-16,1-2-6 0,1 0 14 15,1-2 7-15,1 0 8 0,0 0 3 16,1 1-2-16,0 0-2 0,0 0-2 16,1 0-2-16,-1-1 0 0,-1-1 3 15,0 0 4-15,-2-1 3 0,-1 1 4 16,-2-2 3-16,0 1 5 0,-2-1-1 16,0-1-14-16,-2 0-16 0,-2 1-19 0,-4 1-13 15,-1 1-14-15,-5 3-3 16,-3 4 15-16,-3 1 23 0,-2 3 37 0,-1 3 38 15,0 2 22-15,2 1 10 0,3 1-11 16,6 1-23-16,3-1-25 16,4 1-23-16,4 1-13 0,4 0-5 15,4 1-3-15,2-1-1 0,4 1 0 0,0-2 0 16,2 1 2-16,2-1 1 0,1-1-16 16,1-3-35-16,-1-2-46 0,0-4-11 15,0-6-3-15,-1-2-22 0,0-5-17 16,0-3-111-16,-2-5 12 15,-1-4 69-15,0-1 59 0,-2-1 80 0,-4-1 25 0,-1 1 13 16,-2 0 18-16,-1-1 21 16,0 0 18-16,1-1 23 0,-1-1 20 0,1 2 3 15,0 2 9-15,1-1 3 0,-1 4 12 16,1 2 10-16,-1 3 35 0,-1 4 28 16,0 3 1-16,0 3-3 0,0 4-22 0,-1 4-14 15,1 3-13-15,-1 4-16 16,-1 5-35-16,-2 2-30 0,-1 2-25 15,-1-1-10-15,1 1-10 0,0-2-6 16,-1 0-2-16,2-2-2 0,0 0 0 0,0-3 3 16,1-4-1-16,1-3-13 0,1-6-12 15,-1-4-20-15,2-3-16 0,0-3-1 16,2-4 5-16,1-3 9 0,3-4 6 16,2-1-7-16,3-2-26 0,1 1-31 15,2 3-37-15,0 1-24 0,1 3-34 16,1 1-19-16,0 1 12 0,-2 1 28 15,-1-1 22-15,2 0 11 0</inkml:trace>
  <inkml:trace contextRef="#ctx0" brushRef="#br0" timeOffset="-104338.54">19436 3213 710 0,'-5'-2'185'0,"3"2"-68"16,0-1-8-16,3 1-20 0,3 0-47 16,1-2-32-16,4 0-6 0,2 0-1 15,2 1 8-15,2 0 1 0,1 1-1 16,-1 0-8-16,1 1-3 0,1 1-2 0,-2 3-4 16,1 1 0-16,-2 2 0 0,-2 1-1 15,-1 0-1-15,-2 1 2 0,-2 0 2 16,-3 0 14-16,-3 0 14 15,-3-2 10-15,-1 2-7 0,-2-1-23 0,-1 2-26 16,-2-1-24-16,-1 1-5 0,-1 0 3 16,-2-1 7-16,-2 2 11 0,1-3 12 15,2 1 25-15,0-1 27 0,2 0 19 0,4 1 4 16,1-1-13-16,3-1-22 16,2-1-22-16,3-2-3 0,1 0-5 0,4-1 3 15,0-1-3-15,3 0-8 16,3-1 3-16,2-2-2 0,3 0 5 0,0-3-11 15,1 0-22-15,2 0-29 0,0-1-58 16,-2-2-130-16,-1 1 13 0,-2-1 55 16,3 5-23-16</inkml:trace>
  <inkml:trace contextRef="#ctx0" brushRef="#br0" timeOffset="-103960.95">19459 3601 1876 0,'4'3'45'0,"3"0"-114"15,5 0 25-15,2-2 32 0,3-2 14 0,3-1 4 16,2-1-9-16,3 0-1 16,-1 0 1-16,1 1-1 0,0 1-1 0,-2 0-20 15,-2 1-23-15,-5 0-15 0,-3-1-6 16,-2 2-28-16,-5-1 20 0,-2 0 26 15,-3 0 25-15,-1-1 58 0,-2 1 7 16,-1-1-9-16,0 0-22 0,0-1-14 16,-1 1-2-16,0 0 2 0,1 2 3 15,0 1 13-15,0 1 8 0,0 2 8 16,1 2-3-16,4 4 0 0,0 5 0 0,3 1 2 16,2 1 9-16,3 2-6 15,1-1-13-15,2 1-6 0,0 0-8 16,2-2-1-16,2-1-1 0,1-3-12 15,2-5-3-15,2-3-9 0,2-3-22 16,-1-4-32-16,2-3-52 0,-2-4-60 16,0-4-47-16,0-6-37 0,5 3-159 0</inkml:trace>
  <inkml:trace contextRef="#ctx0" brushRef="#br0" timeOffset="-103306.18">19810 3319 1185 0,'-16'9'34'0,"-1"-1"-74"0,-1 2-5 16,3-2-16-16,2-2 7 16,3-2 17-16,2-4 18 0,1-3 31 0,1 0 42 15,2-1 31-15,1-1 14 0,1 0 5 16,3-1-13-16,1 0-22 0,3 0-19 15,1 0-18-15,3-1-15 0,2 0-9 16,5 2-7-16,1 0-4 0,2 0 0 16,4 2-8-16,0 1-1 0,3 1 4 15,2 0-4-15,2 1 3 16,1 0-6-16,1-1-12 0,0 0-15 0,-2-2-25 16,-1 0-24-16,-3-2-9 0,-2-1 18 15,-5-1 28-15,-4 0 39 0,-4 2 27 16,-5-1 7-16,-3 1 2 0,0 1-8 15,-2 1-24-15,-1 0-41 0,-2 2-34 16,-1 0-17-16,-2 3 17 0,-2 0 36 0,-3 3 32 16,-2-1 23-16,0 1 11 0,0 0 18 15,1 0 20-15,1-1 17 0,3 1 1 16,0 1-22-16,2-2-13 0,1 2 13 16,1-1 30-16,1 1 31 0,1 1 10 0,1 2-17 15,0 3-32-15,-1 2-25 16,2 3-7-16,0 4-10 0,0 1-5 0,1 1-10 15,0 2-11-15,1-1-9 0,-1-1-1 16,4-3-5-16,-1-1-6 0,0-4-11 16,2-2-34-16,0-4-70 0,-1-4-51 15,1-4-69-15,-4-5-81 0,-3-8-79 16,1-1 154-16</inkml:trace>
  <inkml:trace contextRef="#ctx0" brushRef="#br0" timeOffset="-102962.5">20143 3302 283 0,'11'-6'91'0,"0"3"23"16,2 1 17-16,-1 3-17 0,-2 4-47 16,-2 1-20-16,0 4 21 0,-2 0 32 15,0 3 14-15,-2 4-1 0,0 2-19 0,-1 3-24 16,-1 4-6-16,0-1 0 16,-1 4-7-16,0-1-14 0,-1-1-9 0,0-2-17 15,-1-1-44-15,-1-3-58 0,-1-3-48 16,-2-4-35-16,-2-5-23 0,-1-5 4 15,-3-4 38-15,-3-4 49 0,0-1 80 16,-2-1 89-16,-3 1 62 0,1-1 48 16,1 1 19-16,3 2-24 0,2 1-38 15,6 1-47-15,2 1-52 0,3 0-49 16,4 1-29-16,3 0-13 0,3 0 0 16,6 0 10-16,2 0 12 0,5-1 15 15,0-3 6-15,0 0 7 0,2-1 2 0,-1 0-1 16,1 0-16-16,-3 1-29 0,1 0-29 15,-4 0-19-15,-3-2 6 0,-1 0-7 16,-3-3-30-16,-2-2-45 16,-4-3-31-16,0 0-127 0</inkml:trace>
  <inkml:trace contextRef="#ctx0" brushRef="#br0" timeOffset="-102694.47">20396 3183 556 0,'3'6'409'15,"2"3"-167"-15,0 7-65 0,0 3-34 16,-1 3-65-16,0 3-40 0,0 0-22 16,-3 2-8-16,2 0 0 0,-1 2 0 0,-1 2 1 15,-2-2 0-15,0 0-2 16,-3-1 1-16,2-1-3 0,-1-4-3 0,1 0-5 16,2-3-10-16,0-3-22 15,3-2-37-15,-1-6-52 0,2-6-10 0,0-6 2 16,1-5 17-16,1-7 34 0,1-3 1 15,2-4 3-15,1-5 10 0,2 0 14 16,1-1 17-16,4 3 17 0,-2 3-3 16,-1 5-66-16,-3 5-57 0,-3 0-41 15,1 7-23-15</inkml:trace>
  <inkml:trace contextRef="#ctx0" brushRef="#br0" timeOffset="-102336.31">20623 3191 1389 0,'-10'20'208'0,"0"1"-169"0,-1 5 21 16,3 2 9-16,3-3-10 15,1 1-41-15,4-2-31 0,2 1-15 0,3-2-1 16,4 1 7-16,1-3 6 0,3 1 9 15,-1-3 0-15,0-4 1 0,0-2 3 16,-1-5-7-16,0-4 3 0,-1-6-6 16,0-5-1-16,0-6 5 0,0-6 5 15,-2-4 4-15,0-5 3 0,-1-6-1 16,-2-1-9-16,0-3-4 0,-2 0-6 16,-2 2-11-16,-1 2 2 0,-3 4 0 0,-3 4-1 15,-4 3 3-15,-2 5 10 16,-3 6 15-16,1 5 19 0,2 6 11 0,2 5-12 15,1 4-37-15,1 4-47 0,3 2-48 16,1 2-56-16,2-2-81 0,0-3-71 16,1-1-129-16</inkml:trace>
  <inkml:trace contextRef="#ctx0" brushRef="#br0" timeOffset="-102114.52">20948 3095 583 0,'7'2'217'16,"-1"3"-81"-16,2 4 39 0,-3 2 26 16,-2 2-33-16,-2 3-52 0,-1 4-50 15,-2 1-28-15,-2 4-9 0,-1 0-20 0,-2 3-27 16,0-1-21-16,-3 1-7 16,0 0 2-16,-2 2 21 0,-1-1 18 0,0-1 3 15,1-1-27-15,0-5-63 0,0-4-59 16,3-3-64-16,1-7-63 0,0-5-7 15,-4-8 1-15,6 0 79 0</inkml:trace>
  <inkml:trace contextRef="#ctx0" brushRef="#br0" timeOffset="-101817.33">20802 3480 171 0,'-2'-4'184'0,"1"2"-80"0,2 1 0 0,0 1 14 16,2 3 8-16,2 1-30 0,1-1-25 0,1-1-11 16,1-1 0-16,1-1 5 0,1 0 2 15,2-1 1-15,2 0-6 0,-1 1-11 16,0 1-12-16,1 1-16 0,-1 2-6 15,-1 0 1-15,-2 1 10 0,-1 1 13 16,-1 0 14-16,-3 1 15 0,-2-2 17 16,-2 1-10-16,-3 1 0 0,-1 0-20 15,-4 2-28-15,0-1-2 0,-1 1-13 0,-1 1-1 16,1 0 7-16,0 0 0 16,2 2-3-16,0 2-7 0,3-3-17 0,2 1-4 15,3-2-1-15,3-1 9 16,2 0 7-16,1-2 4 0,2 1-7 15,1-2-4-15,1 0-8 0,2 0-24 0,-2-1-25 16,0-2-29-16,-1-1-9 0,1-2 2 16,-1-1 2-16,0-3-36 0,-1-3-83 15,-1-6-176-15,1-5 7 0,0-5-35 16</inkml:trace>
  <inkml:trace contextRef="#ctx0" brushRef="#br0" timeOffset="-101423.75">21247 2916 2555 0,'5'10'-94'0,"1"4"-7"16,4 5 56-16,3-1 33 0,0 0 6 15,0 1-2-15,0-2 2 0,0 1 6 16,-1 2 5-16,-1-1 2 0,0 3 11 0,-1-1 14 16,-2 0 9-16,-1 2 0 15,-1 1-4-15,-2 1-12 0,-1 0-5 0,-2 1-4 16,-1-1-2-16,-2 1 2 0,-1-1-3 15,0 2 1-15,-1 0-6 0,-1 1-13 16,-2 2-17-16,-2 2-13 0,0 2-5 16,-1 1-12-16,-1 3-30 0,2-1-32 15,-1-1-21-15,1-4-6 0,1-1-5 16,2-2-56-16,0-4-129 0,-2-5-138 16,3-2-126-16</inkml:trace>
  <inkml:trace contextRef="#ctx0" brushRef="#br0" timeOffset="-97003.17">20237 7328 1120 0,'-12'-4'647'0,"2"1"-543"0,1 0-17 15,4 3-10-15,6-2-55 0,0 4-50 16,1-1-18-16,1 2 10 0,1 1 13 16,1 1 5-16,0 0 11 0,2 0 12 15,0-2 20-15,0-1 19 0,2-2 22 0,-1-3 21 16,2-2 2-16,1-2-10 16,2-1-21-16,2-3-20 0,-1 2-19 0,-1 0-10 15,-1 2-3-15,-1 2-4 0,0 4 2 16,-1 2-1-16,-1 4 0 0,1 2 2 15,1 3-3-15,-1 4-1 0,0 1 1 16,2 1-5-16,1 1 1 0,1 2 2 16,1-1-6-16,0 1-25 0,1-1-22 15,-3 1-18-15,-2 0-18 0,-2-2 7 16,-4-2 4-16,-4-1-6 0,-1-3 1 16,-4 1-5-16,-2-3-2 0,-1-1 1 0,-1-3-16 15,1-4-5-15,0-1-5 0,2-4-26 16,0-1-43-16,-1-1-77 0,0-4-47 15,3 6 4-15</inkml:trace>
  <inkml:trace contextRef="#ctx0" brushRef="#br0" timeOffset="-96775.39">20623 7430 492 0,'3'-7'249'0,"1"0"-21"15,1-1-20-15,-1 1-54 0,0 2-42 16,0 0-24-16,2-2 2 0,3 0-2 15,2 0-11-15,1-2-18 0,3 1-24 16,4-1-19-16,2-1-10 0,6-1-5 16,0 0-4-16,1 0-25 0,-4 1-24 15,0 0-20-15,-4 2-4 0,-5 0 15 16,-5 2 10-16,-3 3-4 0,-6 1-22 0,-4 3-64 16,-6 2-126-16,-5 2-89 0,-5 8-128 15</inkml:trace>
  <inkml:trace contextRef="#ctx0" brushRef="#br0" timeOffset="-96079.41">20631 7453 467 0,'3'4'120'0,"2"0"27"0,3 0 28 15,4 0 9-15,1 0-19 0,2-1-34 0,2 0-27 16,3 0-24-16,1-1-22 0,1-1-13 16,1-1-16-16,0-2-20 0,-1-3-31 15,-2-3-50-15,1-1-55 0,-3-2-43 16,-3-1-9-16,-2 1 40 0,-5 0 54 15,-4 1 54-15,-2 1 47 0,-2 0 26 16,-1-2 8-16,0 0-5 0,1 0-19 16,1-2-25-16,3-2-22 0,4-4-31 15,3-1-49-15,3-3-64 0,0 0-34 16,2 1 23-16,-2-1 40 0,2 6 48 16,-3 2 42-16,-2 2 25 0,-2 4 40 15,-2 1 46-15,-2 2 72 0,-3 3 94 0,-2 2 45 16,-2 1 12-16,0 3-32 0,-2 2-54 15,-1 3-49-15,-1 2-28 0,-3 4-19 16,2 2-25-16,-3 2-31 0,1 4-24 16,-1 2-19-16,1 3-10 0,1 0-14 15,-1 1-25-15,1-2-43 0,0-1-56 0,-2-3-36 16,1-3-36-16,0-2-31 16,0-1-17-16,0-2 9 0,1 2 59 0,-1-3 76 15,1-2 70-15,1-2 49 0,-1-1 15 16,0-2-1-16,0 1-9 0,-2 0-5 15,2 1 11-15,-1 1 20 0,-1-1 24 16,2 1 23-16,0-1 10 0,0 0 3 16,3-1 11-16,2 0 15 0,2 0 23 15,2 2 15-15,2 3-12 0,1 0-16 16,2 4-29-16,2 2-29 0,0 1-20 16,2 0-18-16,0 0-4 0,1-2-7 15,2-3 8-15,0-5 9 0,0-3 8 0,1-6 24 16,1-4 23-16,0-5 8 15,-2-2-3-15,-1-2-13 0,-3-3-25 0,-3-1-11 16,-3 0-8-16,-3 0-14 0,-3 1-17 16,-3 2-14-16,-4 2-8 0,-3 0-2 15,-2 1 5-15,-2 2 5 0,1 1 6 16,0 0 2-16,0 1 0 0,0 2-5 16,2 0-8-16,4 3-17 0,0 3-20 0,2 3-32 15,2 1-44-15,-1 3-39 0,3 3-21 16,-2 3 1-16,2 3 15 0,0 0-27 15,2-1-47-15,3-4-59 0,4-2 36 16,3-5 83-16,5-5 79 0,2-4 70 16,3-7 12-16,4-6-20 0,13 5-111 15</inkml:trace>
  <inkml:trace contextRef="#ctx0" brushRef="#br0" timeOffset="-95480.42">21228 7139 2139 0,'-2'-4'276'0,"3"0"-296"0,1 0-17 0,4 1-2 16,0 4-18-16,3 0 10 0,4 1 15 16,4-1 5-16,3-1 7 0,1-2-6 15,3-1-5-15,0 0 0 0,0 1 4 16,-4 1 10-16,-3 2 3 0,-5 2-5 15,-4 1-6-15,-5 3 1 0,-5 1-2 16,-3 1 2-16,-5 2 2 0,-5 3-7 16,-2 0 4-16,-2 1 0 0,-2 2 1 0,2-2 6 15,1-1 6-15,1-2 15 16,4 0 7-16,2-4 0 0,2-1 11 16,1 0 10-16,3-2 2 0,2 0 2 15,3 0-15-15,2-1-15 0,4 2-7 0,4-1-8 16,1 1 1-16,2 1 3 0,2 0-2 15,1 1 3-15,3 0 1 0,0 2-12 16,2-2-16-16,-4-1-32 0,0-1-39 16,-2-2-18-16,-4-1 2 0,-3-3 36 15,-3-1 56-15,-2-3 69 0,-2 0 47 16,-1-1 25-16,-2-1-2 0,-1 0-28 16,-1-1-21-16,-1 3-21 0,-1 1-20 0,-1 4-44 15,-2 2-39-15,-2 6-18 16,-1 2-3-16,0 4 16 0,-1 7 24 0,-2 2 11 15,1 5 8-15,0 2 17 0,0 1 24 16,0-3 25-16,1-2 20 0,1-4 19 16,0-3 10-16,2-5 10 0,2-4 12 15,3-3 3-15,2-4-12 0,2-2-17 16,1-2-19-16,2 0-16 0,1-1-8 16,5-1-5-16,3 0-1 0,2 0-6 15,5-1-8-15,4-2-9 0,4 0-13 0,4-2-32 16,4 0-46-16,1-1-66 15,-2 2-61-15,-4-1-57 0,-5 1-67 0,-4 1-109 16,-8-2-29-16,0 3-30 0</inkml:trace>
  <inkml:trace contextRef="#ctx0" brushRef="#br0" timeOffset="-94863.79">21243 7922 1353 0,'-5'-2'350'0,"1"1"-346"0,0-1-10 16,-1-1-1-16,1-1-20 0,-3 1-44 16,-3 0-11-16,-4 1 6 0,-7 2 23 15,-3 0 66-15,-4 3 72 0,-4 1 52 0,-4 3 43 16,-4 4-4-16,-1 4-40 16,-4 1-51-16,-1 2-45 0,-2 3-27 0,-3 0-10 15,1 1-3-15,1 1-6 16,2 0-1-16,5 0 1 0,2-1 3 0,7 1 11 15,2-3 3-15,10 2-6 16,2-1-16-16,6 0-18 0,4 4-15 16,3-1-2-16,4 3 4 0,3 2 4 0,3 3 1 15,2 2 1-15,6 0 0 0,4 2-2 16,5 1 4-16,5 1 4 0,9-2 13 16,7 0 18-16,8-1 22 0,8-6 16 15,6-5 21-15,3-8 21 0,1-8 14 0,0-8-2 16,2-7-17-16,0-7-25 0,1-10-23 15,0-6-3-15,-2-9-2 0,-4-5 1 16,-6-3 0-16,-10 0-1 0,-8 2 0 16,-10 3-1-16,-8 0-1 0,-4 0 3 15,-7 1-9-15,-5 0-2 0,-7 2-5 16,-7 1-3-16,-6 1 11 0,-8 2 8 16,-4 1 7-16,-7 2 0 0,-4 4-4 0,-4 1-10 15,-1 6-27-15,-2 1-29 0,0 4-26 16,-2 4-39-16,0 6-48 0,-2 4-61 15,-2 5-99-15,-1 5-195 0,0 6-369 16</inkml:trace>
  <inkml:trace contextRef="#ctx0" brushRef="#br0" timeOffset="-86948.58">21449 9189 269 0,'-9'1'45'0,"0"3"-19"0,-2 2-1 16,2 3-2-16,3 3-1 0,0 0 7 0,2-1 7 16,0-3 2-16,3-2 25 15,0-1 20-15,1-3 31 0,3 0 22 0,1 0-10 16,2 0-22-16,5 1-29 0,1 0-16 15,3 3-16-15,1 3-14 0,0 3-7 16,-1 6-3-16,-4 5 8 0,-3 7 19 16,-3 7 22-16,-4 8 12 0,-2 9-4 15,-1 5-21-15,0 8-26 0,2 3-23 16,3 4-3-16,4 5-5 0,8 0 1 16,5-1-3-16,5-2 2 0,4-7-2 0,2-9 2 15,-3-8 2-15,0-8 0 16,-5-5 0-16,-2-4 2 0,-5-3-1 0,-1-2-1 15,-4-4 1-15,-1-3 1 0,-4-4-4 16,-1-4-21-16,0-4-50 0,0-4-67 16,0-6-94-16,1-7-121 0,-3-16-64 15,7-6 7-15</inkml:trace>
  <inkml:trace contextRef="#ctx0" brushRef="#br0" timeOffset="-86035.11">21263 9489 44 0,'-20'-1'56'0,"1"1"-39"0,-6 0 12 15,5 0 2-15,3-1-6 0,2-1-6 16,4-1 6-16,1-2 9 0,-1-2 14 16,3 1 17-16,1-1 17 0,0 0 22 15,0 0 19-15,1 0 7 0,0 1-2 0,1 0-13 16,0-1-16-16,1 2-16 16,1 1-15-16,1 0-9 0,2 1-11 0,0 0-6 15,0 1 0-15,2-1 3 0,1-1 8 16,1-2-3-16,3 0-7 0,0-3-15 15,4 1-12-15,0-2-8 0,3-2-3 16,4-1-4-16,-1-3-2 0,4-2 0 16,2-1 1-16,1-3 0 0,1-1 2 15,-2-1 4-15,0 3 9 0,-3 3 24 16,0 3 9-16,-2 6 3 0,-2 4-13 16,2 4-20-16,-3 4-11 0,0 4-3 15,1 2-1-15,1 3-4 0,2 3 2 0,-1 0-2 16,2 3-2-16,-3 2 2 15,0 0-4-15,-3 2 4 0,-1-1-2 16,-3 0 5-16,-1 1-2 0,-1-2 2 16,-1 3 1-16,-1-1-3 0,0 3 2 0,1 1-2 15,0 0-3-15,3-1 1 0,1 1-2 16,1-4-32-16,2-1-56 0,0-2-107 16,1-4-126-16,-2-5-123 0,0-2-167 0</inkml:trace>
  <inkml:trace contextRef="#ctx0" brushRef="#br0" timeOffset="-85338.86">21063 10284 566 0,'-10'-9'328'16,"2"0"-84"-16,-1-2-42 0,5 3-37 16,3 0-45-16,2 2-38 0,1 0-21 15,3 0-15-15,1 0-15 0,2 0-15 0,3 0-8 16,3 1 0-16,1 2-4 16,1 2-2-16,1 2-1 0,0 2-2 0,0 2-1 15,1 2 4-15,0 1-2 0,-1 4 2 16,1 1 4-16,-1 4-2 0,0-1 3 15,5 4 2-15,-1-1 4 0,4 0 7 16,1 1 4-16,6-3 6 0,2-1-2 16,4-1-1-16,1-3-3 0,0-4-2 15,-2-2 9-15,-2-3 3 0,-1-1-4 16,-5-2 1-16,-2-1-7 0,-6 0 18 16,-1-1 21-16,-4-1 13 0,-4-1 25 15,-1-1 8-15,-2-3-1 0,0-5 0 0,0-3-31 16,1-7-29-16,3-6-28 15,3-5-15-15,2-3-13 0,0-2-47 0,0 1-69 16,-3 5-83-16,-5 4-87 0,-6 9-113 16,-8 5-164-16,-9 11-306 0</inkml:trace>
  <inkml:trace contextRef="#ctx0" brushRef="#br0" timeOffset="-84644.67">22006 9767 1178 0,'-18'-10'284'0,"5"3"-173"0,-1 0-35 16,7 4-40-16,6 2-58 0,2 1-30 16,3 1-5-16,1 0 4 0,2-1 23 15,2-1 21-15,2 0 6 0,0 0 7 16,1 1-2-16,-1 0 0 0,2 3 0 0,2 0-3 16,0 1 2-16,0 1-1 15,0 0-1-15,-2 0 2 0,-1-2 0 0,-4-2 8 16,-1-1 40-16,-3-1 42 0,-1-3 28 15,1 0 9-15,-1-2-40 0,1-1-44 16,0-1-27-16,-1-1-11 0,1 1-8 16,-2 1 2-16,-2 0-4 0,0 2-8 15,-2 0-15-15,0 0-17 0,-2 2-15 0,-1 1-6 16,-2 2-4-16,-4 2 6 16,-2 4 8-16,-3 3 11 0,-3 4 14 0,1 4 12 15,0 2 6-15,0 2 5 0,5-1 2 16,1 0 7-16,3-1 9 0,2-1 11 15,0-1 18-15,3-2 9 0,2 1 5 16,2-4 1-16,2 2-11 0,1 0-6 16,4 1-12-16,1 0-4 0,3 0-6 15,3 0-2-15,3-2-5 0,5-1-3 16,2-3-4-16,4-1-4 0,0-2-24 0,3-2-53 16,-1-1-94-16,-3-1-126 15,-1-2-127-15,-9-5-9 0,0 3 49 0</inkml:trace>
  <inkml:trace contextRef="#ctx0" brushRef="#br0" timeOffset="-84268.41">22399 9693 1744 0,'-6'3'110'0,"1"3"-96"15,-2 4-16-15,4 5-6 0,-1 5-12 16,0 4-18-16,1 3-12 0,0 0-2 16,1 1 8-16,1-3 23 0,1-1 13 15,1-3 5-15,1-2 3 0,2-3 2 16,0-2-2-16,1-2-2 0,0-1 0 0,-1-4-3 16,3-1-13-16,0-1-29 0,2-2-36 15,-2-2-36-15,0-1-10 0,0-2 9 16,-2-3 17-16,-1-2 19 0,-2-4 8 15,-1-6 18-15,-1-3 17 0,0-5 21 16,1-1 31-16,1-2 26 0,2 3 32 16,4 2 42-16,-1 6 28 0,2 3 7 15,0 4-16-15,0 2-44 0,1 3-39 0,2 2-26 16,0 4-21-16,1 1-14 16,1 3-29-16,1 3-56 0,-1 1-64 15,0 1-102-15,-2-1-23 0,-1-2-63 16,0-1 98-16</inkml:trace>
  <inkml:trace contextRef="#ctx0" brushRef="#br0" timeOffset="-83832.82">22559 9607 1027 0,'-4'-3'614'0,"2"0"-403"0,0-1-72 0,5 2-41 16,-1 1-57-16,5 0-36 0,3 1-12 16,4-1-4-16,5-1 4 0,3 0 2 15,2 0 2-15,2 2-3 0,0 1 3 0,0 3-3 16,-2 1 2-16,-3 2 3 16,-4 0-4-16,-4 1 3 0,-5-1 2 15,-2 0-2-15,-3-3 2 0,-2 0 3 0,-1-1-2 16,0 0-1-16,-1 0-2 0,-1-1-8 15,0 1-13-15,-3 1-8 0,1 0-3 16,-2 3 5-16,-3 0 11 0,0 2 8 16,0 1 7-16,0 0 0 0,1 1 2 15,2 1 1-15,2 1-2 0,1-1 2 16,2-1 3-16,2 0 3 0,3 0-1 16,1-3 0-16,2 1 1 0,4-3-2 15,2 0 2-15,1-1-1 0,5-4 6 16,-1-1 3-16,3-3 1 0,3-1-1 15,2 0-5-15,1-1-2 0,0 0-6 0,0 0-4 16,-2 0-16-16,-3 2-55 0,-6 2-93 16,-4 1-123-16,-6 1-101 0,-4 1 3 15,2 6-90-15</inkml:trace>
  <inkml:trace contextRef="#ctx0" brushRef="#br0" timeOffset="-83600.36">22608 10025 664 0,'-3'1'436'0,"3"1"-213"16,1 0-95-16,7 0-45 0,3 1-10 15,4 0-9-15,4 1-9 0,9-3-16 16,5-1-22-16,4-2-9 0,4-1-5 0,0 0-4 16,0 0 1-16,-2-1-3 0,-3 0-10 15,0 0-15-15,-3-1-8 0,-5 0-18 16,-3 0-39-16,-5 0-34 0,-3 0-41 15,-3-1-45-15,-4 0-41 0,-3 0 3 16,-2 6-73-16,-7-2 118 0</inkml:trace>
  <inkml:trace contextRef="#ctx0" brushRef="#br0" timeOffset="-83235.36">22988 10150 216 0,'-7'20'182'15,"1"0"-4"-15,-3 7-1 0,2-2-21 0,1-2-9 16,-1-1-13-16,0 1-16 0,0-1-30 15,0 0-29-15,0-2-28 0,-2-2-11 16,2-2 2-16,0-6 6 0,1-3 3 16,0-4 2-16,1-4 2 0,1-4 4 15,0-4-2-15,2-4-1 0,3-7-2 16,3-3-9-16,3-5-5 0,4-1-9 0,4-3-12 16,5-1-3-16,3 3-2 15,4 2 5-15,1 4 2 0,1 4 2 0,-1 5 2 16,2 5 7-16,-2 5 3 15,1 6 2-15,1 5-4 0,-1 5-6 0,1 3-4 16,-3 4-2-16,-2 0-1 0,-6 0 0 16,-5 2-7-16,-5-1-6 0,-8 0-4 15,-7-3 5-15,-7-1 11 0,-7 0 12 16,-8 0 9-16,-3-2 12 0,-5-3 12 16,2-3 17-16,3-4 15 0,3-4-3 0,4-3-12 15,4-3-17-15,4-2-23 16,4-1-15-16,5 1-29 0,5-1-60 0,3 4-90 15,5 1-114-15,5 0-99 0,5 1-98 16,7 1-142-16</inkml:trace>
  <inkml:trace contextRef="#ctx0" brushRef="#br0" timeOffset="-83051.79">23683 10301 2378 0,'-10'-9'1039'16,"4"4"-1004"-16,1 3-139 0,12 10-258 16,8 7-584-16,11 7-373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1024 0 0,'0'0'169'0'0,"0"-1"0"0"0,0 1-1 0 0,0-1 1 0 0,-1 1 0 0 0,1-1 0 0 0,0 1-1 0 0,0-1 1 0 0,0 1 0 0 0,0 0 0 0 0,0-1-1 0 0,0 1 1 0 0,0-1 0 0 0,1 1-1 0 0,-1-1 1 0 0,0 1 0 0 0,0-1 0 0 0,0 1-1 0 0,0-1 1 0 0,1 1 0 0 0,-1 0 0 0 0,0-1-1 0 0,0 1 1 0 0,1-1 0 0 0,-1 1-1 0 0,0 0 1 0 0,1-1 0 0 0,-1 1 0 0 0,1-1-1 0 0,7 11 3432 0 0,6 20 839 0 0,-14-29-4150 0 0,0 0 0 0 0,0 0 0 0 0,1 0-1 0 0,-1 0 1 0 0,0 0 0 0 0,0 0 0 0 0,1 0 0 0 0,-1 0-1 0 0,1 0 1 0 0,-1 0 0 0 0,1 0 0 0 0,-1-1-1 0 0,1 1 1 0 0,-1 0 0 0 0,1 0 0 0 0,0-1 0 0 0,0 1-1 0 0,-1 0 1 0 0,3 0 0 0 0,12-5 6250 0 0,7-5-5998 0 0,-1 6-322 0 0,0 1 0 0 0,0 1 0 0 0,-1 0-1 0 0,1 2 1 0 0,0 0 0 0 0,36 8 0 0 0,-31-5-1773 0 0,-1 0 0 0 0,1-2 0 0 0,42-2 1 0 0,-67-1 1226 0 0,1 1-1 0 0,0-1 1 0 0,-1 1 0 0 0,1-1 0 0 0,-1 0 0 0 0,1 0 0 0 0,-1 0 0 0 0,1 0 0 0 0,-1 0-1 0 0,1 0 1 0 0,-1 0 0 0 0,0 0 0 0 0,0 0 0 0 0,0-1 0 0 0,0 1 0 0 0,0-1 0 0 0,0 1-1 0 0,0 0 1 0 0,0-1 0 0 0,0 0 0 0 0,-1 1 0 0 0,1-1 0 0 0,0 1 0 0 0,-1-1 0 0 0,0 0-1 0 0,1 1 1 0 0,-1-1 0 0 0,0 0 0 0 0,0 0 0 0 0,0 1 0 0 0,0-4 0 0 0,0 3 272 0 0,0 0-1 0 0,0-1 1 0 0,0 1 0 0 0,0 0 0 0 0,0-1 0 0 0,-1 1-1 0 0,1 0 1 0 0,-1-1 0 0 0,1 1 0 0 0,-1 0 0 0 0,0 0 0 0 0,0 0-1 0 0,0 0 1 0 0,0 0 0 0 0,0 0 0 0 0,0 0 0 0 0,-1 0-1 0 0,1 0 1 0 0,-1 0 0 0 0,0 1 0 0 0,1-1 0 0 0,-4-2 0 0 0,4 4 189 0 0,0 0 0 0 0,0 0 0 0 0,0 0 1 0 0,-1 0-1 0 0,1 0 0 0 0,0 0 1 0 0,0 0-1 0 0,0 0 0 0 0,0 1 0 0 0,0-1 1 0 0,-1 0-1 0 0,1 1 0 0 0,0-1 1 0 0,0 1-1 0 0,0-1 0 0 0,0 1 0 0 0,0 0 1 0 0,0-1-1 0 0,0 1 0 0 0,0 0 1 0 0,1 0-1 0 0,-1 0 0 0 0,0-1 1 0 0,0 1-1 0 0,1 0 0 0 0,-1 0 0 0 0,0 1 1 0 0,-20 32 2516 0 0,18-29-2204 0 0,-10 18 1210 0 0,1 1 0 0 0,1 0-1 0 0,-11 33 1 0 0,19-46-1387 0 0,0 0 1 0 0,1 0-1 0 0,0 1 0 0 0,0-1 0 0 0,1 0 1 0 0,1 1-1 0 0,0-1 0 0 0,0 0 0 0 0,1 1 1 0 0,4 14-1 0 0,-4-22-268 0 0,0 0 1 0 0,1 0-1 0 0,-1 0 0 0 0,1 0 1 0 0,0 0-1 0 0,1 0 1 0 0,-1 0-1 0 0,0-1 0 0 0,1 1 1 0 0,0-1-1 0 0,0 0 0 0 0,0 0 1 0 0,0 0-1 0 0,1 0 1 0 0,4 3-1 0 0,-2-2-1 0 0,1-1-1 0 0,0 0 1 0 0,0 0 0 0 0,0 0-1 0 0,1-1 1 0 0,-1 0-1 0 0,0 0 1 0 0,11 1 0 0 0,-5-2-548 0 0,1 0 1 0 0,-1-1 0 0 0,1 0 0 0 0,15-3 0 0 0,-17 1-1089 0 0,-1 0 1 0 0,0-1 0 0 0,1-1 0 0 0,13-5-1 0 0,6-8-4059 0 0,0-2-1218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18380 0 0,'0'-1'194'0'0,"0"-1"0"0"0,0 1-1 0 0,0-1 1 0 0,0 1 0 0 0,0 0 0 0 0,0-1 0 0 0,1 1 0 0 0,-1 0-1 0 0,0-1 1 0 0,1 1 0 0 0,-1 0 0 0 0,1-1 0 0 0,-1 1-1 0 0,1 0 1 0 0,0 0 0 0 0,-1 0 0 0 0,1-1 0 0 0,0 1 0 0 0,0 0-1 0 0,0 0 1 0 0,0 0 0 0 0,0 0 0 0 0,0 1 0 0 0,0-1 0 0 0,0 0-1 0 0,0 0 1 0 0,0 0 0 0 0,0 1 0 0 0,1-1 0 0 0,1 0-1 0 0,2 0-138 0 0,1 0 0 0 0,-1 1-1 0 0,1-1 1 0 0,0 1-1 0 0,-1 1 1 0 0,9 0-1 0 0,-9-1-15 0 0,28 4 10 0 0,0 1-1 0 0,0 2 1 0 0,52 17-1 0 0,-66-17-88 0 0,0 1-1 0 0,0 0 1 0 0,-1 1-1 0 0,0 1 0 0 0,-1 1 1 0 0,0 0-1 0 0,20 18 1 0 0,-36-27-84 0 0,1-1 1 0 0,-1 1-1 0 0,1 0 1 0 0,-1-1-1 0 0,0 1 1 0 0,0 0-1 0 0,0 0 1 0 0,0 0 0 0 0,0 0-1 0 0,0 0 1 0 0,0 0-1 0 0,0 0 1 0 0,-1 0-1 0 0,1 0 1 0 0,-1 0-1 0 0,0 0 1 0 0,1 0-1 0 0,-1 0 1 0 0,0 1 0 0 0,0-1-1 0 0,-1 0 1 0 0,1 0-1 0 0,0 0 1 0 0,-1 0-1 0 0,1 0 1 0 0,-1 0-1 0 0,0 0 1 0 0,1 0 0 0 0,-1 0-1 0 0,0 0 1 0 0,0 0-1 0 0,0 0 1 0 0,-1 0-1 0 0,1-1 1 0 0,0 1-1 0 0,-1 0 1 0 0,-2 1-1 0 0,-7 9-1293 0 0,0-2-1 0 0,-1 0 0 0 0,0 0 0 0 0,-16 9 0 0 0,15-10 689 0 0,-18 10-2631 0 0,0-1 1 0 0,-51 21-1 0 0,45-27 1598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17036 0 0,'0'1'281'0'0,"-1"0"0"0"0,1-1 1 0 0,-1 1-1 0 0,1-1 1 0 0,0 1-1 0 0,-1 0 1 0 0,1 0-1 0 0,0-1 1 0 0,0 1-1 0 0,0 0 0 0 0,-1 0 1 0 0,1-1-1 0 0,0 1 1 0 0,0 0-1 0 0,0 0 1 0 0,0-1-1 0 0,0 1 0 0 0,0 0 1 0 0,1 0-1 0 0,-1-1 1 0 0,0 1-1 0 0,0 0 1 0 0,0-1-1 0 0,1 1 0 0 0,-1 0 1 0 0,0 0-1 0 0,1-1 1 0 0,-1 1-1 0 0,0 0 1 0 0,2 0-1 0 0,22 2 1301 0 0,-9-2-1794 0 0,42 5-331 0 0,112 29 1 0 0,-105-20-2538 0 0,-57-14 1904 0 0,16 4-2396 0 0,-12 2-4607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11394 0 0,'1'4'504'0'0,"0"-1"0"0"0,0 0 0 0 0,1 0-1 0 0,0 0 1 0 0,-1 0 0 0 0,1 0 0 0 0,0 0-1 0 0,0-1 1 0 0,0 1 0 0 0,1-1 0 0 0,-1 1-1 0 0,1-1 1 0 0,-1 0 0 0 0,1 0-1 0 0,0 0 1 0 0,4 2 0 0 0,-1-1-247 0 0,0-2 0 0 0,0 1 1 0 0,0 0-1 0 0,0-1 0 0 0,0 0 0 0 0,1-1 0 0 0,-1 1 1 0 0,8-1-1 0 0,27-3 177 0 0,0-2 0 0 0,0-2 0 0 0,66-18 0 0 0,-69 15-389 0 0,-85 58 122 0 0,32-33-163 0 0,1 0 0 0 0,1 1-1 0 0,0 0 1 0 0,1 2 0 0 0,1-1-1 0 0,-14 29 1 0 0,21-38 0 0 0,0 1 0 0 0,1 0 0 0 0,0 0 1 0 0,0 0-1 0 0,1 1 0 0 0,0-1 0 0 0,1 0 0 0 0,0 1 0 0 0,0-1 0 0 0,1 1 0 0 0,1-1 1 0 0,-1 1-1 0 0,2-1 0 0 0,-1 1 0 0 0,1-1 0 0 0,5 15 0 0 0,-6-22 0 0 0,0 1 0 0 0,-1-1 0 0 0,1 0 0 0 0,1 0 0 0 0,-1 0 0 0 0,0 0 0 0 0,0 0 0 0 0,1 0 0 0 0,-1 0 0 0 0,1 0 0 0 0,0 0 0 0 0,-1-1 0 0 0,1 1 0 0 0,0 0 0 0 0,0-1 0 0 0,0 0 0 0 0,0 1-1 0 0,4 1 1 0 0,-4-3 25 0 0,0 0-1 0 0,0 1 1 0 0,1-1-1 0 0,-1 0 1 0 0,0 0-1 0 0,0 0 1 0 0,0-1-1 0 0,0 1 1 0 0,0 0-1 0 0,0-1 1 0 0,0 1-1 0 0,0-1 1 0 0,0 0-1 0 0,0 0 1 0 0,0 0-1 0 0,0 0 1 0 0,2-1-1 0 0,4-4 77 0 0,-1 0-1 0 0,1 0 1 0 0,-1 0-1 0 0,0-1 1 0 0,-1-1-1 0 0,0 1 1 0 0,10-16-1 0 0,2-5-122 0 0,-2-2 0 0 0,-1 0 0 0 0,11-33 0 0 0,-20 46-835 0 0,-1 0-1 0 0,4-33 1 0 0,-7 39-408 0 0,-2-1 0 0 0,1 1 1 0 0,-2-1-1 0 0,1 1 0 0 0,-4-15 1 0 0,2 19-98 0 0,0 0 0 0 0,0 0 0 0 0,-1 0 1 0 0,0 1-1 0 0,-7-11 0 0 0,7 11 511 0 0,-10-19-3920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7338 0 0,'1'-1'336'0'0,"-1"0"0"0"0,1 1 0 0 0,0-1 0 0 0,-1 0 1 0 0,1 1-1 0 0,0-1 0 0 0,-1 1 0 0 0,1-1 0 0 0,0 1 1 0 0,-1 0-1 0 0,1-1 0 0 0,0 1 0 0 0,0 0 0 0 0,0-1 1 0 0,-1 1-1 0 0,1 0 0 0 0,0 0 0 0 0,0 0 0 0 0,0 0 1 0 0,0 0-1 0 0,-1 0 0 0 0,1 0 0 0 0,0 0 0 0 0,0 0 1 0 0,0 0-1 0 0,0 0 0 0 0,-1 0 0 0 0,1 0 0 0 0,0 1 1 0 0,1 0-1 0 0,-1 0-46 0 0,0 0 0 0 0,0 0 0 0 0,-1 1 0 0 0,1-1 0 0 0,0 1 0 0 0,0-1 0 0 0,-1 1 0 0 0,1-1 0 0 0,-1 1 0 0 0,0-1 0 0 0,1 1 0 0 0,-1-1 0 0 0,0 1 0 0 0,0 2 0 0 0,0 12 181 0 0,0-1 0 0 0,-5 23 0 0 0,5-33-85 0 0,-5 25-259 0 0,2-14-94 0 0,1 1 0 0 0,0 0 0 0 0,1 28 0 0 0,2-41-38 0 0,-1 1 0 0 0,1 0 1 0 0,0 0-1 0 0,0 0 0 0 0,1-1 0 0 0,-1 1 0 0 0,1 0 1 0 0,0-1-1 0 0,1 1 0 0 0,-1-1 0 0 0,1 0 0 0 0,-1 0 1 0 0,1 0-1 0 0,0 0 0 0 0,1 0 0 0 0,6 6 0 0 0,3-1-9 0 0,0 1-1 0 0,1-2 0 0 0,0 1 0 0 0,0-2 0 0 0,1 0 0 0 0,-1-1 0 0 0,24 7 0 0 0,-11-7-974 0 0,0 0-1 0 0,0-2 1 0 0,42 2 0 0 0,-48-4-1533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1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0 662 10698 0 0,'5'7'5830'0'0,"-5"-7"-5413"0"0,1 1-1 0 0,-1-1 1 0 0,1 0-1 0 0,0 1 0 0 0,-1-1 1 0 0,1 0-1 0 0,0 1 1 0 0,17-1 3205 0 0,21-12-3201 0 0,-30 8 361 0 0,21-6-308 0 0,75-24 389 0 0,-91 31-837 0 0,1 0 0 0 0,0 0 0 0 0,0 1 0 0 0,0 1 0 0 0,17 1 0 0 0,-30 0-32 0 0,-1 0 1 0 0,1 0 0 0 0,-1 0-1 0 0,0 0 1 0 0,1 0 0 0 0,-1 0-1 0 0,0 1 1 0 0,1-1 0 0 0,-1 0-1 0 0,0 1 1 0 0,1-1 0 0 0,-1 1-1 0 0,0 0 1 0 0,0-1-1 0 0,0 1 1 0 0,1 0 0 0 0,-1 0-1 0 0,0-1 1 0 0,0 1 0 0 0,0 0-1 0 0,0 0 1 0 0,0 0 0 0 0,-1 0-1 0 0,1 1 1 0 0,0-1 0 0 0,0 0-1 0 0,-1 0 1 0 0,1 0 0 0 0,-1 1-1 0 0,1-1 1 0 0,-1 0 0 0 0,1 1-1 0 0,-1-1 1 0 0,0 0 0 0 0,0 1-1 0 0,1-1 1 0 0,-1 0 0 0 0,0 1-1 0 0,0-1 1 0 0,-1 0 0 0 0,1 1-1 0 0,0-1 1 0 0,0 1 0 0 0,-1-1-1 0 0,1 0 1 0 0,0 1 0 0 0,-1-1-1 0 0,0 2 1 0 0,-4 8-44 0 0,0 1 1 0 0,-1-1-1 0 0,0 0 0 0 0,-9 12 1 0 0,11-17 40 0 0,-9 14-14 0 0,2-5 11 0 0,1 1 0 0 0,-13 29-1 0 0,21-41 38 0 0,0-1-1 0 0,1 1 1 0 0,0 0-1 0 0,0 0 1 0 0,0 0 0 0 0,0 0-1 0 0,0 0 1 0 0,1 0-1 0 0,0 1 1 0 0,0-1 0 0 0,0 0-1 0 0,0 0 1 0 0,1 0-1 0 0,-1 0 1 0 0,1 0-1 0 0,0 0 1 0 0,3 8 0 0 0,-2-10-23 0 0,-1 0-1 0 0,1 0 1 0 0,-1 0 0 0 0,1 0 0 0 0,0 0 0 0 0,0-1 0 0 0,0 1 0 0 0,0 0 0 0 0,0-1 0 0 0,0 0 0 0 0,1 1 0 0 0,-1-1 0 0 0,0 0 0 0 0,1 0 0 0 0,-1 0 0 0 0,0 0-1 0 0,1-1 1 0 0,-1 1 0 0 0,1-1 0 0 0,0 1 0 0 0,-1-1 0 0 0,1 0 0 0 0,-1 0 0 0 0,1 0 0 0 0,-1 0 0 0 0,1-1 0 0 0,0 1 0 0 0,3-2 0 0 0,9-1-742 0 0,-1-1 0 0 0,0-1 0 0 0,21-9 1 0 0,-23 9-1524 0 0,-1-1 1 0 0,-1-1-1 0 0,1 0 0 0 0,13-11 1 0 0,13-13-5670 0 0</inkml:trace>
  <inkml:trace contextRef="#ctx0" brushRef="#br0" timeOffset="1">796 0 23117 0 0,'-1'1'216'0'0,"0"-1"-1"0"0,1 1 1 0 0,-1-1 0 0 0,0 1 0 0 0,0 0-1 0 0,0 0 1 0 0,0-1 0 0 0,1 1 0 0 0,-1 0-1 0 0,0 0 1 0 0,1 0 0 0 0,-1 0 0 0 0,0 0 0 0 0,1 0-1 0 0,-1 0 1 0 0,1 0 0 0 0,0 0 0 0 0,-1 0-1 0 0,1 0 1 0 0,0 1 0 0 0,-5 27 719 0 0,5-21-592 0 0,-11 90 279 0 0,-29 189-2801 0 0,36-258 877 0 0,-5 21-2696 0 0,-2-23-4183 0 0,11-27 8050 0 0,0 1 1 0 0,-1-1-1 0 0,1 0 0 0 0,0 0 0 0 0,0 0 0 0 0,0 0 0 0 0,-1 0 1 0 0,1 1-1 0 0,0-1 0 0 0,0 0 0 0 0,0 0 0 0 0,0 0 0 0 0,-1 0 1 0 0,1 0-1 0 0,0 0 0 0 0,0 0 0 0 0,-1 0 0 0 0,1 0 0 0 0,0 0 1 0 0,0 0-1 0 0,0 0 0 0 0,-1 0 0 0 0,1 0 0 0 0,0 0 0 0 0,0 0 1 0 0,0 0-1 0 0,-1 0 0 0 0,1 0 0 0 0,0 0 0 0 0,0 0 0 0 0,0 0 1 0 0,-1-1-1 0 0,1 1 0 0 0,0 0 0 0 0,0 0 0 0 0,0 0 0 0 0,0 0 1 0 0,-1 0-1 0 0,1-1 0 0 0,0 1 0 0 0,0 0 0 0 0,0 0 0 0 0,0 0 1 0 0,0 0-1 0 0,-1-1 0 0 0,1 1 0 0 0,0 0 0 0 0,0 0 0 0 0,0 0 1 0 0,0-1-1 0 0,0 1 0 0 0,0 0 0 0 0,0 0 0 0 0,0 0 0 0 0,0-1 1 0 0,0 1-1 0 0,0 0 0 0 0,0 0 0 0 0,0-1 0 0 0,0 1 0 0 0,0 0 1 0 0,0 0-1 0 0,0 0 0 0 0,0-1 0 0 0,0 1 0 0 0,1 0 0 0 0,-3-15-3679 0 0</inkml:trace>
  <inkml:trace contextRef="#ctx0" brushRef="#br0" timeOffset="2">753 262 5969 0 0,'13'-16'3569'0'0,"2"6"-144"0"0,5 0-865 0 0,0 7-807 0 0,1 8-569 0 0,0-1-552 0 0,-1 3-424 0 0,0 2-904 0 0,-3-1-1368 0 0,-1 0-1209 0 0,-2-4-520 0 0,-3-4 272 0 0,-3 0-680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35 8474 0 0,'-1'4'1139'0'0,"0"0"0"0"0,0 0 0 0 0,1 0 1 0 0,0 0-1 0 0,0 0 0 0 0,0 0 0 0 0,1 5 0 0 0,0-6-711 0 0,-1-1-1 0 0,1 0 0 0 0,-1 1 1 0 0,1-1-1 0 0,0 0 1 0 0,0 0-1 0 0,0 0 0 0 0,1 0 1 0 0,-1 0-1 0 0,3 4 1 0 0,-1-4-270 0 0,-1 0 0 0 0,1 0 0 0 0,0 0 0 0 0,-1 0 0 0 0,1-1 0 0 0,0 1 0 0 0,0-1 0 0 0,0 0 0 0 0,0 0 0 0 0,1 0 0 0 0,-1 0 0 0 0,0 0 0 0 0,0-1 0 0 0,1 1 0 0 0,-1-1 0 0 0,0 0 0 0 0,0 0 0 0 0,7-1 0 0 0,14-3-8 0 0,-1-1 0 0 0,0-1 1 0 0,0 0-1 0 0,0-2 0 0 0,-1-1 1 0 0,25-13-1 0 0,-22 9-462 0 0,1 2 1 0 0,0 1-1 0 0,53-13 0 0 0,-67 21-586 0 0,-16 5 205 0 0,-19 11 518 0 0,17-7 317 0 0,1 2-1 0 0,-1-1 1 0 0,2 0-1 0 0,-1 1 0 0 0,1 0 1 0 0,1 0-1 0 0,-1 1 1 0 0,2-1-1 0 0,-1 1 0 0 0,1-1 1 0 0,1 1-1 0 0,-1 11 1 0 0,-1 14 149 0 0,3 1 0 0 0,3 34 1 0 0,5-14-282 0 0,2-29-1941 0 0,8-6-4942 0 0,-7-15-2414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2:5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9562 0 0,'-2'-7'8471'0'0,"4"12"-6010"0"0,3 16-2448 0 0,0 18-274 0 0,2-1-1 0 0,2 0 1 0 0,17 50 0 0 0,-9-34-1456 0 0,-17-54 1685 0 0,0 0 0 0 0,1 0-1 0 0,-1 0 1 0 0,0 0 0 0 0,0 0 0 0 0,0 0-1 0 0,0 0 1 0 0,0 0 0 0 0,0 1-1 0 0,0-1 1 0 0,0 0 0 0 0,0 0 0 0 0,1 0-1 0 0,-1 0 1 0 0,0 0 0 0 0,0 0 0 0 0,0 0-1 0 0,0 0 1 0 0,0 0 0 0 0,0 0 0 0 0,1 0-1 0 0,-1 0 1 0 0,0 0 0 0 0,0 0 0 0 0,0 0-1 0 0,0 0 1 0 0,0 0 0 0 0,0 0 0 0 0,1 0-1 0 0,-1 0 1 0 0,0 0 0 0 0,0 0-1 0 0,0 0 1 0 0,0 0 0 0 0,0-1 0 0 0,0 1-1 0 0,0 0 1 0 0,0 0 0 0 0,1 0 0 0 0,-1 0-1 0 0,0 0 1 0 0,0 0 0 0 0,0 0 0 0 0,0 0-1 0 0,0 0 1 0 0,0-1 0 0 0,0 1 0 0 0,0 0-1 0 0,0 0 1 0 0,0 0 0 0 0,0 0-1 0 0,0 0 1 0 0,0 0 0 0 0,0 0 0 0 0,0-1-1 0 0,0 1 1 0 0,10-14-679 0 0,10-24 718 0 0,-16 30-131 0 0,-3 6 124 0 0,11-20 593 0 0,24-35-1 0 0,-32 52-533 0 0,-1 0 0 0 0,1 1 0 0 0,0-1 0 0 0,0 1 0 0 0,1 0 0 0 0,-1 0 0 0 0,1 0 0 0 0,0 1 0 0 0,0-1 0 0 0,0 1 0 0 0,1 0 0 0 0,-1 1 0 0 0,7-3 0 0 0,-9 5-460 0 0,1-1-1 0 0,-1 1 1 0 0,0 0-1 0 0,1 0 1 0 0,-1 0 0 0 0,1 0-1 0 0,-1 1 1 0 0,0-1-1 0 0,1 1 1 0 0,-1 0 0 0 0,4 1-1 0 0,7 2-3899 0 0,1 0-1109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112 253 12723 0 0,'-10'10'1394'0'0,"-4"1"-36"0"0,1 2 0 0 0,0 0 0 0 0,1 0 0 0 0,-17 24 0 0 0,26-32-1294 0 0,0 0-1 0 0,1 1 1 0 0,0-1-1 0 0,0 0 1 0 0,0 1-1 0 0,0 0 0 0 0,1-1 1 0 0,0 1-1 0 0,0 0 1 0 0,0 0-1 0 0,1 0 1 0 0,0-1-1 0 0,0 1 1 0 0,0 0-1 0 0,1 0 0 0 0,0 0 1 0 0,0-1-1 0 0,3 9 1 0 0,1-2-60 0 0,0 0 0 0 0,0 0 0 0 0,1-1 0 0 0,0 0 0 0 0,1 0 0 0 0,1 0 0 0 0,0-1 0 0 0,0 0 0 0 0,1 0 0 0 0,0-1 0 0 0,0 0 0 0 0,1-1 0 0 0,1 0 0 0 0,-1-1 0 0 0,1 0 0 0 0,0 0 0 0 0,15 5 0 0 0,-19-9 0 0 0,-1 0 0 0 0,1-1 0 0 0,0 1 1 0 0,0-2-1 0 0,0 1 0 0 0,0-1 0 0 0,0 0 0 0 0,0 0 1 0 0,1-1-1 0 0,-1 0 0 0 0,0 0 0 0 0,0-1 0 0 0,0 0 1 0 0,0 0-1 0 0,0-1 0 0 0,0 1 0 0 0,0-2 0 0 0,0 1 1 0 0,0-1-1 0 0,-1 0 0 0 0,1 0 0 0 0,-1-1 1 0 0,0 0-1 0 0,0 0 0 0 0,-1 0 0 0 0,1-1 0 0 0,-1 0 1 0 0,0 0-1 0 0,0 0 0 0 0,0-1 0 0 0,7-11 0 0 0,-3 1 31 0 0,-1 0 0 0 0,0 0 0 0 0,-1 0 0 0 0,-1-1 0 0 0,0 0-1 0 0,-2-1 1 0 0,0 1 0 0 0,0-1 0 0 0,0-25 0 0 0,-2 9 29 0 0,-2-1 0 0 0,-1 0 0 0 0,-10-65 0 0 0,8 88-24 0 0,1-1 0 0 0,-2 1 1 0 0,1-1-1 0 0,-2 1 1 0 0,0 0-1 0 0,0 1 0 0 0,-1-1 1 0 0,0 1-1 0 0,-9-11 0 0 0,12 18-24 0 0,-1-1-1 0 0,0 1 0 0 0,0 0 0 0 0,0 0 0 0 0,0 1 0 0 0,-1-1 0 0 0,0 1 0 0 0,1 0 0 0 0,-1 1 0 0 0,0-1 0 0 0,-1 1 0 0 0,1 0 1 0 0,0 0-1 0 0,-1 0 0 0 0,1 1 0 0 0,-1 0 0 0 0,1 0 0 0 0,-1 0 0 0 0,1 1 0 0 0,-1-1 0 0 0,0 1 0 0 0,-9 2 0 0 0,7-1-25 0 0,-1 1-1 0 0,1 0 0 0 0,-1 0 1 0 0,1 1-1 0 0,0 0 0 0 0,0 1 1 0 0,0 0-1 0 0,1 0 0 0 0,-1 0 1 0 0,1 1-1 0 0,0 1 0 0 0,0-1 1 0 0,1 1-1 0 0,-1 0 1 0 0,1 0-1 0 0,0 1 0 0 0,1-1 1 0 0,0 1-1 0 0,0 1 0 0 0,1-1 1 0 0,-1 1-1 0 0,1 0 0 0 0,1 0 1 0 0,-5 16-1 0 0,3-9-421 0 0,1 1 0 0 0,0 0 0 0 0,2 0 0 0 0,0 0 0 0 0,0 24 0 0 0,2-24-882 0 0,1 0 0 0 0,1 0 0 0 0,0 0 0 0 0,1 0 0 0 0,6 17 0 0 0,-5-18-431 0 0,11 23-4593 0 0,-1-22 2697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18164 0 0,'-10'35'1800'0'0,"1"2"-575"0"0,-2 14-609 0 0,1-3-248 0 0,3-4-168 0 0,4-3-216 0 0,1-2-288 0 0,4 2-496 0 0,1 0-785 0 0,-1-2-847 0 0,1-3-577 0 0,-3-6-568 0 0,-1-9 129 0 0,1-8-1345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 10090 0 0,'-20'54'9828'0'0,"-12"25"-5696"0"0,28-70-4323 0 0,0 0 0 0 0,1 1 0 0 0,-4 15 0 0 0,6-21-276 0 0,1-1 0 0 0,-1 0-1 0 0,1 1 1 0 0,0-1-1 0 0,0 1 1 0 0,0-1 0 0 0,0 1-1 0 0,1 3 1 0 0,0-7 395 0 0,-1 0-1 0 0,1 1 0 0 0,-1-1 1 0 0,1 0-1 0 0,-1 0 1 0 0,1 0-1 0 0,0 0 1 0 0,-1 0-1 0 0,1 0 1 0 0,-1 0-1 0 0,1 0 1 0 0,0 0-1 0 0,-1 0 1 0 0,1 0-1 0 0,-1 0 1 0 0,1 0-1 0 0,-1-1 0 0 0,1 1 1 0 0,-1 0-1 0 0,1 0 1 0 0,-1-1-1 0 0,1 1 1 0 0,-1 0-1 0 0,1-1 1 0 0,-1 1-1 0 0,1 0 1 0 0,-1-1-1 0 0,1 1 1 0 0,-1-1-1 0 0,23-15-1989 0 0,-20 14 1903 0 0,79-67-1444 0 0,-52 42-503 0 0,47-32 0 0 0,-68 53 1805 0 0,0 0-1 0 0,1 1 1 0 0,0 0 0 0 0,0 0 0 0 0,0 1 0 0 0,0 1-1 0 0,1 0 1 0 0,-1 0 0 0 0,22-2 0 0 0,-28 5-93 0 0,-1-1-1 0 0,1 1 1 0 0,0 1 0 0 0,0-1 0 0 0,-1 0-1 0 0,1 1 1 0 0,5 1 0 0 0,6 5-1596 0 0</inkml:trace>
  <inkml:trace contextRef="#ctx0" brushRef="#br0" timeOffset="1">438 35 2168 0 0,'-1'-1'594'0'0,"-1"1"-1"0"0,0-1 0 0 0,0 1 0 0 0,0-1 0 0 0,0 1 0 0 0,-1 0 0 0 0,1-1 0 0 0,0 1 1 0 0,0 0-1 0 0,0 0 0 0 0,0 1 0 0 0,0-1 0 0 0,0 0 0 0 0,0 1 0 0 0,0-1 0 0 0,0 1 0 0 0,-2 1 1 0 0,-1 0-21 0 0,1 0 1 0 0,0 1 0 0 0,0 0 0 0 0,0 0 0 0 0,0 0 0 0 0,0 0 0 0 0,-3 5 0 0 0,-4 6 157 0 0,0 0 0 0 0,-18 32 0 0 0,28-44-616 0 0,-18 30-53 0 0,2 0-1 0 0,2 2 0 0 0,1 0 1 0 0,1 1-1 0 0,-14 67 0 0 0,55-182-1368 0 0,-25 71 1425 0 0,-1 0-1061 0 0,1 1 1 0 0,0-1-1 0 0,1 1 0 0 0,7-15 1 0 0,-10 21 592 0 0,1 1 0 0 0,-1-1 0 0 0,0 0 0 0 0,0 1 0 0 0,1-1 0 0 0,-1 1 0 0 0,1 0 0 0 0,0-1 0 0 0,-1 1 0 0 0,1 0 0 0 0,0 0 0 0 0,0 0 0 0 0,-1 0 0 0 0,1 0 0 0 0,0 0 0 0 0,0 1 1 0 0,0-1-1 0 0,0 1 0 0 0,0-1 0 0 0,0 1 0 0 0,0 0 0 0 0,1 0 0 0 0,-1 0 0 0 0,0 0 0 0 0,0 0 0 0 0,3 1 0 0 0,1 0-52 0 0,0 0 1 0 0,0-1-1 0 0,0 1 1 0 0,0-1-1 0 0,0 0 1 0 0,8-2-1 0 0,-9 1 454 0 0,0-1 0 0 0,0 1 0 0 0,0-1 0 0 0,-1-1 0 0 0,1 1 0 0 0,0-1 0 0 0,-1 0 0 0 0,0 0 0 0 0,0 0 0 0 0,0 0 0 0 0,7-7 0 0 0,12-11-466 0 0,28-20 0 0 0,-29 27-796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13 10858 0 0,'-1'-1'570'0'0,"0"0"-1"0"0,1 0 1 0 0,-1 0-1 0 0,0 0 1 0 0,-1 0-1 0 0,1 1 1 0 0,0-1-1 0 0,0 0 1 0 0,0 0 0 0 0,0 1-1 0 0,-1-1 1 0 0,1 1-1 0 0,0-1 1 0 0,0 1-1 0 0,-1-1 1 0 0,-1 1-1 0 0,2 0-393 0 0,0 0 0 0 0,1 0 0 0 0,-1 1 0 0 0,1-1 0 0 0,-1 0 0 0 0,1 0 0 0 0,-1 1 0 0 0,1-1 0 0 0,-1 0 0 0 0,1 1 0 0 0,-1-1 0 0 0,1 1 0 0 0,-1-1 0 0 0,1 1 0 0 0,-1-1 0 0 0,1 1 0 0 0,0-1 0 0 0,-1 1 0 0 0,1-1 0 0 0,0 1 0 0 0,0-1 0 0 0,-1 1 0 0 0,1 0 0 0 0,0-1 0 0 0,0 1 0 0 0,-2 7 80 0 0,1 1 1 0 0,0-1-1 0 0,0 0 1 0 0,1 12-1 0 0,0-6-175 0 0,0 19-72 0 0,1 0 1 0 0,2 0-1 0 0,1 0 0 0 0,2 0 1 0 0,18 58-1 0 0,-23-87-10 0 0,0 0-1 0 0,1 0 1 0 0,0 1 0 0 0,0-1 0 0 0,0-1-1 0 0,0 1 1 0 0,1 0 0 0 0,-1 0 0 0 0,1-1-1 0 0,0 0 1 0 0,0 1 0 0 0,4 2 0 0 0,-4-5 1 0 0,-1 1 0 0 0,1-1 0 0 0,0 0 0 0 0,-1 0 0 0 0,1 0 0 0 0,0 0 0 0 0,0-1 0 0 0,-1 1 0 0 0,1-1 0 0 0,0 0 1 0 0,0 1-1 0 0,0-1 0 0 0,0-1 0 0 0,0 1 0 0 0,-1 0 0 0 0,1-1 0 0 0,0 1 0 0 0,0-1 0 0 0,5-2 0 0 0,27-10-117 0 0,0-2-1 0 0,46-26 1 0 0,15-15-4226 0 0,-79 46 2692 0 0,-5 2-313 0 0,5-2-4749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13955 0 0,'6'3'953'0'0,"0"0"0"0"0,0-1 0 0 0,0 1 0 0 0,0-1 0 0 0,0-1 0 0 0,1 1 1 0 0,7 0-1 0 0,-3-1-209 0 0,0-1 1 0 0,0 0 0 0 0,18-2 0 0 0,2-3-184 0 0,57-18 0 0 0,-85 22-500 0 0,59-16 97 0 0,-10 2-177 0 0,79-32 1 0 0,-128 46-198 0 0,0 0 1 0 0,0-1-1 0 0,-1 0 0 0 0,1 1 1 0 0,0-1-1 0 0,-1 0 1 0 0,1 0-1 0 0,-1-1 0 0 0,5-4 1 0 0,-7 6 92 0 0,1 0-1 0 0,-1 1 1 0 0,0-1-1 0 0,1 0 1 0 0,-1 0 0 0 0,0 0-1 0 0,0 0 1 0 0,1 0 0 0 0,-1 0-1 0 0,0 1 1 0 0,0-1 0 0 0,0 0-1 0 0,0 0 1 0 0,0 0 0 0 0,0 0-1 0 0,-1 0 1 0 0,1 0 0 0 0,0 0-1 0 0,0 0 1 0 0,-1 1-1 0 0,1-1 1 0 0,0 0 0 0 0,-1 0-1 0 0,1 0 1 0 0,-1 1 0 0 0,1-1-1 0 0,-1 0 1 0 0,1 0 0 0 0,-1 1-1 0 0,0-1 1 0 0,1 1 0 0 0,-1-1-1 0 0,0 0 1 0 0,1 1-1 0 0,-1-1 1 0 0,0 1 0 0 0,0-1-1 0 0,0 1 1 0 0,1 0 0 0 0,-2-1-1 0 0,1 0 88 0 0,0 1 0 0 0,-1-1-1 0 0,1 1 1 0 0,0-1 0 0 0,0 1-1 0 0,-1-1 1 0 0,1 1 0 0 0,0 0-1 0 0,0 0 1 0 0,-1-1 0 0 0,1 1-1 0 0,0 0 1 0 0,-1 0 0 0 0,1 0-1 0 0,0 0 1 0 0,-1 1 0 0 0,1-1-1 0 0,0 0 1 0 0,-1 1 0 0 0,1-1 0 0 0,0 0-1 0 0,-2 2 1 0 0,0 0 88 0 0,0 0 1 0 0,0 0-1 0 0,0 0 0 0 0,0 1 1 0 0,0-1-1 0 0,1 1 0 0 0,0-1 1 0 0,-4 5-1 0 0,0 3 390 0 0,0-1 1 0 0,0 1-1 0 0,1 1 0 0 0,-6 14 0 0 0,8-13-191 0 0,0 0 0 0 0,1 0-1 0 0,0 1 1 0 0,1-1-1 0 0,0 1 1 0 0,1-1 0 0 0,1 0-1 0 0,-1 1 1 0 0,2-1 0 0 0,0 1-1 0 0,1-1 1 0 0,0 0-1 0 0,6 17 1 0 0,-6-24-235 0 0,-1 0-1 0 0,0 0 1 0 0,1 0 0 0 0,0 0-1 0 0,0 0 1 0 0,1-1 0 0 0,-1 1 0 0 0,1-1-1 0 0,0 0 1 0 0,0 0 0 0 0,1 0-1 0 0,-1-1 1 0 0,8 5 0 0 0,-7-6-7 0 0,-1 0 1 0 0,1 0 0 0 0,-1-1-1 0 0,1 0 1 0 0,0 0 0 0 0,0 0-1 0 0,-1 0 1 0 0,1-1-1 0 0,0 0 1 0 0,0 0 0 0 0,0 0-1 0 0,0 0 1 0 0,0-1 0 0 0,-1 0-1 0 0,1 0 1 0 0,0 0 0 0 0,-1-1-1 0 0,6-2 1 0 0,2-1-377 0 0,0 0-1 0 0,-1-1 1 0 0,0-1 0 0 0,0 0 0 0 0,0 0 0 0 0,13-13 0 0 0,-11 8-1654 0 0,-1-1 1 0 0,0 0 0 0 0,-1-1 0 0 0,12-17 0 0 0,5-17-5524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2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14091 0 0,'1'42'7053'0'0,"0"-38"-6676"0"0,0 0-1 0 0,0 0 1 0 0,0-1-1 0 0,1 1 1 0 0,-1-1-1 0 0,1 1 1 0 0,2 4-1 0 0,-1-5-277 0 0,-1 0-1 0 0,0-1 1 0 0,1 1-1 0 0,0 0 1 0 0,0-1-1 0 0,0 0 1 0 0,0 0-1 0 0,0 0 1 0 0,0 0-1 0 0,0 0 0 0 0,1-1 1 0 0,-1 1-1 0 0,1-1 1 0 0,-1 0-1 0 0,1 0 1 0 0,-1 0-1 0 0,1 0 1 0 0,0-1-1 0 0,3 1 1 0 0,13-1 109 0 0,1 0 0 0 0,21-3 0 0 0,-19 1-106 0 0,45 2 1 0 0,-62 0-77 0 0,0 1 1 0 0,-1 0 0 0 0,1 0 0 0 0,0 0 0 0 0,-1 1-1 0 0,1 0 1 0 0,-1 0 0 0 0,1 0 0 0 0,-1 1 0 0 0,0-1 0 0 0,0 1-1 0 0,7 6 1 0 0,-9-5-9 0 0,0-1-1 0 0,0 1 1 0 0,0 0-1 0 0,0 0 0 0 0,-1 0 1 0 0,0 0-1 0 0,0 0 1 0 0,0 0-1 0 0,0 1 1 0 0,-1-1-1 0 0,0 1 1 0 0,1-1-1 0 0,-2 1 0 0 0,1-1 1 0 0,0 1-1 0 0,-1 0 1 0 0,0-1-1 0 0,0 1 1 0 0,-1 0-1 0 0,1 0 1 0 0,-1-1-1 0 0,0 1 1 0 0,-2 5-1 0 0,-2 8-361 0 0,-1 0-1 0 0,0-1 1 0 0,-1 0 0 0 0,-15 25-1 0 0,-32 38-3414 0 0,-1 0 1214 0 0,54-79 2647 0 0,0 0 0 0 0,0 1-1 0 0,1-1 1 0 0,-1 1 0 0 0,0 0 0 0 0,1-1-1 0 0,-1 1 1 0 0,1-1 0 0 0,-1 1 0 0 0,1 0-1 0 0,0-1 1 0 0,0 1 0 0 0,0 0 0 0 0,0 0-1 0 0,0-1 1 0 0,0 1 0 0 0,0 0-1 0 0,0-1 1 0 0,1 1 0 0 0,-1 0 0 0 0,1-1-1 0 0,-1 1 1 0 0,1-1 0 0 0,1 3 0 0 0,0-1-32 0 0,0-1 1 0 0,0 0-1 0 0,0 0 0 0 0,1 0 1 0 0,-1 0-1 0 0,1 0 1 0 0,-1 0-1 0 0,1-1 1 0 0,0 1-1 0 0,0-1 1 0 0,0 0-1 0 0,5 2 1 0 0,1 0-15 0 0,0-1 0 0 0,1-1 1 0 0,-1 0-1 0 0,0 0 1 0 0,1 0-1 0 0,-1-1 1 0 0,0-1-1 0 0,1 0 0 0 0,-1 0 1 0 0,13-4-1 0 0,11-4-488 0 0,47-19 0 0 0,-61 20-147 0 0,53-20-6781 0 0,-31 23-1148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2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16564 0 0,'-6'26'5601'0'0,"1"0"-3777"0"0,-4 12-392 0 0,3-1-583 0 0,-1 6-329 0 0,3 0-272 0 0,1 1-176 0 0,2-3-56 0 0,1-3-120 0 0,2-2-304 0 0,4-3-601 0 0,3-4-1519 0 0,2-5-3257 0 0,1-4-4546 0 0</inkml:trace>
  <inkml:trace contextRef="#ctx0" brushRef="#br0" timeOffset="1">473 380 25013 0 0,'0'-1'2289'0'0,"-2"1"-1033"0"0,1 1-328 0 0,-3 5-360 0 0,-1 1-264 0 0,-1 3-256 0 0,4-1-296 0 0,0-2-464 0 0,4-2-696 0 0,3-4-1073 0 0,4-1-1855 0 0,0-4-2826 0 0,5-6-1952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3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88 9530 0 0,'-1'-2'-50'0'0,"0"1"-1"0"0,0-1 1 0 0,0 1-1 0 0,1-1 1 0 0,-1 0 0 0 0,1 1-1 0 0,-1-1 1 0 0,1 0-1 0 0,0 1 1 0 0,-1-1 0 0 0,1 0-1 0 0,0 0 1 0 0,0 1-1 0 0,0-1 1 0 0,0 0 0 0 0,1 0-1 0 0,-1 1 1 0 0,0-1-1 0 0,1 0 1 0 0,-1 1 0 0 0,1-1-1 0 0,0 0 1 0 0,-1 1-1 0 0,3-3 1 0 0,-2 2 595 0 0,0-1 1 0 0,0 0-1 0 0,-1 1 1 0 0,1-1-1 0 0,0 1 1 0 0,-1-1-1 0 0,0 0 0 0 0,1 0 1 0 0,-1 1-1 0 0,-1-5 1 0 0,0 7-335 0 0,0 1 0 0 0,0 0 0 0 0,0-1 1 0 0,0 1-1 0 0,-1-1 0 0 0,1 0 0 0 0,0 1 0 0 0,0-1 1 0 0,-1 0-1 0 0,1 1 0 0 0,0-1 0 0 0,-1 0 1 0 0,1 0-1 0 0,0 0 0 0 0,-3-1 0 0 0,-8-2-194 0 0,12 3 47 0 0,0 0 1 0 0,0 0-1 0 0,0-1 1 0 0,0 1-1 0 0,0 0 0 0 0,0 0 1 0 0,-1-1-1 0 0,1 1 0 0 0,0 0 1 0 0,0 0-1 0 0,0-1 0 0 0,0 1 1 0 0,0 0-1 0 0,0 0 0 0 0,0-1 1 0 0,0 1-1 0 0,0 0 0 0 0,0-1 1 0 0,0 1-1 0 0,0 0 1 0 0,0 0-1 0 0,1-1 0 0 0,-1 1 1 0 0,0 0-1 0 0,0 0 0 0 0,0-1 1 0 0,0 1-1 0 0,0 0 0 0 0,0 0 1 0 0,1 0-1 0 0,-1-1 0 0 0,0 1 1 0 0,0 0-1 0 0,0 0 1 0 0,1 0-1 0 0,-1-1 0 0 0,0 1 1 0 0,0 0-1 0 0,1 0 0 0 0,2-1 85 0 0,1 1 0 0 0,-1-1-1 0 0,0 1 1 0 0,1 0 0 0 0,-1 0 0 0 0,0 0-1 0 0,1 1 1 0 0,-1-1 0 0 0,0 1-1 0 0,1 0 1 0 0,-1 0 0 0 0,0 0 0 0 0,4 2-1 0 0,9 1 687 0 0,13-1-468 0 0,0-2 0 0 0,49-2 0 0 0,-39-1-5 0 0,111-2 729 0 0,225 21 0 0 0,-114-3-777 0 0,-176-13-76 0 0,161 23 1 0 0,-193-15-117 0 0,0-3 0 0 0,94-2 0 0 0,108-20-9 0 0,81 0 169 0 0,-115 41-74 0 0,-157-15-161 0 0,0-3 1 0 0,93 0 0 0 0,-86-10-31 0 0,175-1 85 0 0,-211 6-38 0 0,-1 2 0 0 0,1 1 0 0 0,-1 2 0 0 0,0 1 0 0 0,35 14 0 0 0,-40-12-37 0 0,-1-2 1 0 0,1 0-1 0 0,0-2 0 0 0,0-1 1 0 0,1-1-1 0 0,-1-2 1 0 0,1-1-1 0 0,0-1 1 0 0,50-7-1 0 0,26-11 253 0 0,-70 11-143 0 0,0 1-1 0 0,0 1 0 0 0,0 2 1 0 0,60 3-1 0 0,-80 3-121 0 0,0 1 1 0 0,0 0-1 0 0,17 7 0 0 0,-16-5-12 0 0,-1-1 0 0 0,26 5-1 0 0,48-2-3 0 0,-69-8 5 0 0,0 1 0 0 0,0 1 0 0 0,0 2 0 0 0,0 0 0 0 0,-1 1 0 0 0,25 9 0 0 0,-15-4 0 0 0,1 0-1 0 0,0-2 1 0 0,36 4 0 0 0,-36-7-7 0 0,0 2 0 0 0,0 0 0 0 0,41 17 0 0 0,-56-18-32 0 0,0-1 0 0 0,0 0 1 0 0,1-2-1 0 0,0 0 0 0 0,0 0 1 0 0,0-2-1 0 0,0 0 0 0 0,18-2 1 0 0,-18 0-961 0 0,-1-1 0 0 0,21-5 0 0 0,-48-9-13057 0 0,0-8 6566 0 0,14 4 2914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4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19252 0 0,'1'0'144'0'0,"0"0"-1"0"0,-1 0 1 0 0,1 0-1 0 0,0 0 1 0 0,0 0-1 0 0,-1 0 1 0 0,1 0-1 0 0,0 0 1 0 0,-1 0-1 0 0,1 1 1 0 0,0-1-1 0 0,0 0 0 0 0,-1 0 1 0 0,1 1-1 0 0,0-1 1 0 0,-1 1-1 0 0,1-1 1 0 0,-1 0-1 0 0,1 1 1 0 0,0-1-1 0 0,-1 1 1 0 0,1-1-1 0 0,-1 1 1 0 0,1-1-1 0 0,-1 1 1 0 0,0 0-1 0 0,1-1 1 0 0,0 2-1 0 0,-1 19 669 0 0,0-3-174 0 0,4-19-399 0 0,0 0 0 0 0,1 0 0 0 0,-1-1 0 0 0,0 1 0 0 0,0-1 0 0 0,7-4 0 0 0,-8 4-76 0 0,10-3-66 0 0,0 0 0 0 0,0 2 0 0 0,0-1-1 0 0,1 1 1 0 0,-1 1 0 0 0,0 1 0 0 0,22-1 0 0 0,100 10-94 0 0,-101-5 18 0 0,210 9-41 0 0,-2 0-1779 0 0,-82 10-5863 0 0,-154-21 6243 0 0,4 1-1703 0 0,-3-3-1693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4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38 2497 0 0,'-1'-3'536'0'0,"0"1"0"0"0,0-1 1 0 0,-1 1-1 0 0,1 0 0 0 0,-1 0 1 0 0,1-1-1 0 0,-1 1 0 0 0,0 0 1 0 0,0 1-1 0 0,0-1 0 0 0,0 0 1 0 0,0 0-1 0 0,-1 1 0 0 0,1 0 1 0 0,0-1-1 0 0,-1 1 0 0 0,1 0 1 0 0,-1 0-1 0 0,-3-1 0 0 0,2 2 256 0 0,1-1 0 0 0,0 1 0 0 0,-1 0-1 0 0,1 1 1 0 0,0-1 0 0 0,-1 0 0 0 0,-4 2-1 0 0,-18 7 302 0 0,-18 5 1045 0 0,49-17-1998 0 0,-4 2-133 0 0,0 0 0 0 0,1 0 0 0 0,-1 0 0 0 0,1 0 0 0 0,0 0 0 0 0,-1 1 0 0 0,1-1 0 0 0,-1 0 0 0 0,1 1 0 0 0,0 0 1 0 0,0-1-1 0 0,1 1 0 0 0,11 2 53 0 0,-1 0 0 0 0,0 1 1 0 0,0 1-1 0 0,0 0 0 0 0,0 0 1 0 0,0 2-1 0 0,-1-1 1 0 0,15 10-1 0 0,22 10-45 0 0,-2-8-4 0 0,71 17-1 0 0,-7-2 84 0 0,-110-32-81 0 0,-1 0 0 0 0,1 0 0 0 0,-1 0 0 0 0,0 0 0 0 0,1 0 0 0 0,-1 0 0 0 0,1 1 0 0 0,-1-1 0 0 0,0 0 0 0 0,1 0 0 0 0,-1 0 0 0 0,1 0 0 0 0,-1 1 0 0 0,0-1 0 0 0,1 0 0 0 0,-1 0 0 0 0,0 1 0 0 0,1-1 0 0 0,-1 0 0 0 0,0 1 1 0 0,0-1-1 0 0,1 0 0 0 0,-1 1 0 0 0,0-1 0 0 0,0 0 0 0 0,0 1 0 0 0,1-1 0 0 0,-1 0 0 0 0,0 1 0 0 0,0-1 0 0 0,0 1 0 0 0,0-1 0 0 0,0 0 0 0 0,0 1 0 0 0,0-1 0 0 0,0 2 0 0 0,-14 10 197 0 0,-37 11-161 0 0,40-18-26 0 0,-25 8 27 0 0,-40 10-1 0 0,41-14-37 0 0,-43 19-1 0 0,67-23-128 0 0,0 0 0 0 0,0 1 0 0 0,0 0 0 0 0,1 1 0 0 0,0 0 0 0 0,1 1-1 0 0,-16 16 1 0 0,17-16-111 0 0,1 0 0 0 0,0 0 0 0 0,1 1 0 0 0,0 0 0 0 0,0 0 0 0 0,1 1 0 0 0,0 0 0 0 0,-5 13 0 0 0,10-23 151 0 0,0 0 1 0 0,0 0-1 0 0,0 0 1 0 0,1 0-1 0 0,-1-1 0 0 0,0 1 1 0 0,0 0-1 0 0,0 0 1 0 0,0 0-1 0 0,1 0 1 0 0,-1 0-1 0 0,0 0 0 0 0,0 0 1 0 0,0 0-1 0 0,1 0 1 0 0,-1 0-1 0 0,0 0 1 0 0,0 0-1 0 0,0 0 0 0 0,1 0 1 0 0,-1 0-1 0 0,0 0 1 0 0,0 0-1 0 0,0 0 1 0 0,1 0-1 0 0,-1 0 0 0 0,0 0 1 0 0,0 0-1 0 0,0 0 1 0 0,1 0-1 0 0,-1 0 1 0 0,0 0-1 0 0,0 0 0 0 0,0 0 1 0 0,0 1-1 0 0,0-1 1 0 0,1 0-1 0 0,-1 0 0 0 0,0 0 1 0 0,0 0-1 0 0,0 0 1 0 0,0 1-1 0 0,0-1 1 0 0,0 0-1 0 0,1 0 0 0 0,-1 0 1 0 0,0 0-1 0 0,0 1 1 0 0,0-1-1 0 0,0 0 1 0 0,0 0-1 0 0,0 0 0 0 0,0 1 1 0 0,0-1-1 0 0,0 0 1 0 0,0 0-1 0 0,0 0 1 0 0,0 1-1 0 0,0-1 0 0 0,0 0 1 0 0,0 0-1 0 0,0 0 1 0 0,0 1-1 0 0,0-1 1 0 0,0 0-1 0 0,13-11-5079 0 0,-5-4 914 0 0,6-2-744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2:5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6321 0 0,'-9'30'5155'0'0,"9"-15"-2890"0"0,1-15-2202 0 0,-1 0 1 0 0,0 0-1 0 0,0 1 0 0 0,0-1 1 0 0,0 0-1 0 0,0 0 0 0 0,0 1 1 0 0,1-1-1 0 0,-1 0 0 0 0,0 0 1 0 0,0 0-1 0 0,0 1 0 0 0,1-1 1 0 0,-1 0-1 0 0,0 0 0 0 0,0 0 1 0 0,1 0-1 0 0,-1 1 0 0 0,0-1 1 0 0,0 0-1 0 0,1 0 0 0 0,-1 0 1 0 0,0 0-1 0 0,0 0 0 0 0,1 0 0 0 0,-1 0 1 0 0,0 0-1 0 0,1 0 0 0 0,-1 0 1 0 0,0 0-1 0 0,0 0 0 0 0,1 0 1 0 0,-1 0-1 0 0,0 0 0 0 0,0 0 1 0 0,1 0-1 0 0,-1 0 0 0 0,18-4 1500 0 0,-1 1-1 0 0,37-2 0 0 0,-37 5-1444 0 0,0 0 0 0 0,0 1 0 0 0,0 1 1 0 0,0 1-1 0 0,0 0 0 0 0,0 1 0 0 0,-1 1 0 0 0,0 1 1 0 0,0 0-1 0 0,23 12 0 0 0,-35-16-94 0 0,-1 1 0 0 0,1 0 0 0 0,0 0 0 0 0,-1 0 0 0 0,0 0 0 0 0,0 1 0 0 0,0-1 0 0 0,4 6 0 0 0,-7-8-90 0 0,1 0 0 0 0,-1-1 0 0 0,1 1 0 0 0,-1 0 0 0 0,1 0 0 0 0,-1 0 0 0 0,0 0 0 0 0,1-1 0 0 0,-1 1 0 0 0,0 0 0 0 0,0 0 0 0 0,1 0 0 0 0,-1 0 0 0 0,0 0 0 0 0,0 0 0 0 0,0 0 0 0 0,0 0 0 0 0,-1 0 0 0 0,1 0 0 0 0,0 0 0 0 0,0 0 0 0 0,0-1 0 0 0,-1 1 0 0 0,1 0 0 0 0,0 0 0 0 0,-1 0 0 0 0,1 0 0 0 0,-1-1 0 0 0,1 1 0 0 0,-1 0 0 0 0,1 0 0 0 0,-1-1 0 0 0,0 1 0 0 0,1 0 0 0 0,-1-1 0 0 0,0 1 0 0 0,0-1 0 0 0,1 1 0 0 0,-1-1 0 0 0,0 1-1 0 0,0-1 1 0 0,0 1 0 0 0,0-1 0 0 0,0 0 0 0 0,-1 1 0 0 0,-20 6-777 0 0,-43 8-1 0 0,46-11 754 0 0,0 0-1 0 0,0 1 0 0 0,-20 9 1 0 0,39-14 119 0 0,-1 0 1 0 0,0 0 0 0 0,1 0-1 0 0,-1 1 1 0 0,0-1 0 0 0,1 0-1 0 0,-1 1 1 0 0,1-1-1 0 0,-1 0 1 0 0,1 1 0 0 0,-1-1-1 0 0,1 1 1 0 0,-1-1 0 0 0,1 1-1 0 0,-1-1 1 0 0,1 1 0 0 0,-1-1-1 0 0,1 1 1 0 0,0 0-1 0 0,-1-1 1 0 0,1 1 0 0 0,0 0-1 0 0,0-1 1 0 0,-1 1 0 0 0,1-1-1 0 0,0 1 1 0 0,0 0-1 0 0,0 0 1 0 0,0-1 0 0 0,0 1-1 0 0,0 0 1 0 0,0 0 0 0 0,1 1 19 0 0,-1 0 0 0 0,1-1 0 0 0,0 1 1 0 0,0 0-1 0 0,0-1 0 0 0,0 1 0 0 0,0-1 1 0 0,0 1-1 0 0,1-1 0 0 0,-1 0 0 0 0,3 3 0 0 0,3 1 68 0 0,1 1-1 0 0,0-1 0 0 0,0 0 0 0 0,8 3 0 0 0,7 1-25 0 0,0-2-1 0 0,0-1 1 0 0,0 0-1 0 0,31 2 0 0 0,-26-5-1453 0 0,43-2-1 0 0,-48-3-2245 0 0,-23 2 3482 0 0,0 0 1 0 0,0 0 0 0 0,0 0-1 0 0,1 0 1 0 0,-1 0 0 0 0,0 0-1 0 0,0 0 1 0 0,1 0 0 0 0,-1 0-1 0 0,0 0 1 0 0,0 0 0 0 0,1 0-1 0 0,-1 0 1 0 0,0 0 0 0 0,0 0-1 0 0,1 0 1 0 0,-1 0 0 0 0,0 0-1 0 0,0-1 1 0 0,0 1 0 0 0,1 0-1 0 0,-1 0 1 0 0,0 0 0 0 0,0 0 0 0 0,0 0-1 0 0,1-1 1 0 0,-1 1 0 0 0,0 0-1 0 0,0 0 1 0 0,0 0 0 0 0,0-1-1 0 0,0 1 1 0 0,1 0 0 0 0,-1 0-1 0 0,0 0 1 0 0,0-1 0 0 0,0 1-1 0 0,0 0 1 0 0,0 0 0 0 0,0-1-1 0 0,0 1 1 0 0,0 0 0 0 0,0 0-1 0 0,0-1 1 0 0,0 1 0 0 0,0 0-1 0 0,0 0 1 0 0,0 0 0 0 0,0-1 0 0 0,0 1-1 0 0,0 0 1 0 0,0 0 0 0 0,0-1-1 0 0,-1 1 1 0 0,1 0 0 0 0,0 0-1 0 0,0 0 1 0 0,0-1 0 0 0,0 1-1 0 0,0 0 1 0 0,-1 0 0 0 0,1 0-1 0 0,0-1 1 0 0,0 1 0 0 0,0 0-1 0 0,-1 0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38 4921 0 0,'2'-13'5854'0'0,"1"-7"822"0"0,-4 20-6632 0 0,1 0-1 0 0,0-1 0 0 0,-1 1 0 0 0,1-1 0 0 0,-1 1 0 0 0,1 0 0 0 0,-1 0 0 0 0,1-1 0 0 0,0 1 0 0 0,-1 0 0 0 0,1 0 0 0 0,-1-1 1 0 0,1 1-1 0 0,-1 0 0 0 0,1 0 0 0 0,-1 0 0 0 0,0 0 0 0 0,1 0 0 0 0,-1 0 0 0 0,1 0 0 0 0,-1 0 0 0 0,1 0 0 0 0,-1 0 0 0 0,1 0 0 0 0,-1 0 1 0 0,1 0-1 0 0,-1 0 0 0 0,1 1 0 0 0,-1-1 0 0 0,1 0 0 0 0,-1 0 0 0 0,1 0 0 0 0,-1 1 0 0 0,1-1 0 0 0,-1 0 0 0 0,0 1 0 0 0,-34 16 462 0 0,0 1-1 0 0,1 2 0 0 0,1 1 0 0 0,1 2 0 0 0,-40 36 0 0 0,25-21-1405 0 0,-59 37-1 0 0,101-71 692 0 0,-1-1-244 0 0,1 1 0 0 0,-1-1 0 0 0,1 0-1 0 0,-1-1 1 0 0,-10 4 0 0 0,15-6 392 0 0,0 0 1 0 0,1 1-1 0 0,-1-1 1 0 0,0 0-1 0 0,1 0 1 0 0,-1 0-1 0 0,0 0 0 0 0,1 0 1 0 0,-1 0-1 0 0,0-1 1 0 0,1 1-1 0 0,-1 0 0 0 0,0 0 1 0 0,1 0-1 0 0,-1-1 1 0 0,0 1-1 0 0,1 0 1 0 0,-1-1-1 0 0,1 1 0 0 0,-1 0 1 0 0,1-1-1 0 0,-1 1 1 0 0,0-1-1 0 0,0-1 4 0 0,0 1-1 0 0,1-1 1 0 0,-1 1-1 0 0,1-1 1 0 0,-1 1 0 0 0,1-1-1 0 0,0 1 1 0 0,-1-1-1 0 0,1 1 1 0 0,0-1-1 0 0,0 1 1 0 0,0-1-1 0 0,0 1 1 0 0,0-1 0 0 0,1-1-1 0 0,-1 0 42 0 0,0 0-1 0 0,0 0 1 0 0,1 1-1 0 0,-1-1 1 0 0,1 0 0 0 0,-1 1-1 0 0,1-1 1 0 0,0 1-1 0 0,0-1 1 0 0,0 1-1 0 0,0-1 1 0 0,1 1-1 0 0,-1-1 1 0 0,1 1 0 0 0,-1 0-1 0 0,1 0 1 0 0,0 0-1 0 0,0 0 1 0 0,0 0-1 0 0,0 0 1 0 0,0 0-1 0 0,0 1 1 0 0,0-1 0 0 0,1 1-1 0 0,-1 0 1 0 0,1-1-1 0 0,-1 1 1 0 0,1 0-1 0 0,-1 1 1 0 0,1-1 0 0 0,-1 0-1 0 0,1 1 1 0 0,0-1-1 0 0,0 1 1 0 0,-1 0-1 0 0,1 0 1 0 0,0 0-1 0 0,4 1 1 0 0,10 1-52 0 0,-1 2 0 0 0,0 0 0 0 0,0 1 0 0 0,0 1 0 0 0,18 9 0 0 0,-4-3 52 0 0,30 3-1758 0 0,-18-10-6725 0 0,-34-3 5823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4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6609 0 0,'1'0'302'0'0,"-1"0"-1"0"0,1 0 0 0 0,-1 0 1 0 0,1 0-1 0 0,0 0 0 0 0,-1 0 1 0 0,1 0-1 0 0,-1 0 0 0 0,1 0 0 0 0,-1 0 1 0 0,1 1-1 0 0,-1-1 0 0 0,1 0 1 0 0,-1 0-1 0 0,1 0 0 0 0,-1 1 1 0 0,1-1-1 0 0,-1 0 0 0 0,1 1 0 0 0,-1-1 1 0 0,1 0-1 0 0,-1 1 0 0 0,0-1 1 0 0,1 1-1 0 0,-1-1 0 0 0,0 1 1 0 0,1-1-1 0 0,-1 1 0 0 0,0 0 0 0 0,-2 16 2752 0 0,-19 16-2613 0 0,-92 64-1029 0 0,58-52 657 0 0,32-28-62 0 0,16-11-70 0 0,-1-1-1 0 0,1 1 1 0 0,1 0-1 0 0,-10 10 1 0 0,18-15 16 0 0,1 0 1 0 0,-1 0-1 0 0,0 0 0 0 0,0-1 1 0 0,1 1-1 0 0,-1-1 0 0 0,0 1 1 0 0,1-1-1 0 0,-1 0 0 0 0,4 0 1 0 0,58-3-236 0 0,-50 2-134 0 0,0-1-1 0 0,1 2 1 0 0,-1 0 0 0 0,1 0 0 0 0,-1 2-1 0 0,1 0 1 0 0,-1 0 0 0 0,0 1-1 0 0,25 10 1 0 0,-24-8-1520 0 0,-12-5 1046 0 0,0 1-1 0 0,0 0 1 0 0,-1 0-1 0 0,1 0 1 0 0,0 0-1 0 0,-1 1 1 0 0,1-1-1 0 0,2 3 0 0 0,-3-1-1591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4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2 120 6337 0 0,'0'-4'639'0'0,"-1"1"-1"0"0,1-1 1 0 0,-1 1-1 0 0,1-1 0 0 0,0 1 1 0 0,0-1-1 0 0,0 1 1 0 0,1-1-1 0 0,0 1 1 0 0,-1 0-1 0 0,1-1 0 0 0,2-5 1 0 0,-1 7-590 0 0,-1 1 0 0 0,0-1 0 0 0,1 1 0 0 0,-1 0 0 0 0,1 0 0 0 0,-1-1 0 0 0,1 1 0 0 0,0 0 0 0 0,0 0 0 0 0,-1 0 0 0 0,1 1 0 0 0,0-1 0 0 0,0 0 1 0 0,0 1-1 0 0,0-1 0 0 0,0 1 0 0 0,0 0 0 0 0,0-1 0 0 0,0 1 0 0 0,0 0 0 0 0,0 0 0 0 0,0 0 0 0 0,3 1 0 0 0,256-3 1160 0 0,-209-3-2665 0 0,67-15-1 0 0,-93 15 1057 0 0,12-2-3947 0 0,-43-3-2126 0 0,0 7 4303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22 4569 0 0,'-7'10'2180'0'0,"5"-7"-1407"0"0,0 0-1 0 0,0 0 0 0 0,0 0 0 0 0,0-1 0 0 0,-1 1 0 0 0,1 0 0 0 0,-1-1 0 0 0,0 0 0 0 0,1 1 0 0 0,-1-1 0 0 0,0 0 0 0 0,-7 3 0 0 0,9-6-571 0 0,1 1 0 0 0,-1-1 0 0 0,0 1 1 0 0,0-1-1 0 0,0 1 0 0 0,1-1 0 0 0,-1 0 0 0 0,0 1 0 0 0,1-1 0 0 0,-1 0 0 0 0,0 0 0 0 0,1 0 0 0 0,-1 0 0 0 0,1 1 0 0 0,-1-1 1 0 0,1 0-1 0 0,0 0 0 0 0,-1 0 0 0 0,1 0 0 0 0,0 0 0 0 0,-1-1 0 0 0,-4-30 1576 0 0,2 15-55 0 0,-3 27 161 0 0,1 11-1836 0 0,5-18-44 0 0,-3 24 6 0 0,0 37 1 0 0,3-57-17 0 0,0-1 0 0 0,0 0 0 0 0,1 0 1 0 0,0 0-1 0 0,0 1 0 0 0,1-1 1 0 0,-1 0-1 0 0,2-1 0 0 0,-1 1 1 0 0,0 0-1 0 0,1 0 0 0 0,5 7 1 0 0,-7-12-2 0 0,0 0 1 0 0,0 0-1 0 0,0 0 1 0 0,0 0 0 0 0,0 0-1 0 0,0 0 1 0 0,1 0 0 0 0,-1 0-1 0 0,0-1 1 0 0,1 1-1 0 0,-1 0 1 0 0,0-1 0 0 0,1 1-1 0 0,-1-1 1 0 0,1 0-1 0 0,-1 1 1 0 0,1-1 0 0 0,-1 0-1 0 0,1 0 1 0 0,-1 0-1 0 0,0 0 1 0 0,1 0 0 0 0,-1 0-1 0 0,1 0 1 0 0,-1-1 0 0 0,1 1-1 0 0,-1 0 1 0 0,1-1-1 0 0,1 0 1 0 0,5-3 8 0 0,0 0 1 0 0,-1-1-1 0 0,1 1 0 0 0,8-8 1 0 0,-11 8-12 0 0,1-1 1 0 0,0 2-1 0 0,0-1 1 0 0,12-5-1 0 0,2 5-66 0 0,0 2-1 0 0,0 0 1 0 0,0 1 0 0 0,0 2-1 0 0,0-1 1 0 0,0 2 0 0 0,26 6 0 0 0,14-1-1524 0 0,-56-6 1387 0 0,44 2-3229 0 0,-16-4-2361 0 0,-11-3-2679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76 6185 0 0,'-10'-12'3883'0'0,"6"8"-2637"0"0,1 0 0 0 0,-1 0 0 0 0,1 0-1 0 0,0-1 1 0 0,0 1 0 0 0,0-1 0 0 0,0 0-1 0 0,1 0 1 0 0,0 0 0 0 0,0 0 0 0 0,-2-8-1 0 0,23 24-142 0 0,154 139-1060 0 0,-168-146-24 0 0,0 0 0 0 0,-1 0 0 0 0,1 0-1 0 0,-1 1 1 0 0,0-1 0 0 0,0 1 0 0 0,-1 0 0 0 0,1 1 0 0 0,-1-1 0 0 0,4 11 0 0 0,-6-12-8 0 0,0 0 0 0 0,0-1 0 0 0,-1 1 1 0 0,0 0-1 0 0,0-1 0 0 0,0 1 1 0 0,0 0-1 0 0,0-1 0 0 0,-1 1 0 0 0,1-1 1 0 0,-1 1-1 0 0,0 0 0 0 0,0-1 1 0 0,-1 0-1 0 0,1 1 0 0 0,-1-1 0 0 0,0 0 1 0 0,1 1-1 0 0,-5 3 0 0 0,-5 9-123 0 0,-1-1-1 0 0,-1-1 1 0 0,0 0-1 0 0,-1 0 1 0 0,-20 14-1 0 0,24-20-222 0 0,0-1-1 0 0,0 0 0 0 0,-1-1 1 0 0,0 0-1 0 0,-1 0 0 0 0,1-1 1 0 0,-1-1-1 0 0,0 0 0 0 0,-14 2 1 0 0,13-6-299 0 0,12-5 16 0 0,21-8 353 0 0,-2 7 362 0 0,1 2-1 0 0,0 0 0 0 0,-1 1 1 0 0,1 0-1 0 0,0 2 0 0 0,34 1 0 0 0,-9 3-88 0 0,80 17 0 0 0,-98-13-292 0 0,8 1-5044 0 0,-33-8 5121 0 0,-1 0 0 0 0,0 0-1 0 0,1 1 1 0 0,-1-1 0 0 0,0 0-1 0 0,1 0 1 0 0,-1 0 0 0 0,0 0-1 0 0,1 0 1 0 0,-1 0 0 0 0,0 0 0 0 0,1 0-1 0 0,-1 0 1 0 0,0 0 0 0 0,1-1-1 0 0,-1 1 1 0 0,0 0 0 0 0,1 0-1 0 0,-1 0 1 0 0,0 0 0 0 0,0 0 0 0 0,1-1-1 0 0,-1 1 1 0 0,0 0 0 0 0,0 0-1 0 0,1 0 1 0 0,-1-1 0 0 0,0 1-1 0 0,0 0 1 0 0,1 0 0 0 0,-1-1 0 0 0,0 1-1 0 0,0 0 1 0 0,0-1 0 0 0,0 1-1 0 0,1 0 1 0 0,-1 0 0 0 0,0-1-1 0 0,0 1 1 0 0,0 0 0 0 0,0-1 0 0 0,0 0-1 0 0,3-6-4900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8138 0 0,'0'8'3168'0'0,"3"-1"-959"0"0,1 1-609 0 0,3 1-376 0 0,3-6-143 0 0,5 0-137 0 0,1-2-264 0 0,2 1-336 0 0,3-2-240 0 0,0 0-64 0 0,2 0-128 0 0,0 0-544 0 0,-3-2-1112 0 0,-2 2-1201 0 0,-4-3-1088 0 0,-4-1 280 0 0,0 0-760 0 0</inkml:trace>
  <inkml:trace contextRef="#ctx0" brushRef="#br0" timeOffset="1">262 22 6265 0 0,'-16'-19'6839'0'0,"16"19"-6695"0"0,0-1 1 0 0,0 1-1 0 0,-1 0 0 0 0,1 0 0 0 0,0 0 0 0 0,0 0 1 0 0,0 0-1 0 0,0-1 0 0 0,-1 1 0 0 0,1 0 0 0 0,0 0 1 0 0,0 0-1 0 0,-1 0 0 0 0,1 0 0 0 0,0 0 0 0 0,0 0 1 0 0,0 0-1 0 0,-1 0 0 0 0,1 0 0 0 0,0 0 0 0 0,0 0 1 0 0,-1 0-1 0 0,1 0 0 0 0,0 0 0 0 0,0 0 0 0 0,-1 0 1 0 0,1 0-1 0 0,0 0 0 0 0,0 0 0 0 0,0 0 0 0 0,-1 0 1 0 0,1 0-1 0 0,0 0 0 0 0,0 1 0 0 0,0-1 0 0 0,-1 0 1 0 0,1 0-1 0 0,0 0 0 0 0,0 0 0 0 0,-1 1 0 0 0,0 3 489 0 0,0 0-1 0 0,0 1 0 0 0,0-1 1 0 0,1 1-1 0 0,-1-1 0 0 0,1 9 1 0 0,0-7-1078 0 0,-5 357-304 0 0,5-283-2007 0 0,0-75 2224 0 0,-2 29-4191 0 0,-7-14-2744 0 0,5-14 2456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5873 0 0,'-2'8'2171'0'0,"0"1"1"0"0,1-1-1 0 0,0 1 0 0 0,-1 15 0 0 0,2-22-1962 0 0,0-1-1 0 0,0 1 0 0 0,1-1 0 0 0,-1 1 1 0 0,0-1-1 0 0,0 1 0 0 0,1-1 0 0 0,-1 0 1 0 0,1 1-1 0 0,-1-1 0 0 0,1 1 0 0 0,0-1 1 0 0,-1 0-1 0 0,1 0 0 0 0,0 1 0 0 0,0-1 1 0 0,0 0-1 0 0,0 0 0 0 0,0 0 0 0 0,0 0 1 0 0,0 0-1 0 0,0 0 0 0 0,0 0 0 0 0,1 0 1 0 0,-1 0-1 0 0,0-1 0 0 0,1 1 0 0 0,-1-1 1 0 0,0 1-1 0 0,1-1 0 0 0,-1 1 1 0 0,1-1-1 0 0,-1 0 0 0 0,1 1 0 0 0,2-1 1 0 0,43 0 1109 0 0,-28 0-1160 0 0,-1 0 0 0 0,0 1 0 0 0,0 0 0 0 0,33 8 0 0 0,-47-7-151 0 0,1-1-1 0 0,-1 0 0 0 0,0 1 0 0 0,0 0 0 0 0,0 0 0 0 0,0 1 0 0 0,0-1 0 0 0,-1 1 0 0 0,1-1 1 0 0,0 1-1 0 0,-1 0 0 0 0,0 1 0 0 0,0-1 0 0 0,0 1 0 0 0,0-1 0 0 0,-1 1 0 0 0,1 0 1 0 0,-1 0-1 0 0,0 0 0 0 0,0 0 0 0 0,-1 0 0 0 0,1 0 0 0 0,-1 1 0 0 0,2 6 0 0 0,-1 21-890 0 0,-5-11-4158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49 18092 0 0,'-56'24'6747'0'0,"48"-19"-6363"0"0,1-1 1 0 0,-1 1-1 0 0,1 0 1 0 0,-11 11 0 0 0,15-13-395 0 0,0 0 1 0 0,0 0-1 0 0,0 0 1 0 0,1 1-1 0 0,0-1 1 0 0,-1 1-1 0 0,1 0 1 0 0,0 0-1 0 0,1 0 1 0 0,-1 0-1 0 0,1 0 1 0 0,0 0-1 0 0,0 0 1 0 0,0 0-1 0 0,0 1 1 0 0,1-1-1 0 0,-1 0 1 0 0,1 1-1 0 0,0-1 1 0 0,1 0-1 0 0,-1 0 1 0 0,1 1-1 0 0,0-1 1 0 0,0 0-1 0 0,2 7 1 0 0,1-2-11 0 0,0 0-1 0 0,1 0 1 0 0,0-1-1 0 0,0 1 1 0 0,1-1-1 0 0,0 0 1 0 0,0 0-1 0 0,1-1 1 0 0,10 10-1 0 0,-13-14 3 0 0,-1 1-1 0 0,1-1 0 0 0,0 0 0 0 0,0-1 0 0 0,0 1 0 0 0,0-1 0 0 0,1 1 0 0 0,-1-1 0 0 0,1 0 1 0 0,-1-1-1 0 0,1 1 0 0 0,0-1 0 0 0,-1 0 0 0 0,1 0 0 0 0,0-1 0 0 0,0 1 0 0 0,0-1 0 0 0,-1 0 1 0 0,1 0-1 0 0,0-1 0 0 0,6 0 0 0 0,-7-2 21 0 0,1 1 0 0 0,-1 0 0 0 0,0-1-1 0 0,0 0 1 0 0,-1 0 0 0 0,1 0 0 0 0,-1 0 0 0 0,1-1 0 0 0,-1 1 0 0 0,0-1 0 0 0,0 0 0 0 0,-1 0-1 0 0,1 0 1 0 0,-1 0 0 0 0,0 0 0 0 0,0-1 0 0 0,0 1 0 0 0,0-1 0 0 0,0-4 0 0 0,5-14 15 0 0,-2 1 0 0 0,4-35 0 0 0,-8 49-3 0 0,0-1-1 0 0,0 0 1 0 0,-1 1-1 0 0,0-1 1 0 0,-1 0-1 0 0,0 1 1 0 0,0-1-1 0 0,-1 0 1 0 0,0 1-1 0 0,-5-13 1 0 0,5 17 1 0 0,0 1 1 0 0,0-1 0 0 0,0 1 0 0 0,-1-1 0 0 0,1 1 0 0 0,-1 0 0 0 0,0 0 0 0 0,0 0 0 0 0,0 0 0 0 0,0 1 0 0 0,0-1 0 0 0,-1 1 0 0 0,1 0 0 0 0,-1 0 0 0 0,0 0 0 0 0,1 0-1 0 0,-1 1 1 0 0,0 0 0 0 0,0-1 0 0 0,0 1 0 0 0,0 1 0 0 0,0-1 0 0 0,0 0 0 0 0,-5 1 0 0 0,-5 0 36 0 0,-1 0 0 0 0,1 1-1 0 0,0 1 1 0 0,0 0 0 0 0,0 0 0 0 0,0 2-1 0 0,1 0 1 0 0,-23 9 0 0 0,31-10-321 0 0,0-1 1 0 0,0 1-1 0 0,0 0 0 0 0,1 0 1 0 0,-1 1-1 0 0,1-1 1 0 0,0 1-1 0 0,0 0 0 0 0,0 0 1 0 0,0 0-1 0 0,-3 5 1 0 0,6-5-389 0 0,-1-1 0 0 0,0 0 0 0 0,1 0 1 0 0,0 1-1 0 0,0-1 0 0 0,0 1 0 0 0,0-1 1 0 0,1 1-1 0 0,-1-1 0 0 0,1 1 1 0 0,0 0-1 0 0,0-1 0 0 0,0 1 0 0 0,0-1 1 0 0,1 1-1 0 0,0-1 0 0 0,-1 1 0 0 0,3 5 1 0 0,6 11-6631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6 12891 0 0,'0'0'328'0'0,"0"-1"1"0"0,1 1-1 0 0,0-1 658 0 0,-1 0-658 0 0,1 1 0 0 0,-1 0 1 0 0,0-1-1 0 0,1 1 1 0 0,-1 0-1 0 0,1 0 1 0 0,-1-1-1 0 0,1 1 1 0 0,-1 0-1 0 0,1 0 1 0 0,-1 0-1 0 0,1 0 0 0 0,-1 0 1 0 0,1-1-1 0 0,-1 1 1 0 0,1 0-1 0 0,-1 0 1 0 0,1 0-1 0 0,-1 0 1 0 0,1 1-1 0 0,0-1 1 0 0,6 12 2288 0 0,-5 26-3256 0 0,-2-34 1196 0 0,-5 147 364 0 0,-6-74-3962 0 0,-9-6-9397 0 0,14-52 5518 0 0</inkml:trace>
  <inkml:trace contextRef="#ctx0" brushRef="#br0" timeOffset="1">79 428 7882 0 0,'-26'44'11832'0'0,"-22"43"-7608"0"0,43-66-5497 0 0,10-18-278 0 0,6-9 1004 0 0,5-4 222 0 0,90-63-421 0 0,-70 49-2520 0 0,0 1-3509 0 0,-15 10 617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10530 0 0,'-16'10'8439'0'0,"-2"3"-4119"0"0,8-4-4201 0 0,-1 1 1 0 0,2 0-1 0 0,-1 0 0 0 0,1 1 1 0 0,-9 15-1 0 0,16-23-196 0 0,0 0 0 0 0,1 1 0 0 0,-1-1 1 0 0,1 0-1 0 0,0 0 0 0 0,0 1 0 0 0,0-1 0 0 0,0 0 0 0 0,1 1 0 0 0,-1-1 0 0 0,1 5 0 0 0,0-7 47 0 0,0 0 0 0 0,0-1-1 0 0,0 1 1 0 0,1 0-1 0 0,-1-1 1 0 0,0 1 0 0 0,0-1-1 0 0,1 1 1 0 0,-1 0 0 0 0,0-1-1 0 0,0 1 1 0 0,1-1-1 0 0,-1 1 1 0 0,1-1 0 0 0,-1 1-1 0 0,1-1 1 0 0,-1 1-1 0 0,1-1 1 0 0,-1 1 0 0 0,1-1-1 0 0,-1 1 1 0 0,1-1 0 0 0,0 1-1 0 0,1-1 9 0 0,-1 0 0 0 0,1 1 0 0 0,-1-1 0 0 0,1 0-1 0 0,-1 0 1 0 0,1 0 0 0 0,-1 0 0 0 0,1 0 0 0 0,-1-1 0 0 0,1 1-1 0 0,-1 0 1 0 0,1-1 0 0 0,-1 1 0 0 0,3-2 0 0 0,3 0 4 0 0,0 0 0 0 0,0 0 0 0 0,0 0 0 0 0,0 1 0 0 0,0 0 0 0 0,1 0 1 0 0,-1 0-1 0 0,0 1 0 0 0,1 1 0 0 0,-1-1 0 0 0,0 1 0 0 0,0 0 0 0 0,1 1 1 0 0,8 2-1 0 0,7 1-2742 0 0,1-6-5183 0 0,-10-4 742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8826 0 0,'-2'3'1009'0'0,"1"-1"0"0"0,0 1 0 0 0,-1 0 0 0 0,1-1 1 0 0,0 1-1 0 0,1 0 0 0 0,-1 0 0 0 0,0 5 0 0 0,1-7-734 0 0,0 1 1 0 0,0-1-1 0 0,0 1 0 0 0,0-1 0 0 0,0 0 1 0 0,1 1-1 0 0,-1-1 0 0 0,0 1 0 0 0,1-1 1 0 0,-1 1-1 0 0,1-1 0 0 0,0 0 0 0 0,1 3 1 0 0,0-2-173 0 0,0 0 1 0 0,0-1-1 0 0,0 1 1 0 0,0 0-1 0 0,0-1 1 0 0,0 1-1 0 0,1-1 0 0 0,-1 0 1 0 0,0 0-1 0 0,1 0 1 0 0,-1 0-1 0 0,1 0 1 0 0,-1-1-1 0 0,1 1 1 0 0,0-1-1 0 0,-1 1 1 0 0,1-1-1 0 0,4 0 1 0 0,115-6 644 0 0,-32 0-1231 0 0,-49 4-496 0 0,30 0-2935 0 0,-28 8-3383 0 0,-43-6 7147 0 0,1 0 1 0 0,0 1 0 0 0,-1-1 0 0 0,1 0-1 0 0,-1 0 1 0 0,1 0 0 0 0,-1 0 0 0 0,1 0-1 0 0,-1 0 1 0 0,1 1 0 0 0,-1-1 0 0 0,1 0 0 0 0,-1 1-1 0 0,1-1 1 0 0,-1 0 0 0 0,1 1 0 0 0,-1-1-1 0 0,1 0 1 0 0,-1 1 0 0 0,0-1 0 0 0,1 1-1 0 0,-1-1 1 0 0,0 1 0 0 0,1-1 0 0 0,-1 1-1 0 0,0-1 1 0 0,0 1 0 0 0,1-1 0 0 0,-1 1 0 0 0,0-1-1 0 0,0 1 1 0 0,0 0 0 0 0,0 0 264 0 0,-1 0 0 0 0,1 0 0 0 0,-1 1 0 0 0,0-1 0 0 0,1 0 0 0 0,-1 0 0 0 0,0 0 0 0 0,0-1 0 0 0,1 1 0 0 0,-1 0 0 0 0,0 0 0 0 0,0 0 0 0 0,0-1 0 0 0,-2 2 0 0 0,-42 21 7771 0 0,40-21-7687 0 0,-4 3 141 0 0,-1 1 1 0 0,1 0-1 0 0,0 0 0 0 0,1 1 1 0 0,0 0-1 0 0,0 0 1 0 0,0 1-1 0 0,1 0 1 0 0,0 0-1 0 0,0 1 1 0 0,1 0-1 0 0,0 0 1 0 0,-6 14-1 0 0,8-15-121 0 0,1 0-1 0 0,-1 0 1 0 0,1 0 0 0 0,1 1-1 0 0,0-1 1 0 0,0 1 0 0 0,1 0-1 0 0,0-1 1 0 0,0 1-1 0 0,1 0 1 0 0,0 0 0 0 0,0 0-1 0 0,1-1 1 0 0,1 1-1 0 0,-1 0 1 0 0,6 16 0 0 0,-5-22-242 0 0,-1 1 0 0 0,1-1 1 0 0,0 1-1 0 0,0-1 0 0 0,1 1 1 0 0,-1-1-1 0 0,1 0 0 0 0,-1 0 0 0 0,1 0 1 0 0,0-1-1 0 0,0 1 0 0 0,0-1 1 0 0,1 1-1 0 0,-1-1 0 0 0,6 3 1 0 0,-3-3-75 0 0,0 0 0 0 0,0 0 1 0 0,0 0-1 0 0,0-1 0 0 0,1 1 0 0 0,-1-2 1 0 0,0 1-1 0 0,1-1 0 0 0,6 0 1 0 0,-1-1-178 0 0,-1 0 1 0 0,1-1-1 0 0,-1-1 1 0 0,1 1-1 0 0,-1-2 1 0 0,0 0-1 0 0,0 0 1 0 0,-1-1-1 0 0,1 0 1 0 0,12-9-1 0 0,-17 9-1218 0 0,0 0-1 0 0,-1 0 0 0 0,0 0 1 0 0,0-1-1 0 0,0 0 0 0 0,6-10 1 0 0,7-11-5571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20 11658 0 0,'-5'2'1343'0'0,"0"1"-1"0"0,0-1 0 0 0,1 1 0 0 0,-1 0 0 0 0,0 0 0 0 0,1 1 0 0 0,0 0 0 0 0,-6 6 0 0 0,7-7-1020 0 0,1 1 0 0 0,-1-1 0 0 0,1 1 1 0 0,-1 0-1 0 0,1 0 0 0 0,1 0 0 0 0,-1 0 1 0 0,0 0-1 0 0,-1 7 0 0 0,3-5-335 0 0,-1 0-1 0 0,1-1 0 0 0,0 1 1 0 0,0 0-1 0 0,0 0 1 0 0,1-1-1 0 0,0 1 1 0 0,0 0-1 0 0,0-1 0 0 0,1 1 1 0 0,0-1-1 0 0,0 0 1 0 0,0 1-1 0 0,1-1 1 0 0,0 0-1 0 0,0 0 1 0 0,5 5-1 0 0,-6-6 8 0 0,0-1 1 0 0,0 0-1 0 0,0-1 0 0 0,1 1 0 0 0,0 0 1 0 0,-1-1-1 0 0,1 1 0 0 0,0-1 1 0 0,0 0-1 0 0,0 0 0 0 0,0 0 1 0 0,1 0-1 0 0,-1-1 0 0 0,1 1 0 0 0,-1-1 1 0 0,1 0-1 0 0,-1 0 0 0 0,1 0 1 0 0,-1 0-1 0 0,1-1 0 0 0,0 0 0 0 0,-1 1 1 0 0,1-1-1 0 0,0-1 0 0 0,5 0 1 0 0,-4 0 16 0 0,1-1 0 0 0,-1 0 0 0 0,0 0-1 0 0,0-1 1 0 0,0 1 0 0 0,0-1 0 0 0,0 0 0 0 0,0-1 0 0 0,-1 1 0 0 0,1-1 0 0 0,-1 0 0 0 0,0 0 0 0 0,0 0 0 0 0,-1-1 0 0 0,4-4 0 0 0,-3 4-20 0 0,-1-1 0 0 0,0 1 0 0 0,0-1 0 0 0,0 0 0 0 0,0 0 0 0 0,-1 0 0 0 0,0 0 0 0 0,-1 0 0 0 0,1 0 0 0 0,-1-1 0 0 0,0 1 0 0 0,-1 0 0 0 0,1-11 0 0 0,-2 13-33 0 0,1 0 0 0 0,-1 0 0 0 0,0 0 0 0 0,0 1 0 0 0,0-1 0 0 0,-1 0 0 0 0,1 1 0 0 0,-1-1-1 0 0,0 1 1 0 0,0 0 0 0 0,0-1 0 0 0,0 1 0 0 0,-1 0 0 0 0,1 0 0 0 0,-1 0 0 0 0,0 1 0 0 0,0-1 0 0 0,0 1 0 0 0,0-1 0 0 0,0 1-1 0 0,0 0 1 0 0,-1 0 0 0 0,1 1 0 0 0,-5-3 0 0 0,-3 0-350 0 0,-1 1 0 0 0,1 0 0 0 0,-1 1 0 0 0,0 0 0 0 0,0 1-1 0 0,1 0 1 0 0,-1 0 0 0 0,0 2 0 0 0,0-1 0 0 0,0 2 0 0 0,-18 3 0 0 0,17-2-676 0 0,1 1 1 0 0,-1 0-1 0 0,1 1 0 0 0,-16 8 1 0 0,20-9-203 0 0,0 1 1 0 0,1 0-1 0 0,-1 0 1 0 0,1 1 0 0 0,0 0-1 0 0,-9 11 1 0 0,10-9 860 0 0,0 1 1 0 0,1 0-1 0 0,0 0 1 0 0,1 0-1 0 0,0 1 1 0 0,0 0-1 0 0,1-1 1 0 0,-3 18-1 0 0,3-12 3174 0 0,1 0-1 0 0,-1 26 1 0 0,3-38-2371 0 0,0-1 1 0 0,1 1 0 0 0,-1 0-1 0 0,0 0 1 0 0,1-1 0 0 0,0 1-1 0 0,-1 0 1 0 0,1-1 0 0 0,0 1-1 0 0,0-1 1 0 0,1 1 0 0 0,-1-1-1 0 0,1 1 1 0 0,-1-1 0 0 0,1 0-1 0 0,-1 0 1 0 0,1 0 0 0 0,3 2-1 0 0,-1 0-62 0 0,0-1-1 0 0,0-1 1 0 0,1 1-1 0 0,0-1 0 0 0,-1 1 1 0 0,1-1-1 0 0,0 0 1 0 0,0-1-1 0 0,5 2 1 0 0,10 0 42 0 0,1 0 1 0 0,-1-1-1 0 0,36-2 0 0 0,-54 0-320 0 0,24-1-582 0 0,65-3 46 0 0,-62-1-3911 0 0,-2-2-4482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16259 0 0,'3'22'2516'0'0,"4"26"92"0"0,-5-32-2586 0 0,1-1 1 0 0,1 1-1 0 0,0-1 0 0 0,1 1 0 0 0,8 14 1 0 0,-13-30-42 0 0,0 0 1 0 0,0 1-1 0 0,0-1 1 0 0,0 0-1 0 0,0 1 1 0 0,0-1-1 0 0,0 0 1 0 0,0 1-1 0 0,0-1 1 0 0,0 0-1 0 0,0 1 1 0 0,0-1-1 0 0,1 0 1 0 0,-1 1-1 0 0,0-1 1 0 0,0 0-1 0 0,0 0 1 0 0,1 1-1 0 0,-1-1 1 0 0,0 0-1 0 0,0 0 1 0 0,1 1-1 0 0,-1-1 1 0 0,0 0-1 0 0,1 0 1 0 0,-1 0-1 0 0,0 0 1 0 0,0 1-1 0 0,1-1 1 0 0,-1 0-1 0 0,0 0 1 0 0,1 0-1 0 0,-1 0 1 0 0,0 0-1 0 0,1 0 1 0 0,-1 0-1 0 0,0 0 1 0 0,1 0-1 0 0,-1 0 1 0 0,0 0-1 0 0,1 0 1 0 0,0 0-1 0 0,4-17-262 0 0,-2-34 268 0 0,-2 47-27 0 0,-1-13 115 0 0,2 0 0 0 0,7-31 0 0 0,-8 41 47 0 0,1 0 1 0 0,0 1-1 0 0,1-1 0 0 0,-1 1 0 0 0,1-1 0 0 0,1 1 0 0 0,-1 0 1 0 0,1 0-1 0 0,8-9 0 0 0,-11 14-98 0 0,0 0 0 0 0,-1 0 0 0 0,1 0 0 0 0,0 0 0 0 0,0 1 0 0 0,1-1 0 0 0,-1 0 0 0 0,0 1 0 0 0,0-1 0 0 0,0 1 0 0 0,0-1 0 0 0,0 1 0 0 0,1-1 0 0 0,-1 1 0 0 0,0 0 0 0 0,1 0 0 0 0,-1-1 0 0 0,0 1 0 0 0,0 0 0 0 0,1 0 0 0 0,-1 0 0 0 0,0 0-1 0 0,0 1 1 0 0,3-1 0 0 0,-2 1 6 0 0,1 1 0 0 0,-1-1-1 0 0,1 0 1 0 0,-1 1 0 0 0,1 0-1 0 0,-1-1 1 0 0,0 1 0 0 0,0 0-1 0 0,0 0 1 0 0,3 4 0 0 0,3 5 40 0 0,-1 0 0 0 0,0 0 0 0 0,9 21 0 0 0,-12-26-52 0 0,-1 1 1 0 0,-1 0 0 0 0,1 0 0 0 0,-1 1 0 0 0,-1-1 0 0 0,1 0 0 0 0,-1 1-1 0 0,0-1 1 0 0,-1 1 0 0 0,0 7 0 0 0,-1-12-10 0 0,1 0 0 0 0,-1 0 0 0 0,1 0 0 0 0,-1 0 0 0 0,0 0 0 0 0,0 0 0 0 0,-1-1 0 0 0,1 1 0 0 0,0 0 0 0 0,-1-1 0 0 0,0 1 0 0 0,1-1 0 0 0,-1 1 0 0 0,0-1 0 0 0,0 0 0 0 0,-1 0 0 0 0,1 0 0 0 0,0 0 0 0 0,-1 0 0 0 0,1 0 1 0 0,-1-1-1 0 0,1 1 0 0 0,-1-1 0 0 0,0 0 0 0 0,0 1 0 0 0,0-1 0 0 0,-3 0 0 0 0,-1 1 34 0 0,-1-1 1 0 0,1 0-1 0 0,-1 0 0 0 0,0-1 1 0 0,1 0-1 0 0,-1 0 1 0 0,1-1-1 0 0,-15-3 1 0 0,-27-1 605 0 0,64 14-203 0 0,17 2-976 0 0,30-2-2838 0 0,-27-5-1798 0 0,3 3-3931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5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20220 0 0,'13'6'3345'0'0,"0"0"-1265"0"0,3 1-791 0 0,-2 3-617 0 0,-5-4-288 0 0,-1 2-296 0 0,-1 1-176 0 0,-1-3-104 0 0,0-1-208 0 0,-2-2-312 0 0,2-3-457 0 0,-2-3-663 0 0,1-2-921 0 0,-4-2-1888 0 0,-5-8-1528 0 0,0 4-864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70 3737 0 0,'-1'-21'1835'0'0,"1"13"-1278"0"0,-1 0 0 0 0,0 0 0 0 0,0 1 0 0 0,-2-10-1 0 0,2 17-518 0 0,1 0 0 0 0,0 0 0 0 0,-1 0 0 0 0,1 0 0 0 0,-1 0 0 0 0,1 0 0 0 0,0 0 0 0 0,-1 0 0 0 0,1 0 0 0 0,-1 0 0 0 0,1 0 0 0 0,0 0 0 0 0,-1 0 0 0 0,1 0 0 0 0,-1 0 0 0 0,1 1 0 0 0,0-1 0 0 0,-1 0 0 0 0,1 0 0 0 0,0 0 0 0 0,-1 1 0 0 0,1-1 0 0 0,0 0 0 0 0,-1 0 0 0 0,1 1 0 0 0,0-1 0 0 0,0 0 0 0 0,-1 1 0 0 0,1-1 0 0 0,0 0 0 0 0,0 1 0 0 0,-1-1 0 0 0,1 0 0 0 0,0 1 0 0 0,-13 15 1201 0 0,-3 7 909 0 0,-16 31-1 0 0,-3 5 2014 0 0,31-67-433 0 0,1-1-1993 0 0,1 17-555 0 0,2-8-1148 0 0,0 1-1 0 0,1-1 0 0 0,-1 1 0 0 0,0-1 1 0 0,0 0-1 0 0,0 1 0 0 0,1-1 0 0 0,-1 0 1 0 0,0 1-1 0 0,0-1 0 0 0,1 0 1 0 0,-1 0-1 0 0,0 1 0 0 0,1-1 0 0 0,-1 0 1 0 0,0 0-1 0 0,1 1 0 0 0,-1-1 1 0 0,0 0-1 0 0,1 0 0 0 0,-1 0 0 0 0,1 0 1 0 0,-1 0-1 0 0,0 0 0 0 0,1 1 1 0 0,-1-1-1 0 0,0 0 0 0 0,1 0 0 0 0,-1 0 1 0 0,1 0-1 0 0,-1 0 0 0 0,0 0 0 0 0,1-1 1 0 0,-1 1-1 0 0,1 0 0 0 0,-1 0 1 0 0,0 0-1 0 0,1 0 0 0 0,-1 0 0 0 0,1-1 1 0 0,-1 1-1 0 0,25-8 693 0 0,-15 4-624 0 0,44-4 115 0 0,9-2-55 0 0,77-1 0 0 0,-119 10-153 0 0,0 2 0 0 0,0 1 0 0 0,-1 0 0 0 0,1 2 0 0 0,-1 0 0 0 0,0 1 0 0 0,35 14 0 0 0,-26-6 38 0 0,51 15 0 0 0,-68-25-33 0 0,1-1-1 0 0,0 0 1 0 0,0-1 0 0 0,0 0-1 0 0,0-1 1 0 0,25-2 0 0 0,16-6 30 0 0,-22 2-2 0 0,55-1 1 0 0,-83 7-225 0 0,-4 0 172 0 0,0 0-1 0 0,0-1 1 0 0,0 1-1 0 0,0 0 1 0 0,0 0-1 0 0,0 0 0 0 0,0 0 1 0 0,0 0-1 0 0,0 0 1 0 0,0 0-1 0 0,0 0 1 0 0,0 0-1 0 0,0-1 1 0 0,0 1-1 0 0,0 0 0 0 0,0 0 1 0 0,0 0-1 0 0,0 0 1 0 0,0 0-1 0 0,0 0 1 0 0,1 0-1 0 0,-1 0 1 0 0,0 0-1 0 0,0 0 0 0 0,0 0 1 0 0,0 0-1 0 0,0 0 1 0 0,0 0-1 0 0,0-1 1 0 0,0 1-1 0 0,0 0 1 0 0,0 0-1 0 0,0 0 0 0 0,1 0 1 0 0,-1 0-1 0 0,0 0 1 0 0,0 0-1 0 0,0 0 1 0 0,0 0-1 0 0,0 0 1 0 0,0 0-1 0 0,0 0 0 0 0,0 0 1 0 0,0 0-1 0 0,1 0 1 0 0,-1 0-1 0 0,-9-12-7569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46 3577 0 0,'0'-2'629'0'0,"-1"0"1"0"0,0 0 0 0 0,0 0 0 0 0,0 0-1 0 0,0 0 1 0 0,0 1 0 0 0,0-1-1 0 0,0 0 1 0 0,0 1 0 0 0,-1-1 0 0 0,1 0-1 0 0,-1 1 1 0 0,1 0 0 0 0,-1-1-1 0 0,0 1 1 0 0,1 0 0 0 0,-1 0-1 0 0,0 0 1 0 0,0 0 0 0 0,0 0 0 0 0,0 0-1 0 0,-3 0 1 0 0,4 1-91 0 0,-1 0 0 0 0,0 0-1 0 0,1 0 1 0 0,-1 0 0 0 0,0 0 0 0 0,1 0-1 0 0,-1 1 1 0 0,1-1 0 0 0,-1 1 0 0 0,0-1-1 0 0,1 1 1 0 0,-1 0 0 0 0,1-1 0 0 0,-3 3 0 0 0,-13 13-374 0 0,6-1 172 0 0,0 1 0 0 0,1 0 0 0 0,-11 22 0 0 0,21-37-310 0 0,33-23 1191 0 0,-22 18-1183 0 0,-1 1 1 0 0,1 0 0 0 0,-1 1 0 0 0,1 0 0 0 0,0 1 0 0 0,0 0 0 0 0,0 0 0 0 0,13 2 0 0 0,38-4 75 0 0,257-22-128 0 0,-136 15 21 0 0,173 1 7 0 0,-286 11 19 0 0,0-2 0 0 0,0-4 1 0 0,120-21-1 0 0,-164 21 9 0 0,1 1 0 0 0,53 2 1 0 0,-45 1 94 0 0,-59 6-1446 0 0,21-5 546 0 0,0 1-1 0 0,1-1 1 0 0,-1 0-1 0 0,0 1 1 0 0,1 0-1 0 0,-1 0 1 0 0,1 0-1 0 0,0 0 1 0 0,-4 4-1 0 0,-9 4-6561 0 0,7-6 3578 0 0,-3 7-2963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46 2136 0 0,'-8'-12'2732'0'0,"-14"-16"8967"0"0,21 27-11461 0 0,0 1 0 0 0,1-1-1 0 0,-1 1 1 0 0,0-1-1 0 0,1 1 1 0 0,-1-1 0 0 0,0 1-1 0 0,1 0 1 0 0,-1-1-1 0 0,0 1 1 0 0,0 0 0 0 0,0 0-1 0 0,1-1 1 0 0,-1 1-1 0 0,0 0 1 0 0,0 0 0 0 0,0 0-1 0 0,1 0 1 0 0,-1 0-1 0 0,0 0 1 0 0,0 0 0 0 0,0 0-1 0 0,1 1 1 0 0,-1-1 0 0 0,0 0-1 0 0,0 0 1 0 0,0 1-1 0 0,1-1 1 0 0,-1 0 0 0 0,0 1-1 0 0,1-1 1 0 0,-1 1-1 0 0,0-1 1 0 0,1 1 0 0 0,-1-1-1 0 0,-1 2 1 0 0,42 7 274 0 0,10 1-314 0 0,0-2 1 0 0,1-1-1 0 0,0-3 1 0 0,80-5-1 0 0,-100-2-307 0 0,70-4 515 0 0,-89 7-785 0 0,0 1 0 0 0,1 0 1 0 0,-1 0-1 0 0,0 1 1 0 0,22 7-1 0 0,-26-6-117 0 0,1 2-5384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9906 0 0,'-18'5'11211'0'0,"18"-5"-11040"0"0,0 0-1 0 0,-1 1 0 0 0,1-1 0 0 0,0 1 0 0 0,-1-1 0 0 0,1 0 0 0 0,0 1 0 0 0,0-1 0 0 0,0 1 0 0 0,-1-1 0 0 0,1 1 1 0 0,0-1-1 0 0,0 1 0 0 0,0-1 0 0 0,0 1 0 0 0,0-1 0 0 0,0 1 0 0 0,0-1 0 0 0,0 1 0 0 0,0-1 0 0 0,0 1 0 0 0,0-1 1 0 0,0 1-1 0 0,17 31-737 0 0,-10-22 1290 0 0,-2-2-710 0 0,0-1 0 0 0,1 0 0 0 0,0 0 0 0 0,0 0 0 0 0,1-1 0 0 0,-1 0 0 0 0,1 0 1 0 0,1 0-1 0 0,10 6 0 0 0,3-2 6 0 0,0 0 1 0 0,27 9-1 0 0,-21-10 9 0 0,34 19-1 0 0,-58-27-12 0 0,-1 0 0 0 0,1 1-1 0 0,-1-1 1 0 0,0 1 0 0 0,0-1-1 0 0,0 1 1 0 0,0 0 0 0 0,0 0 0 0 0,0-1-1 0 0,0 1 1 0 0,0 1 0 0 0,-1-1-1 0 0,1 0 1 0 0,-1 0 0 0 0,0 1 0 0 0,1-1-1 0 0,-1 0 1 0 0,0 1 0 0 0,-1 0-1 0 0,1-1 1 0 0,0 1 0 0 0,-1-1 0 0 0,1 1-1 0 0,-1 0 1 0 0,0 3 0 0 0,0-1 37 0 0,-1-1 0 0 0,0 1 1 0 0,-1 0-1 0 0,1-1 0 0 0,-1 0 1 0 0,0 1-1 0 0,0-1 0 0 0,0 0 1 0 0,-1 0-1 0 0,1 0 0 0 0,-1 0 0 0 0,0-1 1 0 0,-6 7-1 0 0,-88 77 415 0 0,-3 4-1281 0 0,81-60-1178 0 0,17-13-1603 0 0,2-17 3290 0 0,0-1 0 0 0,0 1 0 0 0,0-1 0 0 0,0 1 0 0 0,1-1 0 0 0,-1 1 0 0 0,0-1 0 0 0,0 1 0 0 0,1-1 0 0 0,-1 1-1 0 0,0-1 1 0 0,1 0 0 0 0,-1 1 0 0 0,0-1 0 0 0,1 1 0 0 0,-1-1 0 0 0,1 0 0 0 0,-1 1 0 0 0,0-1 0 0 0,1 0 0 0 0,-1 0 0 0 0,1 1 0 0 0,-1-1 0 0 0,1 0 0 0 0,-1 0 0 0 0,2 1 0 0 0,5-3-4421 0 0,3-3-692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4761 0 0,'-18'3'3361'0'0,"11"-1"-2451"0"0,0 0 0 0 0,0-1-1 0 0,0 0 1 0 0,0-1 0 0 0,0 1 0 0 0,-9-2 0 0 0,-8-7 5782 0 0,34 18-3451 0 0,15 6-3429 0 0,0-6 192 0 0,42 11 0 0 0,-49-17 5 0 0,0 1 0 0 0,-1 1-1 0 0,0 0 1 0 0,0 2 0 0 0,30 17 0 0 0,-46-24 9 0 0,1 0 0 0 0,-1-1 0 0 0,0 1 0 0 0,0 0 0 0 0,0 0-1 0 0,0 0 1 0 0,0 0 0 0 0,0 1 0 0 0,0-1 0 0 0,-1 0 0 0 0,1 0 0 0 0,0 0 0 0 0,-1 1-1 0 0,1-1 1 0 0,-1 0 0 0 0,1 1 0 0 0,-1-1 0 0 0,1 0 0 0 0,-1 1 0 0 0,0-1-1 0 0,0 1 1 0 0,0-1 0 0 0,0 0 0 0 0,0 1 0 0 0,0-1 0 0 0,0 1 0 0 0,0-1 0 0 0,0 1-1 0 0,-1-1 1 0 0,1 0 0 0 0,-1 1 0 0 0,1-1 0 0 0,-1 0 0 0 0,1 1 0 0 0,-1-1 0 0 0,0 0-1 0 0,0 0 1 0 0,0 0 0 0 0,1 0 0 0 0,-1 0 0 0 0,0 0 0 0 0,-2 2 0 0 0,-5 5 80 0 0,0 0 0 0 0,-1 0 0 0 0,-1 0 0 0 0,-10 6 0 0 0,8-6-62 0 0,-20 11 164 0 0,26-16-193 0 0,-1 0 0 0 0,1 0 0 0 0,0 1 0 0 0,1 0 0 0 0,-1 0 0 0 0,1 1 0 0 0,-7 6 0 0 0,11-10-10 0 0,1 0 0 0 0,0-1 0 0 0,0 1 0 0 0,0 0 0 0 0,-1 0 0 0 0,1 0 0 0 0,0-1 0 0 0,0 1 0 0 0,0 0 0 0 0,0 0-1 0 0,0 0 1 0 0,0 0 0 0 0,1 0 0 0 0,-1-1 0 0 0,0 1 0 0 0,0 0 0 0 0,1 0 0 0 0,-1-1 0 0 0,0 1 0 0 0,1 0 0 0 0,-1 0 0 0 0,1-1 0 0 0,-1 1 0 0 0,1 0 0 0 0,-1-1-1 0 0,1 1 1 0 0,-1 0 0 0 0,1-1 0 0 0,0 1 0 0 0,-1-1 0 0 0,1 1 0 0 0,0-1 0 0 0,-1 1 0 0 0,1-1 0 0 0,0 0 0 0 0,0 1 0 0 0,0-1 0 0 0,-1 0 0 0 0,2 1 0 0 0,34 13 32 0 0,3-2-499 0 0,68 17 1215 0 0,-53-21-2595 0 0,-3-9-3761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1464 0 0,'-20'7'1203'0'0,"-16"7"1783"0"0,17 6 10804 0 0,19-19-13600 0 0,15 5 3278 0 0,16-1-2552 0 0,5-1-871 0 0,146 9-54 0 0,-182-13 11 0 0,0 0 0 0 0,0 0 0 0 0,0 0 0 0 0,0 0-1 0 0,1 0 1 0 0,-1 0 0 0 0,0 0 0 0 0,0 0 0 0 0,0 0 0 0 0,1 0 0 0 0,-1 0-1 0 0,0 0 1 0 0,0 0 0 0 0,0 0 0 0 0,0 0 0 0 0,1 0 0 0 0,-1 0 0 0 0,0 0-1 0 0,0 0 1 0 0,0 0 0 0 0,0 0 0 0 0,1-1 0 0 0,-1 1 0 0 0,0 0 0 0 0,0 0-1 0 0,0 0 1 0 0,0 0 0 0 0,0 0 0 0 0,1-1 0 0 0,-1 1 0 0 0,0 0 0 0 0,0 0-1 0 0,0 0 1 0 0,0 0 0 0 0,0-1 0 0 0,0 1 0 0 0,0 0 0 0 0,0 0 0 0 0,0 0 0 0 0,0 0-1 0 0,0-1 1 0 0,0 1 0 0 0,0 0 0 0 0,0 0 0 0 0,0 0 0 0 0,0-1 0 0 0,0 1-1 0 0,0 0 1 0 0,0 0 0 0 0,0 0 0 0 0,0 0 0 0 0,0-1 0 0 0,0 1 0 0 0,0 0-1 0 0,0 0 1 0 0,-1-1 0 0 0,1 1 5 0 0,0 0 0 0 0,-1 0 0 0 0,1 0 0 0 0,0 0 0 0 0,-1 0 0 0 0,1 0 0 0 0,-1 0 0 0 0,1 0-1 0 0,0 0 1 0 0,-1 0 0 0 0,1 1 0 0 0,0-1 0 0 0,-1 0 0 0 0,1 0 0 0 0,0 0 0 0 0,-1 0 0 0 0,1 0 0 0 0,0 1 0 0 0,-1-1 0 0 0,1 0-1 0 0,0 0 1 0 0,0 1 0 0 0,-1-1 0 0 0,1 0 0 0 0,0 0 0 0 0,0 1 0 0 0,-1-1 0 0 0,1 0 0 0 0,0 1 0 0 0,0-1 0 0 0,0 0 0 0 0,0 0 0 0 0,-1 1-1 0 0,1-1 1 0 0,0 1 0 0 0,0-1 0 0 0,0 0 0 0 0,0 1 0 0 0,0-1 0 0 0,0 0 0 0 0,0 1 0 0 0,0-1 0 0 0,0 0 0 0 0,0 1 0 0 0,-5 15 318 0 0,1 1 1 0 0,1-1 0 0 0,-4 30 0 0 0,7-39-450 0 0,0 1-1 0 0,0-1 0 0 0,0 1 0 0 0,1-1 1 0 0,0 0-1 0 0,0 1 0 0 0,0-1 1 0 0,1 0-1 0 0,1 0 0 0 0,5 13 1 0 0,-8-19-16 0 0,1 0 0 0 0,-1 0 0 0 0,1 0 1 0 0,-1 0-1 0 0,1 0 0 0 0,0 0 0 0 0,-1 0 1 0 0,1 0-1 0 0,0 0 0 0 0,0-1 0 0 0,0 1 1 0 0,0 0-1 0 0,0 0 0 0 0,0-1 0 0 0,0 1 1 0 0,0 0-1 0 0,0-1 0 0 0,0 1 0 0 0,0-1 1 0 0,2 1-1 0 0,-2-1-132 0 0,0 0 0 0 0,0 0 0 0 0,0-1 0 0 0,0 1 1 0 0,0 0-1 0 0,0-1 0 0 0,0 1 0 0 0,0 0 0 0 0,-1-1 0 0 0,1 1 1 0 0,0-1-1 0 0,0 1 0 0 0,0-1 0 0 0,-1 0 0 0 0,1 1 1 0 0,0-1-1 0 0,0 0 0 0 0,-1 1 0 0 0,1-2 0 0 0,3-3-1361 0 0,-1 0 0 0 0,0 0 0 0 0,0 0-1 0 0,-1-1 1 0 0,4-9 0 0 0,4-5-2959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10826 0 0,'-19'8'5735'0'0,"-16"11"1794"0"0,40-22-7415 0 0,0 0 0 0 0,1 0-1 0 0,-1 0 1 0 0,1 1-1 0 0,0 0 1 0 0,-1 0-1 0 0,1 1 1 0 0,0 0-1 0 0,0 0 1 0 0,0 0-1 0 0,0 1 1 0 0,0-1-1 0 0,0 1 1 0 0,0 1-1 0 0,0-1 1 0 0,0 1-1 0 0,0 0 1 0 0,0 1-1 0 0,6 1 1 0 0,16 6-179 0 0,-1 0 0 0 0,41 22 1 0 0,-59-27 129 0 0,3 2-128 0 0,-1-2-79 0 0,-1 0 0 0 0,0 1-1 0 0,0 1 1 0 0,-1-1 0 0 0,0 2 0 0 0,0-1 0 0 0,16 16 0 0 0,-72-30 329 0 0,15 2-146 0 0,-1 1 1 0 0,-36-1-1 0 0,53 6-49 0 0,0 0 0 0 0,0 1 0 0 0,0 0-1 0 0,0 2 1 0 0,0 0 0 0 0,-21 7-1 0 0,32-9-15 0 0,1 1-1 0 0,0 0 1 0 0,0 0-1 0 0,0 1 0 0 0,0-1 1 0 0,0 1-1 0 0,1 0 1 0 0,-1 0-1 0 0,1 0 0 0 0,0 1 1 0 0,0-1-1 0 0,0 1 0 0 0,0 0 1 0 0,-4 7-1 0 0,4-4-18 0 0,-1 1 0 0 0,1 0 0 0 0,1-1 0 0 0,-1 1 0 0 0,1 1 0 0 0,1-1 0 0 0,-1 14 0 0 0,1-1-81 0 0,1 0 1 0 0,2-1-1 0 0,0 1 1 0 0,1-1-1 0 0,11 38 0 0 0,-11-48 42 0 0,0 1 0 0 0,1-1 0 0 0,1 0 0 0 0,0 0 0 0 0,0 0 0 0 0,1-1 0 0 0,12 17 0 0 0,-15-22 3 0 0,1-1 0 0 0,-1 1 0 0 0,1-1 0 0 0,0 0 0 0 0,0 0 1 0 0,0-1-1 0 0,0 1 0 0 0,1-1 0 0 0,-1 0 0 0 0,1 0 0 0 0,-1 0 0 0 0,1 0 1 0 0,0-1-1 0 0,-1 0 0 0 0,1 0 0 0 0,0 0 0 0 0,0-1 0 0 0,0 0 0 0 0,8 0 1 0 0,37-8-3398 0 0,-46 6 2673 0 0,0 1 0 0 0,0-1-1 0 0,0 1 1 0 0,-1-1 0 0 0,1 0 0 0 0,0 0-1 0 0,-1-1 1 0 0,0 1 0 0 0,6-6 0 0 0,3-3-2661 0 0,7 5-752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13 8058 0 0,'-1'-1'474'0'0,"0"0"0"0"0,1 0 0 0 0,-1 0 1 0 0,0 1-1 0 0,0-1 0 0 0,0 0 0 0 0,0 0 0 0 0,1 1 1 0 0,-1-1-1 0 0,0 0 0 0 0,0 1 0 0 0,0-1 1 0 0,-1 1-1 0 0,1-1 0 0 0,0 1 0 0 0,0 0 0 0 0,0-1 1 0 0,0 1-1 0 0,0 0 0 0 0,0 0 0 0 0,0 0 0 0 0,-1 0 1 0 0,1 0-1 0 0,0 0 0 0 0,-2 0 0 0 0,1 1-129 0 0,0 0 0 0 0,0 0 0 0 0,0 0-1 0 0,0 0 1 0 0,1 0 0 0 0,-1 0 0 0 0,0 1-1 0 0,1-1 1 0 0,-1 1 0 0 0,0-1 0 0 0,1 1-1 0 0,-3 3 1 0 0,-4 9-395 0 0,0-1 1 0 0,1 1-1 0 0,-7 19 0 0 0,8-19 823 0 0,-4 11-735 0 0,1 0 1 0 0,0 1-1 0 0,2 0 0 0 0,1 1 1 0 0,-3 37-1 0 0,6-24-1474 0 0,3 55 0 0 0,1-86 402 0 0,0 0 1 0 0,-1-1-1 0 0,0 1 1 0 0,-1-1-1 0 0,0 1 1 0 0,0 0-1 0 0,-5 13 0 0 0,6-22 933 0 0,0 0 0 0 0,0 0 0 0 0,0 1-1 0 0,0-1 1 0 0,0 0 0 0 0,0 0 0 0 0,0 0-1 0 0,0 1 1 0 0,0-1 0 0 0,0 0 0 0 0,0 0-1 0 0,0 0 1 0 0,0 1 0 0 0,-1-1 0 0 0,1 0-1 0 0,0 0 1 0 0,0 0 0 0 0,0 0 0 0 0,0 0-1 0 0,0 1 1 0 0,0-1 0 0 0,-1 0 0 0 0,1 0-1 0 0,0 0 1 0 0,0 0 0 0 0,0 0 0 0 0,0 0-1 0 0,-1 0 1 0 0,1 0 0 0 0,0 1 0 0 0,0-1-1 0 0,0 0 1 0 0,0 0 0 0 0,-1 0 0 0 0,1 0-1 0 0,0 0 1 0 0,0 0 0 0 0,0 0 0 0 0,-1 0-1 0 0,1 0 1 0 0,0 0 0 0 0,0 0 0 0 0,0 0-1 0 0,-1 0 1 0 0,1 0 0 0 0,0-1 0 0 0,0 1-1 0 0,0 0 1 0 0,0 0 0 0 0,-1 0 0 0 0,1 0-1 0 0,-7-13-1827 0 0,0-18 1218 0 0,4 15 876 0 0,2 0 0 0 0,0 0 0 0 0,1-17 0 0 0,1 27 286 0 0,-1 0-1 0 0,1 1 0 0 0,0-1 1 0 0,0 0-1 0 0,1 0 0 0 0,-1 1 0 0 0,1-1 1 0 0,0 1-1 0 0,1-1 0 0 0,0 1 0 0 0,5-8 1 0 0,-7 12-246 0 0,0-1 0 0 0,0 1 0 0 0,0 0 1 0 0,0 0-1 0 0,0 0 0 0 0,1 0 0 0 0,-1 0 1 0 0,0 1-1 0 0,1-1 0 0 0,-1 0 0 0 0,0 0 1 0 0,1 1-1 0 0,-1-1 0 0 0,1 1 0 0 0,-1-1 1 0 0,1 1-1 0 0,-1 0 0 0 0,1 0 0 0 0,-1-1 0 0 0,4 1 1 0 0,-2 1-46 0 0,1-1 0 0 0,-1 1 0 0 0,0 0 0 0 0,0 0-1 0 0,1 0 1 0 0,-1 1 0 0 0,0-1 0 0 0,0 1 0 0 0,4 2 0 0 0,6 5-148 0 0,-1 1-1 0 0,0 1 1 0 0,14 15-1 0 0,-17-17 183 0 0,39 45-463 0 0,-11-11-2434 0 0,5-4-6800 0 0,-26-27 4802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5417 0 0,'-6'-15'8506'0'0,"11"7"-3130"0"0,24 7-1168 0 0,-12 2-3951 0 0,33 1 96 0 0,82 13 1 0 0,-13 7-3579 0 0,-83-12-1570 0 0,-12 2-1619 0 0,-1 2 306 0 0</inkml:trace>
  <inkml:trace contextRef="#ctx0" brushRef="#br0" timeOffset="1">50 448 8834 0 0,'-4'7'9542'0'0,"4"-7"-9297"0"0,9 7 2649 0 0,17 0-1816 0 0,187-28 2639 0 0,-23 0-7824 0 0,-160 18-710 0 0,-11-2-2181 0 0,-8 1 347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0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14 4729 0 0,'-32'13'5078'0'0,"25"-9"-3854"0"0,0-1 0 0 0,-1 0 0 0 0,0 0 0 0 0,-12 2 1 0 0,18-5-915 0 0,0 0 1 0 0,-1 0 0 0 0,1 0-1 0 0,0 0 1 0 0,-1 0 0 0 0,1 0-1 0 0,0 0 1 0 0,-1-1 0 0 0,1 1-1 0 0,0-1 1 0 0,0 0 0 0 0,0 0-1 0 0,-1 0 1 0 0,1 0 0 0 0,0 0-1 0 0,0 0 1 0 0,0 0-1 0 0,0-1 1 0 0,1 1 0 0 0,-3-3-1 0 0,3 3-251 0 0,1 1 0 0 0,0 0 0 0 0,0-1 0 0 0,0 1 0 0 0,-1-1 0 0 0,1 1 0 0 0,0 0 0 0 0,0-1 0 0 0,0 1 0 0 0,0-1 0 0 0,0 1 0 0 0,0-1 0 0 0,0 1 0 0 0,0 0 0 0 0,0-1 0 0 0,0 1 0 0 0,0-1 0 0 0,0 1 0 0 0,0-1-1 0 0,0 1 1 0 0,0 0 0 0 0,0-1 0 0 0,1 1 0 0 0,-1-1 0 0 0,0 1 0 0 0,0 0 0 0 0,1-1 0 0 0,-1 1 0 0 0,0 0 0 0 0,0-1 0 0 0,1 1 0 0 0,-1 0 0 0 0,0-1 0 0 0,1 1 0 0 0,-1 0 0 0 0,0 0 0 0 0,1-1 0 0 0,-1 1-1 0 0,1 0 1 0 0,-1 0 0 0 0,0 0 0 0 0,1-1 0 0 0,-1 1 0 0 0,1 0 0 0 0,0 0 0 0 0,22-8 285 0 0,-1 5-305 0 0,1 2-1 0 0,0 1 1 0 0,-1 1 0 0 0,1 1-1 0 0,0 0 1 0 0,30 9 0 0 0,8-1-9 0 0,-34-6-32 0 0,-12-3 19 0 0,0 1-1 0 0,0 0 1 0 0,0 1 0 0 0,0 1-1 0 0,-1 0 1 0 0,27 13 0 0 0,-39-16 1 0 0,-1 1 1 0 0,1 0 0 0 0,0 0-1 0 0,0 0 1 0 0,-1 0-1 0 0,1 0 1 0 0,-1 0 0 0 0,0 0-1 0 0,1 1 1 0 0,-1-1-1 0 0,0 1 1 0 0,-1-1 0 0 0,1 1-1 0 0,0-1 1 0 0,-1 1-1 0 0,1-1 1 0 0,-1 1 0 0 0,0-1-1 0 0,0 1 1 0 0,0 0-1 0 0,0-1 1 0 0,0 1 0 0 0,0-1-1 0 0,-1 1 1 0 0,1-1-1 0 0,-1 1 1 0 0,-1 3 0 0 0,-2 8-193 0 0,-1-1 1 0 0,0 1 0 0 0,-11 19 0 0 0,14-29-306 0 0,0-1 1 0 0,0 1-1 0 0,-1-1 1 0 0,1 1-1 0 0,-1-1 1 0 0,0 0-1 0 0,0 0 0 0 0,0-1 1 0 0,-7 6-1 0 0,5-5-833 0 0,0-1 0 0 0,0 1 0 0 0,-1-1 0 0 0,1 0 0 0 0,-1-1 0 0 0,1 1 0 0 0,-1-1 0 0 0,0 0 0 0 0,0 0 0 0 0,-8-1 0 0 0,-8 1-3253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5633 0 0,'13'-3'7616'0'0,"11"2"-3405"0"0,3-1-2163 0 0,17-10-58 0 0,-27 6-1530 0 0,0 1 1 0 0,1 1-1 0 0,31-3 0 0 0,-45 7-422 0 0,0 0 1 0 0,1 0-1 0 0,-1 0 0 0 0,0 0 0 0 0,0 1 0 0 0,0 0 0 0 0,1 0 0 0 0,-1 0 0 0 0,0 0 0 0 0,0 0 0 0 0,0 1 0 0 0,0 0 0 0 0,-1 0 0 0 0,1 0 0 0 0,0 0 0 0 0,-1 1 0 0 0,0-1 0 0 0,1 1 0 0 0,-1 0 0 0 0,5 6 1 0 0,-7-7-12 0 0,0-1 0 0 0,-1 0 0 0 0,1 1 0 0 0,-1-1 0 0 0,1 0 0 0 0,-1 1 1 0 0,1-1-1 0 0,-1 1 0 0 0,0-1 0 0 0,0 1 0 0 0,0-1 0 0 0,0 1 0 0 0,0-1 1 0 0,0 1-1 0 0,0-1 0 0 0,0 1 0 0 0,-1-1 0 0 0,1 1 0 0 0,0-1 0 0 0,-1 1 1 0 0,1-1-1 0 0,-1 0 0 0 0,0 1 0 0 0,1-1 0 0 0,-1 0 0 0 0,-2 3 1 0 0,-32 38 200 0 0,16-20-691 0 0,2-2-56 0 0,14-17 419 0 0,-1 1-1 0 0,1 0 1 0 0,0-1 0 0 0,0 2 0 0 0,1-1 0 0 0,-5 8 0 0 0,9-10 35 0 0,6-4-28 0 0,7-6-28 0 0,2-5-236 0 0,0 1 0 0 0,1 0 0 0 0,0 1-1 0 0,1 1 1 0 0,0 1 0 0 0,1 1-1 0 0,0 1 1 0 0,39-10 0 0 0,-59 17 2 0 0,1 0-1 0 0,0 0 1 0 0,0 0 0 0 0,0 0-1 0 0,0 0 1 0 0,0 0 0 0 0,0 0-1 0 0,0 0 1 0 0,0 0 0 0 0,0-1 0 0 0,0 1-1 0 0,0-1 1 0 0,0 1 0 0 0,-1 0-1 0 0,1-1 1 0 0,0 1 0 0 0,0-1-1 0 0,0 0 1 0 0,-1 1 0 0 0,1-1-1 0 0,0 0 1 0 0,-1 1 0 0 0,1-1 0 0 0,-1 0-1 0 0,1 0 1 0 0,0 1 0 0 0,-1-1-1 0 0,0 0 1 0 0,1 0 0 0 0,-1 0-1 0 0,1 0 1 0 0,-1 0 0 0 0,0 0-1 0 0,0 1 1 0 0,0-1 0 0 0,1-2 0 0 0,-1 3 189 0 0,6-9-4861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7554 0 0,'-1'3'11463'0'0,"0"5"-5713"0"0,-7 49-4900 0 0,4-8-751 0 0,5 87-1 0 0,4-56-3535 0 0,-4-67 2331 0 0,-1-12 960 0 0,0-1 1 0 0,0 0-1 0 0,0 1 0 0 0,0-1 1 0 0,1 1-1 0 0,-1-1 0 0 0,0 0 0 0 0,0 1 1 0 0,0-1-1 0 0,0 0 0 0 0,0 1 0 0 0,0-1 1 0 0,0 1-1 0 0,0-1 0 0 0,0 0 0 0 0,0 1 1 0 0,0-1-1 0 0,-1 1 0 0 0,1-1 0 0 0,0 0 1 0 0,0 1-1 0 0,0-1 0 0 0,0 0 0 0 0,-1 1 1 0 0,1-1-1 0 0,0 0 0 0 0,0 1 0 0 0,0-1 1 0 0,-1 0-1 0 0,1 1 0 0 0,0-1 0 0 0,-1 0 1 0 0,1 0-1 0 0,-1 1 0 0 0,-10-9-7338 0 0,9 6 7005 0 0,0 1 1 0 0,1-1-1 0 0,-1 1 1 0 0,0-1-1 0 0,0 1 1 0 0,0 0-1 0 0,0 0 0 0 0,0 0 1 0 0,0 0-1 0 0,0 0 1 0 0,-3 0-1 0 0,3 1 499 0 0,-1 0 0 0 0,0 0 0 0 0,1 0 0 0 0,-1 0 0 0 0,0 1 0 0 0,1-1-1 0 0,-1 1 1 0 0,1 0 0 0 0,-1-1 0 0 0,-4 3 0 0 0,3 0 560 0 0,1-1 0 0 0,-1 1 0 0 0,1-1 0 0 0,0 1 1 0 0,0 0-1 0 0,0 0 0 0 0,0 0 0 0 0,0 1 0 0 0,0-1 0 0 0,-2 5 0 0 0,1 0 720 0 0,-1 0 0 0 0,2 1 0 0 0,-1-1-1 0 0,1 1 1 0 0,0 0 0 0 0,1 0 0 0 0,-2 13 0 0 0,3-16-1125 0 0,0 0 1 0 0,1 0 0 0 0,0-1-1 0 0,0 1 1 0 0,1 0-1 0 0,-1 0 1 0 0,1 0 0 0 0,1 0-1 0 0,-1 0 1 0 0,1-1 0 0 0,0 1-1 0 0,0-1 1 0 0,0 1 0 0 0,1-1-1 0 0,0 0 1 0 0,0 0 0 0 0,1 0-1 0 0,-1 0 1 0 0,6 5 0 0 0,-5-6-212 0 0,0-1-1 0 0,1 0 1 0 0,-1 0 0 0 0,1 0 0 0 0,-1 0 0 0 0,1-1 0 0 0,0 0 0 0 0,0 0 0 0 0,0 0 0 0 0,0-1 0 0 0,0 1 0 0 0,1-1 0 0 0,-1 0-1 0 0,0-1 1 0 0,1 1 0 0 0,-1-1 0 0 0,0 0 0 0 0,1-1 0 0 0,-1 1 0 0 0,0-1 0 0 0,10-3 0 0 0,25-11-2578 0 0,-34 12 1392 0 0,-1 0 1 0 0,0-1-1 0 0,0 0 1 0 0,0 0 0 0 0,-1 0-1 0 0,0 0 1 0 0,1-1-1 0 0,3-6 1 0 0,13-13-5144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5801 0 0,'-5'5'738'0'0,"1"-1"0"0"0,0 1 0 0 0,0 0 0 0 0,0 1 0 0 0,0-1 0 0 0,1 1 0 0 0,0-1 0 0 0,-4 10 0 0 0,16-16 6902 0 0,19-13-4475 0 0,-21 11-2609 0 0,1 0-491 0 0,0 0 1 0 0,0 0-1 0 0,0 1 1 0 0,0 0-1 0 0,1 0 1 0 0,-1 1-1 0 0,1 0 0 0 0,-1 1 1 0 0,0 0-1 0 0,1 0 1 0 0,-1 0-1 0 0,1 1 1 0 0,-1 1-1 0 0,14 3 1 0 0,20 14-2139 0 0,-4 11-3340 0 0,-28-16-725 0 0,-10-13 5917 0 0,0-1 0 0 0,0 1 0 0 0,0-1-1 0 0,0 0 1 0 0,0 1 0 0 0,0-1 0 0 0,0 1-1 0 0,0-1 1 0 0,0 0 0 0 0,0 1-1 0 0,0-1 1 0 0,0 0 0 0 0,-1 1 0 0 0,1-1-1 0 0,0 1 1 0 0,0-1 0 0 0,0 0 0 0 0,-1 1-1 0 0,1-1 1 0 0,0 0 0 0 0,0 0 0 0 0,-1 1-1 0 0,1-1 1 0 0,0 0 0 0 0,-1 0-1 0 0,1 1 1 0 0,0-1 0 0 0,-1 0 0 0 0,1 0-1 0 0,0 0 1 0 0,-1 1 0 0 0,1-1 0 0 0,0 0-1 0 0,-1 0 1 0 0,-6 4-2549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 1760 0 0,'-11'2'478'0'0,"-2"5"10898"0"0,27-4-7498 0 0,44-1 1142 0 0,30-9-2929 0 0,16-1-1571 0 0,-135 38-712 0 0,21-20 149 0 0,0 0 0 0 0,1 1 1 0 0,0 1-1 0 0,1-1 0 0 0,0 1 1 0 0,0 0-1 0 0,-8 22 0 0 0,14-30 27 0 0,0 1 0 0 0,0-1 0 0 0,0 1 0 0 0,1 0 0 0 0,0 0 0 0 0,0 0 0 0 0,1 0 0 0 0,-1 0 0 0 0,1 0 0 0 0,0 0 0 0 0,0 0 0 0 0,1 0 0 0 0,-1 0 0 0 0,1 0 0 0 0,0 0-1 0 0,0-1 1 0 0,1 1 0 0 0,0 0 0 0 0,0 0 0 0 0,0-1 0 0 0,0 1 0 0 0,0-1 0 0 0,1 0 0 0 0,0 0 0 0 0,5 5 0 0 0,-7-7 23 0 0,0-1 0 0 0,0 0 0 0 0,1 1 0 0 0,-1-1 0 0 0,1 0 0 0 0,-1 0 0 0 0,1 0 0 0 0,0-1 0 0 0,-1 1 0 0 0,1 0 0 0 0,0-1-1 0 0,-1 1 1 0 0,1-1 0 0 0,0 1 0 0 0,0-1 0 0 0,0 0 0 0 0,-1 1 0 0 0,1-1 0 0 0,0 0 0 0 0,2-1 0 0 0,0 1 25 0 0,0-1 0 0 0,0 0-1 0 0,-1 0 1 0 0,1-1 0 0 0,0 1 0 0 0,0-1-1 0 0,-1 0 1 0 0,7-4 0 0 0,1-2 79 0 0,-1-1-1 0 0,1 0 1 0 0,-1 0 0 0 0,12-16-1 0 0,-20 22-67 0 0,1 0-1 0 0,0-1 1 0 0,-1 1-1 0 0,0-1 1 0 0,0 1-1 0 0,0-1 1 0 0,0 0-1 0 0,0 0 1 0 0,-1 0-1 0 0,0 0 1 0 0,1 0-1 0 0,-2 0 1 0 0,1 0 0 0 0,0 0-1 0 0,-1 0 1 0 0,0 0-1 0 0,0-1 1 0 0,0 1-1 0 0,0 0 1 0 0,-1 0-1 0 0,1 0 1 0 0,-1 0-1 0 0,0 0 1 0 0,-1 0-1 0 0,-1-5 1 0 0,-2 0-190 0 0,0 0 0 0 0,0 0 0 0 0,0 1 0 0 0,-13-14 0 0 0,-14-13-3751 0 0,-10-13-9170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13731 0 0,'1'56'13611'0'0,"0"5"-10518"0"0,0-43-3799 0 0,-2-1 0 0 0,0 1-1 0 0,-1-1 1 0 0,-1 1 0 0 0,0-1 0 0 0,-7 18 0 0 0,-11-6-859 0 0,9-21-1340 0 0,11-8 2699 0 0,1 0-1 0 0,0 0 0 0 0,-1-1 1 0 0,1 1-1 0 0,0 0 0 0 0,-1 0 0 0 0,1 0 1 0 0,0 0-1 0 0,-1 0 0 0 0,1-1 0 0 0,0 1 1 0 0,-1 0-1 0 0,1 0 0 0 0,0-1 1 0 0,0 1-1 0 0,-1 0 0 0 0,1 0 0 0 0,0-1 1 0 0,0 1-1 0 0,-1 0 0 0 0,1-1 0 0 0,0 1 1 0 0,0 0-1 0 0,0-1 0 0 0,0 1 1 0 0,0 0-1 0 0,-1-1 0 0 0,1 1 0 0 0,0 0 1 0 0,0-1-1 0 0,0 1 0 0 0,0 0 0 0 0,0-1 1 0 0,0 1-1 0 0,0-1 0 0 0,0 1 1 0 0,0-3-172 0 0,0 1 1 0 0,1 0 0 0 0,-1-1 0 0 0,0 1 0 0 0,0 0 0 0 0,1-1 0 0 0,0 1 0 0 0,-1 0 0 0 0,3-4 0 0 0,13-21 637 0 0,-11 20 642 0 0,0 1 0 0 0,1 0 0 0 0,-1 1 0 0 0,1-1 0 0 0,10-6 0 0 0,-10 9-606 0 0,-1 0 0 0 0,1 1 0 0 0,-1 0 0 0 0,1 0 0 0 0,0 1 0 0 0,0-1 0 0 0,0 1 0 0 0,0 1 0 0 0,0-1 0 0 0,0 1 0 0 0,0 0 0 0 0,10 1 0 0 0,-5 0-620 0 0,-1 1 0 0 0,1 0 1 0 0,0 1-1 0 0,-1 0 0 0 0,0 1 1 0 0,12 5-1 0 0,-38-5-12015 0 0,6-1 8597 0 0</inkml:trace>
  <inkml:trace contextRef="#ctx0" brushRef="#br0" timeOffset="1">16 314 4921 0 0,'-12'39'12707'0'0,"9"4"-7107"0"0,12 46-4494 0 0,-5-54-324 0 0,-3-29-733 0 0,-1 1 1 0 0,1-1-1 0 0,1 1 1 0 0,-1-1-1 0 0,1 1 0 0 0,0-1 1 0 0,1 0-1 0 0,4 9 0 0 0,-6-13-18 0 0,0-1-1 0 0,1 1 0 0 0,-1-1 1 0 0,1 0-1 0 0,-1 1 0 0 0,1-1 1 0 0,-1 0-1 0 0,1 0 0 0 0,0 0 1 0 0,-1 0-1 0 0,1 0 1 0 0,0-1-1 0 0,0 1 0 0 0,0 0 1 0 0,0-1-1 0 0,0 1 0 0 0,0-1 1 0 0,-1 0-1 0 0,1 0 0 0 0,0 0 1 0 0,0 0-1 0 0,0 0 0 0 0,0 0 1 0 0,0 0-1 0 0,0-1 0 0 0,0 1 1 0 0,0-1-1 0 0,0 1 0 0 0,0-1 1 0 0,0 0-1 0 0,-1 1 0 0 0,4-3 1 0 0,9-4-30 0 0,-1 0 1 0 0,0 0 0 0 0,21-17 0 0 0,12-13-5652 0 0,-44 35 4628 0 0,0 0-1 0 0,0-1 1 0 0,0 1 0 0 0,-1 0-1 0 0,1-1 1 0 0,0 1 0 0 0,-1-1-1 0 0,0 0 1 0 0,2-5 0 0 0,-1 5-123 0 0,6-14-5613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9050 0 0,'-3'4'1089'0'0,"-38"46"9027"0"0,23-29-7953 0 0,-32 27-1 0 0,47-45-2143 0 0,0 0 1 0 0,-1 0-1 0 0,1 0 0 0 0,1 1 1 0 0,-1-1-1 0 0,0 1 0 0 0,1-1 1 0 0,0 1-1 0 0,0 0 0 0 0,0 0 1 0 0,0 0-1 0 0,0 0 0 0 0,1 0 1 0 0,0 0-1 0 0,0 0 0 0 0,0 1 1 0 0,0-1-1 0 0,1 0 1 0 0,-1 1-1 0 0,1 4 0 0 0,1-3-29 0 0,1 0 0 0 0,-1 0 1 0 0,1 1-1 0 0,0-1 0 0 0,0 0 0 0 0,0-1 0 0 0,1 1 0 0 0,0 0 0 0 0,0-1 0 0 0,1 1 1 0 0,0-1-1 0 0,-1 0 0 0 0,7 5 0 0 0,-6-5-41 0 0,1 0 1 0 0,0 0-1 0 0,0 0 1 0 0,0-1-1 0 0,0 0 1 0 0,1 0-1 0 0,0-1 1 0 0,-1 1-1 0 0,1-1 1 0 0,0-1-1 0 0,1 1 1 0 0,6 1-1 0 0,-9-3 36 0 0,0-1 0 0 0,1 1 0 0 0,0-1 0 0 0,-1 0 0 0 0,1 0 0 0 0,-1-1 0 0 0,1 0 0 0 0,-1 1 0 0 0,0-1 0 0 0,1-1 0 0 0,-1 1 0 0 0,0-1 0 0 0,0 1 0 0 0,1-1 0 0 0,-2-1 0 0 0,1 1 0 0 0,0 0 0 0 0,6-6 0 0 0,2-2 28 0 0,-1-1 0 0 0,0 1 0 0 0,-1-2 0 0 0,0 0 0 0 0,0 0 0 0 0,-2 0 0 0 0,11-20 0 0 0,-14 24 11 0 0,-1 0 0 0 0,0 0-1 0 0,-1-1 1 0 0,0 1 0 0 0,0-1 0 0 0,-1 0-1 0 0,0 0 1 0 0,-1 0 0 0 0,0 0 0 0 0,0 0-1 0 0,-1 0 1 0 0,0 0 0 0 0,-2-16 0 0 0,1 23-12 0 0,1-1 1 0 0,-1 1 0 0 0,0 0 0 0 0,0-1-1 0 0,0 1 1 0 0,0 0 0 0 0,0 0 0 0 0,-1 0 0 0 0,1 0-1 0 0,-1 0 1 0 0,1 0 0 0 0,-1 0 0 0 0,0 0-1 0 0,0 1 1 0 0,0-1 0 0 0,0 0 0 0 0,0 1 0 0 0,0 0-1 0 0,0-1 1 0 0,0 1 0 0 0,-4-1 0 0 0,1 0 14 0 0,0 1 1 0 0,0 0-1 0 0,0 0 0 0 0,0 0 1 0 0,0 1-1 0 0,0 0 1 0 0,0-1-1 0 0,0 2 0 0 0,0-1 1 0 0,-8 2-1 0 0,6-1-106 0 0,1 1-1 0 0,0 0 0 0 0,-1 0 1 0 0,1 0-1 0 0,0 1 0 0 0,0 0 1 0 0,1 0-1 0 0,-8 5 0 0 0,11-6-83 0 0,-1 0 0 0 0,1 0 0 0 0,-1 0 0 0 0,1 0-1 0 0,0 0 1 0 0,0 1 0 0 0,0-1 0 0 0,0 1 0 0 0,0-1-1 0 0,1 1 1 0 0,-1 0 0 0 0,1 0 0 0 0,0 0 0 0 0,0 0-1 0 0,0 0 1 0 0,-1 4 0 0 0,1-4-270 0 0,1 0-1 0 0,0 0 1 0 0,-1-1 0 0 0,1 1-1 0 0,0 0 1 0 0,1 0 0 0 0,-1 0 0 0 0,0 0-1 0 0,1-1 1 0 0,0 1 0 0 0,-1 0-1 0 0,1 0 1 0 0,0-1 0 0 0,1 1-1 0 0,-1-1 1 0 0,0 1 0 0 0,1-1 0 0 0,-1 1-1 0 0,1-1 1 0 0,0 0 0 0 0,0 0-1 0 0,0 0 1 0 0,0 0 0 0 0,0 0 0 0 0,0 0-1 0 0,0 0 1 0 0,1-1 0 0 0,-1 1-1 0 0,1-1 1 0 0,-1 0 0 0 0,1 0-1 0 0,-1 0 1 0 0,1 0 0 0 0,0 0 0 0 0,0 0-1 0 0,-1-1 1 0 0,1 1 0 0 0,0-1-1 0 0,0 0 1 0 0,3 0 0 0 0,21 3-1964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6401 0 0,'-1'26'14061'0'0,"0"-6"-9878"0"0,-1 0-3397 0 0,-1 33-1214 0 0,1-14 225 0 0,-7 38 0 0 0,-9-4-5046 0 0,18-73 5228 0 0,-7 15-4482 0 0,7-15 4221 0 0,0 1 1 0 0,0-1 0 0 0,0 1-1 0 0,-1-1 1 0 0,1 0 0 0 0,0 1-1 0 0,-1-1 1 0 0,1 0-1 0 0,0 1 1 0 0,-1-1 0 0 0,1 0-1 0 0,-1 0 1 0 0,1 1 0 0 0,0-1-1 0 0,-1 0 1 0 0,1 0-1 0 0,-1 0 1 0 0,1 1 0 0 0,0-1-1 0 0,-1 0 1 0 0,1 0 0 0 0,-1 0-1 0 0,1 0 1 0 0,-1 0 0 0 0,1 0-1 0 0,-1 0 1 0 0,1 0-1 0 0,-1 0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3425 0 0,'-2'0'717'0'0,"0"0"0"0"0,0 0 0 0 0,1 1 0 0 0,-1-1 0 0 0,0 0 0 0 0,0 1 1 0 0,1 0-1 0 0,-1-1 0 0 0,1 1 0 0 0,-1 0 0 0 0,0 0 0 0 0,0 1 0 0 0,-19 18 4789 0 0,-12 33-357 0 0,23-35-3271 0 0,-1 3-1290 0 0,9-15-424 0 0,-1-1 0 0 0,1 0 0 0 0,-1 0 0 0 0,0 0 0 0 0,-1 0 0 0 0,1 0 0 0 0,-1 0 0 0 0,0-1 0 0 0,0 0 0 0 0,-7 6 1 0 0,33-35-347 0 0,2 11-728 0 0,1 0 1 0 0,40-14-1 0 0,-37 17-1678 0 0,-1-2 0 0 0,29-17 0 0 0,-5-5-6120 0 0,-67 68 21314 0 0,2-4-9658 0 0,-14 39 0 0 0,20-46-3100 0 0,-1 1 1 0 0,-1-2-1 0 0,-23 38 1 0 0,27-52 28 0 0,6-11 94 0 0,10-12 134 0 0,-6 14-85 0 0,-1-1-1 0 0,0 1 1 0 0,1 0 0 0 0,0 0 0 0 0,-1 0-1 0 0,1 0 1 0 0,0 1 0 0 0,0 0-1 0 0,0-1 1 0 0,0 1 0 0 0,0 1 0 0 0,0-1-1 0 0,8 0 1 0 0,1 2-369 0 0,1 0-1 0 0,-1 0 1 0 0,13 4-1 0 0,12 2-3540 0 0,-35-7 2974 0 0,-1 0 1 0 0,1 0-1 0 0,0 0 0 0 0,-1 0 0 0 0,1-1 0 0 0,0 1 0 0 0,-1-1 1 0 0,1 1-1 0 0,-1-1 0 0 0,4-1 0 0 0,8-4-6360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3:0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9218 0 0,'0'0'325'0'0,"0"-1"0"0"0,0 1 0 0 0,0-1 0 0 0,0 1-1 0 0,0-1 1 0 0,0 1 0 0 0,0-1 0 0 0,1 0 0 0 0,-1 1 0 0 0,0-1 0 0 0,0 1 0 0 0,1-1 0 0 0,-1 1 0 0 0,0 0 0 0 0,1-1-1 0 0,-1 1 1 0 0,0-1 0 0 0,1 1 0 0 0,-1-1 0 0 0,0 1 0 0 0,1 0 0 0 0,-1-1 0 0 0,1 1 0 0 0,-1 0 0 0 0,1 0-1 0 0,-1-1 1 0 0,1 1 0 0 0,-1 0 0 0 0,1 0 0 0 0,-1 0 0 0 0,2-1 0 0 0,8 15 3073 0 0,2 29-2342 0 0,-4 12-543 0 0,2 78-1 0 0,-9-84-1578 0 0,3 0 0 0 0,13 66-1 0 0,-9-99-476 0 0,-1-24 708 0 0,2-32 403 0 0,-8 34 420 0 0,3-13-117 0 0,-3 7 228 0 0,1 0 0 0 0,1 0 1 0 0,0 1-1 0 0,1-1 1 0 0,7-14-1 0 0,-9 23-70 0 0,-1 1 0 0 0,0 0 0 0 0,1-1 0 0 0,0 1 0 0 0,-1 0 0 0 0,1 0 0 0 0,0 0 0 0 0,0 0 0 0 0,0 1 0 0 0,1-1 0 0 0,-1 0 0 0 0,0 1 0 0 0,0 0 1 0 0,1-1-1 0 0,-1 1 0 0 0,1 0 0 0 0,-1 0 0 0 0,1 0 0 0 0,0 1 0 0 0,-1-1 0 0 0,1 1 0 0 0,0-1 0 0 0,0 1 0 0 0,-1 0 0 0 0,1 0 0 0 0,0 0 0 0 0,-1 0 0 0 0,1 1 0 0 0,4 0 0 0 0,24 11-170 0 0,4 1-3418 0 0,-13-14-5709 0 0,-14-2 4033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70 15955 0 0,'-62'42'9458'0'0,"37"-21"-8726"0"0,1 2 1 0 0,1 0-1 0 0,-30 39 0 0 0,49-56-701 0 0,-1 0 1 0 0,1 0-1 0 0,0 1 0 0 0,0-1 1 0 0,1 1-1 0 0,0 0 0 0 0,0 0 1 0 0,0 0-1 0 0,1 0 0 0 0,-2 12 1 0 0,4-15-42 0 0,0 1 1 0 0,0 0 0 0 0,1-1 0 0 0,-1 1 0 0 0,1 0 0 0 0,0-1 0 0 0,0 1-1 0 0,1-1 1 0 0,-1 1 0 0 0,1-1 0 0 0,0 0 0 0 0,0 0 0 0 0,1 0 0 0 0,-1 0-1 0 0,1 0 1 0 0,0 0 0 0 0,0-1 0 0 0,4 5 0 0 0,-1-2-84 0 0,0 0 1 0 0,0-1-1 0 0,1 1 1 0 0,0-1 0 0 0,0 0-1 0 0,1-1 1 0 0,-1 0-1 0 0,1 0 1 0 0,0-1-1 0 0,0 0 1 0 0,0 0 0 0 0,13 2-1 0 0,-16-4 75 0 0,-1 0 0 0 0,0-1 0 0 0,0 1 0 0 0,1-1 0 0 0,-1-1 0 0 0,0 1 0 0 0,1 0-1 0 0,-1-1 1 0 0,0 0 0 0 0,0 0 0 0 0,0 0 0 0 0,0 0 0 0 0,0-1 0 0 0,0 0 0 0 0,0 0 0 0 0,0 0 0 0 0,-1 0 0 0 0,1 0 0 0 0,-1-1 0 0 0,1 1 0 0 0,-1-1-1 0 0,0 0 1 0 0,0 0 0 0 0,0-1 0 0 0,-1 1 0 0 0,5-7 0 0 0,0-2-1 0 0,-1 1 0 0 0,-1-1 1 0 0,0 0-1 0 0,-1 0 0 0 0,0-1 0 0 0,-1 1 0 0 0,0-1 1 0 0,-1 0-1 0 0,-1 0 0 0 0,0-14 0 0 0,-2-14-240 0 0,-11-75 0 0 0,9 97 257 0 0,4 24-49 0 0,0-1 1 0 0,0 0-1 0 0,0 1 0 0 0,1-1 0 0 0,-1 0 0 0 0,1 0 1 0 0,0 1-1 0 0,1-2 0 0 0,-1 1 0 0 0,1 0 0 0 0,-1 0 1 0 0,1-1-1 0 0,0 1 0 0 0,1-1 0 0 0,-1 0 0 0 0,6 4 1 0 0,-6-5 53 0 0,0 0 0 0 0,0-1 0 0 0,-1 0 0 0 0,1 1 0 0 0,0-1 0 0 0,0 0 0 0 0,0 0 0 0 0,1-1 0 0 0,-1 1 0 0 0,0-1 1 0 0,0 1-1 0 0,0-1 0 0 0,0 0 0 0 0,1 0 0 0 0,-1-1 0 0 0,0 1 0 0 0,0-1 0 0 0,0 1 0 0 0,0-1 0 0 0,0 0 1 0 0,0 0-1 0 0,0 0 0 0 0,0-1 0 0 0,0 1 0 0 0,0-1 0 0 0,4-3 0 0 0,2-2-311 0 0,0 0 0 0 0,-1-1 1 0 0,0 0-1 0 0,-1-1 0 0 0,0 1 0 0 0,7-11 0 0 0,33-59-1743 0 0,-42 70 2204 0 0,2-5 656 0 0,-9 17 1064 0 0,-10 24-194 0 0,0 28-1338 0 0,2 0-1 0 0,-3 66 1 0 0,10 35-2938 0 0,3-150 2020 0 0,3 34-3566 0 0,4-16-3728 0 0,0-15 478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96 15755 0 0,'0'-1'419'0'0,"0"0"-1"0"0,-1-1 1 0 0,1 1-1 0 0,-1 0 1 0 0,0 0-1 0 0,1 0 1 0 0,-1 0-1 0 0,0 0 1 0 0,0 0-1 0 0,1 0 1 0 0,-1 0-1 0 0,0 0 1 0 0,0 0-1 0 0,0 0 1 0 0,0 0-1 0 0,0 1 1 0 0,0-1-1 0 0,-1 0 1 0 0,1 1-1 0 0,0-1 0 0 0,0 1 1 0 0,0-1-1 0 0,-3 1 1 0 0,3 0-284 0 0,-1 0 1 0 0,1 1-1 0 0,0-1 1 0 0,-1 1-1 0 0,1-1 1 0 0,0 1-1 0 0,0-1 1 0 0,0 1-1 0 0,-1 0 1 0 0,1 0-1 0 0,0 0 1 0 0,0 0-1 0 0,0 0 1 0 0,0 0-1 0 0,0 0 0 0 0,1 0 1 0 0,-1 0-1 0 0,-1 2 1 0 0,-4 7-109 0 0,1 0 1 0 0,-1 1-1 0 0,-6 21 0 0 0,7-16 20 0 0,0 0 0 0 0,1 0 0 0 0,1 0 0 0 0,-1 23 0 0 0,3-31-98 0 0,1-1 0 0 0,0 1 1 0 0,1-1-1 0 0,0 1 0 0 0,0-1 0 0 0,0 1 0 0 0,1-1 1 0 0,0 1-1 0 0,1-1 0 0 0,0 0 0 0 0,6 13 0 0 0,-8-19 40 0 0,0 1-1 0 0,0-1 0 0 0,0 1 1 0 0,0-1-1 0 0,0 0 0 0 0,1 1 1 0 0,-1-1-1 0 0,0 0 0 0 0,0 0 0 0 0,1 0 1 0 0,-1 0-1 0 0,1 0 0 0 0,-1 0 1 0 0,1-1-1 0 0,-1 1 0 0 0,1 0 1 0 0,0-1-1 0 0,-1 1 0 0 0,1-1 1 0 0,0 1-1 0 0,2-1 0 0 0,-1 0-18 0 0,-1 0-1 0 0,1-1 0 0 0,0 1 0 0 0,0-1 1 0 0,-1 0-1 0 0,1 1 0 0 0,-1-1 1 0 0,1 0-1 0 0,0-1 0 0 0,-1 1 1 0 0,0 0-1 0 0,4-3 0 0 0,1-1-35 0 0,0-1 0 0 0,-1 0 0 0 0,1-1 0 0 0,-1 1 0 0 0,-1-1 0 0 0,1 0 0 0 0,5-10 0 0 0,-5 6 63 0 0,0-1 1 0 0,0 0-1 0 0,-1 0 0 0 0,-1 0 1 0 0,0 0-1 0 0,-1 0 0 0 0,2-17 1 0 0,-4 22 1 0 0,0 1 0 0 0,-1 0 1 0 0,0 0-1 0 0,-1 0 0 0 0,0-1 0 0 0,0 1 1 0 0,0 0-1 0 0,0 0 0 0 0,-1 0 0 0 0,0 0 1 0 0,0 0-1 0 0,-1 1 0 0 0,1-1 0 0 0,-1 1 1 0 0,-1-1-1 0 0,1 1 0 0 0,-5-5 0 0 0,-3-2-191 0 0,0 0-1 0 0,-1 1 1 0 0,0 0-1 0 0,-1 1 1 0 0,-19-12-1 0 0,20 18-322 0 0,9 7-2744 0 0,3-1 2771 0 0,0-1 0 0 0,1 0 0 0 0,-1 0 0 0 0,0 0 0 0 0,1 0 0 0 0,-1 0 0 0 0,1 0 0 0 0,0 0 0 0 0,-1 0 0 0 0,1 0 0 0 0,0 0 0 0 0,-1 0 0 0 0,1 0 0 0 0,0-1 0 0 0,1 2 0 0 0,7 6-4065 0 0,4 1-1580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9010 0 0,'5'0'11889'0'0,"-1"9"-8346"0"0,-1 10-2517 0 0,-1 60-1989 0 0,-10 127 0 0 0,0-187-704 0 0,4-17-960 0 0,3-13-93 0 0,3-12 2049 0 0,1 1 0 0 0,1-1 1 0 0,10-29-1 0 0,-11 41 1018 0 0,1-1 0 0 0,1 1 0 0 0,0 0 0 0 0,0 0 0 0 0,1 0 0 0 0,1 1 0 0 0,14-19 0 0 0,-17 26-229 0 0,-1 0 1 0 0,1 0-1 0 0,0 1 1 0 0,0 0-1 0 0,0-1 1 0 0,0 1-1 0 0,0 1 1 0 0,0-1-1 0 0,1 1 1 0 0,-1-1-1 0 0,0 1 1 0 0,7 0-1 0 0,-8 0-158 0 0,0 1-1 0 0,0-1 0 0 0,0 1 1 0 0,0 0-1 0 0,1 0 1 0 0,-1 0-1 0 0,0 1 0 0 0,0-1 1 0 0,0 1-1 0 0,0 0 0 0 0,0-1 1 0 0,0 1-1 0 0,0 1 0 0 0,0-1 1 0 0,0 0-1 0 0,0 1 0 0 0,-1-1 1 0 0,4 4-1 0 0,-5-5-69 0 0,-1 0 0 0 0,0 1 0 0 0,1-1 0 0 0,-1 0 0 0 0,0 1-1 0 0,0-1 1 0 0,1 1 0 0 0,-1-1 0 0 0,0 0 0 0 0,0 1 0 0 0,1-1 0 0 0,-1 1 0 0 0,0-1 0 0 0,0 1-1 0 0,0-1 1 0 0,0 1 0 0 0,0-1 0 0 0,0 1 0 0 0,0-1 0 0 0,0 1 0 0 0,0-1 0 0 0,0 1 0 0 0,0-1 0 0 0,0 1-1 0 0,0-1 1 0 0,0 0 0 0 0,0 1 0 0 0,-1-1 0 0 0,1 1 0 0 0,0-1 0 0 0,0 1 0 0 0,-1-1 0 0 0,1 1-1 0 0,0-1 1 0 0,0 0 0 0 0,-1 1 0 0 0,1-1 0 0 0,0 0 0 0 0,-1 1 0 0 0,-17 11-6134 0 0,15-10 5282 0 0,-8 6-3097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13459 0 0,'10'-5'4929'0'0,"3"0"-1760"0"0,5-3-1337 0 0,3 1-888 0 0,-2 2-448 0 0,3 0-256 0 0,-2 1-184 0 0,0-2-72 0 0,-3 3-64 0 0,0-1-328 0 0,1 0-568 0 0,-2 1-1016 0 0,-3-3-1489 0 0,-3 0-1496 0 0,-16-15-1104 0 0,12 11 727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 6449 0 0,'-7'-3'1270'0'0,"1"1"0"0"0,-1 0-1 0 0,0 1 1 0 0,0 0-1 0 0,-1 0 1 0 0,1 0 0 0 0,0 1-1 0 0,0 0 1 0 0,-7 1-1 0 0,22 3 3991 0 0,10-1-4826 0 0,17 0-382 0 0,0 2 1 0 0,1 1 0 0 0,-2 1 0 0 0,44 16 0 0 0,-8 2-3496 0 0,-1 4-5022 0 0,-63-27 6706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27 4249 0 0,'-29'27'8827'0'0,"28"-26"-8488"0"0,0 0 1 0 0,0 0 0 0 0,0 0 0 0 0,1 1 0 0 0,-1-1 0 0 0,0 0 0 0 0,0 0 0 0 0,1 1-1 0 0,-1-1 1 0 0,0 0 0 0 0,1 1 0 0 0,-1-1 0 0 0,1 1 0 0 0,0-1 0 0 0,0 0 0 0 0,-1 1 0 0 0,1-1-1 0 0,0 1 1 0 0,0-1 0 0 0,0 1 0 0 0,0-1 0 0 0,1 1 0 0 0,-1-1 0 0 0,1 2 0 0 0,-1-2-255 0 0,1-1 0 0 0,0 1 0 0 0,0 0 0 0 0,0-1 0 0 0,-1 1 0 0 0,1-1 0 0 0,0 1 0 0 0,0-1 0 0 0,0 1 0 0 0,0-1 0 0 0,0 0 0 0 0,0 1 0 0 0,0-1 0 0 0,0 0 0 0 0,0 0 0 0 0,0 0 1 0 0,0 0-1 0 0,0 0 0 0 0,0 0 0 0 0,0 0 0 0 0,2 0 0 0 0,29-5 795 0 0,-15 2-543 0 0,27 5-124 0 0,-36-1-190 0 0,-1 0 0 0 0,1 0 0 0 0,-1-1 0 0 0,1 0 0 0 0,0 0 0 0 0,-1-1 0 0 0,1 0 0 0 0,-1 0-1 0 0,0-1 1 0 0,1 0 0 0 0,12-5 0 0 0,-64 28 437 0 0,17-1-494 0 0,1 1-1 0 0,-29 31 0 0 0,48-45 14 0 0,0 1 1 0 0,1-1-1 0 0,0 1 1 0 0,0 1-1 0 0,1-1 0 0 0,0 1 1 0 0,0 0-1 0 0,1 0 1 0 0,0 0-1 0 0,1 1 1 0 0,0-1-1 0 0,-2 12 0 0 0,4-18 21 0 0,1-1-1 0 0,0 1 1 0 0,0-1-1 0 0,0 1 1 0 0,0-1-1 0 0,0 1 1 0 0,0-1-1 0 0,1 0 1 0 0,-1 1-1 0 0,1-1 0 0 0,0 1 1 0 0,-1-1-1 0 0,1 0 1 0 0,0 1-1 0 0,0-1 1 0 0,1 0-1 0 0,-1 0 1 0 0,0 0-1 0 0,1 0 1 0 0,-1 0-1 0 0,1 0 1 0 0,0 0-1 0 0,0 0 0 0 0,0-1 1 0 0,0 1-1 0 0,0-1 1 0 0,0 1-1 0 0,0-1 1 0 0,0 0-1 0 0,0 0 1 0 0,1 0-1 0 0,-1 0 1 0 0,0 0-1 0 0,1 0 1 0 0,-1-1-1 0 0,1 1 0 0 0,3-1 1 0 0,1 1 22 0 0,1 0 0 0 0,0-1 1 0 0,-1 0-1 0 0,1-1 0 0 0,0 1 1 0 0,-1-1-1 0 0,1-1 0 0 0,-1 0 0 0 0,1 0 1 0 0,-1 0-1 0 0,8-4 0 0 0,-6 1 4 0 0,1 0 0 0 0,-1-1 0 0 0,0 0-1 0 0,0-1 1 0 0,0 1 0 0 0,-1-2 0 0 0,0 1 0 0 0,-1-1-1 0 0,1-1 1 0 0,-2 1 0 0 0,9-14 0 0 0,-12 17-37 0 0,0 0 1 0 0,-1 0-1 0 0,0 0 1 0 0,0 0 0 0 0,0 0-1 0 0,-1 0 1 0 0,0-1-1 0 0,0 1 1 0 0,0-1 0 0 0,0 1-1 0 0,-1-1 1 0 0,0 1-1 0 0,0-1 1 0 0,-1 1 0 0 0,1-1-1 0 0,-1 1 1 0 0,0 0-1 0 0,-1-1 1 0 0,1 1-1 0 0,-1 0 1 0 0,0 0 0 0 0,0 0-1 0 0,-1 0 1 0 0,-4-6-1 0 0,-7-8-649 0 0,-14-21-1354 0 0,28 39 1661 0 0,-1-1 0 0 0,0 0 0 0 0,0 0 1 0 0,1 1-1 0 0,-1-1 0 0 0,1 0 1 0 0,0 0-1 0 0,-1 0 0 0 0,1 0 0 0 0,0 0 1 0 0,0 0-1 0 0,0-2 0 0 0,1 3-159 0 0,-1-1 0 0 0,1 1 0 0 0,-1 0 0 0 0,1 0 0 0 0,0-1 0 0 0,-1 1-1 0 0,1 0 1 0 0,0 0 0 0 0,0 0 0 0 0,0 0 0 0 0,0 0 0 0 0,0 0 0 0 0,0 0 0 0 0,0 0 0 0 0,0 0-1 0 0,0 0 1 0 0,0 0 0 0 0,0 1 0 0 0,1-1 0 0 0,-1 1 0 0 0,0-1 0 0 0,0 1 0 0 0,3-1-1 0 0,37-7-3531 0 0,-13 4 5767 0 0,-19 1 617 0 0,-1 0-492 0 0,0 1 0 0 0,0-1 0 0 0,-1 2 0 0 0,1-1 0 0 0,1 1 0 0 0,12 0 0 0 0,-19 1-1707 0 0,1 0-1 0 0,-1 1 1 0 0,0-1 0 0 0,0 1 0 0 0,0 0-1 0 0,0-1 1 0 0,-1 1 0 0 0,1 0 0 0 0,0 0-1 0 0,0 0 1 0 0,0 1 0 0 0,-1-1 0 0 0,1 0-1 0 0,-1 1 1 0 0,1-1 0 0 0,-1 1 0 0 0,1-1-1 0 0,-1 1 1 0 0,0 0 0 0 0,0-1 0 0 0,0 1-1 0 0,0 0 1 0 0,0 0 0 0 0,0 0 0 0 0,0 0-1 0 0,-1 0 1 0 0,1 0 0 0 0,-1 0 0 0 0,1 0-1 0 0,-1 0 1 0 0,0 4 0 0 0,1 7-59 0 0,0 1-1 0 0,-2 0 1 0 0,1 0 0 0 0,-2 0 0 0 0,0 0-1 0 0,-1 0 1 0 0,0-1 0 0 0,-6 15-1 0 0,-8 46-36 0 0,17-76-35 0 0,1-1-1 0 0,0 1 1 0 0,0 0 0 0 0,1-1-1 0 0,-1 1 1 0 0,0 0-1 0 0,1 0 1 0 0,0 0 0 0 0,-1 0-1 0 0,1 0 1 0 0,0 0-1 0 0,0 0 1 0 0,0 0 0 0 0,0 1-1 0 0,0-1 1 0 0,0 1-1 0 0,0-1 1 0 0,1 1 0 0 0,-1 0-1 0 0,1 0 1 0 0,-1 0-1 0 0,1 0 1 0 0,-1 1 0 0 0,1-1-1 0 0,4 0 1 0 0,35-5-2492 0 0,-2 7-3646 0 0,-19-5 623 0 0,-20 4 5308 0 0,-1 0-1 0 0,1 0 0 0 0,-1-1 1 0 0,1 1-1 0 0,-1 0 1 0 0,1 0-1 0 0,-1 0 1 0 0,1-1-1 0 0,-1 1 1 0 0,1 0-1 0 0,-1-1 1 0 0,1 1-1 0 0,-1 0 1 0 0,0-1-1 0 0,1 1 1 0 0,-1-1-1 0 0,0 1 0 0 0,1 0 1 0 0,-1-1-1 0 0,0 1 1 0 0,1-1-1 0 0,-1 1 1 0 0,0-1-1 0 0,0 1 1 0 0,0-1-1 0 0,1 1 1 0 0,-1-1-1 0 0,0 0 1 0 0,0 1-1 0 0,0-1 1 0 0,0 1-1 0 0,0-1 0 0 0,0 1 1 0 0,0-1-1 0 0,0 1 1 0 0,-1-2-1 0 0,1 2 152 0 0,-1 0-1 0 0,1-1 1 0 0,-1 1 0 0 0,1 0-1 0 0,-1 0 1 0 0,0 0-1 0 0,1-1 1 0 0,-1 1-1 0 0,0 0 1 0 0,1 0-1 0 0,-1 0 1 0 0,0 0-1 0 0,1 0 1 0 0,-1 0 0 0 0,1 0-1 0 0,-1 1 1 0 0,0-1-1 0 0,1 0 1 0 0,-1 0-1 0 0,0 0 1 0 0,1 1-1 0 0,-1-1 1 0 0,1 0 0 0 0,-1 1-1 0 0,0-1 1 0 0,-22 11 718 0 0,18-8-522 0 0,-9 3 764 0 0,0 2 0 0 0,0-1-1 0 0,1 2 1 0 0,0 0 0 0 0,0 0 0 0 0,1 2 0 0 0,1-1-1 0 0,-1 1 1 0 0,-12 18 0 0 0,18-21-311 0 0,0 0 0 0 0,1 1-1 0 0,0 0 1 0 0,1 0 0 0 0,0 0 0 0 0,0 0 0 0 0,1 1-1 0 0,0 0 1 0 0,1-1 0 0 0,0 1 0 0 0,0 0-1 0 0,1 0 1 0 0,0 0 0 0 0,1 1 0 0 0,1 15 0 0 0,1-12-365 0 0,-2-6-137 0 0,1 0 1 0 0,0 0-1 0 0,0 1 0 0 0,1-1 0 0 0,0 0 0 0 0,1-1 1 0 0,5 14-1 0 0,-8-20-74 0 0,0-1-1 0 0,0 0 1 0 0,0 0 0 0 0,1 0-1 0 0,-1 1 1 0 0,0-1 0 0 0,0 0 0 0 0,0 0-1 0 0,0 0 1 0 0,0 1 0 0 0,1-1-1 0 0,-1 0 1 0 0,0 0 0 0 0,0 0 0 0 0,0 0-1 0 0,1 0 1 0 0,-1 0 0 0 0,0 0-1 0 0,0 1 1 0 0,0-1 0 0 0,1 0 0 0 0,-1 0-1 0 0,0 0 1 0 0,0 0 0 0 0,1 0-1 0 0,-1 0 1 0 0,0 0 0 0 0,0 0 0 0 0,0 0-1 0 0,1 0 1 0 0,-1 0 0 0 0,0 0-1 0 0,0 0 1 0 0,1 0 0 0 0,-1 0 0 0 0,0-1-1 0 0,0 1 1 0 0,0 0 0 0 0,1 0-1 0 0,-1 0 1 0 0,0 0 0 0 0,0 0 0 0 0,0 0-1 0 0,1-1 1 0 0,-1 1 0 0 0,9-13 935 0 0,4-18-53 0 0,-13 31-909 0 0,3-9 29 0 0,0 1 0 0 0,1-1 0 0 0,0 1 0 0 0,0 0 0 0 0,1 0-1 0 0,0 1 1 0 0,0 0 0 0 0,11-11 0 0 0,-12 14-37 0 0,0 0 1 0 0,1 0-1 0 0,-1 1 1 0 0,1 0-1 0 0,0-1 1 0 0,0 2-1 0 0,0-1 1 0 0,0 1-1 0 0,0 0 1 0 0,0 0-1 0 0,1 0 1 0 0,-1 0-1 0 0,1 1 1 0 0,11-1-1 0 0,-15 2 7 0 0,0 0-1 0 0,0 0 1 0 0,0 0 0 0 0,0 1-1 0 0,0-1 1 0 0,0 1-1 0 0,-1-1 1 0 0,1 1 0 0 0,0 0-1 0 0,0-1 1 0 0,0 1 0 0 0,0 0-1 0 0,-1 0 1 0 0,1 0-1 0 0,0 1 1 0 0,-1-1 0 0 0,1 0-1 0 0,-1 1 1 0 0,0-1-1 0 0,1 1 1 0 0,-1-1 0 0 0,0 1-1 0 0,0-1 1 0 0,0 1 0 0 0,0 0-1 0 0,0 0 1 0 0,0 0-1 0 0,0-1 1 0 0,-1 1 0 0 0,1 0-1 0 0,-1 0 1 0 0,1 0-1 0 0,-1 0 1 0 0,0 0 0 0 0,0 0-1 0 0,0 0 1 0 0,0 3 0 0 0,0-1 16 0 0,0 1 1 0 0,0-1 0 0 0,0 0 0 0 0,0 0 0 0 0,-1 1 0 0 0,0-1 0 0 0,0 0 0 0 0,0 0 0 0 0,-1 0-1 0 0,1 0 1 0 0,-1 0 0 0 0,0-1 0 0 0,0 1 0 0 0,0 0 0 0 0,0-1 0 0 0,-1 1 0 0 0,-3 3 0 0 0,0-3 73 0 0,-1 0 1 0 0,0-1 0 0 0,0 1-1 0 0,0-1 1 0 0,0-1 0 0 0,-1 1-1 0 0,1-1 1 0 0,-1 0 0 0 0,1-1 0 0 0,-1 0-1 0 0,-9 0 1 0 0,9 0-48 0 0,0-1 0 0 0,0 1 0 0 0,0 1 0 0 0,0 0 1 0 0,0 0-1 0 0,0 0 0 0 0,1 1 0 0 0,-1 0 0 0 0,-11 7 0 0 0,18-9-28 0 0,1-1 0 0 0,-1 1 0 0 0,0-1 0 0 0,1 1 0 0 0,-1 0 0 0 0,0-1 0 0 0,1 1 1 0 0,-1 0-1 0 0,1-1 0 0 0,-1 1 0 0 0,1 0 0 0 0,0 0 0 0 0,-1-1 0 0 0,1 1 0 0 0,0 0 0 0 0,-1 0 0 0 0,1 0 0 0 0,0-1 0 0 0,0 1 0 0 0,0 0 0 0 0,0 0 0 0 0,0 0 0 0 0,0 0 0 0 0,0 0 0 0 0,0-1 0 0 0,0 1 0 0 0,0 0 0 0 0,0 0 0 0 0,1 0 0 0 0,-1 0 0 0 0,0-1 0 0 0,1 1 0 0 0,-1 0 0 0 0,0 0 0 0 0,1 0 1 0 0,-1-1-1 0 0,1 1 0 0 0,-1 0 0 0 0,1-1 0 0 0,0 1 0 0 0,-1 0 0 0 0,1-1 0 0 0,-1 1 0 0 0,1-1 0 0 0,0 1 0 0 0,0-1 0 0 0,-1 1 0 0 0,2-1 0 0 0,4 4-20 0 0,0 0 0 0 0,-1 0 1 0 0,1-1-1 0 0,11 5 0 0 0,17 0-296 0 0,-1 0-1 0 0,1-2 1 0 0,0-2 0 0 0,64 1-1 0 0,-84-5-16 0 0,-8 0-311 0 0,0 0-1 0 0,1 0 1 0 0,-1-1-1 0 0,0 1 1 0 0,8-3 0 0 0,13-9-10818 0 0,-18 10 4868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26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289 230 10058 0 0,'-2'-2'508'0'0,"0"0"-1"0"0,0 0 1 0 0,0 0 0 0 0,0 1-1 0 0,0-1 1 0 0,0 1-1 0 0,0-1 1 0 0,-1 1 0 0 0,1 0-1 0 0,0-1 1 0 0,-1 1-1 0 0,1 1 1 0 0,-1-1 0 0 0,0 0-1 0 0,1 1 1 0 0,-4-1 0 0 0,2 1-324 0 0,0 1 1 0 0,1-1 0 0 0,-1 1-1 0 0,0 0 1 0 0,1 1 0 0 0,-1-1 0 0 0,1 0-1 0 0,0 1 1 0 0,-1 0 0 0 0,1 0 0 0 0,-4 3-1 0 0,-31 19 887 0 0,19-12-471 0 0,-34 26 0 0 0,47-32-576 0 0,0 0 1 0 0,0 0-1 0 0,0 0 1 0 0,1 1-1 0 0,0 0 1 0 0,1 0 0 0 0,-1 0-1 0 0,-5 14 1 0 0,2 0-4 0 0,1-1 0 0 0,0 2 0 0 0,-4 32 0 0 0,9-45-35 0 0,1 0-1 0 0,0 0 0 0 0,1 0 0 0 0,0 1 1 0 0,0-1-1 0 0,1 0 0 0 0,1 0 1 0 0,-1 1-1 0 0,1-1 0 0 0,1 0 0 0 0,3 8 1 0 0,-3-11 3 0 0,1-1 1 0 0,-1 1-1 0 0,1-1 1 0 0,1 0-1 0 0,-1-1 1 0 0,1 1-1 0 0,-1-1 1 0 0,1 0-1 0 0,0 0 1 0 0,1 0-1 0 0,-1-1 1 0 0,1 0-1 0 0,0 0 1 0 0,0 0-1 0 0,-1-1 1 0 0,2 1 0 0 0,-1-2-1 0 0,0 1 1 0 0,12 1-1 0 0,-1 0 19 0 0,-1-2 0 0 0,1 1 0 0 0,0-2 0 0 0,-1 0 0 0 0,1-2 0 0 0,25-4 0 0 0,-22 2 69 0 0,-1-1 0 0 0,0-2-1 0 0,-1 1 1 0 0,1-2-1 0 0,-1-1 1 0 0,-1 0 0 0 0,0-1-1 0 0,0-1 1 0 0,-1 0 0 0 0,0-1-1 0 0,-1-1 1 0 0,-1-1 0 0 0,20-22-1 0 0,-24 24 39 0 0,-2 0 0 0 0,1-1 0 0 0,-1 1 1 0 0,-1-1-1 0 0,-1-1 0 0 0,1 0 0 0 0,-2 0 0 0 0,0 0 0 0 0,-1 0 0 0 0,0-1 0 0 0,-1 1 0 0 0,-1-1 0 0 0,-1 0 0 0 0,0 0 0 0 0,0 0 0 0 0,-1 0 0 0 0,-1 0 1 0 0,-5-22-1 0 0,3 23-38 0 0,0 1 0 0 0,-1-1 0 0 0,-1 1 0 0 0,0 0 1 0 0,-1 1-1 0 0,0-1 0 0 0,-1 1 0 0 0,0 1 0 0 0,-1-1 1 0 0,0 1-1 0 0,-1 0 0 0 0,-10-9 0 0 0,11 13-64 0 0,0 0 0 0 0,-1 0 0 0 0,1 1 0 0 0,-1 0 0 0 0,-1 1 0 0 0,1 0 0 0 0,-1 1-1 0 0,0-1 1 0 0,0 2 0 0 0,0-1 0 0 0,0 2 0 0 0,0-1 0 0 0,-1 1 0 0 0,1 1 0 0 0,-1 0 0 0 0,-11 1 0 0 0,7 0-93 0 0,1 1 1 0 0,-1 1 0 0 0,1 0 0 0 0,-1 1 0 0 0,-20 7-1 0 0,30-8-140 0 0,0 0 0 0 0,0 0-1 0 0,0 0 1 0 0,0 1-1 0 0,1-1 1 0 0,-1 1-1 0 0,1 0 1 0 0,0 1-1 0 0,0-1 1 0 0,0 1-1 0 0,0-1 1 0 0,0 1 0 0 0,1 1-1 0 0,0-1 1 0 0,0 0-1 0 0,0 1 1 0 0,0-1-1 0 0,-2 8 1 0 0,2-3-1689 0 0,1-1 1 0 0,0 1 0 0 0,0 0-1 0 0,0 18 1 0 0,3 8-6398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2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172 273 5129 0 0,'-4'-4'1052'0'0,"-1"1"0"0"0,1-1-1 0 0,-1 1 1 0 0,0 0 0 0 0,0 0 0 0 0,-1 0 0 0 0,1 1-1 0 0,0-1 1 0 0,-1 1 0 0 0,0 1 0 0 0,1-1-1 0 0,-1 1 1 0 0,-7-1 0 0 0,9 2-848 0 0,1 1 1 0 0,0-1-1 0 0,0 0 1 0 0,0 1-1 0 0,0 0 1 0 0,0 0-1 0 0,0 0 1 0 0,0 0-1 0 0,0 0 1 0 0,0 0-1 0 0,0 1 1 0 0,0-1-1 0 0,1 1 1 0 0,-1 0-1 0 0,1 0 1 0 0,-1 0-1 0 0,1 0 1 0 0,0 1-1 0 0,0-1 0 0 0,0 0 1 0 0,0 1-1 0 0,0 0 1 0 0,0-1-1 0 0,1 1 1 0 0,-1 0-1 0 0,0 3 1 0 0,-2 1-116 0 0,1 1 0 0 0,-1-1 1 0 0,2 1-1 0 0,-1 0 0 0 0,1 0 0 0 0,0 0 1 0 0,-1 15-1 0 0,3-18-95 0 0,1 0 1 0 0,-1 0-1 0 0,1 0 1 0 0,0 0 0 0 0,1 0-1 0 0,-1 0 1 0 0,1 0-1 0 0,0-1 1 0 0,0 1-1 0 0,0 0 1 0 0,0-1-1 0 0,1 0 1 0 0,6 8-1 0 0,4 5-4 0 0,1-1 0 0 0,0-1-1 0 0,1 0 1 0 0,1 0 0 0 0,1-2-1 0 0,-1 0 1 0 0,2-1 0 0 0,0-1-1 0 0,1-1 1 0 0,-1 0 0 0 0,32 10-1 0 0,-44-18 11 0 0,1 0 0 0 0,0-1 0 0 0,0 0-1 0 0,0 0 1 0 0,0-1 0 0 0,0 0 0 0 0,0 0 0 0 0,0-1-1 0 0,0 0 1 0 0,0 0 0 0 0,0 0 0 0 0,0-1-1 0 0,-1 0 1 0 0,1-1 0 0 0,-1 1 0 0 0,1-1 0 0 0,-1 0-1 0 0,0-1 1 0 0,0 1 0 0 0,0-1 0 0 0,-1-1 0 0 0,1 1-1 0 0,-1-1 1 0 0,0 0 0 0 0,0 0 0 0 0,-1 0 0 0 0,7-11-1 0 0,-1 1 37 0 0,-1 0-1 0 0,0-1 0 0 0,-1 0 0 0 0,-1-1 1 0 0,-1 0-1 0 0,0 0 0 0 0,-1 0 0 0 0,-1-1 1 0 0,3-30-1 0 0,-5 27 45 0 0,-1 0 0 0 0,0 0-1 0 0,-2 0 1 0 0,-1-1 0 0 0,0 1 0 0 0,-2 0-1 0 0,-7-25 1 0 0,9 38-49 0 0,-1 0-1 0 0,0 0 1 0 0,0 1 0 0 0,-1-1-1 0 0,0 1 1 0 0,0 0 0 0 0,-1 0-1 0 0,0 0 1 0 0,0 1 0 0 0,-1-1-1 0 0,0 1 1 0 0,0 1-1 0 0,0-1 1 0 0,-1 1 0 0 0,1 0-1 0 0,-1 1 1 0 0,0-1 0 0 0,-1 1-1 0 0,1 1 1 0 0,-1-1 0 0 0,-10-2-1 0 0,4 2-46 0 0,-1 2-1 0 0,1-1 0 0 0,-1 2 1 0 0,1 0-1 0 0,-1 0 0 0 0,1 2 1 0 0,-1 0-1 0 0,0 0 0 0 0,1 1 1 0 0,0 1-1 0 0,-1 1 0 0 0,1 0 1 0 0,1 0-1 0 0,-1 2 0 0 0,-20 10 0 0 0,30-14-175 0 0,1 1 0 0 0,-1-1-1 0 0,1 1 1 0 0,-1 0-1 0 0,1 0 1 0 0,0 0 0 0 0,0 0-1 0 0,1 0 1 0 0,-1 1-1 0 0,1 0 1 0 0,0-1 0 0 0,-1 1-1 0 0,2 0 1 0 0,-1 0-1 0 0,0 0 1 0 0,1 0-1 0 0,0 0 1 0 0,0 0 0 0 0,0 1-1 0 0,-1 6 1 0 0,2 5-2214 0 0,0 0 1 0 0,1 0 0 0 0,0 1-1 0 0,4 17 1 0 0,-4-33 2116 0 0,7 42-6858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1T06:14:2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47 5017 0 0,'-3'-1'630'0'0,"1"0"0"0"0,0 0 0 0 0,-1 0-1 0 0,1 1 1 0 0,-1-1 0 0 0,1 1 0 0 0,-1 0 0 0 0,1-1 0 0 0,-1 1-1 0 0,1 0 1 0 0,-1 0 0 0 0,1 1 0 0 0,-1-1 0 0 0,-4 2 0 0 0,1 0 124 0 0,1 0 1 0 0,-1 0-1 0 0,1 1 1 0 0,-1 0-1 0 0,-9 6 1 0 0,-1 4 263 0 0,1 0 0 0 0,-23 25 0 0 0,38-38-1014 0 0,-30 37 361 0 0,1 1 1 0 0,2 2-1 0 0,2 0 1 0 0,-31 69-1 0 0,51-98-336 0 0,-1 1 1 0 0,2-1-1 0 0,0 2 0 0 0,0-1 0 0 0,1 0 0 0 0,1 1 1 0 0,0-1-1 0 0,0 1 0 0 0,1-1 0 0 0,1 1 0 0 0,0 0 1 0 0,3 18-1 0 0,0-20-40 0 0,-1-1 0 0 0,1 1 1 0 0,1-1-1 0 0,0 0 0 0 0,0 0 0 0 0,1 0 1 0 0,1-1-1 0 0,-1 1 0 0 0,2-1 0 0 0,-1-1 1 0 0,1 1-1 0 0,0-1 0 0 0,1 0 1 0 0,16 12-1 0 0,-17-14 3 0 0,0-1 0 0 0,1 0 0 0 0,0-1 0 0 0,-1 1 0 0 0,2-2 1 0 0,-1 1-1 0 0,0-1 0 0 0,1 0 0 0 0,0-1 0 0 0,-1 0 0 0 0,1 0 0 0 0,0-1 1 0 0,0 0-1 0 0,0-1 0 0 0,0 0 0 0 0,0 0 0 0 0,0-1 0 0 0,0 0 0 0 0,0-1 1 0 0,-1 0-1 0 0,1 0 0 0 0,0-1 0 0 0,-1 0 0 0 0,0 0 0 0 0,13-8 0 0 0,-10 6 66 0 0,-1-2-1 0 0,-1 1 1 0 0,0-1-1 0 0,0-1 1 0 0,0 1-1 0 0,0-1 0 0 0,-2-1 1 0 0,1 0-1 0 0,-1 0 1 0 0,0 0-1 0 0,-1-1 1 0 0,0 0-1 0 0,0 0 0 0 0,-1-1 1 0 0,0 0-1 0 0,-1 0 1 0 0,-1 0-1 0 0,0 0 1 0 0,3-17-1 0 0,-4 2 203 0 0,-1 0 1 0 0,-1 0-1 0 0,-2 1 1 0 0,0-1-1 0 0,-2 0 1 0 0,-8-31-1 0 0,1 17-45 0 0,-2 1-1 0 0,-1 1 0 0 0,-23-44 1 0 0,28 66-150 0 0,0 0 0 0 0,-1 0 0 0 0,0 1 0 0 0,-15-15 0 0 0,23 27-77 0 0,-1-1 0 0 0,0 1-1 0 0,0 0 1 0 0,-1 0 0 0 0,1 0 0 0 0,-1 0 0 0 0,1 1 0 0 0,-1 0-1 0 0,0-1 1 0 0,0 1 0 0 0,0 0 0 0 0,0 1 0 0 0,0-1 0 0 0,0 1-1 0 0,0 0 1 0 0,-1 0 0 0 0,1 0 0 0 0,-1 1 0 0 0,1-1-1 0 0,0 1 1 0 0,-1 0 0 0 0,-8 1 0 0 0,10 0-143 0 0,0 1 0 0 0,0-1 0 0 0,0 0 0 0 0,0 1 0 0 0,0 0 0 0 0,0 0 0 0 0,0 0 0 0 0,1 0 0 0 0,-1 0 0 0 0,1 0 0 0 0,-1 1 0 0 0,1-1 0 0 0,0 1 0 0 0,0 0 0 0 0,0-1 0 0 0,0 1 0 0 0,1 0 0 0 0,-1 0 0 0 0,1 0 0 0 0,-2 6 0 0 0,-2 5-1473 0 0,1 1 1 0 0,1 0-1 0 0,-2 19 1 0 0,2-17-444 0 0,-3 28-3890 0 0,2 4-807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14:42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3687 16712 554 0,'-8'-4'393'0,"1"0"-35"0,-4 0-38 15,1 1-72-15,0 0-68 0,-1-2-53 16,-2-1-15-16,-2-1-6 0,0-1-10 0,-2-1-6 15,-2 1-2-15,0-1-2 0,0-1-8 16,0 1-15-16,2 0-20 0,0-1-13 16,-1 4 1-16,2 0-4 0,0 3 8 15,1 2-4-15,2 3-5 0,1 1-3 16,3 2-11-16,-2 1 1 0,3 0-3 16,1 3-5-16,1 1-1 0,2 3-4 15,1 5-2-15,2 6-1 0,1 4 1 16,4 5-3-16,4 1-9 0,3 5-20 0,4 1-16 15,0 3-17-15,-1-1-14 0,0-2 11 16,0-3 8-16,-3-3 5 0,-1-3 16 16,-2-5-9-16,-1-2-13 0,-2-5-30 15,0-4-34-15,-2-3-47 0,0-7-72 16,-2-4-96-16,-1-5-61 0,-2-5 0 16,-2-5-153-16</inkml:trace>
  <inkml:trace contextRef="#ctx0" brushRef="#br0" timeOffset="366.45">3097 16918 765 0,'-6'-3'327'0,"1"0"-37"0,1 0-58 16,1-1-53-16,4 2-44 0,2-1-30 15,1-1-9-15,2 2 2 0,0-1 2 16,2 1-12-16,0 2-9 0,0 0-15 16,2 2-10-16,1 1-7 0,3 1-3 15,0 1-9-15,0 1-2 0,6 1-6 16,0 0-14-16,3 0-5 0,5-1-6 0,-1-1-1 15,5-1 1-15,1-2 0 16,0-1-1-16,2-1-2 0,0-1-4 0,-1-3 5 16,-1-1-2-16,-1-2-33 0,-4-2-14 15,-1-2-58-15,-3 2-112 0,-2 0-95 16,-5 0-189-16,-4-2-48 0,-3 0-153 16</inkml:trace>
  <inkml:trace contextRef="#ctx0" brushRef="#br0" timeOffset="874.52">3766 16736 877 0,'-11'-10'373'0,"0"-1"35"0,-2-5-30 0,3 1-46 16,1 2-80-16,4-1-69 0,1 4-53 15,4 2-39-15,1 3-34 0,3 2-26 16,3 2-19-16,5 1-7 0,2 2-5 16,4 1 4-16,3 2-1 0,0 1 1 0,1 2 1 15,-2 4 0-15,-2 2 4 16,-1 2-2-16,-1 3 4 0,-2 1-6 0,-2 1-5 15,-1 2-2-15,-4 0-1 16,0 1-4-16,-5 0 1 0,2 1 3 0,-3-1-2 16,-1 1 1-16,0-3-15 0,0 0-28 15,0 1-34-15,0-3-52 16,1 0-69-16,-1-2-120 0,1-3-178 0,0-3-78 16,0-4-256-16</inkml:trace>
  <inkml:trace contextRef="#ctx0" brushRef="#br0" timeOffset="1171.34">4060 16759 1622 0,'-2'0'574'0,"0"2"-167"0,-1 1-138 16,-1 5-107-16,1 1-70 0,2 3-40 0,1 4-25 15,2 6-18-15,2 2-7 16,1 5-1-16,2 1-13 0,0 1-23 0,3 1-25 15,-1-1-56-15,1-1-31 0,0-4-40 16,-1-3-18-16,0-6 8 0,-3-7 24 16,-1-6 34-16,-3-4 41 0,-1-5 39 15,-1-4 31-15,-1-5 59 0,0-5 46 16,2-2 36-16,2-1 21 0,1 1-11 16,1 4-37-16,4 3-30 0,0 4-28 15,4 4-14-15,-2 4-5 0,2 2-11 16,0 3-30-16,2 2-133 0,-3-1-406 15,1-1-435-15</inkml:trace>
  <inkml:trace contextRef="#ctx0" brushRef="#br0" timeOffset="1771.59">4851 16831 1204 0,'-7'-12'432'16,"1"1"-40"-16,-1-1-57 0,1 2-74 15,1 3-79-15,-1-1-53 0,0 0-40 16,-1 0-29-16,-1 2-6 0,0 2-5 0,0 4-3 15,-1 4-10-15,0 4-13 0,1 5-8 16,0 3-14-16,3 4 1 0,3 4-5 16,3 3-3-16,3 1-1 0,3 0 3 15,2-3-10-15,2-2-25 0,2-3-20 16,4-5-11-16,1-4-4 0,2-4 22 16,1-5 17-16,-1-4 11 0,-2-4 14 15,-1-5 6-15,-2-2 13 0,-3-5 11 16,-1-3 14-16,-5-2 16 0,-3-6 5 15,-3 0 6-15,-3 0-3 0,-2-1-8 0,-6 4-6 16,0 2-8-16,-3 4-7 0,-3 3 0 16,-4 4-5-16,0 4-6 0,-3 5-3 15,2 3-8-15,0 5-9 0,4 2-9 16,3 1-18-16,4 3-25 0,4 0-34 16,5 1-52-16,4 3-81 0,6 3-176 0,3-1-253 15,6-2-206-15,0 1 121 16</inkml:trace>
  <inkml:trace contextRef="#ctx0" brushRef="#br0" timeOffset="1963.65">5145 16566 1271 0,'5'-4'638'0,"2"1"-114"0,-2 1-126 15,0 3-133-15,-6-1-94 0,0 1-75 0,0 2-44 16,0 2-32-16,1 2-10 0,1 7-9 15,1 5-8-15,1 9-26 0,2 7-34 16,0 2-58-16,1 5-76 0,0 0-139 16,-1-2-250-16,-2-7-138 0,0-2-178 15</inkml:trace>
  <inkml:trace contextRef="#ctx0" brushRef="#br0" timeOffset="2261.26">5122 16994 1987 0,'-16'4'570'0,"0"4"-248"16,-3 4-143-16,4 7-94 0,0 2-51 15,1 3-17-15,2 0-6 0,1 1-6 16,0-3-3-16,4-2-9 0,1-2-20 16,2-4-18-16,2-2-16 0,1-4-5 15,2-1 8-15,1-3 9 0,2-1 2 0,0 0-4 16,1-3-2-16,0-2 4 0,1-2 1 15,2-3 3-15,0-2 7 0,1 0 3 16,0-4 5-16,1 0 10 0,2-2 8 16,0-1 2-16,0 1 4 0,1 0 4 15,2 1 4-15,-1 1-4 0,0 2-45 16,0 2-100-16,0 0-114 0,-1 3-123 16,-1 0-62-16,0 0 84 0,-1 1 95 0,1 2-115 15</inkml:trace>
  <inkml:trace contextRef="#ctx0" brushRef="#br0" timeOffset="2504.77">5281 17078 604 0,'0'4'384'0,"0"2"110"0,-2 1-10 16,0 0-110-16,-3 1-100 0,-1 0-94 15,-1 3-71-15,-2-1-40 0,0 2-24 16,-1 1-20-16,0 3-9 0,0 0-13 0,0-1-6 16,3-1-19-16,1-1-23 15,3-2-18-15,2-2-9 0,3-1-8 0,0-1 0 16,2-2 14-16,0-1 2 0,1-2 22 15,1-1 17-15,-1-2 6 0,2 0 8 16,-1-1 2-16,0-1 1 0,1 1 2 16,-1-1 3-16,1 0 3 0,1 0 7 15,-1-1 1-15,2 0 3 0,1 1-6 16,1-1-75-16,3 1-324 16,-4-2-232-16,3 1-285 0</inkml:trace>
  <inkml:trace contextRef="#ctx0" brushRef="#br0" timeOffset="2866.13">5457 16513 936 0,'-4'1'396'0,"0"1"-68"0,0 0-20 0,1-1-45 16,-1-1-56-16,2-1-47 0,0 1-25 15,1 0-12-15,-1 1-10 0,2 2-24 16,-1 1-26-16,2 5-23 0,0 2-17 16,2 6-11-16,1 0-3 0,3 3-4 0,-1 2-1 15,1-1-2-15,3 1-1 16,0-3-4-16,2-2-4 0,1-5-6 0,1-3 1 15,0-6-4-15,0-3 4 0,-1-2-2 16,2-3 3-16,-1-2 1 16,1 0-27-16,2 0-57 0,-2 0-77 0,1 3-96 15,-3 0-105-15,-1 1-55 0,-3 1-118 16,-3 0 113-16,1 3-114 0</inkml:trace>
  <inkml:trace contextRef="#ctx0" brushRef="#br0" timeOffset="3284.56">5472 16823 1220 0,'-15'7'594'0,"2"0"-215"0,-3 4-98 0,6-1-74 16,7 3-54-16,1-2-44 0,3-3-34 0,2-2-18 15,2-2-11-15,1-1-8 16,5-2 4-16,3-2 1 0,2-2-4 0,4 0-3 15,1-2-12-15,4 0-12 0,0-1-8 16,2 0-4-16,-1-2-9 0,1 1-47 16,-2 1-19-16,-2 0-51 0,-3 2-51 15,-4 2-36-15,-4 0-101 0,-2 0 48 16,-5 0 23-16,-2-1 76 0,-3 0 114 16,-3-1 19-16,-3 1 52 0,-2 1 47 15,-3 1 42-15,-3 2 42 0,-1 1 21 0,-1 2-14 16,-3 2-18-16,2 3-17 15,1 2-1-15,3 3-11 0,1 3-12 0,4 1-21 16,1 3-22-16,3 1-16 0,1 1-10 16,3 1-11-16,3-2-8 0,2 0-4 15,5 0-5-15,1-1 0 0,2-3-3 16,2-3-1-16,0-3 6 0,2-3-4 16,0-4 2-16,1-1-2 0,2-2-11 15,0-2-55-15,0-1-98 0,0-4-142 16,-2-1-212-16,-5-5-143 0,1-1-228 0</inkml:trace>
  <inkml:trace contextRef="#ctx0" brushRef="#br0" timeOffset="3863.54">5984 16678 1510 0,'-6'-1'490'0,"-2"3"-126"0,-2 4-69 16,1 5-83-16,-1 2-71 0,2 3-55 15,0-1-32-15,1 1-21 0,2 2-10 16,3 0-10-16,3 1-6 0,2 3-5 16,6 2-4-16,0 4 0 0,4 0 2 15,3 2-5-15,2-3-6 0,0-4-5 16,-1-5-1-16,1-3 1 0,-2-5 5 16,-1-3 3-16,1-4-1 0,-3-4 0 0,-2-4-1 15,-2-5 3-15,-2-5 8 16,-2-3 8-16,-2-4 5 0,-3-4 2 0,0 1-4 15,-4-3-1-15,0 4 1 0,-3 0 0 16,-3 2 1-16,-2 3 1 0,-4 3-2 16,0 3-1-16,0 4-22 0,1 3-31 15,0 4-56-15,3 4-96 0,4 4-208 16,3 0-369-16,7 2-71 0,1 2 163 0</inkml:trace>
  <inkml:trace contextRef="#ctx0" brushRef="#br0" timeOffset="4204.75">6282 16677 1481 0,'5'1'765'0,"-2"3"-240"0,-1 3-186 15,-1 5-114-15,-5 3-80 0,-4 5-51 16,0 2-32-16,0 3-26 0,0 2-21 16,1 3-9-16,1-1-8 0,2-1-2 0,1 0-13 15,3-4-23-15,2 0-38 16,1-3-40-16,1-2-47 0,0-1-63 0,0-3-88 15,-1-2-173-15,0-5-166 0,-2-3 77 16,-1-5 184-16,-1-2 181 0,1-3 152 16,-1-3 54-16,-1-2 30 0,2-3 83 15,0-3 97-15,0-1 109 0,2-2 76 16,1-1-31-16,1 2-48 0,3 1-56 16,2 2-55-16,1 4-67 0,1 3-62 15,1 2-35-15,1 1-10 0,0 3-4 0,0 2-2 16,-1 0-5-16,0 1-8 15,1-1-35-15,-1-3-85 0,0 0-127 16,-1-3-173-16,-1-2-174 0,-1-1 70 16,-2 0-105-16</inkml:trace>
  <inkml:trace contextRef="#ctx0" brushRef="#br0" timeOffset="4340.2">6469 16737 526 0,'-3'0'493'0,"2"2"61"0,-2 1-54 0,3 3-99 15,0 3-89-15,0 2-83 0,0 2-71 16,0 4-60-16,0 5-43 0,2 6-29 15,0 6-17-15,2 5-13 0,2 1-7 16,2 3-21-16,3 0-56 0,1-2-113 16,1-1-237-16,0-8-399 0,1-4-281 15</inkml:trace>
  <inkml:trace contextRef="#ctx0" brushRef="#br0" timeOffset="4781.84">6602 16573 1408 0,'1'5'620'0,"1"-1"-383"16,1-1-50-16,4-3-33 0,1-2-27 0,4-1-39 15,5-1-37-15,3 1-24 16,5-1-10-16,1 1-5 0,4 1 0 0,-1 0-4 15,2-1 3-15,-3 2-6 0,-4 0 1 16,-4-1 3-16,-5 1 3 0,-3 0 9 16,-6 1 6-16,-2 1 8 0,-4 1 5 15,-1 0-5-15,-3-1 0 0,-3 2-7 16,-3 0-10-16,-5-1-9 0,-2 0-16 0,-3 0-11 16,-6-1-14-16,2 2-5 15,-2 1 0-15,1 3 11 0,4 4 9 16,4 2 3-16,3 4 4 0,6 3 1 15,5 5 6-15,2 2 6 0,3 3 7 0,5-1-1 16,2-2 0-16,1-5-2 16,2-2-6-16,3-6 5 0,1-3 2 0,4-4 6 15,4-4 0-15,0-2-2 0,5-4-1 16,1-1-9-16,3-1-1 0,0-2-4 16,1 1-4-16,-2 1-35 0,-3 1-44 0,-4 1-136 15,-6 0-79-15,-5 2-249 16,-6 0-114-16,-7 2-170 0</inkml:trace>
  <inkml:trace contextRef="#ctx0" brushRef="#br0" timeOffset="5006.56">6732 16994 1701 0,'-3'19'656'0,"1"-1"-463"0,1 2-66 0,4-6-39 16,0-5-17-16,3-3-8 0,6-1 2 15,1-3-7-15,6-2-6 0,5-1-16 16,3-2-10-16,2 1-10 0,1-2-5 16,0-1-6-16,-1 1-3 0,-3 0-8 15,-1 2-11-15,-4 0-34 0,-3 2-71 16,-3 2-161-16,-4 0-339 0,-8-2-138 16,-2 3-144-16</inkml:trace>
  <inkml:trace contextRef="#ctx0" brushRef="#br0" timeOffset="5315.98">6840 17178 2066 0,'1'7'433'0,"0"0"-213"0,2 1-73 16,2-3-25-16,3 1-21 0,2 0-38 16,2-2-26-16,0-1-18 0,2-1-8 15,-1-2-7-15,0 2-1 0,-2-1 1 0,0 1-2 16,-2 1-2-16,-2 0-2 0,-1 1-9 15,-4 1-5-15,-1 1-5 0,-2 2-4 16,-3 1 4-16,-2 5 6 0,0-1 9 16,-3 2 3-16,-1 2 3 0,1 1 0 15,2-1 0-15,1 0 2 16,2-2-1-16,3-2 12 0,1-3-5 0,3-1 3 16,2-2-1-16,2-2-3 0,2-1 0 15,3-1-3-15,1-1-2 0,4-1-6 16,1-2 1-16,7 1-4 0,1-2-51 15,3 0-47-15,1-2-191 0,-3-4-360 16,-4-7-93-16,-1-1-158 0</inkml:trace>
  <inkml:trace contextRef="#ctx0" brushRef="#br0" timeOffset="5526.26">7474 16875 3081 0,'-7'-8'204'0,"1"3"-74"0,0-1-34 0,3 2-33 16,3 3-35-16,1 1-24 0,1 1-17 16,4-1-24-16,3 2-73 0,1 2-152 0,2 1-394 15,-5-4-311-15,1 7-99 16</inkml:trace>
  <inkml:trace contextRef="#ctx0" brushRef="#br0" timeOffset="5681.11">7523 17131 2839 0,'12'4'205'15,"0"0"-135"-15,2 0-56 0,2-2-7 16,-8-4-6-16,-1-2-34 0,5-2-110 0,2-3-337 15,-8-7-415-15,2 0-168 0</inkml:trace>
  <inkml:trace contextRef="#ctx0" brushRef="#br0" timeOffset="6335.75">7922 16895 1536 0,'-14'-10'488'0,"1"1"-151"16,0-2-103-16,2 2-79 0,10 7-64 15,3 0-46-15,6 1-23 0,3 1-7 16,7 3-5-16,7 3-1 0,3 1-3 16,4 1-6-16,-1-1 2 0,2-4 1 0,-2-1-1 15,0-1-4-15,-1-1 1 16,-4-1-14-16,-2-1-44 0,-6-2-36 0,-2-4-63 15,-4 0-78-15,-4 0-86 0,-4 1-68 16,-3 1-63-16,-5-1 70 0,-3 1 117 16,-7-4 9-16,1 3 19 0</inkml:trace>
  <inkml:trace contextRef="#ctx0" brushRef="#br0" timeOffset="6486.25">8101 16821 284 0,'-23'10'262'0,"5"2"70"0,-1 3 85 15,7 1-8-15,5-1-99 0,5 1-90 0,1 2-56 16,2-1-54-16,4 2-49 15,2 1-38-15,-1 1-20 0,1 0-5 0,1 3 4 16,1-1-2-16,1 0-5 0,2-2-19 16,-2-2-48-16,0-3-98 0,-1-5-164 15,-2-4-204-15,-3-8-40 0,1-1-54 16</inkml:trace>
  <inkml:trace contextRef="#ctx0" brushRef="#br0" timeOffset="6904.07">8196 16924 1212 0,'-3'1'426'0,"0"0"-73"0,1 0-83 16,0-1-78-16,2 1-82 0,2 0-62 0,1 1-24 15,0 1 3-15,1 3 9 0,1 3 4 16,-1 3-12-16,-1 5-8 0,1 1-10 15,-2 1-5-15,0 3 5 0,0 0-4 16,-1 2-1-16,0-1 0 0,0 3-3 16,-3-3-17-16,0 0-39 0,-1-3-78 15,0-3-109-15,-1-2-132 0,-3-4-123 16,0-5 16-16,-3 0 123 16,0-3 139-16,0 0 117 0,0 0 65 0,0-1 21 15,1-1 14-15,-1-2 17 0,1 1 40 16,1-2 50-16,1 2 63 0,0 1 72 15,1 1 44-15,0 1 24 0,-2 1 7 16,3 1-22-16,0 1-50 0,1-2-52 0,1-1-57 16,2-1-38-16,1-2-23 0,2 0-19 15,3 0-17-15,3-1-20 0,5 0-8 16,4 0-5-16,4-1-1 0,4 1 3 16,2-2-6-16,2-2-13 0,2 0-52 15,2-1-133-15,2-2-435 0,1-5-356 16,-4 1 186-16</inkml:trace>
  <inkml:trace contextRef="#ctx0" brushRef="#br0" timeOffset="7293.37">8588 16700 1832 0,'-16'15'604'0,"2"-2"-308"15,0 1-115-15,2-5-74 0,10 1-43 16,1 0-33-16,3 1-15 0,1 2-9 16,2 3-5-16,3 3 1 0,-1 3-3 15,1 4-3-15,1 3-8 0,-1 4-17 16,1 1-13-16,0 1-25 0,-2 1-30 0,-1-2-31 16,-2-3-33-16,-1-4-15 15,0-6 7-15,-2-7 20 0,-1-4 33 0,-1-6 17 16,-1-6 28-16,-2-3 39 0,-1-4 41 15,-1-1 65-15,1-1 46 0,1 1 39 16,1 2 19-16,2 1-14 0,1 3-25 16,1 2-40-16,-1-1-35 0,4 2-27 15,-1 0-16-15,1-1-12 0,3 0-8 16,3 0-2-16,2-2 0 0,4-1 1 16,2-1 1-16,2 0-2 0,3-1-2 15,0 0-6-15,1 1-26 0,0-1-85 16,-1 0-213-16,-4-2-362 0,-1-1-373 15</inkml:trace>
  <inkml:trace contextRef="#ctx0" brushRef="#br0" timeOffset="7696.8">8743 16763 1330 0,'-12'-8'511'16,"3"0"-131"-16,2-2-110 0,5 0-78 16,5 3-58-16,3 0-52 0,4 2-29 15,4 3-21-15,3 3-10 0,3 3-8 16,3 4-4-16,2 1-4 0,2 0-1 16,-3 2-2-16,0 1 1 0,-6 2-4 0,-2-1 0 15,-2 1-12-15,-4 0 0 16,-4 1 0-16,-4 2-6 0,-2 0 5 0,-3 2-6 15,-2 2-6-15,-3 3-11 16,-2 0-11-16,-1 1-6 0,0-1-6 0,-2 0-5 16,0-2 13-16,2-1 11 0,1 1 18 15,3-4 14-15,2-2 5 0,3 0 4 16,2-2 4-16,3-2 4 0,3 1 2 16,3-2-3-16,2-2-6 0,3 0-2 15,1-3 0-15,3-2 0 0,3-2 0 0,1-4 0 16,1-1-5-16,2-4-20 0,-3-2-95 15,-1-1-131-15,-4-5-276 0,-3-2-42 16,4 3-172-16</inkml:trace>
  <inkml:trace contextRef="#ctx0" brushRef="#br0" timeOffset="7954.61">9161 16845 1953 0,'-5'11'500'16,"1"-1"-159"-16,1 4-101 0,0-2-74 15,3 1-65-15,1 4-45 0,2 0-32 0,0 3-26 16,0 3-4-16,1 1-6 0,-1 3-10 16,-1 1-9-16,1 2-21 0,-1 0-22 15,-1-1-1-15,-1-4 10 0,-1-5 26 16,0-6 18-16,0-7-4 0,1-4-4 16,0-4-5-16,2-4 12 0,0-2 26 15,2-2 13-15,1-2 6 0,1-4-4 0,3 0-7 16,0-2-4-16,4 0-6 15,1 2-7-15,1 3-19 0,3 2-129 0,2 2-19 16,5 2-142-16,1-1-401 0,0 3-256 16</inkml:trace>
  <inkml:trace contextRef="#ctx0" brushRef="#br0" timeOffset="8446.37">9398 16864 2328 0,'-10'2'506'0,"0"2"-202"0,0 0-119 0,1 0-74 16,5 4-51-16,4 2-30 0,0 3-17 15,2 4-9-15,3 0-12 0,3 4-7 16,1 2-3-16,1 1-10 0,0 3-3 0,0-2-9 16,-1 0-4-16,-1-2 3 15,-2-2-4-15,-2-4 4 0,-1-5-16 0,-3-4-20 16,0-6-19-16,-1-4 5 0,-2-5 14 15,-1-4 26-15,-1-6 25 0,-1-5 11 16,-1-3 4-16,3-6 6 0,0-1 13 16,3-3 13-16,2 0 24 0,2 5 23 15,2 4 14-15,4 6 0 0,1 3-12 16,2 4-14-16,3 4-19 0,1 3-11 16,1 4-6-16,2 3-10 0,1 6 1 0,-1 3-2 15,0 4 2-15,-4 3-2 16,-3 0 1-16,-1 4-2 0,-3 3-12 0,-1 1-19 15,-5 3-13-15,-4-2-17 0,-3 3-10 16,-4 0-19-16,-1-2-33 0,-2 1-17 16,-3-3-10-16,0-1 9 0,0-3 21 15,-1-5 30-15,-1-3 23 0,1-4 47 16,2-3 68-16,3-1 49 0,4-1 44 16,3-1-2-16,4 0-44 0,3-1-41 15,3-1-28-15,6-1-14 0,5 1-2 0,5 0-6 16,6-1-7-16,6-1-11 15,4 0-74-15,4-3-51 0,-3-3-89 0,-3-2-236 16,-8-4-96-16,-5-4 2 0,-3-1-145 16</inkml:trace>
  <inkml:trace contextRef="#ctx0" brushRef="#br0" timeOffset="8622.26">9849 16798 2164 0,'-3'11'698'0,"0"2"-390"0,-1 5-141 16,2 1-76-16,3 5-51 0,1 2-28 0,3 4-18 16,1 1-5-16,3 4-7 0,1 1-19 15,3 0-45-15,1-1-83 0,0-1-175 16,1-3-358-16,-4-8-111 0,3-1-110 0</inkml:trace>
  <inkml:trace contextRef="#ctx0" brushRef="#br0" timeOffset="9044.67">10031 16740 2539 0,'1'-1'282'0,"2"2"-110"0,4 1-62 16,4 3-31-16,6 3-42 0,4 3-21 15,3-2-7-15,3 1-2 0,2-2-2 16,3 0-1-16,2-2 0 0,-4-2-6 16,-2-1 2-16,-6-3 2 0,-5 0 3 15,-4-1 2-15,-5 0 6 0,-4 0-1 16,-3 0 6-16,-3-1 2 0,-3-1 2 0,-3 1-4 16,-7-1-9-16,0 0-4 15,-4 3-8-15,-5 0-3 0,-1 2-1 16,-7 3-2-16,-2 3 5 15,-2 7-1-15,-2 2 3 0,7 2 0 0,3 4-9 0,11 1 1 16,4 3-10-16,7 2-2 0,5 4 6 16,5 2-5-16,4 1 8 15,4 2 1-15,4-2-1 0,3 0 1 0,2-5 0 16,1-1 3-16,1-6 0 0,0-2 4 16,-1-5-1-16,2-4-1 0,-2-4 2 15,1-3-23-15,-1-4-48 0,0-2-83 16,-4-5-132-16,-2-2-207 0,-4-6-222 0,-5-3-200 15</inkml:trace>
  <inkml:trace contextRef="#ctx0" brushRef="#br0" timeOffset="9226.21">10053 17100 2032 0,'10'14'371'0,"1"-2"-125"0,4 0-89 0,-1-5-48 15,-5-6-59-15,3-2-29 0,3-2-11 16,2 0-8-16,2-1 0 0,4 0-32 16,1 0-91-16,2-2-186 0,-2-1-344 15,-2-1-79-15,-2 0-95 0</inkml:trace>
  <inkml:trace contextRef="#ctx0" brushRef="#br0" timeOffset="9406.32">10379 17063 1281 0,'2'0'680'0,"0"0"-430"0,3-1-109 16,1-3-32-16,2-1-2 0,2 0-18 16,0 0-29-16,0 0-21 0,2 1-14 15,-1 1-17-15,-1 0 2 0,0 1-10 16,0-3-26-16,1 0-62 0,-1-1-97 0,-1-3-119 16,-2-3-193-16,-2-4-52 15,-2-5 119-15,-1-3-100 0</inkml:trace>
  <inkml:trace contextRef="#ctx0" brushRef="#br0" timeOffset="9564.04">10513 16747 1097 0,'-8'-2'653'16,"0"1"-102"-16,-1 2-171 0,1 4-94 0,6 4-69 15,-1 4-55-15,1 0-34 0,0 2-30 16,1 6-17-16,0 2-24 0,2 5-19 16,2 3-11-16,0 3-21 0,3 2-10 0,0 1-10 15,2 2-14-15,0 1-18 16,2 0-29-16,1-2-39 0,-1 0-74 0,3-3-155 15,-2-5-335-15,-11-15-246 0,8 3-36 16</inkml:trace>
  <inkml:trace contextRef="#ctx0" brushRef="#br0" timeOffset="10414.36">10911 16880 2433 0,'-22'14'434'0,"1"0"-196"16,-6 8-110-16,4-2-65 0,8 3-34 16,0-2-15-16,4-1-12 0,3 1 3 0,3-3-3 15,3-1 2-15,3 1-8 0,2-1-3 16,3 1 3-16,3 1-1 0,3 1-1 15,3 1 6-15,3-3-3 0,2-1 1 16,2-1 0-16,2-3 2 0,1-3-2 16,0-2-8-16,1-5 8 0,-4-5-16 15,-1-4 0-15,-6-4 7 0,-3-5-3 16,-4-5 5-16,-4-3-5 0,-3-4 3 16,-5-1-6-16,-4-3-10 0,-4 2-1 15,-3-1-3-15,-4 2 3 0,-1 5 24 16,-2 5 10-16,4 5 2 0,3 7-1 15,5 4-3-15,3 3-8 0,5 2-10 0,4 2 2 16,7 2-10-16,4 0 3 0,5 0 8 16,5-1 3-16,3-2 13 0,2-2-3 15,0-2-1-15,1-3-1 0,-2-1-3 16,2-3 6-16,-2-2 6 0,0-2-6 16,0-1-15-16,-4 0-66 0,-4-1-74 0,-2-1-79 15,-5 0-43-15,-5 0 23 16,-3-1 45-16,-2-2 76 0,-3 2 65 15,-1 0 43-15,-3 4 37 0,-1 3 46 16,-1 4 54-16,-1 2 57 0,1 4 46 16,2 4 1-16,1 2-36 0,1 6-37 0,1 2-37 15,2 2-19-15,0 4-9 0,0-1-13 16,3 5-18-16,-1 1-20 0,1 3-18 16,1 4-10-16,0 0-5 0,3 2-1 15,1 0-24-15,1-3-83 0,3-1-170 16,-1-7-346-16,-1-9-178 0,3-5-113 15</inkml:trace>
  <inkml:trace contextRef="#ctx0" brushRef="#br0" timeOffset="10598.41">11446 16828 2270 0,'-2'6'547'0,"0"5"-235"0,-1 8-133 0,0 8-75 16,2 9-46-16,1 3-26 0,2 5-25 15,2 1-18-15,2 0-26 0,2-1-36 16,1-3-55-16,2-5-115 0,1-4-239 16,-2-9-357-16,-1-4-264 0</inkml:trace>
  <inkml:trace contextRef="#ctx0" brushRef="#br0" timeOffset="11690.75">12442 16865 1170 0,'-12'-14'582'0,"3"2"-163"16,-3-3-135-16,3 2-83 0,-1 3-58 0,-1-1-34 15,-1-2-23-15,-2-1-10 0,-3 1-17 16,0-1-6-16,-3 2 0 0,-1-1-3 15,0 5-1-15,-1 2-6 0,2 4-10 16,2 5-8-16,-1 3-3 0,3 5-7 16,3 4-9-16,2 6-3 0,4 7-4 15,3 5 1-15,5 6-2 0,3 2-4 16,3 2-12-16,2-1-15 0,1-1-7 16,0-3-13-16,3-2-4 0,2-4 0 15,1-1-7-15,2-3-11 0,0-4-6 16,-2-3-22-16,-2-5-48 0,-2-3-86 15,-3-5-112-15,-4-3-136 0,-4-6-47 0,-8-7 79 16,2-3-50-16</inkml:trace>
  <inkml:trace contextRef="#ctx0" brushRef="#br0" timeOffset="11901.24">11923 17042 838 0,'-3'11'422'0,"4"0"19"0,-1 1-89 15,6-3-72-15,-7-7-66 0,3-1-49 16,2-2-31-16,3-1-21 0,2-1-14 16,7-1-28-16,4 1-18 0,5 0-21 15,6 3-9-15,3 3-12 0,6-1-4 16,1 1-7-16,2-1-15 0,1 1-29 0,0 1-65 16,-1 0-131-16,-3 2-298 15,-7-3-264-15,-6 1-198 0</inkml:trace>
  <inkml:trace contextRef="#ctx0" brushRef="#br0" timeOffset="12336.84">12752 16776 2158 0,'-11'-3'535'16,"1"0"-199"-16,-1 1-123 0,0-3-60 0,8 6-59 15,1 2-42-15,1 2-30 0,1 3-11 16,2 4-7-16,2 4-2 0,2 8-2 16,2 3-4-16,1 6 4 0,2 4-13 15,0 1-6-15,-2 4-7 0,0 1-14 16,-1-2-3-16,-2-3 0 0,-2-8 8 0,-2-6 6 16,-2-7 11-16,-2-6 4 15,-2-4-8-15,0-4-8 0,-4-4-2 0,-3-3 0 16,-4-3 8-16,-1-3 13 0,-3-2 4 15,-2-3 7-15,-1 1 4 0,-3 1 1 16,1 1 2-16,-1 3 0 16,1 0 2-16,4 3 3 0,0 3 0 0,4 3 8 15,3 3-2-15,2 4-6 16,3 3 0-16,2 3-4 0,3 3-3 0,2 2-2 16,3 2-1-16,4 1-5 0,2 1 1 15,4-2 2-15,2 2-2 0,2-2 0 16,3-1 2-16,1-1 0 0,0-4 6 0,1-3-1 15,1-5-1-15,0-5-8 0,2-4-3 16,1-6-38-16,1-4-100 0,2-6-163 16,-1-2-269-16,-1-7-214 0,0 1-153 15</inkml:trace>
  <inkml:trace contextRef="#ctx0" brushRef="#br0" timeOffset="12735.9">13228 16955 1573 0,'-9'-4'944'0,"-1"1"-516"0,0 1-195 15,0 2-108-15,1 3-62 0,-2 0-37 0,-2 0-15 16,0 1-6-16,-3 0 2 16,-2 0-3-16,0 2-6 0,0 0-3 0,-2 1-4 15,2 2-2-15,1 2 1 0,-1 1-2 16,7 4-1-16,2 0-3 0,4 1-4 15,3 2-3-15,4-1-6 0,4 0 4 16,4 4 4-16,3-3 5 0,4 1 3 16,2-2 1-16,3-2 3 15,1 0 2-15,1-2 2 0,0-1 7 0,-2-2-4 16,-1 0 5-16,-3-2 6 0,-2 0-2 16,-2-1 23-16,-5 0 8 0,-3 0 8 15,-3 2 13-15,-3 0-9 0,-3 2-8 0,-3 1-7 16,-4 2-11-16,-4-2-8 15,-3 0-3-15,-1-3-7 0,-3-1-10 16,0-2-15-16,-2-3-21 0,1-3-26 16,1-2-28-16,1-2-45 0,5 0-62 0,4-1-110 15,6 1-203-15,2-2-201 0,3 2-228 16</inkml:trace>
  <inkml:trace contextRef="#ctx0" brushRef="#br0" timeOffset="13609.46">13677 16666 1570 0,'-5'2'586'16,"2"0"-209"-16,0 0-178 0,3-2-104 0,-1-1-53 15,1-1-25-15,3 0-9 0,2 0-3 16,6 1-5-16,3 0 4 0,7 1-3 16,4 0-1-16,3 1 2 0,2-1-2 15,0 1 3-15,-2-1 3 0,-1 1-5 16,-5-1 11-16,-4 1-2 0,-4 0 0 0,-6-1 9 16,-3 0 0-16,-3 0 5 15,-3-1 7-15,-2 1-5 0,-4-3-6 0,-4 0-7 16,-4-1-6-16,-2 1-6 0,-3 1-6 15,-2 0-4-15,-1 2-10 0,-3 2-1 16,-1 1-5-16,-3 2 0 0,-1 3 6 16,1 0 5-16,2 3 4 0,5 2 3 15,4 2 14-15,7 0 3 0,5 0 9 16,5 2 3-16,3 2 1 0,5-1-3 16,2 0-1-16,5-3-3 0,2-1-9 0,2 0-2 15,3-1-3-15,0 0-2 16,2-1 0-16,1-2 0 0,-1-1 2 0,2-1-4 15,-2-2 2-15,1-3 2 0,-1-2-6 16,1-2 6-16,-2-2-6 0,-1-1-10 16,-2-1-24-16,-2-2-44 0,-4 0-76 15,-2 1-138-15,-2 0-246 0,-7-2-167 16,-2 1-150-16</inkml:trace>
  <inkml:trace contextRef="#ctx0" brushRef="#br0" timeOffset="13855.12">13647 17041 1549 0,'8'9'556'16,"1"-1"-178"-16,3 1-136 0,2 0-98 0,-5-5-66 15,2 1-44-15,4-1-15 0,2 1-13 16,2-1 0-16,5 0-5 0,1-1 1 15,4-1 3-15,1 0-5 0,-1-1 2 16,-2 1-12-16,-2 0-55 0,-4 0-61 16,-2-1-135-16,-6-1-127 0,-5-1-148 15,-4-1-51-15,-4 1-132 0</inkml:trace>
  <inkml:trace contextRef="#ctx0" brushRef="#br0" timeOffset="14178.56">13804 17232 1462 0,'0'7'617'0,"2"-2"-205"0,0 1-171 0,3-4-94 16,-1-2-49-16,3 0-26 0,5 0-7 15,1 0-15-15,2 0-13 0,4 1-14 0,-1 1-3 16,1 0-8-16,0 1-3 16,-1-1-3-16,0 0-6 0,-2 2 1 0,-2 0-2 15,-4 1-3-15,-3 2-8 0,-3-1-3 16,-3 2-1-16,-3 0-12 0,-2 1 3 15,-5 1 3-15,-1 0-3 0,-2-1 9 16,-3-2 6-16,4 1 3 0,-1-1 5 16,3-1 6-16,2 0 4 0,2 0 6 15,3 0 2-15,3 0 0 16,4 1-2-16,2 1-11 0,2 2 3 0,4 0-5 16,2 0-6-16,4 0 3 0,1-2 1 15,3-2-5-15,0-1 3 0,2-4-36 0,1-5-49 16,0-3-117-16,-1-6-191 0,-1-8-246 15,-5-7-28-15,2-5-115 0</inkml:trace>
  <inkml:trace contextRef="#ctx0" brushRef="#br0" timeOffset="14720.79">14360 16882 1804 0,'-15'6'699'0,"-2"-1"-293"0,-3 2-175 0,-1-2-93 15,5 4-52-15,-2 2-40 0,-5 1-21 16,-1 2-8-16,0 1-15 0,1 2 1 16,2-1-3-16,2-1-3 0,5 1 5 15,5-2-4-15,4-1 2 0,4 0-2 16,4 0-4-16,4-1 3 0,2-1-6 0,3 1-10 16,6 1-12-16,0-1-18 15,2-2 3-15,1-2 5 0,0-3 12 16,1-3 15-16,-3-4 5 0,-1-2 2 15,-1-5 0-15,-4-4 2 0,-4-4-2 0,0-2 5 16,-3-2-3-16,-3-3-11 0,-1 1-7 16,-4-1 2-16,0 3 2 0,-3 0 10 15,0 2 11-15,-1 3-5 0,1 3 1 16,1 3 2-16,0 5 2 0,2 4 3 16,2 2 0-16,2 1-5 0,1 1-2 0,3 1-1 15,2 2-1-15,2-1 1 16,4 1-1-16,1-2 1 0,0 0-1 0,1-3 1 15,0-1 0-15,-1-2-3 0,-1-2 1 16,-1-2 3-16,-3-2-1 0,-2-3 0 16,-3 2-3-16,-2 0-4 0,-2-1-4 15,-3 0-3-15,0-2 2 0,0 1 3 16,0 1 7-16,1 2 3 0,0 3 6 16,0 0 11-16,1 4 16 0,-2 2 17 15,2 4 4-15,-1 6-3 0,0 4-12 16,0 6-9-16,0 4 1 0,2 5-17 15,-1 3-3-15,1 2-9 0,1 1-7 0,3-2 7 16,-1 0-7-16,4-2-18 0,-1-2-34 16,2-3-57-16,2-2-133 0,-1-2-224 15,-2-7-329-15,2-2-210 0</inkml:trace>
  <inkml:trace contextRef="#ctx0" brushRef="#br0" timeOffset="15019.9">14608 16757 1813 0,'-4'0'442'0,"2"-2"-150"0,-1-2-120 0,2-5-50 16,5-2-23-16,1-1-2 15,1-1-10-15,4 3-22 0,2 0-22 0,5 2-20 16,1 3-9-16,1 3 2 0,1 4 6 15,-1 6 3-15,1 3 9 0,0 4 1 16,-2 5-2-16,-1 1-2 0,-1 3-5 16,-4 1-10-16,-2 4 1 0,-3-2-13 15,-2 3-21-15,0 1-31 0,-3 0-62 16,-2 1-42-16,-1-2-72 0,-1-2-96 16,0-4-100-16,0-4-116 0,2-4-22 0,0-6 127 15,0-5 134-15,11-2-4 16</inkml:trace>
  <inkml:trace contextRef="#ctx0" brushRef="#br0" timeOffset="15292.82">15015 16720 1308 0,'6'0'706'0,"1"2"-212"16,-1 2-214-16,-1 5-101 0,-7 1-55 15,0 5-21-15,-2 3-25 0,-1 3-29 0,-2 5-20 16,4 1-16-16,0 5-8 0,2-1-5 15,1 2-4-15,1-3-10 0,3-5-19 16,1-4-22-16,1-6-18 0,3-5-1 16,1-5 15-16,2-5 23 0,2-3 17 15,0-4 12-15,3-1 2 0,3-3-2 16,-3-2 14-16,0 1-3 0,-1 1-1 16,-4 2-27-16,0 2-55 0,-3 2-67 15,-2 2-84-15,-1 2-79 0,-3 2-101 16,-1 0-118-16,-9-5 5 0,3 5-32 0</inkml:trace>
  <inkml:trace contextRef="#ctx0" brushRef="#br0" timeOffset="15686.38">15008 17226 1866 0,'-1'46'558'0,"1"1"-291"0,-1 11-137 15,1-8-60-15,-4-10-35 0,2-6-21 16,2-9-7-16,1-5-6 0,2-12-1 15,0-4-1-15,3-5 2 0,-1-5 3 16,1-3 6-16,0-8 2 0,-2-2 0 16,1-1-4-16,-1-4-1 0,1 4-3 15,0 0-1-15,1 0-1 0,2 1-4 0,-1 0 0 16,2 2-1-16,1 2 1 16,1 3 6-16,2 3-3 0,-1 3-2 0,0 3-1 15,-2 2 4-15,-1 3 6 16,-1 5 9-16,-3 1 6 0,-5 5 1 15,-2 3-1-15,-6 3-2 0,-4 3-2 0,-3 3 2 16,-5 0 0-16,-2-1 2 0,-2 4-9 16,-1-2-5-16,-1-1-4 0,3-3-1 15,3-6-2-15,2-3-6 0,8-5 4 16,4-3 0-16,8-4 7 0,6-1 0 16,8 0 2-16,7-2-3 0,5 0-3 15,4-3 1-15,3 0-6 0,3-3 2 16,-1 1-7-16,1 1-11 0,-4-1-32 15,-5-1-70-15,-3 2-160 0,-6-1-286 0,-5-5-245 16,-4-1-157-16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8382-8ED1-4462-B1EB-1B82BF5C57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7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8382-8ED1-4462-B1EB-1B82BF5C57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customXml" Target="../ink/ink42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customXml" Target="../ink/ink4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2" Type="http://schemas.openxmlformats.org/officeDocument/2006/relationships/customXml" Target="../ink/ink4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7" Type="http://schemas.openxmlformats.org/officeDocument/2006/relationships/image" Target="../media/image427.png"/><Relationship Id="rId2" Type="http://schemas.openxmlformats.org/officeDocument/2006/relationships/customXml" Target="../ink/ink4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6.xml"/><Relationship Id="rId5" Type="http://schemas.openxmlformats.org/officeDocument/2006/relationships/image" Target="../media/image426.png"/><Relationship Id="rId4" Type="http://schemas.openxmlformats.org/officeDocument/2006/relationships/customXml" Target="../ink/ink4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7.xml"/><Relationship Id="rId2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customXml" Target="../ink/ink428.xml"/><Relationship Id="rId4" Type="http://schemas.openxmlformats.org/officeDocument/2006/relationships/image" Target="../media/image4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5.xml"/><Relationship Id="rId13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5.png"/><Relationship Id="rId12" Type="http://schemas.openxmlformats.org/officeDocument/2006/relationships/customXml" Target="../ink/ink237.xml"/><Relationship Id="rId2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4.xml"/><Relationship Id="rId11" Type="http://schemas.openxmlformats.org/officeDocument/2006/relationships/image" Target="../media/image237.png"/><Relationship Id="rId5" Type="http://schemas.openxmlformats.org/officeDocument/2006/relationships/image" Target="../media/image234.png"/><Relationship Id="rId10" Type="http://schemas.openxmlformats.org/officeDocument/2006/relationships/customXml" Target="../ink/ink236.xml"/><Relationship Id="rId4" Type="http://schemas.openxmlformats.org/officeDocument/2006/relationships/customXml" Target="../ink/ink233.xml"/><Relationship Id="rId9" Type="http://schemas.openxmlformats.org/officeDocument/2006/relationships/image" Target="../media/image2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6.png"/><Relationship Id="rId21" Type="http://schemas.openxmlformats.org/officeDocument/2006/relationships/image" Target="../media/image248.png"/><Relationship Id="rId42" Type="http://schemas.openxmlformats.org/officeDocument/2006/relationships/customXml" Target="../ink/ink258.xml"/><Relationship Id="rId63" Type="http://schemas.openxmlformats.org/officeDocument/2006/relationships/image" Target="../media/image269.png"/><Relationship Id="rId84" Type="http://schemas.openxmlformats.org/officeDocument/2006/relationships/customXml" Target="../ink/ink279.xml"/><Relationship Id="rId138" Type="http://schemas.openxmlformats.org/officeDocument/2006/relationships/customXml" Target="../ink/ink306.xml"/><Relationship Id="rId159" Type="http://schemas.openxmlformats.org/officeDocument/2006/relationships/image" Target="../media/image317.png"/><Relationship Id="rId170" Type="http://schemas.openxmlformats.org/officeDocument/2006/relationships/customXml" Target="../ink/ink322.xml"/><Relationship Id="rId191" Type="http://schemas.openxmlformats.org/officeDocument/2006/relationships/image" Target="../media/image333.png"/><Relationship Id="rId205" Type="http://schemas.openxmlformats.org/officeDocument/2006/relationships/image" Target="../media/image340.png"/><Relationship Id="rId107" Type="http://schemas.openxmlformats.org/officeDocument/2006/relationships/image" Target="../media/image291.png"/><Relationship Id="rId11" Type="http://schemas.openxmlformats.org/officeDocument/2006/relationships/image" Target="../media/image243.png"/><Relationship Id="rId32" Type="http://schemas.openxmlformats.org/officeDocument/2006/relationships/customXml" Target="../ink/ink253.xml"/><Relationship Id="rId53" Type="http://schemas.openxmlformats.org/officeDocument/2006/relationships/image" Target="../media/image264.png"/><Relationship Id="rId74" Type="http://schemas.openxmlformats.org/officeDocument/2006/relationships/customXml" Target="../ink/ink274.xml"/><Relationship Id="rId128" Type="http://schemas.openxmlformats.org/officeDocument/2006/relationships/customXml" Target="../ink/ink301.xml"/><Relationship Id="rId149" Type="http://schemas.openxmlformats.org/officeDocument/2006/relationships/image" Target="../media/image312.png"/><Relationship Id="rId5" Type="http://schemas.openxmlformats.org/officeDocument/2006/relationships/image" Target="../media/image240.png"/><Relationship Id="rId95" Type="http://schemas.openxmlformats.org/officeDocument/2006/relationships/image" Target="../media/image285.png"/><Relationship Id="rId160" Type="http://schemas.openxmlformats.org/officeDocument/2006/relationships/customXml" Target="../ink/ink317.xml"/><Relationship Id="rId181" Type="http://schemas.openxmlformats.org/officeDocument/2006/relationships/image" Target="../media/image328.png"/><Relationship Id="rId216" Type="http://schemas.openxmlformats.org/officeDocument/2006/relationships/customXml" Target="../ink/ink345.xml"/><Relationship Id="rId22" Type="http://schemas.openxmlformats.org/officeDocument/2006/relationships/customXml" Target="../ink/ink248.xml"/><Relationship Id="rId43" Type="http://schemas.openxmlformats.org/officeDocument/2006/relationships/image" Target="../media/image259.png"/><Relationship Id="rId64" Type="http://schemas.openxmlformats.org/officeDocument/2006/relationships/customXml" Target="../ink/ink269.xml"/><Relationship Id="rId118" Type="http://schemas.openxmlformats.org/officeDocument/2006/relationships/customXml" Target="../ink/ink296.xml"/><Relationship Id="rId139" Type="http://schemas.openxmlformats.org/officeDocument/2006/relationships/image" Target="../media/image307.png"/><Relationship Id="rId85" Type="http://schemas.openxmlformats.org/officeDocument/2006/relationships/image" Target="../media/image280.png"/><Relationship Id="rId150" Type="http://schemas.openxmlformats.org/officeDocument/2006/relationships/customXml" Target="../ink/ink312.xml"/><Relationship Id="rId171" Type="http://schemas.openxmlformats.org/officeDocument/2006/relationships/image" Target="../media/image323.png"/><Relationship Id="rId192" Type="http://schemas.openxmlformats.org/officeDocument/2006/relationships/customXml" Target="../ink/ink333.xml"/><Relationship Id="rId206" Type="http://schemas.openxmlformats.org/officeDocument/2006/relationships/customXml" Target="../ink/ink340.xml"/><Relationship Id="rId12" Type="http://schemas.openxmlformats.org/officeDocument/2006/relationships/customXml" Target="../ink/ink243.xml"/><Relationship Id="rId33" Type="http://schemas.openxmlformats.org/officeDocument/2006/relationships/image" Target="../media/image254.png"/><Relationship Id="rId108" Type="http://schemas.openxmlformats.org/officeDocument/2006/relationships/customXml" Target="../ink/ink291.xml"/><Relationship Id="rId129" Type="http://schemas.openxmlformats.org/officeDocument/2006/relationships/image" Target="../media/image302.png"/><Relationship Id="rId54" Type="http://schemas.openxmlformats.org/officeDocument/2006/relationships/customXml" Target="../ink/ink264.xml"/><Relationship Id="rId75" Type="http://schemas.openxmlformats.org/officeDocument/2006/relationships/image" Target="../media/image275.png"/><Relationship Id="rId96" Type="http://schemas.openxmlformats.org/officeDocument/2006/relationships/customXml" Target="../ink/ink285.xml"/><Relationship Id="rId140" Type="http://schemas.openxmlformats.org/officeDocument/2006/relationships/customXml" Target="../ink/ink307.xml"/><Relationship Id="rId161" Type="http://schemas.openxmlformats.org/officeDocument/2006/relationships/image" Target="../media/image318.png"/><Relationship Id="rId182" Type="http://schemas.openxmlformats.org/officeDocument/2006/relationships/customXml" Target="../ink/ink328.xml"/><Relationship Id="rId217" Type="http://schemas.openxmlformats.org/officeDocument/2006/relationships/image" Target="../media/image346.png"/><Relationship Id="rId6" Type="http://schemas.openxmlformats.org/officeDocument/2006/relationships/customXml" Target="../ink/ink240.xml"/><Relationship Id="rId23" Type="http://schemas.openxmlformats.org/officeDocument/2006/relationships/image" Target="../media/image249.png"/><Relationship Id="rId119" Type="http://schemas.openxmlformats.org/officeDocument/2006/relationships/image" Target="../media/image297.png"/><Relationship Id="rId44" Type="http://schemas.openxmlformats.org/officeDocument/2006/relationships/customXml" Target="../ink/ink259.xml"/><Relationship Id="rId65" Type="http://schemas.openxmlformats.org/officeDocument/2006/relationships/image" Target="../media/image270.png"/><Relationship Id="rId86" Type="http://schemas.openxmlformats.org/officeDocument/2006/relationships/customXml" Target="../ink/ink280.xml"/><Relationship Id="rId130" Type="http://schemas.openxmlformats.org/officeDocument/2006/relationships/customXml" Target="../ink/ink302.xml"/><Relationship Id="rId151" Type="http://schemas.openxmlformats.org/officeDocument/2006/relationships/image" Target="../media/image313.png"/><Relationship Id="rId172" Type="http://schemas.openxmlformats.org/officeDocument/2006/relationships/customXml" Target="../ink/ink323.xml"/><Relationship Id="rId193" Type="http://schemas.openxmlformats.org/officeDocument/2006/relationships/image" Target="../media/image334.png"/><Relationship Id="rId207" Type="http://schemas.openxmlformats.org/officeDocument/2006/relationships/image" Target="../media/image341.png"/><Relationship Id="rId13" Type="http://schemas.openxmlformats.org/officeDocument/2006/relationships/image" Target="../media/image244.png"/><Relationship Id="rId109" Type="http://schemas.openxmlformats.org/officeDocument/2006/relationships/image" Target="../media/image292.png"/><Relationship Id="rId34" Type="http://schemas.openxmlformats.org/officeDocument/2006/relationships/customXml" Target="../ink/ink254.xml"/><Relationship Id="rId55" Type="http://schemas.openxmlformats.org/officeDocument/2006/relationships/image" Target="../media/image265.png"/><Relationship Id="rId76" Type="http://schemas.openxmlformats.org/officeDocument/2006/relationships/customXml" Target="../ink/ink275.xml"/><Relationship Id="rId97" Type="http://schemas.openxmlformats.org/officeDocument/2006/relationships/image" Target="../media/image286.png"/><Relationship Id="rId120" Type="http://schemas.openxmlformats.org/officeDocument/2006/relationships/customXml" Target="../ink/ink297.xml"/><Relationship Id="rId141" Type="http://schemas.openxmlformats.org/officeDocument/2006/relationships/image" Target="../media/image308.png"/><Relationship Id="rId7" Type="http://schemas.openxmlformats.org/officeDocument/2006/relationships/image" Target="../media/image241.png"/><Relationship Id="rId162" Type="http://schemas.openxmlformats.org/officeDocument/2006/relationships/customXml" Target="../ink/ink318.xml"/><Relationship Id="rId183" Type="http://schemas.openxmlformats.org/officeDocument/2006/relationships/image" Target="../media/image329.png"/><Relationship Id="rId218" Type="http://schemas.openxmlformats.org/officeDocument/2006/relationships/customXml" Target="../ink/ink346.xml"/><Relationship Id="rId24" Type="http://schemas.openxmlformats.org/officeDocument/2006/relationships/customXml" Target="../ink/ink249.xml"/><Relationship Id="rId45" Type="http://schemas.openxmlformats.org/officeDocument/2006/relationships/image" Target="../media/image260.png"/><Relationship Id="rId66" Type="http://schemas.openxmlformats.org/officeDocument/2006/relationships/customXml" Target="../ink/ink270.xml"/><Relationship Id="rId87" Type="http://schemas.openxmlformats.org/officeDocument/2006/relationships/image" Target="../media/image281.png"/><Relationship Id="rId110" Type="http://schemas.openxmlformats.org/officeDocument/2006/relationships/customXml" Target="../ink/ink292.xml"/><Relationship Id="rId131" Type="http://schemas.openxmlformats.org/officeDocument/2006/relationships/image" Target="../media/image303.png"/><Relationship Id="rId152" Type="http://schemas.openxmlformats.org/officeDocument/2006/relationships/customXml" Target="../ink/ink313.xml"/><Relationship Id="rId173" Type="http://schemas.openxmlformats.org/officeDocument/2006/relationships/image" Target="../media/image324.png"/><Relationship Id="rId194" Type="http://schemas.openxmlformats.org/officeDocument/2006/relationships/customXml" Target="../ink/ink334.xml"/><Relationship Id="rId208" Type="http://schemas.openxmlformats.org/officeDocument/2006/relationships/customXml" Target="../ink/ink341.xml"/><Relationship Id="rId14" Type="http://schemas.openxmlformats.org/officeDocument/2006/relationships/customXml" Target="../ink/ink244.xml"/><Relationship Id="rId35" Type="http://schemas.openxmlformats.org/officeDocument/2006/relationships/image" Target="../media/image255.png"/><Relationship Id="rId56" Type="http://schemas.openxmlformats.org/officeDocument/2006/relationships/customXml" Target="../ink/ink265.xml"/><Relationship Id="rId77" Type="http://schemas.openxmlformats.org/officeDocument/2006/relationships/image" Target="../media/image276.png"/><Relationship Id="rId100" Type="http://schemas.openxmlformats.org/officeDocument/2006/relationships/customXml" Target="../ink/ink287.xml"/><Relationship Id="rId8" Type="http://schemas.openxmlformats.org/officeDocument/2006/relationships/customXml" Target="../ink/ink241.xml"/><Relationship Id="rId51" Type="http://schemas.openxmlformats.org/officeDocument/2006/relationships/image" Target="../media/image263.png"/><Relationship Id="rId72" Type="http://schemas.openxmlformats.org/officeDocument/2006/relationships/customXml" Target="../ink/ink273.xml"/><Relationship Id="rId93" Type="http://schemas.openxmlformats.org/officeDocument/2006/relationships/image" Target="../media/image284.png"/><Relationship Id="rId98" Type="http://schemas.openxmlformats.org/officeDocument/2006/relationships/customXml" Target="../ink/ink286.xml"/><Relationship Id="rId121" Type="http://schemas.openxmlformats.org/officeDocument/2006/relationships/image" Target="../media/image298.png"/><Relationship Id="rId142" Type="http://schemas.openxmlformats.org/officeDocument/2006/relationships/customXml" Target="../ink/ink308.xml"/><Relationship Id="rId163" Type="http://schemas.openxmlformats.org/officeDocument/2006/relationships/image" Target="../media/image319.png"/><Relationship Id="rId184" Type="http://schemas.openxmlformats.org/officeDocument/2006/relationships/customXml" Target="../ink/ink329.xml"/><Relationship Id="rId189" Type="http://schemas.openxmlformats.org/officeDocument/2006/relationships/image" Target="../media/image332.png"/><Relationship Id="rId219" Type="http://schemas.openxmlformats.org/officeDocument/2006/relationships/image" Target="../media/image347.png"/><Relationship Id="rId3" Type="http://schemas.openxmlformats.org/officeDocument/2006/relationships/image" Target="../media/image239.png"/><Relationship Id="rId214" Type="http://schemas.openxmlformats.org/officeDocument/2006/relationships/customXml" Target="../ink/ink344.xml"/><Relationship Id="rId25" Type="http://schemas.openxmlformats.org/officeDocument/2006/relationships/image" Target="../media/image250.png"/><Relationship Id="rId46" Type="http://schemas.openxmlformats.org/officeDocument/2006/relationships/customXml" Target="../ink/ink260.xml"/><Relationship Id="rId67" Type="http://schemas.openxmlformats.org/officeDocument/2006/relationships/image" Target="../media/image271.png"/><Relationship Id="rId116" Type="http://schemas.openxmlformats.org/officeDocument/2006/relationships/customXml" Target="../ink/ink295.xml"/><Relationship Id="rId137" Type="http://schemas.openxmlformats.org/officeDocument/2006/relationships/image" Target="../media/image306.png"/><Relationship Id="rId158" Type="http://schemas.openxmlformats.org/officeDocument/2006/relationships/customXml" Target="../ink/ink316.xml"/><Relationship Id="rId20" Type="http://schemas.openxmlformats.org/officeDocument/2006/relationships/customXml" Target="../ink/ink247.xml"/><Relationship Id="rId41" Type="http://schemas.openxmlformats.org/officeDocument/2006/relationships/image" Target="../media/image258.png"/><Relationship Id="rId62" Type="http://schemas.openxmlformats.org/officeDocument/2006/relationships/customXml" Target="../ink/ink268.xml"/><Relationship Id="rId83" Type="http://schemas.openxmlformats.org/officeDocument/2006/relationships/image" Target="../media/image279.png"/><Relationship Id="rId88" Type="http://schemas.openxmlformats.org/officeDocument/2006/relationships/customXml" Target="../ink/ink281.xml"/><Relationship Id="rId111" Type="http://schemas.openxmlformats.org/officeDocument/2006/relationships/image" Target="../media/image293.png"/><Relationship Id="rId132" Type="http://schemas.openxmlformats.org/officeDocument/2006/relationships/customXml" Target="../ink/ink303.xml"/><Relationship Id="rId153" Type="http://schemas.openxmlformats.org/officeDocument/2006/relationships/image" Target="../media/image314.png"/><Relationship Id="rId174" Type="http://schemas.openxmlformats.org/officeDocument/2006/relationships/customXml" Target="../ink/ink324.xml"/><Relationship Id="rId179" Type="http://schemas.openxmlformats.org/officeDocument/2006/relationships/image" Target="../media/image327.png"/><Relationship Id="rId195" Type="http://schemas.openxmlformats.org/officeDocument/2006/relationships/image" Target="../media/image335.png"/><Relationship Id="rId209" Type="http://schemas.openxmlformats.org/officeDocument/2006/relationships/image" Target="../media/image342.png"/><Relationship Id="rId190" Type="http://schemas.openxmlformats.org/officeDocument/2006/relationships/customXml" Target="../ink/ink332.xml"/><Relationship Id="rId204" Type="http://schemas.openxmlformats.org/officeDocument/2006/relationships/customXml" Target="../ink/ink339.xml"/><Relationship Id="rId220" Type="http://schemas.openxmlformats.org/officeDocument/2006/relationships/customXml" Target="../ink/ink347.xml"/><Relationship Id="rId15" Type="http://schemas.openxmlformats.org/officeDocument/2006/relationships/image" Target="../media/image245.png"/><Relationship Id="rId36" Type="http://schemas.openxmlformats.org/officeDocument/2006/relationships/customXml" Target="../ink/ink255.xml"/><Relationship Id="rId57" Type="http://schemas.openxmlformats.org/officeDocument/2006/relationships/image" Target="../media/image266.png"/><Relationship Id="rId106" Type="http://schemas.openxmlformats.org/officeDocument/2006/relationships/customXml" Target="../ink/ink290.xml"/><Relationship Id="rId127" Type="http://schemas.openxmlformats.org/officeDocument/2006/relationships/image" Target="../media/image301.png"/><Relationship Id="rId10" Type="http://schemas.openxmlformats.org/officeDocument/2006/relationships/customXml" Target="../ink/ink242.xml"/><Relationship Id="rId31" Type="http://schemas.openxmlformats.org/officeDocument/2006/relationships/image" Target="../media/image253.png"/><Relationship Id="rId52" Type="http://schemas.openxmlformats.org/officeDocument/2006/relationships/customXml" Target="../ink/ink263.xml"/><Relationship Id="rId73" Type="http://schemas.openxmlformats.org/officeDocument/2006/relationships/image" Target="../media/image274.png"/><Relationship Id="rId78" Type="http://schemas.openxmlformats.org/officeDocument/2006/relationships/customXml" Target="../ink/ink276.xml"/><Relationship Id="rId94" Type="http://schemas.openxmlformats.org/officeDocument/2006/relationships/customXml" Target="../ink/ink284.xml"/><Relationship Id="rId99" Type="http://schemas.openxmlformats.org/officeDocument/2006/relationships/image" Target="../media/image287.png"/><Relationship Id="rId101" Type="http://schemas.openxmlformats.org/officeDocument/2006/relationships/image" Target="../media/image288.png"/><Relationship Id="rId122" Type="http://schemas.openxmlformats.org/officeDocument/2006/relationships/customXml" Target="../ink/ink298.xml"/><Relationship Id="rId143" Type="http://schemas.openxmlformats.org/officeDocument/2006/relationships/image" Target="../media/image309.png"/><Relationship Id="rId148" Type="http://schemas.openxmlformats.org/officeDocument/2006/relationships/customXml" Target="../ink/ink311.xml"/><Relationship Id="rId164" Type="http://schemas.openxmlformats.org/officeDocument/2006/relationships/customXml" Target="../ink/ink319.xml"/><Relationship Id="rId169" Type="http://schemas.openxmlformats.org/officeDocument/2006/relationships/image" Target="../media/image322.png"/><Relationship Id="rId185" Type="http://schemas.openxmlformats.org/officeDocument/2006/relationships/image" Target="../media/image330.png"/><Relationship Id="rId4" Type="http://schemas.openxmlformats.org/officeDocument/2006/relationships/customXml" Target="../ink/ink239.xml"/><Relationship Id="rId9" Type="http://schemas.openxmlformats.org/officeDocument/2006/relationships/image" Target="../media/image242.png"/><Relationship Id="rId180" Type="http://schemas.openxmlformats.org/officeDocument/2006/relationships/customXml" Target="../ink/ink327.xml"/><Relationship Id="rId210" Type="http://schemas.openxmlformats.org/officeDocument/2006/relationships/customXml" Target="../ink/ink342.xml"/><Relationship Id="rId215" Type="http://schemas.openxmlformats.org/officeDocument/2006/relationships/image" Target="../media/image345.png"/><Relationship Id="rId26" Type="http://schemas.openxmlformats.org/officeDocument/2006/relationships/customXml" Target="../ink/ink250.xml"/><Relationship Id="rId47" Type="http://schemas.openxmlformats.org/officeDocument/2006/relationships/image" Target="../media/image261.png"/><Relationship Id="rId68" Type="http://schemas.openxmlformats.org/officeDocument/2006/relationships/customXml" Target="../ink/ink271.xml"/><Relationship Id="rId89" Type="http://schemas.openxmlformats.org/officeDocument/2006/relationships/image" Target="../media/image282.png"/><Relationship Id="rId112" Type="http://schemas.openxmlformats.org/officeDocument/2006/relationships/customXml" Target="../ink/ink293.xml"/><Relationship Id="rId133" Type="http://schemas.openxmlformats.org/officeDocument/2006/relationships/image" Target="../media/image304.png"/><Relationship Id="rId154" Type="http://schemas.openxmlformats.org/officeDocument/2006/relationships/customXml" Target="../ink/ink314.xml"/><Relationship Id="rId175" Type="http://schemas.openxmlformats.org/officeDocument/2006/relationships/image" Target="../media/image325.png"/><Relationship Id="rId196" Type="http://schemas.openxmlformats.org/officeDocument/2006/relationships/customXml" Target="../ink/ink335.xml"/><Relationship Id="rId200" Type="http://schemas.openxmlformats.org/officeDocument/2006/relationships/customXml" Target="../ink/ink337.xml"/><Relationship Id="rId16" Type="http://schemas.openxmlformats.org/officeDocument/2006/relationships/customXml" Target="../ink/ink245.xml"/><Relationship Id="rId221" Type="http://schemas.openxmlformats.org/officeDocument/2006/relationships/image" Target="../media/image348.png"/><Relationship Id="rId37" Type="http://schemas.openxmlformats.org/officeDocument/2006/relationships/image" Target="../media/image256.png"/><Relationship Id="rId58" Type="http://schemas.openxmlformats.org/officeDocument/2006/relationships/customXml" Target="../ink/ink266.xml"/><Relationship Id="rId79" Type="http://schemas.openxmlformats.org/officeDocument/2006/relationships/image" Target="../media/image277.png"/><Relationship Id="rId102" Type="http://schemas.openxmlformats.org/officeDocument/2006/relationships/customXml" Target="../ink/ink288.xml"/><Relationship Id="rId123" Type="http://schemas.openxmlformats.org/officeDocument/2006/relationships/image" Target="../media/image299.png"/><Relationship Id="rId144" Type="http://schemas.openxmlformats.org/officeDocument/2006/relationships/customXml" Target="../ink/ink309.xml"/><Relationship Id="rId90" Type="http://schemas.openxmlformats.org/officeDocument/2006/relationships/customXml" Target="../ink/ink282.xml"/><Relationship Id="rId165" Type="http://schemas.openxmlformats.org/officeDocument/2006/relationships/image" Target="../media/image320.png"/><Relationship Id="rId186" Type="http://schemas.openxmlformats.org/officeDocument/2006/relationships/customXml" Target="../ink/ink330.xml"/><Relationship Id="rId211" Type="http://schemas.openxmlformats.org/officeDocument/2006/relationships/image" Target="../media/image343.png"/><Relationship Id="rId27" Type="http://schemas.openxmlformats.org/officeDocument/2006/relationships/image" Target="../media/image251.png"/><Relationship Id="rId48" Type="http://schemas.openxmlformats.org/officeDocument/2006/relationships/customXml" Target="../ink/ink261.xml"/><Relationship Id="rId69" Type="http://schemas.openxmlformats.org/officeDocument/2006/relationships/image" Target="../media/image272.png"/><Relationship Id="rId113" Type="http://schemas.openxmlformats.org/officeDocument/2006/relationships/image" Target="../media/image294.png"/><Relationship Id="rId134" Type="http://schemas.openxmlformats.org/officeDocument/2006/relationships/customXml" Target="../ink/ink304.xml"/><Relationship Id="rId80" Type="http://schemas.openxmlformats.org/officeDocument/2006/relationships/customXml" Target="../ink/ink277.xml"/><Relationship Id="rId155" Type="http://schemas.openxmlformats.org/officeDocument/2006/relationships/image" Target="../media/image315.png"/><Relationship Id="rId176" Type="http://schemas.openxmlformats.org/officeDocument/2006/relationships/customXml" Target="../ink/ink325.xml"/><Relationship Id="rId197" Type="http://schemas.openxmlformats.org/officeDocument/2006/relationships/image" Target="../media/image336.png"/><Relationship Id="rId201" Type="http://schemas.openxmlformats.org/officeDocument/2006/relationships/image" Target="../media/image338.png"/><Relationship Id="rId17" Type="http://schemas.openxmlformats.org/officeDocument/2006/relationships/image" Target="../media/image246.png"/><Relationship Id="rId38" Type="http://schemas.openxmlformats.org/officeDocument/2006/relationships/customXml" Target="../ink/ink256.xml"/><Relationship Id="rId59" Type="http://schemas.openxmlformats.org/officeDocument/2006/relationships/image" Target="../media/image267.png"/><Relationship Id="rId103" Type="http://schemas.openxmlformats.org/officeDocument/2006/relationships/image" Target="../media/image289.png"/><Relationship Id="rId124" Type="http://schemas.openxmlformats.org/officeDocument/2006/relationships/customXml" Target="../ink/ink299.xml"/><Relationship Id="rId70" Type="http://schemas.openxmlformats.org/officeDocument/2006/relationships/customXml" Target="../ink/ink272.xml"/><Relationship Id="rId91" Type="http://schemas.openxmlformats.org/officeDocument/2006/relationships/image" Target="../media/image283.png"/><Relationship Id="rId145" Type="http://schemas.openxmlformats.org/officeDocument/2006/relationships/image" Target="../media/image310.png"/><Relationship Id="rId166" Type="http://schemas.openxmlformats.org/officeDocument/2006/relationships/customXml" Target="../ink/ink320.xml"/><Relationship Id="rId187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43.xml"/><Relationship Id="rId28" Type="http://schemas.openxmlformats.org/officeDocument/2006/relationships/customXml" Target="../ink/ink251.xml"/><Relationship Id="rId49" Type="http://schemas.openxmlformats.org/officeDocument/2006/relationships/image" Target="../media/image262.png"/><Relationship Id="rId114" Type="http://schemas.openxmlformats.org/officeDocument/2006/relationships/customXml" Target="../ink/ink294.xml"/><Relationship Id="rId60" Type="http://schemas.openxmlformats.org/officeDocument/2006/relationships/customXml" Target="../ink/ink267.xml"/><Relationship Id="rId81" Type="http://schemas.openxmlformats.org/officeDocument/2006/relationships/image" Target="../media/image278.png"/><Relationship Id="rId135" Type="http://schemas.openxmlformats.org/officeDocument/2006/relationships/image" Target="../media/image305.png"/><Relationship Id="rId156" Type="http://schemas.openxmlformats.org/officeDocument/2006/relationships/customXml" Target="../ink/ink315.xml"/><Relationship Id="rId177" Type="http://schemas.openxmlformats.org/officeDocument/2006/relationships/image" Target="../media/image326.png"/><Relationship Id="rId198" Type="http://schemas.openxmlformats.org/officeDocument/2006/relationships/customXml" Target="../ink/ink336.xml"/><Relationship Id="rId202" Type="http://schemas.openxmlformats.org/officeDocument/2006/relationships/customXml" Target="../ink/ink338.xml"/><Relationship Id="rId18" Type="http://schemas.openxmlformats.org/officeDocument/2006/relationships/customXml" Target="../ink/ink246.xml"/><Relationship Id="rId39" Type="http://schemas.openxmlformats.org/officeDocument/2006/relationships/image" Target="../media/image257.png"/><Relationship Id="rId50" Type="http://schemas.openxmlformats.org/officeDocument/2006/relationships/customXml" Target="../ink/ink262.xml"/><Relationship Id="rId104" Type="http://schemas.openxmlformats.org/officeDocument/2006/relationships/customXml" Target="../ink/ink289.xml"/><Relationship Id="rId125" Type="http://schemas.openxmlformats.org/officeDocument/2006/relationships/image" Target="../media/image300.png"/><Relationship Id="rId146" Type="http://schemas.openxmlformats.org/officeDocument/2006/relationships/customXml" Target="../ink/ink310.xml"/><Relationship Id="rId167" Type="http://schemas.openxmlformats.org/officeDocument/2006/relationships/image" Target="../media/image321.png"/><Relationship Id="rId188" Type="http://schemas.openxmlformats.org/officeDocument/2006/relationships/customXml" Target="../ink/ink331.xml"/><Relationship Id="rId71" Type="http://schemas.openxmlformats.org/officeDocument/2006/relationships/image" Target="../media/image273.png"/><Relationship Id="rId92" Type="http://schemas.openxmlformats.org/officeDocument/2006/relationships/customXml" Target="../ink/ink283.xml"/><Relationship Id="rId213" Type="http://schemas.openxmlformats.org/officeDocument/2006/relationships/image" Target="../media/image344.png"/><Relationship Id="rId2" Type="http://schemas.openxmlformats.org/officeDocument/2006/relationships/customXml" Target="../ink/ink238.xml"/><Relationship Id="rId29" Type="http://schemas.openxmlformats.org/officeDocument/2006/relationships/image" Target="../media/image252.png"/><Relationship Id="rId40" Type="http://schemas.openxmlformats.org/officeDocument/2006/relationships/customXml" Target="../ink/ink257.xml"/><Relationship Id="rId115" Type="http://schemas.openxmlformats.org/officeDocument/2006/relationships/image" Target="../media/image295.png"/><Relationship Id="rId136" Type="http://schemas.openxmlformats.org/officeDocument/2006/relationships/customXml" Target="../ink/ink305.xml"/><Relationship Id="rId157" Type="http://schemas.openxmlformats.org/officeDocument/2006/relationships/image" Target="../media/image316.png"/><Relationship Id="rId178" Type="http://schemas.openxmlformats.org/officeDocument/2006/relationships/customXml" Target="../ink/ink326.xml"/><Relationship Id="rId61" Type="http://schemas.openxmlformats.org/officeDocument/2006/relationships/image" Target="../media/image268.png"/><Relationship Id="rId82" Type="http://schemas.openxmlformats.org/officeDocument/2006/relationships/customXml" Target="../ink/ink278.xml"/><Relationship Id="rId199" Type="http://schemas.openxmlformats.org/officeDocument/2006/relationships/image" Target="../media/image337.png"/><Relationship Id="rId203" Type="http://schemas.openxmlformats.org/officeDocument/2006/relationships/image" Target="../media/image339.png"/><Relationship Id="rId19" Type="http://schemas.openxmlformats.org/officeDocument/2006/relationships/image" Target="../media/image247.png"/><Relationship Id="rId30" Type="http://schemas.openxmlformats.org/officeDocument/2006/relationships/customXml" Target="../ink/ink252.xml"/><Relationship Id="rId105" Type="http://schemas.openxmlformats.org/officeDocument/2006/relationships/image" Target="../media/image290.png"/><Relationship Id="rId126" Type="http://schemas.openxmlformats.org/officeDocument/2006/relationships/customXml" Target="../ink/ink300.xml"/><Relationship Id="rId147" Type="http://schemas.openxmlformats.org/officeDocument/2006/relationships/image" Target="../media/image311.png"/><Relationship Id="rId168" Type="http://schemas.openxmlformats.org/officeDocument/2006/relationships/customXml" Target="../ink/ink32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6.png"/><Relationship Id="rId21" Type="http://schemas.openxmlformats.org/officeDocument/2006/relationships/image" Target="../media/image358.png"/><Relationship Id="rId42" Type="http://schemas.openxmlformats.org/officeDocument/2006/relationships/customXml" Target="../ink/ink368.xml"/><Relationship Id="rId63" Type="http://schemas.openxmlformats.org/officeDocument/2006/relationships/image" Target="../media/image379.png"/><Relationship Id="rId84" Type="http://schemas.openxmlformats.org/officeDocument/2006/relationships/customXml" Target="../ink/ink389.xml"/><Relationship Id="rId138" Type="http://schemas.openxmlformats.org/officeDocument/2006/relationships/customXml" Target="../ink/ink416.xml"/><Relationship Id="rId107" Type="http://schemas.openxmlformats.org/officeDocument/2006/relationships/image" Target="../media/image401.png"/><Relationship Id="rId11" Type="http://schemas.openxmlformats.org/officeDocument/2006/relationships/image" Target="../media/image353.png"/><Relationship Id="rId32" Type="http://schemas.openxmlformats.org/officeDocument/2006/relationships/customXml" Target="../ink/ink363.xml"/><Relationship Id="rId37" Type="http://schemas.openxmlformats.org/officeDocument/2006/relationships/image" Target="../media/image366.png"/><Relationship Id="rId53" Type="http://schemas.openxmlformats.org/officeDocument/2006/relationships/image" Target="../media/image374.png"/><Relationship Id="rId58" Type="http://schemas.openxmlformats.org/officeDocument/2006/relationships/customXml" Target="../ink/ink376.xml"/><Relationship Id="rId74" Type="http://schemas.openxmlformats.org/officeDocument/2006/relationships/customXml" Target="../ink/ink384.xml"/><Relationship Id="rId79" Type="http://schemas.openxmlformats.org/officeDocument/2006/relationships/image" Target="../media/image387.png"/><Relationship Id="rId102" Type="http://schemas.openxmlformats.org/officeDocument/2006/relationships/customXml" Target="../ink/ink398.xml"/><Relationship Id="rId123" Type="http://schemas.openxmlformats.org/officeDocument/2006/relationships/image" Target="../media/image409.png"/><Relationship Id="rId128" Type="http://schemas.openxmlformats.org/officeDocument/2006/relationships/customXml" Target="../ink/ink411.xml"/><Relationship Id="rId5" Type="http://schemas.openxmlformats.org/officeDocument/2006/relationships/image" Target="../media/image350.png"/><Relationship Id="rId90" Type="http://schemas.openxmlformats.org/officeDocument/2006/relationships/customXml" Target="../ink/ink392.xml"/><Relationship Id="rId95" Type="http://schemas.openxmlformats.org/officeDocument/2006/relationships/image" Target="../media/image395.png"/><Relationship Id="rId22" Type="http://schemas.openxmlformats.org/officeDocument/2006/relationships/customXml" Target="../ink/ink358.xml"/><Relationship Id="rId27" Type="http://schemas.openxmlformats.org/officeDocument/2006/relationships/image" Target="../media/image361.png"/><Relationship Id="rId43" Type="http://schemas.openxmlformats.org/officeDocument/2006/relationships/image" Target="../media/image369.png"/><Relationship Id="rId48" Type="http://schemas.openxmlformats.org/officeDocument/2006/relationships/customXml" Target="../ink/ink371.xml"/><Relationship Id="rId64" Type="http://schemas.openxmlformats.org/officeDocument/2006/relationships/customXml" Target="../ink/ink379.xml"/><Relationship Id="rId69" Type="http://schemas.openxmlformats.org/officeDocument/2006/relationships/image" Target="../media/image382.png"/><Relationship Id="rId113" Type="http://schemas.openxmlformats.org/officeDocument/2006/relationships/image" Target="../media/image404.png"/><Relationship Id="rId118" Type="http://schemas.openxmlformats.org/officeDocument/2006/relationships/customXml" Target="../ink/ink406.xml"/><Relationship Id="rId134" Type="http://schemas.openxmlformats.org/officeDocument/2006/relationships/customXml" Target="../ink/ink414.xml"/><Relationship Id="rId139" Type="http://schemas.openxmlformats.org/officeDocument/2006/relationships/image" Target="../media/image417.png"/><Relationship Id="rId80" Type="http://schemas.openxmlformats.org/officeDocument/2006/relationships/customXml" Target="../ink/ink387.xml"/><Relationship Id="rId85" Type="http://schemas.openxmlformats.org/officeDocument/2006/relationships/image" Target="../media/image390.png"/><Relationship Id="rId12" Type="http://schemas.openxmlformats.org/officeDocument/2006/relationships/customXml" Target="../ink/ink353.xml"/><Relationship Id="rId17" Type="http://schemas.openxmlformats.org/officeDocument/2006/relationships/image" Target="../media/image356.png"/><Relationship Id="rId33" Type="http://schemas.openxmlformats.org/officeDocument/2006/relationships/image" Target="../media/image364.png"/><Relationship Id="rId38" Type="http://schemas.openxmlformats.org/officeDocument/2006/relationships/customXml" Target="../ink/ink366.xml"/><Relationship Id="rId59" Type="http://schemas.openxmlformats.org/officeDocument/2006/relationships/image" Target="../media/image377.png"/><Relationship Id="rId103" Type="http://schemas.openxmlformats.org/officeDocument/2006/relationships/image" Target="../media/image399.png"/><Relationship Id="rId108" Type="http://schemas.openxmlformats.org/officeDocument/2006/relationships/customXml" Target="../ink/ink401.xml"/><Relationship Id="rId124" Type="http://schemas.openxmlformats.org/officeDocument/2006/relationships/customXml" Target="../ink/ink409.xml"/><Relationship Id="rId129" Type="http://schemas.openxmlformats.org/officeDocument/2006/relationships/image" Target="../media/image412.png"/><Relationship Id="rId54" Type="http://schemas.openxmlformats.org/officeDocument/2006/relationships/customXml" Target="../ink/ink374.xml"/><Relationship Id="rId70" Type="http://schemas.openxmlformats.org/officeDocument/2006/relationships/customXml" Target="../ink/ink382.xml"/><Relationship Id="rId75" Type="http://schemas.openxmlformats.org/officeDocument/2006/relationships/image" Target="../media/image385.png"/><Relationship Id="rId91" Type="http://schemas.openxmlformats.org/officeDocument/2006/relationships/image" Target="../media/image393.png"/><Relationship Id="rId96" Type="http://schemas.openxmlformats.org/officeDocument/2006/relationships/customXml" Target="../ink/ink395.xml"/><Relationship Id="rId140" Type="http://schemas.openxmlformats.org/officeDocument/2006/relationships/customXml" Target="../ink/ink4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0.xml"/><Relationship Id="rId23" Type="http://schemas.openxmlformats.org/officeDocument/2006/relationships/image" Target="../media/image359.png"/><Relationship Id="rId28" Type="http://schemas.openxmlformats.org/officeDocument/2006/relationships/customXml" Target="../ink/ink361.xml"/><Relationship Id="rId49" Type="http://schemas.openxmlformats.org/officeDocument/2006/relationships/image" Target="../media/image372.png"/><Relationship Id="rId114" Type="http://schemas.openxmlformats.org/officeDocument/2006/relationships/customXml" Target="../ink/ink404.xml"/><Relationship Id="rId119" Type="http://schemas.openxmlformats.org/officeDocument/2006/relationships/image" Target="../media/image407.png"/><Relationship Id="rId44" Type="http://schemas.openxmlformats.org/officeDocument/2006/relationships/customXml" Target="../ink/ink369.xml"/><Relationship Id="rId60" Type="http://schemas.openxmlformats.org/officeDocument/2006/relationships/customXml" Target="../ink/ink377.xml"/><Relationship Id="rId65" Type="http://schemas.openxmlformats.org/officeDocument/2006/relationships/image" Target="../media/image380.png"/><Relationship Id="rId81" Type="http://schemas.openxmlformats.org/officeDocument/2006/relationships/image" Target="../media/image388.png"/><Relationship Id="rId86" Type="http://schemas.openxmlformats.org/officeDocument/2006/relationships/customXml" Target="../ink/ink390.xml"/><Relationship Id="rId130" Type="http://schemas.openxmlformats.org/officeDocument/2006/relationships/customXml" Target="../ink/ink412.xml"/><Relationship Id="rId135" Type="http://schemas.openxmlformats.org/officeDocument/2006/relationships/image" Target="../media/image415.png"/><Relationship Id="rId13" Type="http://schemas.openxmlformats.org/officeDocument/2006/relationships/image" Target="../media/image354.png"/><Relationship Id="rId18" Type="http://schemas.openxmlformats.org/officeDocument/2006/relationships/customXml" Target="../ink/ink356.xml"/><Relationship Id="rId39" Type="http://schemas.openxmlformats.org/officeDocument/2006/relationships/image" Target="../media/image367.png"/><Relationship Id="rId109" Type="http://schemas.openxmlformats.org/officeDocument/2006/relationships/image" Target="../media/image402.png"/><Relationship Id="rId34" Type="http://schemas.openxmlformats.org/officeDocument/2006/relationships/customXml" Target="../ink/ink364.xml"/><Relationship Id="rId50" Type="http://schemas.openxmlformats.org/officeDocument/2006/relationships/customXml" Target="../ink/ink372.xml"/><Relationship Id="rId55" Type="http://schemas.openxmlformats.org/officeDocument/2006/relationships/image" Target="../media/image375.png"/><Relationship Id="rId76" Type="http://schemas.openxmlformats.org/officeDocument/2006/relationships/customXml" Target="../ink/ink385.xml"/><Relationship Id="rId97" Type="http://schemas.openxmlformats.org/officeDocument/2006/relationships/image" Target="../media/image396.png"/><Relationship Id="rId104" Type="http://schemas.openxmlformats.org/officeDocument/2006/relationships/customXml" Target="../ink/ink399.xml"/><Relationship Id="rId120" Type="http://schemas.openxmlformats.org/officeDocument/2006/relationships/customXml" Target="../ink/ink407.xml"/><Relationship Id="rId125" Type="http://schemas.openxmlformats.org/officeDocument/2006/relationships/image" Target="../media/image410.png"/><Relationship Id="rId141" Type="http://schemas.openxmlformats.org/officeDocument/2006/relationships/image" Target="../media/image418.png"/><Relationship Id="rId7" Type="http://schemas.openxmlformats.org/officeDocument/2006/relationships/image" Target="../media/image351.png"/><Relationship Id="rId71" Type="http://schemas.openxmlformats.org/officeDocument/2006/relationships/image" Target="../media/image383.png"/><Relationship Id="rId92" Type="http://schemas.openxmlformats.org/officeDocument/2006/relationships/customXml" Target="../ink/ink393.xml"/><Relationship Id="rId2" Type="http://schemas.openxmlformats.org/officeDocument/2006/relationships/customXml" Target="../ink/ink348.xml"/><Relationship Id="rId29" Type="http://schemas.openxmlformats.org/officeDocument/2006/relationships/image" Target="../media/image362.png"/><Relationship Id="rId24" Type="http://schemas.openxmlformats.org/officeDocument/2006/relationships/customXml" Target="../ink/ink359.xml"/><Relationship Id="rId40" Type="http://schemas.openxmlformats.org/officeDocument/2006/relationships/customXml" Target="../ink/ink367.xml"/><Relationship Id="rId45" Type="http://schemas.openxmlformats.org/officeDocument/2006/relationships/image" Target="../media/image370.png"/><Relationship Id="rId66" Type="http://schemas.openxmlformats.org/officeDocument/2006/relationships/customXml" Target="../ink/ink380.xml"/><Relationship Id="rId87" Type="http://schemas.openxmlformats.org/officeDocument/2006/relationships/image" Target="../media/image391.png"/><Relationship Id="rId110" Type="http://schemas.openxmlformats.org/officeDocument/2006/relationships/customXml" Target="../ink/ink402.xml"/><Relationship Id="rId115" Type="http://schemas.openxmlformats.org/officeDocument/2006/relationships/image" Target="../media/image405.png"/><Relationship Id="rId131" Type="http://schemas.openxmlformats.org/officeDocument/2006/relationships/image" Target="../media/image413.png"/><Relationship Id="rId136" Type="http://schemas.openxmlformats.org/officeDocument/2006/relationships/customXml" Target="../ink/ink415.xml"/><Relationship Id="rId61" Type="http://schemas.openxmlformats.org/officeDocument/2006/relationships/image" Target="../media/image378.png"/><Relationship Id="rId82" Type="http://schemas.openxmlformats.org/officeDocument/2006/relationships/customXml" Target="../ink/ink388.xml"/><Relationship Id="rId19" Type="http://schemas.openxmlformats.org/officeDocument/2006/relationships/image" Target="../media/image357.png"/><Relationship Id="rId14" Type="http://schemas.openxmlformats.org/officeDocument/2006/relationships/customXml" Target="../ink/ink354.xml"/><Relationship Id="rId30" Type="http://schemas.openxmlformats.org/officeDocument/2006/relationships/customXml" Target="../ink/ink362.xml"/><Relationship Id="rId35" Type="http://schemas.openxmlformats.org/officeDocument/2006/relationships/image" Target="../media/image365.png"/><Relationship Id="rId56" Type="http://schemas.openxmlformats.org/officeDocument/2006/relationships/customXml" Target="../ink/ink375.xml"/><Relationship Id="rId77" Type="http://schemas.openxmlformats.org/officeDocument/2006/relationships/image" Target="../media/image386.png"/><Relationship Id="rId100" Type="http://schemas.openxmlformats.org/officeDocument/2006/relationships/customXml" Target="../ink/ink397.xml"/><Relationship Id="rId105" Type="http://schemas.openxmlformats.org/officeDocument/2006/relationships/image" Target="../media/image400.png"/><Relationship Id="rId126" Type="http://schemas.openxmlformats.org/officeDocument/2006/relationships/customXml" Target="../ink/ink410.xml"/><Relationship Id="rId8" Type="http://schemas.openxmlformats.org/officeDocument/2006/relationships/customXml" Target="../ink/ink351.xml"/><Relationship Id="rId51" Type="http://schemas.openxmlformats.org/officeDocument/2006/relationships/image" Target="../media/image373.png"/><Relationship Id="rId72" Type="http://schemas.openxmlformats.org/officeDocument/2006/relationships/customXml" Target="../ink/ink383.xml"/><Relationship Id="rId93" Type="http://schemas.openxmlformats.org/officeDocument/2006/relationships/image" Target="../media/image394.png"/><Relationship Id="rId98" Type="http://schemas.openxmlformats.org/officeDocument/2006/relationships/customXml" Target="../ink/ink396.xml"/><Relationship Id="rId121" Type="http://schemas.openxmlformats.org/officeDocument/2006/relationships/image" Target="../media/image408.png"/><Relationship Id="rId142" Type="http://schemas.openxmlformats.org/officeDocument/2006/relationships/customXml" Target="../ink/ink418.xml"/><Relationship Id="rId3" Type="http://schemas.openxmlformats.org/officeDocument/2006/relationships/image" Target="../media/image349.png"/><Relationship Id="rId25" Type="http://schemas.openxmlformats.org/officeDocument/2006/relationships/image" Target="../media/image360.png"/><Relationship Id="rId46" Type="http://schemas.openxmlformats.org/officeDocument/2006/relationships/customXml" Target="../ink/ink370.xml"/><Relationship Id="rId67" Type="http://schemas.openxmlformats.org/officeDocument/2006/relationships/image" Target="../media/image381.png"/><Relationship Id="rId116" Type="http://schemas.openxmlformats.org/officeDocument/2006/relationships/customXml" Target="../ink/ink405.xml"/><Relationship Id="rId137" Type="http://schemas.openxmlformats.org/officeDocument/2006/relationships/image" Target="../media/image416.png"/><Relationship Id="rId20" Type="http://schemas.openxmlformats.org/officeDocument/2006/relationships/customXml" Target="../ink/ink357.xml"/><Relationship Id="rId41" Type="http://schemas.openxmlformats.org/officeDocument/2006/relationships/image" Target="../media/image368.png"/><Relationship Id="rId62" Type="http://schemas.openxmlformats.org/officeDocument/2006/relationships/customXml" Target="../ink/ink378.xml"/><Relationship Id="rId83" Type="http://schemas.openxmlformats.org/officeDocument/2006/relationships/image" Target="../media/image389.png"/><Relationship Id="rId88" Type="http://schemas.openxmlformats.org/officeDocument/2006/relationships/customXml" Target="../ink/ink391.xml"/><Relationship Id="rId111" Type="http://schemas.openxmlformats.org/officeDocument/2006/relationships/image" Target="../media/image403.png"/><Relationship Id="rId132" Type="http://schemas.openxmlformats.org/officeDocument/2006/relationships/customXml" Target="../ink/ink413.xml"/><Relationship Id="rId15" Type="http://schemas.openxmlformats.org/officeDocument/2006/relationships/image" Target="../media/image355.png"/><Relationship Id="rId36" Type="http://schemas.openxmlformats.org/officeDocument/2006/relationships/customXml" Target="../ink/ink365.xml"/><Relationship Id="rId57" Type="http://schemas.openxmlformats.org/officeDocument/2006/relationships/image" Target="../media/image376.png"/><Relationship Id="rId106" Type="http://schemas.openxmlformats.org/officeDocument/2006/relationships/customXml" Target="../ink/ink400.xml"/><Relationship Id="rId127" Type="http://schemas.openxmlformats.org/officeDocument/2006/relationships/image" Target="../media/image411.png"/><Relationship Id="rId10" Type="http://schemas.openxmlformats.org/officeDocument/2006/relationships/customXml" Target="../ink/ink352.xml"/><Relationship Id="rId31" Type="http://schemas.openxmlformats.org/officeDocument/2006/relationships/image" Target="../media/image363.png"/><Relationship Id="rId52" Type="http://schemas.openxmlformats.org/officeDocument/2006/relationships/customXml" Target="../ink/ink373.xml"/><Relationship Id="rId73" Type="http://schemas.openxmlformats.org/officeDocument/2006/relationships/image" Target="../media/image384.png"/><Relationship Id="rId78" Type="http://schemas.openxmlformats.org/officeDocument/2006/relationships/customXml" Target="../ink/ink386.xml"/><Relationship Id="rId94" Type="http://schemas.openxmlformats.org/officeDocument/2006/relationships/customXml" Target="../ink/ink394.xml"/><Relationship Id="rId99" Type="http://schemas.openxmlformats.org/officeDocument/2006/relationships/image" Target="../media/image397.png"/><Relationship Id="rId101" Type="http://schemas.openxmlformats.org/officeDocument/2006/relationships/image" Target="../media/image398.png"/><Relationship Id="rId122" Type="http://schemas.openxmlformats.org/officeDocument/2006/relationships/customXml" Target="../ink/ink408.xml"/><Relationship Id="rId143" Type="http://schemas.openxmlformats.org/officeDocument/2006/relationships/image" Target="../media/image419.png"/><Relationship Id="rId4" Type="http://schemas.openxmlformats.org/officeDocument/2006/relationships/customXml" Target="../ink/ink349.xml"/><Relationship Id="rId9" Type="http://schemas.openxmlformats.org/officeDocument/2006/relationships/image" Target="../media/image352.png"/><Relationship Id="rId26" Type="http://schemas.openxmlformats.org/officeDocument/2006/relationships/customXml" Target="../ink/ink360.xml"/><Relationship Id="rId47" Type="http://schemas.openxmlformats.org/officeDocument/2006/relationships/image" Target="../media/image371.png"/><Relationship Id="rId68" Type="http://schemas.openxmlformats.org/officeDocument/2006/relationships/customXml" Target="../ink/ink381.xml"/><Relationship Id="rId89" Type="http://schemas.openxmlformats.org/officeDocument/2006/relationships/image" Target="../media/image392.png"/><Relationship Id="rId112" Type="http://schemas.openxmlformats.org/officeDocument/2006/relationships/customXml" Target="../ink/ink403.xml"/><Relationship Id="rId133" Type="http://schemas.openxmlformats.org/officeDocument/2006/relationships/image" Target="../media/image414.png"/><Relationship Id="rId16" Type="http://schemas.openxmlformats.org/officeDocument/2006/relationships/customXml" Target="../ink/ink3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customXml" Target="../ink/ink4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customXml" Target="../ink/ink4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파일의 관리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20882F8-3CE8-4ADD-BE5D-3F85D0CF7AA2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EE8EA4E-9DAE-42C9-B96B-F74C2A058225}" type="slidenum">
              <a:rPr lang="ko-KR" altLang="en-US" smtClean="0">
                <a:latin typeface="Comic Sans MS" pitchFamily="66" charset="0"/>
              </a:rPr>
              <a:pPr eaLnBrk="1" hangingPunct="1"/>
              <a:t>10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304800" y="188913"/>
            <a:ext cx="85344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 /*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예제 프로그램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ex04-04.c */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02 #include &lt;stdio.h&gt;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03 #include &lt;stdlib.h&gt;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04 #include &lt;unistd.h&gt;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06 int main()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07 {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char *filename = "test.txt";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if ( access(filename, R_OK) == -1 ) {</a:t>
            </a:r>
            <a:r>
              <a:rPr lang="en-US" altLang="ko-KR">
                <a:latin typeface="Arial" charset="0"/>
                <a:ea typeface="맑은 고딕" pitchFamily="50" charset="-127"/>
              </a:rPr>
              <a:t>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fprintf( stderr, "User cannot read file %s \n", filename);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exit(1);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>
                <a:latin typeface="Arial" charset="0"/>
                <a:ea typeface="맑은 고딕" pitchFamily="50" charset="-127"/>
              </a:rPr>
              <a:t>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printf("%s readable, proceeding \n", filename);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15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/* rest of program ... */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17 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9AFA1DE-6B0A-420F-8A50-E76F9BC85890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3315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C6836F3-4EC9-4298-93B3-3A97B3294C46}" type="slidenum">
              <a:rPr lang="ko-KR" altLang="en-US" smtClean="0">
                <a:latin typeface="Comic Sans MS" pitchFamily="66" charset="0"/>
              </a:rPr>
              <a:pPr eaLnBrk="1" hangingPunct="1"/>
              <a:t>11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827584" y="1078338"/>
          <a:ext cx="7531696" cy="3749010"/>
        </p:xfrm>
        <a:graphic>
          <a:graphicData uri="http://schemas.openxmlformats.org/drawingml/2006/table">
            <a:tbl>
              <a:tblPr/>
              <a:tblGrid>
                <a:gridCol w="753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-l test.txt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-r-----. 1 lp100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lp100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0 Mar 23 23:20 test.txt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=503(lp100)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gid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=503(lp100) groups=503(lp100) context=unconfined_u:unconfined_r:unconfined_t:s0-s0:c0.c1023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./ex04-04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test.txt readable, proceeding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su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Password: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seokil@localhost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chap03]$ 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=500(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gid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=500(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 groups=500(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 context=unconfined_u:unconfined_r:unconfined_t:s0-s0:c0.c1023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seokil@localhost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chap03]$ ./ex04-04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User cannot read file test.txt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seokil@localhost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chap03]$</a:t>
                      </a: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access </a:t>
            </a:r>
            <a:endParaRPr lang="ko-KR" altLang="en-US"/>
          </a:p>
        </p:txBody>
      </p:sp>
      <p:sp>
        <p:nvSpPr>
          <p:cNvPr id="14339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매크로 상수의 의미</a:t>
            </a:r>
            <a:endParaRPr lang="ko-KR" altLang="en-US"/>
          </a:p>
        </p:txBody>
      </p:sp>
      <p:sp>
        <p:nvSpPr>
          <p:cNvPr id="14340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901F81D-B088-4C1A-A55C-54ACD7E1A0E0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4341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43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7793458-B7F3-49A2-878B-8F0218E1C720}" type="slidenum">
              <a:rPr lang="ko-KR" altLang="en-US" smtClean="0">
                <a:latin typeface="Comic Sans MS" pitchFamily="66" charset="0"/>
              </a:rPr>
              <a:pPr eaLnBrk="1" hangingPunct="1"/>
              <a:t>12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663575" y="1700213"/>
          <a:ext cx="7940675" cy="1697038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R_OK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권한을 검사한다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W_OK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권한을 검사한다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X_OF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실행 권한을 검사한다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디렉터리일 경우 탐색 권한을 검사한다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F_OK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대상 파일이 존재하는지 검사한다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chmod, fchmod</a:t>
            </a:r>
            <a:endParaRPr lang="ko-KR" altLang="en-US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파일의 접근 권한을 변경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chmod</a:t>
            </a:r>
            <a:r>
              <a:rPr lang="ko-KR" altLang="en-US"/>
              <a:t>는 개방하지 않은 파일을 경로명으로 지정</a:t>
            </a:r>
            <a:endParaRPr lang="en-US" altLang="ko-KR"/>
          </a:p>
          <a:p>
            <a:pPr lvl="1"/>
            <a:r>
              <a:rPr lang="en-US" altLang="ko-KR"/>
              <a:t>fchmod</a:t>
            </a:r>
            <a:r>
              <a:rPr lang="ko-KR" altLang="en-US"/>
              <a:t>는 개방한 파일을 파일 기술자로 지정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536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504E25E-6C47-4167-8B60-59ECB6C0AF14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536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53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0907F62-2A90-484A-9179-764222DBAB47}" type="slidenum">
              <a:rPr lang="ko-KR" altLang="en-US" smtClean="0">
                <a:latin typeface="Comic Sans MS" pitchFamily="66" charset="0"/>
              </a:rPr>
              <a:pPr eaLnBrk="1" hangingPunct="1"/>
              <a:t>13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25450" y="1628775"/>
          <a:ext cx="8353425" cy="329247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chmod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fchmod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개방된 파일의 파일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새롭게 적용하려는 접근 권한이다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E9075DF-7D36-45DF-83C8-42A7126F64FE}"/>
                  </a:ext>
                </a:extLst>
              </p14:cNvPr>
              <p14:cNvContentPartPr/>
              <p14:nvPr/>
            </p14:nvContentPartPr>
            <p14:xfrm>
              <a:off x="736560" y="17280"/>
              <a:ext cx="7093440" cy="4212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E9075DF-7D36-45DF-83C8-42A7126F64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7920"/>
                <a:ext cx="7112160" cy="423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chmod, fchmod</a:t>
            </a:r>
            <a:endParaRPr lang="en-US" altLang="ko-KR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접근 권한의 표현</a:t>
            </a:r>
            <a:endParaRPr lang="en-US" altLang="ko-KR"/>
          </a:p>
          <a:p>
            <a:pPr lvl="1"/>
            <a:r>
              <a:rPr lang="en-US" altLang="ko-KR"/>
              <a:t>8</a:t>
            </a:r>
            <a:r>
              <a:rPr lang="ko-KR" altLang="en-US"/>
              <a:t>진수 값</a:t>
            </a:r>
          </a:p>
          <a:p>
            <a:pPr lvl="1"/>
            <a:r>
              <a:rPr lang="ko-KR" altLang="en-US"/>
              <a:t>미리 정의된 매크로 상수</a:t>
            </a:r>
          </a:p>
          <a:p>
            <a:endParaRPr lang="ko-KR" altLang="en-US"/>
          </a:p>
        </p:txBody>
      </p:sp>
      <p:sp>
        <p:nvSpPr>
          <p:cNvPr id="1638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BAA07FD-BC02-4009-8358-4AF49A907B21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638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63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0986EA0-03CA-42EC-B296-61FBF1088964}" type="slidenum">
              <a:rPr lang="ko-KR" altLang="en-US" smtClean="0">
                <a:latin typeface="Comic Sans MS" pitchFamily="66" charset="0"/>
              </a:rPr>
              <a:pPr eaLnBrk="1" hangingPunct="1"/>
              <a:t>14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755650" y="2420938"/>
          <a:ext cx="6337300" cy="365125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8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진수 값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상수이름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의미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0400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S_IRUSR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소유자에 대한 읽기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0200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S_IWUSR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소유자에 대한 쓰기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0100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S_IXUSR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소유자에 대한 실행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0040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S_IRGRP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그룹 사용자에 대한 읽기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0020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S_IWGRP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그룹 사용자에 대한 쓰기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0010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S_IXGRP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그룹 사용자에 대한 실행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0004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S_IROTH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기타 사용자에 대한 읽기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0002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S_IWOTH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기타 사용자에 대한 쓰기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0001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S_IXOTH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체" pitchFamily="17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기타 사용자에 대한 실행 권한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14ACB2E-880A-4E67-9545-BD4F5C8BB611}"/>
                  </a:ext>
                </a:extLst>
              </p14:cNvPr>
              <p14:cNvContentPartPr/>
              <p14:nvPr/>
            </p14:nvContentPartPr>
            <p14:xfrm>
              <a:off x="141120" y="2939760"/>
              <a:ext cx="6247440" cy="3438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14ACB2E-880A-4E67-9545-BD4F5C8BB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60" y="2930400"/>
                <a:ext cx="6266160" cy="345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0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chmod, fchmod</a:t>
            </a:r>
            <a:endParaRPr lang="ko-KR" altLang="en-US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매크로 상수 사용</a:t>
            </a:r>
          </a:p>
          <a:p>
            <a:pPr lvl="1"/>
            <a:r>
              <a:rPr lang="ko-KR" altLang="en-US"/>
              <a:t>비트별 </a:t>
            </a:r>
            <a:r>
              <a:rPr lang="en-US" altLang="ko-KR"/>
              <a:t>OR </a:t>
            </a:r>
            <a:r>
              <a:rPr lang="ko-KR" altLang="en-US"/>
              <a:t>연산자</a:t>
            </a:r>
            <a:r>
              <a:rPr lang="en-US" altLang="ko-KR"/>
              <a:t>(|)</a:t>
            </a:r>
            <a:r>
              <a:rPr lang="ko-KR" altLang="en-US"/>
              <a:t>를 사용한다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  <a:p>
            <a:pPr lvl="1"/>
            <a:endParaRPr lang="en-US" altLang="ko-KR"/>
          </a:p>
          <a:p>
            <a:pPr lvl="1"/>
            <a:r>
              <a:rPr lang="ko-KR" altLang="en-US"/>
              <a:t>덧셈 연산자</a:t>
            </a:r>
            <a:r>
              <a:rPr lang="en-US" altLang="ko-KR"/>
              <a:t>(+)</a:t>
            </a:r>
            <a:r>
              <a:rPr lang="ko-KR" altLang="en-US"/>
              <a:t>를 잘못 사용한 경우</a:t>
            </a:r>
          </a:p>
          <a:p>
            <a:endParaRPr lang="ko-KR" altLang="en-US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A3024EE-B9D3-4595-B97B-520311058206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CB1EFE0-EE6F-4241-B10D-2B25FF67CC91}" type="slidenum">
              <a:rPr lang="ko-KR" altLang="en-US" smtClean="0">
                <a:latin typeface="Comic Sans MS" pitchFamily="66" charset="0"/>
              </a:rPr>
              <a:pPr eaLnBrk="1" hangingPunct="1"/>
              <a:t>15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2" name="Group 34"/>
          <p:cNvGraphicFramePr>
            <a:graphicFrameLocks noGrp="1"/>
          </p:cNvGraphicFramePr>
          <p:nvPr/>
        </p:nvGraphicFramePr>
        <p:xfrm>
          <a:off x="755650" y="1916113"/>
          <a:ext cx="8064500" cy="823912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9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mode;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 = S_IRUSR | S_IWUSR | S_IRGRP | S_IROTH;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chmod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("test.txt", mode);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33"/>
          <p:cNvGraphicFramePr>
            <a:graphicFrameLocks noGrp="1"/>
          </p:cNvGraphicFramePr>
          <p:nvPr/>
        </p:nvGraphicFramePr>
        <p:xfrm>
          <a:off x="755650" y="2873375"/>
          <a:ext cx="8064500" cy="335086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chmod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("test.txt", 0644);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623" marB="456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32"/>
          <p:cNvGraphicFramePr>
            <a:graphicFrameLocks noGrp="1"/>
          </p:cNvGraphicFramePr>
          <p:nvPr/>
        </p:nvGraphicFramePr>
        <p:xfrm>
          <a:off x="766763" y="3789363"/>
          <a:ext cx="8064500" cy="1311275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 = S_IRUSR | S_IXUR;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 = mode | S_IRUSR;   /* 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실수로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S_IWUSR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대신에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S_IRUSR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를 적음 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…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 = S_IRUSR + S_IXUR;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 = mode + S_IRUR;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32CBF40-7C45-4F5D-BC9B-F48AD639F390}"/>
                  </a:ext>
                </a:extLst>
              </p14:cNvPr>
              <p14:cNvContentPartPr/>
              <p14:nvPr/>
            </p14:nvContentPartPr>
            <p14:xfrm>
              <a:off x="5456880" y="2223360"/>
              <a:ext cx="3592080" cy="2640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32CBF40-7C45-4F5D-BC9B-F48AD639F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7520" y="2214000"/>
                <a:ext cx="3610800" cy="265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A746B46-C9E0-42A7-AE5E-8E1D691D7D7A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EA1D4A3-1F49-46C8-B787-AA3150C62A01}" type="slidenum">
              <a:rPr lang="ko-KR" altLang="en-US" smtClean="0">
                <a:latin typeface="Comic Sans MS" pitchFamily="66" charset="0"/>
              </a:rPr>
              <a:pPr eaLnBrk="1" hangingPunct="1"/>
              <a:t>16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304800" y="188913"/>
            <a:ext cx="8534400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 /*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예제 프로그램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ex04-05.c */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02 #include &lt;sys/types.h&gt;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03 #include &lt;sys/stat.h&gt;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04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 int main()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mode_t mode1, mode2;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mode1 = S_IRUSR | S_IWUSR | S_IRGRP | S_IROTH;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mode2 = 0644;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if(chmod("test1.txt", mode1) == -1)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exit(1);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if(chmod(“test2.txt", mode2) == -1)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exit(1);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14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printf("rest of program ... \n");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16 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AE98076-7FCF-4960-BB1C-BEF5297A3761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945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579E78F-BBE7-44A3-811E-3EA586B86851}" type="slidenum">
              <a:rPr lang="ko-KR" altLang="en-US" smtClean="0">
                <a:latin typeface="Comic Sans MS" pitchFamily="66" charset="0"/>
              </a:rPr>
              <a:pPr eaLnBrk="1" hangingPunct="1"/>
              <a:t>17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95536" y="836712"/>
          <a:ext cx="8208963" cy="3931920"/>
        </p:xfrm>
        <a:graphic>
          <a:graphicData uri="http://schemas.openxmlformats.org/drawingml/2006/table">
            <a:tbl>
              <a:tblPr/>
              <a:tblGrid>
                <a:gridCol w="820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cat &gt; test1.txt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dafa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cat &gt; test2.txt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dafa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-l test*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-r--. 1 lp100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lp100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5 Mar 24 00:07 test1.txt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-r--. 1 lp100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lp100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5 Mar 24 00:08 test2.txt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./ex04-05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rest of program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-l test*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-r--r--. 1 lp100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lp100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5 Mar 24 00:07 test1.txt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-r--r--. 1 lp100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lp100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5 Mar 24 00:08 test2.txt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chown, fchown</a:t>
            </a:r>
            <a:endParaRPr lang="ko-KR" altLang="en-US"/>
          </a:p>
        </p:txBody>
      </p:sp>
      <p:sp>
        <p:nvSpPr>
          <p:cNvPr id="20483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지정한 경로의 파일이나 이미 개방된 파일의 소유주 변경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파일의 소유주를 변경하는 작업은 시스템 관리자만 수행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0484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D715A07-C3AB-42F5-B1DF-8322E24AC9DA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5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04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8AECF0C-8423-4D0D-9DB5-BEFF762BD2F8}" type="slidenum">
              <a:rPr lang="ko-KR" altLang="en-US" smtClean="0">
                <a:latin typeface="Comic Sans MS" pitchFamily="66" charset="0"/>
              </a:rPr>
              <a:pPr eaLnBrk="1" hangingPunct="1"/>
              <a:t>18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628775"/>
          <a:ext cx="8353425" cy="367665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chown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uid_t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owner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gid_t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group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fchown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uid_t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owner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gid_t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group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개방된 파일의 파일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owner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소유주의 사용자 식별 번호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(UID)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group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소유주의 그룹 식별 번호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(GID)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1ECF61E-B26F-4725-A15B-3EAF482F7A64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C3641D3-ED4F-44AF-A84F-06FB92B6BE1E}" type="slidenum">
              <a:rPr lang="ko-KR" altLang="en-US" smtClean="0">
                <a:latin typeface="Comic Sans MS" pitchFamily="66" charset="0"/>
              </a:rPr>
              <a:pPr eaLnBrk="1" hangingPunct="1"/>
              <a:t>19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1187624" y="116632"/>
            <a:ext cx="6624638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01 #include &lt;sys/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main()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06     if(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chown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("test.txt", 2045, 200) == -1)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07         exit(1);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08    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("rest of program ...\n");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09 } </a:t>
            </a:r>
          </a:p>
        </p:txBody>
      </p:sp>
      <p:graphicFrame>
        <p:nvGraphicFramePr>
          <p:cNvPr id="8" name="Group 17"/>
          <p:cNvGraphicFramePr>
            <a:graphicFrameLocks noGrp="1"/>
          </p:cNvGraphicFramePr>
          <p:nvPr/>
        </p:nvGraphicFramePr>
        <p:xfrm>
          <a:off x="1173608" y="2761995"/>
          <a:ext cx="6873708" cy="3924106"/>
        </p:xfrm>
        <a:graphic>
          <a:graphicData uri="http://schemas.openxmlformats.org/drawingml/2006/table">
            <a:tbl>
              <a:tblPr/>
              <a:tblGrid>
                <a:gridCol w="687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41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[lp100@localhost chap03]$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–l test.txt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-r-----. 1 lp100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lp100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   0 Mar 23 23:20 test.txt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[lp100@localhost chap03]$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su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Password: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root@localhost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chap03]# ./ex04-06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rest of program ...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root@localhost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chap03]#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-l test.txt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-r-----. 1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seokil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seokil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0 Mar 23 23:20 test.txt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root@localhost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chap03]# id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uid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=0(root)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gid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=0(root) groups=0(root)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root@localhost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chap03]# id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seokil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uid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=500(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seokil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gid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=500(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seokil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 groups=500(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seokil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root@localhost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chap03]#</a:t>
                      </a:r>
                    </a:p>
                  </a:txBody>
                  <a:tcPr marT="45732" marB="4573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파일의 메타 정보에 관련된 시스템 호출 및 표준 라이브러리 함수</a:t>
            </a:r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398812C-F926-4F41-AD06-186F4FBCFE18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B1DB295-91E1-492F-B27D-79EDB4312DCB}" type="slidenum">
              <a:rPr lang="ko-KR" altLang="en-US" smtClean="0">
                <a:latin typeface="Comic Sans MS" pitchFamily="66" charset="0"/>
              </a:rPr>
              <a:pPr eaLnBrk="1" hangingPunct="1"/>
              <a:t>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06256"/>
              </p:ext>
            </p:extLst>
          </p:nvPr>
        </p:nvGraphicFramePr>
        <p:xfrm>
          <a:off x="750888" y="1989138"/>
          <a:ext cx="7920037" cy="384175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생성 마스크를 설정한다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사용자의 접근 권한을 확인한다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chmod/fchmod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접근 권한을 변경한다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chown/fchown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소유주와 그룹을 변경한다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새로운 이름을 생성한다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(hard-link)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이름이나 위치를 변경한다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symlink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새로운 이름을 생성한다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(soft-link, symbolic link)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심볼형 링크의 값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실제 내용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읽어온다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stat/fstat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상태 정보를 가져온다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552FA438-CDFB-468F-82EB-784288CD05F9}"/>
              </a:ext>
            </a:extLst>
          </p:cNvPr>
          <p:cNvGrpSpPr/>
          <p:nvPr/>
        </p:nvGrpSpPr>
        <p:grpSpPr>
          <a:xfrm>
            <a:off x="3382207" y="1593889"/>
            <a:ext cx="3426480" cy="1162800"/>
            <a:chOff x="3382207" y="1593889"/>
            <a:chExt cx="3426480" cy="11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9A5BFE2-36A9-4B99-8D20-3B1FB6919A3D}"/>
                    </a:ext>
                  </a:extLst>
                </p14:cNvPr>
                <p14:cNvContentPartPr/>
                <p14:nvPr/>
              </p14:nvContentPartPr>
              <p14:xfrm>
                <a:off x="3382207" y="2249089"/>
                <a:ext cx="740880" cy="5076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9A5BFE2-36A9-4B99-8D20-3B1FB6919A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3567" y="2240449"/>
                  <a:ext cx="758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1F656A4-F8B5-4796-8D65-7BEA9B996500}"/>
                    </a:ext>
                  </a:extLst>
                </p14:cNvPr>
                <p14:cNvContentPartPr/>
                <p14:nvPr/>
              </p14:nvContentPartPr>
              <p14:xfrm>
                <a:off x="3869647" y="1794409"/>
                <a:ext cx="534600" cy="4582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1F656A4-F8B5-4796-8D65-7BEA9B9965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1007" y="1785409"/>
                  <a:ext cx="5522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A000E71-308E-4174-A24D-2CD5A8AE35DA}"/>
                    </a:ext>
                  </a:extLst>
                </p14:cNvPr>
                <p14:cNvContentPartPr/>
                <p14:nvPr/>
              </p14:nvContentPartPr>
              <p14:xfrm>
                <a:off x="4170967" y="1691809"/>
                <a:ext cx="234000" cy="3718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A000E71-308E-4174-A24D-2CD5A8AE35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1967" y="1682809"/>
                  <a:ext cx="251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7382019-0C28-4A38-8014-CCB042D29104}"/>
                    </a:ext>
                  </a:extLst>
                </p14:cNvPr>
                <p14:cNvContentPartPr/>
                <p14:nvPr/>
              </p14:nvContentPartPr>
              <p14:xfrm>
                <a:off x="4500367" y="1700809"/>
                <a:ext cx="136800" cy="204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7382019-0C28-4A38-8014-CCB042D291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1727" y="1692169"/>
                  <a:ext cx="154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F331DC2-267C-4089-AB93-9D046D106A23}"/>
                    </a:ext>
                  </a:extLst>
                </p14:cNvPr>
                <p14:cNvContentPartPr/>
                <p14:nvPr/>
              </p14:nvContentPartPr>
              <p14:xfrm>
                <a:off x="4673527" y="1746169"/>
                <a:ext cx="109440" cy="1026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F331DC2-267C-4089-AB93-9D046D106A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64527" y="1737529"/>
                  <a:ext cx="127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B7451C0-65A0-4A72-BC1B-EF04406E4F66}"/>
                    </a:ext>
                  </a:extLst>
                </p14:cNvPr>
                <p14:cNvContentPartPr/>
                <p14:nvPr/>
              </p14:nvContentPartPr>
              <p14:xfrm>
                <a:off x="4753087" y="1643209"/>
                <a:ext cx="168480" cy="1116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B7451C0-65A0-4A72-BC1B-EF04406E4F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44087" y="1634209"/>
                  <a:ext cx="186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D86894F-E2E0-42CB-93CB-F8A9E6D52F8B}"/>
                    </a:ext>
                  </a:extLst>
                </p14:cNvPr>
                <p14:cNvContentPartPr/>
                <p14:nvPr/>
              </p14:nvContentPartPr>
              <p14:xfrm>
                <a:off x="4767487" y="1810609"/>
                <a:ext cx="201240" cy="1645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D86894F-E2E0-42CB-93CB-F8A9E6D52F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58847" y="1801609"/>
                  <a:ext cx="218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D514E3D-CD2B-4769-BD0B-527E9CF49DC3}"/>
                    </a:ext>
                  </a:extLst>
                </p14:cNvPr>
                <p14:cNvContentPartPr/>
                <p14:nvPr/>
              </p14:nvContentPartPr>
              <p14:xfrm>
                <a:off x="4998967" y="1702249"/>
                <a:ext cx="110880" cy="192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D514E3D-CD2B-4769-BD0B-527E9CF49D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90327" y="1693609"/>
                  <a:ext cx="128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6EC93CA-AFEB-4FD9-89CA-D9F2C5B36E9F}"/>
                    </a:ext>
                  </a:extLst>
                </p14:cNvPr>
                <p14:cNvContentPartPr/>
                <p14:nvPr/>
              </p14:nvContentPartPr>
              <p14:xfrm>
                <a:off x="5109487" y="1726009"/>
                <a:ext cx="106560" cy="171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6EC93CA-AFEB-4FD9-89CA-D9F2C5B36E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00847" y="1717009"/>
                  <a:ext cx="124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4E177C9-AA94-40CD-BA59-A5ACB72318CC}"/>
                    </a:ext>
                  </a:extLst>
                </p14:cNvPr>
                <p14:cNvContentPartPr/>
                <p14:nvPr/>
              </p14:nvContentPartPr>
              <p14:xfrm>
                <a:off x="5132887" y="1670209"/>
                <a:ext cx="173520" cy="1558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4E177C9-AA94-40CD-BA59-A5ACB7231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24247" y="1661209"/>
                  <a:ext cx="191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24727A4-DD6D-4F74-BF45-942D720C3B86}"/>
                    </a:ext>
                  </a:extLst>
                </p14:cNvPr>
                <p14:cNvContentPartPr/>
                <p14:nvPr/>
              </p14:nvContentPartPr>
              <p14:xfrm>
                <a:off x="5308207" y="1693969"/>
                <a:ext cx="83160" cy="90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24727A4-DD6D-4F74-BF45-942D720C3B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99207" y="1685329"/>
                  <a:ext cx="10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BB8F50D-695D-4295-8393-546C1530B684}"/>
                    </a:ext>
                  </a:extLst>
                </p14:cNvPr>
                <p14:cNvContentPartPr/>
                <p14:nvPr/>
              </p14:nvContentPartPr>
              <p14:xfrm>
                <a:off x="5266807" y="1857049"/>
                <a:ext cx="146880" cy="127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BB8F50D-695D-4295-8393-546C1530B6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57807" y="1848409"/>
                  <a:ext cx="164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6E3A278-7CC1-46B0-9C32-E0BEBC9E344B}"/>
                    </a:ext>
                  </a:extLst>
                </p14:cNvPr>
                <p14:cNvContentPartPr/>
                <p14:nvPr/>
              </p14:nvContentPartPr>
              <p14:xfrm>
                <a:off x="5425207" y="1694689"/>
                <a:ext cx="162000" cy="2142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6E3A278-7CC1-46B0-9C32-E0BEBC9E34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16567" y="1685689"/>
                  <a:ext cx="179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820639D-C078-45EE-B099-D82025A64D3D}"/>
                    </a:ext>
                  </a:extLst>
                </p14:cNvPr>
                <p14:cNvContentPartPr/>
                <p14:nvPr/>
              </p14:nvContentPartPr>
              <p14:xfrm>
                <a:off x="5621047" y="1795129"/>
                <a:ext cx="10440" cy="2080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820639D-C078-45EE-B099-D82025A64D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12407" y="1786129"/>
                  <a:ext cx="28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405105E-239B-4BCD-A38B-554C6900812C}"/>
                    </a:ext>
                  </a:extLst>
                </p14:cNvPr>
                <p14:cNvContentPartPr/>
                <p14:nvPr/>
              </p14:nvContentPartPr>
              <p14:xfrm>
                <a:off x="5760367" y="1598569"/>
                <a:ext cx="178920" cy="197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405105E-239B-4BCD-A38B-554C690081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51367" y="1589569"/>
                  <a:ext cx="196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990522C-A81E-414A-841E-6CEE91D846FF}"/>
                    </a:ext>
                  </a:extLst>
                </p14:cNvPr>
                <p14:cNvContentPartPr/>
                <p14:nvPr/>
              </p14:nvContentPartPr>
              <p14:xfrm>
                <a:off x="5870527" y="1593889"/>
                <a:ext cx="124200" cy="259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990522C-A81E-414A-841E-6CEE91D846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61527" y="1584889"/>
                  <a:ext cx="141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97F115F-A993-4D19-A4A2-8DD5264E709E}"/>
                    </a:ext>
                  </a:extLst>
                </p14:cNvPr>
                <p14:cNvContentPartPr/>
                <p14:nvPr/>
              </p14:nvContentPartPr>
              <p14:xfrm>
                <a:off x="5847127" y="1784689"/>
                <a:ext cx="190800" cy="163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97F115F-A993-4D19-A4A2-8DD5264E709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38127" y="1775689"/>
                  <a:ext cx="208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E4C870E-3EA0-4760-BEC8-3380C79685A7}"/>
                    </a:ext>
                  </a:extLst>
                </p14:cNvPr>
                <p14:cNvContentPartPr/>
                <p14:nvPr/>
              </p14:nvContentPartPr>
              <p14:xfrm>
                <a:off x="5984647" y="1603249"/>
                <a:ext cx="194040" cy="131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E4C870E-3EA0-4760-BEC8-3380C79685A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75647" y="1594249"/>
                  <a:ext cx="211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5CB8CD-89BA-4FDF-8DB0-7B710759DA10}"/>
                    </a:ext>
                  </a:extLst>
                </p14:cNvPr>
                <p14:cNvContentPartPr/>
                <p14:nvPr/>
              </p14:nvContentPartPr>
              <p14:xfrm>
                <a:off x="6034327" y="1736449"/>
                <a:ext cx="208800" cy="1562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5CB8CD-89BA-4FDF-8DB0-7B710759DA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25327" y="1727449"/>
                  <a:ext cx="22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B38EB01-78AE-47A3-9EFC-F44429FE720F}"/>
                    </a:ext>
                  </a:extLst>
                </p14:cNvPr>
                <p14:cNvContentPartPr/>
                <p14:nvPr/>
              </p14:nvContentPartPr>
              <p14:xfrm>
                <a:off x="6302527" y="1625209"/>
                <a:ext cx="178560" cy="2181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B38EB01-78AE-47A3-9EFC-F44429FE72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93527" y="1616569"/>
                  <a:ext cx="196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2A23CB7-7CA5-4CC0-84FC-8D5F736C631C}"/>
                    </a:ext>
                  </a:extLst>
                </p14:cNvPr>
                <p14:cNvContentPartPr/>
                <p14:nvPr/>
              </p14:nvContentPartPr>
              <p14:xfrm>
                <a:off x="6509527" y="1652209"/>
                <a:ext cx="11520" cy="154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2A23CB7-7CA5-4CC0-84FC-8D5F736C63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0887" y="1643569"/>
                  <a:ext cx="29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F11AA4C-DB43-4CD3-B559-92EF563629C0}"/>
                    </a:ext>
                  </a:extLst>
                </p14:cNvPr>
                <p14:cNvContentPartPr/>
                <p14:nvPr/>
              </p14:nvContentPartPr>
              <p14:xfrm>
                <a:off x="6443287" y="1610449"/>
                <a:ext cx="283680" cy="3139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F11AA4C-DB43-4CD3-B559-92EF563629C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34287" y="1601449"/>
                  <a:ext cx="301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59F66BF-A8D9-4B22-A25A-E2B64A6E64E1}"/>
                    </a:ext>
                  </a:extLst>
                </p14:cNvPr>
                <p14:cNvContentPartPr/>
                <p14:nvPr/>
              </p14:nvContentPartPr>
              <p14:xfrm>
                <a:off x="6554527" y="1652209"/>
                <a:ext cx="163800" cy="1926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59F66BF-A8D9-4B22-A25A-E2B64A6E64E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45887" y="1643569"/>
                  <a:ext cx="181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4D81A8B-66FE-4357-AC9F-4BC70382CECF}"/>
                    </a:ext>
                  </a:extLst>
                </p14:cNvPr>
                <p14:cNvContentPartPr/>
                <p14:nvPr/>
              </p14:nvContentPartPr>
              <p14:xfrm>
                <a:off x="6725527" y="1691809"/>
                <a:ext cx="61200" cy="946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4D81A8B-66FE-4357-AC9F-4BC70382CEC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6887" y="1682809"/>
                  <a:ext cx="78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E4995DD-D99C-46A3-97D3-6CF00E3BBFCA}"/>
                    </a:ext>
                  </a:extLst>
                </p14:cNvPr>
                <p14:cNvContentPartPr/>
                <p14:nvPr/>
              </p14:nvContentPartPr>
              <p14:xfrm>
                <a:off x="6697807" y="1875769"/>
                <a:ext cx="110880" cy="601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E4995DD-D99C-46A3-97D3-6CF00E3BBF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88807" y="1866769"/>
                  <a:ext cx="12852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A8F9FD8-3561-4E20-AB88-5A8AA35C25BA}"/>
              </a:ext>
            </a:extLst>
          </p:cNvPr>
          <p:cNvGrpSpPr/>
          <p:nvPr/>
        </p:nvGrpSpPr>
        <p:grpSpPr>
          <a:xfrm>
            <a:off x="7036927" y="1588489"/>
            <a:ext cx="522360" cy="335160"/>
            <a:chOff x="7036927" y="1588489"/>
            <a:chExt cx="52236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1ECA580-6DA6-4FC8-B407-81E81A076C18}"/>
                    </a:ext>
                  </a:extLst>
                </p14:cNvPr>
                <p14:cNvContentPartPr/>
                <p14:nvPr/>
              </p14:nvContentPartPr>
              <p14:xfrm>
                <a:off x="7036927" y="1601449"/>
                <a:ext cx="135720" cy="183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1ECA580-6DA6-4FC8-B407-81E81A076C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27927" y="1592809"/>
                  <a:ext cx="153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0EF76CB-9ECD-4734-942A-01155BF08472}"/>
                    </a:ext>
                  </a:extLst>
                </p14:cNvPr>
                <p14:cNvContentPartPr/>
                <p14:nvPr/>
              </p14:nvContentPartPr>
              <p14:xfrm>
                <a:off x="7121167" y="1588489"/>
                <a:ext cx="97200" cy="1962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0EF76CB-9ECD-4734-942A-01155BF084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12527" y="1579849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88CB48A-75C5-4B1A-ADAA-B6241E18130E}"/>
                    </a:ext>
                  </a:extLst>
                </p14:cNvPr>
                <p14:cNvContentPartPr/>
                <p14:nvPr/>
              </p14:nvContentPartPr>
              <p14:xfrm>
                <a:off x="7102447" y="1783969"/>
                <a:ext cx="184320" cy="1148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88CB48A-75C5-4B1A-ADAA-B6241E1813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93807" y="1775329"/>
                  <a:ext cx="201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F88C9E3-2C2F-4B02-9DA0-DCA4BC21FC40}"/>
                    </a:ext>
                  </a:extLst>
                </p14:cNvPr>
                <p14:cNvContentPartPr/>
                <p14:nvPr/>
              </p14:nvContentPartPr>
              <p14:xfrm>
                <a:off x="7243567" y="1588489"/>
                <a:ext cx="141840" cy="1940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F88C9E3-2C2F-4B02-9DA0-DCA4BC21FC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34567" y="1579849"/>
                  <a:ext cx="159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1B86CEC-FDFC-4482-BAD3-AC83C88C642C}"/>
                    </a:ext>
                  </a:extLst>
                </p14:cNvPr>
                <p14:cNvContentPartPr/>
                <p14:nvPr/>
              </p14:nvContentPartPr>
              <p14:xfrm>
                <a:off x="7347247" y="1617289"/>
                <a:ext cx="72000" cy="192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1B86CEC-FDFC-4482-BAD3-AC83C88C642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38247" y="1608289"/>
                  <a:ext cx="89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B4067E1-1895-4D9F-959B-91B3B0D7662B}"/>
                    </a:ext>
                  </a:extLst>
                </p14:cNvPr>
                <p14:cNvContentPartPr/>
                <p14:nvPr/>
              </p14:nvContentPartPr>
              <p14:xfrm>
                <a:off x="7345087" y="1827529"/>
                <a:ext cx="103680" cy="96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B4067E1-1895-4D9F-959B-91B3B0D766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36447" y="1818889"/>
                  <a:ext cx="121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AE1BB03-6D2D-4545-80F5-2C22D2739BCF}"/>
                    </a:ext>
                  </a:extLst>
                </p14:cNvPr>
                <p14:cNvContentPartPr/>
                <p14:nvPr/>
              </p14:nvContentPartPr>
              <p14:xfrm>
                <a:off x="7550287" y="1873249"/>
                <a:ext cx="9000" cy="216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AE1BB03-6D2D-4545-80F5-2C22D2739B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41647" y="1864249"/>
                  <a:ext cx="266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8" name="그룹 4117">
            <a:extLst>
              <a:ext uri="{FF2B5EF4-FFF2-40B4-BE49-F238E27FC236}">
                <a16:creationId xmlns:a16="http://schemas.microsoft.com/office/drawing/2014/main" id="{D7512FAE-2E4E-4504-8084-D7DF62C915A8}"/>
              </a:ext>
            </a:extLst>
          </p:cNvPr>
          <p:cNvGrpSpPr/>
          <p:nvPr/>
        </p:nvGrpSpPr>
        <p:grpSpPr>
          <a:xfrm>
            <a:off x="-200153" y="2673889"/>
            <a:ext cx="1691640" cy="631800"/>
            <a:chOff x="-200153" y="2673889"/>
            <a:chExt cx="169164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F96FB46-886F-4ED9-80F0-15D284D00BF1}"/>
                    </a:ext>
                  </a:extLst>
                </p14:cNvPr>
                <p14:cNvContentPartPr/>
                <p14:nvPr/>
              </p14:nvContentPartPr>
              <p14:xfrm>
                <a:off x="792007" y="2673889"/>
                <a:ext cx="699480" cy="4280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F96FB46-886F-4ED9-80F0-15D284D00B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3367" y="2665249"/>
                  <a:ext cx="7171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38AE700-92CF-481B-A44E-595F3ACBC907}"/>
                    </a:ext>
                  </a:extLst>
                </p14:cNvPr>
                <p14:cNvContentPartPr/>
                <p14:nvPr/>
              </p14:nvContentPartPr>
              <p14:xfrm>
                <a:off x="-145073" y="2936689"/>
                <a:ext cx="911880" cy="258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38AE700-92CF-481B-A44E-595F3ACBC9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-153713" y="2927689"/>
                  <a:ext cx="92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7AFBBEB-5BEC-4CE9-B25F-AA661F8F55A0}"/>
                    </a:ext>
                  </a:extLst>
                </p14:cNvPr>
                <p14:cNvContentPartPr/>
                <p14:nvPr/>
              </p14:nvContentPartPr>
              <p14:xfrm>
                <a:off x="-200153" y="3032089"/>
                <a:ext cx="262080" cy="2736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7AFBBEB-5BEC-4CE9-B25F-AA661F8F55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-208793" y="3023449"/>
                  <a:ext cx="27972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75FCF49C-4BBC-4431-A028-52876DDAE9DB}"/>
                  </a:ext>
                </a:extLst>
              </p14:cNvPr>
              <p14:cNvContentPartPr/>
              <p14:nvPr/>
            </p14:nvContentPartPr>
            <p14:xfrm>
              <a:off x="-1244153" y="3401089"/>
              <a:ext cx="227880" cy="21672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75FCF49C-4BBC-4431-A028-52876DDAE9D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1252793" y="3392089"/>
                <a:ext cx="245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81B17552-1476-4176-B2D3-7302BE8E29E6}"/>
                  </a:ext>
                </a:extLst>
              </p14:cNvPr>
              <p14:cNvContentPartPr/>
              <p14:nvPr/>
            </p14:nvContentPartPr>
            <p14:xfrm>
              <a:off x="-1068113" y="3393529"/>
              <a:ext cx="121320" cy="20592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81B17552-1476-4176-B2D3-7302BE8E29E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-1077113" y="3384529"/>
                <a:ext cx="138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D44EBDF-603C-4FCB-8B9C-25AB04C04F7B}"/>
                  </a:ext>
                </a:extLst>
              </p14:cNvPr>
              <p14:cNvContentPartPr/>
              <p14:nvPr/>
            </p14:nvContentPartPr>
            <p14:xfrm>
              <a:off x="-932033" y="3346009"/>
              <a:ext cx="90360" cy="26604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D44EBDF-603C-4FCB-8B9C-25AB04C04F7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-941033" y="3337369"/>
                <a:ext cx="108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DFF4633-FC92-4A38-9962-7B95F931A310}"/>
                  </a:ext>
                </a:extLst>
              </p14:cNvPr>
              <p14:cNvContentPartPr/>
              <p14:nvPr/>
            </p14:nvContentPartPr>
            <p14:xfrm>
              <a:off x="-781913" y="3375889"/>
              <a:ext cx="80640" cy="19080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DFF4633-FC92-4A38-9962-7B95F931A31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-790913" y="3366889"/>
                <a:ext cx="982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F1BC5C6F-C9CC-4610-A6EA-6B7533FF0A9D}"/>
                  </a:ext>
                </a:extLst>
              </p14:cNvPr>
              <p14:cNvContentPartPr/>
              <p14:nvPr/>
            </p14:nvContentPartPr>
            <p14:xfrm>
              <a:off x="-594353" y="3385609"/>
              <a:ext cx="178560" cy="21456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F1BC5C6F-C9CC-4610-A6EA-6B7533FF0A9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-602993" y="3376609"/>
                <a:ext cx="196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EBD46E3B-E194-46E4-B08C-B31B9583CBFA}"/>
                  </a:ext>
                </a:extLst>
              </p14:cNvPr>
              <p14:cNvContentPartPr/>
              <p14:nvPr/>
            </p14:nvContentPartPr>
            <p14:xfrm>
              <a:off x="-480593" y="3383089"/>
              <a:ext cx="124920" cy="19620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EBD46E3B-E194-46E4-B08C-B31B9583CBF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-489233" y="3374089"/>
                <a:ext cx="142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E216E700-427B-4582-9B91-4165D4C071B3}"/>
                  </a:ext>
                </a:extLst>
              </p14:cNvPr>
              <p14:cNvContentPartPr/>
              <p14:nvPr/>
            </p14:nvContentPartPr>
            <p14:xfrm>
              <a:off x="-477353" y="3559129"/>
              <a:ext cx="174960" cy="1695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E216E700-427B-4582-9B91-4165D4C071B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-485993" y="3550489"/>
                <a:ext cx="192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097" name="잉크 4096">
                <a:extLst>
                  <a:ext uri="{FF2B5EF4-FFF2-40B4-BE49-F238E27FC236}">
                    <a16:creationId xmlns:a16="http://schemas.microsoft.com/office/drawing/2014/main" id="{5295B1B8-683C-44A4-A939-1EA8C4D09E92}"/>
                  </a:ext>
                </a:extLst>
              </p14:cNvPr>
              <p14:cNvContentPartPr/>
              <p14:nvPr/>
            </p14:nvContentPartPr>
            <p14:xfrm>
              <a:off x="-322553" y="3516289"/>
              <a:ext cx="225720" cy="146880"/>
            </p14:xfrm>
          </p:contentPart>
        </mc:Choice>
        <mc:Fallback>
          <p:pic>
            <p:nvPicPr>
              <p:cNvPr id="4097" name="잉크 4096">
                <a:extLst>
                  <a:ext uri="{FF2B5EF4-FFF2-40B4-BE49-F238E27FC236}">
                    <a16:creationId xmlns:a16="http://schemas.microsoft.com/office/drawing/2014/main" id="{5295B1B8-683C-44A4-A939-1EA8C4D09E9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331553" y="3507649"/>
                <a:ext cx="24336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7" name="그룹 4116">
            <a:extLst>
              <a:ext uri="{FF2B5EF4-FFF2-40B4-BE49-F238E27FC236}">
                <a16:creationId xmlns:a16="http://schemas.microsoft.com/office/drawing/2014/main" id="{C336A598-80CD-4037-8EC9-8A04EB4F9B87}"/>
              </a:ext>
            </a:extLst>
          </p:cNvPr>
          <p:cNvGrpSpPr/>
          <p:nvPr/>
        </p:nvGrpSpPr>
        <p:grpSpPr>
          <a:xfrm>
            <a:off x="-333713" y="3360769"/>
            <a:ext cx="690840" cy="397440"/>
            <a:chOff x="-333713" y="3360769"/>
            <a:chExt cx="6908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096" name="잉크 4095">
                  <a:extLst>
                    <a:ext uri="{FF2B5EF4-FFF2-40B4-BE49-F238E27FC236}">
                      <a16:creationId xmlns:a16="http://schemas.microsoft.com/office/drawing/2014/main" id="{56A08224-C73D-411E-BAC5-97A3F2DD2DAF}"/>
                    </a:ext>
                  </a:extLst>
                </p14:cNvPr>
                <p14:cNvContentPartPr/>
                <p14:nvPr/>
              </p14:nvContentPartPr>
              <p14:xfrm>
                <a:off x="-333713" y="3397489"/>
                <a:ext cx="158400" cy="132480"/>
              </p14:xfrm>
            </p:contentPart>
          </mc:Choice>
          <mc:Fallback>
            <p:pic>
              <p:nvPicPr>
                <p:cNvPr id="4096" name="잉크 4095">
                  <a:extLst>
                    <a:ext uri="{FF2B5EF4-FFF2-40B4-BE49-F238E27FC236}">
                      <a16:creationId xmlns:a16="http://schemas.microsoft.com/office/drawing/2014/main" id="{56A08224-C73D-411E-BAC5-97A3F2DD2D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-342713" y="3388489"/>
                  <a:ext cx="176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103" name="잉크 4102">
                  <a:extLst>
                    <a:ext uri="{FF2B5EF4-FFF2-40B4-BE49-F238E27FC236}">
                      <a16:creationId xmlns:a16="http://schemas.microsoft.com/office/drawing/2014/main" id="{3F25233A-A6C4-4C16-8D1B-201EDCE8AA88}"/>
                    </a:ext>
                  </a:extLst>
                </p14:cNvPr>
                <p14:cNvContentPartPr/>
                <p14:nvPr/>
              </p14:nvContentPartPr>
              <p14:xfrm>
                <a:off x="-109073" y="3360769"/>
                <a:ext cx="135360" cy="34920"/>
              </p14:xfrm>
            </p:contentPart>
          </mc:Choice>
          <mc:Fallback>
            <p:pic>
              <p:nvPicPr>
                <p:cNvPr id="4103" name="잉크 4102">
                  <a:extLst>
                    <a:ext uri="{FF2B5EF4-FFF2-40B4-BE49-F238E27FC236}">
                      <a16:creationId xmlns:a16="http://schemas.microsoft.com/office/drawing/2014/main" id="{3F25233A-A6C4-4C16-8D1B-201EDCE8AA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-118073" y="3351769"/>
                  <a:ext cx="153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04" name="잉크 4103">
                  <a:extLst>
                    <a:ext uri="{FF2B5EF4-FFF2-40B4-BE49-F238E27FC236}">
                      <a16:creationId xmlns:a16="http://schemas.microsoft.com/office/drawing/2014/main" id="{DF14B441-61AC-4155-8996-8CB86093731E}"/>
                    </a:ext>
                  </a:extLst>
                </p14:cNvPr>
                <p14:cNvContentPartPr/>
                <p14:nvPr/>
              </p14:nvContentPartPr>
              <p14:xfrm>
                <a:off x="-127073" y="3442129"/>
                <a:ext cx="159840" cy="172080"/>
              </p14:xfrm>
            </p:contentPart>
          </mc:Choice>
          <mc:Fallback>
            <p:pic>
              <p:nvPicPr>
                <p:cNvPr id="4104" name="잉크 4103">
                  <a:extLst>
                    <a:ext uri="{FF2B5EF4-FFF2-40B4-BE49-F238E27FC236}">
                      <a16:creationId xmlns:a16="http://schemas.microsoft.com/office/drawing/2014/main" id="{DF14B441-61AC-4155-8996-8CB8609373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-135713" y="3433129"/>
                  <a:ext cx="177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105" name="잉크 4104">
                  <a:extLst>
                    <a:ext uri="{FF2B5EF4-FFF2-40B4-BE49-F238E27FC236}">
                      <a16:creationId xmlns:a16="http://schemas.microsoft.com/office/drawing/2014/main" id="{95CA47D1-548C-43CB-ABFA-8F583210BF49}"/>
                    </a:ext>
                  </a:extLst>
                </p14:cNvPr>
                <p14:cNvContentPartPr/>
                <p14:nvPr/>
              </p14:nvContentPartPr>
              <p14:xfrm>
                <a:off x="31687" y="3402889"/>
                <a:ext cx="130680" cy="144000"/>
              </p14:xfrm>
            </p:contentPart>
          </mc:Choice>
          <mc:Fallback>
            <p:pic>
              <p:nvPicPr>
                <p:cNvPr id="4105" name="잉크 4104">
                  <a:extLst>
                    <a:ext uri="{FF2B5EF4-FFF2-40B4-BE49-F238E27FC236}">
                      <a16:creationId xmlns:a16="http://schemas.microsoft.com/office/drawing/2014/main" id="{95CA47D1-548C-43CB-ABFA-8F583210BF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687" y="3394249"/>
                  <a:ext cx="148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106" name="잉크 4105">
                  <a:extLst>
                    <a:ext uri="{FF2B5EF4-FFF2-40B4-BE49-F238E27FC236}">
                      <a16:creationId xmlns:a16="http://schemas.microsoft.com/office/drawing/2014/main" id="{CCC69369-8F0B-4E9B-87BA-B637EB05DFC6}"/>
                    </a:ext>
                  </a:extLst>
                </p14:cNvPr>
                <p14:cNvContentPartPr/>
                <p14:nvPr/>
              </p14:nvContentPartPr>
              <p14:xfrm>
                <a:off x="-353" y="3400729"/>
                <a:ext cx="349200" cy="333360"/>
              </p14:xfrm>
            </p:contentPart>
          </mc:Choice>
          <mc:Fallback>
            <p:pic>
              <p:nvPicPr>
                <p:cNvPr id="4106" name="잉크 4105">
                  <a:extLst>
                    <a:ext uri="{FF2B5EF4-FFF2-40B4-BE49-F238E27FC236}">
                      <a16:creationId xmlns:a16="http://schemas.microsoft.com/office/drawing/2014/main" id="{CCC69369-8F0B-4E9B-87BA-B637EB05DF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-9353" y="3391729"/>
                  <a:ext cx="366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07" name="잉크 4106">
                  <a:extLst>
                    <a:ext uri="{FF2B5EF4-FFF2-40B4-BE49-F238E27FC236}">
                      <a16:creationId xmlns:a16="http://schemas.microsoft.com/office/drawing/2014/main" id="{7BA38FA2-2B19-469C-9BB1-78FEFC90CCF2}"/>
                    </a:ext>
                  </a:extLst>
                </p14:cNvPr>
                <p14:cNvContentPartPr/>
                <p14:nvPr/>
              </p14:nvContentPartPr>
              <p14:xfrm>
                <a:off x="201607" y="3615289"/>
                <a:ext cx="155520" cy="142920"/>
              </p14:xfrm>
            </p:contentPart>
          </mc:Choice>
          <mc:Fallback>
            <p:pic>
              <p:nvPicPr>
                <p:cNvPr id="4107" name="잉크 4106">
                  <a:extLst>
                    <a:ext uri="{FF2B5EF4-FFF2-40B4-BE49-F238E27FC236}">
                      <a16:creationId xmlns:a16="http://schemas.microsoft.com/office/drawing/2014/main" id="{7BA38FA2-2B19-469C-9BB1-78FEFC90CC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2967" y="3606289"/>
                  <a:ext cx="17316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108" name="잉크 4107">
                <a:extLst>
                  <a:ext uri="{FF2B5EF4-FFF2-40B4-BE49-F238E27FC236}">
                    <a16:creationId xmlns:a16="http://schemas.microsoft.com/office/drawing/2014/main" id="{B23AB9CD-98A9-4F0D-8A60-93C5CC46C0D0}"/>
                  </a:ext>
                </a:extLst>
              </p14:cNvPr>
              <p14:cNvContentPartPr/>
              <p14:nvPr/>
            </p14:nvContentPartPr>
            <p14:xfrm>
              <a:off x="-1061273" y="3916609"/>
              <a:ext cx="161280" cy="237600"/>
            </p14:xfrm>
          </p:contentPart>
        </mc:Choice>
        <mc:Fallback>
          <p:pic>
            <p:nvPicPr>
              <p:cNvPr id="4108" name="잉크 4107">
                <a:extLst>
                  <a:ext uri="{FF2B5EF4-FFF2-40B4-BE49-F238E27FC236}">
                    <a16:creationId xmlns:a16="http://schemas.microsoft.com/office/drawing/2014/main" id="{B23AB9CD-98A9-4F0D-8A60-93C5CC46C0D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-1069913" y="3907609"/>
                <a:ext cx="178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109" name="잉크 4108">
                <a:extLst>
                  <a:ext uri="{FF2B5EF4-FFF2-40B4-BE49-F238E27FC236}">
                    <a16:creationId xmlns:a16="http://schemas.microsoft.com/office/drawing/2014/main" id="{CC849C0C-F176-4F60-BC7C-5DB79AE96FCD}"/>
                  </a:ext>
                </a:extLst>
              </p14:cNvPr>
              <p14:cNvContentPartPr/>
              <p14:nvPr/>
            </p14:nvContentPartPr>
            <p14:xfrm>
              <a:off x="-839513" y="3856849"/>
              <a:ext cx="19080" cy="185760"/>
            </p14:xfrm>
          </p:contentPart>
        </mc:Choice>
        <mc:Fallback>
          <p:pic>
            <p:nvPicPr>
              <p:cNvPr id="4109" name="잉크 4108">
                <a:extLst>
                  <a:ext uri="{FF2B5EF4-FFF2-40B4-BE49-F238E27FC236}">
                    <a16:creationId xmlns:a16="http://schemas.microsoft.com/office/drawing/2014/main" id="{CC849C0C-F176-4F60-BC7C-5DB79AE96FC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-848513" y="3847849"/>
                <a:ext cx="367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110" name="잉크 4109">
                <a:extLst>
                  <a:ext uri="{FF2B5EF4-FFF2-40B4-BE49-F238E27FC236}">
                    <a16:creationId xmlns:a16="http://schemas.microsoft.com/office/drawing/2014/main" id="{F91EF7F6-BB76-4BD5-86D0-E26427A079EF}"/>
                  </a:ext>
                </a:extLst>
              </p14:cNvPr>
              <p14:cNvContentPartPr/>
              <p14:nvPr/>
            </p14:nvContentPartPr>
            <p14:xfrm>
              <a:off x="-913313" y="4055209"/>
              <a:ext cx="186840" cy="147240"/>
            </p14:xfrm>
          </p:contentPart>
        </mc:Choice>
        <mc:Fallback>
          <p:pic>
            <p:nvPicPr>
              <p:cNvPr id="4110" name="잉크 4109">
                <a:extLst>
                  <a:ext uri="{FF2B5EF4-FFF2-40B4-BE49-F238E27FC236}">
                    <a16:creationId xmlns:a16="http://schemas.microsoft.com/office/drawing/2014/main" id="{F91EF7F6-BB76-4BD5-86D0-E26427A079E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-921953" y="4046209"/>
                <a:ext cx="204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111" name="잉크 4110">
                <a:extLst>
                  <a:ext uri="{FF2B5EF4-FFF2-40B4-BE49-F238E27FC236}">
                    <a16:creationId xmlns:a16="http://schemas.microsoft.com/office/drawing/2014/main" id="{264E42A7-B005-4D14-9062-A07C4304A032}"/>
                  </a:ext>
                </a:extLst>
              </p14:cNvPr>
              <p14:cNvContentPartPr/>
              <p14:nvPr/>
            </p14:nvContentPartPr>
            <p14:xfrm>
              <a:off x="-715313" y="3877009"/>
              <a:ext cx="153360" cy="142920"/>
            </p14:xfrm>
          </p:contentPart>
        </mc:Choice>
        <mc:Fallback>
          <p:pic>
            <p:nvPicPr>
              <p:cNvPr id="4111" name="잉크 4110">
                <a:extLst>
                  <a:ext uri="{FF2B5EF4-FFF2-40B4-BE49-F238E27FC236}">
                    <a16:creationId xmlns:a16="http://schemas.microsoft.com/office/drawing/2014/main" id="{264E42A7-B005-4D14-9062-A07C4304A03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-723953" y="3868369"/>
                <a:ext cx="171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112" name="잉크 4111">
                <a:extLst>
                  <a:ext uri="{FF2B5EF4-FFF2-40B4-BE49-F238E27FC236}">
                    <a16:creationId xmlns:a16="http://schemas.microsoft.com/office/drawing/2014/main" id="{405024AA-8CD2-4A72-B4D1-DAD59FF7BF67}"/>
                  </a:ext>
                </a:extLst>
              </p14:cNvPr>
              <p14:cNvContentPartPr/>
              <p14:nvPr/>
            </p14:nvContentPartPr>
            <p14:xfrm>
              <a:off x="-740513" y="4018489"/>
              <a:ext cx="274680" cy="129960"/>
            </p14:xfrm>
          </p:contentPart>
        </mc:Choice>
        <mc:Fallback>
          <p:pic>
            <p:nvPicPr>
              <p:cNvPr id="4112" name="잉크 4111">
                <a:extLst>
                  <a:ext uri="{FF2B5EF4-FFF2-40B4-BE49-F238E27FC236}">
                    <a16:creationId xmlns:a16="http://schemas.microsoft.com/office/drawing/2014/main" id="{405024AA-8CD2-4A72-B4D1-DAD59FF7BF6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-749513" y="4009489"/>
                <a:ext cx="2923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113" name="잉크 4112">
                <a:extLst>
                  <a:ext uri="{FF2B5EF4-FFF2-40B4-BE49-F238E27FC236}">
                    <a16:creationId xmlns:a16="http://schemas.microsoft.com/office/drawing/2014/main" id="{FCFB936C-7272-477C-BFB6-C974952BF1FA}"/>
                  </a:ext>
                </a:extLst>
              </p14:cNvPr>
              <p14:cNvContentPartPr/>
              <p14:nvPr/>
            </p14:nvContentPartPr>
            <p14:xfrm>
              <a:off x="-526673" y="3868729"/>
              <a:ext cx="216000" cy="213480"/>
            </p14:xfrm>
          </p:contentPart>
        </mc:Choice>
        <mc:Fallback>
          <p:pic>
            <p:nvPicPr>
              <p:cNvPr id="4113" name="잉크 4112">
                <a:extLst>
                  <a:ext uri="{FF2B5EF4-FFF2-40B4-BE49-F238E27FC236}">
                    <a16:creationId xmlns:a16="http://schemas.microsoft.com/office/drawing/2014/main" id="{FCFB936C-7272-477C-BFB6-C974952BF1F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-535313" y="3859729"/>
                <a:ext cx="233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4114" name="잉크 4113">
                <a:extLst>
                  <a:ext uri="{FF2B5EF4-FFF2-40B4-BE49-F238E27FC236}">
                    <a16:creationId xmlns:a16="http://schemas.microsoft.com/office/drawing/2014/main" id="{BDBA12AA-69E7-4749-9043-A398E4194D76}"/>
                  </a:ext>
                </a:extLst>
              </p14:cNvPr>
              <p14:cNvContentPartPr/>
              <p14:nvPr/>
            </p14:nvContentPartPr>
            <p14:xfrm>
              <a:off x="-282953" y="3885289"/>
              <a:ext cx="176760" cy="172440"/>
            </p14:xfrm>
          </p:contentPart>
        </mc:Choice>
        <mc:Fallback>
          <p:pic>
            <p:nvPicPr>
              <p:cNvPr id="4114" name="잉크 4113">
                <a:extLst>
                  <a:ext uri="{FF2B5EF4-FFF2-40B4-BE49-F238E27FC236}">
                    <a16:creationId xmlns:a16="http://schemas.microsoft.com/office/drawing/2014/main" id="{BDBA12AA-69E7-4749-9043-A398E4194D7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-291593" y="3876289"/>
                <a:ext cx="1944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119" name="잉크 4118">
                <a:extLst>
                  <a:ext uri="{FF2B5EF4-FFF2-40B4-BE49-F238E27FC236}">
                    <a16:creationId xmlns:a16="http://schemas.microsoft.com/office/drawing/2014/main" id="{39094463-7C15-4332-B8F5-E8D3695F46F8}"/>
                  </a:ext>
                </a:extLst>
              </p14:cNvPr>
              <p14:cNvContentPartPr/>
              <p14:nvPr/>
            </p14:nvContentPartPr>
            <p14:xfrm>
              <a:off x="3735367" y="3437089"/>
              <a:ext cx="1777680" cy="119520"/>
            </p14:xfrm>
          </p:contentPart>
        </mc:Choice>
        <mc:Fallback>
          <p:pic>
            <p:nvPicPr>
              <p:cNvPr id="4119" name="잉크 4118">
                <a:extLst>
                  <a:ext uri="{FF2B5EF4-FFF2-40B4-BE49-F238E27FC236}">
                    <a16:creationId xmlns:a16="http://schemas.microsoft.com/office/drawing/2014/main" id="{39094463-7C15-4332-B8F5-E8D3695F46F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26367" y="3428449"/>
                <a:ext cx="179532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45" name="그룹 4144">
            <a:extLst>
              <a:ext uri="{FF2B5EF4-FFF2-40B4-BE49-F238E27FC236}">
                <a16:creationId xmlns:a16="http://schemas.microsoft.com/office/drawing/2014/main" id="{7AF4D411-AC59-4783-AC4C-E54F6B6A50C2}"/>
              </a:ext>
            </a:extLst>
          </p:cNvPr>
          <p:cNvGrpSpPr/>
          <p:nvPr/>
        </p:nvGrpSpPr>
        <p:grpSpPr>
          <a:xfrm>
            <a:off x="5958727" y="3138649"/>
            <a:ext cx="1626480" cy="342720"/>
            <a:chOff x="5958727" y="3138649"/>
            <a:chExt cx="162648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120" name="잉크 4119">
                  <a:extLst>
                    <a:ext uri="{FF2B5EF4-FFF2-40B4-BE49-F238E27FC236}">
                      <a16:creationId xmlns:a16="http://schemas.microsoft.com/office/drawing/2014/main" id="{33968372-6FF7-4167-8404-9267ECDE0814}"/>
                    </a:ext>
                  </a:extLst>
                </p14:cNvPr>
                <p14:cNvContentPartPr/>
                <p14:nvPr/>
              </p14:nvContentPartPr>
              <p14:xfrm>
                <a:off x="5958727" y="3314329"/>
                <a:ext cx="368640" cy="24840"/>
              </p14:xfrm>
            </p:contentPart>
          </mc:Choice>
          <mc:Fallback>
            <p:pic>
              <p:nvPicPr>
                <p:cNvPr id="4120" name="잉크 4119">
                  <a:extLst>
                    <a:ext uri="{FF2B5EF4-FFF2-40B4-BE49-F238E27FC236}">
                      <a16:creationId xmlns:a16="http://schemas.microsoft.com/office/drawing/2014/main" id="{33968372-6FF7-4167-8404-9267ECDE08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49727" y="3305689"/>
                  <a:ext cx="386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123" name="잉크 4122">
                  <a:extLst>
                    <a:ext uri="{FF2B5EF4-FFF2-40B4-BE49-F238E27FC236}">
                      <a16:creationId xmlns:a16="http://schemas.microsoft.com/office/drawing/2014/main" id="{CDCEDD1C-A80D-48EB-9BB7-4D9678EC761A}"/>
                    </a:ext>
                  </a:extLst>
                </p14:cNvPr>
                <p14:cNvContentPartPr/>
                <p14:nvPr/>
              </p14:nvContentPartPr>
              <p14:xfrm>
                <a:off x="6257887" y="3266449"/>
                <a:ext cx="178200" cy="165240"/>
              </p14:xfrm>
            </p:contentPart>
          </mc:Choice>
          <mc:Fallback>
            <p:pic>
              <p:nvPicPr>
                <p:cNvPr id="4123" name="잉크 4122">
                  <a:extLst>
                    <a:ext uri="{FF2B5EF4-FFF2-40B4-BE49-F238E27FC236}">
                      <a16:creationId xmlns:a16="http://schemas.microsoft.com/office/drawing/2014/main" id="{CDCEDD1C-A80D-48EB-9BB7-4D9678EC76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49247" y="3257449"/>
                  <a:ext cx="195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124" name="잉크 4123">
                  <a:extLst>
                    <a:ext uri="{FF2B5EF4-FFF2-40B4-BE49-F238E27FC236}">
                      <a16:creationId xmlns:a16="http://schemas.microsoft.com/office/drawing/2014/main" id="{F990D7A4-7647-43E2-980D-5EF6E72CC786}"/>
                    </a:ext>
                  </a:extLst>
                </p14:cNvPr>
                <p14:cNvContentPartPr/>
                <p14:nvPr/>
              </p14:nvContentPartPr>
              <p14:xfrm>
                <a:off x="6557047" y="3151249"/>
                <a:ext cx="174240" cy="108360"/>
              </p14:xfrm>
            </p:contentPart>
          </mc:Choice>
          <mc:Fallback>
            <p:pic>
              <p:nvPicPr>
                <p:cNvPr id="4124" name="잉크 4123">
                  <a:extLst>
                    <a:ext uri="{FF2B5EF4-FFF2-40B4-BE49-F238E27FC236}">
                      <a16:creationId xmlns:a16="http://schemas.microsoft.com/office/drawing/2014/main" id="{F990D7A4-7647-43E2-980D-5EF6E72CC78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48047" y="3142609"/>
                  <a:ext cx="191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25" name="잉크 4124">
                  <a:extLst>
                    <a:ext uri="{FF2B5EF4-FFF2-40B4-BE49-F238E27FC236}">
                      <a16:creationId xmlns:a16="http://schemas.microsoft.com/office/drawing/2014/main" id="{A8FEDE6D-7180-46E9-9A1A-E166A95C527C}"/>
                    </a:ext>
                  </a:extLst>
                </p14:cNvPr>
                <p14:cNvContentPartPr/>
                <p14:nvPr/>
              </p14:nvContentPartPr>
              <p14:xfrm>
                <a:off x="6696007" y="3138649"/>
                <a:ext cx="110160" cy="107640"/>
              </p14:xfrm>
            </p:contentPart>
          </mc:Choice>
          <mc:Fallback>
            <p:pic>
              <p:nvPicPr>
                <p:cNvPr id="4125" name="잉크 4124">
                  <a:extLst>
                    <a:ext uri="{FF2B5EF4-FFF2-40B4-BE49-F238E27FC236}">
                      <a16:creationId xmlns:a16="http://schemas.microsoft.com/office/drawing/2014/main" id="{A8FEDE6D-7180-46E9-9A1A-E166A95C527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87007" y="3130009"/>
                  <a:ext cx="127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126" name="잉크 4125">
                  <a:extLst>
                    <a:ext uri="{FF2B5EF4-FFF2-40B4-BE49-F238E27FC236}">
                      <a16:creationId xmlns:a16="http://schemas.microsoft.com/office/drawing/2014/main" id="{4623B89C-B9FA-405E-87F6-EEB8E33F6B1B}"/>
                    </a:ext>
                  </a:extLst>
                </p14:cNvPr>
                <p14:cNvContentPartPr/>
                <p14:nvPr/>
              </p14:nvContentPartPr>
              <p14:xfrm>
                <a:off x="6609967" y="3285169"/>
                <a:ext cx="197640" cy="43200"/>
              </p14:xfrm>
            </p:contentPart>
          </mc:Choice>
          <mc:Fallback>
            <p:pic>
              <p:nvPicPr>
                <p:cNvPr id="4126" name="잉크 4125">
                  <a:extLst>
                    <a:ext uri="{FF2B5EF4-FFF2-40B4-BE49-F238E27FC236}">
                      <a16:creationId xmlns:a16="http://schemas.microsoft.com/office/drawing/2014/main" id="{4623B89C-B9FA-405E-87F6-EEB8E33F6B1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00967" y="3276169"/>
                  <a:ext cx="215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135" name="잉크 4134">
                  <a:extLst>
                    <a:ext uri="{FF2B5EF4-FFF2-40B4-BE49-F238E27FC236}">
                      <a16:creationId xmlns:a16="http://schemas.microsoft.com/office/drawing/2014/main" id="{93F645FE-E01E-43B3-9999-FF19FC8B8051}"/>
                    </a:ext>
                  </a:extLst>
                </p14:cNvPr>
                <p14:cNvContentPartPr/>
                <p14:nvPr/>
              </p14:nvContentPartPr>
              <p14:xfrm>
                <a:off x="6710767" y="3356089"/>
                <a:ext cx="182160" cy="81000"/>
              </p14:xfrm>
            </p:contentPart>
          </mc:Choice>
          <mc:Fallback>
            <p:pic>
              <p:nvPicPr>
                <p:cNvPr id="4135" name="잉크 4134">
                  <a:extLst>
                    <a:ext uri="{FF2B5EF4-FFF2-40B4-BE49-F238E27FC236}">
                      <a16:creationId xmlns:a16="http://schemas.microsoft.com/office/drawing/2014/main" id="{93F645FE-E01E-43B3-9999-FF19FC8B805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02127" y="3347449"/>
                  <a:ext cx="199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136" name="잉크 4135">
                  <a:extLst>
                    <a:ext uri="{FF2B5EF4-FFF2-40B4-BE49-F238E27FC236}">
                      <a16:creationId xmlns:a16="http://schemas.microsoft.com/office/drawing/2014/main" id="{F6A46F45-58D6-4A57-90DB-949A782D6024}"/>
                    </a:ext>
                  </a:extLst>
                </p14:cNvPr>
                <p14:cNvContentPartPr/>
                <p14:nvPr/>
              </p14:nvContentPartPr>
              <p14:xfrm>
                <a:off x="6824167" y="3167809"/>
                <a:ext cx="153720" cy="165600"/>
              </p14:xfrm>
            </p:contentPart>
          </mc:Choice>
          <mc:Fallback>
            <p:pic>
              <p:nvPicPr>
                <p:cNvPr id="4136" name="잉크 4135">
                  <a:extLst>
                    <a:ext uri="{FF2B5EF4-FFF2-40B4-BE49-F238E27FC236}">
                      <a16:creationId xmlns:a16="http://schemas.microsoft.com/office/drawing/2014/main" id="{F6A46F45-58D6-4A57-90DB-949A782D60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15167" y="3159169"/>
                  <a:ext cx="171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137" name="잉크 4136">
                  <a:extLst>
                    <a:ext uri="{FF2B5EF4-FFF2-40B4-BE49-F238E27FC236}">
                      <a16:creationId xmlns:a16="http://schemas.microsoft.com/office/drawing/2014/main" id="{71FDB12F-9F78-42C1-8644-E5DC941D5418}"/>
                    </a:ext>
                  </a:extLst>
                </p14:cNvPr>
                <p14:cNvContentPartPr/>
                <p14:nvPr/>
              </p14:nvContentPartPr>
              <p14:xfrm>
                <a:off x="6923887" y="3198409"/>
                <a:ext cx="94680" cy="200520"/>
              </p14:xfrm>
            </p:contentPart>
          </mc:Choice>
          <mc:Fallback>
            <p:pic>
              <p:nvPicPr>
                <p:cNvPr id="4137" name="잉크 4136">
                  <a:extLst>
                    <a:ext uri="{FF2B5EF4-FFF2-40B4-BE49-F238E27FC236}">
                      <a16:creationId xmlns:a16="http://schemas.microsoft.com/office/drawing/2014/main" id="{71FDB12F-9F78-42C1-8644-E5DC941D54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14887" y="3189769"/>
                  <a:ext cx="112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138" name="잉크 4137">
                  <a:extLst>
                    <a:ext uri="{FF2B5EF4-FFF2-40B4-BE49-F238E27FC236}">
                      <a16:creationId xmlns:a16="http://schemas.microsoft.com/office/drawing/2014/main" id="{F5384354-5B5E-4A1D-B78E-3BA93D02DAA3}"/>
                    </a:ext>
                  </a:extLst>
                </p14:cNvPr>
                <p14:cNvContentPartPr/>
                <p14:nvPr/>
              </p14:nvContentPartPr>
              <p14:xfrm>
                <a:off x="6951967" y="3393529"/>
                <a:ext cx="102960" cy="87840"/>
              </p14:xfrm>
            </p:contentPart>
          </mc:Choice>
          <mc:Fallback>
            <p:pic>
              <p:nvPicPr>
                <p:cNvPr id="4138" name="잉크 4137">
                  <a:extLst>
                    <a:ext uri="{FF2B5EF4-FFF2-40B4-BE49-F238E27FC236}">
                      <a16:creationId xmlns:a16="http://schemas.microsoft.com/office/drawing/2014/main" id="{F5384354-5B5E-4A1D-B78E-3BA93D02DA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42967" y="3384529"/>
                  <a:ext cx="120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139" name="잉크 4138">
                  <a:extLst>
                    <a:ext uri="{FF2B5EF4-FFF2-40B4-BE49-F238E27FC236}">
                      <a16:creationId xmlns:a16="http://schemas.microsoft.com/office/drawing/2014/main" id="{A285A539-CB65-40CF-A3C8-A96138B467B7}"/>
                    </a:ext>
                  </a:extLst>
                </p14:cNvPr>
                <p14:cNvContentPartPr/>
                <p14:nvPr/>
              </p14:nvContentPartPr>
              <p14:xfrm>
                <a:off x="7100287" y="3222889"/>
                <a:ext cx="113760" cy="123480"/>
              </p14:xfrm>
            </p:contentPart>
          </mc:Choice>
          <mc:Fallback>
            <p:pic>
              <p:nvPicPr>
                <p:cNvPr id="4139" name="잉크 4138">
                  <a:extLst>
                    <a:ext uri="{FF2B5EF4-FFF2-40B4-BE49-F238E27FC236}">
                      <a16:creationId xmlns:a16="http://schemas.microsoft.com/office/drawing/2014/main" id="{A285A539-CB65-40CF-A3C8-A96138B467B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91647" y="3214249"/>
                  <a:ext cx="131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140" name="잉크 4139">
                  <a:extLst>
                    <a:ext uri="{FF2B5EF4-FFF2-40B4-BE49-F238E27FC236}">
                      <a16:creationId xmlns:a16="http://schemas.microsoft.com/office/drawing/2014/main" id="{A27B6AA2-26AE-4EA5-9BA9-EF23E72D5C26}"/>
                    </a:ext>
                  </a:extLst>
                </p14:cNvPr>
                <p14:cNvContentPartPr/>
                <p14:nvPr/>
              </p14:nvContentPartPr>
              <p14:xfrm>
                <a:off x="7164007" y="3205249"/>
                <a:ext cx="87480" cy="210240"/>
              </p14:xfrm>
            </p:contentPart>
          </mc:Choice>
          <mc:Fallback>
            <p:pic>
              <p:nvPicPr>
                <p:cNvPr id="4140" name="잉크 4139">
                  <a:extLst>
                    <a:ext uri="{FF2B5EF4-FFF2-40B4-BE49-F238E27FC236}">
                      <a16:creationId xmlns:a16="http://schemas.microsoft.com/office/drawing/2014/main" id="{A27B6AA2-26AE-4EA5-9BA9-EF23E72D5C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55007" y="3196249"/>
                  <a:ext cx="105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141" name="잉크 4140">
                  <a:extLst>
                    <a:ext uri="{FF2B5EF4-FFF2-40B4-BE49-F238E27FC236}">
                      <a16:creationId xmlns:a16="http://schemas.microsoft.com/office/drawing/2014/main" id="{BED17D8F-19A2-43F5-AF8D-B4C5653A4AEB}"/>
                    </a:ext>
                  </a:extLst>
                </p14:cNvPr>
                <p14:cNvContentPartPr/>
                <p14:nvPr/>
              </p14:nvContentPartPr>
              <p14:xfrm>
                <a:off x="7219087" y="3373729"/>
                <a:ext cx="76680" cy="57240"/>
              </p14:xfrm>
            </p:contentPart>
          </mc:Choice>
          <mc:Fallback>
            <p:pic>
              <p:nvPicPr>
                <p:cNvPr id="4141" name="잉크 4140">
                  <a:extLst>
                    <a:ext uri="{FF2B5EF4-FFF2-40B4-BE49-F238E27FC236}">
                      <a16:creationId xmlns:a16="http://schemas.microsoft.com/office/drawing/2014/main" id="{BED17D8F-19A2-43F5-AF8D-B4C5653A4A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10087" y="3364729"/>
                  <a:ext cx="94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142" name="잉크 4141">
                  <a:extLst>
                    <a:ext uri="{FF2B5EF4-FFF2-40B4-BE49-F238E27FC236}">
                      <a16:creationId xmlns:a16="http://schemas.microsoft.com/office/drawing/2014/main" id="{B485CFF0-E474-41A6-988E-F986731F253E}"/>
                    </a:ext>
                  </a:extLst>
                </p14:cNvPr>
                <p14:cNvContentPartPr/>
                <p14:nvPr/>
              </p14:nvContentPartPr>
              <p14:xfrm>
                <a:off x="7287847" y="3194089"/>
                <a:ext cx="146880" cy="121680"/>
              </p14:xfrm>
            </p:contentPart>
          </mc:Choice>
          <mc:Fallback>
            <p:pic>
              <p:nvPicPr>
                <p:cNvPr id="4142" name="잉크 4141">
                  <a:extLst>
                    <a:ext uri="{FF2B5EF4-FFF2-40B4-BE49-F238E27FC236}">
                      <a16:creationId xmlns:a16="http://schemas.microsoft.com/office/drawing/2014/main" id="{B485CFF0-E474-41A6-988E-F986731F253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78847" y="3185089"/>
                  <a:ext cx="164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143" name="잉크 4142">
                  <a:extLst>
                    <a:ext uri="{FF2B5EF4-FFF2-40B4-BE49-F238E27FC236}">
                      <a16:creationId xmlns:a16="http://schemas.microsoft.com/office/drawing/2014/main" id="{0A07526B-ECF8-4A24-8014-99CBFFA0A039}"/>
                    </a:ext>
                  </a:extLst>
                </p14:cNvPr>
                <p14:cNvContentPartPr/>
                <p14:nvPr/>
              </p14:nvContentPartPr>
              <p14:xfrm>
                <a:off x="7364887" y="3352129"/>
                <a:ext cx="80640" cy="98280"/>
              </p14:xfrm>
            </p:contentPart>
          </mc:Choice>
          <mc:Fallback>
            <p:pic>
              <p:nvPicPr>
                <p:cNvPr id="4143" name="잉크 4142">
                  <a:extLst>
                    <a:ext uri="{FF2B5EF4-FFF2-40B4-BE49-F238E27FC236}">
                      <a16:creationId xmlns:a16="http://schemas.microsoft.com/office/drawing/2014/main" id="{0A07526B-ECF8-4A24-8014-99CBFFA0A03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55887" y="3343129"/>
                  <a:ext cx="98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144" name="잉크 4143">
                  <a:extLst>
                    <a:ext uri="{FF2B5EF4-FFF2-40B4-BE49-F238E27FC236}">
                      <a16:creationId xmlns:a16="http://schemas.microsoft.com/office/drawing/2014/main" id="{5CC79BC8-BE8F-429D-823A-9F596C41A1DB}"/>
                    </a:ext>
                  </a:extLst>
                </p14:cNvPr>
                <p14:cNvContentPartPr/>
                <p14:nvPr/>
              </p14:nvContentPartPr>
              <p14:xfrm>
                <a:off x="7544527" y="3431329"/>
                <a:ext cx="40680" cy="24120"/>
              </p14:xfrm>
            </p:contentPart>
          </mc:Choice>
          <mc:Fallback>
            <p:pic>
              <p:nvPicPr>
                <p:cNvPr id="4144" name="잉크 4143">
                  <a:extLst>
                    <a:ext uri="{FF2B5EF4-FFF2-40B4-BE49-F238E27FC236}">
                      <a16:creationId xmlns:a16="http://schemas.microsoft.com/office/drawing/2014/main" id="{5CC79BC8-BE8F-429D-823A-9F596C41A1D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35887" y="3422329"/>
                  <a:ext cx="5832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146" name="잉크 4145">
                <a:extLst>
                  <a:ext uri="{FF2B5EF4-FFF2-40B4-BE49-F238E27FC236}">
                    <a16:creationId xmlns:a16="http://schemas.microsoft.com/office/drawing/2014/main" id="{8B1CD903-3F69-49C9-A4CF-650ABD8DA152}"/>
                  </a:ext>
                </a:extLst>
              </p14:cNvPr>
              <p14:cNvContentPartPr/>
              <p14:nvPr/>
            </p14:nvContentPartPr>
            <p14:xfrm>
              <a:off x="1083967" y="3775849"/>
              <a:ext cx="327600" cy="72360"/>
            </p14:xfrm>
          </p:contentPart>
        </mc:Choice>
        <mc:Fallback>
          <p:pic>
            <p:nvPicPr>
              <p:cNvPr id="4146" name="잉크 4145">
                <a:extLst>
                  <a:ext uri="{FF2B5EF4-FFF2-40B4-BE49-F238E27FC236}">
                    <a16:creationId xmlns:a16="http://schemas.microsoft.com/office/drawing/2014/main" id="{8B1CD903-3F69-49C9-A4CF-650ABD8DA15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74967" y="3767209"/>
                <a:ext cx="345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148" name="잉크 4147">
                <a:extLst>
                  <a:ext uri="{FF2B5EF4-FFF2-40B4-BE49-F238E27FC236}">
                    <a16:creationId xmlns:a16="http://schemas.microsoft.com/office/drawing/2014/main" id="{6347FF27-E4E6-428A-950C-B3028B2DAAEF}"/>
                  </a:ext>
                </a:extLst>
              </p14:cNvPr>
              <p14:cNvContentPartPr/>
              <p14:nvPr/>
            </p14:nvContentPartPr>
            <p14:xfrm>
              <a:off x="3283207" y="3842449"/>
              <a:ext cx="587520" cy="43560"/>
            </p14:xfrm>
          </p:contentPart>
        </mc:Choice>
        <mc:Fallback>
          <p:pic>
            <p:nvPicPr>
              <p:cNvPr id="4148" name="잉크 4147">
                <a:extLst>
                  <a:ext uri="{FF2B5EF4-FFF2-40B4-BE49-F238E27FC236}">
                    <a16:creationId xmlns:a16="http://schemas.microsoft.com/office/drawing/2014/main" id="{6347FF27-E4E6-428A-950C-B3028B2DAAE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274207" y="3833809"/>
                <a:ext cx="605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0" name="그룹 4169">
            <a:extLst>
              <a:ext uri="{FF2B5EF4-FFF2-40B4-BE49-F238E27FC236}">
                <a16:creationId xmlns:a16="http://schemas.microsoft.com/office/drawing/2014/main" id="{3459AB92-7B69-45E3-ABEE-D3D2EE600F7A}"/>
              </a:ext>
            </a:extLst>
          </p:cNvPr>
          <p:cNvGrpSpPr/>
          <p:nvPr/>
        </p:nvGrpSpPr>
        <p:grpSpPr>
          <a:xfrm>
            <a:off x="5706367" y="3554089"/>
            <a:ext cx="2205360" cy="355320"/>
            <a:chOff x="5706367" y="3554089"/>
            <a:chExt cx="22053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149" name="잉크 4148">
                  <a:extLst>
                    <a:ext uri="{FF2B5EF4-FFF2-40B4-BE49-F238E27FC236}">
                      <a16:creationId xmlns:a16="http://schemas.microsoft.com/office/drawing/2014/main" id="{681CA58E-D3A2-4A56-B04F-2B28A31EEE6D}"/>
                    </a:ext>
                  </a:extLst>
                </p14:cNvPr>
                <p14:cNvContentPartPr/>
                <p14:nvPr/>
              </p14:nvContentPartPr>
              <p14:xfrm>
                <a:off x="5706367" y="3739849"/>
                <a:ext cx="222480" cy="20520"/>
              </p14:xfrm>
            </p:contentPart>
          </mc:Choice>
          <mc:Fallback>
            <p:pic>
              <p:nvPicPr>
                <p:cNvPr id="4149" name="잉크 4148">
                  <a:extLst>
                    <a:ext uri="{FF2B5EF4-FFF2-40B4-BE49-F238E27FC236}">
                      <a16:creationId xmlns:a16="http://schemas.microsoft.com/office/drawing/2014/main" id="{681CA58E-D3A2-4A56-B04F-2B28A31EEE6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97367" y="3730849"/>
                  <a:ext cx="240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150" name="잉크 4149">
                  <a:extLst>
                    <a:ext uri="{FF2B5EF4-FFF2-40B4-BE49-F238E27FC236}">
                      <a16:creationId xmlns:a16="http://schemas.microsoft.com/office/drawing/2014/main" id="{14EA16F8-FC3C-48F9-BFF1-6B22BCB7F07F}"/>
                    </a:ext>
                  </a:extLst>
                </p14:cNvPr>
                <p14:cNvContentPartPr/>
                <p14:nvPr/>
              </p14:nvContentPartPr>
              <p14:xfrm>
                <a:off x="5849287" y="3687289"/>
                <a:ext cx="113400" cy="204120"/>
              </p14:xfrm>
            </p:contentPart>
          </mc:Choice>
          <mc:Fallback>
            <p:pic>
              <p:nvPicPr>
                <p:cNvPr id="4150" name="잉크 4149">
                  <a:extLst>
                    <a:ext uri="{FF2B5EF4-FFF2-40B4-BE49-F238E27FC236}">
                      <a16:creationId xmlns:a16="http://schemas.microsoft.com/office/drawing/2014/main" id="{14EA16F8-FC3C-48F9-BFF1-6B22BCB7F0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40647" y="3678289"/>
                  <a:ext cx="13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151" name="잉크 4150">
                  <a:extLst>
                    <a:ext uri="{FF2B5EF4-FFF2-40B4-BE49-F238E27FC236}">
                      <a16:creationId xmlns:a16="http://schemas.microsoft.com/office/drawing/2014/main" id="{B6B92243-9C88-4EA0-B31C-47B88E6C2868}"/>
                    </a:ext>
                  </a:extLst>
                </p14:cNvPr>
                <p14:cNvContentPartPr/>
                <p14:nvPr/>
              </p14:nvContentPartPr>
              <p14:xfrm>
                <a:off x="6061687" y="3627529"/>
                <a:ext cx="149400" cy="132480"/>
              </p14:xfrm>
            </p:contentPart>
          </mc:Choice>
          <mc:Fallback>
            <p:pic>
              <p:nvPicPr>
                <p:cNvPr id="4151" name="잉크 4150">
                  <a:extLst>
                    <a:ext uri="{FF2B5EF4-FFF2-40B4-BE49-F238E27FC236}">
                      <a16:creationId xmlns:a16="http://schemas.microsoft.com/office/drawing/2014/main" id="{B6B92243-9C88-4EA0-B31C-47B88E6C286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53047" y="3618889"/>
                  <a:ext cx="167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152" name="잉크 4151">
                  <a:extLst>
                    <a:ext uri="{FF2B5EF4-FFF2-40B4-BE49-F238E27FC236}">
                      <a16:creationId xmlns:a16="http://schemas.microsoft.com/office/drawing/2014/main" id="{5A194E45-1BCE-4D86-A97C-EF9994D24B3E}"/>
                    </a:ext>
                  </a:extLst>
                </p14:cNvPr>
                <p14:cNvContentPartPr/>
                <p14:nvPr/>
              </p14:nvContentPartPr>
              <p14:xfrm>
                <a:off x="6088327" y="3771169"/>
                <a:ext cx="116640" cy="100440"/>
              </p14:xfrm>
            </p:contentPart>
          </mc:Choice>
          <mc:Fallback>
            <p:pic>
              <p:nvPicPr>
                <p:cNvPr id="4152" name="잉크 4151">
                  <a:extLst>
                    <a:ext uri="{FF2B5EF4-FFF2-40B4-BE49-F238E27FC236}">
                      <a16:creationId xmlns:a16="http://schemas.microsoft.com/office/drawing/2014/main" id="{5A194E45-1BCE-4D86-A97C-EF9994D24B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79687" y="3762529"/>
                  <a:ext cx="134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153" name="잉크 4152">
                  <a:extLst>
                    <a:ext uri="{FF2B5EF4-FFF2-40B4-BE49-F238E27FC236}">
                      <a16:creationId xmlns:a16="http://schemas.microsoft.com/office/drawing/2014/main" id="{09018E22-1852-43A2-A695-28AF0AA9F997}"/>
                    </a:ext>
                  </a:extLst>
                </p14:cNvPr>
                <p14:cNvContentPartPr/>
                <p14:nvPr/>
              </p14:nvContentPartPr>
              <p14:xfrm>
                <a:off x="6243847" y="3616729"/>
                <a:ext cx="141840" cy="197280"/>
              </p14:xfrm>
            </p:contentPart>
          </mc:Choice>
          <mc:Fallback>
            <p:pic>
              <p:nvPicPr>
                <p:cNvPr id="4153" name="잉크 4152">
                  <a:extLst>
                    <a:ext uri="{FF2B5EF4-FFF2-40B4-BE49-F238E27FC236}">
                      <a16:creationId xmlns:a16="http://schemas.microsoft.com/office/drawing/2014/main" id="{09018E22-1852-43A2-A695-28AF0AA9F99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34847" y="3608089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154" name="잉크 4153">
                  <a:extLst>
                    <a:ext uri="{FF2B5EF4-FFF2-40B4-BE49-F238E27FC236}">
                      <a16:creationId xmlns:a16="http://schemas.microsoft.com/office/drawing/2014/main" id="{92A8CEA0-CC4C-4BA7-A444-497431817AD6}"/>
                    </a:ext>
                  </a:extLst>
                </p14:cNvPr>
                <p14:cNvContentPartPr/>
                <p14:nvPr/>
              </p14:nvContentPartPr>
              <p14:xfrm>
                <a:off x="6204967" y="3712849"/>
                <a:ext cx="196200" cy="169200"/>
              </p14:xfrm>
            </p:contentPart>
          </mc:Choice>
          <mc:Fallback>
            <p:pic>
              <p:nvPicPr>
                <p:cNvPr id="4154" name="잉크 4153">
                  <a:extLst>
                    <a:ext uri="{FF2B5EF4-FFF2-40B4-BE49-F238E27FC236}">
                      <a16:creationId xmlns:a16="http://schemas.microsoft.com/office/drawing/2014/main" id="{92A8CEA0-CC4C-4BA7-A444-497431817AD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96327" y="3703849"/>
                  <a:ext cx="213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155" name="잉크 4154">
                  <a:extLst>
                    <a:ext uri="{FF2B5EF4-FFF2-40B4-BE49-F238E27FC236}">
                      <a16:creationId xmlns:a16="http://schemas.microsoft.com/office/drawing/2014/main" id="{EF8025DC-E22E-4D9C-B1A6-014322114971}"/>
                    </a:ext>
                  </a:extLst>
                </p14:cNvPr>
                <p14:cNvContentPartPr/>
                <p14:nvPr/>
              </p14:nvContentPartPr>
              <p14:xfrm>
                <a:off x="6406207" y="3677569"/>
                <a:ext cx="166320" cy="94680"/>
              </p14:xfrm>
            </p:contentPart>
          </mc:Choice>
          <mc:Fallback>
            <p:pic>
              <p:nvPicPr>
                <p:cNvPr id="4155" name="잉크 4154">
                  <a:extLst>
                    <a:ext uri="{FF2B5EF4-FFF2-40B4-BE49-F238E27FC236}">
                      <a16:creationId xmlns:a16="http://schemas.microsoft.com/office/drawing/2014/main" id="{EF8025DC-E22E-4D9C-B1A6-01432211497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97567" y="3668929"/>
                  <a:ext cx="183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156" name="잉크 4155">
                  <a:extLst>
                    <a:ext uri="{FF2B5EF4-FFF2-40B4-BE49-F238E27FC236}">
                      <a16:creationId xmlns:a16="http://schemas.microsoft.com/office/drawing/2014/main" id="{E89DDAC0-DC7F-4D0A-8AB1-F5EE300D1E46}"/>
                    </a:ext>
                  </a:extLst>
                </p14:cNvPr>
                <p14:cNvContentPartPr/>
                <p14:nvPr/>
              </p14:nvContentPartPr>
              <p14:xfrm>
                <a:off x="6440767" y="3763249"/>
                <a:ext cx="165600" cy="72000"/>
              </p14:xfrm>
            </p:contentPart>
          </mc:Choice>
          <mc:Fallback>
            <p:pic>
              <p:nvPicPr>
                <p:cNvPr id="4156" name="잉크 4155">
                  <a:extLst>
                    <a:ext uri="{FF2B5EF4-FFF2-40B4-BE49-F238E27FC236}">
                      <a16:creationId xmlns:a16="http://schemas.microsoft.com/office/drawing/2014/main" id="{E89DDAC0-DC7F-4D0A-8AB1-F5EE300D1E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31767" y="3754609"/>
                  <a:ext cx="183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157" name="잉크 4156">
                  <a:extLst>
                    <a:ext uri="{FF2B5EF4-FFF2-40B4-BE49-F238E27FC236}">
                      <a16:creationId xmlns:a16="http://schemas.microsoft.com/office/drawing/2014/main" id="{A0507F7A-DAD2-4865-883E-220CFEA2E667}"/>
                    </a:ext>
                  </a:extLst>
                </p14:cNvPr>
                <p14:cNvContentPartPr/>
                <p14:nvPr/>
              </p14:nvContentPartPr>
              <p14:xfrm>
                <a:off x="6568567" y="3689449"/>
                <a:ext cx="95760" cy="219960"/>
              </p14:xfrm>
            </p:contentPart>
          </mc:Choice>
          <mc:Fallback>
            <p:pic>
              <p:nvPicPr>
                <p:cNvPr id="4157" name="잉크 4156">
                  <a:extLst>
                    <a:ext uri="{FF2B5EF4-FFF2-40B4-BE49-F238E27FC236}">
                      <a16:creationId xmlns:a16="http://schemas.microsoft.com/office/drawing/2014/main" id="{A0507F7A-DAD2-4865-883E-220CFEA2E66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59927" y="3680449"/>
                  <a:ext cx="113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158" name="잉크 4157">
                  <a:extLst>
                    <a:ext uri="{FF2B5EF4-FFF2-40B4-BE49-F238E27FC236}">
                      <a16:creationId xmlns:a16="http://schemas.microsoft.com/office/drawing/2014/main" id="{B7ABD834-7948-4BE2-9556-5B9311155A41}"/>
                    </a:ext>
                  </a:extLst>
                </p14:cNvPr>
                <p14:cNvContentPartPr/>
                <p14:nvPr/>
              </p14:nvContentPartPr>
              <p14:xfrm>
                <a:off x="6676567" y="3653089"/>
                <a:ext cx="98280" cy="38880"/>
              </p14:xfrm>
            </p:contentPart>
          </mc:Choice>
          <mc:Fallback>
            <p:pic>
              <p:nvPicPr>
                <p:cNvPr id="4158" name="잉크 4157">
                  <a:extLst>
                    <a:ext uri="{FF2B5EF4-FFF2-40B4-BE49-F238E27FC236}">
                      <a16:creationId xmlns:a16="http://schemas.microsoft.com/office/drawing/2014/main" id="{B7ABD834-7948-4BE2-9556-5B9311155A4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67927" y="3644089"/>
                  <a:ext cx="115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159" name="잉크 4158">
                  <a:extLst>
                    <a:ext uri="{FF2B5EF4-FFF2-40B4-BE49-F238E27FC236}">
                      <a16:creationId xmlns:a16="http://schemas.microsoft.com/office/drawing/2014/main" id="{FA4BEB7C-42FC-4998-A18C-42F9732591CC}"/>
                    </a:ext>
                  </a:extLst>
                </p14:cNvPr>
                <p14:cNvContentPartPr/>
                <p14:nvPr/>
              </p14:nvContentPartPr>
              <p14:xfrm>
                <a:off x="6663967" y="3715009"/>
                <a:ext cx="122400" cy="116280"/>
              </p14:xfrm>
            </p:contentPart>
          </mc:Choice>
          <mc:Fallback>
            <p:pic>
              <p:nvPicPr>
                <p:cNvPr id="4159" name="잉크 4158">
                  <a:extLst>
                    <a:ext uri="{FF2B5EF4-FFF2-40B4-BE49-F238E27FC236}">
                      <a16:creationId xmlns:a16="http://schemas.microsoft.com/office/drawing/2014/main" id="{FA4BEB7C-42FC-4998-A18C-42F9732591C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54967" y="3706009"/>
                  <a:ext cx="140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160" name="잉크 4159">
                  <a:extLst>
                    <a:ext uri="{FF2B5EF4-FFF2-40B4-BE49-F238E27FC236}">
                      <a16:creationId xmlns:a16="http://schemas.microsoft.com/office/drawing/2014/main" id="{F8286712-0D3E-4745-901F-701D923FD701}"/>
                    </a:ext>
                  </a:extLst>
                </p14:cNvPr>
                <p14:cNvContentPartPr/>
                <p14:nvPr/>
              </p14:nvContentPartPr>
              <p14:xfrm>
                <a:off x="6796447" y="3671809"/>
                <a:ext cx="90000" cy="217800"/>
              </p14:xfrm>
            </p:contentPart>
          </mc:Choice>
          <mc:Fallback>
            <p:pic>
              <p:nvPicPr>
                <p:cNvPr id="4160" name="잉크 4159">
                  <a:extLst>
                    <a:ext uri="{FF2B5EF4-FFF2-40B4-BE49-F238E27FC236}">
                      <a16:creationId xmlns:a16="http://schemas.microsoft.com/office/drawing/2014/main" id="{F8286712-0D3E-4745-901F-701D923FD7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87807" y="3662809"/>
                  <a:ext cx="107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161" name="잉크 4160">
                  <a:extLst>
                    <a:ext uri="{FF2B5EF4-FFF2-40B4-BE49-F238E27FC236}">
                      <a16:creationId xmlns:a16="http://schemas.microsoft.com/office/drawing/2014/main" id="{3276370F-45AA-410A-929A-8DEBE7F4680C}"/>
                    </a:ext>
                  </a:extLst>
                </p14:cNvPr>
                <p14:cNvContentPartPr/>
                <p14:nvPr/>
              </p14:nvContentPartPr>
              <p14:xfrm>
                <a:off x="7000567" y="3647689"/>
                <a:ext cx="118080" cy="124920"/>
              </p14:xfrm>
            </p:contentPart>
          </mc:Choice>
          <mc:Fallback>
            <p:pic>
              <p:nvPicPr>
                <p:cNvPr id="4161" name="잉크 4160">
                  <a:extLst>
                    <a:ext uri="{FF2B5EF4-FFF2-40B4-BE49-F238E27FC236}">
                      <a16:creationId xmlns:a16="http://schemas.microsoft.com/office/drawing/2014/main" id="{3276370F-45AA-410A-929A-8DEBE7F4680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91567" y="3639049"/>
                  <a:ext cx="135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162" name="잉크 4161">
                  <a:extLst>
                    <a:ext uri="{FF2B5EF4-FFF2-40B4-BE49-F238E27FC236}">
                      <a16:creationId xmlns:a16="http://schemas.microsoft.com/office/drawing/2014/main" id="{32863B53-7FA6-41FD-A579-A8774F5F007B}"/>
                    </a:ext>
                  </a:extLst>
                </p14:cNvPr>
                <p14:cNvContentPartPr/>
                <p14:nvPr/>
              </p14:nvContentPartPr>
              <p14:xfrm>
                <a:off x="7140967" y="3654529"/>
                <a:ext cx="19800" cy="118800"/>
              </p14:xfrm>
            </p:contentPart>
          </mc:Choice>
          <mc:Fallback>
            <p:pic>
              <p:nvPicPr>
                <p:cNvPr id="4162" name="잉크 4161">
                  <a:extLst>
                    <a:ext uri="{FF2B5EF4-FFF2-40B4-BE49-F238E27FC236}">
                      <a16:creationId xmlns:a16="http://schemas.microsoft.com/office/drawing/2014/main" id="{32863B53-7FA6-41FD-A579-A8774F5F007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32327" y="3645889"/>
                  <a:ext cx="37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163" name="잉크 4162">
                  <a:extLst>
                    <a:ext uri="{FF2B5EF4-FFF2-40B4-BE49-F238E27FC236}">
                      <a16:creationId xmlns:a16="http://schemas.microsoft.com/office/drawing/2014/main" id="{F796473A-458B-4EDB-9905-515AF90D6B58}"/>
                    </a:ext>
                  </a:extLst>
                </p14:cNvPr>
                <p14:cNvContentPartPr/>
                <p14:nvPr/>
              </p14:nvContentPartPr>
              <p14:xfrm>
                <a:off x="7078687" y="3752449"/>
                <a:ext cx="142920" cy="97920"/>
              </p14:xfrm>
            </p:contentPart>
          </mc:Choice>
          <mc:Fallback>
            <p:pic>
              <p:nvPicPr>
                <p:cNvPr id="4163" name="잉크 4162">
                  <a:extLst>
                    <a:ext uri="{FF2B5EF4-FFF2-40B4-BE49-F238E27FC236}">
                      <a16:creationId xmlns:a16="http://schemas.microsoft.com/office/drawing/2014/main" id="{F796473A-458B-4EDB-9905-515AF90D6B5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70047" y="3743809"/>
                  <a:ext cx="160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164" name="잉크 4163">
                  <a:extLst>
                    <a:ext uri="{FF2B5EF4-FFF2-40B4-BE49-F238E27FC236}">
                      <a16:creationId xmlns:a16="http://schemas.microsoft.com/office/drawing/2014/main" id="{1A96CCDD-4055-4D7E-A1FF-0E9F1517E7D3}"/>
                    </a:ext>
                  </a:extLst>
                </p14:cNvPr>
                <p14:cNvContentPartPr/>
                <p14:nvPr/>
              </p14:nvContentPartPr>
              <p14:xfrm>
                <a:off x="7194607" y="3644089"/>
                <a:ext cx="188280" cy="182520"/>
              </p14:xfrm>
            </p:contentPart>
          </mc:Choice>
          <mc:Fallback>
            <p:pic>
              <p:nvPicPr>
                <p:cNvPr id="4164" name="잉크 4163">
                  <a:extLst>
                    <a:ext uri="{FF2B5EF4-FFF2-40B4-BE49-F238E27FC236}">
                      <a16:creationId xmlns:a16="http://schemas.microsoft.com/office/drawing/2014/main" id="{1A96CCDD-4055-4D7E-A1FF-0E9F1517E7D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85967" y="3635089"/>
                  <a:ext cx="205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165" name="잉크 4164">
                  <a:extLst>
                    <a:ext uri="{FF2B5EF4-FFF2-40B4-BE49-F238E27FC236}">
                      <a16:creationId xmlns:a16="http://schemas.microsoft.com/office/drawing/2014/main" id="{FB9154CD-2EB7-4D12-A03B-1266026133F9}"/>
                    </a:ext>
                  </a:extLst>
                </p14:cNvPr>
                <p14:cNvContentPartPr/>
                <p14:nvPr/>
              </p14:nvContentPartPr>
              <p14:xfrm>
                <a:off x="7415287" y="3668929"/>
                <a:ext cx="68040" cy="137160"/>
              </p14:xfrm>
            </p:contentPart>
          </mc:Choice>
          <mc:Fallback>
            <p:pic>
              <p:nvPicPr>
                <p:cNvPr id="4165" name="잉크 4164">
                  <a:extLst>
                    <a:ext uri="{FF2B5EF4-FFF2-40B4-BE49-F238E27FC236}">
                      <a16:creationId xmlns:a16="http://schemas.microsoft.com/office/drawing/2014/main" id="{FB9154CD-2EB7-4D12-A03B-1266026133F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06287" y="3660289"/>
                  <a:ext cx="85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166" name="잉크 4165">
                  <a:extLst>
                    <a:ext uri="{FF2B5EF4-FFF2-40B4-BE49-F238E27FC236}">
                      <a16:creationId xmlns:a16="http://schemas.microsoft.com/office/drawing/2014/main" id="{5DBEEE27-5FE0-4628-B1BF-D4D1C75899F2}"/>
                    </a:ext>
                  </a:extLst>
                </p14:cNvPr>
                <p14:cNvContentPartPr/>
                <p14:nvPr/>
              </p14:nvContentPartPr>
              <p14:xfrm>
                <a:off x="7513207" y="3684049"/>
                <a:ext cx="73080" cy="120600"/>
              </p14:xfrm>
            </p:contentPart>
          </mc:Choice>
          <mc:Fallback>
            <p:pic>
              <p:nvPicPr>
                <p:cNvPr id="4166" name="잉크 4165">
                  <a:extLst>
                    <a:ext uri="{FF2B5EF4-FFF2-40B4-BE49-F238E27FC236}">
                      <a16:creationId xmlns:a16="http://schemas.microsoft.com/office/drawing/2014/main" id="{5DBEEE27-5FE0-4628-B1BF-D4D1C75899F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04207" y="3675409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167" name="잉크 4166">
                  <a:extLst>
                    <a:ext uri="{FF2B5EF4-FFF2-40B4-BE49-F238E27FC236}">
                      <a16:creationId xmlns:a16="http://schemas.microsoft.com/office/drawing/2014/main" id="{536F1E3A-77AC-4769-BE13-5BFAC10FABA5}"/>
                    </a:ext>
                  </a:extLst>
                </p14:cNvPr>
                <p14:cNvContentPartPr/>
                <p14:nvPr/>
              </p14:nvContentPartPr>
              <p14:xfrm>
                <a:off x="7522927" y="3749929"/>
                <a:ext cx="84240" cy="37080"/>
              </p14:xfrm>
            </p:contentPart>
          </mc:Choice>
          <mc:Fallback>
            <p:pic>
              <p:nvPicPr>
                <p:cNvPr id="4167" name="잉크 4166">
                  <a:extLst>
                    <a:ext uri="{FF2B5EF4-FFF2-40B4-BE49-F238E27FC236}">
                      <a16:creationId xmlns:a16="http://schemas.microsoft.com/office/drawing/2014/main" id="{536F1E3A-77AC-4769-BE13-5BFAC10FABA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13927" y="3741289"/>
                  <a:ext cx="101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168" name="잉크 4167">
                  <a:extLst>
                    <a:ext uri="{FF2B5EF4-FFF2-40B4-BE49-F238E27FC236}">
                      <a16:creationId xmlns:a16="http://schemas.microsoft.com/office/drawing/2014/main" id="{05ED24CE-8E95-473A-BC67-F5B21EB96348}"/>
                    </a:ext>
                  </a:extLst>
                </p14:cNvPr>
                <p14:cNvContentPartPr/>
                <p14:nvPr/>
              </p14:nvContentPartPr>
              <p14:xfrm>
                <a:off x="7605367" y="3554089"/>
                <a:ext cx="140400" cy="39240"/>
              </p14:xfrm>
            </p:contentPart>
          </mc:Choice>
          <mc:Fallback>
            <p:pic>
              <p:nvPicPr>
                <p:cNvPr id="4168" name="잉크 4167">
                  <a:extLst>
                    <a:ext uri="{FF2B5EF4-FFF2-40B4-BE49-F238E27FC236}">
                      <a16:creationId xmlns:a16="http://schemas.microsoft.com/office/drawing/2014/main" id="{05ED24CE-8E95-473A-BC67-F5B21EB963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96727" y="3545449"/>
                  <a:ext cx="158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169" name="잉크 4168">
                  <a:extLst>
                    <a:ext uri="{FF2B5EF4-FFF2-40B4-BE49-F238E27FC236}">
                      <a16:creationId xmlns:a16="http://schemas.microsoft.com/office/drawing/2014/main" id="{009EC9F3-BD6D-4C55-BB8B-625CAB73D832}"/>
                    </a:ext>
                  </a:extLst>
                </p14:cNvPr>
                <p14:cNvContentPartPr/>
                <p14:nvPr/>
              </p14:nvContentPartPr>
              <p14:xfrm>
                <a:off x="7653247" y="3634009"/>
                <a:ext cx="258480" cy="245880"/>
              </p14:xfrm>
            </p:contentPart>
          </mc:Choice>
          <mc:Fallback>
            <p:pic>
              <p:nvPicPr>
                <p:cNvPr id="4169" name="잉크 4168">
                  <a:extLst>
                    <a:ext uri="{FF2B5EF4-FFF2-40B4-BE49-F238E27FC236}">
                      <a16:creationId xmlns:a16="http://schemas.microsoft.com/office/drawing/2014/main" id="{009EC9F3-BD6D-4C55-BB8B-625CAB73D83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44247" y="3625369"/>
                  <a:ext cx="27612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4171" name="잉크 4170">
                <a:extLst>
                  <a:ext uri="{FF2B5EF4-FFF2-40B4-BE49-F238E27FC236}">
                    <a16:creationId xmlns:a16="http://schemas.microsoft.com/office/drawing/2014/main" id="{4A675CC0-4C10-4BE5-9DF7-DFF427B6DD35}"/>
                  </a:ext>
                </a:extLst>
              </p14:cNvPr>
              <p14:cNvContentPartPr/>
              <p14:nvPr/>
            </p14:nvContentPartPr>
            <p14:xfrm>
              <a:off x="1487527" y="3171769"/>
              <a:ext cx="219960" cy="248040"/>
            </p14:xfrm>
          </p:contentPart>
        </mc:Choice>
        <mc:Fallback>
          <p:pic>
            <p:nvPicPr>
              <p:cNvPr id="4171" name="잉크 4170">
                <a:extLst>
                  <a:ext uri="{FF2B5EF4-FFF2-40B4-BE49-F238E27FC236}">
                    <a16:creationId xmlns:a16="http://schemas.microsoft.com/office/drawing/2014/main" id="{4A675CC0-4C10-4BE5-9DF7-DFF427B6DD3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478887" y="3163129"/>
                <a:ext cx="237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4172" name="잉크 4171">
                <a:extLst>
                  <a:ext uri="{FF2B5EF4-FFF2-40B4-BE49-F238E27FC236}">
                    <a16:creationId xmlns:a16="http://schemas.microsoft.com/office/drawing/2014/main" id="{9B8141B8-9C1C-4290-ACC7-4EC8637DAB26}"/>
                  </a:ext>
                </a:extLst>
              </p14:cNvPr>
              <p14:cNvContentPartPr/>
              <p14:nvPr/>
            </p14:nvContentPartPr>
            <p14:xfrm>
              <a:off x="1473487" y="3577129"/>
              <a:ext cx="184320" cy="219960"/>
            </p14:xfrm>
          </p:contentPart>
        </mc:Choice>
        <mc:Fallback>
          <p:pic>
            <p:nvPicPr>
              <p:cNvPr id="4172" name="잉크 4171">
                <a:extLst>
                  <a:ext uri="{FF2B5EF4-FFF2-40B4-BE49-F238E27FC236}">
                    <a16:creationId xmlns:a16="http://schemas.microsoft.com/office/drawing/2014/main" id="{9B8141B8-9C1C-4290-ACC7-4EC8637DAB2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464487" y="3568129"/>
                <a:ext cx="201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4173" name="잉크 4172">
                <a:extLst>
                  <a:ext uri="{FF2B5EF4-FFF2-40B4-BE49-F238E27FC236}">
                    <a16:creationId xmlns:a16="http://schemas.microsoft.com/office/drawing/2014/main" id="{D5FBBBD1-6782-48FB-9E7F-A1A1BDEA7759}"/>
                  </a:ext>
                </a:extLst>
              </p14:cNvPr>
              <p14:cNvContentPartPr/>
              <p14:nvPr/>
            </p14:nvContentPartPr>
            <p14:xfrm>
              <a:off x="1175407" y="5472169"/>
              <a:ext cx="170280" cy="277560"/>
            </p14:xfrm>
          </p:contentPart>
        </mc:Choice>
        <mc:Fallback>
          <p:pic>
            <p:nvPicPr>
              <p:cNvPr id="4173" name="잉크 4172">
                <a:extLst>
                  <a:ext uri="{FF2B5EF4-FFF2-40B4-BE49-F238E27FC236}">
                    <a16:creationId xmlns:a16="http://schemas.microsoft.com/office/drawing/2014/main" id="{D5FBBBD1-6782-48FB-9E7F-A1A1BDEA775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166407" y="5463169"/>
                <a:ext cx="187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4174" name="잉크 4173">
                <a:extLst>
                  <a:ext uri="{FF2B5EF4-FFF2-40B4-BE49-F238E27FC236}">
                    <a16:creationId xmlns:a16="http://schemas.microsoft.com/office/drawing/2014/main" id="{7C65434D-C97C-437E-B3FD-37C166F3D89D}"/>
                  </a:ext>
                </a:extLst>
              </p14:cNvPr>
              <p14:cNvContentPartPr/>
              <p14:nvPr/>
            </p14:nvContentPartPr>
            <p14:xfrm>
              <a:off x="1108440" y="5944680"/>
              <a:ext cx="4412160" cy="393840"/>
            </p14:xfrm>
          </p:contentPart>
        </mc:Choice>
        <mc:Fallback>
          <p:pic>
            <p:nvPicPr>
              <p:cNvPr id="4174" name="잉크 4173">
                <a:extLst>
                  <a:ext uri="{FF2B5EF4-FFF2-40B4-BE49-F238E27FC236}">
                    <a16:creationId xmlns:a16="http://schemas.microsoft.com/office/drawing/2014/main" id="{7C65434D-C97C-437E-B3FD-37C166F3D89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99080" y="5935320"/>
                <a:ext cx="443088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87" name="그룹 4186">
            <a:extLst>
              <a:ext uri="{FF2B5EF4-FFF2-40B4-BE49-F238E27FC236}">
                <a16:creationId xmlns:a16="http://schemas.microsoft.com/office/drawing/2014/main" id="{45A0E400-C7E5-4604-81CD-57D7322A8A87}"/>
              </a:ext>
            </a:extLst>
          </p:cNvPr>
          <p:cNvGrpSpPr/>
          <p:nvPr/>
        </p:nvGrpSpPr>
        <p:grpSpPr>
          <a:xfrm>
            <a:off x="1187287" y="3974929"/>
            <a:ext cx="1042920" cy="289800"/>
            <a:chOff x="1187287" y="3974929"/>
            <a:chExt cx="104292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175" name="잉크 4174">
                  <a:extLst>
                    <a:ext uri="{FF2B5EF4-FFF2-40B4-BE49-F238E27FC236}">
                      <a16:creationId xmlns:a16="http://schemas.microsoft.com/office/drawing/2014/main" id="{8467904D-96D3-4169-AB8B-1982F88D62C9}"/>
                    </a:ext>
                  </a:extLst>
                </p14:cNvPr>
                <p14:cNvContentPartPr/>
                <p14:nvPr/>
              </p14:nvContentPartPr>
              <p14:xfrm>
                <a:off x="1193047" y="3997609"/>
                <a:ext cx="127080" cy="208800"/>
              </p14:xfrm>
            </p:contentPart>
          </mc:Choice>
          <mc:Fallback>
            <p:pic>
              <p:nvPicPr>
                <p:cNvPr id="4175" name="잉크 4174">
                  <a:extLst>
                    <a:ext uri="{FF2B5EF4-FFF2-40B4-BE49-F238E27FC236}">
                      <a16:creationId xmlns:a16="http://schemas.microsoft.com/office/drawing/2014/main" id="{8467904D-96D3-4169-AB8B-1982F88D62C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84047" y="3988969"/>
                  <a:ext cx="144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176" name="잉크 4175">
                  <a:extLst>
                    <a:ext uri="{FF2B5EF4-FFF2-40B4-BE49-F238E27FC236}">
                      <a16:creationId xmlns:a16="http://schemas.microsoft.com/office/drawing/2014/main" id="{9F229166-0918-4AB5-923F-4546CC99A834}"/>
                    </a:ext>
                  </a:extLst>
                </p14:cNvPr>
                <p14:cNvContentPartPr/>
                <p14:nvPr/>
              </p14:nvContentPartPr>
              <p14:xfrm>
                <a:off x="1187287" y="4086889"/>
                <a:ext cx="337680" cy="34920"/>
              </p14:xfrm>
            </p:contentPart>
          </mc:Choice>
          <mc:Fallback>
            <p:pic>
              <p:nvPicPr>
                <p:cNvPr id="4176" name="잉크 4175">
                  <a:extLst>
                    <a:ext uri="{FF2B5EF4-FFF2-40B4-BE49-F238E27FC236}">
                      <a16:creationId xmlns:a16="http://schemas.microsoft.com/office/drawing/2014/main" id="{9F229166-0918-4AB5-923F-4546CC99A8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78287" y="4077889"/>
                  <a:ext cx="355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177" name="잉크 4176">
                  <a:extLst>
                    <a:ext uri="{FF2B5EF4-FFF2-40B4-BE49-F238E27FC236}">
                      <a16:creationId xmlns:a16="http://schemas.microsoft.com/office/drawing/2014/main" id="{37F4A818-C3BF-401E-A479-7D0D3C18F68C}"/>
                    </a:ext>
                  </a:extLst>
                </p14:cNvPr>
                <p14:cNvContentPartPr/>
                <p14:nvPr/>
              </p14:nvContentPartPr>
              <p14:xfrm>
                <a:off x="1438567" y="3974929"/>
                <a:ext cx="120960" cy="289800"/>
              </p14:xfrm>
            </p:contentPart>
          </mc:Choice>
          <mc:Fallback>
            <p:pic>
              <p:nvPicPr>
                <p:cNvPr id="4177" name="잉크 4176">
                  <a:extLst>
                    <a:ext uri="{FF2B5EF4-FFF2-40B4-BE49-F238E27FC236}">
                      <a16:creationId xmlns:a16="http://schemas.microsoft.com/office/drawing/2014/main" id="{37F4A818-C3BF-401E-A479-7D0D3C18F68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429927" y="3965929"/>
                  <a:ext cx="138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179" name="잉크 4178">
                  <a:extLst>
                    <a:ext uri="{FF2B5EF4-FFF2-40B4-BE49-F238E27FC236}">
                      <a16:creationId xmlns:a16="http://schemas.microsoft.com/office/drawing/2014/main" id="{9CF512B3-C8A1-4F72-920C-AF68C5A521ED}"/>
                    </a:ext>
                  </a:extLst>
                </p14:cNvPr>
                <p14:cNvContentPartPr/>
                <p14:nvPr/>
              </p14:nvContentPartPr>
              <p14:xfrm>
                <a:off x="1600207" y="4061329"/>
                <a:ext cx="140760" cy="151560"/>
              </p14:xfrm>
            </p:contentPart>
          </mc:Choice>
          <mc:Fallback>
            <p:pic>
              <p:nvPicPr>
                <p:cNvPr id="4179" name="잉크 4178">
                  <a:extLst>
                    <a:ext uri="{FF2B5EF4-FFF2-40B4-BE49-F238E27FC236}">
                      <a16:creationId xmlns:a16="http://schemas.microsoft.com/office/drawing/2014/main" id="{9CF512B3-C8A1-4F72-920C-AF68C5A521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91207" y="4052689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180" name="잉크 4179">
                  <a:extLst>
                    <a:ext uri="{FF2B5EF4-FFF2-40B4-BE49-F238E27FC236}">
                      <a16:creationId xmlns:a16="http://schemas.microsoft.com/office/drawing/2014/main" id="{AE1DC547-AF40-4D70-8EA4-516335BA856F}"/>
                    </a:ext>
                  </a:extLst>
                </p14:cNvPr>
                <p14:cNvContentPartPr/>
                <p14:nvPr/>
              </p14:nvContentPartPr>
              <p14:xfrm>
                <a:off x="1771207" y="4075369"/>
                <a:ext cx="88560" cy="168840"/>
              </p14:xfrm>
            </p:contentPart>
          </mc:Choice>
          <mc:Fallback>
            <p:pic>
              <p:nvPicPr>
                <p:cNvPr id="4180" name="잉크 4179">
                  <a:extLst>
                    <a:ext uri="{FF2B5EF4-FFF2-40B4-BE49-F238E27FC236}">
                      <a16:creationId xmlns:a16="http://schemas.microsoft.com/office/drawing/2014/main" id="{AE1DC547-AF40-4D70-8EA4-516335BA856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62207" y="4066729"/>
                  <a:ext cx="106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181" name="잉크 4180">
                  <a:extLst>
                    <a:ext uri="{FF2B5EF4-FFF2-40B4-BE49-F238E27FC236}">
                      <a16:creationId xmlns:a16="http://schemas.microsoft.com/office/drawing/2014/main" id="{EDB98964-E9A6-4AE9-9160-319313EBA8F5}"/>
                    </a:ext>
                  </a:extLst>
                </p14:cNvPr>
                <p14:cNvContentPartPr/>
                <p14:nvPr/>
              </p14:nvContentPartPr>
              <p14:xfrm>
                <a:off x="1852207" y="3987529"/>
                <a:ext cx="51840" cy="214200"/>
              </p14:xfrm>
            </p:contentPart>
          </mc:Choice>
          <mc:Fallback>
            <p:pic>
              <p:nvPicPr>
                <p:cNvPr id="4181" name="잉크 4180">
                  <a:extLst>
                    <a:ext uri="{FF2B5EF4-FFF2-40B4-BE49-F238E27FC236}">
                      <a16:creationId xmlns:a16="http://schemas.microsoft.com/office/drawing/2014/main" id="{EDB98964-E9A6-4AE9-9160-319313EBA8F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43567" y="3978889"/>
                  <a:ext cx="69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182" name="잉크 4181">
                  <a:extLst>
                    <a:ext uri="{FF2B5EF4-FFF2-40B4-BE49-F238E27FC236}">
                      <a16:creationId xmlns:a16="http://schemas.microsoft.com/office/drawing/2014/main" id="{D43D45C6-F175-4A39-AB1E-12090CB3289C}"/>
                    </a:ext>
                  </a:extLst>
                </p14:cNvPr>
                <p14:cNvContentPartPr/>
                <p14:nvPr/>
              </p14:nvContentPartPr>
              <p14:xfrm>
                <a:off x="1949407" y="4029289"/>
                <a:ext cx="5040" cy="36720"/>
              </p14:xfrm>
            </p:contentPart>
          </mc:Choice>
          <mc:Fallback>
            <p:pic>
              <p:nvPicPr>
                <p:cNvPr id="4182" name="잉크 4181">
                  <a:extLst>
                    <a:ext uri="{FF2B5EF4-FFF2-40B4-BE49-F238E27FC236}">
                      <a16:creationId xmlns:a16="http://schemas.microsoft.com/office/drawing/2014/main" id="{D43D45C6-F175-4A39-AB1E-12090CB3289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40767" y="4020649"/>
                  <a:ext cx="22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183" name="잉크 4182">
                  <a:extLst>
                    <a:ext uri="{FF2B5EF4-FFF2-40B4-BE49-F238E27FC236}">
                      <a16:creationId xmlns:a16="http://schemas.microsoft.com/office/drawing/2014/main" id="{126DE90D-3980-401B-B96C-03BC19C5D0B9}"/>
                    </a:ext>
                  </a:extLst>
                </p14:cNvPr>
                <p14:cNvContentPartPr/>
                <p14:nvPr/>
              </p14:nvContentPartPr>
              <p14:xfrm>
                <a:off x="1953727" y="4105969"/>
                <a:ext cx="19440" cy="105840"/>
              </p14:xfrm>
            </p:contentPart>
          </mc:Choice>
          <mc:Fallback>
            <p:pic>
              <p:nvPicPr>
                <p:cNvPr id="4183" name="잉크 4182">
                  <a:extLst>
                    <a:ext uri="{FF2B5EF4-FFF2-40B4-BE49-F238E27FC236}">
                      <a16:creationId xmlns:a16="http://schemas.microsoft.com/office/drawing/2014/main" id="{126DE90D-3980-401B-B96C-03BC19C5D0B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45087" y="4097329"/>
                  <a:ext cx="37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184" name="잉크 4183">
                  <a:extLst>
                    <a:ext uri="{FF2B5EF4-FFF2-40B4-BE49-F238E27FC236}">
                      <a16:creationId xmlns:a16="http://schemas.microsoft.com/office/drawing/2014/main" id="{4EDD3412-A1F5-47BC-B7DB-9B950E7F9FFB}"/>
                    </a:ext>
                  </a:extLst>
                </p14:cNvPr>
                <p14:cNvContentPartPr/>
                <p14:nvPr/>
              </p14:nvContentPartPr>
              <p14:xfrm>
                <a:off x="2016727" y="4096249"/>
                <a:ext cx="71640" cy="113400"/>
              </p14:xfrm>
            </p:contentPart>
          </mc:Choice>
          <mc:Fallback>
            <p:pic>
              <p:nvPicPr>
                <p:cNvPr id="4184" name="잉크 4183">
                  <a:extLst>
                    <a:ext uri="{FF2B5EF4-FFF2-40B4-BE49-F238E27FC236}">
                      <a16:creationId xmlns:a16="http://schemas.microsoft.com/office/drawing/2014/main" id="{4EDD3412-A1F5-47BC-B7DB-9B950E7F9F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008087" y="4087249"/>
                  <a:ext cx="89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185" name="잉크 4184">
                  <a:extLst>
                    <a:ext uri="{FF2B5EF4-FFF2-40B4-BE49-F238E27FC236}">
                      <a16:creationId xmlns:a16="http://schemas.microsoft.com/office/drawing/2014/main" id="{42E5F173-2F91-4C54-ADF8-5D5A4CDC93E5}"/>
                    </a:ext>
                  </a:extLst>
                </p14:cNvPr>
                <p14:cNvContentPartPr/>
                <p14:nvPr/>
              </p14:nvContentPartPr>
              <p14:xfrm>
                <a:off x="2091967" y="4026769"/>
                <a:ext cx="36720" cy="159480"/>
              </p14:xfrm>
            </p:contentPart>
          </mc:Choice>
          <mc:Fallback>
            <p:pic>
              <p:nvPicPr>
                <p:cNvPr id="4185" name="잉크 4184">
                  <a:extLst>
                    <a:ext uri="{FF2B5EF4-FFF2-40B4-BE49-F238E27FC236}">
                      <a16:creationId xmlns:a16="http://schemas.microsoft.com/office/drawing/2014/main" id="{42E5F173-2F91-4C54-ADF8-5D5A4CDC93E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83327" y="4018129"/>
                  <a:ext cx="54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186" name="잉크 4185">
                  <a:extLst>
                    <a:ext uri="{FF2B5EF4-FFF2-40B4-BE49-F238E27FC236}">
                      <a16:creationId xmlns:a16="http://schemas.microsoft.com/office/drawing/2014/main" id="{F8FB4AAF-2DFB-43F7-9BC2-2467A4A178D1}"/>
                    </a:ext>
                  </a:extLst>
                </p14:cNvPr>
                <p14:cNvContentPartPr/>
                <p14:nvPr/>
              </p14:nvContentPartPr>
              <p14:xfrm>
                <a:off x="2123287" y="4100929"/>
                <a:ext cx="106920" cy="118440"/>
              </p14:xfrm>
            </p:contentPart>
          </mc:Choice>
          <mc:Fallback>
            <p:pic>
              <p:nvPicPr>
                <p:cNvPr id="4186" name="잉크 4185">
                  <a:extLst>
                    <a:ext uri="{FF2B5EF4-FFF2-40B4-BE49-F238E27FC236}">
                      <a16:creationId xmlns:a16="http://schemas.microsoft.com/office/drawing/2014/main" id="{F8FB4AAF-2DFB-43F7-9BC2-2467A4A178D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114647" y="4092289"/>
                  <a:ext cx="1245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4188" name="잉크 4187">
                <a:extLst>
                  <a:ext uri="{FF2B5EF4-FFF2-40B4-BE49-F238E27FC236}">
                    <a16:creationId xmlns:a16="http://schemas.microsoft.com/office/drawing/2014/main" id="{08548810-1833-4132-A248-43694EFD38CD}"/>
                  </a:ext>
                </a:extLst>
              </p14:cNvPr>
              <p14:cNvContentPartPr/>
              <p14:nvPr/>
            </p14:nvContentPartPr>
            <p14:xfrm>
              <a:off x="3337927" y="4599889"/>
              <a:ext cx="2880" cy="1800"/>
            </p14:xfrm>
          </p:contentPart>
        </mc:Choice>
        <mc:Fallback>
          <p:pic>
            <p:nvPicPr>
              <p:cNvPr id="4188" name="잉크 4187">
                <a:extLst>
                  <a:ext uri="{FF2B5EF4-FFF2-40B4-BE49-F238E27FC236}">
                    <a16:creationId xmlns:a16="http://schemas.microsoft.com/office/drawing/2014/main" id="{08548810-1833-4132-A248-43694EFD38C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329287" y="4591249"/>
                <a:ext cx="205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4191" name="잉크 4190">
                <a:extLst>
                  <a:ext uri="{FF2B5EF4-FFF2-40B4-BE49-F238E27FC236}">
                    <a16:creationId xmlns:a16="http://schemas.microsoft.com/office/drawing/2014/main" id="{E5FAF577-6B26-4053-AC64-BF8AE5AC0F17}"/>
                  </a:ext>
                </a:extLst>
              </p14:cNvPr>
              <p14:cNvContentPartPr/>
              <p14:nvPr/>
            </p14:nvContentPartPr>
            <p14:xfrm>
              <a:off x="3274207" y="4582609"/>
              <a:ext cx="2188440" cy="76320"/>
            </p14:xfrm>
          </p:contentPart>
        </mc:Choice>
        <mc:Fallback>
          <p:pic>
            <p:nvPicPr>
              <p:cNvPr id="4191" name="잉크 4190">
                <a:extLst>
                  <a:ext uri="{FF2B5EF4-FFF2-40B4-BE49-F238E27FC236}">
                    <a16:creationId xmlns:a16="http://schemas.microsoft.com/office/drawing/2014/main" id="{E5FAF577-6B26-4053-AC64-BF8AE5AC0F1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265567" y="4573969"/>
                <a:ext cx="220608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2" name="그룹 4231">
            <a:extLst>
              <a:ext uri="{FF2B5EF4-FFF2-40B4-BE49-F238E27FC236}">
                <a16:creationId xmlns:a16="http://schemas.microsoft.com/office/drawing/2014/main" id="{9871402F-82BF-40B1-807D-AB39A808985B}"/>
              </a:ext>
            </a:extLst>
          </p:cNvPr>
          <p:cNvGrpSpPr/>
          <p:nvPr/>
        </p:nvGrpSpPr>
        <p:grpSpPr>
          <a:xfrm>
            <a:off x="5866927" y="4335289"/>
            <a:ext cx="3307680" cy="290160"/>
            <a:chOff x="5866927" y="4335289"/>
            <a:chExt cx="33076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4192" name="잉크 4191">
                  <a:extLst>
                    <a:ext uri="{FF2B5EF4-FFF2-40B4-BE49-F238E27FC236}">
                      <a16:creationId xmlns:a16="http://schemas.microsoft.com/office/drawing/2014/main" id="{64856074-251A-402B-8946-7008DDE716EB}"/>
                    </a:ext>
                  </a:extLst>
                </p14:cNvPr>
                <p14:cNvContentPartPr/>
                <p14:nvPr/>
              </p14:nvContentPartPr>
              <p14:xfrm>
                <a:off x="5866927" y="4390009"/>
                <a:ext cx="208800" cy="200520"/>
              </p14:xfrm>
            </p:contentPart>
          </mc:Choice>
          <mc:Fallback>
            <p:pic>
              <p:nvPicPr>
                <p:cNvPr id="4192" name="잉크 4191">
                  <a:extLst>
                    <a:ext uri="{FF2B5EF4-FFF2-40B4-BE49-F238E27FC236}">
                      <a16:creationId xmlns:a16="http://schemas.microsoft.com/office/drawing/2014/main" id="{64856074-251A-402B-8946-7008DDE716E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58287" y="4381369"/>
                  <a:ext cx="226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4193" name="잉크 4192">
                  <a:extLst>
                    <a:ext uri="{FF2B5EF4-FFF2-40B4-BE49-F238E27FC236}">
                      <a16:creationId xmlns:a16="http://schemas.microsoft.com/office/drawing/2014/main" id="{B30469B0-6856-4F46-BA7A-97357EB19779}"/>
                    </a:ext>
                  </a:extLst>
                </p14:cNvPr>
                <p14:cNvContentPartPr/>
                <p14:nvPr/>
              </p14:nvContentPartPr>
              <p14:xfrm>
                <a:off x="6100927" y="4428889"/>
                <a:ext cx="111240" cy="144720"/>
              </p14:xfrm>
            </p:contentPart>
          </mc:Choice>
          <mc:Fallback>
            <p:pic>
              <p:nvPicPr>
                <p:cNvPr id="4193" name="잉크 4192">
                  <a:extLst>
                    <a:ext uri="{FF2B5EF4-FFF2-40B4-BE49-F238E27FC236}">
                      <a16:creationId xmlns:a16="http://schemas.microsoft.com/office/drawing/2014/main" id="{B30469B0-6856-4F46-BA7A-97357EB1977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091927" y="4419889"/>
                  <a:ext cx="128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194" name="잉크 4193">
                  <a:extLst>
                    <a:ext uri="{FF2B5EF4-FFF2-40B4-BE49-F238E27FC236}">
                      <a16:creationId xmlns:a16="http://schemas.microsoft.com/office/drawing/2014/main" id="{8106B509-BC89-48D8-BC6E-9AC35C9B2307}"/>
                    </a:ext>
                  </a:extLst>
                </p14:cNvPr>
                <p14:cNvContentPartPr/>
                <p14:nvPr/>
              </p14:nvContentPartPr>
              <p14:xfrm>
                <a:off x="6286327" y="4400449"/>
                <a:ext cx="99360" cy="149400"/>
              </p14:xfrm>
            </p:contentPart>
          </mc:Choice>
          <mc:Fallback>
            <p:pic>
              <p:nvPicPr>
                <p:cNvPr id="4194" name="잉크 4193">
                  <a:extLst>
                    <a:ext uri="{FF2B5EF4-FFF2-40B4-BE49-F238E27FC236}">
                      <a16:creationId xmlns:a16="http://schemas.microsoft.com/office/drawing/2014/main" id="{8106B509-BC89-48D8-BC6E-9AC35C9B230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77327" y="4391449"/>
                  <a:ext cx="11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195" name="잉크 4194">
                  <a:extLst>
                    <a:ext uri="{FF2B5EF4-FFF2-40B4-BE49-F238E27FC236}">
                      <a16:creationId xmlns:a16="http://schemas.microsoft.com/office/drawing/2014/main" id="{2DC08E53-D56E-428A-BB56-06601AED4CF1}"/>
                    </a:ext>
                  </a:extLst>
                </p14:cNvPr>
                <p14:cNvContentPartPr/>
                <p14:nvPr/>
              </p14:nvContentPartPr>
              <p14:xfrm>
                <a:off x="6351127" y="4423849"/>
                <a:ext cx="95400" cy="61920"/>
              </p14:xfrm>
            </p:contentPart>
          </mc:Choice>
          <mc:Fallback>
            <p:pic>
              <p:nvPicPr>
                <p:cNvPr id="4195" name="잉크 4194">
                  <a:extLst>
                    <a:ext uri="{FF2B5EF4-FFF2-40B4-BE49-F238E27FC236}">
                      <a16:creationId xmlns:a16="http://schemas.microsoft.com/office/drawing/2014/main" id="{2DC08E53-D56E-428A-BB56-06601AED4C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42127" y="4415209"/>
                  <a:ext cx="113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196" name="잉크 4195">
                  <a:extLst>
                    <a:ext uri="{FF2B5EF4-FFF2-40B4-BE49-F238E27FC236}">
                      <a16:creationId xmlns:a16="http://schemas.microsoft.com/office/drawing/2014/main" id="{9D231DD0-033D-4594-9C51-96EC2AEC674D}"/>
                    </a:ext>
                  </a:extLst>
                </p14:cNvPr>
                <p14:cNvContentPartPr/>
                <p14:nvPr/>
              </p14:nvContentPartPr>
              <p14:xfrm>
                <a:off x="6424207" y="4371289"/>
                <a:ext cx="8280" cy="112680"/>
              </p14:xfrm>
            </p:contentPart>
          </mc:Choice>
          <mc:Fallback>
            <p:pic>
              <p:nvPicPr>
                <p:cNvPr id="4196" name="잉크 4195">
                  <a:extLst>
                    <a:ext uri="{FF2B5EF4-FFF2-40B4-BE49-F238E27FC236}">
                      <a16:creationId xmlns:a16="http://schemas.microsoft.com/office/drawing/2014/main" id="{9D231DD0-033D-4594-9C51-96EC2AEC674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15207" y="4362649"/>
                  <a:ext cx="25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197" name="잉크 4196">
                  <a:extLst>
                    <a:ext uri="{FF2B5EF4-FFF2-40B4-BE49-F238E27FC236}">
                      <a16:creationId xmlns:a16="http://schemas.microsoft.com/office/drawing/2014/main" id="{A2B64B1E-2B69-4A5E-8129-7C106FC9B2D7}"/>
                    </a:ext>
                  </a:extLst>
                </p14:cNvPr>
                <p14:cNvContentPartPr/>
                <p14:nvPr/>
              </p14:nvContentPartPr>
              <p14:xfrm>
                <a:off x="6380287" y="4534009"/>
                <a:ext cx="85320" cy="87120"/>
              </p14:xfrm>
            </p:contentPart>
          </mc:Choice>
          <mc:Fallback>
            <p:pic>
              <p:nvPicPr>
                <p:cNvPr id="4197" name="잉크 4196">
                  <a:extLst>
                    <a:ext uri="{FF2B5EF4-FFF2-40B4-BE49-F238E27FC236}">
                      <a16:creationId xmlns:a16="http://schemas.microsoft.com/office/drawing/2014/main" id="{A2B64B1E-2B69-4A5E-8129-7C106FC9B2D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71647" y="4525369"/>
                  <a:ext cx="102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198" name="잉크 4197">
                  <a:extLst>
                    <a:ext uri="{FF2B5EF4-FFF2-40B4-BE49-F238E27FC236}">
                      <a16:creationId xmlns:a16="http://schemas.microsoft.com/office/drawing/2014/main" id="{BED7675A-B3B8-4E8E-9CDE-8E17A415B0C7}"/>
                    </a:ext>
                  </a:extLst>
                </p14:cNvPr>
                <p14:cNvContentPartPr/>
                <p14:nvPr/>
              </p14:nvContentPartPr>
              <p14:xfrm>
                <a:off x="6462367" y="4379569"/>
                <a:ext cx="128880" cy="190440"/>
              </p14:xfrm>
            </p:contentPart>
          </mc:Choice>
          <mc:Fallback>
            <p:pic>
              <p:nvPicPr>
                <p:cNvPr id="4198" name="잉크 4197">
                  <a:extLst>
                    <a:ext uri="{FF2B5EF4-FFF2-40B4-BE49-F238E27FC236}">
                      <a16:creationId xmlns:a16="http://schemas.microsoft.com/office/drawing/2014/main" id="{BED7675A-B3B8-4E8E-9CDE-8E17A415B0C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53727" y="4370929"/>
                  <a:ext cx="146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199" name="잉크 4198">
                  <a:extLst>
                    <a:ext uri="{FF2B5EF4-FFF2-40B4-BE49-F238E27FC236}">
                      <a16:creationId xmlns:a16="http://schemas.microsoft.com/office/drawing/2014/main" id="{DAE21AB4-EBBF-43C4-A62E-17E96990BAF5}"/>
                    </a:ext>
                  </a:extLst>
                </p14:cNvPr>
                <p14:cNvContentPartPr/>
                <p14:nvPr/>
              </p14:nvContentPartPr>
              <p14:xfrm>
                <a:off x="6536887" y="4402609"/>
                <a:ext cx="97200" cy="91800"/>
              </p14:xfrm>
            </p:contentPart>
          </mc:Choice>
          <mc:Fallback>
            <p:pic>
              <p:nvPicPr>
                <p:cNvPr id="4199" name="잉크 4198">
                  <a:extLst>
                    <a:ext uri="{FF2B5EF4-FFF2-40B4-BE49-F238E27FC236}">
                      <a16:creationId xmlns:a16="http://schemas.microsoft.com/office/drawing/2014/main" id="{DAE21AB4-EBBF-43C4-A62E-17E96990BAF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28247" y="4393609"/>
                  <a:ext cx="114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200" name="잉크 4199">
                  <a:extLst>
                    <a:ext uri="{FF2B5EF4-FFF2-40B4-BE49-F238E27FC236}">
                      <a16:creationId xmlns:a16="http://schemas.microsoft.com/office/drawing/2014/main" id="{0DC1C0C9-0C8C-45B2-BFBE-2B708F18C0FF}"/>
                    </a:ext>
                  </a:extLst>
                </p14:cNvPr>
                <p14:cNvContentPartPr/>
                <p14:nvPr/>
              </p14:nvContentPartPr>
              <p14:xfrm>
                <a:off x="6617887" y="4410889"/>
                <a:ext cx="3600" cy="118080"/>
              </p14:xfrm>
            </p:contentPart>
          </mc:Choice>
          <mc:Fallback>
            <p:pic>
              <p:nvPicPr>
                <p:cNvPr id="4200" name="잉크 4199">
                  <a:extLst>
                    <a:ext uri="{FF2B5EF4-FFF2-40B4-BE49-F238E27FC236}">
                      <a16:creationId xmlns:a16="http://schemas.microsoft.com/office/drawing/2014/main" id="{0DC1C0C9-0C8C-45B2-BFBE-2B708F18C0F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09247" y="4401889"/>
                  <a:ext cx="21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201" name="잉크 4200">
                  <a:extLst>
                    <a:ext uri="{FF2B5EF4-FFF2-40B4-BE49-F238E27FC236}">
                      <a16:creationId xmlns:a16="http://schemas.microsoft.com/office/drawing/2014/main" id="{16A7807A-460F-4FD4-9C93-D800DC89EB95}"/>
                    </a:ext>
                  </a:extLst>
                </p14:cNvPr>
                <p14:cNvContentPartPr/>
                <p14:nvPr/>
              </p14:nvContentPartPr>
              <p14:xfrm>
                <a:off x="6573247" y="4548409"/>
                <a:ext cx="81000" cy="74880"/>
              </p14:xfrm>
            </p:contentPart>
          </mc:Choice>
          <mc:Fallback>
            <p:pic>
              <p:nvPicPr>
                <p:cNvPr id="4201" name="잉크 4200">
                  <a:extLst>
                    <a:ext uri="{FF2B5EF4-FFF2-40B4-BE49-F238E27FC236}">
                      <a16:creationId xmlns:a16="http://schemas.microsoft.com/office/drawing/2014/main" id="{16A7807A-460F-4FD4-9C93-D800DC89EB9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64607" y="4539409"/>
                  <a:ext cx="98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202" name="잉크 4201">
                  <a:extLst>
                    <a:ext uri="{FF2B5EF4-FFF2-40B4-BE49-F238E27FC236}">
                      <a16:creationId xmlns:a16="http://schemas.microsoft.com/office/drawing/2014/main" id="{4A7A6768-60F3-472D-A7E6-EFEB0DEC55C3}"/>
                    </a:ext>
                  </a:extLst>
                </p14:cNvPr>
                <p14:cNvContentPartPr/>
                <p14:nvPr/>
              </p14:nvContentPartPr>
              <p14:xfrm>
                <a:off x="6672967" y="4436089"/>
                <a:ext cx="136080" cy="161640"/>
              </p14:xfrm>
            </p:contentPart>
          </mc:Choice>
          <mc:Fallback>
            <p:pic>
              <p:nvPicPr>
                <p:cNvPr id="4202" name="잉크 4201">
                  <a:extLst>
                    <a:ext uri="{FF2B5EF4-FFF2-40B4-BE49-F238E27FC236}">
                      <a16:creationId xmlns:a16="http://schemas.microsoft.com/office/drawing/2014/main" id="{4A7A6768-60F3-472D-A7E6-EFEB0DEC55C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63967" y="4427089"/>
                  <a:ext cx="153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204" name="잉크 4203">
                  <a:extLst>
                    <a:ext uri="{FF2B5EF4-FFF2-40B4-BE49-F238E27FC236}">
                      <a16:creationId xmlns:a16="http://schemas.microsoft.com/office/drawing/2014/main" id="{1B8F3FB9-5555-43C5-BB03-6B0D9247FEEF}"/>
                    </a:ext>
                  </a:extLst>
                </p14:cNvPr>
                <p14:cNvContentPartPr/>
                <p14:nvPr/>
              </p14:nvContentPartPr>
              <p14:xfrm>
                <a:off x="6876007" y="4380289"/>
                <a:ext cx="77760" cy="224640"/>
              </p14:xfrm>
            </p:contentPart>
          </mc:Choice>
          <mc:Fallback>
            <p:pic>
              <p:nvPicPr>
                <p:cNvPr id="4204" name="잉크 4203">
                  <a:extLst>
                    <a:ext uri="{FF2B5EF4-FFF2-40B4-BE49-F238E27FC236}">
                      <a16:creationId xmlns:a16="http://schemas.microsoft.com/office/drawing/2014/main" id="{1B8F3FB9-5555-43C5-BB03-6B0D9247FEE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67007" y="4371289"/>
                  <a:ext cx="95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205" name="잉크 4204">
                  <a:extLst>
                    <a:ext uri="{FF2B5EF4-FFF2-40B4-BE49-F238E27FC236}">
                      <a16:creationId xmlns:a16="http://schemas.microsoft.com/office/drawing/2014/main" id="{0A106E89-2C8F-4883-BFA3-B781EA35F61C}"/>
                    </a:ext>
                  </a:extLst>
                </p14:cNvPr>
                <p14:cNvContentPartPr/>
                <p14:nvPr/>
              </p14:nvContentPartPr>
              <p14:xfrm>
                <a:off x="7010647" y="4465969"/>
                <a:ext cx="70560" cy="132480"/>
              </p14:xfrm>
            </p:contentPart>
          </mc:Choice>
          <mc:Fallback>
            <p:pic>
              <p:nvPicPr>
                <p:cNvPr id="4205" name="잉크 4204">
                  <a:extLst>
                    <a:ext uri="{FF2B5EF4-FFF2-40B4-BE49-F238E27FC236}">
                      <a16:creationId xmlns:a16="http://schemas.microsoft.com/office/drawing/2014/main" id="{0A106E89-2C8F-4883-BFA3-B781EA35F61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02007" y="4457329"/>
                  <a:ext cx="88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206" name="잉크 4205">
                  <a:extLst>
                    <a:ext uri="{FF2B5EF4-FFF2-40B4-BE49-F238E27FC236}">
                      <a16:creationId xmlns:a16="http://schemas.microsoft.com/office/drawing/2014/main" id="{21BEE03A-EBAE-4CF5-A97D-E81930C6AA65}"/>
                    </a:ext>
                  </a:extLst>
                </p14:cNvPr>
                <p14:cNvContentPartPr/>
                <p14:nvPr/>
              </p14:nvContentPartPr>
              <p14:xfrm>
                <a:off x="7138807" y="4431409"/>
                <a:ext cx="8280" cy="150840"/>
              </p14:xfrm>
            </p:contentPart>
          </mc:Choice>
          <mc:Fallback>
            <p:pic>
              <p:nvPicPr>
                <p:cNvPr id="4206" name="잉크 4205">
                  <a:extLst>
                    <a:ext uri="{FF2B5EF4-FFF2-40B4-BE49-F238E27FC236}">
                      <a16:creationId xmlns:a16="http://schemas.microsoft.com/office/drawing/2014/main" id="{21BEE03A-EBAE-4CF5-A97D-E81930C6AA6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130167" y="4422409"/>
                  <a:ext cx="25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207" name="잉크 4206">
                  <a:extLst>
                    <a:ext uri="{FF2B5EF4-FFF2-40B4-BE49-F238E27FC236}">
                      <a16:creationId xmlns:a16="http://schemas.microsoft.com/office/drawing/2014/main" id="{63F22252-A22A-4686-8BBC-130F122FED32}"/>
                    </a:ext>
                  </a:extLst>
                </p14:cNvPr>
                <p14:cNvContentPartPr/>
                <p14:nvPr/>
              </p14:nvContentPartPr>
              <p14:xfrm>
                <a:off x="7191367" y="4339969"/>
                <a:ext cx="100440" cy="91440"/>
              </p14:xfrm>
            </p:contentPart>
          </mc:Choice>
          <mc:Fallback>
            <p:pic>
              <p:nvPicPr>
                <p:cNvPr id="4207" name="잉크 4206">
                  <a:extLst>
                    <a:ext uri="{FF2B5EF4-FFF2-40B4-BE49-F238E27FC236}">
                      <a16:creationId xmlns:a16="http://schemas.microsoft.com/office/drawing/2014/main" id="{63F22252-A22A-4686-8BBC-130F122FED3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82367" y="4331329"/>
                  <a:ext cx="118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208" name="잉크 4207">
                  <a:extLst>
                    <a:ext uri="{FF2B5EF4-FFF2-40B4-BE49-F238E27FC236}">
                      <a16:creationId xmlns:a16="http://schemas.microsoft.com/office/drawing/2014/main" id="{89F3C3EC-66E6-4036-8FDB-E339559D2837}"/>
                    </a:ext>
                  </a:extLst>
                </p14:cNvPr>
                <p14:cNvContentPartPr/>
                <p14:nvPr/>
              </p14:nvContentPartPr>
              <p14:xfrm>
                <a:off x="7182727" y="4452649"/>
                <a:ext cx="98280" cy="21960"/>
              </p14:xfrm>
            </p:contentPart>
          </mc:Choice>
          <mc:Fallback>
            <p:pic>
              <p:nvPicPr>
                <p:cNvPr id="4208" name="잉크 4207">
                  <a:extLst>
                    <a:ext uri="{FF2B5EF4-FFF2-40B4-BE49-F238E27FC236}">
                      <a16:creationId xmlns:a16="http://schemas.microsoft.com/office/drawing/2014/main" id="{89F3C3EC-66E6-4036-8FDB-E339559D283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74087" y="4444009"/>
                  <a:ext cx="115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209" name="잉크 4208">
                  <a:extLst>
                    <a:ext uri="{FF2B5EF4-FFF2-40B4-BE49-F238E27FC236}">
                      <a16:creationId xmlns:a16="http://schemas.microsoft.com/office/drawing/2014/main" id="{7EE769B5-5579-46CF-9DE7-D7553D983ACB}"/>
                    </a:ext>
                  </a:extLst>
                </p14:cNvPr>
                <p14:cNvContentPartPr/>
                <p14:nvPr/>
              </p14:nvContentPartPr>
              <p14:xfrm>
                <a:off x="7218007" y="4508089"/>
                <a:ext cx="162000" cy="117360"/>
              </p14:xfrm>
            </p:contentPart>
          </mc:Choice>
          <mc:Fallback>
            <p:pic>
              <p:nvPicPr>
                <p:cNvPr id="4209" name="잉크 4208">
                  <a:extLst>
                    <a:ext uri="{FF2B5EF4-FFF2-40B4-BE49-F238E27FC236}">
                      <a16:creationId xmlns:a16="http://schemas.microsoft.com/office/drawing/2014/main" id="{7EE769B5-5579-46CF-9DE7-D7553D983A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09367" y="4499449"/>
                  <a:ext cx="179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210" name="잉크 4209">
                  <a:extLst>
                    <a:ext uri="{FF2B5EF4-FFF2-40B4-BE49-F238E27FC236}">
                      <a16:creationId xmlns:a16="http://schemas.microsoft.com/office/drawing/2014/main" id="{4E8D0B3E-68D9-4EC9-A996-9B4DE654A87B}"/>
                    </a:ext>
                  </a:extLst>
                </p14:cNvPr>
                <p14:cNvContentPartPr/>
                <p14:nvPr/>
              </p14:nvContentPartPr>
              <p14:xfrm>
                <a:off x="7444447" y="4388929"/>
                <a:ext cx="108720" cy="198360"/>
              </p14:xfrm>
            </p:contentPart>
          </mc:Choice>
          <mc:Fallback>
            <p:pic>
              <p:nvPicPr>
                <p:cNvPr id="4210" name="잉크 4209">
                  <a:extLst>
                    <a:ext uri="{FF2B5EF4-FFF2-40B4-BE49-F238E27FC236}">
                      <a16:creationId xmlns:a16="http://schemas.microsoft.com/office/drawing/2014/main" id="{4E8D0B3E-68D9-4EC9-A996-9B4DE654A87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435807" y="4380289"/>
                  <a:ext cx="126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4211" name="잉크 4210">
                  <a:extLst>
                    <a:ext uri="{FF2B5EF4-FFF2-40B4-BE49-F238E27FC236}">
                      <a16:creationId xmlns:a16="http://schemas.microsoft.com/office/drawing/2014/main" id="{61AC8208-2914-47DD-8FEB-9B2E34A64E3A}"/>
                    </a:ext>
                  </a:extLst>
                </p14:cNvPr>
                <p14:cNvContentPartPr/>
                <p14:nvPr/>
              </p14:nvContentPartPr>
              <p14:xfrm>
                <a:off x="7588087" y="4417009"/>
                <a:ext cx="20160" cy="151200"/>
              </p14:xfrm>
            </p:contentPart>
          </mc:Choice>
          <mc:Fallback>
            <p:pic>
              <p:nvPicPr>
                <p:cNvPr id="4211" name="잉크 4210">
                  <a:extLst>
                    <a:ext uri="{FF2B5EF4-FFF2-40B4-BE49-F238E27FC236}">
                      <a16:creationId xmlns:a16="http://schemas.microsoft.com/office/drawing/2014/main" id="{61AC8208-2914-47DD-8FEB-9B2E34A64E3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79447" y="4408009"/>
                  <a:ext cx="37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4212" name="잉크 4211">
                  <a:extLst>
                    <a:ext uri="{FF2B5EF4-FFF2-40B4-BE49-F238E27FC236}">
                      <a16:creationId xmlns:a16="http://schemas.microsoft.com/office/drawing/2014/main" id="{FDCC58E7-3375-43D7-8295-1E518066DBDB}"/>
                    </a:ext>
                  </a:extLst>
                </p14:cNvPr>
                <p14:cNvContentPartPr/>
                <p14:nvPr/>
              </p14:nvContentPartPr>
              <p14:xfrm>
                <a:off x="7614367" y="4404049"/>
                <a:ext cx="78120" cy="56880"/>
              </p14:xfrm>
            </p:contentPart>
          </mc:Choice>
          <mc:Fallback>
            <p:pic>
              <p:nvPicPr>
                <p:cNvPr id="4212" name="잉크 4211">
                  <a:extLst>
                    <a:ext uri="{FF2B5EF4-FFF2-40B4-BE49-F238E27FC236}">
                      <a16:creationId xmlns:a16="http://schemas.microsoft.com/office/drawing/2014/main" id="{FDCC58E7-3375-43D7-8295-1E518066DBD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605367" y="4395409"/>
                  <a:ext cx="95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4213" name="잉크 4212">
                  <a:extLst>
                    <a:ext uri="{FF2B5EF4-FFF2-40B4-BE49-F238E27FC236}">
                      <a16:creationId xmlns:a16="http://schemas.microsoft.com/office/drawing/2014/main" id="{CDFCE909-A68D-438F-B405-7896E7F9CAA8}"/>
                    </a:ext>
                  </a:extLst>
                </p14:cNvPr>
                <p14:cNvContentPartPr/>
                <p14:nvPr/>
              </p14:nvContentPartPr>
              <p14:xfrm>
                <a:off x="7605367" y="4467049"/>
                <a:ext cx="122400" cy="131760"/>
              </p14:xfrm>
            </p:contentPart>
          </mc:Choice>
          <mc:Fallback>
            <p:pic>
              <p:nvPicPr>
                <p:cNvPr id="4213" name="잉크 4212">
                  <a:extLst>
                    <a:ext uri="{FF2B5EF4-FFF2-40B4-BE49-F238E27FC236}">
                      <a16:creationId xmlns:a16="http://schemas.microsoft.com/office/drawing/2014/main" id="{CDFCE909-A68D-438F-B405-7896E7F9CAA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596367" y="4458049"/>
                  <a:ext cx="140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215" name="잉크 4214">
                  <a:extLst>
                    <a:ext uri="{FF2B5EF4-FFF2-40B4-BE49-F238E27FC236}">
                      <a16:creationId xmlns:a16="http://schemas.microsoft.com/office/drawing/2014/main" id="{AF4B3EA5-25FC-45BF-B107-5F8FF6245441}"/>
                    </a:ext>
                  </a:extLst>
                </p14:cNvPr>
                <p14:cNvContentPartPr/>
                <p14:nvPr/>
              </p14:nvContentPartPr>
              <p14:xfrm>
                <a:off x="7872127" y="4416289"/>
                <a:ext cx="96840" cy="139680"/>
              </p14:xfrm>
            </p:contentPart>
          </mc:Choice>
          <mc:Fallback>
            <p:pic>
              <p:nvPicPr>
                <p:cNvPr id="4215" name="잉크 4214">
                  <a:extLst>
                    <a:ext uri="{FF2B5EF4-FFF2-40B4-BE49-F238E27FC236}">
                      <a16:creationId xmlns:a16="http://schemas.microsoft.com/office/drawing/2014/main" id="{AF4B3EA5-25FC-45BF-B107-5F8FF62454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63127" y="4407649"/>
                  <a:ext cx="114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4216" name="잉크 4215">
                  <a:extLst>
                    <a:ext uri="{FF2B5EF4-FFF2-40B4-BE49-F238E27FC236}">
                      <a16:creationId xmlns:a16="http://schemas.microsoft.com/office/drawing/2014/main" id="{4966ABDB-9DA5-4426-A991-4F71C44381DB}"/>
                    </a:ext>
                  </a:extLst>
                </p14:cNvPr>
                <p14:cNvContentPartPr/>
                <p14:nvPr/>
              </p14:nvContentPartPr>
              <p14:xfrm>
                <a:off x="7882207" y="4462729"/>
                <a:ext cx="107280" cy="23040"/>
              </p14:xfrm>
            </p:contentPart>
          </mc:Choice>
          <mc:Fallback>
            <p:pic>
              <p:nvPicPr>
                <p:cNvPr id="4216" name="잉크 4215">
                  <a:extLst>
                    <a:ext uri="{FF2B5EF4-FFF2-40B4-BE49-F238E27FC236}">
                      <a16:creationId xmlns:a16="http://schemas.microsoft.com/office/drawing/2014/main" id="{4966ABDB-9DA5-4426-A991-4F71C44381D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873207" y="4453729"/>
                  <a:ext cx="124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4217" name="잉크 4216">
                  <a:extLst>
                    <a:ext uri="{FF2B5EF4-FFF2-40B4-BE49-F238E27FC236}">
                      <a16:creationId xmlns:a16="http://schemas.microsoft.com/office/drawing/2014/main" id="{6FF67913-FF5B-4282-B9D5-D82F2F85ED3C}"/>
                    </a:ext>
                  </a:extLst>
                </p14:cNvPr>
                <p14:cNvContentPartPr/>
                <p14:nvPr/>
              </p14:nvContentPartPr>
              <p14:xfrm>
                <a:off x="7992007" y="4396129"/>
                <a:ext cx="50040" cy="98640"/>
              </p14:xfrm>
            </p:contentPart>
          </mc:Choice>
          <mc:Fallback>
            <p:pic>
              <p:nvPicPr>
                <p:cNvPr id="4217" name="잉크 4216">
                  <a:extLst>
                    <a:ext uri="{FF2B5EF4-FFF2-40B4-BE49-F238E27FC236}">
                      <a16:creationId xmlns:a16="http://schemas.microsoft.com/office/drawing/2014/main" id="{6FF67913-FF5B-4282-B9D5-D82F2F85ED3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983007" y="4387489"/>
                  <a:ext cx="67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218" name="잉크 4217">
                  <a:extLst>
                    <a:ext uri="{FF2B5EF4-FFF2-40B4-BE49-F238E27FC236}">
                      <a16:creationId xmlns:a16="http://schemas.microsoft.com/office/drawing/2014/main" id="{FED7A506-60AF-40C4-B7AB-5FB7AA72717D}"/>
                    </a:ext>
                  </a:extLst>
                </p14:cNvPr>
                <p14:cNvContentPartPr/>
                <p14:nvPr/>
              </p14:nvContentPartPr>
              <p14:xfrm>
                <a:off x="8023327" y="4376689"/>
                <a:ext cx="117720" cy="79560"/>
              </p14:xfrm>
            </p:contentPart>
          </mc:Choice>
          <mc:Fallback>
            <p:pic>
              <p:nvPicPr>
                <p:cNvPr id="4218" name="잉크 4217">
                  <a:extLst>
                    <a:ext uri="{FF2B5EF4-FFF2-40B4-BE49-F238E27FC236}">
                      <a16:creationId xmlns:a16="http://schemas.microsoft.com/office/drawing/2014/main" id="{FED7A506-60AF-40C4-B7AB-5FB7AA72717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14327" y="4367689"/>
                  <a:ext cx="135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219" name="잉크 4218">
                  <a:extLst>
                    <a:ext uri="{FF2B5EF4-FFF2-40B4-BE49-F238E27FC236}">
                      <a16:creationId xmlns:a16="http://schemas.microsoft.com/office/drawing/2014/main" id="{E4979688-B343-4E89-A7E0-5AA76F4B3B03}"/>
                    </a:ext>
                  </a:extLst>
                </p14:cNvPr>
                <p14:cNvContentPartPr/>
                <p14:nvPr/>
              </p14:nvContentPartPr>
              <p14:xfrm>
                <a:off x="8041687" y="4471369"/>
                <a:ext cx="90360" cy="87480"/>
              </p14:xfrm>
            </p:contentPart>
          </mc:Choice>
          <mc:Fallback>
            <p:pic>
              <p:nvPicPr>
                <p:cNvPr id="4219" name="잉크 4218">
                  <a:extLst>
                    <a:ext uri="{FF2B5EF4-FFF2-40B4-BE49-F238E27FC236}">
                      <a16:creationId xmlns:a16="http://schemas.microsoft.com/office/drawing/2014/main" id="{E4979688-B343-4E89-A7E0-5AA76F4B3B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33047" y="4462729"/>
                  <a:ext cx="108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220" name="잉크 4219">
                  <a:extLst>
                    <a:ext uri="{FF2B5EF4-FFF2-40B4-BE49-F238E27FC236}">
                      <a16:creationId xmlns:a16="http://schemas.microsoft.com/office/drawing/2014/main" id="{B3A23F87-DB29-4B6A-863F-AF374FE2AD6E}"/>
                    </a:ext>
                  </a:extLst>
                </p14:cNvPr>
                <p14:cNvContentPartPr/>
                <p14:nvPr/>
              </p14:nvContentPartPr>
              <p14:xfrm>
                <a:off x="8075167" y="4546969"/>
                <a:ext cx="72720" cy="64800"/>
              </p14:xfrm>
            </p:contentPart>
          </mc:Choice>
          <mc:Fallback>
            <p:pic>
              <p:nvPicPr>
                <p:cNvPr id="4220" name="잉크 4219">
                  <a:extLst>
                    <a:ext uri="{FF2B5EF4-FFF2-40B4-BE49-F238E27FC236}">
                      <a16:creationId xmlns:a16="http://schemas.microsoft.com/office/drawing/2014/main" id="{B3A23F87-DB29-4B6A-863F-AF374FE2AD6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066167" y="4538329"/>
                  <a:ext cx="90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221" name="잉크 4220">
                  <a:extLst>
                    <a:ext uri="{FF2B5EF4-FFF2-40B4-BE49-F238E27FC236}">
                      <a16:creationId xmlns:a16="http://schemas.microsoft.com/office/drawing/2014/main" id="{FD05417C-A613-489B-B158-2BA054E5B927}"/>
                    </a:ext>
                  </a:extLst>
                </p14:cNvPr>
                <p14:cNvContentPartPr/>
                <p14:nvPr/>
              </p14:nvContentPartPr>
              <p14:xfrm>
                <a:off x="8201887" y="4375609"/>
                <a:ext cx="54360" cy="230040"/>
              </p14:xfrm>
            </p:contentPart>
          </mc:Choice>
          <mc:Fallback>
            <p:pic>
              <p:nvPicPr>
                <p:cNvPr id="4221" name="잉크 4220">
                  <a:extLst>
                    <a:ext uri="{FF2B5EF4-FFF2-40B4-BE49-F238E27FC236}">
                      <a16:creationId xmlns:a16="http://schemas.microsoft.com/office/drawing/2014/main" id="{FD05417C-A613-489B-B158-2BA054E5B92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92887" y="4366609"/>
                  <a:ext cx="72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4222" name="잉크 4221">
                  <a:extLst>
                    <a:ext uri="{FF2B5EF4-FFF2-40B4-BE49-F238E27FC236}">
                      <a16:creationId xmlns:a16="http://schemas.microsoft.com/office/drawing/2014/main" id="{7379D027-4131-430F-8F33-131A9837FB45}"/>
                    </a:ext>
                  </a:extLst>
                </p14:cNvPr>
                <p14:cNvContentPartPr/>
                <p14:nvPr/>
              </p14:nvContentPartPr>
              <p14:xfrm>
                <a:off x="8298367" y="4374889"/>
                <a:ext cx="122760" cy="124920"/>
              </p14:xfrm>
            </p:contentPart>
          </mc:Choice>
          <mc:Fallback>
            <p:pic>
              <p:nvPicPr>
                <p:cNvPr id="4222" name="잉크 4221">
                  <a:extLst>
                    <a:ext uri="{FF2B5EF4-FFF2-40B4-BE49-F238E27FC236}">
                      <a16:creationId xmlns:a16="http://schemas.microsoft.com/office/drawing/2014/main" id="{7379D027-4131-430F-8F33-131A9837FB4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89727" y="4365889"/>
                  <a:ext cx="140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4223" name="잉크 4222">
                  <a:extLst>
                    <a:ext uri="{FF2B5EF4-FFF2-40B4-BE49-F238E27FC236}">
                      <a16:creationId xmlns:a16="http://schemas.microsoft.com/office/drawing/2014/main" id="{12F838A8-3875-43F9-B265-0F540CF75190}"/>
                    </a:ext>
                  </a:extLst>
                </p14:cNvPr>
                <p14:cNvContentPartPr/>
                <p14:nvPr/>
              </p14:nvContentPartPr>
              <p14:xfrm>
                <a:off x="8327527" y="4454809"/>
                <a:ext cx="105480" cy="97560"/>
              </p14:xfrm>
            </p:contentPart>
          </mc:Choice>
          <mc:Fallback>
            <p:pic>
              <p:nvPicPr>
                <p:cNvPr id="4223" name="잉크 4222">
                  <a:extLst>
                    <a:ext uri="{FF2B5EF4-FFF2-40B4-BE49-F238E27FC236}">
                      <a16:creationId xmlns:a16="http://schemas.microsoft.com/office/drawing/2014/main" id="{12F838A8-3875-43F9-B265-0F540CF7519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318527" y="4446169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224" name="잉크 4223">
                  <a:extLst>
                    <a:ext uri="{FF2B5EF4-FFF2-40B4-BE49-F238E27FC236}">
                      <a16:creationId xmlns:a16="http://schemas.microsoft.com/office/drawing/2014/main" id="{39D8249F-0672-4D60-8A22-6E6EC114DAE4}"/>
                    </a:ext>
                  </a:extLst>
                </p14:cNvPr>
                <p14:cNvContentPartPr/>
                <p14:nvPr/>
              </p14:nvContentPartPr>
              <p14:xfrm>
                <a:off x="8434807" y="4481449"/>
                <a:ext cx="68040" cy="85680"/>
              </p14:xfrm>
            </p:contentPart>
          </mc:Choice>
          <mc:Fallback>
            <p:pic>
              <p:nvPicPr>
                <p:cNvPr id="4224" name="잉크 4223">
                  <a:extLst>
                    <a:ext uri="{FF2B5EF4-FFF2-40B4-BE49-F238E27FC236}">
                      <a16:creationId xmlns:a16="http://schemas.microsoft.com/office/drawing/2014/main" id="{39D8249F-0672-4D60-8A22-6E6EC114DA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25807" y="4472809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225" name="잉크 4224">
                  <a:extLst>
                    <a:ext uri="{FF2B5EF4-FFF2-40B4-BE49-F238E27FC236}">
                      <a16:creationId xmlns:a16="http://schemas.microsoft.com/office/drawing/2014/main" id="{171CE4E4-C633-4D8A-9165-B16E9D7F1905}"/>
                    </a:ext>
                  </a:extLst>
                </p14:cNvPr>
                <p14:cNvContentPartPr/>
                <p14:nvPr/>
              </p14:nvContentPartPr>
              <p14:xfrm>
                <a:off x="8577727" y="4350409"/>
                <a:ext cx="127440" cy="133200"/>
              </p14:xfrm>
            </p:contentPart>
          </mc:Choice>
          <mc:Fallback>
            <p:pic>
              <p:nvPicPr>
                <p:cNvPr id="4225" name="잉크 4224">
                  <a:extLst>
                    <a:ext uri="{FF2B5EF4-FFF2-40B4-BE49-F238E27FC236}">
                      <a16:creationId xmlns:a16="http://schemas.microsoft.com/office/drawing/2014/main" id="{171CE4E4-C633-4D8A-9165-B16E9D7F190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69087" y="4341409"/>
                  <a:ext cx="145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226" name="잉크 4225">
                  <a:extLst>
                    <a:ext uri="{FF2B5EF4-FFF2-40B4-BE49-F238E27FC236}">
                      <a16:creationId xmlns:a16="http://schemas.microsoft.com/office/drawing/2014/main" id="{ECB02362-B158-4068-9C01-EDECD9541DB4}"/>
                    </a:ext>
                  </a:extLst>
                </p14:cNvPr>
                <p14:cNvContentPartPr/>
                <p14:nvPr/>
              </p14:nvContentPartPr>
              <p14:xfrm>
                <a:off x="8740447" y="4352929"/>
                <a:ext cx="55440" cy="82440"/>
              </p14:xfrm>
            </p:contentPart>
          </mc:Choice>
          <mc:Fallback>
            <p:pic>
              <p:nvPicPr>
                <p:cNvPr id="4226" name="잉크 4225">
                  <a:extLst>
                    <a:ext uri="{FF2B5EF4-FFF2-40B4-BE49-F238E27FC236}">
                      <a16:creationId xmlns:a16="http://schemas.microsoft.com/office/drawing/2014/main" id="{ECB02362-B158-4068-9C01-EDECD9541DB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731447" y="4343929"/>
                  <a:ext cx="73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227" name="잉크 4226">
                  <a:extLst>
                    <a:ext uri="{FF2B5EF4-FFF2-40B4-BE49-F238E27FC236}">
                      <a16:creationId xmlns:a16="http://schemas.microsoft.com/office/drawing/2014/main" id="{6A29BFD8-DF8B-406D-8BC4-D8721F823743}"/>
                    </a:ext>
                  </a:extLst>
                </p14:cNvPr>
                <p14:cNvContentPartPr/>
                <p14:nvPr/>
              </p14:nvContentPartPr>
              <p14:xfrm>
                <a:off x="8686447" y="4463449"/>
                <a:ext cx="118080" cy="135360"/>
              </p14:xfrm>
            </p:contentPart>
          </mc:Choice>
          <mc:Fallback>
            <p:pic>
              <p:nvPicPr>
                <p:cNvPr id="4227" name="잉크 4226">
                  <a:extLst>
                    <a:ext uri="{FF2B5EF4-FFF2-40B4-BE49-F238E27FC236}">
                      <a16:creationId xmlns:a16="http://schemas.microsoft.com/office/drawing/2014/main" id="{6A29BFD8-DF8B-406D-8BC4-D8721F82374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77807" y="4454449"/>
                  <a:ext cx="135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228" name="잉크 4227">
                  <a:extLst>
                    <a:ext uri="{FF2B5EF4-FFF2-40B4-BE49-F238E27FC236}">
                      <a16:creationId xmlns:a16="http://schemas.microsoft.com/office/drawing/2014/main" id="{0BD8D228-8A4D-4CCE-9F19-7E898D92F8F0}"/>
                    </a:ext>
                  </a:extLst>
                </p14:cNvPr>
                <p14:cNvContentPartPr/>
                <p14:nvPr/>
              </p14:nvContentPartPr>
              <p14:xfrm>
                <a:off x="8695447" y="4508809"/>
                <a:ext cx="113400" cy="14760"/>
              </p14:xfrm>
            </p:contentPart>
          </mc:Choice>
          <mc:Fallback>
            <p:pic>
              <p:nvPicPr>
                <p:cNvPr id="4228" name="잉크 4227">
                  <a:extLst>
                    <a:ext uri="{FF2B5EF4-FFF2-40B4-BE49-F238E27FC236}">
                      <a16:creationId xmlns:a16="http://schemas.microsoft.com/office/drawing/2014/main" id="{0BD8D228-8A4D-4CCE-9F19-7E898D92F8F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686447" y="4499809"/>
                  <a:ext cx="13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229" name="잉크 4228">
                  <a:extLst>
                    <a:ext uri="{FF2B5EF4-FFF2-40B4-BE49-F238E27FC236}">
                      <a16:creationId xmlns:a16="http://schemas.microsoft.com/office/drawing/2014/main" id="{FA9CCDA1-9230-4553-BFB8-7D7932DD8669}"/>
                    </a:ext>
                  </a:extLst>
                </p14:cNvPr>
                <p14:cNvContentPartPr/>
                <p14:nvPr/>
              </p14:nvContentPartPr>
              <p14:xfrm>
                <a:off x="8839087" y="4335289"/>
                <a:ext cx="126720" cy="126000"/>
              </p14:xfrm>
            </p:contentPart>
          </mc:Choice>
          <mc:Fallback>
            <p:pic>
              <p:nvPicPr>
                <p:cNvPr id="4229" name="잉크 4228">
                  <a:extLst>
                    <a:ext uri="{FF2B5EF4-FFF2-40B4-BE49-F238E27FC236}">
                      <a16:creationId xmlns:a16="http://schemas.microsoft.com/office/drawing/2014/main" id="{FA9CCDA1-9230-4553-BFB8-7D7932DD866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830087" y="4326289"/>
                  <a:ext cx="144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230" name="잉크 4229">
                  <a:extLst>
                    <a:ext uri="{FF2B5EF4-FFF2-40B4-BE49-F238E27FC236}">
                      <a16:creationId xmlns:a16="http://schemas.microsoft.com/office/drawing/2014/main" id="{2BE513FB-8667-4E57-8697-B2866705BAE9}"/>
                    </a:ext>
                  </a:extLst>
                </p14:cNvPr>
                <p14:cNvContentPartPr/>
                <p14:nvPr/>
              </p14:nvContentPartPr>
              <p14:xfrm>
                <a:off x="8907487" y="4475689"/>
                <a:ext cx="81720" cy="106200"/>
              </p14:xfrm>
            </p:contentPart>
          </mc:Choice>
          <mc:Fallback>
            <p:pic>
              <p:nvPicPr>
                <p:cNvPr id="4230" name="잉크 4229">
                  <a:extLst>
                    <a:ext uri="{FF2B5EF4-FFF2-40B4-BE49-F238E27FC236}">
                      <a16:creationId xmlns:a16="http://schemas.microsoft.com/office/drawing/2014/main" id="{2BE513FB-8667-4E57-8697-B2866705BAE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98487" y="4466689"/>
                  <a:ext cx="99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4231" name="잉크 4230">
                  <a:extLst>
                    <a:ext uri="{FF2B5EF4-FFF2-40B4-BE49-F238E27FC236}">
                      <a16:creationId xmlns:a16="http://schemas.microsoft.com/office/drawing/2014/main" id="{E475FBDC-E7A6-4D5C-8F32-9CFCFD171CED}"/>
                    </a:ext>
                  </a:extLst>
                </p14:cNvPr>
                <p14:cNvContentPartPr/>
                <p14:nvPr/>
              </p14:nvContentPartPr>
              <p14:xfrm>
                <a:off x="9132127" y="4550569"/>
                <a:ext cx="42480" cy="16200"/>
              </p14:xfrm>
            </p:contentPart>
          </mc:Choice>
          <mc:Fallback>
            <p:pic>
              <p:nvPicPr>
                <p:cNvPr id="4231" name="잉크 4230">
                  <a:extLst>
                    <a:ext uri="{FF2B5EF4-FFF2-40B4-BE49-F238E27FC236}">
                      <a16:creationId xmlns:a16="http://schemas.microsoft.com/office/drawing/2014/main" id="{E475FBDC-E7A6-4D5C-8F32-9CFCFD171CE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123487" y="4541569"/>
                  <a:ext cx="601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9" name="그룹 4248">
            <a:extLst>
              <a:ext uri="{FF2B5EF4-FFF2-40B4-BE49-F238E27FC236}">
                <a16:creationId xmlns:a16="http://schemas.microsoft.com/office/drawing/2014/main" id="{4A094AEE-B4ED-4D00-9488-812606DC6C89}"/>
              </a:ext>
            </a:extLst>
          </p:cNvPr>
          <p:cNvGrpSpPr/>
          <p:nvPr/>
        </p:nvGrpSpPr>
        <p:grpSpPr>
          <a:xfrm>
            <a:off x="3210127" y="4189489"/>
            <a:ext cx="1167840" cy="439560"/>
            <a:chOff x="3210127" y="4189489"/>
            <a:chExt cx="116784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4233" name="잉크 4232">
                  <a:extLst>
                    <a:ext uri="{FF2B5EF4-FFF2-40B4-BE49-F238E27FC236}">
                      <a16:creationId xmlns:a16="http://schemas.microsoft.com/office/drawing/2014/main" id="{03637AB5-882D-4B0D-80C0-29E99DA2D57C}"/>
                    </a:ext>
                  </a:extLst>
                </p14:cNvPr>
                <p14:cNvContentPartPr/>
                <p14:nvPr/>
              </p14:nvContentPartPr>
              <p14:xfrm>
                <a:off x="3210127" y="4329169"/>
                <a:ext cx="416520" cy="299880"/>
              </p14:xfrm>
            </p:contentPart>
          </mc:Choice>
          <mc:Fallback>
            <p:pic>
              <p:nvPicPr>
                <p:cNvPr id="4233" name="잉크 4232">
                  <a:extLst>
                    <a:ext uri="{FF2B5EF4-FFF2-40B4-BE49-F238E27FC236}">
                      <a16:creationId xmlns:a16="http://schemas.microsoft.com/office/drawing/2014/main" id="{03637AB5-882D-4B0D-80C0-29E99DA2D57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201487" y="4320529"/>
                  <a:ext cx="434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234" name="잉크 4233">
                  <a:extLst>
                    <a:ext uri="{FF2B5EF4-FFF2-40B4-BE49-F238E27FC236}">
                      <a16:creationId xmlns:a16="http://schemas.microsoft.com/office/drawing/2014/main" id="{253CB2AC-1C87-4B51-B74C-9C84B9906D73}"/>
                    </a:ext>
                  </a:extLst>
                </p14:cNvPr>
                <p14:cNvContentPartPr/>
                <p14:nvPr/>
              </p14:nvContentPartPr>
              <p14:xfrm>
                <a:off x="3492727" y="4300009"/>
                <a:ext cx="150120" cy="60120"/>
              </p14:xfrm>
            </p:contentPart>
          </mc:Choice>
          <mc:Fallback>
            <p:pic>
              <p:nvPicPr>
                <p:cNvPr id="4234" name="잉크 4233">
                  <a:extLst>
                    <a:ext uri="{FF2B5EF4-FFF2-40B4-BE49-F238E27FC236}">
                      <a16:creationId xmlns:a16="http://schemas.microsoft.com/office/drawing/2014/main" id="{253CB2AC-1C87-4B51-B74C-9C84B9906D7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83727" y="4291369"/>
                  <a:ext cx="167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4235" name="잉크 4234">
                  <a:extLst>
                    <a:ext uri="{FF2B5EF4-FFF2-40B4-BE49-F238E27FC236}">
                      <a16:creationId xmlns:a16="http://schemas.microsoft.com/office/drawing/2014/main" id="{112D8694-49E0-4DBA-AFB9-CF382E3F64AA}"/>
                    </a:ext>
                  </a:extLst>
                </p14:cNvPr>
                <p14:cNvContentPartPr/>
                <p14:nvPr/>
              </p14:nvContentPartPr>
              <p14:xfrm>
                <a:off x="3559687" y="4210729"/>
                <a:ext cx="88920" cy="162720"/>
              </p14:xfrm>
            </p:contentPart>
          </mc:Choice>
          <mc:Fallback>
            <p:pic>
              <p:nvPicPr>
                <p:cNvPr id="4235" name="잉크 4234">
                  <a:extLst>
                    <a:ext uri="{FF2B5EF4-FFF2-40B4-BE49-F238E27FC236}">
                      <a16:creationId xmlns:a16="http://schemas.microsoft.com/office/drawing/2014/main" id="{112D8694-49E0-4DBA-AFB9-CF382E3F64A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51047" y="4202089"/>
                  <a:ext cx="106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4236" name="잉크 4235">
                  <a:extLst>
                    <a:ext uri="{FF2B5EF4-FFF2-40B4-BE49-F238E27FC236}">
                      <a16:creationId xmlns:a16="http://schemas.microsoft.com/office/drawing/2014/main" id="{2654796B-B159-457E-A6D4-34FB3144EA0E}"/>
                    </a:ext>
                  </a:extLst>
                </p14:cNvPr>
                <p14:cNvContentPartPr/>
                <p14:nvPr/>
              </p14:nvContentPartPr>
              <p14:xfrm>
                <a:off x="3662647" y="4247809"/>
                <a:ext cx="96480" cy="105480"/>
              </p14:xfrm>
            </p:contentPart>
          </mc:Choice>
          <mc:Fallback>
            <p:pic>
              <p:nvPicPr>
                <p:cNvPr id="4236" name="잉크 4235">
                  <a:extLst>
                    <a:ext uri="{FF2B5EF4-FFF2-40B4-BE49-F238E27FC236}">
                      <a16:creationId xmlns:a16="http://schemas.microsoft.com/office/drawing/2014/main" id="{2654796B-B159-457E-A6D4-34FB3144EA0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53647" y="4238809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4237" name="잉크 4236">
                  <a:extLst>
                    <a:ext uri="{FF2B5EF4-FFF2-40B4-BE49-F238E27FC236}">
                      <a16:creationId xmlns:a16="http://schemas.microsoft.com/office/drawing/2014/main" id="{760F562E-DA40-48DC-83E1-F684E4390D26}"/>
                    </a:ext>
                  </a:extLst>
                </p14:cNvPr>
                <p14:cNvContentPartPr/>
                <p14:nvPr/>
              </p14:nvContentPartPr>
              <p14:xfrm>
                <a:off x="3725287" y="4258249"/>
                <a:ext cx="82080" cy="71280"/>
              </p14:xfrm>
            </p:contentPart>
          </mc:Choice>
          <mc:Fallback>
            <p:pic>
              <p:nvPicPr>
                <p:cNvPr id="4237" name="잉크 4236">
                  <a:extLst>
                    <a:ext uri="{FF2B5EF4-FFF2-40B4-BE49-F238E27FC236}">
                      <a16:creationId xmlns:a16="http://schemas.microsoft.com/office/drawing/2014/main" id="{760F562E-DA40-48DC-83E1-F684E4390D2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716287" y="4249249"/>
                  <a:ext cx="99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4238" name="잉크 4237">
                  <a:extLst>
                    <a:ext uri="{FF2B5EF4-FFF2-40B4-BE49-F238E27FC236}">
                      <a16:creationId xmlns:a16="http://schemas.microsoft.com/office/drawing/2014/main" id="{337CC69A-8C0D-4971-9B19-2502D35FD225}"/>
                    </a:ext>
                  </a:extLst>
                </p14:cNvPr>
                <p14:cNvContentPartPr/>
                <p14:nvPr/>
              </p14:nvContentPartPr>
              <p14:xfrm>
                <a:off x="3753367" y="4219729"/>
                <a:ext cx="82080" cy="219240"/>
              </p14:xfrm>
            </p:contentPart>
          </mc:Choice>
          <mc:Fallback>
            <p:pic>
              <p:nvPicPr>
                <p:cNvPr id="4238" name="잉크 4237">
                  <a:extLst>
                    <a:ext uri="{FF2B5EF4-FFF2-40B4-BE49-F238E27FC236}">
                      <a16:creationId xmlns:a16="http://schemas.microsoft.com/office/drawing/2014/main" id="{337CC69A-8C0D-4971-9B19-2502D35FD22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744367" y="4210729"/>
                  <a:ext cx="99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4239" name="잉크 4238">
                  <a:extLst>
                    <a:ext uri="{FF2B5EF4-FFF2-40B4-BE49-F238E27FC236}">
                      <a16:creationId xmlns:a16="http://schemas.microsoft.com/office/drawing/2014/main" id="{6CFBE461-6294-4B0B-BFCF-2886AA568962}"/>
                    </a:ext>
                  </a:extLst>
                </p14:cNvPr>
                <p14:cNvContentPartPr/>
                <p14:nvPr/>
              </p14:nvContentPartPr>
              <p14:xfrm>
                <a:off x="3825007" y="4232329"/>
                <a:ext cx="117360" cy="164520"/>
              </p14:xfrm>
            </p:contentPart>
          </mc:Choice>
          <mc:Fallback>
            <p:pic>
              <p:nvPicPr>
                <p:cNvPr id="4239" name="잉크 4238">
                  <a:extLst>
                    <a:ext uri="{FF2B5EF4-FFF2-40B4-BE49-F238E27FC236}">
                      <a16:creationId xmlns:a16="http://schemas.microsoft.com/office/drawing/2014/main" id="{6CFBE461-6294-4B0B-BFCF-2886AA56896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816367" y="4223689"/>
                  <a:ext cx="135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241" name="잉크 4240">
                  <a:extLst>
                    <a:ext uri="{FF2B5EF4-FFF2-40B4-BE49-F238E27FC236}">
                      <a16:creationId xmlns:a16="http://schemas.microsoft.com/office/drawing/2014/main" id="{DDD69DCD-0419-405B-BE9F-E2F4043281A6}"/>
                    </a:ext>
                  </a:extLst>
                </p14:cNvPr>
                <p14:cNvContentPartPr/>
                <p14:nvPr/>
              </p14:nvContentPartPr>
              <p14:xfrm>
                <a:off x="3947767" y="4220809"/>
                <a:ext cx="97200" cy="16920"/>
              </p14:xfrm>
            </p:contentPart>
          </mc:Choice>
          <mc:Fallback>
            <p:pic>
              <p:nvPicPr>
                <p:cNvPr id="4241" name="잉크 4240">
                  <a:extLst>
                    <a:ext uri="{FF2B5EF4-FFF2-40B4-BE49-F238E27FC236}">
                      <a16:creationId xmlns:a16="http://schemas.microsoft.com/office/drawing/2014/main" id="{DDD69DCD-0419-405B-BE9F-E2F4043281A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938767" y="4211809"/>
                  <a:ext cx="114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4242" name="잉크 4241">
                  <a:extLst>
                    <a:ext uri="{FF2B5EF4-FFF2-40B4-BE49-F238E27FC236}">
                      <a16:creationId xmlns:a16="http://schemas.microsoft.com/office/drawing/2014/main" id="{9FEC7930-F276-4878-A0BA-3D64BF55CBB0}"/>
                    </a:ext>
                  </a:extLst>
                </p14:cNvPr>
                <p14:cNvContentPartPr/>
                <p14:nvPr/>
              </p14:nvContentPartPr>
              <p14:xfrm>
                <a:off x="3981607" y="4231969"/>
                <a:ext cx="106920" cy="117000"/>
              </p14:xfrm>
            </p:contentPart>
          </mc:Choice>
          <mc:Fallback>
            <p:pic>
              <p:nvPicPr>
                <p:cNvPr id="4242" name="잉크 4241">
                  <a:extLst>
                    <a:ext uri="{FF2B5EF4-FFF2-40B4-BE49-F238E27FC236}">
                      <a16:creationId xmlns:a16="http://schemas.microsoft.com/office/drawing/2014/main" id="{9FEC7930-F276-4878-A0BA-3D64BF55CBB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972607" y="4222969"/>
                  <a:ext cx="124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243" name="잉크 4242">
                  <a:extLst>
                    <a:ext uri="{FF2B5EF4-FFF2-40B4-BE49-F238E27FC236}">
                      <a16:creationId xmlns:a16="http://schemas.microsoft.com/office/drawing/2014/main" id="{1FC4EE00-9D7B-484A-AFB3-95B874D8CF3F}"/>
                    </a:ext>
                  </a:extLst>
                </p14:cNvPr>
                <p14:cNvContentPartPr/>
                <p14:nvPr/>
              </p14:nvContentPartPr>
              <p14:xfrm>
                <a:off x="4043527" y="4343929"/>
                <a:ext cx="74880" cy="61920"/>
              </p14:xfrm>
            </p:contentPart>
          </mc:Choice>
          <mc:Fallback>
            <p:pic>
              <p:nvPicPr>
                <p:cNvPr id="4243" name="잉크 4242">
                  <a:extLst>
                    <a:ext uri="{FF2B5EF4-FFF2-40B4-BE49-F238E27FC236}">
                      <a16:creationId xmlns:a16="http://schemas.microsoft.com/office/drawing/2014/main" id="{1FC4EE00-9D7B-484A-AFB3-95B874D8CF3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34527" y="4334929"/>
                  <a:ext cx="92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244" name="잉크 4243">
                  <a:extLst>
                    <a:ext uri="{FF2B5EF4-FFF2-40B4-BE49-F238E27FC236}">
                      <a16:creationId xmlns:a16="http://schemas.microsoft.com/office/drawing/2014/main" id="{968D210F-4C57-4358-A577-491CF80A3B60}"/>
                    </a:ext>
                  </a:extLst>
                </p14:cNvPr>
                <p14:cNvContentPartPr/>
                <p14:nvPr/>
              </p14:nvContentPartPr>
              <p14:xfrm>
                <a:off x="4111207" y="4189489"/>
                <a:ext cx="79560" cy="26280"/>
              </p14:xfrm>
            </p:contentPart>
          </mc:Choice>
          <mc:Fallback>
            <p:pic>
              <p:nvPicPr>
                <p:cNvPr id="4244" name="잉크 4243">
                  <a:extLst>
                    <a:ext uri="{FF2B5EF4-FFF2-40B4-BE49-F238E27FC236}">
                      <a16:creationId xmlns:a16="http://schemas.microsoft.com/office/drawing/2014/main" id="{968D210F-4C57-4358-A577-491CF80A3B6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102567" y="4180489"/>
                  <a:ext cx="97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245" name="잉크 4244">
                  <a:extLst>
                    <a:ext uri="{FF2B5EF4-FFF2-40B4-BE49-F238E27FC236}">
                      <a16:creationId xmlns:a16="http://schemas.microsoft.com/office/drawing/2014/main" id="{36DDDFEC-AB92-42FD-A413-3256C9E54C7D}"/>
                    </a:ext>
                  </a:extLst>
                </p14:cNvPr>
                <p14:cNvContentPartPr/>
                <p14:nvPr/>
              </p14:nvContentPartPr>
              <p14:xfrm>
                <a:off x="4100767" y="4238809"/>
                <a:ext cx="85320" cy="100440"/>
              </p14:xfrm>
            </p:contentPart>
          </mc:Choice>
          <mc:Fallback>
            <p:pic>
              <p:nvPicPr>
                <p:cNvPr id="4245" name="잉크 4244">
                  <a:extLst>
                    <a:ext uri="{FF2B5EF4-FFF2-40B4-BE49-F238E27FC236}">
                      <a16:creationId xmlns:a16="http://schemas.microsoft.com/office/drawing/2014/main" id="{36DDDFEC-AB92-42FD-A413-3256C9E54C7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092127" y="4229809"/>
                  <a:ext cx="102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4246" name="잉크 4245">
                  <a:extLst>
                    <a:ext uri="{FF2B5EF4-FFF2-40B4-BE49-F238E27FC236}">
                      <a16:creationId xmlns:a16="http://schemas.microsoft.com/office/drawing/2014/main" id="{8D384738-9C19-4FE7-9917-E32DBF9C0B0D}"/>
                    </a:ext>
                  </a:extLst>
                </p14:cNvPr>
                <p14:cNvContentPartPr/>
                <p14:nvPr/>
              </p14:nvContentPartPr>
              <p14:xfrm>
                <a:off x="4209847" y="4199209"/>
                <a:ext cx="46440" cy="85680"/>
              </p14:xfrm>
            </p:contentPart>
          </mc:Choice>
          <mc:Fallback>
            <p:pic>
              <p:nvPicPr>
                <p:cNvPr id="4246" name="잉크 4245">
                  <a:extLst>
                    <a:ext uri="{FF2B5EF4-FFF2-40B4-BE49-F238E27FC236}">
                      <a16:creationId xmlns:a16="http://schemas.microsoft.com/office/drawing/2014/main" id="{8D384738-9C19-4FE7-9917-E32DBF9C0B0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201207" y="4190569"/>
                  <a:ext cx="64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4247" name="잉크 4246">
                  <a:extLst>
                    <a:ext uri="{FF2B5EF4-FFF2-40B4-BE49-F238E27FC236}">
                      <a16:creationId xmlns:a16="http://schemas.microsoft.com/office/drawing/2014/main" id="{195CE1C9-EA68-469E-ACC7-BD0DF1E04917}"/>
                    </a:ext>
                  </a:extLst>
                </p14:cNvPr>
                <p14:cNvContentPartPr/>
                <p14:nvPr/>
              </p14:nvContentPartPr>
              <p14:xfrm>
                <a:off x="4197607" y="4303249"/>
                <a:ext cx="84960" cy="75960"/>
              </p14:xfrm>
            </p:contentPart>
          </mc:Choice>
          <mc:Fallback>
            <p:pic>
              <p:nvPicPr>
                <p:cNvPr id="4247" name="잉크 4246">
                  <a:extLst>
                    <a:ext uri="{FF2B5EF4-FFF2-40B4-BE49-F238E27FC236}">
                      <a16:creationId xmlns:a16="http://schemas.microsoft.com/office/drawing/2014/main" id="{195CE1C9-EA68-469E-ACC7-BD0DF1E0491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188607" y="4294249"/>
                  <a:ext cx="10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4248" name="잉크 4247">
                  <a:extLst>
                    <a:ext uri="{FF2B5EF4-FFF2-40B4-BE49-F238E27FC236}">
                      <a16:creationId xmlns:a16="http://schemas.microsoft.com/office/drawing/2014/main" id="{2B3F3AEC-3673-4333-AB3E-A081355A7615}"/>
                    </a:ext>
                  </a:extLst>
                </p14:cNvPr>
                <p14:cNvContentPartPr/>
                <p14:nvPr/>
              </p14:nvContentPartPr>
              <p14:xfrm>
                <a:off x="4351687" y="4332409"/>
                <a:ext cx="26280" cy="14400"/>
              </p14:xfrm>
            </p:contentPart>
          </mc:Choice>
          <mc:Fallback>
            <p:pic>
              <p:nvPicPr>
                <p:cNvPr id="4248" name="잉크 4247">
                  <a:extLst>
                    <a:ext uri="{FF2B5EF4-FFF2-40B4-BE49-F238E27FC236}">
                      <a16:creationId xmlns:a16="http://schemas.microsoft.com/office/drawing/2014/main" id="{2B3F3AEC-3673-4333-AB3E-A081355A761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43047" y="4323409"/>
                  <a:ext cx="4392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4251" name="잉크 4250">
                <a:extLst>
                  <a:ext uri="{FF2B5EF4-FFF2-40B4-BE49-F238E27FC236}">
                    <a16:creationId xmlns:a16="http://schemas.microsoft.com/office/drawing/2014/main" id="{64D07903-2CF6-48AC-BF6C-ED2FB7AF4DE1}"/>
                  </a:ext>
                </a:extLst>
              </p14:cNvPr>
              <p14:cNvContentPartPr/>
              <p14:nvPr/>
            </p14:nvContentPartPr>
            <p14:xfrm>
              <a:off x="1193047" y="4946209"/>
              <a:ext cx="346320" cy="24120"/>
            </p14:xfrm>
          </p:contentPart>
        </mc:Choice>
        <mc:Fallback>
          <p:pic>
            <p:nvPicPr>
              <p:cNvPr id="4251" name="잉크 4250">
                <a:extLst>
                  <a:ext uri="{FF2B5EF4-FFF2-40B4-BE49-F238E27FC236}">
                    <a16:creationId xmlns:a16="http://schemas.microsoft.com/office/drawing/2014/main" id="{64D07903-2CF6-48AC-BF6C-ED2FB7AF4DE1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84407" y="4937209"/>
                <a:ext cx="3639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9" name="그룹 4268">
            <a:extLst>
              <a:ext uri="{FF2B5EF4-FFF2-40B4-BE49-F238E27FC236}">
                <a16:creationId xmlns:a16="http://schemas.microsoft.com/office/drawing/2014/main" id="{3E38636B-7845-476A-B7C7-F63D497BC62C}"/>
              </a:ext>
            </a:extLst>
          </p:cNvPr>
          <p:cNvGrpSpPr/>
          <p:nvPr/>
        </p:nvGrpSpPr>
        <p:grpSpPr>
          <a:xfrm>
            <a:off x="1539007" y="4734169"/>
            <a:ext cx="737280" cy="235080"/>
            <a:chOff x="1539007" y="4734169"/>
            <a:chExt cx="73728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252" name="잉크 4251">
                  <a:extLst>
                    <a:ext uri="{FF2B5EF4-FFF2-40B4-BE49-F238E27FC236}">
                      <a16:creationId xmlns:a16="http://schemas.microsoft.com/office/drawing/2014/main" id="{D5B4BFDE-1FCD-4C3D-845B-2378954590E5}"/>
                    </a:ext>
                  </a:extLst>
                </p14:cNvPr>
                <p14:cNvContentPartPr/>
                <p14:nvPr/>
              </p14:nvContentPartPr>
              <p14:xfrm>
                <a:off x="1539007" y="4828129"/>
                <a:ext cx="145800" cy="30600"/>
              </p14:xfrm>
            </p:contentPart>
          </mc:Choice>
          <mc:Fallback>
            <p:pic>
              <p:nvPicPr>
                <p:cNvPr id="4252" name="잉크 4251">
                  <a:extLst>
                    <a:ext uri="{FF2B5EF4-FFF2-40B4-BE49-F238E27FC236}">
                      <a16:creationId xmlns:a16="http://schemas.microsoft.com/office/drawing/2014/main" id="{D5B4BFDE-1FCD-4C3D-845B-2378954590E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530007" y="4819129"/>
                  <a:ext cx="163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253" name="잉크 4252">
                  <a:extLst>
                    <a:ext uri="{FF2B5EF4-FFF2-40B4-BE49-F238E27FC236}">
                      <a16:creationId xmlns:a16="http://schemas.microsoft.com/office/drawing/2014/main" id="{0438FE2B-7AB2-4D04-8C56-A86E922CC3B2}"/>
                    </a:ext>
                  </a:extLst>
                </p14:cNvPr>
                <p14:cNvContentPartPr/>
                <p14:nvPr/>
              </p14:nvContentPartPr>
              <p14:xfrm>
                <a:off x="1573927" y="4868449"/>
                <a:ext cx="133560" cy="19800"/>
              </p14:xfrm>
            </p:contentPart>
          </mc:Choice>
          <mc:Fallback>
            <p:pic>
              <p:nvPicPr>
                <p:cNvPr id="4253" name="잉크 4252">
                  <a:extLst>
                    <a:ext uri="{FF2B5EF4-FFF2-40B4-BE49-F238E27FC236}">
                      <a16:creationId xmlns:a16="http://schemas.microsoft.com/office/drawing/2014/main" id="{0438FE2B-7AB2-4D04-8C56-A86E922CC3B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564927" y="4859449"/>
                  <a:ext cx="151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254" name="잉크 4253">
                  <a:extLst>
                    <a:ext uri="{FF2B5EF4-FFF2-40B4-BE49-F238E27FC236}">
                      <a16:creationId xmlns:a16="http://schemas.microsoft.com/office/drawing/2014/main" id="{AE11B007-10E4-45CA-85D3-E112684F5B78}"/>
                    </a:ext>
                  </a:extLst>
                </p14:cNvPr>
                <p14:cNvContentPartPr/>
                <p14:nvPr/>
              </p14:nvContentPartPr>
              <p14:xfrm>
                <a:off x="1751047" y="4745689"/>
                <a:ext cx="90720" cy="156600"/>
              </p14:xfrm>
            </p:contentPart>
          </mc:Choice>
          <mc:Fallback>
            <p:pic>
              <p:nvPicPr>
                <p:cNvPr id="4254" name="잉크 4253">
                  <a:extLst>
                    <a:ext uri="{FF2B5EF4-FFF2-40B4-BE49-F238E27FC236}">
                      <a16:creationId xmlns:a16="http://schemas.microsoft.com/office/drawing/2014/main" id="{AE11B007-10E4-45CA-85D3-E112684F5B7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742047" y="4737049"/>
                  <a:ext cx="108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255" name="잉크 4254">
                  <a:extLst>
                    <a:ext uri="{FF2B5EF4-FFF2-40B4-BE49-F238E27FC236}">
                      <a16:creationId xmlns:a16="http://schemas.microsoft.com/office/drawing/2014/main" id="{617FCFD4-F520-4D79-B898-FAE9079C3747}"/>
                    </a:ext>
                  </a:extLst>
                </p14:cNvPr>
                <p14:cNvContentPartPr/>
                <p14:nvPr/>
              </p14:nvContentPartPr>
              <p14:xfrm>
                <a:off x="1778047" y="4846849"/>
                <a:ext cx="80280" cy="22680"/>
              </p14:xfrm>
            </p:contentPart>
          </mc:Choice>
          <mc:Fallback>
            <p:pic>
              <p:nvPicPr>
                <p:cNvPr id="4255" name="잉크 4254">
                  <a:extLst>
                    <a:ext uri="{FF2B5EF4-FFF2-40B4-BE49-F238E27FC236}">
                      <a16:creationId xmlns:a16="http://schemas.microsoft.com/office/drawing/2014/main" id="{617FCFD4-F520-4D79-B898-FAE9079C37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769047" y="4837849"/>
                  <a:ext cx="97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256" name="잉크 4255">
                  <a:extLst>
                    <a:ext uri="{FF2B5EF4-FFF2-40B4-BE49-F238E27FC236}">
                      <a16:creationId xmlns:a16="http://schemas.microsoft.com/office/drawing/2014/main" id="{676436AD-2748-417F-BB9E-1D754B13182A}"/>
                    </a:ext>
                  </a:extLst>
                </p14:cNvPr>
                <p14:cNvContentPartPr/>
                <p14:nvPr/>
              </p14:nvContentPartPr>
              <p14:xfrm>
                <a:off x="1872367" y="4785289"/>
                <a:ext cx="55800" cy="86400"/>
              </p14:xfrm>
            </p:contentPart>
          </mc:Choice>
          <mc:Fallback>
            <p:pic>
              <p:nvPicPr>
                <p:cNvPr id="4256" name="잉크 4255">
                  <a:extLst>
                    <a:ext uri="{FF2B5EF4-FFF2-40B4-BE49-F238E27FC236}">
                      <a16:creationId xmlns:a16="http://schemas.microsoft.com/office/drawing/2014/main" id="{676436AD-2748-417F-BB9E-1D754B13182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63367" y="4776649"/>
                  <a:ext cx="73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257" name="잉크 4256">
                  <a:extLst>
                    <a:ext uri="{FF2B5EF4-FFF2-40B4-BE49-F238E27FC236}">
                      <a16:creationId xmlns:a16="http://schemas.microsoft.com/office/drawing/2014/main" id="{235E0185-8C84-45D3-A52A-EA3B92F9D728}"/>
                    </a:ext>
                  </a:extLst>
                </p14:cNvPr>
                <p14:cNvContentPartPr/>
                <p14:nvPr/>
              </p14:nvContentPartPr>
              <p14:xfrm>
                <a:off x="1902607" y="4734169"/>
                <a:ext cx="114480" cy="177120"/>
              </p14:xfrm>
            </p:contentPart>
          </mc:Choice>
          <mc:Fallback>
            <p:pic>
              <p:nvPicPr>
                <p:cNvPr id="4257" name="잉크 4256">
                  <a:extLst>
                    <a:ext uri="{FF2B5EF4-FFF2-40B4-BE49-F238E27FC236}">
                      <a16:creationId xmlns:a16="http://schemas.microsoft.com/office/drawing/2014/main" id="{235E0185-8C84-45D3-A52A-EA3B92F9D72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893967" y="4725529"/>
                  <a:ext cx="132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258" name="잉크 4257">
                  <a:extLst>
                    <a:ext uri="{FF2B5EF4-FFF2-40B4-BE49-F238E27FC236}">
                      <a16:creationId xmlns:a16="http://schemas.microsoft.com/office/drawing/2014/main" id="{AD4846BD-665E-444C-B3E9-B2155451EBF4}"/>
                    </a:ext>
                  </a:extLst>
                </p14:cNvPr>
                <p14:cNvContentPartPr/>
                <p14:nvPr/>
              </p14:nvContentPartPr>
              <p14:xfrm>
                <a:off x="2027527" y="4780609"/>
                <a:ext cx="55440" cy="109440"/>
              </p14:xfrm>
            </p:contentPart>
          </mc:Choice>
          <mc:Fallback>
            <p:pic>
              <p:nvPicPr>
                <p:cNvPr id="4258" name="잉크 4257">
                  <a:extLst>
                    <a:ext uri="{FF2B5EF4-FFF2-40B4-BE49-F238E27FC236}">
                      <a16:creationId xmlns:a16="http://schemas.microsoft.com/office/drawing/2014/main" id="{AD4846BD-665E-444C-B3E9-B2155451EBF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018527" y="4771969"/>
                  <a:ext cx="73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259" name="잉크 4258">
                  <a:extLst>
                    <a:ext uri="{FF2B5EF4-FFF2-40B4-BE49-F238E27FC236}">
                      <a16:creationId xmlns:a16="http://schemas.microsoft.com/office/drawing/2014/main" id="{09274979-4B75-4E1A-B2A1-C1A66A5812A3}"/>
                    </a:ext>
                  </a:extLst>
                </p14:cNvPr>
                <p14:cNvContentPartPr/>
                <p14:nvPr/>
              </p14:nvContentPartPr>
              <p14:xfrm>
                <a:off x="2111047" y="4800049"/>
                <a:ext cx="63000" cy="101880"/>
              </p14:xfrm>
            </p:contentPart>
          </mc:Choice>
          <mc:Fallback>
            <p:pic>
              <p:nvPicPr>
                <p:cNvPr id="4259" name="잉크 4258">
                  <a:extLst>
                    <a:ext uri="{FF2B5EF4-FFF2-40B4-BE49-F238E27FC236}">
                      <a16:creationId xmlns:a16="http://schemas.microsoft.com/office/drawing/2014/main" id="{09274979-4B75-4E1A-B2A1-C1A66A5812A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102407" y="4791409"/>
                  <a:ext cx="80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260" name="잉크 4259">
                  <a:extLst>
                    <a:ext uri="{FF2B5EF4-FFF2-40B4-BE49-F238E27FC236}">
                      <a16:creationId xmlns:a16="http://schemas.microsoft.com/office/drawing/2014/main" id="{42FEC1EE-2882-4540-91BB-91A0E13B4F7F}"/>
                    </a:ext>
                  </a:extLst>
                </p14:cNvPr>
                <p14:cNvContentPartPr/>
                <p14:nvPr/>
              </p14:nvContentPartPr>
              <p14:xfrm>
                <a:off x="2134087" y="4760809"/>
                <a:ext cx="61200" cy="139680"/>
              </p14:xfrm>
            </p:contentPart>
          </mc:Choice>
          <mc:Fallback>
            <p:pic>
              <p:nvPicPr>
                <p:cNvPr id="4260" name="잉크 4259">
                  <a:extLst>
                    <a:ext uri="{FF2B5EF4-FFF2-40B4-BE49-F238E27FC236}">
                      <a16:creationId xmlns:a16="http://schemas.microsoft.com/office/drawing/2014/main" id="{42FEC1EE-2882-4540-91BB-91A0E13B4F7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125087" y="4751809"/>
                  <a:ext cx="78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267" name="잉크 4266">
                  <a:extLst>
                    <a:ext uri="{FF2B5EF4-FFF2-40B4-BE49-F238E27FC236}">
                      <a16:creationId xmlns:a16="http://schemas.microsoft.com/office/drawing/2014/main" id="{CD0229E9-C3AA-4155-B4C5-89015ADCAC3B}"/>
                    </a:ext>
                  </a:extLst>
                </p14:cNvPr>
                <p14:cNvContentPartPr/>
                <p14:nvPr/>
              </p14:nvContentPartPr>
              <p14:xfrm>
                <a:off x="2243887" y="4760089"/>
                <a:ext cx="32400" cy="209160"/>
              </p14:xfrm>
            </p:contentPart>
          </mc:Choice>
          <mc:Fallback>
            <p:pic>
              <p:nvPicPr>
                <p:cNvPr id="4267" name="잉크 4266">
                  <a:extLst>
                    <a:ext uri="{FF2B5EF4-FFF2-40B4-BE49-F238E27FC236}">
                      <a16:creationId xmlns:a16="http://schemas.microsoft.com/office/drawing/2014/main" id="{CD0229E9-C3AA-4155-B4C5-89015ADCAC3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235247" y="4751089"/>
                  <a:ext cx="5004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4268" name="잉크 4267">
                <a:extLst>
                  <a:ext uri="{FF2B5EF4-FFF2-40B4-BE49-F238E27FC236}">
                    <a16:creationId xmlns:a16="http://schemas.microsoft.com/office/drawing/2014/main" id="{7D47DCFE-186A-458F-8159-594C7B498C98}"/>
                  </a:ext>
                </a:extLst>
              </p14:cNvPr>
              <p14:cNvContentPartPr/>
              <p14:nvPr/>
            </p14:nvContentPartPr>
            <p14:xfrm>
              <a:off x="3189247" y="4991929"/>
              <a:ext cx="1145160" cy="47880"/>
            </p14:xfrm>
          </p:contentPart>
        </mc:Choice>
        <mc:Fallback>
          <p:pic>
            <p:nvPicPr>
              <p:cNvPr id="4268" name="잉크 4267">
                <a:extLst>
                  <a:ext uri="{FF2B5EF4-FFF2-40B4-BE49-F238E27FC236}">
                    <a16:creationId xmlns:a16="http://schemas.microsoft.com/office/drawing/2014/main" id="{7D47DCFE-186A-458F-8159-594C7B498C9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180607" y="4982929"/>
                <a:ext cx="11628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4277" name="잉크 4276">
                <a:extLst>
                  <a:ext uri="{FF2B5EF4-FFF2-40B4-BE49-F238E27FC236}">
                    <a16:creationId xmlns:a16="http://schemas.microsoft.com/office/drawing/2014/main" id="{2DA22B77-8F02-4BC3-B95C-78D236104DE9}"/>
                  </a:ext>
                </a:extLst>
              </p14:cNvPr>
              <p14:cNvContentPartPr/>
              <p14:nvPr/>
            </p14:nvContentPartPr>
            <p14:xfrm>
              <a:off x="5607007" y="4706449"/>
              <a:ext cx="331920" cy="323280"/>
            </p14:xfrm>
          </p:contentPart>
        </mc:Choice>
        <mc:Fallback>
          <p:pic>
            <p:nvPicPr>
              <p:cNvPr id="4277" name="잉크 4276">
                <a:extLst>
                  <a:ext uri="{FF2B5EF4-FFF2-40B4-BE49-F238E27FC236}">
                    <a16:creationId xmlns:a16="http://schemas.microsoft.com/office/drawing/2014/main" id="{2DA22B77-8F02-4BC3-B95C-78D236104DE9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5598367" y="4697809"/>
                <a:ext cx="3495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4278" name="잉크 4277">
                <a:extLst>
                  <a:ext uri="{FF2B5EF4-FFF2-40B4-BE49-F238E27FC236}">
                    <a16:creationId xmlns:a16="http://schemas.microsoft.com/office/drawing/2014/main" id="{26B08A39-8693-4684-A9DD-0CB4D04E186C}"/>
                  </a:ext>
                </a:extLst>
              </p14:cNvPr>
              <p14:cNvContentPartPr/>
              <p14:nvPr/>
            </p14:nvContentPartPr>
            <p14:xfrm>
              <a:off x="6551287" y="4957369"/>
              <a:ext cx="798480" cy="45360"/>
            </p14:xfrm>
          </p:contentPart>
        </mc:Choice>
        <mc:Fallback>
          <p:pic>
            <p:nvPicPr>
              <p:cNvPr id="4278" name="잉크 4277">
                <a:extLst>
                  <a:ext uri="{FF2B5EF4-FFF2-40B4-BE49-F238E27FC236}">
                    <a16:creationId xmlns:a16="http://schemas.microsoft.com/office/drawing/2014/main" id="{26B08A39-8693-4684-A9DD-0CB4D04E186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542287" y="4948729"/>
                <a:ext cx="8161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4279" name="잉크 4278">
                <a:extLst>
                  <a:ext uri="{FF2B5EF4-FFF2-40B4-BE49-F238E27FC236}">
                    <a16:creationId xmlns:a16="http://schemas.microsoft.com/office/drawing/2014/main" id="{B98D6DBF-E400-493C-97A0-1C49C2A545DB}"/>
                  </a:ext>
                </a:extLst>
              </p14:cNvPr>
              <p14:cNvContentPartPr/>
              <p14:nvPr/>
            </p14:nvContentPartPr>
            <p14:xfrm>
              <a:off x="2637727" y="5334649"/>
              <a:ext cx="1037880" cy="91800"/>
            </p14:xfrm>
          </p:contentPart>
        </mc:Choice>
        <mc:Fallback>
          <p:pic>
            <p:nvPicPr>
              <p:cNvPr id="4279" name="잉크 4278">
                <a:extLst>
                  <a:ext uri="{FF2B5EF4-FFF2-40B4-BE49-F238E27FC236}">
                    <a16:creationId xmlns:a16="http://schemas.microsoft.com/office/drawing/2014/main" id="{B98D6DBF-E400-493C-97A0-1C49C2A545DB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2629087" y="5326009"/>
                <a:ext cx="10555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4" name="그룹 4303">
            <a:extLst>
              <a:ext uri="{FF2B5EF4-FFF2-40B4-BE49-F238E27FC236}">
                <a16:creationId xmlns:a16="http://schemas.microsoft.com/office/drawing/2014/main" id="{DB13F625-43B7-488B-80A9-8134CA4621E3}"/>
              </a:ext>
            </a:extLst>
          </p:cNvPr>
          <p:cNvGrpSpPr/>
          <p:nvPr/>
        </p:nvGrpSpPr>
        <p:grpSpPr>
          <a:xfrm>
            <a:off x="5398567" y="5492689"/>
            <a:ext cx="2706840" cy="329400"/>
            <a:chOff x="5398567" y="5492689"/>
            <a:chExt cx="270684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280" name="잉크 4279">
                  <a:extLst>
                    <a:ext uri="{FF2B5EF4-FFF2-40B4-BE49-F238E27FC236}">
                      <a16:creationId xmlns:a16="http://schemas.microsoft.com/office/drawing/2014/main" id="{7E5A82B3-0B8F-4360-A785-70E6D12450BD}"/>
                    </a:ext>
                  </a:extLst>
                </p14:cNvPr>
                <p14:cNvContentPartPr/>
                <p14:nvPr/>
              </p14:nvContentPartPr>
              <p14:xfrm>
                <a:off x="5398567" y="5636329"/>
                <a:ext cx="235800" cy="55800"/>
              </p14:xfrm>
            </p:contentPart>
          </mc:Choice>
          <mc:Fallback>
            <p:pic>
              <p:nvPicPr>
                <p:cNvPr id="4280" name="잉크 4279">
                  <a:extLst>
                    <a:ext uri="{FF2B5EF4-FFF2-40B4-BE49-F238E27FC236}">
                      <a16:creationId xmlns:a16="http://schemas.microsoft.com/office/drawing/2014/main" id="{7E5A82B3-0B8F-4360-A785-70E6D12450B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389927" y="5627689"/>
                  <a:ext cx="253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281" name="잉크 4280">
                  <a:extLst>
                    <a:ext uri="{FF2B5EF4-FFF2-40B4-BE49-F238E27FC236}">
                      <a16:creationId xmlns:a16="http://schemas.microsoft.com/office/drawing/2014/main" id="{40A97B9C-24BB-48E4-B971-FCD97AD790A4}"/>
                    </a:ext>
                  </a:extLst>
                </p14:cNvPr>
                <p14:cNvContentPartPr/>
                <p14:nvPr/>
              </p14:nvContentPartPr>
              <p14:xfrm>
                <a:off x="5540767" y="5542729"/>
                <a:ext cx="171720" cy="263880"/>
              </p14:xfrm>
            </p:contentPart>
          </mc:Choice>
          <mc:Fallback>
            <p:pic>
              <p:nvPicPr>
                <p:cNvPr id="4281" name="잉크 4280">
                  <a:extLst>
                    <a:ext uri="{FF2B5EF4-FFF2-40B4-BE49-F238E27FC236}">
                      <a16:creationId xmlns:a16="http://schemas.microsoft.com/office/drawing/2014/main" id="{40A97B9C-24BB-48E4-B971-FCD97AD790A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532127" y="5534089"/>
                  <a:ext cx="189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282" name="잉크 4281">
                  <a:extLst>
                    <a:ext uri="{FF2B5EF4-FFF2-40B4-BE49-F238E27FC236}">
                      <a16:creationId xmlns:a16="http://schemas.microsoft.com/office/drawing/2014/main" id="{37FBB5F5-5A68-4C6B-877F-BB523D5B1CE7}"/>
                    </a:ext>
                  </a:extLst>
                </p14:cNvPr>
                <p14:cNvContentPartPr/>
                <p14:nvPr/>
              </p14:nvContentPartPr>
              <p14:xfrm>
                <a:off x="5805007" y="5570449"/>
                <a:ext cx="153360" cy="180000"/>
              </p14:xfrm>
            </p:contentPart>
          </mc:Choice>
          <mc:Fallback>
            <p:pic>
              <p:nvPicPr>
                <p:cNvPr id="4282" name="잉크 4281">
                  <a:extLst>
                    <a:ext uri="{FF2B5EF4-FFF2-40B4-BE49-F238E27FC236}">
                      <a16:creationId xmlns:a16="http://schemas.microsoft.com/office/drawing/2014/main" id="{37FBB5F5-5A68-4C6B-877F-BB523D5B1CE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796367" y="5561809"/>
                  <a:ext cx="171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283" name="잉크 4282">
                  <a:extLst>
                    <a:ext uri="{FF2B5EF4-FFF2-40B4-BE49-F238E27FC236}">
                      <a16:creationId xmlns:a16="http://schemas.microsoft.com/office/drawing/2014/main" id="{8803EF7B-CDBA-4680-8A87-185F679116B6}"/>
                    </a:ext>
                  </a:extLst>
                </p14:cNvPr>
                <p14:cNvContentPartPr/>
                <p14:nvPr/>
              </p14:nvContentPartPr>
              <p14:xfrm>
                <a:off x="5820847" y="5624089"/>
                <a:ext cx="135720" cy="151920"/>
              </p14:xfrm>
            </p:contentPart>
          </mc:Choice>
          <mc:Fallback>
            <p:pic>
              <p:nvPicPr>
                <p:cNvPr id="4283" name="잉크 4282">
                  <a:extLst>
                    <a:ext uri="{FF2B5EF4-FFF2-40B4-BE49-F238E27FC236}">
                      <a16:creationId xmlns:a16="http://schemas.microsoft.com/office/drawing/2014/main" id="{8803EF7B-CDBA-4680-8A87-185F679116B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811847" y="5615089"/>
                  <a:ext cx="153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284" name="잉크 4283">
                  <a:extLst>
                    <a:ext uri="{FF2B5EF4-FFF2-40B4-BE49-F238E27FC236}">
                      <a16:creationId xmlns:a16="http://schemas.microsoft.com/office/drawing/2014/main" id="{BA104B13-A520-4324-8348-E1C08889C2C8}"/>
                    </a:ext>
                  </a:extLst>
                </p14:cNvPr>
                <p14:cNvContentPartPr/>
                <p14:nvPr/>
              </p14:nvContentPartPr>
              <p14:xfrm>
                <a:off x="5987527" y="5621569"/>
                <a:ext cx="98280" cy="128160"/>
              </p14:xfrm>
            </p:contentPart>
          </mc:Choice>
          <mc:Fallback>
            <p:pic>
              <p:nvPicPr>
                <p:cNvPr id="4284" name="잉크 4283">
                  <a:extLst>
                    <a:ext uri="{FF2B5EF4-FFF2-40B4-BE49-F238E27FC236}">
                      <a16:creationId xmlns:a16="http://schemas.microsoft.com/office/drawing/2014/main" id="{BA104B13-A520-4324-8348-E1C08889C2C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978887" y="5612929"/>
                  <a:ext cx="115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285" name="잉크 4284">
                  <a:extLst>
                    <a:ext uri="{FF2B5EF4-FFF2-40B4-BE49-F238E27FC236}">
                      <a16:creationId xmlns:a16="http://schemas.microsoft.com/office/drawing/2014/main" id="{E343B3B2-1E9E-4352-934C-CD1356CCB967}"/>
                    </a:ext>
                  </a:extLst>
                </p14:cNvPr>
                <p14:cNvContentPartPr/>
                <p14:nvPr/>
              </p14:nvContentPartPr>
              <p14:xfrm>
                <a:off x="6042607" y="5604649"/>
                <a:ext cx="117720" cy="85320"/>
              </p14:xfrm>
            </p:contentPart>
          </mc:Choice>
          <mc:Fallback>
            <p:pic>
              <p:nvPicPr>
                <p:cNvPr id="4285" name="잉크 4284">
                  <a:extLst>
                    <a:ext uri="{FF2B5EF4-FFF2-40B4-BE49-F238E27FC236}">
                      <a16:creationId xmlns:a16="http://schemas.microsoft.com/office/drawing/2014/main" id="{E343B3B2-1E9E-4352-934C-CD1356CCB96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033967" y="5596009"/>
                  <a:ext cx="13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286" name="잉크 4285">
                  <a:extLst>
                    <a:ext uri="{FF2B5EF4-FFF2-40B4-BE49-F238E27FC236}">
                      <a16:creationId xmlns:a16="http://schemas.microsoft.com/office/drawing/2014/main" id="{21A148A9-B3DC-4808-9F38-ADD2C158D785}"/>
                    </a:ext>
                  </a:extLst>
                </p14:cNvPr>
                <p14:cNvContentPartPr/>
                <p14:nvPr/>
              </p14:nvContentPartPr>
              <p14:xfrm>
                <a:off x="6183727" y="5585209"/>
                <a:ext cx="14760" cy="125640"/>
              </p14:xfrm>
            </p:contentPart>
          </mc:Choice>
          <mc:Fallback>
            <p:pic>
              <p:nvPicPr>
                <p:cNvPr id="4286" name="잉크 4285">
                  <a:extLst>
                    <a:ext uri="{FF2B5EF4-FFF2-40B4-BE49-F238E27FC236}">
                      <a16:creationId xmlns:a16="http://schemas.microsoft.com/office/drawing/2014/main" id="{21A148A9-B3DC-4808-9F38-ADD2C158D78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175087" y="5576569"/>
                  <a:ext cx="3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287" name="잉크 4286">
                  <a:extLst>
                    <a:ext uri="{FF2B5EF4-FFF2-40B4-BE49-F238E27FC236}">
                      <a16:creationId xmlns:a16="http://schemas.microsoft.com/office/drawing/2014/main" id="{7BCB4D62-EB5B-4240-8EE7-4AB43CF3792D}"/>
                    </a:ext>
                  </a:extLst>
                </p14:cNvPr>
                <p14:cNvContentPartPr/>
                <p14:nvPr/>
              </p14:nvContentPartPr>
              <p14:xfrm>
                <a:off x="6140887" y="5723089"/>
                <a:ext cx="143280" cy="99000"/>
              </p14:xfrm>
            </p:contentPart>
          </mc:Choice>
          <mc:Fallback>
            <p:pic>
              <p:nvPicPr>
                <p:cNvPr id="4287" name="잉크 4286">
                  <a:extLst>
                    <a:ext uri="{FF2B5EF4-FFF2-40B4-BE49-F238E27FC236}">
                      <a16:creationId xmlns:a16="http://schemas.microsoft.com/office/drawing/2014/main" id="{7BCB4D62-EB5B-4240-8EE7-4AB43CF3792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132247" y="5714089"/>
                  <a:ext cx="160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288" name="잉크 4287">
                  <a:extLst>
                    <a:ext uri="{FF2B5EF4-FFF2-40B4-BE49-F238E27FC236}">
                      <a16:creationId xmlns:a16="http://schemas.microsoft.com/office/drawing/2014/main" id="{AEDEDDE3-5844-4CC4-BE57-11EC4ABB264D}"/>
                    </a:ext>
                  </a:extLst>
                </p14:cNvPr>
                <p14:cNvContentPartPr/>
                <p14:nvPr/>
              </p14:nvContentPartPr>
              <p14:xfrm>
                <a:off x="6284887" y="5584129"/>
                <a:ext cx="165240" cy="191880"/>
              </p14:xfrm>
            </p:contentPart>
          </mc:Choice>
          <mc:Fallback>
            <p:pic>
              <p:nvPicPr>
                <p:cNvPr id="4288" name="잉크 4287">
                  <a:extLst>
                    <a:ext uri="{FF2B5EF4-FFF2-40B4-BE49-F238E27FC236}">
                      <a16:creationId xmlns:a16="http://schemas.microsoft.com/office/drawing/2014/main" id="{AEDEDDE3-5844-4CC4-BE57-11EC4ABB264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76247" y="5575489"/>
                  <a:ext cx="182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289" name="잉크 4288">
                  <a:extLst>
                    <a:ext uri="{FF2B5EF4-FFF2-40B4-BE49-F238E27FC236}">
                      <a16:creationId xmlns:a16="http://schemas.microsoft.com/office/drawing/2014/main" id="{B88B42B2-7D56-4254-BB17-89CB1D854709}"/>
                    </a:ext>
                  </a:extLst>
                </p14:cNvPr>
                <p14:cNvContentPartPr/>
                <p14:nvPr/>
              </p14:nvContentPartPr>
              <p14:xfrm>
                <a:off x="6473527" y="5673409"/>
                <a:ext cx="10080" cy="142920"/>
              </p14:xfrm>
            </p:contentPart>
          </mc:Choice>
          <mc:Fallback>
            <p:pic>
              <p:nvPicPr>
                <p:cNvPr id="4289" name="잉크 4288">
                  <a:extLst>
                    <a:ext uri="{FF2B5EF4-FFF2-40B4-BE49-F238E27FC236}">
                      <a16:creationId xmlns:a16="http://schemas.microsoft.com/office/drawing/2014/main" id="{B88B42B2-7D56-4254-BB17-89CB1D85470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64527" y="5664769"/>
                  <a:ext cx="27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290" name="잉크 4289">
                  <a:extLst>
                    <a:ext uri="{FF2B5EF4-FFF2-40B4-BE49-F238E27FC236}">
                      <a16:creationId xmlns:a16="http://schemas.microsoft.com/office/drawing/2014/main" id="{043BAB89-9B6D-4E2D-A2A7-2E77D1BA3313}"/>
                    </a:ext>
                  </a:extLst>
                </p14:cNvPr>
                <p14:cNvContentPartPr/>
                <p14:nvPr/>
              </p14:nvContentPartPr>
              <p14:xfrm>
                <a:off x="6663247" y="5653249"/>
                <a:ext cx="130320" cy="122040"/>
              </p14:xfrm>
            </p:contentPart>
          </mc:Choice>
          <mc:Fallback>
            <p:pic>
              <p:nvPicPr>
                <p:cNvPr id="4290" name="잉크 4289">
                  <a:extLst>
                    <a:ext uri="{FF2B5EF4-FFF2-40B4-BE49-F238E27FC236}">
                      <a16:creationId xmlns:a16="http://schemas.microsoft.com/office/drawing/2014/main" id="{043BAB89-9B6D-4E2D-A2A7-2E77D1BA331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54607" y="5644609"/>
                  <a:ext cx="147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291" name="잉크 4290">
                  <a:extLst>
                    <a:ext uri="{FF2B5EF4-FFF2-40B4-BE49-F238E27FC236}">
                      <a16:creationId xmlns:a16="http://schemas.microsoft.com/office/drawing/2014/main" id="{AA6F61B6-5461-4AA8-8F64-E7306057C31C}"/>
                    </a:ext>
                  </a:extLst>
                </p14:cNvPr>
                <p14:cNvContentPartPr/>
                <p14:nvPr/>
              </p14:nvContentPartPr>
              <p14:xfrm>
                <a:off x="6825607" y="5624449"/>
                <a:ext cx="89280" cy="156960"/>
              </p14:xfrm>
            </p:contentPart>
          </mc:Choice>
          <mc:Fallback>
            <p:pic>
              <p:nvPicPr>
                <p:cNvPr id="4291" name="잉크 4290">
                  <a:extLst>
                    <a:ext uri="{FF2B5EF4-FFF2-40B4-BE49-F238E27FC236}">
                      <a16:creationId xmlns:a16="http://schemas.microsoft.com/office/drawing/2014/main" id="{AA6F61B6-5461-4AA8-8F64-E7306057C31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816967" y="5615449"/>
                  <a:ext cx="10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292" name="잉크 4291">
                  <a:extLst>
                    <a:ext uri="{FF2B5EF4-FFF2-40B4-BE49-F238E27FC236}">
                      <a16:creationId xmlns:a16="http://schemas.microsoft.com/office/drawing/2014/main" id="{0657FE0B-D84A-4C6F-B4AE-D0607C8B8CCD}"/>
                    </a:ext>
                  </a:extLst>
                </p14:cNvPr>
                <p14:cNvContentPartPr/>
                <p14:nvPr/>
              </p14:nvContentPartPr>
              <p14:xfrm>
                <a:off x="6902647" y="5619049"/>
                <a:ext cx="75240" cy="129600"/>
              </p14:xfrm>
            </p:contentPart>
          </mc:Choice>
          <mc:Fallback>
            <p:pic>
              <p:nvPicPr>
                <p:cNvPr id="4292" name="잉크 4291">
                  <a:extLst>
                    <a:ext uri="{FF2B5EF4-FFF2-40B4-BE49-F238E27FC236}">
                      <a16:creationId xmlns:a16="http://schemas.microsoft.com/office/drawing/2014/main" id="{0657FE0B-D84A-4C6F-B4AE-D0607C8B8CC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894007" y="5610409"/>
                  <a:ext cx="92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293" name="잉크 4292">
                  <a:extLst>
                    <a:ext uri="{FF2B5EF4-FFF2-40B4-BE49-F238E27FC236}">
                      <a16:creationId xmlns:a16="http://schemas.microsoft.com/office/drawing/2014/main" id="{D8A50D9B-509B-4768-93C0-91E74C00DCEA}"/>
                    </a:ext>
                  </a:extLst>
                </p14:cNvPr>
                <p14:cNvContentPartPr/>
                <p14:nvPr/>
              </p14:nvContentPartPr>
              <p14:xfrm>
                <a:off x="7007767" y="5603929"/>
                <a:ext cx="16560" cy="159480"/>
              </p14:xfrm>
            </p:contentPart>
          </mc:Choice>
          <mc:Fallback>
            <p:pic>
              <p:nvPicPr>
                <p:cNvPr id="4293" name="잉크 4292">
                  <a:extLst>
                    <a:ext uri="{FF2B5EF4-FFF2-40B4-BE49-F238E27FC236}">
                      <a16:creationId xmlns:a16="http://schemas.microsoft.com/office/drawing/2014/main" id="{D8A50D9B-509B-4768-93C0-91E74C00DCE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999127" y="5594929"/>
                  <a:ext cx="34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294" name="잉크 4293">
                  <a:extLst>
                    <a:ext uri="{FF2B5EF4-FFF2-40B4-BE49-F238E27FC236}">
                      <a16:creationId xmlns:a16="http://schemas.microsoft.com/office/drawing/2014/main" id="{AFF8EEBE-75E5-45C6-B153-8E8EE8319BAB}"/>
                    </a:ext>
                  </a:extLst>
                </p14:cNvPr>
                <p14:cNvContentPartPr/>
                <p14:nvPr/>
              </p14:nvContentPartPr>
              <p14:xfrm>
                <a:off x="7066807" y="5552089"/>
                <a:ext cx="151200" cy="204120"/>
              </p14:xfrm>
            </p:contentPart>
          </mc:Choice>
          <mc:Fallback>
            <p:pic>
              <p:nvPicPr>
                <p:cNvPr id="4294" name="잉크 4293">
                  <a:extLst>
                    <a:ext uri="{FF2B5EF4-FFF2-40B4-BE49-F238E27FC236}">
                      <a16:creationId xmlns:a16="http://schemas.microsoft.com/office/drawing/2014/main" id="{AFF8EEBE-75E5-45C6-B153-8E8EE8319BA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058167" y="5543089"/>
                  <a:ext cx="168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295" name="잉크 4294">
                  <a:extLst>
                    <a:ext uri="{FF2B5EF4-FFF2-40B4-BE49-F238E27FC236}">
                      <a16:creationId xmlns:a16="http://schemas.microsoft.com/office/drawing/2014/main" id="{C6D2F085-9B49-4579-B5D0-D349A1CC9D4E}"/>
                    </a:ext>
                  </a:extLst>
                </p14:cNvPr>
                <p14:cNvContentPartPr/>
                <p14:nvPr/>
              </p14:nvContentPartPr>
              <p14:xfrm>
                <a:off x="7209007" y="5546689"/>
                <a:ext cx="153360" cy="124920"/>
              </p14:xfrm>
            </p:contentPart>
          </mc:Choice>
          <mc:Fallback>
            <p:pic>
              <p:nvPicPr>
                <p:cNvPr id="4295" name="잉크 4294">
                  <a:extLst>
                    <a:ext uri="{FF2B5EF4-FFF2-40B4-BE49-F238E27FC236}">
                      <a16:creationId xmlns:a16="http://schemas.microsoft.com/office/drawing/2014/main" id="{C6D2F085-9B49-4579-B5D0-D349A1CC9D4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200007" y="5537689"/>
                  <a:ext cx="171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296" name="잉크 4295">
                  <a:extLst>
                    <a:ext uri="{FF2B5EF4-FFF2-40B4-BE49-F238E27FC236}">
                      <a16:creationId xmlns:a16="http://schemas.microsoft.com/office/drawing/2014/main" id="{21B4FC84-34D0-43BD-B43B-ABCFB97131BD}"/>
                    </a:ext>
                  </a:extLst>
                </p14:cNvPr>
                <p14:cNvContentPartPr/>
                <p14:nvPr/>
              </p14:nvContentPartPr>
              <p14:xfrm>
                <a:off x="7219447" y="5744689"/>
                <a:ext cx="162720" cy="6120"/>
              </p14:xfrm>
            </p:contentPart>
          </mc:Choice>
          <mc:Fallback>
            <p:pic>
              <p:nvPicPr>
                <p:cNvPr id="4296" name="잉크 4295">
                  <a:extLst>
                    <a:ext uri="{FF2B5EF4-FFF2-40B4-BE49-F238E27FC236}">
                      <a16:creationId xmlns:a16="http://schemas.microsoft.com/office/drawing/2014/main" id="{21B4FC84-34D0-43BD-B43B-ABCFB97131B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10807" y="5736049"/>
                  <a:ext cx="180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297" name="잉크 4296">
                  <a:extLst>
                    <a:ext uri="{FF2B5EF4-FFF2-40B4-BE49-F238E27FC236}">
                      <a16:creationId xmlns:a16="http://schemas.microsoft.com/office/drawing/2014/main" id="{783BC719-8CC5-4C33-841A-A5C2E0BFDD98}"/>
                    </a:ext>
                  </a:extLst>
                </p14:cNvPr>
                <p14:cNvContentPartPr/>
                <p14:nvPr/>
              </p14:nvContentPartPr>
              <p14:xfrm>
                <a:off x="7506007" y="5492689"/>
                <a:ext cx="148680" cy="70560"/>
              </p14:xfrm>
            </p:contentPart>
          </mc:Choice>
          <mc:Fallback>
            <p:pic>
              <p:nvPicPr>
                <p:cNvPr id="4297" name="잉크 4296">
                  <a:extLst>
                    <a:ext uri="{FF2B5EF4-FFF2-40B4-BE49-F238E27FC236}">
                      <a16:creationId xmlns:a16="http://schemas.microsoft.com/office/drawing/2014/main" id="{783BC719-8CC5-4C33-841A-A5C2E0BFDD9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497367" y="5483689"/>
                  <a:ext cx="16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298" name="잉크 4297">
                  <a:extLst>
                    <a:ext uri="{FF2B5EF4-FFF2-40B4-BE49-F238E27FC236}">
                      <a16:creationId xmlns:a16="http://schemas.microsoft.com/office/drawing/2014/main" id="{38C55264-6FBA-42A3-B7F1-6E66502594E2}"/>
                    </a:ext>
                  </a:extLst>
                </p14:cNvPr>
                <p14:cNvContentPartPr/>
                <p14:nvPr/>
              </p14:nvContentPartPr>
              <p14:xfrm>
                <a:off x="7518967" y="5576569"/>
                <a:ext cx="204120" cy="147240"/>
              </p14:xfrm>
            </p:contentPart>
          </mc:Choice>
          <mc:Fallback>
            <p:pic>
              <p:nvPicPr>
                <p:cNvPr id="4298" name="잉크 4297">
                  <a:extLst>
                    <a:ext uri="{FF2B5EF4-FFF2-40B4-BE49-F238E27FC236}">
                      <a16:creationId xmlns:a16="http://schemas.microsoft.com/office/drawing/2014/main" id="{38C55264-6FBA-42A3-B7F1-6E66502594E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510327" y="5567569"/>
                  <a:ext cx="221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299" name="잉크 4298">
                  <a:extLst>
                    <a:ext uri="{FF2B5EF4-FFF2-40B4-BE49-F238E27FC236}">
                      <a16:creationId xmlns:a16="http://schemas.microsoft.com/office/drawing/2014/main" id="{7ECD1F78-6553-4392-95D3-3D4C0930F2CC}"/>
                    </a:ext>
                  </a:extLst>
                </p14:cNvPr>
                <p14:cNvContentPartPr/>
                <p14:nvPr/>
              </p14:nvContentPartPr>
              <p14:xfrm>
                <a:off x="7669447" y="5544529"/>
                <a:ext cx="145440" cy="276120"/>
              </p14:xfrm>
            </p:contentPart>
          </mc:Choice>
          <mc:Fallback>
            <p:pic>
              <p:nvPicPr>
                <p:cNvPr id="4299" name="잉크 4298">
                  <a:extLst>
                    <a:ext uri="{FF2B5EF4-FFF2-40B4-BE49-F238E27FC236}">
                      <a16:creationId xmlns:a16="http://schemas.microsoft.com/office/drawing/2014/main" id="{7ECD1F78-6553-4392-95D3-3D4C0930F2C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660447" y="5535529"/>
                  <a:ext cx="163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300" name="잉크 4299">
                  <a:extLst>
                    <a:ext uri="{FF2B5EF4-FFF2-40B4-BE49-F238E27FC236}">
                      <a16:creationId xmlns:a16="http://schemas.microsoft.com/office/drawing/2014/main" id="{3170C0F7-D226-4166-A15F-DDB676D09D8F}"/>
                    </a:ext>
                  </a:extLst>
                </p14:cNvPr>
                <p14:cNvContentPartPr/>
                <p14:nvPr/>
              </p14:nvContentPartPr>
              <p14:xfrm>
                <a:off x="7805887" y="5529409"/>
                <a:ext cx="148320" cy="101520"/>
              </p14:xfrm>
            </p:contentPart>
          </mc:Choice>
          <mc:Fallback>
            <p:pic>
              <p:nvPicPr>
                <p:cNvPr id="4300" name="잉크 4299">
                  <a:extLst>
                    <a:ext uri="{FF2B5EF4-FFF2-40B4-BE49-F238E27FC236}">
                      <a16:creationId xmlns:a16="http://schemas.microsoft.com/office/drawing/2014/main" id="{3170C0F7-D226-4166-A15F-DDB676D09D8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797247" y="5520769"/>
                  <a:ext cx="165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301" name="잉크 4300">
                  <a:extLst>
                    <a:ext uri="{FF2B5EF4-FFF2-40B4-BE49-F238E27FC236}">
                      <a16:creationId xmlns:a16="http://schemas.microsoft.com/office/drawing/2014/main" id="{5DA2E0F6-46B0-4CE3-92FC-AA654CA91F35}"/>
                    </a:ext>
                  </a:extLst>
                </p14:cNvPr>
                <p14:cNvContentPartPr/>
                <p14:nvPr/>
              </p14:nvContentPartPr>
              <p14:xfrm>
                <a:off x="7820647" y="5663329"/>
                <a:ext cx="136800" cy="9000"/>
              </p14:xfrm>
            </p:contentPart>
          </mc:Choice>
          <mc:Fallback>
            <p:pic>
              <p:nvPicPr>
                <p:cNvPr id="4301" name="잉크 4300">
                  <a:extLst>
                    <a:ext uri="{FF2B5EF4-FFF2-40B4-BE49-F238E27FC236}">
                      <a16:creationId xmlns:a16="http://schemas.microsoft.com/office/drawing/2014/main" id="{5DA2E0F6-46B0-4CE3-92FC-AA654CA91F3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812007" y="5654329"/>
                  <a:ext cx="154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302" name="잉크 4301">
                  <a:extLst>
                    <a:ext uri="{FF2B5EF4-FFF2-40B4-BE49-F238E27FC236}">
                      <a16:creationId xmlns:a16="http://schemas.microsoft.com/office/drawing/2014/main" id="{503796E4-31BC-45DB-9E3C-D35E9D2B753C}"/>
                    </a:ext>
                  </a:extLst>
                </p14:cNvPr>
                <p14:cNvContentPartPr/>
                <p14:nvPr/>
              </p14:nvContentPartPr>
              <p14:xfrm>
                <a:off x="7864927" y="5732449"/>
                <a:ext cx="240480" cy="87840"/>
              </p14:xfrm>
            </p:contentPart>
          </mc:Choice>
          <mc:Fallback>
            <p:pic>
              <p:nvPicPr>
                <p:cNvPr id="4302" name="잉크 4301">
                  <a:extLst>
                    <a:ext uri="{FF2B5EF4-FFF2-40B4-BE49-F238E27FC236}">
                      <a16:creationId xmlns:a16="http://schemas.microsoft.com/office/drawing/2014/main" id="{503796E4-31BC-45DB-9E3C-D35E9D2B753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855927" y="5723449"/>
                  <a:ext cx="25812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3" name="그룹 4312">
            <a:extLst>
              <a:ext uri="{FF2B5EF4-FFF2-40B4-BE49-F238E27FC236}">
                <a16:creationId xmlns:a16="http://schemas.microsoft.com/office/drawing/2014/main" id="{CDBBB9C4-A50F-4D84-8736-188FD7FD477F}"/>
              </a:ext>
            </a:extLst>
          </p:cNvPr>
          <p:cNvGrpSpPr/>
          <p:nvPr/>
        </p:nvGrpSpPr>
        <p:grpSpPr>
          <a:xfrm>
            <a:off x="168487" y="3971689"/>
            <a:ext cx="538920" cy="1708200"/>
            <a:chOff x="168487" y="3971689"/>
            <a:chExt cx="538920" cy="17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305" name="잉크 4304">
                  <a:extLst>
                    <a:ext uri="{FF2B5EF4-FFF2-40B4-BE49-F238E27FC236}">
                      <a16:creationId xmlns:a16="http://schemas.microsoft.com/office/drawing/2014/main" id="{23663199-05BB-46C2-BC8A-389B561D08FC}"/>
                    </a:ext>
                  </a:extLst>
                </p14:cNvPr>
                <p14:cNvContentPartPr/>
                <p14:nvPr/>
              </p14:nvContentPartPr>
              <p14:xfrm>
                <a:off x="428047" y="3971689"/>
                <a:ext cx="279360" cy="237960"/>
              </p14:xfrm>
            </p:contentPart>
          </mc:Choice>
          <mc:Fallback>
            <p:pic>
              <p:nvPicPr>
                <p:cNvPr id="4305" name="잉크 4304">
                  <a:extLst>
                    <a:ext uri="{FF2B5EF4-FFF2-40B4-BE49-F238E27FC236}">
                      <a16:creationId xmlns:a16="http://schemas.microsoft.com/office/drawing/2014/main" id="{23663199-05BB-46C2-BC8A-389B561D08F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19047" y="3962689"/>
                  <a:ext cx="297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306" name="잉크 4305">
                  <a:extLst>
                    <a:ext uri="{FF2B5EF4-FFF2-40B4-BE49-F238E27FC236}">
                      <a16:creationId xmlns:a16="http://schemas.microsoft.com/office/drawing/2014/main" id="{0B9EF5E9-CD82-4041-90C8-B21DBD57E318}"/>
                    </a:ext>
                  </a:extLst>
                </p14:cNvPr>
                <p14:cNvContentPartPr/>
                <p14:nvPr/>
              </p14:nvContentPartPr>
              <p14:xfrm>
                <a:off x="345967" y="4737049"/>
                <a:ext cx="238680" cy="219960"/>
              </p14:xfrm>
            </p:contentPart>
          </mc:Choice>
          <mc:Fallback>
            <p:pic>
              <p:nvPicPr>
                <p:cNvPr id="4306" name="잉크 4305">
                  <a:extLst>
                    <a:ext uri="{FF2B5EF4-FFF2-40B4-BE49-F238E27FC236}">
                      <a16:creationId xmlns:a16="http://schemas.microsoft.com/office/drawing/2014/main" id="{0B9EF5E9-CD82-4041-90C8-B21DBD57E31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37327" y="4728409"/>
                  <a:ext cx="256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307" name="잉크 4306">
                  <a:extLst>
                    <a:ext uri="{FF2B5EF4-FFF2-40B4-BE49-F238E27FC236}">
                      <a16:creationId xmlns:a16="http://schemas.microsoft.com/office/drawing/2014/main" id="{498DEB60-CC13-4685-8971-13C3FEBC68AF}"/>
                    </a:ext>
                  </a:extLst>
                </p14:cNvPr>
                <p14:cNvContentPartPr/>
                <p14:nvPr/>
              </p14:nvContentPartPr>
              <p14:xfrm>
                <a:off x="397447" y="5468209"/>
                <a:ext cx="222840" cy="211680"/>
              </p14:xfrm>
            </p:contentPart>
          </mc:Choice>
          <mc:Fallback>
            <p:pic>
              <p:nvPicPr>
                <p:cNvPr id="4307" name="잉크 4306">
                  <a:extLst>
                    <a:ext uri="{FF2B5EF4-FFF2-40B4-BE49-F238E27FC236}">
                      <a16:creationId xmlns:a16="http://schemas.microsoft.com/office/drawing/2014/main" id="{498DEB60-CC13-4685-8971-13C3FEBC68A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88447" y="5459569"/>
                  <a:ext cx="240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308" name="잉크 4307">
                  <a:extLst>
                    <a:ext uri="{FF2B5EF4-FFF2-40B4-BE49-F238E27FC236}">
                      <a16:creationId xmlns:a16="http://schemas.microsoft.com/office/drawing/2014/main" id="{4DA8CCAF-A4F4-41A8-AB7A-2F58A0538122}"/>
                    </a:ext>
                  </a:extLst>
                </p14:cNvPr>
                <p14:cNvContentPartPr/>
                <p14:nvPr/>
              </p14:nvContentPartPr>
              <p14:xfrm>
                <a:off x="379087" y="5175169"/>
                <a:ext cx="210600" cy="213480"/>
              </p14:xfrm>
            </p:contentPart>
          </mc:Choice>
          <mc:Fallback>
            <p:pic>
              <p:nvPicPr>
                <p:cNvPr id="4308" name="잉크 4307">
                  <a:extLst>
                    <a:ext uri="{FF2B5EF4-FFF2-40B4-BE49-F238E27FC236}">
                      <a16:creationId xmlns:a16="http://schemas.microsoft.com/office/drawing/2014/main" id="{4DA8CCAF-A4F4-41A8-AB7A-2F58A053812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70447" y="5166169"/>
                  <a:ext cx="228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312" name="잉크 4311">
                  <a:extLst>
                    <a:ext uri="{FF2B5EF4-FFF2-40B4-BE49-F238E27FC236}">
                      <a16:creationId xmlns:a16="http://schemas.microsoft.com/office/drawing/2014/main" id="{00EACA22-28DC-4884-B736-6C8B8D70496F}"/>
                    </a:ext>
                  </a:extLst>
                </p14:cNvPr>
                <p14:cNvContentPartPr/>
                <p14:nvPr/>
              </p14:nvContentPartPr>
              <p14:xfrm>
                <a:off x="168487" y="4070329"/>
                <a:ext cx="232200" cy="1375200"/>
              </p14:xfrm>
            </p:contentPart>
          </mc:Choice>
          <mc:Fallback>
            <p:pic>
              <p:nvPicPr>
                <p:cNvPr id="4312" name="잉크 4311">
                  <a:extLst>
                    <a:ext uri="{FF2B5EF4-FFF2-40B4-BE49-F238E27FC236}">
                      <a16:creationId xmlns:a16="http://schemas.microsoft.com/office/drawing/2014/main" id="{00EACA22-28DC-4884-B736-6C8B8D70496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59487" y="4061329"/>
                  <a:ext cx="249840" cy="139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4314" name="잉크 4313">
                <a:extLst>
                  <a:ext uri="{FF2B5EF4-FFF2-40B4-BE49-F238E27FC236}">
                    <a16:creationId xmlns:a16="http://schemas.microsoft.com/office/drawing/2014/main" id="{41D7F8EB-F22B-4BB0-9490-F6B29922B72C}"/>
                  </a:ext>
                </a:extLst>
              </p14:cNvPr>
              <p14:cNvContentPartPr/>
              <p14:nvPr/>
            </p14:nvContentPartPr>
            <p14:xfrm>
              <a:off x="-1002233" y="4620049"/>
              <a:ext cx="140400" cy="187560"/>
            </p14:xfrm>
          </p:contentPart>
        </mc:Choice>
        <mc:Fallback>
          <p:pic>
            <p:nvPicPr>
              <p:cNvPr id="4314" name="잉크 4313">
                <a:extLst>
                  <a:ext uri="{FF2B5EF4-FFF2-40B4-BE49-F238E27FC236}">
                    <a16:creationId xmlns:a16="http://schemas.microsoft.com/office/drawing/2014/main" id="{41D7F8EB-F22B-4BB0-9490-F6B29922B72C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-1011233" y="4611049"/>
                <a:ext cx="158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4315" name="잉크 4314">
                <a:extLst>
                  <a:ext uri="{FF2B5EF4-FFF2-40B4-BE49-F238E27FC236}">
                    <a16:creationId xmlns:a16="http://schemas.microsoft.com/office/drawing/2014/main" id="{BC9958E3-D255-4106-8404-A972632396B4}"/>
                  </a:ext>
                </a:extLst>
              </p14:cNvPr>
              <p14:cNvContentPartPr/>
              <p14:nvPr/>
            </p14:nvContentPartPr>
            <p14:xfrm>
              <a:off x="-835553" y="4558489"/>
              <a:ext cx="52920" cy="209520"/>
            </p14:xfrm>
          </p:contentPart>
        </mc:Choice>
        <mc:Fallback>
          <p:pic>
            <p:nvPicPr>
              <p:cNvPr id="4315" name="잉크 4314">
                <a:extLst>
                  <a:ext uri="{FF2B5EF4-FFF2-40B4-BE49-F238E27FC236}">
                    <a16:creationId xmlns:a16="http://schemas.microsoft.com/office/drawing/2014/main" id="{BC9958E3-D255-4106-8404-A972632396B4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-844193" y="4549849"/>
                <a:ext cx="70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4316" name="잉크 4315">
                <a:extLst>
                  <a:ext uri="{FF2B5EF4-FFF2-40B4-BE49-F238E27FC236}">
                    <a16:creationId xmlns:a16="http://schemas.microsoft.com/office/drawing/2014/main" id="{3DA69272-F8F6-44C6-8FCE-1313C33B3B08}"/>
                  </a:ext>
                </a:extLst>
              </p14:cNvPr>
              <p14:cNvContentPartPr/>
              <p14:nvPr/>
            </p14:nvContentPartPr>
            <p14:xfrm>
              <a:off x="-825833" y="4517809"/>
              <a:ext cx="229320" cy="185400"/>
            </p14:xfrm>
          </p:contentPart>
        </mc:Choice>
        <mc:Fallback>
          <p:pic>
            <p:nvPicPr>
              <p:cNvPr id="4316" name="잉크 4315">
                <a:extLst>
                  <a:ext uri="{FF2B5EF4-FFF2-40B4-BE49-F238E27FC236}">
                    <a16:creationId xmlns:a16="http://schemas.microsoft.com/office/drawing/2014/main" id="{3DA69272-F8F6-44C6-8FCE-1313C33B3B08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-834833" y="4509169"/>
                <a:ext cx="246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4317" name="잉크 4316">
                <a:extLst>
                  <a:ext uri="{FF2B5EF4-FFF2-40B4-BE49-F238E27FC236}">
                    <a16:creationId xmlns:a16="http://schemas.microsoft.com/office/drawing/2014/main" id="{45F62F01-E19C-42BA-B983-A4C092ADEB0F}"/>
                  </a:ext>
                </a:extLst>
              </p14:cNvPr>
              <p14:cNvContentPartPr/>
              <p14:nvPr/>
            </p14:nvContentPartPr>
            <p14:xfrm>
              <a:off x="-698753" y="4441489"/>
              <a:ext cx="155520" cy="349920"/>
            </p14:xfrm>
          </p:contentPart>
        </mc:Choice>
        <mc:Fallback>
          <p:pic>
            <p:nvPicPr>
              <p:cNvPr id="4317" name="잉크 4316">
                <a:extLst>
                  <a:ext uri="{FF2B5EF4-FFF2-40B4-BE49-F238E27FC236}">
                    <a16:creationId xmlns:a16="http://schemas.microsoft.com/office/drawing/2014/main" id="{45F62F01-E19C-42BA-B983-A4C092ADEB0F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-707393" y="4432849"/>
                <a:ext cx="1731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4318" name="잉크 4317">
                <a:extLst>
                  <a:ext uri="{FF2B5EF4-FFF2-40B4-BE49-F238E27FC236}">
                    <a16:creationId xmlns:a16="http://schemas.microsoft.com/office/drawing/2014/main" id="{30D904C3-1FB4-4926-83FA-08A8040A4812}"/>
                  </a:ext>
                </a:extLst>
              </p14:cNvPr>
              <p14:cNvContentPartPr/>
              <p14:nvPr/>
            </p14:nvContentPartPr>
            <p14:xfrm>
              <a:off x="-609833" y="4446529"/>
              <a:ext cx="160200" cy="174240"/>
            </p14:xfrm>
          </p:contentPart>
        </mc:Choice>
        <mc:Fallback>
          <p:pic>
            <p:nvPicPr>
              <p:cNvPr id="4318" name="잉크 4317">
                <a:extLst>
                  <a:ext uri="{FF2B5EF4-FFF2-40B4-BE49-F238E27FC236}">
                    <a16:creationId xmlns:a16="http://schemas.microsoft.com/office/drawing/2014/main" id="{30D904C3-1FB4-4926-83FA-08A8040A481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-618833" y="4437529"/>
                <a:ext cx="177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4319" name="잉크 4318">
                <a:extLst>
                  <a:ext uri="{FF2B5EF4-FFF2-40B4-BE49-F238E27FC236}">
                    <a16:creationId xmlns:a16="http://schemas.microsoft.com/office/drawing/2014/main" id="{B9980FD8-14E8-4AD1-9478-2B1B5F054DE7}"/>
                  </a:ext>
                </a:extLst>
              </p14:cNvPr>
              <p14:cNvContentPartPr/>
              <p14:nvPr/>
            </p14:nvContentPartPr>
            <p14:xfrm>
              <a:off x="-456473" y="4461649"/>
              <a:ext cx="113760" cy="116640"/>
            </p14:xfrm>
          </p:contentPart>
        </mc:Choice>
        <mc:Fallback>
          <p:pic>
            <p:nvPicPr>
              <p:cNvPr id="4319" name="잉크 4318">
                <a:extLst>
                  <a:ext uri="{FF2B5EF4-FFF2-40B4-BE49-F238E27FC236}">
                    <a16:creationId xmlns:a16="http://schemas.microsoft.com/office/drawing/2014/main" id="{B9980FD8-14E8-4AD1-9478-2B1B5F054DE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-465113" y="4453009"/>
                <a:ext cx="131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4320" name="잉크 4319">
                <a:extLst>
                  <a:ext uri="{FF2B5EF4-FFF2-40B4-BE49-F238E27FC236}">
                    <a16:creationId xmlns:a16="http://schemas.microsoft.com/office/drawing/2014/main" id="{0FE006CA-10EC-4B9B-A3D7-FB78144F19CE}"/>
                  </a:ext>
                </a:extLst>
              </p14:cNvPr>
              <p14:cNvContentPartPr/>
              <p14:nvPr/>
            </p14:nvContentPartPr>
            <p14:xfrm>
              <a:off x="-457193" y="4627249"/>
              <a:ext cx="183240" cy="51480"/>
            </p14:xfrm>
          </p:contentPart>
        </mc:Choice>
        <mc:Fallback>
          <p:pic>
            <p:nvPicPr>
              <p:cNvPr id="4320" name="잉크 4319">
                <a:extLst>
                  <a:ext uri="{FF2B5EF4-FFF2-40B4-BE49-F238E27FC236}">
                    <a16:creationId xmlns:a16="http://schemas.microsoft.com/office/drawing/2014/main" id="{0FE006CA-10EC-4B9B-A3D7-FB78144F19CE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-465833" y="4618609"/>
                <a:ext cx="2008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4321" name="잉크 4320">
                <a:extLst>
                  <a:ext uri="{FF2B5EF4-FFF2-40B4-BE49-F238E27FC236}">
                    <a16:creationId xmlns:a16="http://schemas.microsoft.com/office/drawing/2014/main" id="{01F73198-9F7B-4BD7-BBB7-C54E508EEE8B}"/>
                  </a:ext>
                </a:extLst>
              </p14:cNvPr>
              <p14:cNvContentPartPr/>
              <p14:nvPr/>
            </p14:nvContentPartPr>
            <p14:xfrm>
              <a:off x="-618113" y="4995169"/>
              <a:ext cx="231120" cy="131400"/>
            </p14:xfrm>
          </p:contentPart>
        </mc:Choice>
        <mc:Fallback>
          <p:pic>
            <p:nvPicPr>
              <p:cNvPr id="4321" name="잉크 4320">
                <a:extLst>
                  <a:ext uri="{FF2B5EF4-FFF2-40B4-BE49-F238E27FC236}">
                    <a16:creationId xmlns:a16="http://schemas.microsoft.com/office/drawing/2014/main" id="{01F73198-9F7B-4BD7-BBB7-C54E508EEE8B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-626753" y="4986169"/>
                <a:ext cx="248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4322" name="잉크 4321">
                <a:extLst>
                  <a:ext uri="{FF2B5EF4-FFF2-40B4-BE49-F238E27FC236}">
                    <a16:creationId xmlns:a16="http://schemas.microsoft.com/office/drawing/2014/main" id="{C1960DF0-1A5E-4B8A-9620-075D220E29B1}"/>
                  </a:ext>
                </a:extLst>
              </p14:cNvPr>
              <p14:cNvContentPartPr/>
              <p14:nvPr/>
            </p14:nvContentPartPr>
            <p14:xfrm>
              <a:off x="-502193" y="5172649"/>
              <a:ext cx="135720" cy="95400"/>
            </p14:xfrm>
          </p:contentPart>
        </mc:Choice>
        <mc:Fallback>
          <p:pic>
            <p:nvPicPr>
              <p:cNvPr id="4322" name="잉크 4321">
                <a:extLst>
                  <a:ext uri="{FF2B5EF4-FFF2-40B4-BE49-F238E27FC236}">
                    <a16:creationId xmlns:a16="http://schemas.microsoft.com/office/drawing/2014/main" id="{C1960DF0-1A5E-4B8A-9620-075D220E29B1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-511193" y="5163649"/>
                <a:ext cx="1533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4323" name="잉크 4322">
                <a:extLst>
                  <a:ext uri="{FF2B5EF4-FFF2-40B4-BE49-F238E27FC236}">
                    <a16:creationId xmlns:a16="http://schemas.microsoft.com/office/drawing/2014/main" id="{01F00FB8-ECFF-4428-BBD2-3D7BBD88A85E}"/>
                  </a:ext>
                </a:extLst>
              </p14:cNvPr>
              <p14:cNvContentPartPr/>
              <p14:nvPr/>
            </p14:nvContentPartPr>
            <p14:xfrm>
              <a:off x="-441353" y="5278129"/>
              <a:ext cx="99720" cy="114480"/>
            </p14:xfrm>
          </p:contentPart>
        </mc:Choice>
        <mc:Fallback>
          <p:pic>
            <p:nvPicPr>
              <p:cNvPr id="4323" name="잉크 4322">
                <a:extLst>
                  <a:ext uri="{FF2B5EF4-FFF2-40B4-BE49-F238E27FC236}">
                    <a16:creationId xmlns:a16="http://schemas.microsoft.com/office/drawing/2014/main" id="{01F00FB8-ECFF-4428-BBD2-3D7BBD88A85E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-449993" y="5269489"/>
                <a:ext cx="117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4324" name="잉크 4323">
                <a:extLst>
                  <a:ext uri="{FF2B5EF4-FFF2-40B4-BE49-F238E27FC236}">
                    <a16:creationId xmlns:a16="http://schemas.microsoft.com/office/drawing/2014/main" id="{0375C132-9CFD-405B-8A6C-BC2B59E4DB3E}"/>
                  </a:ext>
                </a:extLst>
              </p14:cNvPr>
              <p14:cNvContentPartPr/>
              <p14:nvPr/>
            </p14:nvContentPartPr>
            <p14:xfrm>
              <a:off x="-337673" y="4963129"/>
              <a:ext cx="219600" cy="301320"/>
            </p14:xfrm>
          </p:contentPart>
        </mc:Choice>
        <mc:Fallback>
          <p:pic>
            <p:nvPicPr>
              <p:cNvPr id="4324" name="잉크 4323">
                <a:extLst>
                  <a:ext uri="{FF2B5EF4-FFF2-40B4-BE49-F238E27FC236}">
                    <a16:creationId xmlns:a16="http://schemas.microsoft.com/office/drawing/2014/main" id="{0375C132-9CFD-405B-8A6C-BC2B59E4DB3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-346313" y="4954489"/>
                <a:ext cx="237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4325" name="잉크 4324">
                <a:extLst>
                  <a:ext uri="{FF2B5EF4-FFF2-40B4-BE49-F238E27FC236}">
                    <a16:creationId xmlns:a16="http://schemas.microsoft.com/office/drawing/2014/main" id="{38EE86E1-EC9D-478D-BD43-6EAC2A68D866}"/>
                  </a:ext>
                </a:extLst>
              </p14:cNvPr>
              <p14:cNvContentPartPr/>
              <p14:nvPr/>
            </p14:nvContentPartPr>
            <p14:xfrm>
              <a:off x="-21233" y="5185609"/>
              <a:ext cx="10800" cy="47160"/>
            </p14:xfrm>
          </p:contentPart>
        </mc:Choice>
        <mc:Fallback>
          <p:pic>
            <p:nvPicPr>
              <p:cNvPr id="4325" name="잉크 4324">
                <a:extLst>
                  <a:ext uri="{FF2B5EF4-FFF2-40B4-BE49-F238E27FC236}">
                    <a16:creationId xmlns:a16="http://schemas.microsoft.com/office/drawing/2014/main" id="{38EE86E1-EC9D-478D-BD43-6EAC2A68D86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-30233" y="5176609"/>
                <a:ext cx="284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4326" name="잉크 4325">
                <a:extLst>
                  <a:ext uri="{FF2B5EF4-FFF2-40B4-BE49-F238E27FC236}">
                    <a16:creationId xmlns:a16="http://schemas.microsoft.com/office/drawing/2014/main" id="{26B3A8DF-735F-416E-89C7-0565172175CC}"/>
                  </a:ext>
                </a:extLst>
              </p14:cNvPr>
              <p14:cNvContentPartPr/>
              <p14:nvPr/>
            </p14:nvContentPartPr>
            <p14:xfrm>
              <a:off x="1344967" y="1975129"/>
              <a:ext cx="252360" cy="470880"/>
            </p14:xfrm>
          </p:contentPart>
        </mc:Choice>
        <mc:Fallback>
          <p:pic>
            <p:nvPicPr>
              <p:cNvPr id="4326" name="잉크 4325">
                <a:extLst>
                  <a:ext uri="{FF2B5EF4-FFF2-40B4-BE49-F238E27FC236}">
                    <a16:creationId xmlns:a16="http://schemas.microsoft.com/office/drawing/2014/main" id="{26B3A8DF-735F-416E-89C7-0565172175CC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336327" y="1966129"/>
                <a:ext cx="2700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4327" name="잉크 4326">
                <a:extLst>
                  <a:ext uri="{FF2B5EF4-FFF2-40B4-BE49-F238E27FC236}">
                    <a16:creationId xmlns:a16="http://schemas.microsoft.com/office/drawing/2014/main" id="{7595FAFD-0606-4B86-A8C7-7EF34BD554B2}"/>
                  </a:ext>
                </a:extLst>
              </p14:cNvPr>
              <p14:cNvContentPartPr/>
              <p14:nvPr/>
            </p14:nvContentPartPr>
            <p14:xfrm>
              <a:off x="1461247" y="1920769"/>
              <a:ext cx="152280" cy="160560"/>
            </p14:xfrm>
          </p:contentPart>
        </mc:Choice>
        <mc:Fallback>
          <p:pic>
            <p:nvPicPr>
              <p:cNvPr id="4327" name="잉크 4326">
                <a:extLst>
                  <a:ext uri="{FF2B5EF4-FFF2-40B4-BE49-F238E27FC236}">
                    <a16:creationId xmlns:a16="http://schemas.microsoft.com/office/drawing/2014/main" id="{7595FAFD-0606-4B86-A8C7-7EF34BD554B2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452607" y="1912129"/>
                <a:ext cx="169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4328" name="잉크 4327">
                <a:extLst>
                  <a:ext uri="{FF2B5EF4-FFF2-40B4-BE49-F238E27FC236}">
                    <a16:creationId xmlns:a16="http://schemas.microsoft.com/office/drawing/2014/main" id="{3950FA45-D832-4EE2-8CF0-08E361F5D529}"/>
                  </a:ext>
                </a:extLst>
              </p14:cNvPr>
              <p14:cNvContentPartPr/>
              <p14:nvPr/>
            </p14:nvContentPartPr>
            <p14:xfrm>
              <a:off x="1531447" y="1548169"/>
              <a:ext cx="169560" cy="218160"/>
            </p14:xfrm>
          </p:contentPart>
        </mc:Choice>
        <mc:Fallback>
          <p:pic>
            <p:nvPicPr>
              <p:cNvPr id="4328" name="잉크 4327">
                <a:extLst>
                  <a:ext uri="{FF2B5EF4-FFF2-40B4-BE49-F238E27FC236}">
                    <a16:creationId xmlns:a16="http://schemas.microsoft.com/office/drawing/2014/main" id="{3950FA45-D832-4EE2-8CF0-08E361F5D529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522807" y="1539169"/>
                <a:ext cx="187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4329" name="잉크 4328">
                <a:extLst>
                  <a:ext uri="{FF2B5EF4-FFF2-40B4-BE49-F238E27FC236}">
                    <a16:creationId xmlns:a16="http://schemas.microsoft.com/office/drawing/2014/main" id="{DF98E546-1004-4A63-AEF6-5695DFFB458B}"/>
                  </a:ext>
                </a:extLst>
              </p14:cNvPr>
              <p14:cNvContentPartPr/>
              <p14:nvPr/>
            </p14:nvContentPartPr>
            <p14:xfrm>
              <a:off x="1700287" y="1542409"/>
              <a:ext cx="127440" cy="166680"/>
            </p14:xfrm>
          </p:contentPart>
        </mc:Choice>
        <mc:Fallback>
          <p:pic>
            <p:nvPicPr>
              <p:cNvPr id="4329" name="잉크 4328">
                <a:extLst>
                  <a:ext uri="{FF2B5EF4-FFF2-40B4-BE49-F238E27FC236}">
                    <a16:creationId xmlns:a16="http://schemas.microsoft.com/office/drawing/2014/main" id="{DF98E546-1004-4A63-AEF6-5695DFFB458B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691647" y="1533769"/>
                <a:ext cx="145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4330" name="잉크 4329">
                <a:extLst>
                  <a:ext uri="{FF2B5EF4-FFF2-40B4-BE49-F238E27FC236}">
                    <a16:creationId xmlns:a16="http://schemas.microsoft.com/office/drawing/2014/main" id="{9F55A1C8-5F29-4EDB-B728-19E8BE68C96A}"/>
                  </a:ext>
                </a:extLst>
              </p14:cNvPr>
              <p14:cNvContentPartPr/>
              <p14:nvPr/>
            </p14:nvContentPartPr>
            <p14:xfrm>
              <a:off x="1731247" y="1568689"/>
              <a:ext cx="96480" cy="56880"/>
            </p14:xfrm>
          </p:contentPart>
        </mc:Choice>
        <mc:Fallback>
          <p:pic>
            <p:nvPicPr>
              <p:cNvPr id="4330" name="잉크 4329">
                <a:extLst>
                  <a:ext uri="{FF2B5EF4-FFF2-40B4-BE49-F238E27FC236}">
                    <a16:creationId xmlns:a16="http://schemas.microsoft.com/office/drawing/2014/main" id="{9F55A1C8-5F29-4EDB-B728-19E8BE68C96A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722607" y="1560049"/>
                <a:ext cx="1141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4331" name="잉크 4330">
                <a:extLst>
                  <a:ext uri="{FF2B5EF4-FFF2-40B4-BE49-F238E27FC236}">
                    <a16:creationId xmlns:a16="http://schemas.microsoft.com/office/drawing/2014/main" id="{E8601D6F-D2F0-4FE4-87B8-2F1BACADC92C}"/>
                  </a:ext>
                </a:extLst>
              </p14:cNvPr>
              <p14:cNvContentPartPr/>
              <p14:nvPr/>
            </p14:nvContentPartPr>
            <p14:xfrm>
              <a:off x="1801807" y="1516849"/>
              <a:ext cx="39600" cy="189720"/>
            </p14:xfrm>
          </p:contentPart>
        </mc:Choice>
        <mc:Fallback>
          <p:pic>
            <p:nvPicPr>
              <p:cNvPr id="4331" name="잉크 4330">
                <a:extLst>
                  <a:ext uri="{FF2B5EF4-FFF2-40B4-BE49-F238E27FC236}">
                    <a16:creationId xmlns:a16="http://schemas.microsoft.com/office/drawing/2014/main" id="{E8601D6F-D2F0-4FE4-87B8-2F1BACADC92C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793167" y="1508209"/>
                <a:ext cx="57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4332" name="잉크 4331">
                <a:extLst>
                  <a:ext uri="{FF2B5EF4-FFF2-40B4-BE49-F238E27FC236}">
                    <a16:creationId xmlns:a16="http://schemas.microsoft.com/office/drawing/2014/main" id="{1F9F37C0-A698-4CB4-AFE4-AC54CE9F91C8}"/>
                  </a:ext>
                </a:extLst>
              </p14:cNvPr>
              <p14:cNvContentPartPr/>
              <p14:nvPr/>
            </p14:nvContentPartPr>
            <p14:xfrm>
              <a:off x="1857247" y="1466809"/>
              <a:ext cx="167400" cy="277920"/>
            </p14:xfrm>
          </p:contentPart>
        </mc:Choice>
        <mc:Fallback>
          <p:pic>
            <p:nvPicPr>
              <p:cNvPr id="4332" name="잉크 4331">
                <a:extLst>
                  <a:ext uri="{FF2B5EF4-FFF2-40B4-BE49-F238E27FC236}">
                    <a16:creationId xmlns:a16="http://schemas.microsoft.com/office/drawing/2014/main" id="{1F9F37C0-A698-4CB4-AFE4-AC54CE9F91C8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848607" y="1458169"/>
                <a:ext cx="185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4333" name="잉크 4332">
                <a:extLst>
                  <a:ext uri="{FF2B5EF4-FFF2-40B4-BE49-F238E27FC236}">
                    <a16:creationId xmlns:a16="http://schemas.microsoft.com/office/drawing/2014/main" id="{888709E0-C4D6-4CF9-B829-10133A931E5E}"/>
                  </a:ext>
                </a:extLst>
              </p14:cNvPr>
              <p14:cNvContentPartPr/>
              <p14:nvPr/>
            </p14:nvContentPartPr>
            <p14:xfrm>
              <a:off x="2031847" y="1471849"/>
              <a:ext cx="83520" cy="118800"/>
            </p14:xfrm>
          </p:contentPart>
        </mc:Choice>
        <mc:Fallback>
          <p:pic>
            <p:nvPicPr>
              <p:cNvPr id="4333" name="잉크 4332">
                <a:extLst>
                  <a:ext uri="{FF2B5EF4-FFF2-40B4-BE49-F238E27FC236}">
                    <a16:creationId xmlns:a16="http://schemas.microsoft.com/office/drawing/2014/main" id="{888709E0-C4D6-4CF9-B829-10133A931E5E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023207" y="1462849"/>
                <a:ext cx="101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4334" name="잉크 4333">
                <a:extLst>
                  <a:ext uri="{FF2B5EF4-FFF2-40B4-BE49-F238E27FC236}">
                    <a16:creationId xmlns:a16="http://schemas.microsoft.com/office/drawing/2014/main" id="{61475A07-823C-4F2E-AB35-55CB80DA8223}"/>
                  </a:ext>
                </a:extLst>
              </p14:cNvPr>
              <p14:cNvContentPartPr/>
              <p14:nvPr/>
            </p14:nvContentPartPr>
            <p14:xfrm>
              <a:off x="2008447" y="1615489"/>
              <a:ext cx="138960" cy="88200"/>
            </p14:xfrm>
          </p:contentPart>
        </mc:Choice>
        <mc:Fallback>
          <p:pic>
            <p:nvPicPr>
              <p:cNvPr id="4334" name="잉크 4333">
                <a:extLst>
                  <a:ext uri="{FF2B5EF4-FFF2-40B4-BE49-F238E27FC236}">
                    <a16:creationId xmlns:a16="http://schemas.microsoft.com/office/drawing/2014/main" id="{61475A07-823C-4F2E-AB35-55CB80DA822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999447" y="1606849"/>
                <a:ext cx="156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4335" name="잉크 4334">
                <a:extLst>
                  <a:ext uri="{FF2B5EF4-FFF2-40B4-BE49-F238E27FC236}">
                    <a16:creationId xmlns:a16="http://schemas.microsoft.com/office/drawing/2014/main" id="{656DB60D-B805-4E7A-8064-8540AB0C5A9E}"/>
                  </a:ext>
                </a:extLst>
              </p14:cNvPr>
              <p14:cNvContentPartPr/>
              <p14:nvPr/>
            </p14:nvContentPartPr>
            <p14:xfrm>
              <a:off x="2155327" y="1482289"/>
              <a:ext cx="115920" cy="216360"/>
            </p14:xfrm>
          </p:contentPart>
        </mc:Choice>
        <mc:Fallback>
          <p:pic>
            <p:nvPicPr>
              <p:cNvPr id="4335" name="잉크 4334">
                <a:extLst>
                  <a:ext uri="{FF2B5EF4-FFF2-40B4-BE49-F238E27FC236}">
                    <a16:creationId xmlns:a16="http://schemas.microsoft.com/office/drawing/2014/main" id="{656DB60D-B805-4E7A-8064-8540AB0C5A9E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2146687" y="1473289"/>
                <a:ext cx="133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4336" name="잉크 4335">
                <a:extLst>
                  <a:ext uri="{FF2B5EF4-FFF2-40B4-BE49-F238E27FC236}">
                    <a16:creationId xmlns:a16="http://schemas.microsoft.com/office/drawing/2014/main" id="{143D49A9-85BF-44BB-B5E4-7A7F96C90201}"/>
                  </a:ext>
                </a:extLst>
              </p14:cNvPr>
              <p14:cNvContentPartPr/>
              <p14:nvPr/>
            </p14:nvContentPartPr>
            <p14:xfrm>
              <a:off x="2331367" y="1672369"/>
              <a:ext cx="5400" cy="31320"/>
            </p14:xfrm>
          </p:contentPart>
        </mc:Choice>
        <mc:Fallback>
          <p:pic>
            <p:nvPicPr>
              <p:cNvPr id="4336" name="잉크 4335">
                <a:extLst>
                  <a:ext uri="{FF2B5EF4-FFF2-40B4-BE49-F238E27FC236}">
                    <a16:creationId xmlns:a16="http://schemas.microsoft.com/office/drawing/2014/main" id="{143D49A9-85BF-44BB-B5E4-7A7F96C9020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2322727" y="1663369"/>
                <a:ext cx="23040" cy="4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link, symlink</a:t>
            </a:r>
            <a:endParaRPr lang="ko-KR" altLang="en-US"/>
          </a:p>
        </p:txBody>
      </p:sp>
      <p:sp>
        <p:nvSpPr>
          <p:cNvPr id="2253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지정한 파일에 대한 하드 링크</a:t>
            </a:r>
            <a:r>
              <a:rPr lang="en-US" altLang="ko-KR" dirty="0"/>
              <a:t>(link)</a:t>
            </a:r>
            <a:r>
              <a:rPr lang="ko-KR" altLang="en-US" dirty="0"/>
              <a:t>와 소프트 링크</a:t>
            </a:r>
            <a:r>
              <a:rPr lang="en-US" altLang="ko-KR" dirty="0"/>
              <a:t>(</a:t>
            </a:r>
            <a:r>
              <a:rPr lang="en-US" altLang="ko-KR" dirty="0" err="1"/>
              <a:t>symlink</a:t>
            </a:r>
            <a:r>
              <a:rPr lang="en-US" altLang="ko-KR" dirty="0"/>
              <a:t>)</a:t>
            </a:r>
            <a:r>
              <a:rPr lang="ko-KR" altLang="en-US" dirty="0"/>
              <a:t>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하드 링크는 지정한 파일에 새로운 이름을 하나 더 추가</a:t>
            </a:r>
            <a:endParaRPr lang="en-US" altLang="ko-KR" dirty="0"/>
          </a:p>
          <a:p>
            <a:pPr lvl="1"/>
            <a:r>
              <a:rPr lang="ko-KR" altLang="en-US" dirty="0"/>
              <a:t>소프트 링크는 </a:t>
            </a:r>
            <a:r>
              <a:rPr lang="en-US" altLang="ko-KR" dirty="0"/>
              <a:t>MS Windows</a:t>
            </a:r>
            <a:r>
              <a:rPr lang="ko-KR" altLang="en-US" dirty="0"/>
              <a:t>의 바로 가기 아이콘처럼 지정한 파일을 가리키는 새로운 특수한 파일 생성</a:t>
            </a:r>
          </a:p>
          <a:p>
            <a:endParaRPr lang="ko-KR" altLang="en-US" dirty="0"/>
          </a:p>
        </p:txBody>
      </p:sp>
      <p:sp>
        <p:nvSpPr>
          <p:cNvPr id="2253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B26A9C8-6AD6-4A47-8D27-475A2CE264A8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253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253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2EB68E5-D482-44A1-BFFA-3792C9832E38}" type="slidenum">
              <a:rPr lang="ko-KR" altLang="en-US" smtClean="0">
                <a:latin typeface="Comic Sans MS" pitchFamily="66" charset="0"/>
              </a:rPr>
              <a:pPr eaLnBrk="1" hangingPunct="1"/>
              <a:t>20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23863" y="2060575"/>
          <a:ext cx="8353425" cy="25654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link(const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symlink(const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oldpath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원본 파일의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하드 링크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소프트 링크의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C71F43A-DA11-4D0F-9B0C-61134C86F246}"/>
                  </a:ext>
                </a:extLst>
              </p14:cNvPr>
              <p14:cNvContentPartPr/>
              <p14:nvPr/>
            </p14:nvContentPartPr>
            <p14:xfrm>
              <a:off x="2772360" y="811440"/>
              <a:ext cx="4694040" cy="743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C71F43A-DA11-4D0F-9B0C-61134C86F2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000" y="802080"/>
                <a:ext cx="47127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C971DB8-8123-4989-879C-CED9EE42C33B}"/>
                  </a:ext>
                </a:extLst>
              </p14:cNvPr>
              <p14:cNvContentPartPr/>
              <p14:nvPr/>
            </p14:nvContentPartPr>
            <p14:xfrm>
              <a:off x="491760" y="3484800"/>
              <a:ext cx="5502600" cy="10746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C971DB8-8123-4989-879C-CED9EE42C3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400" y="3475440"/>
                <a:ext cx="552132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B995508-5B62-4A0C-AA4F-10A02C707243}"/>
                  </a:ext>
                </a:extLst>
              </p14:cNvPr>
              <p14:cNvContentPartPr/>
              <p14:nvPr/>
            </p14:nvContentPartPr>
            <p14:xfrm>
              <a:off x="1893960" y="2964240"/>
              <a:ext cx="4867920" cy="3027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B995508-5B62-4A0C-AA4F-10A02C707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4600" y="2954880"/>
                <a:ext cx="4886640" cy="304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link, symlink</a:t>
            </a:r>
            <a:endParaRPr lang="ko-KR" altLang="en-US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하드 링크와 소프트 링크의 비교</a:t>
            </a:r>
          </a:p>
          <a:p>
            <a:endParaRPr lang="ko-KR" altLang="en-US"/>
          </a:p>
        </p:txBody>
      </p:sp>
      <p:sp>
        <p:nvSpPr>
          <p:cNvPr id="2355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36BC63F-ECED-423E-8DD6-A215DE9AF30A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355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35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4D66015-23B5-43AD-8891-7A7E21B1EE37}" type="slidenum">
              <a:rPr lang="ko-KR" altLang="en-US" smtClean="0">
                <a:latin typeface="Comic Sans MS" pitchFamily="66" charset="0"/>
              </a:rPr>
              <a:pPr eaLnBrk="1" hangingPunct="1"/>
              <a:t>21</a:t>
            </a:fld>
            <a:endParaRPr lang="en-US" altLang="ko-KR">
              <a:latin typeface="Comic Sans MS" pitchFamily="66" charset="0"/>
            </a:endParaRPr>
          </a:p>
        </p:txBody>
      </p:sp>
      <p:pic>
        <p:nvPicPr>
          <p:cNvPr id="23559" name="Picture 4" descr="그림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4514"/>
          <a:stretch>
            <a:fillRect/>
          </a:stretch>
        </p:blipFill>
        <p:spPr bwMode="auto">
          <a:xfrm>
            <a:off x="608013" y="1700213"/>
            <a:ext cx="7920037" cy="42354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881DFE0-9A33-466A-ABBF-FF2BB43A57CC}"/>
                  </a:ext>
                </a:extLst>
              </p14:cNvPr>
              <p14:cNvContentPartPr/>
              <p14:nvPr/>
            </p14:nvContentPartPr>
            <p14:xfrm>
              <a:off x="2107800" y="2003760"/>
              <a:ext cx="6025320" cy="3064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881DFE0-9A33-466A-ABBF-FF2BB43A57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440" y="1994400"/>
                <a:ext cx="6044040" cy="30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DAC3DC4-4297-4063-B342-4815C8EAA3C2}"/>
                  </a:ext>
                </a:extLst>
              </p14:cNvPr>
              <p14:cNvContentPartPr/>
              <p14:nvPr/>
            </p14:nvContentPartPr>
            <p14:xfrm>
              <a:off x="153720" y="271080"/>
              <a:ext cx="8382240" cy="6086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DAC3DC4-4297-4063-B342-4815C8EAA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60" y="261720"/>
                <a:ext cx="8400960" cy="610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15097AF-905B-44EC-A616-1B7EF60D3166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962ECF7-A7DD-4605-B4EE-856B201B6D7A}" type="slidenum">
              <a:rPr lang="ko-KR" altLang="en-US" smtClean="0">
                <a:latin typeface="Comic Sans MS" pitchFamily="66" charset="0"/>
              </a:rPr>
              <a:pPr eaLnBrk="1" hangingPunct="1"/>
              <a:t>22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95288" y="468313"/>
            <a:ext cx="72739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예제 프로그램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ex04-07.c */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#include &lt;unistd.h&gt; </a:t>
            </a: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int main(int argc, char *argv[])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{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if(link(argv[1], argv[2]))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        printf("hard-link failed\n");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} 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96875" y="3195638"/>
            <a:ext cx="72723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예제 프로그램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ex04-08.c */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#include &lt;unistd.h&gt; </a:t>
            </a: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main(int argc, char *argv[])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{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if(symlink(argv[1], argv[2]))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        printf("soft-link failed\n");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}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6170985-BD0B-42E3-B03D-85DC23F9030B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560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F375B03-EBE8-4342-BD19-BC960923BE0B}" type="slidenum">
              <a:rPr lang="ko-KR" altLang="en-US" smtClean="0">
                <a:latin typeface="Comic Sans MS" pitchFamily="66" charset="0"/>
              </a:rPr>
              <a:pPr eaLnBrk="1" hangingPunct="1"/>
              <a:t>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23850" y="1747630"/>
            <a:ext cx="8496300" cy="280076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chap03]# ./ex04-07 test1.txt test1.hard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chap03]# ./ex04-08 test1.txt test1.soft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chap03]#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-l test1.*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-r--r--. 2 lp100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5 Mar 24 00:07 test1.hard</a:t>
            </a:r>
          </a:p>
          <a:p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lrwxrwxrwx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 1 root 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 9 Mar 24 00:33 test1.soft -&gt; test1.txt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-r--r--. 2 lp100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5 Mar 24 00:07 test1.txt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chap03]#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il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test1.*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261743 -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-r--r--. 2 lp100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5 Mar 24 00:07 test1.hard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261749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lrwxrwxrwx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 1 root 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 9 Mar 24 00:33 test1.soft -&gt; test1.txt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261743 -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-r--r--. 2 lp100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5 Mar 24 00:07 test1.txt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chap03]#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readlink</a:t>
            </a:r>
            <a:endParaRPr lang="ko-KR" altLang="en-US"/>
          </a:p>
        </p:txBody>
      </p:sp>
      <p:sp>
        <p:nvSpPr>
          <p:cNvPr id="26627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소프트 링크 파일의 실제 내용을 읽어옴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소프트 링크는 원본 파일의 경로 이름을 저장하고 있고</a:t>
            </a:r>
            <a:r>
              <a:rPr lang="en-US" altLang="ko-KR"/>
              <a:t>, readlink</a:t>
            </a:r>
            <a:r>
              <a:rPr lang="ko-KR" altLang="en-US"/>
              <a:t>는 이 경로 이름을 읽어옴</a:t>
            </a:r>
          </a:p>
        </p:txBody>
      </p:sp>
      <p:sp>
        <p:nvSpPr>
          <p:cNvPr id="2662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697D59F-3E6D-4FAC-9777-1BB1DAE6A2A9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662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66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657AF28-44A6-41CC-947C-A10E2F6F7570}" type="slidenum">
              <a:rPr lang="ko-KR" altLang="en-US" smtClean="0">
                <a:latin typeface="Comic Sans MS" pitchFamily="66" charset="0"/>
              </a:rPr>
              <a:pPr eaLnBrk="1" hangingPunct="1"/>
              <a:t>24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700213"/>
          <a:ext cx="8353425" cy="2900363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readlink(const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size_t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bufsize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소프트 링크에 대한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소프트 링크의 실제 내용을 담을 공간이다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크기이다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읽기가 성공하면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저장한 바이트 수를 반환하며 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62BDD6B-8F10-49A0-BFA9-39DCD750F67A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765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2FFD629-1403-49D7-B36F-28D31BB54AB9}" type="slidenum">
              <a:rPr lang="ko-KR" altLang="en-US" smtClean="0">
                <a:latin typeface="Comic Sans MS" pitchFamily="66" charset="0"/>
              </a:rPr>
              <a:pPr eaLnBrk="1" hangingPunct="1"/>
              <a:t>25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11188" y="460752"/>
            <a:ext cx="79216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01 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main()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06         char buffer[1024];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07        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08        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readlink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("test1.soft”, buffer, 1024);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09         write(1, buffer,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 }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38175" y="4087404"/>
            <a:ext cx="7921625" cy="188359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chap03]$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-l test1.*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-r--r--. 2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5 Mar 24 00:07 test1.hard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lrwxrwxrwx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1 root 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 9 Mar 24 00:33 test1.soft -&gt; test1.txt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-r--r--. 2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5 Mar 24 00:07 test1.txt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chap03]$ ./ex04-09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test1.txt[lp100@localhost chap03]$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rename</a:t>
            </a:r>
            <a:endParaRPr lang="ko-KR" altLang="en-US"/>
          </a:p>
        </p:txBody>
      </p:sp>
      <p:sp>
        <p:nvSpPr>
          <p:cNvPr id="28675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지정한 경로의 파일 이름을 새로운 이름으로 변경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oldpath</a:t>
            </a:r>
            <a:r>
              <a:rPr lang="ko-KR" altLang="en-US"/>
              <a:t>와 </a:t>
            </a:r>
            <a:r>
              <a:rPr lang="en-US" altLang="ko-KR"/>
              <a:t>newpath</a:t>
            </a:r>
            <a:r>
              <a:rPr lang="ko-KR" altLang="en-US"/>
              <a:t>가 동일하게 지정될 경우 성공으로 간주</a:t>
            </a:r>
            <a:endParaRPr lang="en-US" altLang="ko-KR"/>
          </a:p>
          <a:p>
            <a:pPr lvl="1"/>
            <a:r>
              <a:rPr lang="en-US" altLang="ko-KR"/>
              <a:t>newpath</a:t>
            </a:r>
            <a:r>
              <a:rPr lang="ko-KR" altLang="en-US"/>
              <a:t>로 지정한 파일이 이미 존재할 경우 이를 삭제한 후 변경</a:t>
            </a:r>
            <a:endParaRPr lang="en-US" altLang="ko-KR"/>
          </a:p>
          <a:p>
            <a:pPr lvl="1"/>
            <a:r>
              <a:rPr lang="en-US" altLang="ko-KR"/>
              <a:t>newpath</a:t>
            </a:r>
            <a:r>
              <a:rPr lang="ko-KR" altLang="en-US"/>
              <a:t>로 지정한 파일이 이미 존재하며 만약 이 파일이 디렉터리라면 디렉터리가 비어있으면 호출이 성공하고 비어있지 않으면 실패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867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990CD10-01A5-4CC7-9E03-7413AA03E3C3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867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86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E2B1EC7-52F4-48B8-9CAB-4C99BFF43F40}" type="slidenum">
              <a:rPr lang="ko-KR" altLang="en-US" smtClean="0">
                <a:latin typeface="Comic Sans MS" pitchFamily="66" charset="0"/>
              </a:rPr>
              <a:pPr eaLnBrk="1" hangingPunct="1"/>
              <a:t>26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711325"/>
          <a:ext cx="8353425" cy="22225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rename(const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oldpath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이름을 바꾸려는 파일의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새로운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3DF41CA-67D7-4B91-8E65-B1DF942F260B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68FC1A9-2BC1-4F17-9234-01428055E36A}" type="slidenum">
              <a:rPr lang="ko-KR" altLang="en-US" smtClean="0">
                <a:latin typeface="Comic Sans MS" pitchFamily="66" charset="0"/>
              </a:rPr>
              <a:pPr eaLnBrk="1" hangingPunct="1"/>
              <a:t>27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11188" y="1125538"/>
            <a:ext cx="4824412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01 #include &lt;stdio.h&gt; </a:t>
            </a:r>
            <a:br>
              <a:rPr lang="en-US" altLang="ko-KR">
                <a:latin typeface="맑은 고딕" pitchFamily="50" charset="-127"/>
                <a:ea typeface="맑은 고딕" pitchFamily="50" charset="-127"/>
              </a:rPr>
            </a:b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02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03 int main(int argc, char *argv[])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04 {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05     if(argc != 3)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06         exit(1);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07     if(rename(argv[1], argv[2]) == 0)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08         printf("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!\n");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09     else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10         printf("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실패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!\n");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11 }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4444663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[lp100@localhost chap03]$ ./ex04-10 test2.txt test2_.txt</a:t>
            </a:r>
          </a:p>
          <a:p>
            <a:r>
              <a:rPr lang="en-US" altLang="ko-KR" dirty="0"/>
              <a:t>..!</a:t>
            </a:r>
          </a:p>
          <a:p>
            <a:r>
              <a:rPr lang="en-US" altLang="ko-KR" dirty="0"/>
              <a:t>[lp100@localhost chap03]$ </a:t>
            </a:r>
            <a:r>
              <a:rPr lang="en-US" altLang="ko-KR" dirty="0" err="1"/>
              <a:t>ls</a:t>
            </a:r>
            <a:r>
              <a:rPr lang="en-US" altLang="ko-KR" dirty="0"/>
              <a:t> -l test2*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-r--r--. 1 lp100 </a:t>
            </a:r>
            <a:r>
              <a:rPr lang="en-US" altLang="ko-KR" dirty="0" err="1"/>
              <a:t>lp100</a:t>
            </a:r>
            <a:r>
              <a:rPr lang="en-US" altLang="ko-KR" dirty="0"/>
              <a:t> 5 Mar 24 00:08 test2_.txt</a:t>
            </a:r>
          </a:p>
          <a:p>
            <a:r>
              <a:rPr lang="en-US" altLang="ko-KR" dirty="0"/>
              <a:t>[lp100@localhost chap03]$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en-US"/>
              <a:t>stat, fstat</a:t>
            </a:r>
            <a:endParaRPr lang="ko-KR" altLang="en-US"/>
          </a:p>
        </p:txBody>
      </p:sp>
      <p:sp>
        <p:nvSpPr>
          <p:cNvPr id="30723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지정한 파일에 대한 상세한 정보를 읽어옴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지정한 파일의 아이노드 블록에 저장된 정보를 읽어냄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30724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95703E5-1FB0-4BD5-9FFE-D1391EB002EF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0725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07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6D826FE-4306-4830-8253-2AED259EB0C2}" type="slidenum">
              <a:rPr lang="ko-KR" altLang="en-US" smtClean="0">
                <a:latin typeface="Comic Sans MS" pitchFamily="66" charset="0"/>
              </a:rPr>
              <a:pPr eaLnBrk="1" hangingPunct="1"/>
              <a:t>28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665288"/>
          <a:ext cx="8353425" cy="363537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&lt;sys/stat.h&gt;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stat(const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filename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struct stat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fstat(int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struct stat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개방된 파일의 파일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정보를 담기 위한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 stat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타입 구조체의 포인터이다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견고딕" pitchFamily="18" charset="-127"/>
                <a:ea typeface="HY견고딕" pitchFamily="18" charset="-127"/>
              </a:rPr>
              <a:t> struct stat 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구조체</a:t>
            </a:r>
            <a:endParaRPr lang="ko-KR" altLang="en-US"/>
          </a:p>
        </p:txBody>
      </p:sp>
      <p:sp>
        <p:nvSpPr>
          <p:cNvPr id="31747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01B1866-615A-49A4-B023-87207961291D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1748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174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61D7D85-6605-4F98-9749-F41EFB81B007}" type="slidenum">
              <a:rPr lang="ko-KR" altLang="en-US" smtClean="0">
                <a:latin typeface="Comic Sans MS" pitchFamily="66" charset="0"/>
              </a:rPr>
              <a:pPr eaLnBrk="1" hangingPunct="1"/>
              <a:t>29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22033" y="1134204"/>
            <a:ext cx="7463838" cy="52722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stat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dev_t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st_dev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/* Device.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ino_t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st_ino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/* File serial number.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nlink_t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st_nlink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/* Link count.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mode_t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st_mode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/* File mode.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uid_t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st_uid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/* User ID of the file's owner.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gid_t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st_gid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/* Group ID of the file's group.*/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dev_t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st_rdev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 /* Device number, if device.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off_t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st_size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     /* Size of file, in bytes.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blksize_t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st_blksize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/* Optimal block size for I/O.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__blkcnt64_t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st_blocks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/* Number 512-byte blocks allocated.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timespec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st_atim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 /* Time of last access.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timespec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st_mtim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 /* Time of last modification.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timespec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st_ctim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 /* Time of last status change.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__ino64_t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st_ino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           /* File serial number.  */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616690" y="1772816"/>
            <a:ext cx="2138362" cy="11969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아이노드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블록에 저장된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각 정보는 데이터 형식이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다르므로 구조체형으로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결과를 구한다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216A158-FD3B-4B2F-842E-F817C1BD71E6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D625FEB-4FCC-4059-9453-FA93165ACB3C}" type="slidenum">
              <a:rPr lang="ko-KR" altLang="en-US" smtClean="0">
                <a:latin typeface="Comic Sans MS" pitchFamily="66" charset="0"/>
              </a:rPr>
              <a:pPr eaLnBrk="1" hangingPunct="1"/>
              <a:t>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330200" y="476250"/>
            <a:ext cx="7266136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01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fcntl.h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03 #include &lt;sys/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04 #include &lt;sys/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stat.h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05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char *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"test.txt";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char *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hardfilename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test.txt.hard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char *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softfilename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test.txt.soft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retval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mode_t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oldmask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  //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mode_t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-&gt; unsigned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(32bytes)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char buffer[1024];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stat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finfo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17 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oldmask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(0377);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F96DA8-75AC-4605-8202-40F81C8085B4}"/>
              </a:ext>
            </a:extLst>
          </p:cNvPr>
          <p:cNvGrpSpPr/>
          <p:nvPr/>
        </p:nvGrpSpPr>
        <p:grpSpPr>
          <a:xfrm>
            <a:off x="4674247" y="775609"/>
            <a:ext cx="1689480" cy="826200"/>
            <a:chOff x="4674247" y="775609"/>
            <a:chExt cx="168948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C1D00A20-FCC1-40F7-85C2-3D1EE0CD6524}"/>
                    </a:ext>
                  </a:extLst>
                </p14:cNvPr>
                <p14:cNvContentPartPr/>
                <p14:nvPr/>
              </p14:nvContentPartPr>
              <p14:xfrm>
                <a:off x="4740127" y="882889"/>
                <a:ext cx="165240" cy="6426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C1D00A20-FCC1-40F7-85C2-3D1EE0CD65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1487" y="874249"/>
                  <a:ext cx="182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549540C-2BA8-4461-85FE-17AD38A8A905}"/>
                    </a:ext>
                  </a:extLst>
                </p14:cNvPr>
                <p14:cNvContentPartPr/>
                <p14:nvPr/>
              </p14:nvContentPartPr>
              <p14:xfrm>
                <a:off x="4674247" y="828169"/>
                <a:ext cx="446400" cy="4881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549540C-2BA8-4461-85FE-17AD38A8A9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5247" y="819529"/>
                  <a:ext cx="4640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97B742D-BE98-4D45-B17A-CE3CBA4D24BB}"/>
                    </a:ext>
                  </a:extLst>
                </p14:cNvPr>
                <p14:cNvContentPartPr/>
                <p14:nvPr/>
              </p14:nvContentPartPr>
              <p14:xfrm>
                <a:off x="5186527" y="775609"/>
                <a:ext cx="366480" cy="7682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97B742D-BE98-4D45-B17A-CE3CBA4D2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7527" y="766609"/>
                  <a:ext cx="3841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DFF97C4-FC7E-4104-9388-E72BBC0B7101}"/>
                    </a:ext>
                  </a:extLst>
                </p14:cNvPr>
                <p14:cNvContentPartPr/>
                <p14:nvPr/>
              </p14:nvContentPartPr>
              <p14:xfrm>
                <a:off x="5192287" y="1164769"/>
                <a:ext cx="394200" cy="172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DFF97C4-FC7E-4104-9388-E72BBC0B71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3287" y="1155769"/>
                  <a:ext cx="41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C3BF6C3-282A-4652-A555-EA2974B0D516}"/>
                    </a:ext>
                  </a:extLst>
                </p14:cNvPr>
                <p14:cNvContentPartPr/>
                <p14:nvPr/>
              </p14:nvContentPartPr>
              <p14:xfrm>
                <a:off x="5697367" y="814849"/>
                <a:ext cx="221400" cy="5385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C3BF6C3-282A-4652-A555-EA2974B0D5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8367" y="806209"/>
                  <a:ext cx="2390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D4EB4BE-1D47-4E4E-B5F1-B9E87409292F}"/>
                    </a:ext>
                  </a:extLst>
                </p14:cNvPr>
                <p14:cNvContentPartPr/>
                <p14:nvPr/>
              </p14:nvContentPartPr>
              <p14:xfrm>
                <a:off x="5962327" y="852649"/>
                <a:ext cx="401400" cy="7491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D4EB4BE-1D47-4E4E-B5F1-B9E8740929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3327" y="843649"/>
                  <a:ext cx="419040" cy="766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견고딕" pitchFamily="18" charset="-127"/>
                <a:ea typeface="HY견고딕" pitchFamily="18" charset="-127"/>
              </a:rPr>
              <a:t> struct stat 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구조체</a:t>
            </a:r>
            <a:endParaRPr lang="ko-KR" altLang="en-US"/>
          </a:p>
        </p:txBody>
      </p:sp>
      <p:sp>
        <p:nvSpPr>
          <p:cNvPr id="32771" name="날짜 개체 틀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0CEB89D-7FF1-4FD4-BAE2-9B42BCC6F898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2772" name="바닥글 개체 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277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9572C9B-4C76-4D95-A487-31512CDF9B7C}" type="slidenum">
              <a:rPr lang="ko-KR" altLang="en-US" smtClean="0">
                <a:latin typeface="Comic Sans MS" pitchFamily="66" charset="0"/>
              </a:rPr>
              <a:pPr eaLnBrk="1" hangingPunct="1"/>
              <a:t>30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395288" y="1422400"/>
          <a:ext cx="8424862" cy="4602298"/>
        </p:xfrm>
        <a:graphic>
          <a:graphicData uri="http://schemas.openxmlformats.org/drawingml/2006/table">
            <a:tbl>
              <a:tblPr/>
              <a:tblGrid>
                <a:gridCol w="388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 변수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dev_t        st_dev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디렉터리 엔트리를 포함하고 있는 논리적인 디바이스의 식별번호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ino_t        st_ino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아이노드 블록의 번호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mode_t       st_mode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접근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nlink_t      st_nlink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하드 링크 계수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카운터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uid_t        st_uid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소유자의 사용자 식별번호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gid_t        st_gid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소유자의 그룹 식별번호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        st_size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 단위의 파일의 크기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timestruc_t  st_atim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마지막으로 파일이 사용된 시간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timestruc_t  st_mtim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마지막으로 데이터 블록이 수정된 시간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timestruc_t  st_ctim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마지막으로 파일의 상태가 수정된 시간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blkcnt_t     st_blocks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저장을 위해 할당된 데이터 블록의 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char         st_fstype[_ST_FSTYPSZ];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시스템의 종류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4E558ED-7309-4B5F-8548-3CAC856CD5C3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3795" name="바닥글 개체 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99000DF-DFD0-4261-90C8-1A12045A3D99}" type="slidenum">
              <a:rPr lang="ko-KR" altLang="en-US" smtClean="0">
                <a:latin typeface="Comic Sans MS" pitchFamily="66" charset="0"/>
              </a:rPr>
              <a:pPr eaLnBrk="1" hangingPunct="1"/>
              <a:t>31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20700" y="333375"/>
            <a:ext cx="7932738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01 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string.h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03 #include &lt;sys/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04 #include &lt;sys/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stat.h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05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main(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char *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[])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07 {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08    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stat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09     char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[1024]; 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     if(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&gt; 1)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12        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[1]);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     else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14        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[0]);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     if(stat(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&amp;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== -1) {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17        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stderr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"Couldn't stat %s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         exit(1);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     }       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6D6FA7D-268B-49DB-B36B-E912AE3878C5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481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29A1355-03E1-47A9-A030-8EAEF9200179}" type="slidenum">
              <a:rPr lang="ko-KR" altLang="en-US" smtClean="0">
                <a:latin typeface="Comic Sans MS" pitchFamily="66" charset="0"/>
              </a:rPr>
              <a:pPr eaLnBrk="1" hangingPunct="1"/>
              <a:t>32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68313" y="986193"/>
            <a:ext cx="698341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("%s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21    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("ID of device: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finfo.st_dev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22    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number: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finfo.st_ino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23    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("File mode   : %o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finfo.st_mode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24    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of links: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finfo.st_nlink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25    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("User ID     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finfo.st_uid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26    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("Group ID    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finfo.st_gid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27    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("Files size  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finfo.st_size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28    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("Last access time : %u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finfo.st_atim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29    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("Last modify time : %u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finfo.st_mtim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30    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("Last stat change : %u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finfo.st_ctim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31    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("I/O Block size 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finfo.st_blksize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32    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of blocks  : %d \n",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finfo.st_blocks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34 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5F0C2C8-2763-430F-A9BE-E8659224C1E8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614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AB82A92-0A42-4F00-9B73-07520195C7C7}" type="slidenum">
              <a:rPr lang="ko-KR" altLang="en-US" smtClean="0">
                <a:latin typeface="Comic Sans MS" pitchFamily="66" charset="0"/>
              </a:rPr>
              <a:pPr eaLnBrk="1" hangingPunct="1"/>
              <a:t>4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6149" name="Rectangle 3"/>
          <p:cNvSpPr txBox="1">
            <a:spLocks noChangeArrowheads="1"/>
          </p:cNvSpPr>
          <p:nvPr/>
        </p:nvSpPr>
        <p:spPr bwMode="auto">
          <a:xfrm>
            <a:off x="239713" y="44450"/>
            <a:ext cx="8220075" cy="675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18</a:t>
            </a:r>
          </a:p>
          <a:p>
            <a:pPr>
              <a:spcBef>
                <a:spcPct val="20000"/>
              </a:spcBef>
              <a:buFont typeface="Wingdings" pitchFamily="2" charset="2"/>
              <a:buAutoNum type="arabicPlain" startAt="19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open(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O_RDWR | O_CREAT, 0755);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close(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22  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if((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retval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access(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W_OK)) == -1)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23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("%s is not writable\n",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0644);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26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27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link(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hardfilename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29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symlink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softfilename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31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rename(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hardfilename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"newname.txt");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readlink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softfilename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buffer, 1024);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33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write(1, buffer,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34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stat(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&amp;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finfo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("\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n%s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\n",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("File mode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 %o\n",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finfo.st_mode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("Files size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 %d\n",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finfo.st_size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39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of blocks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 %d\n",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finfo.st_blocks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40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E3FFFF7-F432-4646-8349-B1635E978ECE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7171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E764974-CE45-409B-90FF-CA95A505FEF9}" type="slidenum">
              <a:rPr lang="ko-KR" altLang="en-US" smtClean="0">
                <a:latin typeface="Comic Sans MS" pitchFamily="66" charset="0"/>
              </a:rPr>
              <a:pPr eaLnBrk="1" hangingPunct="1"/>
              <a:t>5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7173" name="Rectangle 3"/>
          <p:cNvSpPr txBox="1">
            <a:spLocks noChangeArrowheads="1"/>
          </p:cNvSpPr>
          <p:nvPr/>
        </p:nvSpPr>
        <p:spPr bwMode="auto">
          <a:xfrm>
            <a:off x="190500" y="188913"/>
            <a:ext cx="85344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 lvl="1">
              <a:spcBef>
                <a:spcPct val="20000"/>
              </a:spcBef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[lp100@localhost chap03]$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-l test.*</a:t>
            </a:r>
          </a:p>
          <a:p>
            <a:pPr lvl="1">
              <a:spcBef>
                <a:spcPct val="200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cannot access test.*: No such file or directory</a:t>
            </a:r>
          </a:p>
          <a:p>
            <a:pPr lvl="1">
              <a:spcBef>
                <a:spcPct val="20000"/>
              </a:spcBef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[lp100@localhost chap03]$ ./ex04-01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test.txt is not writable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test.txt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test.txt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File mode   : 100644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Files size  : 0</a:t>
            </a:r>
          </a:p>
          <a:p>
            <a:pPr lvl="1">
              <a:spcBef>
                <a:spcPct val="200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of blocks  : 0</a:t>
            </a:r>
          </a:p>
          <a:p>
            <a:pPr lvl="1">
              <a:spcBef>
                <a:spcPct val="20000"/>
              </a:spcBef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[lp100@localhost chap03]$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-l test.*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-r--r--. 2 lp100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0 Mar 23 21:54 test.txt</a:t>
            </a:r>
          </a:p>
          <a:p>
            <a:pPr lvl="1">
              <a:spcBef>
                <a:spcPct val="200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lrwxrwxrwx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1 lp100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lp100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8 Mar 23 21:54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test.txt.soft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-&gt; test.txt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[lp100@localhost chap03]$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umask</a:t>
            </a:r>
            <a:endParaRPr lang="ko-KR" altLang="en-US"/>
          </a:p>
        </p:txBody>
      </p:sp>
      <p:sp>
        <p:nvSpPr>
          <p:cNvPr id="8195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새로운 파일을 생성할 때 적용하는 접근 권한 중 일부를 제한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umask</a:t>
            </a:r>
            <a:r>
              <a:rPr lang="ko-KR" altLang="en-US"/>
              <a:t>로 설정한 값은 파일의 접근 권한을 의미</a:t>
            </a:r>
            <a:endParaRPr lang="en-US" altLang="ko-KR"/>
          </a:p>
          <a:p>
            <a:pPr lvl="1"/>
            <a:r>
              <a:rPr lang="ko-KR" altLang="en-US"/>
              <a:t>새로운 파일을 생성할 때 </a:t>
            </a:r>
            <a:r>
              <a:rPr lang="en-US" altLang="ko-KR"/>
              <a:t>umask</a:t>
            </a:r>
            <a:r>
              <a:rPr lang="ko-KR" altLang="en-US"/>
              <a:t>로 등록한 권한은 생성되는 파일에 적용되지 않음</a:t>
            </a:r>
            <a:endParaRPr lang="en-US" altLang="ko-KR"/>
          </a:p>
          <a:p>
            <a:pPr lvl="1"/>
            <a:r>
              <a:rPr lang="en-US" altLang="ko-KR"/>
              <a:t>umask</a:t>
            </a:r>
            <a:r>
              <a:rPr lang="ko-KR" altLang="en-US"/>
              <a:t>의 설정은 프로세스가 실행 중인 동안만 유지되면 프로세스가 종료되면 원래의 값으로 복원됨</a:t>
            </a:r>
            <a:endParaRPr lang="en-US" altLang="ko-KR"/>
          </a:p>
        </p:txBody>
      </p:sp>
      <p:sp>
        <p:nvSpPr>
          <p:cNvPr id="819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BD0AC81-0081-4BA2-AC8E-B35F3B38FADD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819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81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EF3B3AF-4C76-44BC-B4A7-B9069E905E7A}" type="slidenum">
              <a:rPr lang="ko-KR" altLang="en-US" smtClean="0">
                <a:latin typeface="Comic Sans MS" pitchFamily="66" charset="0"/>
              </a:rPr>
              <a:pPr eaLnBrk="1" hangingPunct="1"/>
              <a:t>6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41978"/>
              </p:ext>
            </p:extLst>
          </p:nvPr>
        </p:nvGraphicFramePr>
        <p:xfrm>
          <a:off x="468313" y="1674813"/>
          <a:ext cx="8353425" cy="247491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umask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mask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접근 권한으로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mask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지정한 항목은 새로운 파일 생성 시 적용되지 않는다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umask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실행은 항상 성공하며 기존의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mask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45848613-8619-4BC6-B010-D7004AA360C1}"/>
              </a:ext>
            </a:extLst>
          </p:cNvPr>
          <p:cNvGrpSpPr/>
          <p:nvPr/>
        </p:nvGrpSpPr>
        <p:grpSpPr>
          <a:xfrm>
            <a:off x="6210367" y="896569"/>
            <a:ext cx="1740960" cy="643320"/>
            <a:chOff x="6210367" y="896569"/>
            <a:chExt cx="174096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089CB643-2917-4FB6-B27C-746848036716}"/>
                    </a:ext>
                  </a:extLst>
                </p14:cNvPr>
                <p14:cNvContentPartPr/>
                <p14:nvPr/>
              </p14:nvContentPartPr>
              <p14:xfrm>
                <a:off x="6210367" y="896569"/>
                <a:ext cx="676440" cy="6220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089CB643-2917-4FB6-B27C-7468480367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01727" y="887929"/>
                  <a:ext cx="694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2FC9C22-AB12-458B-AECE-DD2C492A0893}"/>
                    </a:ext>
                  </a:extLst>
                </p14:cNvPr>
                <p14:cNvContentPartPr/>
                <p14:nvPr/>
              </p14:nvContentPartPr>
              <p14:xfrm>
                <a:off x="7286407" y="906649"/>
                <a:ext cx="664920" cy="6332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2FC9C22-AB12-458B-AECE-DD2C492A08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7767" y="898009"/>
                  <a:ext cx="682560" cy="65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A54F78C-1220-4A7C-8148-94142FBDB934}"/>
                  </a:ext>
                </a:extLst>
              </p14:cNvPr>
              <p14:cNvContentPartPr/>
              <p14:nvPr/>
            </p14:nvContentPartPr>
            <p14:xfrm>
              <a:off x="440647" y="2472649"/>
              <a:ext cx="836640" cy="4975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A54F78C-1220-4A7C-8148-94142FBDB9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647" y="2463649"/>
                <a:ext cx="8542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FF6658D-4349-4A32-BEA9-B26B3F3889A5}"/>
                  </a:ext>
                </a:extLst>
              </p14:cNvPr>
              <p14:cNvContentPartPr/>
              <p14:nvPr/>
            </p14:nvContentPartPr>
            <p14:xfrm>
              <a:off x="-171713" y="2641849"/>
              <a:ext cx="607680" cy="176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FF6658D-4349-4A32-BEA9-B26B3F3889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80713" y="2632849"/>
                <a:ext cx="625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4438BFC-ABDD-4A78-9C9B-6846FB0B2E80}"/>
                  </a:ext>
                </a:extLst>
              </p14:cNvPr>
              <p14:cNvContentPartPr/>
              <p14:nvPr/>
            </p14:nvContentPartPr>
            <p14:xfrm>
              <a:off x="-219953" y="2627449"/>
              <a:ext cx="196560" cy="2516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4438BFC-ABDD-4A78-9C9B-6846FB0B2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28953" y="2618449"/>
                <a:ext cx="2142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DFF4AC1-409C-488C-A5A0-315880EC48FF}"/>
                  </a:ext>
                </a:extLst>
              </p14:cNvPr>
              <p14:cNvContentPartPr/>
              <p14:nvPr/>
            </p14:nvContentPartPr>
            <p14:xfrm>
              <a:off x="-655193" y="2894929"/>
              <a:ext cx="186840" cy="2102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DFF4AC1-409C-488C-A5A0-315880EC48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664193" y="2886289"/>
                <a:ext cx="2044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E8EB51F-A144-42C7-A2F9-C0C9BD77834A}"/>
                  </a:ext>
                </a:extLst>
              </p14:cNvPr>
              <p14:cNvContentPartPr/>
              <p14:nvPr/>
            </p14:nvContentPartPr>
            <p14:xfrm>
              <a:off x="-523073" y="2928409"/>
              <a:ext cx="104760" cy="194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E8EB51F-A144-42C7-A2F9-C0C9BD7783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531713" y="2919769"/>
                <a:ext cx="122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E84A986-5C4A-4B69-B402-C06F95EEE2DA}"/>
                  </a:ext>
                </a:extLst>
              </p14:cNvPr>
              <p14:cNvContentPartPr/>
              <p14:nvPr/>
            </p14:nvContentPartPr>
            <p14:xfrm>
              <a:off x="-512993" y="3119569"/>
              <a:ext cx="146880" cy="1195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E84A986-5C4A-4B69-B402-C06F95EEE2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521993" y="3110569"/>
                <a:ext cx="164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893C375-CCA8-4EA0-B0FB-039E4AFB00D3}"/>
                  </a:ext>
                </a:extLst>
              </p14:cNvPr>
              <p14:cNvContentPartPr/>
              <p14:nvPr/>
            </p14:nvContentPartPr>
            <p14:xfrm>
              <a:off x="-387713" y="2956849"/>
              <a:ext cx="127440" cy="1429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893C375-CCA8-4EA0-B0FB-039E4AFB00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96713" y="2948209"/>
                <a:ext cx="145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DF4B3F7-BCDD-472C-B4BA-D7979CABDE3C}"/>
                  </a:ext>
                </a:extLst>
              </p14:cNvPr>
              <p14:cNvContentPartPr/>
              <p14:nvPr/>
            </p14:nvContentPartPr>
            <p14:xfrm>
              <a:off x="-391313" y="3137209"/>
              <a:ext cx="161280" cy="1191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DF4B3F7-BCDD-472C-B4BA-D7979CABDE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99953" y="3128209"/>
                <a:ext cx="178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FE76EA6-C02D-4BC7-926D-2481874A3A33}"/>
                  </a:ext>
                </a:extLst>
              </p14:cNvPr>
              <p14:cNvContentPartPr/>
              <p14:nvPr/>
            </p14:nvContentPartPr>
            <p14:xfrm>
              <a:off x="-701273" y="3400369"/>
              <a:ext cx="118800" cy="1537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FE76EA6-C02D-4BC7-926D-2481874A3A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709913" y="3391369"/>
                <a:ext cx="136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34B3E35-C9C3-4363-9CE9-63EA5D5FBD14}"/>
                  </a:ext>
                </a:extLst>
              </p14:cNvPr>
              <p14:cNvContentPartPr/>
              <p14:nvPr/>
            </p14:nvContentPartPr>
            <p14:xfrm>
              <a:off x="-545033" y="3314329"/>
              <a:ext cx="109080" cy="2296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34B3E35-C9C3-4363-9CE9-63EA5D5FB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554033" y="3305329"/>
                <a:ext cx="126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95AB184-F465-4304-92D5-2EB09DCE5AE7}"/>
                  </a:ext>
                </a:extLst>
              </p14:cNvPr>
              <p14:cNvContentPartPr/>
              <p14:nvPr/>
            </p14:nvContentPartPr>
            <p14:xfrm>
              <a:off x="-437393" y="3416209"/>
              <a:ext cx="116640" cy="1314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95AB184-F465-4304-92D5-2EB09DCE5A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446393" y="3407209"/>
                <a:ext cx="134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3FAD7A5-0E9A-4EC4-863F-E2B1A1B0B47E}"/>
                  </a:ext>
                </a:extLst>
              </p14:cNvPr>
              <p14:cNvContentPartPr/>
              <p14:nvPr/>
            </p14:nvContentPartPr>
            <p14:xfrm>
              <a:off x="-374753" y="3410089"/>
              <a:ext cx="29160" cy="1954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3FAD7A5-0E9A-4EC4-863F-E2B1A1B0B4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383753" y="3401089"/>
                <a:ext cx="46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E4C397E-62C6-40AB-A204-AD4635BF52BE}"/>
                  </a:ext>
                </a:extLst>
              </p14:cNvPr>
              <p14:cNvContentPartPr/>
              <p14:nvPr/>
            </p14:nvContentPartPr>
            <p14:xfrm>
              <a:off x="-332273" y="3404689"/>
              <a:ext cx="112680" cy="1782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E4C397E-62C6-40AB-A204-AD4635BF52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341273" y="3396049"/>
                <a:ext cx="130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6566DF7-50FD-4678-8B62-AE4DC2C11651}"/>
                  </a:ext>
                </a:extLst>
              </p14:cNvPr>
              <p14:cNvContentPartPr/>
              <p14:nvPr/>
            </p14:nvContentPartPr>
            <p14:xfrm>
              <a:off x="-207713" y="3356089"/>
              <a:ext cx="59400" cy="262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6566DF7-50FD-4678-8B62-AE4DC2C11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16353" y="3347449"/>
                <a:ext cx="77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59DCE64-03F1-4A61-B30C-C54BA433A8EF}"/>
                  </a:ext>
                </a:extLst>
              </p14:cNvPr>
              <p14:cNvContentPartPr/>
              <p14:nvPr/>
            </p14:nvContentPartPr>
            <p14:xfrm>
              <a:off x="-835193" y="3334129"/>
              <a:ext cx="103680" cy="3290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59DCE64-03F1-4A61-B30C-C54BA433A8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844193" y="3325129"/>
                <a:ext cx="1213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5B260E1-86C7-4938-86C0-ED4B03FE8C9F}"/>
                  </a:ext>
                </a:extLst>
              </p14:cNvPr>
              <p14:cNvContentPartPr/>
              <p14:nvPr/>
            </p14:nvContentPartPr>
            <p14:xfrm>
              <a:off x="-732233" y="3586849"/>
              <a:ext cx="181080" cy="414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5B260E1-86C7-4938-86C0-ED4B03FE8C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741233" y="3577849"/>
                <a:ext cx="198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EBED774-7B1D-4732-97AC-27FDC9FE7E9F}"/>
                  </a:ext>
                </a:extLst>
              </p14:cNvPr>
              <p14:cNvContentPartPr/>
              <p14:nvPr/>
            </p14:nvContentPartPr>
            <p14:xfrm>
              <a:off x="-676793" y="3608809"/>
              <a:ext cx="19440" cy="2419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EBED774-7B1D-4732-97AC-27FDC9FE7E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685433" y="3600169"/>
                <a:ext cx="370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691469C-0C44-4CC4-841E-87817E9C6D99}"/>
                  </a:ext>
                </a:extLst>
              </p14:cNvPr>
              <p14:cNvContentPartPr/>
              <p14:nvPr/>
            </p14:nvContentPartPr>
            <p14:xfrm>
              <a:off x="-767153" y="3770449"/>
              <a:ext cx="162720" cy="1314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691469C-0C44-4CC4-841E-87817E9C6D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775793" y="3761809"/>
                <a:ext cx="180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DEE7F7-2844-4705-977A-72CE27F25372}"/>
                  </a:ext>
                </a:extLst>
              </p14:cNvPr>
              <p14:cNvContentPartPr/>
              <p14:nvPr/>
            </p14:nvContentPartPr>
            <p14:xfrm>
              <a:off x="-1018793" y="4006249"/>
              <a:ext cx="144000" cy="1915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DEE7F7-2844-4705-977A-72CE27F253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1027433" y="3997609"/>
                <a:ext cx="161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CAC09D6A-33F1-47C6-875B-04F738A1D1BD}"/>
                  </a:ext>
                </a:extLst>
              </p14:cNvPr>
              <p14:cNvContentPartPr/>
              <p14:nvPr/>
            </p14:nvContentPartPr>
            <p14:xfrm>
              <a:off x="-854633" y="3993289"/>
              <a:ext cx="100080" cy="1335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CAC09D6A-33F1-47C6-875B-04F738A1D1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863273" y="3984289"/>
                <a:ext cx="117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23C83F9-92BE-4151-AE27-B3BD421839C3}"/>
                  </a:ext>
                </a:extLst>
              </p14:cNvPr>
              <p14:cNvContentPartPr/>
              <p14:nvPr/>
            </p14:nvContentPartPr>
            <p14:xfrm>
              <a:off x="-791633" y="3997609"/>
              <a:ext cx="77400" cy="2232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23C83F9-92BE-4151-AE27-B3BD421839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800633" y="3988609"/>
                <a:ext cx="95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D99BE79-6368-4CAE-BC79-861D8F158918}"/>
                  </a:ext>
                </a:extLst>
              </p14:cNvPr>
              <p14:cNvContentPartPr/>
              <p14:nvPr/>
            </p14:nvContentPartPr>
            <p14:xfrm>
              <a:off x="-708473" y="3956209"/>
              <a:ext cx="143280" cy="1677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D99BE79-6368-4CAE-BC79-861D8F1589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717473" y="3947209"/>
                <a:ext cx="160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59271FF-D06E-45A2-8544-8AF0CF3F1A9E}"/>
                  </a:ext>
                </a:extLst>
              </p14:cNvPr>
              <p14:cNvContentPartPr/>
              <p14:nvPr/>
            </p14:nvContentPartPr>
            <p14:xfrm>
              <a:off x="-635393" y="4117129"/>
              <a:ext cx="100080" cy="1036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59271FF-D06E-45A2-8544-8AF0CF3F1A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644393" y="4108129"/>
                <a:ext cx="117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E9833B1-3905-4153-9F07-F363876CD930}"/>
                  </a:ext>
                </a:extLst>
              </p14:cNvPr>
              <p14:cNvContentPartPr/>
              <p14:nvPr/>
            </p14:nvContentPartPr>
            <p14:xfrm>
              <a:off x="-552593" y="3974929"/>
              <a:ext cx="103320" cy="1249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E9833B1-3905-4153-9F07-F363876CD9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-561233" y="3965929"/>
                <a:ext cx="120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9D49404-5320-401E-8272-64E290F1C2F6}"/>
                  </a:ext>
                </a:extLst>
              </p14:cNvPr>
              <p14:cNvContentPartPr/>
              <p14:nvPr/>
            </p14:nvContentPartPr>
            <p14:xfrm>
              <a:off x="-509753" y="4165729"/>
              <a:ext cx="109440" cy="741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9D49404-5320-401E-8272-64E290F1C2F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-518753" y="4157089"/>
                <a:ext cx="127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C9CC2333-6D9E-41AB-9619-E3EC50DEFC33}"/>
                  </a:ext>
                </a:extLst>
              </p14:cNvPr>
              <p14:cNvContentPartPr/>
              <p14:nvPr/>
            </p14:nvContentPartPr>
            <p14:xfrm>
              <a:off x="-399953" y="3985009"/>
              <a:ext cx="129240" cy="15804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C9CC2333-6D9E-41AB-9619-E3EC50DEFC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408953" y="3976369"/>
                <a:ext cx="146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F1BD327-0941-4718-AD70-D2AD4B7069D1}"/>
                  </a:ext>
                </a:extLst>
              </p14:cNvPr>
              <p14:cNvContentPartPr/>
              <p14:nvPr/>
            </p14:nvContentPartPr>
            <p14:xfrm>
              <a:off x="-282233" y="4078249"/>
              <a:ext cx="22320" cy="1058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F1BD327-0941-4718-AD70-D2AD4B7069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-290873" y="4069609"/>
                <a:ext cx="39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A43F133-2BE3-491E-9689-B9FC3B501FE7}"/>
                  </a:ext>
                </a:extLst>
              </p14:cNvPr>
              <p14:cNvContentPartPr/>
              <p14:nvPr/>
            </p14:nvContentPartPr>
            <p14:xfrm>
              <a:off x="-244073" y="4027129"/>
              <a:ext cx="81720" cy="13320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A43F133-2BE3-491E-9689-B9FC3B501F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-253073" y="4018129"/>
                <a:ext cx="99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BFCEBCFB-8212-4D79-ADDA-4F67A72B23A3}"/>
                  </a:ext>
                </a:extLst>
              </p14:cNvPr>
              <p14:cNvContentPartPr/>
              <p14:nvPr/>
            </p14:nvContentPartPr>
            <p14:xfrm>
              <a:off x="-124913" y="4020649"/>
              <a:ext cx="101160" cy="18864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BFCEBCFB-8212-4D79-ADDA-4F67A72B23A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-133553" y="4011649"/>
                <a:ext cx="118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164C66E-41F2-4EB1-8B8F-010EA0AC945A}"/>
                  </a:ext>
                </a:extLst>
              </p14:cNvPr>
              <p14:cNvContentPartPr/>
              <p14:nvPr/>
            </p14:nvContentPartPr>
            <p14:xfrm>
              <a:off x="-1024913" y="4507009"/>
              <a:ext cx="41760" cy="2167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164C66E-41F2-4EB1-8B8F-010EA0AC945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1033913" y="4498369"/>
                <a:ext cx="594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4362BD0-64F5-4666-835E-D6911842F2E2}"/>
                  </a:ext>
                </a:extLst>
              </p14:cNvPr>
              <p14:cNvContentPartPr/>
              <p14:nvPr/>
            </p14:nvContentPartPr>
            <p14:xfrm>
              <a:off x="-949313" y="4537969"/>
              <a:ext cx="74520" cy="17064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4362BD0-64F5-4666-835E-D6911842F2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-958313" y="4529329"/>
                <a:ext cx="92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891D766-3877-4D43-8753-439FDF54303A}"/>
                  </a:ext>
                </a:extLst>
              </p14:cNvPr>
              <p14:cNvContentPartPr/>
              <p14:nvPr/>
            </p14:nvContentPartPr>
            <p14:xfrm>
              <a:off x="-848873" y="4536169"/>
              <a:ext cx="110160" cy="13824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891D766-3877-4D43-8753-439FDF5430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857513" y="4527529"/>
                <a:ext cx="127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CFA30A8-A7B6-47B4-9633-8AB7504952D4}"/>
                  </a:ext>
                </a:extLst>
              </p14:cNvPr>
              <p14:cNvContentPartPr/>
              <p14:nvPr/>
            </p14:nvContentPartPr>
            <p14:xfrm>
              <a:off x="-753113" y="4572169"/>
              <a:ext cx="14040" cy="1317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CFA30A8-A7B6-47B4-9633-8AB7504952D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762113" y="4563529"/>
                <a:ext cx="31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5D38BB9D-4D5A-4DBA-97C8-4609D883A6A4}"/>
                  </a:ext>
                </a:extLst>
              </p14:cNvPr>
              <p14:cNvContentPartPr/>
              <p14:nvPr/>
            </p14:nvContentPartPr>
            <p14:xfrm>
              <a:off x="-796313" y="4535089"/>
              <a:ext cx="155520" cy="21420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5D38BB9D-4D5A-4DBA-97C8-4609D883A6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-805313" y="4526449"/>
                <a:ext cx="173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C90ECA85-6B6A-4A98-B136-BE14B0C362D6}"/>
                  </a:ext>
                </a:extLst>
              </p14:cNvPr>
              <p14:cNvContentPartPr/>
              <p14:nvPr/>
            </p14:nvContentPartPr>
            <p14:xfrm>
              <a:off x="-717473" y="4694569"/>
              <a:ext cx="99720" cy="8208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C90ECA85-6B6A-4A98-B136-BE14B0C362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726113" y="4685569"/>
                <a:ext cx="1173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4B14C6C-915F-4BE9-B4CF-C6F191016B0E}"/>
                  </a:ext>
                </a:extLst>
              </p14:cNvPr>
              <p14:cNvContentPartPr/>
              <p14:nvPr/>
            </p14:nvContentPartPr>
            <p14:xfrm>
              <a:off x="-559433" y="4590169"/>
              <a:ext cx="52200" cy="1004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4B14C6C-915F-4BE9-B4CF-C6F191016B0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568073" y="4581529"/>
                <a:ext cx="69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824700C-2347-4B8A-AA50-17D148009871}"/>
                  </a:ext>
                </a:extLst>
              </p14:cNvPr>
              <p14:cNvContentPartPr/>
              <p14:nvPr/>
            </p14:nvContentPartPr>
            <p14:xfrm>
              <a:off x="-459713" y="4528609"/>
              <a:ext cx="112320" cy="1821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824700C-2347-4B8A-AA50-17D1480098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-468353" y="4519609"/>
                <a:ext cx="129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CC021B6D-6344-4253-8AB9-E409B84A20B7}"/>
                  </a:ext>
                </a:extLst>
              </p14:cNvPr>
              <p14:cNvContentPartPr/>
              <p14:nvPr/>
            </p14:nvContentPartPr>
            <p14:xfrm>
              <a:off x="-317513" y="4612129"/>
              <a:ext cx="81360" cy="8892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CC021B6D-6344-4253-8AB9-E409B84A20B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-326513" y="4603489"/>
                <a:ext cx="99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737084BD-BF71-44FD-95A0-00E38110132A}"/>
                  </a:ext>
                </a:extLst>
              </p14:cNvPr>
              <p14:cNvContentPartPr/>
              <p14:nvPr/>
            </p14:nvContentPartPr>
            <p14:xfrm>
              <a:off x="-323993" y="4603129"/>
              <a:ext cx="113760" cy="1357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737084BD-BF71-44FD-95A0-00E3811013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332993" y="4594489"/>
                <a:ext cx="1314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68E5F8D0-1C58-48DB-8FBD-2E3677B20A1D}"/>
                  </a:ext>
                </a:extLst>
              </p14:cNvPr>
              <p14:cNvContentPartPr/>
              <p14:nvPr/>
            </p14:nvContentPartPr>
            <p14:xfrm>
              <a:off x="-1333073" y="4013809"/>
              <a:ext cx="194760" cy="225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68E5F8D0-1C58-48DB-8FBD-2E3677B20A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1341713" y="4004809"/>
                <a:ext cx="212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27" name="잉크 8226">
                <a:extLst>
                  <a:ext uri="{FF2B5EF4-FFF2-40B4-BE49-F238E27FC236}">
                    <a16:creationId xmlns:a16="http://schemas.microsoft.com/office/drawing/2014/main" id="{1E145C00-DCBC-48FB-A37D-04500E2BFAC5}"/>
                  </a:ext>
                </a:extLst>
              </p14:cNvPr>
              <p14:cNvContentPartPr/>
              <p14:nvPr/>
            </p14:nvContentPartPr>
            <p14:xfrm>
              <a:off x="4973767" y="4054849"/>
              <a:ext cx="1970280" cy="50400"/>
            </p14:xfrm>
          </p:contentPart>
        </mc:Choice>
        <mc:Fallback>
          <p:pic>
            <p:nvPicPr>
              <p:cNvPr id="8227" name="잉크 8226">
                <a:extLst>
                  <a:ext uri="{FF2B5EF4-FFF2-40B4-BE49-F238E27FC236}">
                    <a16:creationId xmlns:a16="http://schemas.microsoft.com/office/drawing/2014/main" id="{1E145C00-DCBC-48FB-A37D-04500E2BFA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65127" y="4046209"/>
                <a:ext cx="198792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44" name="그룹 8243">
            <a:extLst>
              <a:ext uri="{FF2B5EF4-FFF2-40B4-BE49-F238E27FC236}">
                <a16:creationId xmlns:a16="http://schemas.microsoft.com/office/drawing/2014/main" id="{911B7289-6270-40E0-8E25-D3D566BCE182}"/>
              </a:ext>
            </a:extLst>
          </p:cNvPr>
          <p:cNvGrpSpPr/>
          <p:nvPr/>
        </p:nvGrpSpPr>
        <p:grpSpPr>
          <a:xfrm>
            <a:off x="1994407" y="4206409"/>
            <a:ext cx="3387600" cy="321840"/>
            <a:chOff x="1994407" y="4206409"/>
            <a:chExt cx="338760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09" name="잉크 8208">
                  <a:extLst>
                    <a:ext uri="{FF2B5EF4-FFF2-40B4-BE49-F238E27FC236}">
                      <a16:creationId xmlns:a16="http://schemas.microsoft.com/office/drawing/2014/main" id="{FB55E45A-D745-4548-8656-1867DBDFA3EA}"/>
                    </a:ext>
                  </a:extLst>
                </p14:cNvPr>
                <p14:cNvContentPartPr/>
                <p14:nvPr/>
              </p14:nvContentPartPr>
              <p14:xfrm>
                <a:off x="1994407" y="4206409"/>
                <a:ext cx="133560" cy="173160"/>
              </p14:xfrm>
            </p:contentPart>
          </mc:Choice>
          <mc:Fallback>
            <p:pic>
              <p:nvPicPr>
                <p:cNvPr id="8209" name="잉크 8208">
                  <a:extLst>
                    <a:ext uri="{FF2B5EF4-FFF2-40B4-BE49-F238E27FC236}">
                      <a16:creationId xmlns:a16="http://schemas.microsoft.com/office/drawing/2014/main" id="{FB55E45A-D745-4548-8656-1867DBDFA3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85407" y="4197409"/>
                  <a:ext cx="151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10" name="잉크 8209">
                  <a:extLst>
                    <a:ext uri="{FF2B5EF4-FFF2-40B4-BE49-F238E27FC236}">
                      <a16:creationId xmlns:a16="http://schemas.microsoft.com/office/drawing/2014/main" id="{F308AF25-529E-4B0E-BD06-32D94AB35D84}"/>
                    </a:ext>
                  </a:extLst>
                </p14:cNvPr>
                <p14:cNvContentPartPr/>
                <p14:nvPr/>
              </p14:nvContentPartPr>
              <p14:xfrm>
                <a:off x="2169367" y="4232329"/>
                <a:ext cx="11160" cy="150840"/>
              </p14:xfrm>
            </p:contentPart>
          </mc:Choice>
          <mc:Fallback>
            <p:pic>
              <p:nvPicPr>
                <p:cNvPr id="8210" name="잉크 8209">
                  <a:extLst>
                    <a:ext uri="{FF2B5EF4-FFF2-40B4-BE49-F238E27FC236}">
                      <a16:creationId xmlns:a16="http://schemas.microsoft.com/office/drawing/2014/main" id="{F308AF25-529E-4B0E-BD06-32D94AB35D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60727" y="4223689"/>
                  <a:ext cx="2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11" name="잉크 8210">
                  <a:extLst>
                    <a:ext uri="{FF2B5EF4-FFF2-40B4-BE49-F238E27FC236}">
                      <a16:creationId xmlns:a16="http://schemas.microsoft.com/office/drawing/2014/main" id="{4206F896-7C9C-4334-916A-DB62B6CB2BC0}"/>
                    </a:ext>
                  </a:extLst>
                </p14:cNvPr>
                <p14:cNvContentPartPr/>
                <p14:nvPr/>
              </p14:nvContentPartPr>
              <p14:xfrm>
                <a:off x="2067127" y="4396129"/>
                <a:ext cx="202320" cy="77400"/>
              </p14:xfrm>
            </p:contentPart>
          </mc:Choice>
          <mc:Fallback>
            <p:pic>
              <p:nvPicPr>
                <p:cNvPr id="8211" name="잉크 8210">
                  <a:extLst>
                    <a:ext uri="{FF2B5EF4-FFF2-40B4-BE49-F238E27FC236}">
                      <a16:creationId xmlns:a16="http://schemas.microsoft.com/office/drawing/2014/main" id="{4206F896-7C9C-4334-916A-DB62B6CB2B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8127" y="4387129"/>
                  <a:ext cx="219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12" name="잉크 8211">
                  <a:extLst>
                    <a:ext uri="{FF2B5EF4-FFF2-40B4-BE49-F238E27FC236}">
                      <a16:creationId xmlns:a16="http://schemas.microsoft.com/office/drawing/2014/main" id="{E200986D-7294-4F6B-94C4-8973AE5603E5}"/>
                    </a:ext>
                  </a:extLst>
                </p14:cNvPr>
                <p14:cNvContentPartPr/>
                <p14:nvPr/>
              </p14:nvContentPartPr>
              <p14:xfrm>
                <a:off x="2211127" y="4249969"/>
                <a:ext cx="145440" cy="150840"/>
              </p14:xfrm>
            </p:contentPart>
          </mc:Choice>
          <mc:Fallback>
            <p:pic>
              <p:nvPicPr>
                <p:cNvPr id="8212" name="잉크 8211">
                  <a:extLst>
                    <a:ext uri="{FF2B5EF4-FFF2-40B4-BE49-F238E27FC236}">
                      <a16:creationId xmlns:a16="http://schemas.microsoft.com/office/drawing/2014/main" id="{E200986D-7294-4F6B-94C4-8973AE5603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02487" y="4240969"/>
                  <a:ext cx="163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13" name="잉크 8212">
                  <a:extLst>
                    <a:ext uri="{FF2B5EF4-FFF2-40B4-BE49-F238E27FC236}">
                      <a16:creationId xmlns:a16="http://schemas.microsoft.com/office/drawing/2014/main" id="{F572ECC8-0B91-4C74-90C2-D2AE4EA8F31F}"/>
                    </a:ext>
                  </a:extLst>
                </p14:cNvPr>
                <p14:cNvContentPartPr/>
                <p14:nvPr/>
              </p14:nvContentPartPr>
              <p14:xfrm>
                <a:off x="2338927" y="4301449"/>
                <a:ext cx="70560" cy="140400"/>
              </p14:xfrm>
            </p:contentPart>
          </mc:Choice>
          <mc:Fallback>
            <p:pic>
              <p:nvPicPr>
                <p:cNvPr id="8213" name="잉크 8212">
                  <a:extLst>
                    <a:ext uri="{FF2B5EF4-FFF2-40B4-BE49-F238E27FC236}">
                      <a16:creationId xmlns:a16="http://schemas.microsoft.com/office/drawing/2014/main" id="{F572ECC8-0B91-4C74-90C2-D2AE4EA8F31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29927" y="4292809"/>
                  <a:ext cx="88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14" name="잉크 8213">
                  <a:extLst>
                    <a:ext uri="{FF2B5EF4-FFF2-40B4-BE49-F238E27FC236}">
                      <a16:creationId xmlns:a16="http://schemas.microsoft.com/office/drawing/2014/main" id="{FCD567C7-C540-4FAD-A4E7-FDBC543DE6B8}"/>
                    </a:ext>
                  </a:extLst>
                </p14:cNvPr>
                <p14:cNvContentPartPr/>
                <p14:nvPr/>
              </p14:nvContentPartPr>
              <p14:xfrm>
                <a:off x="2401567" y="4267249"/>
                <a:ext cx="106200" cy="24840"/>
              </p14:xfrm>
            </p:contentPart>
          </mc:Choice>
          <mc:Fallback>
            <p:pic>
              <p:nvPicPr>
                <p:cNvPr id="8214" name="잉크 8213">
                  <a:extLst>
                    <a:ext uri="{FF2B5EF4-FFF2-40B4-BE49-F238E27FC236}">
                      <a16:creationId xmlns:a16="http://schemas.microsoft.com/office/drawing/2014/main" id="{FCD567C7-C540-4FAD-A4E7-FDBC543DE6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92567" y="4258609"/>
                  <a:ext cx="12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15" name="잉크 8214">
                  <a:extLst>
                    <a:ext uri="{FF2B5EF4-FFF2-40B4-BE49-F238E27FC236}">
                      <a16:creationId xmlns:a16="http://schemas.microsoft.com/office/drawing/2014/main" id="{BFD136EB-9472-41D2-82D0-0EDE639E32FB}"/>
                    </a:ext>
                  </a:extLst>
                </p14:cNvPr>
                <p14:cNvContentPartPr/>
                <p14:nvPr/>
              </p14:nvContentPartPr>
              <p14:xfrm>
                <a:off x="2403727" y="4329889"/>
                <a:ext cx="109440" cy="117360"/>
              </p14:xfrm>
            </p:contentPart>
          </mc:Choice>
          <mc:Fallback>
            <p:pic>
              <p:nvPicPr>
                <p:cNvPr id="8215" name="잉크 8214">
                  <a:extLst>
                    <a:ext uri="{FF2B5EF4-FFF2-40B4-BE49-F238E27FC236}">
                      <a16:creationId xmlns:a16="http://schemas.microsoft.com/office/drawing/2014/main" id="{BFD136EB-9472-41D2-82D0-0EDE639E32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4727" y="4321249"/>
                  <a:ext cx="127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16" name="잉크 8215">
                  <a:extLst>
                    <a:ext uri="{FF2B5EF4-FFF2-40B4-BE49-F238E27FC236}">
                      <a16:creationId xmlns:a16="http://schemas.microsoft.com/office/drawing/2014/main" id="{0C116E23-AA29-4DCF-99F4-99E7D1663AAE}"/>
                    </a:ext>
                  </a:extLst>
                </p14:cNvPr>
                <p14:cNvContentPartPr/>
                <p14:nvPr/>
              </p14:nvContentPartPr>
              <p14:xfrm>
                <a:off x="2535847" y="4288489"/>
                <a:ext cx="80280" cy="115560"/>
              </p14:xfrm>
            </p:contentPart>
          </mc:Choice>
          <mc:Fallback>
            <p:pic>
              <p:nvPicPr>
                <p:cNvPr id="8216" name="잉크 8215">
                  <a:extLst>
                    <a:ext uri="{FF2B5EF4-FFF2-40B4-BE49-F238E27FC236}">
                      <a16:creationId xmlns:a16="http://schemas.microsoft.com/office/drawing/2014/main" id="{0C116E23-AA29-4DCF-99F4-99E7D1663A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27207" y="4279489"/>
                  <a:ext cx="97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17" name="잉크 8216">
                  <a:extLst>
                    <a:ext uri="{FF2B5EF4-FFF2-40B4-BE49-F238E27FC236}">
                      <a16:creationId xmlns:a16="http://schemas.microsoft.com/office/drawing/2014/main" id="{80B39619-2D5E-483A-9C6C-1E2D2721076A}"/>
                    </a:ext>
                  </a:extLst>
                </p14:cNvPr>
                <p14:cNvContentPartPr/>
                <p14:nvPr/>
              </p14:nvContentPartPr>
              <p14:xfrm>
                <a:off x="2588767" y="4267249"/>
                <a:ext cx="127440" cy="137880"/>
              </p14:xfrm>
            </p:contentPart>
          </mc:Choice>
          <mc:Fallback>
            <p:pic>
              <p:nvPicPr>
                <p:cNvPr id="8217" name="잉크 8216">
                  <a:extLst>
                    <a:ext uri="{FF2B5EF4-FFF2-40B4-BE49-F238E27FC236}">
                      <a16:creationId xmlns:a16="http://schemas.microsoft.com/office/drawing/2014/main" id="{80B39619-2D5E-483A-9C6C-1E2D272107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79767" y="4258609"/>
                  <a:ext cx="145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18" name="잉크 8217">
                  <a:extLst>
                    <a:ext uri="{FF2B5EF4-FFF2-40B4-BE49-F238E27FC236}">
                      <a16:creationId xmlns:a16="http://schemas.microsoft.com/office/drawing/2014/main" id="{2C82BEC7-A67B-40E6-B8A4-DF615A27F681}"/>
                    </a:ext>
                  </a:extLst>
                </p14:cNvPr>
                <p14:cNvContentPartPr/>
                <p14:nvPr/>
              </p14:nvContentPartPr>
              <p14:xfrm>
                <a:off x="2727007" y="4284889"/>
                <a:ext cx="26640" cy="163440"/>
              </p14:xfrm>
            </p:contentPart>
          </mc:Choice>
          <mc:Fallback>
            <p:pic>
              <p:nvPicPr>
                <p:cNvPr id="8218" name="잉크 8217">
                  <a:extLst>
                    <a:ext uri="{FF2B5EF4-FFF2-40B4-BE49-F238E27FC236}">
                      <a16:creationId xmlns:a16="http://schemas.microsoft.com/office/drawing/2014/main" id="{2C82BEC7-A67B-40E6-B8A4-DF615A27F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18367" y="4275889"/>
                  <a:ext cx="44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19" name="잉크 8218">
                  <a:extLst>
                    <a:ext uri="{FF2B5EF4-FFF2-40B4-BE49-F238E27FC236}">
                      <a16:creationId xmlns:a16="http://schemas.microsoft.com/office/drawing/2014/main" id="{3CA82552-8E68-4F02-A0BA-B800776358B5}"/>
                    </a:ext>
                  </a:extLst>
                </p14:cNvPr>
                <p14:cNvContentPartPr/>
                <p14:nvPr/>
              </p14:nvContentPartPr>
              <p14:xfrm>
                <a:off x="2913847" y="4227649"/>
                <a:ext cx="89640" cy="128520"/>
              </p14:xfrm>
            </p:contentPart>
          </mc:Choice>
          <mc:Fallback>
            <p:pic>
              <p:nvPicPr>
                <p:cNvPr id="8219" name="잉크 8218">
                  <a:extLst>
                    <a:ext uri="{FF2B5EF4-FFF2-40B4-BE49-F238E27FC236}">
                      <a16:creationId xmlns:a16="http://schemas.microsoft.com/office/drawing/2014/main" id="{3CA82552-8E68-4F02-A0BA-B800776358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05207" y="4218649"/>
                  <a:ext cx="107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20" name="잉크 8219">
                  <a:extLst>
                    <a:ext uri="{FF2B5EF4-FFF2-40B4-BE49-F238E27FC236}">
                      <a16:creationId xmlns:a16="http://schemas.microsoft.com/office/drawing/2014/main" id="{9200FC7F-BF41-415B-8552-387832C1FB9E}"/>
                    </a:ext>
                  </a:extLst>
                </p14:cNvPr>
                <p14:cNvContentPartPr/>
                <p14:nvPr/>
              </p14:nvContentPartPr>
              <p14:xfrm>
                <a:off x="3045247" y="4229449"/>
                <a:ext cx="70200" cy="87120"/>
              </p14:xfrm>
            </p:contentPart>
          </mc:Choice>
          <mc:Fallback>
            <p:pic>
              <p:nvPicPr>
                <p:cNvPr id="8220" name="잉크 8219">
                  <a:extLst>
                    <a:ext uri="{FF2B5EF4-FFF2-40B4-BE49-F238E27FC236}">
                      <a16:creationId xmlns:a16="http://schemas.microsoft.com/office/drawing/2014/main" id="{9200FC7F-BF41-415B-8552-387832C1FB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36247" y="4220449"/>
                  <a:ext cx="87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21" name="잉크 8220">
                  <a:extLst>
                    <a:ext uri="{FF2B5EF4-FFF2-40B4-BE49-F238E27FC236}">
                      <a16:creationId xmlns:a16="http://schemas.microsoft.com/office/drawing/2014/main" id="{225F1590-4B5D-4ADD-A82A-867BCC67DC06}"/>
                    </a:ext>
                  </a:extLst>
                </p14:cNvPr>
                <p14:cNvContentPartPr/>
                <p14:nvPr/>
              </p14:nvContentPartPr>
              <p14:xfrm>
                <a:off x="2982967" y="4337449"/>
                <a:ext cx="127080" cy="92520"/>
              </p14:xfrm>
            </p:contentPart>
          </mc:Choice>
          <mc:Fallback>
            <p:pic>
              <p:nvPicPr>
                <p:cNvPr id="8221" name="잉크 8220">
                  <a:extLst>
                    <a:ext uri="{FF2B5EF4-FFF2-40B4-BE49-F238E27FC236}">
                      <a16:creationId xmlns:a16="http://schemas.microsoft.com/office/drawing/2014/main" id="{225F1590-4B5D-4ADD-A82A-867BCC67DC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74327" y="4328809"/>
                  <a:ext cx="144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22" name="잉크 8221">
                  <a:extLst>
                    <a:ext uri="{FF2B5EF4-FFF2-40B4-BE49-F238E27FC236}">
                      <a16:creationId xmlns:a16="http://schemas.microsoft.com/office/drawing/2014/main" id="{B8E7CB49-CE69-4002-827B-115DAB3F5C0A}"/>
                    </a:ext>
                  </a:extLst>
                </p14:cNvPr>
                <p14:cNvContentPartPr/>
                <p14:nvPr/>
              </p14:nvContentPartPr>
              <p14:xfrm>
                <a:off x="3053167" y="4359409"/>
                <a:ext cx="82440" cy="103680"/>
              </p14:xfrm>
            </p:contentPart>
          </mc:Choice>
          <mc:Fallback>
            <p:pic>
              <p:nvPicPr>
                <p:cNvPr id="8222" name="잉크 8221">
                  <a:extLst>
                    <a:ext uri="{FF2B5EF4-FFF2-40B4-BE49-F238E27FC236}">
                      <a16:creationId xmlns:a16="http://schemas.microsoft.com/office/drawing/2014/main" id="{B8E7CB49-CE69-4002-827B-115DAB3F5C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44167" y="4350409"/>
                  <a:ext cx="100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23" name="잉크 8222">
                  <a:extLst>
                    <a:ext uri="{FF2B5EF4-FFF2-40B4-BE49-F238E27FC236}">
                      <a16:creationId xmlns:a16="http://schemas.microsoft.com/office/drawing/2014/main" id="{D79990D2-CE90-44E1-8E63-0F27485BE6CD}"/>
                    </a:ext>
                  </a:extLst>
                </p14:cNvPr>
                <p14:cNvContentPartPr/>
                <p14:nvPr/>
              </p14:nvContentPartPr>
              <p14:xfrm>
                <a:off x="3143527" y="4242769"/>
                <a:ext cx="139680" cy="106560"/>
              </p14:xfrm>
            </p:contentPart>
          </mc:Choice>
          <mc:Fallback>
            <p:pic>
              <p:nvPicPr>
                <p:cNvPr id="8223" name="잉크 8222">
                  <a:extLst>
                    <a:ext uri="{FF2B5EF4-FFF2-40B4-BE49-F238E27FC236}">
                      <a16:creationId xmlns:a16="http://schemas.microsoft.com/office/drawing/2014/main" id="{D79990D2-CE90-44E1-8E63-0F27485BE6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34887" y="4233769"/>
                  <a:ext cx="15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24" name="잉크 8223">
                  <a:extLst>
                    <a:ext uri="{FF2B5EF4-FFF2-40B4-BE49-F238E27FC236}">
                      <a16:creationId xmlns:a16="http://schemas.microsoft.com/office/drawing/2014/main" id="{28AE3D77-0EB7-42D3-B249-9DC983C9F201}"/>
                    </a:ext>
                  </a:extLst>
                </p14:cNvPr>
                <p14:cNvContentPartPr/>
                <p14:nvPr/>
              </p14:nvContentPartPr>
              <p14:xfrm>
                <a:off x="3229567" y="4380289"/>
                <a:ext cx="96840" cy="107280"/>
              </p14:xfrm>
            </p:contentPart>
          </mc:Choice>
          <mc:Fallback>
            <p:pic>
              <p:nvPicPr>
                <p:cNvPr id="8224" name="잉크 8223">
                  <a:extLst>
                    <a:ext uri="{FF2B5EF4-FFF2-40B4-BE49-F238E27FC236}">
                      <a16:creationId xmlns:a16="http://schemas.microsoft.com/office/drawing/2014/main" id="{28AE3D77-0EB7-42D3-B249-9DC983C9F2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20567" y="4371649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25" name="잉크 8224">
                  <a:extLst>
                    <a:ext uri="{FF2B5EF4-FFF2-40B4-BE49-F238E27FC236}">
                      <a16:creationId xmlns:a16="http://schemas.microsoft.com/office/drawing/2014/main" id="{A9A540CA-59F7-4E52-BBC5-BC2235AEA4BD}"/>
                    </a:ext>
                  </a:extLst>
                </p14:cNvPr>
                <p14:cNvContentPartPr/>
                <p14:nvPr/>
              </p14:nvContentPartPr>
              <p14:xfrm>
                <a:off x="3422167" y="4494409"/>
                <a:ext cx="11880" cy="9000"/>
              </p14:xfrm>
            </p:contentPart>
          </mc:Choice>
          <mc:Fallback>
            <p:pic>
              <p:nvPicPr>
                <p:cNvPr id="8225" name="잉크 8224">
                  <a:extLst>
                    <a:ext uri="{FF2B5EF4-FFF2-40B4-BE49-F238E27FC236}">
                      <a16:creationId xmlns:a16="http://schemas.microsoft.com/office/drawing/2014/main" id="{A9A540CA-59F7-4E52-BBC5-BC2235AEA4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13167" y="4485409"/>
                  <a:ext cx="29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28" name="잉크 8227">
                  <a:extLst>
                    <a:ext uri="{FF2B5EF4-FFF2-40B4-BE49-F238E27FC236}">
                      <a16:creationId xmlns:a16="http://schemas.microsoft.com/office/drawing/2014/main" id="{263CE8C2-AA37-494C-8596-3EB69BEFB932}"/>
                    </a:ext>
                  </a:extLst>
                </p14:cNvPr>
                <p14:cNvContentPartPr/>
                <p14:nvPr/>
              </p14:nvContentPartPr>
              <p14:xfrm>
                <a:off x="3535567" y="4253569"/>
                <a:ext cx="100440" cy="208080"/>
              </p14:xfrm>
            </p:contentPart>
          </mc:Choice>
          <mc:Fallback>
            <p:pic>
              <p:nvPicPr>
                <p:cNvPr id="8228" name="잉크 8227">
                  <a:extLst>
                    <a:ext uri="{FF2B5EF4-FFF2-40B4-BE49-F238E27FC236}">
                      <a16:creationId xmlns:a16="http://schemas.microsoft.com/office/drawing/2014/main" id="{263CE8C2-AA37-494C-8596-3EB69BEFB9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26567" y="4244929"/>
                  <a:ext cx="118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29" name="잉크 8228">
                  <a:extLst>
                    <a:ext uri="{FF2B5EF4-FFF2-40B4-BE49-F238E27FC236}">
                      <a16:creationId xmlns:a16="http://schemas.microsoft.com/office/drawing/2014/main" id="{963C735C-767F-4320-87AF-9E7A05072D02}"/>
                    </a:ext>
                  </a:extLst>
                </p14:cNvPr>
                <p14:cNvContentPartPr/>
                <p14:nvPr/>
              </p14:nvContentPartPr>
              <p14:xfrm>
                <a:off x="3675967" y="4336369"/>
                <a:ext cx="141840" cy="21960"/>
              </p14:xfrm>
            </p:contentPart>
          </mc:Choice>
          <mc:Fallback>
            <p:pic>
              <p:nvPicPr>
                <p:cNvPr id="8229" name="잉크 8228">
                  <a:extLst>
                    <a:ext uri="{FF2B5EF4-FFF2-40B4-BE49-F238E27FC236}">
                      <a16:creationId xmlns:a16="http://schemas.microsoft.com/office/drawing/2014/main" id="{963C735C-767F-4320-87AF-9E7A05072D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67327" y="4327729"/>
                  <a:ext cx="15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30" name="잉크 8229">
                  <a:extLst>
                    <a:ext uri="{FF2B5EF4-FFF2-40B4-BE49-F238E27FC236}">
                      <a16:creationId xmlns:a16="http://schemas.microsoft.com/office/drawing/2014/main" id="{0927BD2B-EEC9-4040-875A-3F0392758B40}"/>
                    </a:ext>
                  </a:extLst>
                </p14:cNvPr>
                <p14:cNvContentPartPr/>
                <p14:nvPr/>
              </p14:nvContentPartPr>
              <p14:xfrm>
                <a:off x="3833647" y="4247089"/>
                <a:ext cx="36360" cy="170640"/>
              </p14:xfrm>
            </p:contentPart>
          </mc:Choice>
          <mc:Fallback>
            <p:pic>
              <p:nvPicPr>
                <p:cNvPr id="8230" name="잉크 8229">
                  <a:extLst>
                    <a:ext uri="{FF2B5EF4-FFF2-40B4-BE49-F238E27FC236}">
                      <a16:creationId xmlns:a16="http://schemas.microsoft.com/office/drawing/2014/main" id="{0927BD2B-EEC9-4040-875A-3F0392758B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25007" y="4238449"/>
                  <a:ext cx="54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31" name="잉크 8230">
                  <a:extLst>
                    <a:ext uri="{FF2B5EF4-FFF2-40B4-BE49-F238E27FC236}">
                      <a16:creationId xmlns:a16="http://schemas.microsoft.com/office/drawing/2014/main" id="{64D7846E-4F08-4E15-85FA-26C7D59CBBC8}"/>
                    </a:ext>
                  </a:extLst>
                </p14:cNvPr>
                <p14:cNvContentPartPr/>
                <p14:nvPr/>
              </p14:nvContentPartPr>
              <p14:xfrm>
                <a:off x="3953527" y="4251049"/>
                <a:ext cx="257040" cy="119520"/>
              </p14:xfrm>
            </p:contentPart>
          </mc:Choice>
          <mc:Fallback>
            <p:pic>
              <p:nvPicPr>
                <p:cNvPr id="8231" name="잉크 8230">
                  <a:extLst>
                    <a:ext uri="{FF2B5EF4-FFF2-40B4-BE49-F238E27FC236}">
                      <a16:creationId xmlns:a16="http://schemas.microsoft.com/office/drawing/2014/main" id="{64D7846E-4F08-4E15-85FA-26C7D59CBB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44527" y="4242409"/>
                  <a:ext cx="274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32" name="잉크 8231">
                  <a:extLst>
                    <a:ext uri="{FF2B5EF4-FFF2-40B4-BE49-F238E27FC236}">
                      <a16:creationId xmlns:a16="http://schemas.microsoft.com/office/drawing/2014/main" id="{A11E9A49-10EE-467A-9C83-553EC9A03751}"/>
                    </a:ext>
                  </a:extLst>
                </p14:cNvPr>
                <p14:cNvContentPartPr/>
                <p14:nvPr/>
              </p14:nvContentPartPr>
              <p14:xfrm>
                <a:off x="4090687" y="4365889"/>
                <a:ext cx="123840" cy="113760"/>
              </p14:xfrm>
            </p:contentPart>
          </mc:Choice>
          <mc:Fallback>
            <p:pic>
              <p:nvPicPr>
                <p:cNvPr id="8232" name="잉크 8231">
                  <a:extLst>
                    <a:ext uri="{FF2B5EF4-FFF2-40B4-BE49-F238E27FC236}">
                      <a16:creationId xmlns:a16="http://schemas.microsoft.com/office/drawing/2014/main" id="{A11E9A49-10EE-467A-9C83-553EC9A037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82047" y="4356889"/>
                  <a:ext cx="141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33" name="잉크 8232">
                  <a:extLst>
                    <a:ext uri="{FF2B5EF4-FFF2-40B4-BE49-F238E27FC236}">
                      <a16:creationId xmlns:a16="http://schemas.microsoft.com/office/drawing/2014/main" id="{1D202EFD-A72A-4648-BAD8-BF29CD5590DB}"/>
                    </a:ext>
                  </a:extLst>
                </p14:cNvPr>
                <p14:cNvContentPartPr/>
                <p14:nvPr/>
              </p14:nvContentPartPr>
              <p14:xfrm>
                <a:off x="4123447" y="4415569"/>
                <a:ext cx="112680" cy="12600"/>
              </p14:xfrm>
            </p:contentPart>
          </mc:Choice>
          <mc:Fallback>
            <p:pic>
              <p:nvPicPr>
                <p:cNvPr id="8233" name="잉크 8232">
                  <a:extLst>
                    <a:ext uri="{FF2B5EF4-FFF2-40B4-BE49-F238E27FC236}">
                      <a16:creationId xmlns:a16="http://schemas.microsoft.com/office/drawing/2014/main" id="{1D202EFD-A72A-4648-BAD8-BF29CD5590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14447" y="4406569"/>
                  <a:ext cx="130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34" name="잉크 8233">
                  <a:extLst>
                    <a:ext uri="{FF2B5EF4-FFF2-40B4-BE49-F238E27FC236}">
                      <a16:creationId xmlns:a16="http://schemas.microsoft.com/office/drawing/2014/main" id="{9A0EE4E7-2B01-40DD-858D-2C923E3CA931}"/>
                    </a:ext>
                  </a:extLst>
                </p14:cNvPr>
                <p14:cNvContentPartPr/>
                <p14:nvPr/>
              </p14:nvContentPartPr>
              <p14:xfrm>
                <a:off x="4221007" y="4273009"/>
                <a:ext cx="186120" cy="208800"/>
              </p14:xfrm>
            </p:contentPart>
          </mc:Choice>
          <mc:Fallback>
            <p:pic>
              <p:nvPicPr>
                <p:cNvPr id="8234" name="잉크 8233">
                  <a:extLst>
                    <a:ext uri="{FF2B5EF4-FFF2-40B4-BE49-F238E27FC236}">
                      <a16:creationId xmlns:a16="http://schemas.microsoft.com/office/drawing/2014/main" id="{9A0EE4E7-2B01-40DD-858D-2C923E3CA9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12007" y="4264369"/>
                  <a:ext cx="203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35" name="잉크 8234">
                  <a:extLst>
                    <a:ext uri="{FF2B5EF4-FFF2-40B4-BE49-F238E27FC236}">
                      <a16:creationId xmlns:a16="http://schemas.microsoft.com/office/drawing/2014/main" id="{D8412654-90AD-48CC-9DEE-AA9775C9ABF7}"/>
                    </a:ext>
                  </a:extLst>
                </p14:cNvPr>
                <p14:cNvContentPartPr/>
                <p14:nvPr/>
              </p14:nvContentPartPr>
              <p14:xfrm>
                <a:off x="4378327" y="4287409"/>
                <a:ext cx="139320" cy="156600"/>
              </p14:xfrm>
            </p:contentPart>
          </mc:Choice>
          <mc:Fallback>
            <p:pic>
              <p:nvPicPr>
                <p:cNvPr id="8235" name="잉크 8234">
                  <a:extLst>
                    <a:ext uri="{FF2B5EF4-FFF2-40B4-BE49-F238E27FC236}">
                      <a16:creationId xmlns:a16="http://schemas.microsoft.com/office/drawing/2014/main" id="{D8412654-90AD-48CC-9DEE-AA9775C9AB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69327" y="4278409"/>
                  <a:ext cx="156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36" name="잉크 8235">
                  <a:extLst>
                    <a:ext uri="{FF2B5EF4-FFF2-40B4-BE49-F238E27FC236}">
                      <a16:creationId xmlns:a16="http://schemas.microsoft.com/office/drawing/2014/main" id="{0CD8445C-BDF0-4E84-93A4-C84FF5BEE7B8}"/>
                    </a:ext>
                  </a:extLst>
                </p14:cNvPr>
                <p14:cNvContentPartPr/>
                <p14:nvPr/>
              </p14:nvContentPartPr>
              <p14:xfrm>
                <a:off x="4551847" y="4325929"/>
                <a:ext cx="11880" cy="172440"/>
              </p14:xfrm>
            </p:contentPart>
          </mc:Choice>
          <mc:Fallback>
            <p:pic>
              <p:nvPicPr>
                <p:cNvPr id="8236" name="잉크 8235">
                  <a:extLst>
                    <a:ext uri="{FF2B5EF4-FFF2-40B4-BE49-F238E27FC236}">
                      <a16:creationId xmlns:a16="http://schemas.microsoft.com/office/drawing/2014/main" id="{0CD8445C-BDF0-4E84-93A4-C84FF5BEE7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42847" y="4317289"/>
                  <a:ext cx="29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37" name="잉크 8236">
                  <a:extLst>
                    <a:ext uri="{FF2B5EF4-FFF2-40B4-BE49-F238E27FC236}">
                      <a16:creationId xmlns:a16="http://schemas.microsoft.com/office/drawing/2014/main" id="{B699612F-BD66-481C-A43F-33E28D97D9BF}"/>
                    </a:ext>
                  </a:extLst>
                </p14:cNvPr>
                <p14:cNvContentPartPr/>
                <p14:nvPr/>
              </p14:nvContentPartPr>
              <p14:xfrm>
                <a:off x="4737607" y="4239529"/>
                <a:ext cx="154800" cy="143280"/>
              </p14:xfrm>
            </p:contentPart>
          </mc:Choice>
          <mc:Fallback>
            <p:pic>
              <p:nvPicPr>
                <p:cNvPr id="8237" name="잉크 8236">
                  <a:extLst>
                    <a:ext uri="{FF2B5EF4-FFF2-40B4-BE49-F238E27FC236}">
                      <a16:creationId xmlns:a16="http://schemas.microsoft.com/office/drawing/2014/main" id="{B699612F-BD66-481C-A43F-33E28D97D9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28607" y="4230889"/>
                  <a:ext cx="172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38" name="잉크 8237">
                  <a:extLst>
                    <a:ext uri="{FF2B5EF4-FFF2-40B4-BE49-F238E27FC236}">
                      <a16:creationId xmlns:a16="http://schemas.microsoft.com/office/drawing/2014/main" id="{4AFEF3A0-BD7A-45E1-A54B-BB0A653F329D}"/>
                    </a:ext>
                  </a:extLst>
                </p14:cNvPr>
                <p14:cNvContentPartPr/>
                <p14:nvPr/>
              </p14:nvContentPartPr>
              <p14:xfrm>
                <a:off x="4804927" y="4370929"/>
                <a:ext cx="88920" cy="124920"/>
              </p14:xfrm>
            </p:contentPart>
          </mc:Choice>
          <mc:Fallback>
            <p:pic>
              <p:nvPicPr>
                <p:cNvPr id="8238" name="잉크 8237">
                  <a:extLst>
                    <a:ext uri="{FF2B5EF4-FFF2-40B4-BE49-F238E27FC236}">
                      <a16:creationId xmlns:a16="http://schemas.microsoft.com/office/drawing/2014/main" id="{4AFEF3A0-BD7A-45E1-A54B-BB0A653F32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95927" y="4361929"/>
                  <a:ext cx="106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39" name="잉크 8238">
                  <a:extLst>
                    <a:ext uri="{FF2B5EF4-FFF2-40B4-BE49-F238E27FC236}">
                      <a16:creationId xmlns:a16="http://schemas.microsoft.com/office/drawing/2014/main" id="{5E3D6D13-0850-47CA-B959-F41B7AEA2B41}"/>
                    </a:ext>
                  </a:extLst>
                </p14:cNvPr>
                <p14:cNvContentPartPr/>
                <p14:nvPr/>
              </p14:nvContentPartPr>
              <p14:xfrm>
                <a:off x="4815727" y="4394329"/>
                <a:ext cx="212400" cy="87120"/>
              </p14:xfrm>
            </p:contentPart>
          </mc:Choice>
          <mc:Fallback>
            <p:pic>
              <p:nvPicPr>
                <p:cNvPr id="8239" name="잉크 8238">
                  <a:extLst>
                    <a:ext uri="{FF2B5EF4-FFF2-40B4-BE49-F238E27FC236}">
                      <a16:creationId xmlns:a16="http://schemas.microsoft.com/office/drawing/2014/main" id="{5E3D6D13-0850-47CA-B959-F41B7AEA2B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07087" y="4385689"/>
                  <a:ext cx="230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40" name="잉크 8239">
                  <a:extLst>
                    <a:ext uri="{FF2B5EF4-FFF2-40B4-BE49-F238E27FC236}">
                      <a16:creationId xmlns:a16="http://schemas.microsoft.com/office/drawing/2014/main" id="{09CEA48E-378C-42D3-AD54-FEA8018946F3}"/>
                    </a:ext>
                  </a:extLst>
                </p14:cNvPr>
                <p14:cNvContentPartPr/>
                <p14:nvPr/>
              </p14:nvContentPartPr>
              <p14:xfrm>
                <a:off x="4982047" y="4257529"/>
                <a:ext cx="141120" cy="105120"/>
              </p14:xfrm>
            </p:contentPart>
          </mc:Choice>
          <mc:Fallback>
            <p:pic>
              <p:nvPicPr>
                <p:cNvPr id="8240" name="잉크 8239">
                  <a:extLst>
                    <a:ext uri="{FF2B5EF4-FFF2-40B4-BE49-F238E27FC236}">
                      <a16:creationId xmlns:a16="http://schemas.microsoft.com/office/drawing/2014/main" id="{09CEA48E-378C-42D3-AD54-FEA8018946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73407" y="4248529"/>
                  <a:ext cx="158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41" name="잉크 8240">
                  <a:extLst>
                    <a:ext uri="{FF2B5EF4-FFF2-40B4-BE49-F238E27FC236}">
                      <a16:creationId xmlns:a16="http://schemas.microsoft.com/office/drawing/2014/main" id="{035B77ED-8574-4A86-83B2-16FF5518712D}"/>
                    </a:ext>
                  </a:extLst>
                </p14:cNvPr>
                <p14:cNvContentPartPr/>
                <p14:nvPr/>
              </p14:nvContentPartPr>
              <p14:xfrm>
                <a:off x="5060887" y="4356169"/>
                <a:ext cx="117360" cy="119880"/>
              </p14:xfrm>
            </p:contentPart>
          </mc:Choice>
          <mc:Fallback>
            <p:pic>
              <p:nvPicPr>
                <p:cNvPr id="8241" name="잉크 8240">
                  <a:extLst>
                    <a:ext uri="{FF2B5EF4-FFF2-40B4-BE49-F238E27FC236}">
                      <a16:creationId xmlns:a16="http://schemas.microsoft.com/office/drawing/2014/main" id="{035B77ED-8574-4A86-83B2-16FF551871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52247" y="4347169"/>
                  <a:ext cx="13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42" name="잉크 8241">
                  <a:extLst>
                    <a:ext uri="{FF2B5EF4-FFF2-40B4-BE49-F238E27FC236}">
                      <a16:creationId xmlns:a16="http://schemas.microsoft.com/office/drawing/2014/main" id="{BD27D3B6-9D92-4EC9-BB68-02E767D0A0A8}"/>
                    </a:ext>
                  </a:extLst>
                </p14:cNvPr>
                <p14:cNvContentPartPr/>
                <p14:nvPr/>
              </p14:nvContentPartPr>
              <p14:xfrm>
                <a:off x="5259607" y="4456969"/>
                <a:ext cx="1080" cy="6480"/>
              </p14:xfrm>
            </p:contentPart>
          </mc:Choice>
          <mc:Fallback>
            <p:pic>
              <p:nvPicPr>
                <p:cNvPr id="8242" name="잉크 8241">
                  <a:extLst>
                    <a:ext uri="{FF2B5EF4-FFF2-40B4-BE49-F238E27FC236}">
                      <a16:creationId xmlns:a16="http://schemas.microsoft.com/office/drawing/2014/main" id="{BD27D3B6-9D92-4EC9-BB68-02E767D0A0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50967" y="4447969"/>
                  <a:ext cx="18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43" name="잉크 8242">
                  <a:extLst>
                    <a:ext uri="{FF2B5EF4-FFF2-40B4-BE49-F238E27FC236}">
                      <a16:creationId xmlns:a16="http://schemas.microsoft.com/office/drawing/2014/main" id="{F8ED95F5-5C94-4E45-8275-72B212820258}"/>
                    </a:ext>
                  </a:extLst>
                </p14:cNvPr>
                <p14:cNvContentPartPr/>
                <p14:nvPr/>
              </p14:nvContentPartPr>
              <p14:xfrm>
                <a:off x="5326567" y="4236649"/>
                <a:ext cx="55440" cy="291600"/>
              </p14:xfrm>
            </p:contentPart>
          </mc:Choice>
          <mc:Fallback>
            <p:pic>
              <p:nvPicPr>
                <p:cNvPr id="8243" name="잉크 8242">
                  <a:extLst>
                    <a:ext uri="{FF2B5EF4-FFF2-40B4-BE49-F238E27FC236}">
                      <a16:creationId xmlns:a16="http://schemas.microsoft.com/office/drawing/2014/main" id="{F8ED95F5-5C94-4E45-8275-72B21282025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17927" y="4228009"/>
                  <a:ext cx="7308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45" name="잉크 8244">
                <a:extLst>
                  <a:ext uri="{FF2B5EF4-FFF2-40B4-BE49-F238E27FC236}">
                    <a16:creationId xmlns:a16="http://schemas.microsoft.com/office/drawing/2014/main" id="{9373B3B3-2EB2-4E60-A682-1E3DDD6F3BAB}"/>
                  </a:ext>
                </a:extLst>
              </p14:cNvPr>
              <p14:cNvContentPartPr/>
              <p14:nvPr/>
            </p14:nvContentPartPr>
            <p14:xfrm>
              <a:off x="2403727" y="5748649"/>
              <a:ext cx="3603240" cy="105840"/>
            </p14:xfrm>
          </p:contentPart>
        </mc:Choice>
        <mc:Fallback>
          <p:pic>
            <p:nvPicPr>
              <p:cNvPr id="8245" name="잉크 8244">
                <a:extLst>
                  <a:ext uri="{FF2B5EF4-FFF2-40B4-BE49-F238E27FC236}">
                    <a16:creationId xmlns:a16="http://schemas.microsoft.com/office/drawing/2014/main" id="{9373B3B3-2EB2-4E60-A682-1E3DDD6F3BA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94727" y="5739649"/>
                <a:ext cx="3620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48" name="잉크 8247">
                <a:extLst>
                  <a:ext uri="{FF2B5EF4-FFF2-40B4-BE49-F238E27FC236}">
                    <a16:creationId xmlns:a16="http://schemas.microsoft.com/office/drawing/2014/main" id="{CD83A4FA-4D37-4073-8B95-1DFFCF5CE803}"/>
                  </a:ext>
                </a:extLst>
              </p14:cNvPr>
              <p14:cNvContentPartPr/>
              <p14:nvPr/>
            </p14:nvContentPartPr>
            <p14:xfrm>
              <a:off x="7672687" y="5697529"/>
              <a:ext cx="896760" cy="117000"/>
            </p14:xfrm>
          </p:contentPart>
        </mc:Choice>
        <mc:Fallback>
          <p:pic>
            <p:nvPicPr>
              <p:cNvPr id="8248" name="잉크 8247">
                <a:extLst>
                  <a:ext uri="{FF2B5EF4-FFF2-40B4-BE49-F238E27FC236}">
                    <a16:creationId xmlns:a16="http://schemas.microsoft.com/office/drawing/2014/main" id="{CD83A4FA-4D37-4073-8B95-1DFFCF5CE80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64047" y="5688529"/>
                <a:ext cx="9144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249" name="잉크 8248">
                <a:extLst>
                  <a:ext uri="{FF2B5EF4-FFF2-40B4-BE49-F238E27FC236}">
                    <a16:creationId xmlns:a16="http://schemas.microsoft.com/office/drawing/2014/main" id="{A7CDC73E-7F3C-442E-B69A-96D4817FBC09}"/>
                  </a:ext>
                </a:extLst>
              </p14:cNvPr>
              <p14:cNvContentPartPr/>
              <p14:nvPr/>
            </p14:nvContentPartPr>
            <p14:xfrm>
              <a:off x="468007" y="6039529"/>
              <a:ext cx="2497320" cy="113400"/>
            </p14:xfrm>
          </p:contentPart>
        </mc:Choice>
        <mc:Fallback>
          <p:pic>
            <p:nvPicPr>
              <p:cNvPr id="8249" name="잉크 8248">
                <a:extLst>
                  <a:ext uri="{FF2B5EF4-FFF2-40B4-BE49-F238E27FC236}">
                    <a16:creationId xmlns:a16="http://schemas.microsoft.com/office/drawing/2014/main" id="{A7CDC73E-7F3C-442E-B69A-96D4817FBC0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59007" y="6030529"/>
                <a:ext cx="251496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61" name="그룹 8260">
            <a:extLst>
              <a:ext uri="{FF2B5EF4-FFF2-40B4-BE49-F238E27FC236}">
                <a16:creationId xmlns:a16="http://schemas.microsoft.com/office/drawing/2014/main" id="{033D0D13-20FD-4AEB-8919-F3739325F898}"/>
              </a:ext>
            </a:extLst>
          </p:cNvPr>
          <p:cNvGrpSpPr/>
          <p:nvPr/>
        </p:nvGrpSpPr>
        <p:grpSpPr>
          <a:xfrm>
            <a:off x="1999447" y="2675329"/>
            <a:ext cx="4986360" cy="407880"/>
            <a:chOff x="1999447" y="2675329"/>
            <a:chExt cx="49863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ACCE676-9DE3-4AFE-B75E-3163CCC85C70}"/>
                    </a:ext>
                  </a:extLst>
                </p14:cNvPr>
                <p14:cNvContentPartPr/>
                <p14:nvPr/>
              </p14:nvContentPartPr>
              <p14:xfrm>
                <a:off x="1999447" y="2851369"/>
                <a:ext cx="1261440" cy="547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ACCE676-9DE3-4AFE-B75E-3163CCC85C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90807" y="2842729"/>
                  <a:ext cx="1279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DD942F4-6CE8-47A8-A057-4F7ACD41EBDB}"/>
                    </a:ext>
                  </a:extLst>
                </p14:cNvPr>
                <p14:cNvContentPartPr/>
                <p14:nvPr/>
              </p14:nvContentPartPr>
              <p14:xfrm>
                <a:off x="2911327" y="2865409"/>
                <a:ext cx="796320" cy="1782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DD942F4-6CE8-47A8-A057-4F7ACD41EB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02327" y="2856409"/>
                  <a:ext cx="813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8CD02E5-4895-4F7A-975C-6282C62238AE}"/>
                    </a:ext>
                  </a:extLst>
                </p14:cNvPr>
                <p14:cNvContentPartPr/>
                <p14:nvPr/>
              </p14:nvContentPartPr>
              <p14:xfrm>
                <a:off x="3654367" y="2816089"/>
                <a:ext cx="130680" cy="2671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8CD02E5-4895-4F7A-975C-6282C62238A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45727" y="2807089"/>
                  <a:ext cx="148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988B2D7-847A-4B86-9963-32EDC618D3C0}"/>
                    </a:ext>
                  </a:extLst>
                </p14:cNvPr>
                <p14:cNvContentPartPr/>
                <p14:nvPr/>
              </p14:nvContentPartPr>
              <p14:xfrm>
                <a:off x="3817807" y="2684329"/>
                <a:ext cx="177480" cy="435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988B2D7-847A-4B86-9963-32EDC618D3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08807" y="2675689"/>
                  <a:ext cx="195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BF97D2C-5F21-45A5-9923-BE61C9B62534}"/>
                    </a:ext>
                  </a:extLst>
                </p14:cNvPr>
                <p14:cNvContentPartPr/>
                <p14:nvPr/>
              </p14:nvContentPartPr>
              <p14:xfrm>
                <a:off x="3820327" y="2781529"/>
                <a:ext cx="263880" cy="1490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BF97D2C-5F21-45A5-9923-BE61C9B625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11327" y="2772529"/>
                  <a:ext cx="281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773E87D-2102-41F9-88A0-14CD2EDC1F9E}"/>
                    </a:ext>
                  </a:extLst>
                </p14:cNvPr>
                <p14:cNvContentPartPr/>
                <p14:nvPr/>
              </p14:nvContentPartPr>
              <p14:xfrm>
                <a:off x="4134967" y="2675329"/>
                <a:ext cx="98640" cy="182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773E87D-2102-41F9-88A0-14CD2EDC1F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25967" y="2666329"/>
                  <a:ext cx="116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02B8CA4-392F-491C-9D6F-307C25D8942A}"/>
                    </a:ext>
                  </a:extLst>
                </p14:cNvPr>
                <p14:cNvContentPartPr/>
                <p14:nvPr/>
              </p14:nvContentPartPr>
              <p14:xfrm>
                <a:off x="4126327" y="2758849"/>
                <a:ext cx="120600" cy="1252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02B8CA4-392F-491C-9D6F-307C25D894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17687" y="2749849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C48149A-50A4-43E9-859A-042FAFB05A87}"/>
                    </a:ext>
                  </a:extLst>
                </p14:cNvPr>
                <p14:cNvContentPartPr/>
                <p14:nvPr/>
              </p14:nvContentPartPr>
              <p14:xfrm>
                <a:off x="4129207" y="2934889"/>
                <a:ext cx="114120" cy="896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C48149A-50A4-43E9-859A-042FAFB05A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20567" y="2925889"/>
                  <a:ext cx="131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2D39C98-2781-49C0-A43E-0279C1E2983E}"/>
                    </a:ext>
                  </a:extLst>
                </p14:cNvPr>
                <p14:cNvContentPartPr/>
                <p14:nvPr/>
              </p14:nvContentPartPr>
              <p14:xfrm>
                <a:off x="4294807" y="2759929"/>
                <a:ext cx="109800" cy="133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2D39C98-2781-49C0-A43E-0279C1E2983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86167" y="2750929"/>
                  <a:ext cx="12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86DA134-DB52-42F7-B940-C86F8CB43EEE}"/>
                    </a:ext>
                  </a:extLst>
                </p14:cNvPr>
                <p14:cNvContentPartPr/>
                <p14:nvPr/>
              </p14:nvContentPartPr>
              <p14:xfrm>
                <a:off x="4245487" y="2807809"/>
                <a:ext cx="135360" cy="1544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86DA134-DB52-42F7-B940-C86F8CB43EE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36847" y="2798809"/>
                  <a:ext cx="153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192" name="잉크 8191">
                  <a:extLst>
                    <a:ext uri="{FF2B5EF4-FFF2-40B4-BE49-F238E27FC236}">
                      <a16:creationId xmlns:a16="http://schemas.microsoft.com/office/drawing/2014/main" id="{57844ED6-8E1B-4D7E-907D-57DEE4E1E430}"/>
                    </a:ext>
                  </a:extLst>
                </p14:cNvPr>
                <p14:cNvContentPartPr/>
                <p14:nvPr/>
              </p14:nvContentPartPr>
              <p14:xfrm>
                <a:off x="4418287" y="2818609"/>
                <a:ext cx="84600" cy="130320"/>
              </p14:xfrm>
            </p:contentPart>
          </mc:Choice>
          <mc:Fallback>
            <p:pic>
              <p:nvPicPr>
                <p:cNvPr id="8192" name="잉크 8191">
                  <a:extLst>
                    <a:ext uri="{FF2B5EF4-FFF2-40B4-BE49-F238E27FC236}">
                      <a16:creationId xmlns:a16="http://schemas.microsoft.com/office/drawing/2014/main" id="{57844ED6-8E1B-4D7E-907D-57DEE4E1E4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09287" y="2809969"/>
                  <a:ext cx="102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193" name="잉크 8192">
                  <a:extLst>
                    <a:ext uri="{FF2B5EF4-FFF2-40B4-BE49-F238E27FC236}">
                      <a16:creationId xmlns:a16="http://schemas.microsoft.com/office/drawing/2014/main" id="{FACEBE58-6F8A-45A0-A078-7E71762B9FCE}"/>
                    </a:ext>
                  </a:extLst>
                </p14:cNvPr>
                <p14:cNvContentPartPr/>
                <p14:nvPr/>
              </p14:nvContentPartPr>
              <p14:xfrm>
                <a:off x="4458607" y="2766769"/>
                <a:ext cx="174960" cy="244800"/>
              </p14:xfrm>
            </p:contentPart>
          </mc:Choice>
          <mc:Fallback>
            <p:pic>
              <p:nvPicPr>
                <p:cNvPr id="8193" name="잉크 8192">
                  <a:extLst>
                    <a:ext uri="{FF2B5EF4-FFF2-40B4-BE49-F238E27FC236}">
                      <a16:creationId xmlns:a16="http://schemas.microsoft.com/office/drawing/2014/main" id="{FACEBE58-6F8A-45A0-A078-7E71762B9F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49607" y="2758129"/>
                  <a:ext cx="192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199" name="잉크 8198">
                  <a:extLst>
                    <a:ext uri="{FF2B5EF4-FFF2-40B4-BE49-F238E27FC236}">
                      <a16:creationId xmlns:a16="http://schemas.microsoft.com/office/drawing/2014/main" id="{C003F0BB-4209-4087-BDC7-A106E9A9B65E}"/>
                    </a:ext>
                  </a:extLst>
                </p14:cNvPr>
                <p14:cNvContentPartPr/>
                <p14:nvPr/>
              </p14:nvContentPartPr>
              <p14:xfrm>
                <a:off x="4835527" y="2763169"/>
                <a:ext cx="82080" cy="117720"/>
              </p14:xfrm>
            </p:contentPart>
          </mc:Choice>
          <mc:Fallback>
            <p:pic>
              <p:nvPicPr>
                <p:cNvPr id="8199" name="잉크 8198">
                  <a:extLst>
                    <a:ext uri="{FF2B5EF4-FFF2-40B4-BE49-F238E27FC236}">
                      <a16:creationId xmlns:a16="http://schemas.microsoft.com/office/drawing/2014/main" id="{C003F0BB-4209-4087-BDC7-A106E9A9B6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26887" y="2754169"/>
                  <a:ext cx="99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200" name="잉크 8199">
                  <a:extLst>
                    <a:ext uri="{FF2B5EF4-FFF2-40B4-BE49-F238E27FC236}">
                      <a16:creationId xmlns:a16="http://schemas.microsoft.com/office/drawing/2014/main" id="{0F4FCA8B-3AE3-412D-A765-00576EC9EACE}"/>
                    </a:ext>
                  </a:extLst>
                </p14:cNvPr>
                <p14:cNvContentPartPr/>
                <p14:nvPr/>
              </p14:nvContentPartPr>
              <p14:xfrm>
                <a:off x="4954327" y="2755969"/>
                <a:ext cx="79560" cy="100080"/>
              </p14:xfrm>
            </p:contentPart>
          </mc:Choice>
          <mc:Fallback>
            <p:pic>
              <p:nvPicPr>
                <p:cNvPr id="8200" name="잉크 8199">
                  <a:extLst>
                    <a:ext uri="{FF2B5EF4-FFF2-40B4-BE49-F238E27FC236}">
                      <a16:creationId xmlns:a16="http://schemas.microsoft.com/office/drawing/2014/main" id="{0F4FCA8B-3AE3-412D-A765-00576EC9EAC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45327" y="2747329"/>
                  <a:ext cx="97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01" name="잉크 8200">
                  <a:extLst>
                    <a:ext uri="{FF2B5EF4-FFF2-40B4-BE49-F238E27FC236}">
                      <a16:creationId xmlns:a16="http://schemas.microsoft.com/office/drawing/2014/main" id="{4D1BB302-06C2-465F-8F2A-520EEAF1922B}"/>
                    </a:ext>
                  </a:extLst>
                </p14:cNvPr>
                <p14:cNvContentPartPr/>
                <p14:nvPr/>
              </p14:nvContentPartPr>
              <p14:xfrm>
                <a:off x="4884487" y="2870449"/>
                <a:ext cx="163440" cy="113040"/>
              </p14:xfrm>
            </p:contentPart>
          </mc:Choice>
          <mc:Fallback>
            <p:pic>
              <p:nvPicPr>
                <p:cNvPr id="8201" name="잉크 8200">
                  <a:extLst>
                    <a:ext uri="{FF2B5EF4-FFF2-40B4-BE49-F238E27FC236}">
                      <a16:creationId xmlns:a16="http://schemas.microsoft.com/office/drawing/2014/main" id="{4D1BB302-06C2-465F-8F2A-520EEAF192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5847" y="2861449"/>
                  <a:ext cx="181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202" name="잉크 8201">
                  <a:extLst>
                    <a:ext uri="{FF2B5EF4-FFF2-40B4-BE49-F238E27FC236}">
                      <a16:creationId xmlns:a16="http://schemas.microsoft.com/office/drawing/2014/main" id="{43665AD1-4FDE-4AFF-B41D-EADCADECFFA4}"/>
                    </a:ext>
                  </a:extLst>
                </p14:cNvPr>
                <p14:cNvContentPartPr/>
                <p14:nvPr/>
              </p14:nvContentPartPr>
              <p14:xfrm>
                <a:off x="4959727" y="2904649"/>
                <a:ext cx="109440" cy="91080"/>
              </p14:xfrm>
            </p:contentPart>
          </mc:Choice>
          <mc:Fallback>
            <p:pic>
              <p:nvPicPr>
                <p:cNvPr id="8202" name="잉크 8201">
                  <a:extLst>
                    <a:ext uri="{FF2B5EF4-FFF2-40B4-BE49-F238E27FC236}">
                      <a16:creationId xmlns:a16="http://schemas.microsoft.com/office/drawing/2014/main" id="{43665AD1-4FDE-4AFF-B41D-EADCADECFF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51087" y="2896009"/>
                  <a:ext cx="127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203" name="잉크 8202">
                  <a:extLst>
                    <a:ext uri="{FF2B5EF4-FFF2-40B4-BE49-F238E27FC236}">
                      <a16:creationId xmlns:a16="http://schemas.microsoft.com/office/drawing/2014/main" id="{B3FC7219-B99F-44EC-86F2-6AA6B386460C}"/>
                    </a:ext>
                  </a:extLst>
                </p14:cNvPr>
                <p14:cNvContentPartPr/>
                <p14:nvPr/>
              </p14:nvContentPartPr>
              <p14:xfrm>
                <a:off x="5092207" y="2745529"/>
                <a:ext cx="86040" cy="120600"/>
              </p14:xfrm>
            </p:contentPart>
          </mc:Choice>
          <mc:Fallback>
            <p:pic>
              <p:nvPicPr>
                <p:cNvPr id="8203" name="잉크 8202">
                  <a:extLst>
                    <a:ext uri="{FF2B5EF4-FFF2-40B4-BE49-F238E27FC236}">
                      <a16:creationId xmlns:a16="http://schemas.microsoft.com/office/drawing/2014/main" id="{B3FC7219-B99F-44EC-86F2-6AA6B386460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83207" y="2736889"/>
                  <a:ext cx="103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204" name="잉크 8203">
                  <a:extLst>
                    <a:ext uri="{FF2B5EF4-FFF2-40B4-BE49-F238E27FC236}">
                      <a16:creationId xmlns:a16="http://schemas.microsoft.com/office/drawing/2014/main" id="{BAEE404B-2F90-4BEE-A340-7289E9A39C37}"/>
                    </a:ext>
                  </a:extLst>
                </p14:cNvPr>
                <p14:cNvContentPartPr/>
                <p14:nvPr/>
              </p14:nvContentPartPr>
              <p14:xfrm>
                <a:off x="5083207" y="2889889"/>
                <a:ext cx="153360" cy="89640"/>
              </p14:xfrm>
            </p:contentPart>
          </mc:Choice>
          <mc:Fallback>
            <p:pic>
              <p:nvPicPr>
                <p:cNvPr id="8204" name="잉크 8203">
                  <a:extLst>
                    <a:ext uri="{FF2B5EF4-FFF2-40B4-BE49-F238E27FC236}">
                      <a16:creationId xmlns:a16="http://schemas.microsoft.com/office/drawing/2014/main" id="{BAEE404B-2F90-4BEE-A340-7289E9A39C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74207" y="2881249"/>
                  <a:ext cx="171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205" name="잉크 8204">
                  <a:extLst>
                    <a:ext uri="{FF2B5EF4-FFF2-40B4-BE49-F238E27FC236}">
                      <a16:creationId xmlns:a16="http://schemas.microsoft.com/office/drawing/2014/main" id="{F8A65521-A0A7-420A-ADA2-4FD3629F5A7A}"/>
                    </a:ext>
                  </a:extLst>
                </p14:cNvPr>
                <p14:cNvContentPartPr/>
                <p14:nvPr/>
              </p14:nvContentPartPr>
              <p14:xfrm>
                <a:off x="5217127" y="2776489"/>
                <a:ext cx="175680" cy="115560"/>
              </p14:xfrm>
            </p:contentPart>
          </mc:Choice>
          <mc:Fallback>
            <p:pic>
              <p:nvPicPr>
                <p:cNvPr id="8205" name="잉크 8204">
                  <a:extLst>
                    <a:ext uri="{FF2B5EF4-FFF2-40B4-BE49-F238E27FC236}">
                      <a16:creationId xmlns:a16="http://schemas.microsoft.com/office/drawing/2014/main" id="{F8A65521-A0A7-420A-ADA2-4FD3629F5A7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08487" y="2767849"/>
                  <a:ext cx="193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206" name="잉크 8205">
                  <a:extLst>
                    <a:ext uri="{FF2B5EF4-FFF2-40B4-BE49-F238E27FC236}">
                      <a16:creationId xmlns:a16="http://schemas.microsoft.com/office/drawing/2014/main" id="{FD18287A-B35A-41C6-8D78-7D72AB15B78B}"/>
                    </a:ext>
                  </a:extLst>
                </p14:cNvPr>
                <p14:cNvContentPartPr/>
                <p14:nvPr/>
              </p14:nvContentPartPr>
              <p14:xfrm>
                <a:off x="5328367" y="2779369"/>
                <a:ext cx="119520" cy="201240"/>
              </p14:xfrm>
            </p:contentPart>
          </mc:Choice>
          <mc:Fallback>
            <p:pic>
              <p:nvPicPr>
                <p:cNvPr id="8206" name="잉크 8205">
                  <a:extLst>
                    <a:ext uri="{FF2B5EF4-FFF2-40B4-BE49-F238E27FC236}">
                      <a16:creationId xmlns:a16="http://schemas.microsoft.com/office/drawing/2014/main" id="{FD18287A-B35A-41C6-8D78-7D72AB15B78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19727" y="2770369"/>
                  <a:ext cx="13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207" name="잉크 8206">
                  <a:extLst>
                    <a:ext uri="{FF2B5EF4-FFF2-40B4-BE49-F238E27FC236}">
                      <a16:creationId xmlns:a16="http://schemas.microsoft.com/office/drawing/2014/main" id="{7C902DF3-E516-47AD-BFF0-06688199CC02}"/>
                    </a:ext>
                  </a:extLst>
                </p14:cNvPr>
                <p14:cNvContentPartPr/>
                <p14:nvPr/>
              </p14:nvContentPartPr>
              <p14:xfrm>
                <a:off x="5517727" y="2950729"/>
                <a:ext cx="25560" cy="10800"/>
              </p14:xfrm>
            </p:contentPart>
          </mc:Choice>
          <mc:Fallback>
            <p:pic>
              <p:nvPicPr>
                <p:cNvPr id="8207" name="잉크 8206">
                  <a:extLst>
                    <a:ext uri="{FF2B5EF4-FFF2-40B4-BE49-F238E27FC236}">
                      <a16:creationId xmlns:a16="http://schemas.microsoft.com/office/drawing/2014/main" id="{7C902DF3-E516-47AD-BFF0-06688199CC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08727" y="2941729"/>
                  <a:ext cx="43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250" name="잉크 8249">
                  <a:extLst>
                    <a:ext uri="{FF2B5EF4-FFF2-40B4-BE49-F238E27FC236}">
                      <a16:creationId xmlns:a16="http://schemas.microsoft.com/office/drawing/2014/main" id="{8E3D2726-90D4-4068-BEAE-3E67D4E138AE}"/>
                    </a:ext>
                  </a:extLst>
                </p14:cNvPr>
                <p14:cNvContentPartPr/>
                <p14:nvPr/>
              </p14:nvContentPartPr>
              <p14:xfrm>
                <a:off x="5549767" y="2739769"/>
                <a:ext cx="110160" cy="276840"/>
              </p14:xfrm>
            </p:contentPart>
          </mc:Choice>
          <mc:Fallback>
            <p:pic>
              <p:nvPicPr>
                <p:cNvPr id="8250" name="잉크 8249">
                  <a:extLst>
                    <a:ext uri="{FF2B5EF4-FFF2-40B4-BE49-F238E27FC236}">
                      <a16:creationId xmlns:a16="http://schemas.microsoft.com/office/drawing/2014/main" id="{8E3D2726-90D4-4068-BEAE-3E67D4E138A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40767" y="2730769"/>
                  <a:ext cx="127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251" name="잉크 8250">
                  <a:extLst>
                    <a:ext uri="{FF2B5EF4-FFF2-40B4-BE49-F238E27FC236}">
                      <a16:creationId xmlns:a16="http://schemas.microsoft.com/office/drawing/2014/main" id="{ED50ABBF-6D86-4C1C-897D-A8E0CA955C6F}"/>
                    </a:ext>
                  </a:extLst>
                </p14:cNvPr>
                <p14:cNvContentPartPr/>
                <p14:nvPr/>
              </p14:nvContentPartPr>
              <p14:xfrm>
                <a:off x="5689447" y="2775049"/>
                <a:ext cx="187560" cy="148680"/>
              </p14:xfrm>
            </p:contentPart>
          </mc:Choice>
          <mc:Fallback>
            <p:pic>
              <p:nvPicPr>
                <p:cNvPr id="8251" name="잉크 8250">
                  <a:extLst>
                    <a:ext uri="{FF2B5EF4-FFF2-40B4-BE49-F238E27FC236}">
                      <a16:creationId xmlns:a16="http://schemas.microsoft.com/office/drawing/2014/main" id="{ED50ABBF-6D86-4C1C-897D-A8E0CA955C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80807" y="2766409"/>
                  <a:ext cx="205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252" name="잉크 8251">
                  <a:extLst>
                    <a:ext uri="{FF2B5EF4-FFF2-40B4-BE49-F238E27FC236}">
                      <a16:creationId xmlns:a16="http://schemas.microsoft.com/office/drawing/2014/main" id="{3669F7EA-2E77-4E92-90DE-BD03918E15A7}"/>
                    </a:ext>
                  </a:extLst>
                </p14:cNvPr>
                <p14:cNvContentPartPr/>
                <p14:nvPr/>
              </p14:nvContentPartPr>
              <p14:xfrm>
                <a:off x="5917687" y="2750569"/>
                <a:ext cx="82440" cy="156240"/>
              </p14:xfrm>
            </p:contentPart>
          </mc:Choice>
          <mc:Fallback>
            <p:pic>
              <p:nvPicPr>
                <p:cNvPr id="8252" name="잉크 8251">
                  <a:extLst>
                    <a:ext uri="{FF2B5EF4-FFF2-40B4-BE49-F238E27FC236}">
                      <a16:creationId xmlns:a16="http://schemas.microsoft.com/office/drawing/2014/main" id="{3669F7EA-2E77-4E92-90DE-BD03918E15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08687" y="2741569"/>
                  <a:ext cx="100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253" name="잉크 8252">
                  <a:extLst>
                    <a:ext uri="{FF2B5EF4-FFF2-40B4-BE49-F238E27FC236}">
                      <a16:creationId xmlns:a16="http://schemas.microsoft.com/office/drawing/2014/main" id="{291CB439-B51D-47EB-BD22-0956E471A15F}"/>
                    </a:ext>
                  </a:extLst>
                </p14:cNvPr>
                <p14:cNvContentPartPr/>
                <p14:nvPr/>
              </p14:nvContentPartPr>
              <p14:xfrm>
                <a:off x="5864767" y="2717089"/>
                <a:ext cx="238320" cy="283680"/>
              </p14:xfrm>
            </p:contentPart>
          </mc:Choice>
          <mc:Fallback>
            <p:pic>
              <p:nvPicPr>
                <p:cNvPr id="8253" name="잉크 8252">
                  <a:extLst>
                    <a:ext uri="{FF2B5EF4-FFF2-40B4-BE49-F238E27FC236}">
                      <a16:creationId xmlns:a16="http://schemas.microsoft.com/office/drawing/2014/main" id="{291CB439-B51D-47EB-BD22-0956E471A1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56127" y="2708449"/>
                  <a:ext cx="255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255" name="잉크 8254">
                  <a:extLst>
                    <a:ext uri="{FF2B5EF4-FFF2-40B4-BE49-F238E27FC236}">
                      <a16:creationId xmlns:a16="http://schemas.microsoft.com/office/drawing/2014/main" id="{015682C2-61B3-4D90-B231-DB9B4383143B}"/>
                    </a:ext>
                  </a:extLst>
                </p14:cNvPr>
                <p14:cNvContentPartPr/>
                <p14:nvPr/>
              </p14:nvContentPartPr>
              <p14:xfrm>
                <a:off x="6226207" y="2753449"/>
                <a:ext cx="118080" cy="154080"/>
              </p14:xfrm>
            </p:contentPart>
          </mc:Choice>
          <mc:Fallback>
            <p:pic>
              <p:nvPicPr>
                <p:cNvPr id="8255" name="잉크 8254">
                  <a:extLst>
                    <a:ext uri="{FF2B5EF4-FFF2-40B4-BE49-F238E27FC236}">
                      <a16:creationId xmlns:a16="http://schemas.microsoft.com/office/drawing/2014/main" id="{015682C2-61B3-4D90-B231-DB9B4383143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17567" y="2744449"/>
                  <a:ext cx="135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256" name="잉크 8255">
                  <a:extLst>
                    <a:ext uri="{FF2B5EF4-FFF2-40B4-BE49-F238E27FC236}">
                      <a16:creationId xmlns:a16="http://schemas.microsoft.com/office/drawing/2014/main" id="{7B6AE710-0DA7-445E-AE3F-B8D9B57FD5E8}"/>
                    </a:ext>
                  </a:extLst>
                </p14:cNvPr>
                <p14:cNvContentPartPr/>
                <p14:nvPr/>
              </p14:nvContentPartPr>
              <p14:xfrm>
                <a:off x="6410167" y="2727529"/>
                <a:ext cx="101520" cy="186120"/>
              </p14:xfrm>
            </p:contentPart>
          </mc:Choice>
          <mc:Fallback>
            <p:pic>
              <p:nvPicPr>
                <p:cNvPr id="8256" name="잉크 8255">
                  <a:extLst>
                    <a:ext uri="{FF2B5EF4-FFF2-40B4-BE49-F238E27FC236}">
                      <a16:creationId xmlns:a16="http://schemas.microsoft.com/office/drawing/2014/main" id="{7B6AE710-0DA7-445E-AE3F-B8D9B57FD5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01167" y="2718889"/>
                  <a:ext cx="119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257" name="잉크 8256">
                  <a:extLst>
                    <a:ext uri="{FF2B5EF4-FFF2-40B4-BE49-F238E27FC236}">
                      <a16:creationId xmlns:a16="http://schemas.microsoft.com/office/drawing/2014/main" id="{5BFB406C-F915-43D1-BAF9-4575237381DA}"/>
                    </a:ext>
                  </a:extLst>
                </p14:cNvPr>
                <p14:cNvContentPartPr/>
                <p14:nvPr/>
              </p14:nvContentPartPr>
              <p14:xfrm>
                <a:off x="6561007" y="2728609"/>
                <a:ext cx="120240" cy="117720"/>
              </p14:xfrm>
            </p:contentPart>
          </mc:Choice>
          <mc:Fallback>
            <p:pic>
              <p:nvPicPr>
                <p:cNvPr id="8257" name="잉크 8256">
                  <a:extLst>
                    <a:ext uri="{FF2B5EF4-FFF2-40B4-BE49-F238E27FC236}">
                      <a16:creationId xmlns:a16="http://schemas.microsoft.com/office/drawing/2014/main" id="{5BFB406C-F915-43D1-BAF9-4575237381D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52007" y="2719969"/>
                  <a:ext cx="137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258" name="잉크 8257">
                  <a:extLst>
                    <a:ext uri="{FF2B5EF4-FFF2-40B4-BE49-F238E27FC236}">
                      <a16:creationId xmlns:a16="http://schemas.microsoft.com/office/drawing/2014/main" id="{27F9915B-C5CC-408C-8D74-3E9BCD326356}"/>
                    </a:ext>
                  </a:extLst>
                </p14:cNvPr>
                <p14:cNvContentPartPr/>
                <p14:nvPr/>
              </p14:nvContentPartPr>
              <p14:xfrm>
                <a:off x="6620047" y="2746249"/>
                <a:ext cx="33120" cy="160920"/>
              </p14:xfrm>
            </p:contentPart>
          </mc:Choice>
          <mc:Fallback>
            <p:pic>
              <p:nvPicPr>
                <p:cNvPr id="8258" name="잉크 8257">
                  <a:extLst>
                    <a:ext uri="{FF2B5EF4-FFF2-40B4-BE49-F238E27FC236}">
                      <a16:creationId xmlns:a16="http://schemas.microsoft.com/office/drawing/2014/main" id="{27F9915B-C5CC-408C-8D74-3E9BCD32635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11407" y="2737249"/>
                  <a:ext cx="50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259" name="잉크 8258">
                  <a:extLst>
                    <a:ext uri="{FF2B5EF4-FFF2-40B4-BE49-F238E27FC236}">
                      <a16:creationId xmlns:a16="http://schemas.microsoft.com/office/drawing/2014/main" id="{13717E50-E1A7-4184-BE63-A100214562E0}"/>
                    </a:ext>
                  </a:extLst>
                </p14:cNvPr>
                <p14:cNvContentPartPr/>
                <p14:nvPr/>
              </p14:nvContentPartPr>
              <p14:xfrm>
                <a:off x="6700327" y="2738689"/>
                <a:ext cx="142560" cy="176040"/>
              </p14:xfrm>
            </p:contentPart>
          </mc:Choice>
          <mc:Fallback>
            <p:pic>
              <p:nvPicPr>
                <p:cNvPr id="8259" name="잉크 8258">
                  <a:extLst>
                    <a:ext uri="{FF2B5EF4-FFF2-40B4-BE49-F238E27FC236}">
                      <a16:creationId xmlns:a16="http://schemas.microsoft.com/office/drawing/2014/main" id="{13717E50-E1A7-4184-BE63-A100214562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91687" y="2729689"/>
                  <a:ext cx="160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260" name="잉크 8259">
                  <a:extLst>
                    <a:ext uri="{FF2B5EF4-FFF2-40B4-BE49-F238E27FC236}">
                      <a16:creationId xmlns:a16="http://schemas.microsoft.com/office/drawing/2014/main" id="{4FD2DC61-AB36-4040-ADC2-140A59DCA872}"/>
                    </a:ext>
                  </a:extLst>
                </p14:cNvPr>
                <p14:cNvContentPartPr/>
                <p14:nvPr/>
              </p14:nvContentPartPr>
              <p14:xfrm>
                <a:off x="6913807" y="2681449"/>
                <a:ext cx="72000" cy="335880"/>
              </p14:xfrm>
            </p:contentPart>
          </mc:Choice>
          <mc:Fallback>
            <p:pic>
              <p:nvPicPr>
                <p:cNvPr id="8260" name="잉크 8259">
                  <a:extLst>
                    <a:ext uri="{FF2B5EF4-FFF2-40B4-BE49-F238E27FC236}">
                      <a16:creationId xmlns:a16="http://schemas.microsoft.com/office/drawing/2014/main" id="{4FD2DC61-AB36-4040-ADC2-140A59DCA8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04807" y="2672449"/>
                  <a:ext cx="89640" cy="35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umask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파일을 생성하면서 설정한 초기 접근 권한 중에서 </a:t>
            </a:r>
            <a:r>
              <a:rPr lang="en-US" altLang="ko-KR"/>
              <a:t>umask</a:t>
            </a:r>
            <a:r>
              <a:rPr lang="ko-KR" altLang="en-US"/>
              <a:t>로 등록한 값은 제외됨</a:t>
            </a:r>
            <a:endParaRPr lang="en-US" altLang="ko-KR"/>
          </a:p>
          <a:p>
            <a:pPr lvl="1"/>
            <a:r>
              <a:rPr lang="ko-KR" altLang="en-US"/>
              <a:t>파일을 생성할 때 허용되지 않은 접근 권한을 실수로 선택하는 것을 방지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922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57232EA-4759-4875-8BF0-DD7FD30C3A2D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88569BB-63D2-4027-8034-424204FCB375}" type="slidenum">
              <a:rPr lang="ko-KR" altLang="en-US" smtClean="0">
                <a:latin typeface="Comic Sans MS" pitchFamily="66" charset="0"/>
              </a:rPr>
              <a:pPr eaLnBrk="1" hangingPunct="1"/>
              <a:t>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82625" y="1341438"/>
          <a:ext cx="7561263" cy="944796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45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oldmask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oldmask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umask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(037);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= open("data.txt", O_CREAT, 0777);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   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/* 0777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777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의미 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T="45678" marB="4567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0"/>
          <p:cNvGraphicFramePr>
            <a:graphicFrameLocks noGrp="1"/>
          </p:cNvGraphicFramePr>
          <p:nvPr/>
        </p:nvGraphicFramePr>
        <p:xfrm>
          <a:off x="684213" y="2709863"/>
          <a:ext cx="7559675" cy="1005252"/>
        </p:xfrm>
        <a:graphic>
          <a:graphicData uri="http://schemas.openxmlformats.org/drawingml/2006/table">
            <a:tbl>
              <a:tblPr/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생성 시 적용하는 초기 접근 권한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22" marB="456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( 0777) 111 111 111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22" marB="456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umask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제한한 접근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22" marB="456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 (~0037) 111 100 000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22" marB="456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실제로 적용되는 초기 접근 권한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22" marB="456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( 0740) 111 100 000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22" marB="456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F5297B4-844D-40E1-9854-FC78626CAFF8}"/>
                  </a:ext>
                </a:extLst>
              </p14:cNvPr>
              <p14:cNvContentPartPr/>
              <p14:nvPr/>
            </p14:nvContentPartPr>
            <p14:xfrm>
              <a:off x="2742127" y="1629529"/>
              <a:ext cx="501120" cy="345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F5297B4-844D-40E1-9854-FC78626CAF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487" y="1620889"/>
                <a:ext cx="51876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C5583E-00DD-4F5E-A084-DF59667EEF7B}"/>
              </a:ext>
            </a:extLst>
          </p:cNvPr>
          <p:cNvGrpSpPr/>
          <p:nvPr/>
        </p:nvGrpSpPr>
        <p:grpSpPr>
          <a:xfrm>
            <a:off x="3459607" y="1691809"/>
            <a:ext cx="2365200" cy="282240"/>
            <a:chOff x="3459607" y="1691809"/>
            <a:chExt cx="236520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4AA9512-D2B7-4ABB-BF39-341E5BE0A319}"/>
                    </a:ext>
                  </a:extLst>
                </p14:cNvPr>
                <p14:cNvContentPartPr/>
                <p14:nvPr/>
              </p14:nvContentPartPr>
              <p14:xfrm>
                <a:off x="3459607" y="1820329"/>
                <a:ext cx="402120" cy="482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4AA9512-D2B7-4ABB-BF39-341E5BE0A3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967" y="1811689"/>
                  <a:ext cx="419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712CC5B-1A80-4B9B-8D58-575A1CDC7833}"/>
                    </a:ext>
                  </a:extLst>
                </p14:cNvPr>
                <p14:cNvContentPartPr/>
                <p14:nvPr/>
              </p14:nvContentPartPr>
              <p14:xfrm>
                <a:off x="3772087" y="1720609"/>
                <a:ext cx="133560" cy="2181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712CC5B-1A80-4B9B-8D58-575A1CDC78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3447" y="1711969"/>
                  <a:ext cx="151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4B57013-FAF3-44AB-93BF-011059859A91}"/>
                    </a:ext>
                  </a:extLst>
                </p14:cNvPr>
                <p14:cNvContentPartPr/>
                <p14:nvPr/>
              </p14:nvContentPartPr>
              <p14:xfrm>
                <a:off x="3993127" y="1746889"/>
                <a:ext cx="80640" cy="1404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4B57013-FAF3-44AB-93BF-011059859A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4487" y="1737889"/>
                  <a:ext cx="98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6A36429-EA48-4F20-AD75-FFEA92CBCC84}"/>
                    </a:ext>
                  </a:extLst>
                </p14:cNvPr>
                <p14:cNvContentPartPr/>
                <p14:nvPr/>
              </p14:nvContentPartPr>
              <p14:xfrm>
                <a:off x="4140367" y="1717369"/>
                <a:ext cx="25200" cy="1771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6A36429-EA48-4F20-AD75-FFEA92CBCC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1367" y="1708729"/>
                  <a:ext cx="42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0AE0D57-0AD2-455B-8C09-B06CC1BD881E}"/>
                    </a:ext>
                  </a:extLst>
                </p14:cNvPr>
                <p14:cNvContentPartPr/>
                <p14:nvPr/>
              </p14:nvContentPartPr>
              <p14:xfrm>
                <a:off x="4187167" y="1714129"/>
                <a:ext cx="189720" cy="146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0AE0D57-0AD2-455B-8C09-B06CC1BD88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8527" y="1705489"/>
                  <a:ext cx="207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9AA0403-802A-46ED-953A-7141A8F931A9}"/>
                    </a:ext>
                  </a:extLst>
                </p14:cNvPr>
                <p14:cNvContentPartPr/>
                <p14:nvPr/>
              </p14:nvContentPartPr>
              <p14:xfrm>
                <a:off x="4281487" y="1877569"/>
                <a:ext cx="140400" cy="964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9AA0403-802A-46ED-953A-7141A8F931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2847" y="1868569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0A6E9E-459A-4D69-B4B7-C5B627157FAA}"/>
                    </a:ext>
                  </a:extLst>
                </p14:cNvPr>
                <p14:cNvContentPartPr/>
                <p14:nvPr/>
              </p14:nvContentPartPr>
              <p14:xfrm>
                <a:off x="4553287" y="1694329"/>
                <a:ext cx="144360" cy="30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0A6E9E-459A-4D69-B4B7-C5B627157F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44287" y="1685329"/>
                  <a:ext cx="162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AA26614-E89D-4039-A3E6-F9D13E317842}"/>
                    </a:ext>
                  </a:extLst>
                </p14:cNvPr>
                <p14:cNvContentPartPr/>
                <p14:nvPr/>
              </p14:nvContentPartPr>
              <p14:xfrm>
                <a:off x="4529527" y="1731049"/>
                <a:ext cx="213480" cy="178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AA26614-E89D-4039-A3E6-F9D13E3178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20527" y="1722409"/>
                  <a:ext cx="231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1EEF428-6B50-4357-848A-0A06B24C9C53}"/>
                    </a:ext>
                  </a:extLst>
                </p14:cNvPr>
                <p14:cNvContentPartPr/>
                <p14:nvPr/>
              </p14:nvContentPartPr>
              <p14:xfrm>
                <a:off x="4803847" y="1695409"/>
                <a:ext cx="102240" cy="143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1EEF428-6B50-4357-848A-0A06B24C9C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95207" y="1686769"/>
                  <a:ext cx="119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EC8B7FE-55D8-4D07-91B4-1F7C95FBBB07}"/>
                    </a:ext>
                  </a:extLst>
                </p14:cNvPr>
                <p14:cNvContentPartPr/>
                <p14:nvPr/>
              </p14:nvContentPartPr>
              <p14:xfrm>
                <a:off x="4818967" y="1773889"/>
                <a:ext cx="106200" cy="103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EC8B7FE-55D8-4D07-91B4-1F7C95FBB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09967" y="1765249"/>
                  <a:ext cx="123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638E2E4-49BA-4A31-AE24-4C04534F3A2A}"/>
                    </a:ext>
                  </a:extLst>
                </p14:cNvPr>
                <p14:cNvContentPartPr/>
                <p14:nvPr/>
              </p14:nvContentPartPr>
              <p14:xfrm>
                <a:off x="4850287" y="1896649"/>
                <a:ext cx="95400" cy="748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638E2E4-49BA-4A31-AE24-4C04534F3A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1287" y="1887649"/>
                  <a:ext cx="113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64559DC-3C8B-465C-8420-423F2981965C}"/>
                    </a:ext>
                  </a:extLst>
                </p14:cNvPr>
                <p14:cNvContentPartPr/>
                <p14:nvPr/>
              </p14:nvContentPartPr>
              <p14:xfrm>
                <a:off x="4952167" y="1738609"/>
                <a:ext cx="107280" cy="191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64559DC-3C8B-465C-8420-423F298196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3167" y="1729609"/>
                  <a:ext cx="124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2CCEBE9-A3DC-42F0-BC27-3BC53AE33208}"/>
                    </a:ext>
                  </a:extLst>
                </p14:cNvPr>
                <p14:cNvContentPartPr/>
                <p14:nvPr/>
              </p14:nvContentPartPr>
              <p14:xfrm>
                <a:off x="5111287" y="1768849"/>
                <a:ext cx="53640" cy="95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2CCEBE9-A3DC-42F0-BC27-3BC53AE332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02647" y="1760209"/>
                  <a:ext cx="7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483AB33-B1DC-4478-8224-D424F23B31BE}"/>
                    </a:ext>
                  </a:extLst>
                </p14:cNvPr>
                <p14:cNvContentPartPr/>
                <p14:nvPr/>
              </p14:nvContentPartPr>
              <p14:xfrm>
                <a:off x="5175367" y="1705129"/>
                <a:ext cx="131760" cy="164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483AB33-B1DC-4478-8224-D424F23B31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6367" y="1696129"/>
                  <a:ext cx="149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40C6A05-EB14-420B-BF73-F973A0A7F513}"/>
                    </a:ext>
                  </a:extLst>
                </p14:cNvPr>
                <p14:cNvContentPartPr/>
                <p14:nvPr/>
              </p14:nvContentPartPr>
              <p14:xfrm>
                <a:off x="5337727" y="1717009"/>
                <a:ext cx="35280" cy="221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40C6A05-EB14-420B-BF73-F973A0A7F5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28727" y="1708009"/>
                  <a:ext cx="52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339DC9-01AE-4783-9839-27EBEF36DBBE}"/>
                    </a:ext>
                  </a:extLst>
                </p14:cNvPr>
                <p14:cNvContentPartPr/>
                <p14:nvPr/>
              </p14:nvContentPartPr>
              <p14:xfrm>
                <a:off x="5505847" y="1691809"/>
                <a:ext cx="104760" cy="198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8339DC9-01AE-4783-9839-27EBEF36DB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97207" y="1682809"/>
                  <a:ext cx="122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7CACD22-1A32-4F90-A931-98797A1D6129}"/>
                    </a:ext>
                  </a:extLst>
                </p14:cNvPr>
                <p14:cNvContentPartPr/>
                <p14:nvPr/>
              </p14:nvContentPartPr>
              <p14:xfrm>
                <a:off x="5469847" y="1723849"/>
                <a:ext cx="354960" cy="178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7CACD22-1A32-4F90-A931-98797A1D61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1207" y="1715209"/>
                  <a:ext cx="3726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F2C4BC-4658-4E36-827A-031204E077AA}"/>
              </a:ext>
            </a:extLst>
          </p:cNvPr>
          <p:cNvGrpSpPr/>
          <p:nvPr/>
        </p:nvGrpSpPr>
        <p:grpSpPr>
          <a:xfrm>
            <a:off x="2886847" y="706849"/>
            <a:ext cx="534600" cy="914040"/>
            <a:chOff x="2886847" y="706849"/>
            <a:chExt cx="534600" cy="9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1E3BA68-0BDF-491B-9D31-024A7750D783}"/>
                    </a:ext>
                  </a:extLst>
                </p14:cNvPr>
                <p14:cNvContentPartPr/>
                <p14:nvPr/>
              </p14:nvContentPartPr>
              <p14:xfrm>
                <a:off x="2886847" y="744649"/>
                <a:ext cx="491040" cy="8762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1E3BA68-0BDF-491B-9D31-024A7750D7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7847" y="736009"/>
                  <a:ext cx="508680" cy="8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E4C6258-EAE9-4AC3-B7BB-B4428FAAEFA3}"/>
                    </a:ext>
                  </a:extLst>
                </p14:cNvPr>
                <p14:cNvContentPartPr/>
                <p14:nvPr/>
              </p14:nvContentPartPr>
              <p14:xfrm>
                <a:off x="3195007" y="706849"/>
                <a:ext cx="226440" cy="232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E4C6258-EAE9-4AC3-B7BB-B4428FAAEF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6367" y="697849"/>
                  <a:ext cx="2440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4AEF13F-19E1-4EBC-8522-52A2BB9E4F87}"/>
                  </a:ext>
                </a:extLst>
              </p14:cNvPr>
              <p14:cNvContentPartPr/>
              <p14:nvPr/>
            </p14:nvContentPartPr>
            <p14:xfrm>
              <a:off x="3690367" y="100249"/>
              <a:ext cx="264600" cy="3139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4AEF13F-19E1-4EBC-8522-52A2BB9E4F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1727" y="91609"/>
                <a:ext cx="28224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115D0CA2-4290-4BCA-B6A3-971C09E74185}"/>
              </a:ext>
            </a:extLst>
          </p:cNvPr>
          <p:cNvGrpSpPr/>
          <p:nvPr/>
        </p:nvGrpSpPr>
        <p:grpSpPr>
          <a:xfrm>
            <a:off x="3616567" y="567529"/>
            <a:ext cx="519480" cy="214920"/>
            <a:chOff x="3616567" y="567529"/>
            <a:chExt cx="5194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E8EBEAD-145A-4121-B157-3642E1DA19AE}"/>
                    </a:ext>
                  </a:extLst>
                </p14:cNvPr>
                <p14:cNvContentPartPr/>
                <p14:nvPr/>
              </p14:nvContentPartPr>
              <p14:xfrm>
                <a:off x="3616567" y="600289"/>
                <a:ext cx="130320" cy="123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E8EBEAD-145A-4121-B157-3642E1DA19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07927" y="591289"/>
                  <a:ext cx="147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6B1994F-56FC-4317-B880-BAD5058151CE}"/>
                    </a:ext>
                  </a:extLst>
                </p14:cNvPr>
                <p14:cNvContentPartPr/>
                <p14:nvPr/>
              </p14:nvContentPartPr>
              <p14:xfrm>
                <a:off x="3634567" y="719809"/>
                <a:ext cx="111960" cy="54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6B1994F-56FC-4317-B880-BAD5058151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25927" y="710809"/>
                  <a:ext cx="12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53267AD-D3F8-4EB1-B9DE-77B053148CC0}"/>
                    </a:ext>
                  </a:extLst>
                </p14:cNvPr>
                <p14:cNvContentPartPr/>
                <p14:nvPr/>
              </p14:nvContentPartPr>
              <p14:xfrm>
                <a:off x="3758047" y="567529"/>
                <a:ext cx="159480" cy="214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53267AD-D3F8-4EB1-B9DE-77B053148C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49407" y="558889"/>
                  <a:ext cx="177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09CE77B-C3C9-4198-BED5-37EB7012FE96}"/>
                    </a:ext>
                  </a:extLst>
                </p14:cNvPr>
                <p14:cNvContentPartPr/>
                <p14:nvPr/>
              </p14:nvContentPartPr>
              <p14:xfrm>
                <a:off x="3942367" y="572569"/>
                <a:ext cx="119520" cy="1209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09CE77B-C3C9-4198-BED5-37EB7012FE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3727" y="563929"/>
                  <a:ext cx="13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6869351-3D64-4675-909E-1B3CE2773708}"/>
                    </a:ext>
                  </a:extLst>
                </p14:cNvPr>
                <p14:cNvContentPartPr/>
                <p14:nvPr/>
              </p14:nvContentPartPr>
              <p14:xfrm>
                <a:off x="4064407" y="575809"/>
                <a:ext cx="7200" cy="196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6869351-3D64-4675-909E-1B3CE27737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5767" y="567169"/>
                  <a:ext cx="2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8653A5A-AD5F-4B3D-8013-AB2E620EF303}"/>
                    </a:ext>
                  </a:extLst>
                </p14:cNvPr>
                <p14:cNvContentPartPr/>
                <p14:nvPr/>
              </p14:nvContentPartPr>
              <p14:xfrm>
                <a:off x="4064767" y="663649"/>
                <a:ext cx="71280" cy="25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8653A5A-AD5F-4B3D-8013-AB2E620EF3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6127" y="654649"/>
                  <a:ext cx="889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897E3A7-53C5-4FC3-9B8D-564BBF1A5613}"/>
              </a:ext>
            </a:extLst>
          </p:cNvPr>
          <p:cNvGrpSpPr/>
          <p:nvPr/>
        </p:nvGrpSpPr>
        <p:grpSpPr>
          <a:xfrm>
            <a:off x="3628447" y="901249"/>
            <a:ext cx="604800" cy="290520"/>
            <a:chOff x="3628447" y="901249"/>
            <a:chExt cx="60480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9E8B2E1-A12B-47C6-9565-662FF77C38D2}"/>
                    </a:ext>
                  </a:extLst>
                </p14:cNvPr>
                <p14:cNvContentPartPr/>
                <p14:nvPr/>
              </p14:nvContentPartPr>
              <p14:xfrm>
                <a:off x="3628447" y="961009"/>
                <a:ext cx="74520" cy="139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9E8B2E1-A12B-47C6-9565-662FF77C38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9807" y="952009"/>
                  <a:ext cx="92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4B3596-D83F-4693-8C82-7D97160008EB}"/>
                    </a:ext>
                  </a:extLst>
                </p14:cNvPr>
                <p14:cNvContentPartPr/>
                <p14:nvPr/>
              </p14:nvContentPartPr>
              <p14:xfrm>
                <a:off x="3747607" y="901609"/>
                <a:ext cx="87480" cy="125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4B3596-D83F-4693-8C82-7D97160008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38607" y="892609"/>
                  <a:ext cx="105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CF67B3D-2062-41FB-8F1A-8AA4A34E62EB}"/>
                    </a:ext>
                  </a:extLst>
                </p14:cNvPr>
                <p14:cNvContentPartPr/>
                <p14:nvPr/>
              </p14:nvContentPartPr>
              <p14:xfrm>
                <a:off x="3776047" y="1055689"/>
                <a:ext cx="79200" cy="76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CF67B3D-2062-41FB-8F1A-8AA4A34E62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7047" y="1047049"/>
                  <a:ext cx="96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96CD4FA-4FC0-441E-86C4-833738BD51CC}"/>
                    </a:ext>
                  </a:extLst>
                </p14:cNvPr>
                <p14:cNvContentPartPr/>
                <p14:nvPr/>
              </p14:nvContentPartPr>
              <p14:xfrm>
                <a:off x="3890167" y="922489"/>
                <a:ext cx="58680" cy="43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96CD4FA-4FC0-441E-86C4-833738BD51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1167" y="913489"/>
                  <a:ext cx="76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9663CF2-F7AB-487A-BAFD-3FB554D8CF8C}"/>
                    </a:ext>
                  </a:extLst>
                </p14:cNvPr>
                <p14:cNvContentPartPr/>
                <p14:nvPr/>
              </p14:nvContentPartPr>
              <p14:xfrm>
                <a:off x="3866047" y="952009"/>
                <a:ext cx="136440" cy="1292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9663CF2-F7AB-487A-BAFD-3FB554D8CF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57047" y="943009"/>
                  <a:ext cx="154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535AC5D-50A1-4B29-83D0-DE50C7A18BEA}"/>
                    </a:ext>
                  </a:extLst>
                </p14:cNvPr>
                <p14:cNvContentPartPr/>
                <p14:nvPr/>
              </p14:nvContentPartPr>
              <p14:xfrm>
                <a:off x="4014367" y="901249"/>
                <a:ext cx="77400" cy="1530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535AC5D-50A1-4B29-83D0-DE50C7A18B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5727" y="892609"/>
                  <a:ext cx="95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FAB60A9-A409-4E78-9D2C-67459BAA00DA}"/>
                    </a:ext>
                  </a:extLst>
                </p14:cNvPr>
                <p14:cNvContentPartPr/>
                <p14:nvPr/>
              </p14:nvContentPartPr>
              <p14:xfrm>
                <a:off x="3990247" y="1063969"/>
                <a:ext cx="131400" cy="12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FAB60A9-A409-4E78-9D2C-67459BAA00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1607" y="1054969"/>
                  <a:ext cx="149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AA5FBC2-1856-42B2-BEBC-722C49906EC0}"/>
                    </a:ext>
                  </a:extLst>
                </p14:cNvPr>
                <p14:cNvContentPartPr/>
                <p14:nvPr/>
              </p14:nvContentPartPr>
              <p14:xfrm>
                <a:off x="4054687" y="1123369"/>
                <a:ext cx="71640" cy="684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AA5FBC2-1856-42B2-BEBC-722C49906E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45687" y="1114369"/>
                  <a:ext cx="89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708E70B-3335-4FA6-A51A-7BAF05DBDC0B}"/>
                    </a:ext>
                  </a:extLst>
                </p14:cNvPr>
                <p14:cNvContentPartPr/>
                <p14:nvPr/>
              </p14:nvContentPartPr>
              <p14:xfrm>
                <a:off x="4134967" y="976489"/>
                <a:ext cx="98280" cy="150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708E70B-3335-4FA6-A51A-7BAF05DBDC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26327" y="967849"/>
                  <a:ext cx="1159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407445D-1987-4178-ACBA-DBE9C740F9C2}"/>
                  </a:ext>
                </a:extLst>
              </p14:cNvPr>
              <p14:cNvContentPartPr/>
              <p14:nvPr/>
            </p14:nvContentPartPr>
            <p14:xfrm>
              <a:off x="4458247" y="128689"/>
              <a:ext cx="176400" cy="2343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407445D-1987-4178-ACBA-DBE9C740F9C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49607" y="120049"/>
                <a:ext cx="19404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23D28E8D-97DE-4BCF-8D56-642DF5F06CE2}"/>
              </a:ext>
            </a:extLst>
          </p:cNvPr>
          <p:cNvGrpSpPr/>
          <p:nvPr/>
        </p:nvGrpSpPr>
        <p:grpSpPr>
          <a:xfrm>
            <a:off x="5112727" y="76129"/>
            <a:ext cx="216720" cy="315720"/>
            <a:chOff x="5112727" y="76129"/>
            <a:chExt cx="21672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771CC49-DC16-472F-9758-0C8DD12B45CB}"/>
                    </a:ext>
                  </a:extLst>
                </p14:cNvPr>
                <p14:cNvContentPartPr/>
                <p14:nvPr/>
              </p14:nvContentPartPr>
              <p14:xfrm>
                <a:off x="5112727" y="100969"/>
                <a:ext cx="12240" cy="98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771CC49-DC16-472F-9758-0C8DD12B45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03727" y="92329"/>
                  <a:ext cx="29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F3A7762-2FA6-44D8-BFC2-EFD4DBE756C2}"/>
                    </a:ext>
                  </a:extLst>
                </p14:cNvPr>
                <p14:cNvContentPartPr/>
                <p14:nvPr/>
              </p14:nvContentPartPr>
              <p14:xfrm>
                <a:off x="5130727" y="76129"/>
                <a:ext cx="198720" cy="315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F3A7762-2FA6-44D8-BFC2-EFD4DBE756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1727" y="67129"/>
                  <a:ext cx="21636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32EB3FB-D69B-4CEB-BCB3-712571A368A3}"/>
              </a:ext>
            </a:extLst>
          </p:cNvPr>
          <p:cNvGrpSpPr/>
          <p:nvPr/>
        </p:nvGrpSpPr>
        <p:grpSpPr>
          <a:xfrm>
            <a:off x="5046127" y="478609"/>
            <a:ext cx="345600" cy="239040"/>
            <a:chOff x="5046127" y="478609"/>
            <a:chExt cx="3456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28D260E-AE62-43E7-B1E7-719B49CD1A2A}"/>
                    </a:ext>
                  </a:extLst>
                </p14:cNvPr>
                <p14:cNvContentPartPr/>
                <p14:nvPr/>
              </p14:nvContentPartPr>
              <p14:xfrm>
                <a:off x="5046127" y="486169"/>
                <a:ext cx="69480" cy="1267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28D260E-AE62-43E7-B1E7-719B49CD1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37127" y="477169"/>
                  <a:ext cx="8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E070C86-10FF-47EA-9EEC-15F3136E2C4A}"/>
                    </a:ext>
                  </a:extLst>
                </p14:cNvPr>
                <p14:cNvContentPartPr/>
                <p14:nvPr/>
              </p14:nvContentPartPr>
              <p14:xfrm>
                <a:off x="5149807" y="493009"/>
                <a:ext cx="15480" cy="1224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E070C86-10FF-47EA-9EEC-15F3136E2C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40807" y="484369"/>
                  <a:ext cx="33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8830663-01CE-403E-9C00-ECD8FBCADE60}"/>
                    </a:ext>
                  </a:extLst>
                </p14:cNvPr>
                <p14:cNvContentPartPr/>
                <p14:nvPr/>
              </p14:nvContentPartPr>
              <p14:xfrm>
                <a:off x="5098687" y="624769"/>
                <a:ext cx="128880" cy="92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8830663-01CE-403E-9C00-ECD8FBCADE6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90047" y="616129"/>
                  <a:ext cx="146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96BFDFB-979E-421E-8273-38813F6F6663}"/>
                    </a:ext>
                  </a:extLst>
                </p14:cNvPr>
                <p14:cNvContentPartPr/>
                <p14:nvPr/>
              </p14:nvContentPartPr>
              <p14:xfrm>
                <a:off x="5241607" y="478609"/>
                <a:ext cx="97200" cy="1375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96BFDFB-979E-421E-8273-38813F6F66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2967" y="469609"/>
                  <a:ext cx="11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B34E075-FF5F-4357-8839-627E35ACDA82}"/>
                    </a:ext>
                  </a:extLst>
                </p14:cNvPr>
                <p14:cNvContentPartPr/>
                <p14:nvPr/>
              </p14:nvContentPartPr>
              <p14:xfrm>
                <a:off x="5292367" y="514249"/>
                <a:ext cx="99360" cy="1954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B34E075-FF5F-4357-8839-627E35ACDA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83727" y="505609"/>
                  <a:ext cx="11700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BB41017E-8D17-45A4-A057-ACCE2D2CF73F}"/>
                  </a:ext>
                </a:extLst>
              </p14:cNvPr>
              <p14:cNvContentPartPr/>
              <p14:nvPr/>
            </p14:nvContentPartPr>
            <p14:xfrm>
              <a:off x="4195807" y="2303449"/>
              <a:ext cx="574560" cy="385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BB41017E-8D17-45A4-A057-ACCE2D2CF73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87167" y="2294449"/>
                <a:ext cx="59220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A3C3E4-826A-4C4B-A0A3-605A60E8B7ED}"/>
              </a:ext>
            </a:extLst>
          </p:cNvPr>
          <p:cNvGrpSpPr/>
          <p:nvPr/>
        </p:nvGrpSpPr>
        <p:grpSpPr>
          <a:xfrm>
            <a:off x="4488487" y="2386249"/>
            <a:ext cx="277560" cy="289440"/>
            <a:chOff x="4488487" y="2386249"/>
            <a:chExt cx="27756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3D5D83A-3721-47EE-B201-D339AA7E00F4}"/>
                    </a:ext>
                  </a:extLst>
                </p14:cNvPr>
                <p14:cNvContentPartPr/>
                <p14:nvPr/>
              </p14:nvContentPartPr>
              <p14:xfrm>
                <a:off x="4488487" y="2386249"/>
                <a:ext cx="242640" cy="180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3D5D83A-3721-47EE-B201-D339AA7E00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79487" y="2377249"/>
                  <a:ext cx="260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AAFC851-6A53-4335-BCD1-83CB1F5B6A19}"/>
                    </a:ext>
                  </a:extLst>
                </p14:cNvPr>
                <p14:cNvContentPartPr/>
                <p14:nvPr/>
              </p14:nvContentPartPr>
              <p14:xfrm>
                <a:off x="4656607" y="2469049"/>
                <a:ext cx="109440" cy="2066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AAFC851-6A53-4335-BCD1-83CB1F5B6A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47967" y="2460409"/>
                  <a:ext cx="1270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5" name="그룹 9234">
            <a:extLst>
              <a:ext uri="{FF2B5EF4-FFF2-40B4-BE49-F238E27FC236}">
                <a16:creationId xmlns:a16="http://schemas.microsoft.com/office/drawing/2014/main" id="{52813506-9ACD-444D-823C-226B53CC6E24}"/>
              </a:ext>
            </a:extLst>
          </p:cNvPr>
          <p:cNvGrpSpPr/>
          <p:nvPr/>
        </p:nvGrpSpPr>
        <p:grpSpPr>
          <a:xfrm>
            <a:off x="4943887" y="2493529"/>
            <a:ext cx="430560" cy="230400"/>
            <a:chOff x="4943887" y="2493529"/>
            <a:chExt cx="4305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6EE3977-5BA8-4CFD-BE5F-7B9445A32E52}"/>
                    </a:ext>
                  </a:extLst>
                </p14:cNvPr>
                <p14:cNvContentPartPr/>
                <p14:nvPr/>
              </p14:nvContentPartPr>
              <p14:xfrm>
                <a:off x="4947487" y="2498209"/>
                <a:ext cx="21600" cy="164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6EE3977-5BA8-4CFD-BE5F-7B9445A32E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38847" y="2489569"/>
                  <a:ext cx="39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EE1608B-EDEF-46F6-8146-767E9EC2CBCE}"/>
                    </a:ext>
                  </a:extLst>
                </p14:cNvPr>
                <p14:cNvContentPartPr/>
                <p14:nvPr/>
              </p14:nvContentPartPr>
              <p14:xfrm>
                <a:off x="4943887" y="2503249"/>
                <a:ext cx="135000" cy="2102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EE1608B-EDEF-46F6-8146-767E9EC2C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35247" y="2494249"/>
                  <a:ext cx="152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313F387-C05C-44BD-8669-F66F26FB4528}"/>
                    </a:ext>
                  </a:extLst>
                </p14:cNvPr>
                <p14:cNvContentPartPr/>
                <p14:nvPr/>
              </p14:nvContentPartPr>
              <p14:xfrm>
                <a:off x="5211727" y="2493529"/>
                <a:ext cx="162720" cy="1454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313F387-C05C-44BD-8669-F66F26FB45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02727" y="2484889"/>
                  <a:ext cx="180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9BFCF8-B561-4B95-8129-7A0C78BB9211}"/>
                    </a:ext>
                  </a:extLst>
                </p14:cNvPr>
                <p14:cNvContentPartPr/>
                <p14:nvPr/>
              </p14:nvContentPartPr>
              <p14:xfrm>
                <a:off x="5312167" y="2528449"/>
                <a:ext cx="35640" cy="195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9BFCF8-B561-4B95-8129-7A0C78BB92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03167" y="2519449"/>
                  <a:ext cx="532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4" name="그룹 9233">
            <a:extLst>
              <a:ext uri="{FF2B5EF4-FFF2-40B4-BE49-F238E27FC236}">
                <a16:creationId xmlns:a16="http://schemas.microsoft.com/office/drawing/2014/main" id="{53A790A5-BC0D-4AAB-8351-2D7B33354A3B}"/>
              </a:ext>
            </a:extLst>
          </p:cNvPr>
          <p:cNvGrpSpPr/>
          <p:nvPr/>
        </p:nvGrpSpPr>
        <p:grpSpPr>
          <a:xfrm>
            <a:off x="5556247" y="2458249"/>
            <a:ext cx="883440" cy="242640"/>
            <a:chOff x="5556247" y="2458249"/>
            <a:chExt cx="8834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D5B44B4-2D92-4B89-B74C-F300095140BE}"/>
                    </a:ext>
                  </a:extLst>
                </p14:cNvPr>
                <p14:cNvContentPartPr/>
                <p14:nvPr/>
              </p14:nvContentPartPr>
              <p14:xfrm>
                <a:off x="5556247" y="2525209"/>
                <a:ext cx="128160" cy="1584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D5B44B4-2D92-4B89-B74C-F300095140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47247" y="2516209"/>
                  <a:ext cx="145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16" name="잉크 9215">
                  <a:extLst>
                    <a:ext uri="{FF2B5EF4-FFF2-40B4-BE49-F238E27FC236}">
                      <a16:creationId xmlns:a16="http://schemas.microsoft.com/office/drawing/2014/main" id="{A268B79F-B61C-48D0-B0E8-B32235DAE9D2}"/>
                    </a:ext>
                  </a:extLst>
                </p14:cNvPr>
                <p14:cNvContentPartPr/>
                <p14:nvPr/>
              </p14:nvContentPartPr>
              <p14:xfrm>
                <a:off x="5762167" y="2531689"/>
                <a:ext cx="65520" cy="111600"/>
              </p14:xfrm>
            </p:contentPart>
          </mc:Choice>
          <mc:Fallback>
            <p:pic>
              <p:nvPicPr>
                <p:cNvPr id="9216" name="잉크 9215">
                  <a:extLst>
                    <a:ext uri="{FF2B5EF4-FFF2-40B4-BE49-F238E27FC236}">
                      <a16:creationId xmlns:a16="http://schemas.microsoft.com/office/drawing/2014/main" id="{A268B79F-B61C-48D0-B0E8-B32235DAE9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3167" y="2522689"/>
                  <a:ext cx="83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17" name="잉크 9216">
                  <a:extLst>
                    <a:ext uri="{FF2B5EF4-FFF2-40B4-BE49-F238E27FC236}">
                      <a16:creationId xmlns:a16="http://schemas.microsoft.com/office/drawing/2014/main" id="{C7012F8F-DC30-4573-A555-6AA08BFB6B98}"/>
                    </a:ext>
                  </a:extLst>
                </p14:cNvPr>
                <p14:cNvContentPartPr/>
                <p14:nvPr/>
              </p14:nvContentPartPr>
              <p14:xfrm>
                <a:off x="5886727" y="2527729"/>
                <a:ext cx="17280" cy="135360"/>
              </p14:xfrm>
            </p:contentPart>
          </mc:Choice>
          <mc:Fallback>
            <p:pic>
              <p:nvPicPr>
                <p:cNvPr id="9217" name="잉크 9216">
                  <a:extLst>
                    <a:ext uri="{FF2B5EF4-FFF2-40B4-BE49-F238E27FC236}">
                      <a16:creationId xmlns:a16="http://schemas.microsoft.com/office/drawing/2014/main" id="{C7012F8F-DC30-4573-A555-6AA08BFB6B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77727" y="2519089"/>
                  <a:ext cx="34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23" name="잉크 9222">
                  <a:extLst>
                    <a:ext uri="{FF2B5EF4-FFF2-40B4-BE49-F238E27FC236}">
                      <a16:creationId xmlns:a16="http://schemas.microsoft.com/office/drawing/2014/main" id="{23BD263D-D300-48EA-A54B-1EF189FBC532}"/>
                    </a:ext>
                  </a:extLst>
                </p14:cNvPr>
                <p14:cNvContentPartPr/>
                <p14:nvPr/>
              </p14:nvContentPartPr>
              <p14:xfrm>
                <a:off x="5953327" y="2458249"/>
                <a:ext cx="110520" cy="157320"/>
              </p14:xfrm>
            </p:contentPart>
          </mc:Choice>
          <mc:Fallback>
            <p:pic>
              <p:nvPicPr>
                <p:cNvPr id="9223" name="잉크 9222">
                  <a:extLst>
                    <a:ext uri="{FF2B5EF4-FFF2-40B4-BE49-F238E27FC236}">
                      <a16:creationId xmlns:a16="http://schemas.microsoft.com/office/drawing/2014/main" id="{23BD263D-D300-48EA-A54B-1EF189FBC5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44327" y="2449249"/>
                  <a:ext cx="128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24" name="잉크 9223">
                  <a:extLst>
                    <a:ext uri="{FF2B5EF4-FFF2-40B4-BE49-F238E27FC236}">
                      <a16:creationId xmlns:a16="http://schemas.microsoft.com/office/drawing/2014/main" id="{714ADDD8-427B-4A8B-A964-3799CE0E610C}"/>
                    </a:ext>
                  </a:extLst>
                </p14:cNvPr>
                <p14:cNvContentPartPr/>
                <p14:nvPr/>
              </p14:nvContentPartPr>
              <p14:xfrm>
                <a:off x="6030367" y="2519089"/>
                <a:ext cx="120240" cy="181800"/>
              </p14:xfrm>
            </p:contentPart>
          </mc:Choice>
          <mc:Fallback>
            <p:pic>
              <p:nvPicPr>
                <p:cNvPr id="9224" name="잉크 9223">
                  <a:extLst>
                    <a:ext uri="{FF2B5EF4-FFF2-40B4-BE49-F238E27FC236}">
                      <a16:creationId xmlns:a16="http://schemas.microsoft.com/office/drawing/2014/main" id="{714ADDD8-427B-4A8B-A964-3799CE0E61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21727" y="2510089"/>
                  <a:ext cx="137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25" name="잉크 9224">
                  <a:extLst>
                    <a:ext uri="{FF2B5EF4-FFF2-40B4-BE49-F238E27FC236}">
                      <a16:creationId xmlns:a16="http://schemas.microsoft.com/office/drawing/2014/main" id="{BA47211C-21A8-4E3A-AB1F-DEB2C54BEA18}"/>
                    </a:ext>
                  </a:extLst>
                </p14:cNvPr>
                <p14:cNvContentPartPr/>
                <p14:nvPr/>
              </p14:nvContentPartPr>
              <p14:xfrm>
                <a:off x="6168607" y="2467249"/>
                <a:ext cx="187920" cy="155520"/>
              </p14:xfrm>
            </p:contentPart>
          </mc:Choice>
          <mc:Fallback>
            <p:pic>
              <p:nvPicPr>
                <p:cNvPr id="9225" name="잉크 9224">
                  <a:extLst>
                    <a:ext uri="{FF2B5EF4-FFF2-40B4-BE49-F238E27FC236}">
                      <a16:creationId xmlns:a16="http://schemas.microsoft.com/office/drawing/2014/main" id="{BA47211C-21A8-4E3A-AB1F-DEB2C54BEA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9607" y="2458609"/>
                  <a:ext cx="205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26" name="잉크 9225">
                  <a:extLst>
                    <a:ext uri="{FF2B5EF4-FFF2-40B4-BE49-F238E27FC236}">
                      <a16:creationId xmlns:a16="http://schemas.microsoft.com/office/drawing/2014/main" id="{E159C828-B1D2-4099-A9EF-24B29AFE87D0}"/>
                    </a:ext>
                  </a:extLst>
                </p14:cNvPr>
                <p14:cNvContentPartPr/>
                <p14:nvPr/>
              </p14:nvContentPartPr>
              <p14:xfrm>
                <a:off x="6419887" y="2659489"/>
                <a:ext cx="19800" cy="10080"/>
              </p14:xfrm>
            </p:contentPart>
          </mc:Choice>
          <mc:Fallback>
            <p:pic>
              <p:nvPicPr>
                <p:cNvPr id="9226" name="잉크 9225">
                  <a:extLst>
                    <a:ext uri="{FF2B5EF4-FFF2-40B4-BE49-F238E27FC236}">
                      <a16:creationId xmlns:a16="http://schemas.microsoft.com/office/drawing/2014/main" id="{E159C828-B1D2-4099-A9EF-24B29AFE87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10887" y="2650849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3" name="그룹 9232">
            <a:extLst>
              <a:ext uri="{FF2B5EF4-FFF2-40B4-BE49-F238E27FC236}">
                <a16:creationId xmlns:a16="http://schemas.microsoft.com/office/drawing/2014/main" id="{0538E0C7-9C82-4422-AD4A-9E091C414CE8}"/>
              </a:ext>
            </a:extLst>
          </p:cNvPr>
          <p:cNvGrpSpPr/>
          <p:nvPr/>
        </p:nvGrpSpPr>
        <p:grpSpPr>
          <a:xfrm>
            <a:off x="4928407" y="2865769"/>
            <a:ext cx="837360" cy="293760"/>
            <a:chOff x="4928407" y="2865769"/>
            <a:chExt cx="83736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27" name="잉크 9226">
                  <a:extLst>
                    <a:ext uri="{FF2B5EF4-FFF2-40B4-BE49-F238E27FC236}">
                      <a16:creationId xmlns:a16="http://schemas.microsoft.com/office/drawing/2014/main" id="{51F50DD5-8251-4326-8B5D-6FF7FBA03CE5}"/>
                    </a:ext>
                  </a:extLst>
                </p14:cNvPr>
                <p14:cNvContentPartPr/>
                <p14:nvPr/>
              </p14:nvContentPartPr>
              <p14:xfrm>
                <a:off x="4928407" y="2865769"/>
                <a:ext cx="96120" cy="275040"/>
              </p14:xfrm>
            </p:contentPart>
          </mc:Choice>
          <mc:Fallback>
            <p:pic>
              <p:nvPicPr>
                <p:cNvPr id="9227" name="잉크 9226">
                  <a:extLst>
                    <a:ext uri="{FF2B5EF4-FFF2-40B4-BE49-F238E27FC236}">
                      <a16:creationId xmlns:a16="http://schemas.microsoft.com/office/drawing/2014/main" id="{51F50DD5-8251-4326-8B5D-6FF7FBA03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19767" y="2856769"/>
                  <a:ext cx="113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28" name="잉크 9227">
                  <a:extLst>
                    <a:ext uri="{FF2B5EF4-FFF2-40B4-BE49-F238E27FC236}">
                      <a16:creationId xmlns:a16="http://schemas.microsoft.com/office/drawing/2014/main" id="{E1FF68A4-3780-4957-80E6-C59CBE6E861C}"/>
                    </a:ext>
                  </a:extLst>
                </p14:cNvPr>
                <p14:cNvContentPartPr/>
                <p14:nvPr/>
              </p14:nvContentPartPr>
              <p14:xfrm>
                <a:off x="5078887" y="3057649"/>
                <a:ext cx="151200" cy="13320"/>
              </p14:xfrm>
            </p:contentPart>
          </mc:Choice>
          <mc:Fallback>
            <p:pic>
              <p:nvPicPr>
                <p:cNvPr id="9228" name="잉크 9227">
                  <a:extLst>
                    <a:ext uri="{FF2B5EF4-FFF2-40B4-BE49-F238E27FC236}">
                      <a16:creationId xmlns:a16="http://schemas.microsoft.com/office/drawing/2014/main" id="{E1FF68A4-3780-4957-80E6-C59CBE6E86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70247" y="3049009"/>
                  <a:ext cx="168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29" name="잉크 9228">
                  <a:extLst>
                    <a:ext uri="{FF2B5EF4-FFF2-40B4-BE49-F238E27FC236}">
                      <a16:creationId xmlns:a16="http://schemas.microsoft.com/office/drawing/2014/main" id="{1CEAA09B-5B25-4CAE-8E3E-648B0C0B602D}"/>
                    </a:ext>
                  </a:extLst>
                </p14:cNvPr>
                <p14:cNvContentPartPr/>
                <p14:nvPr/>
              </p14:nvContentPartPr>
              <p14:xfrm>
                <a:off x="5276167" y="2962609"/>
                <a:ext cx="95040" cy="132120"/>
              </p14:xfrm>
            </p:contentPart>
          </mc:Choice>
          <mc:Fallback>
            <p:pic>
              <p:nvPicPr>
                <p:cNvPr id="9229" name="잉크 9228">
                  <a:extLst>
                    <a:ext uri="{FF2B5EF4-FFF2-40B4-BE49-F238E27FC236}">
                      <a16:creationId xmlns:a16="http://schemas.microsoft.com/office/drawing/2014/main" id="{1CEAA09B-5B25-4CAE-8E3E-648B0C0B60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67527" y="2953609"/>
                  <a:ext cx="112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30" name="잉크 9229">
                  <a:extLst>
                    <a:ext uri="{FF2B5EF4-FFF2-40B4-BE49-F238E27FC236}">
                      <a16:creationId xmlns:a16="http://schemas.microsoft.com/office/drawing/2014/main" id="{9DF9549E-4C6B-4831-82DD-41BA7364F2D0}"/>
                    </a:ext>
                  </a:extLst>
                </p14:cNvPr>
                <p14:cNvContentPartPr/>
                <p14:nvPr/>
              </p14:nvContentPartPr>
              <p14:xfrm>
                <a:off x="5424847" y="2906449"/>
                <a:ext cx="73080" cy="203040"/>
              </p14:xfrm>
            </p:contentPart>
          </mc:Choice>
          <mc:Fallback>
            <p:pic>
              <p:nvPicPr>
                <p:cNvPr id="9230" name="잉크 9229">
                  <a:extLst>
                    <a:ext uri="{FF2B5EF4-FFF2-40B4-BE49-F238E27FC236}">
                      <a16:creationId xmlns:a16="http://schemas.microsoft.com/office/drawing/2014/main" id="{9DF9549E-4C6B-4831-82DD-41BA7364F2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15847" y="2897449"/>
                  <a:ext cx="90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31" name="잉크 9230">
                  <a:extLst>
                    <a:ext uri="{FF2B5EF4-FFF2-40B4-BE49-F238E27FC236}">
                      <a16:creationId xmlns:a16="http://schemas.microsoft.com/office/drawing/2014/main" id="{C80F8D45-4A6B-4896-BFB1-F58834BCE297}"/>
                    </a:ext>
                  </a:extLst>
                </p14:cNvPr>
                <p14:cNvContentPartPr/>
                <p14:nvPr/>
              </p14:nvContentPartPr>
              <p14:xfrm>
                <a:off x="5563087" y="2885569"/>
                <a:ext cx="15480" cy="117360"/>
              </p14:xfrm>
            </p:contentPart>
          </mc:Choice>
          <mc:Fallback>
            <p:pic>
              <p:nvPicPr>
                <p:cNvPr id="9231" name="잉크 9230">
                  <a:extLst>
                    <a:ext uri="{FF2B5EF4-FFF2-40B4-BE49-F238E27FC236}">
                      <a16:creationId xmlns:a16="http://schemas.microsoft.com/office/drawing/2014/main" id="{C80F8D45-4A6B-4896-BFB1-F58834BCE2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54447" y="2876929"/>
                  <a:ext cx="33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32" name="잉크 9231">
                  <a:extLst>
                    <a:ext uri="{FF2B5EF4-FFF2-40B4-BE49-F238E27FC236}">
                      <a16:creationId xmlns:a16="http://schemas.microsoft.com/office/drawing/2014/main" id="{931C8577-E193-4C9B-AB60-6C6E4F28B45C}"/>
                    </a:ext>
                  </a:extLst>
                </p14:cNvPr>
                <p14:cNvContentPartPr/>
                <p14:nvPr/>
              </p14:nvContentPartPr>
              <p14:xfrm>
                <a:off x="5572447" y="2867209"/>
                <a:ext cx="193320" cy="292320"/>
              </p14:xfrm>
            </p:contentPart>
          </mc:Choice>
          <mc:Fallback>
            <p:pic>
              <p:nvPicPr>
                <p:cNvPr id="9232" name="잉크 9231">
                  <a:extLst>
                    <a:ext uri="{FF2B5EF4-FFF2-40B4-BE49-F238E27FC236}">
                      <a16:creationId xmlns:a16="http://schemas.microsoft.com/office/drawing/2014/main" id="{931C8577-E193-4C9B-AB60-6C6E4F28B4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63807" y="2858209"/>
                  <a:ext cx="21096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43" name="그룹 9242">
            <a:extLst>
              <a:ext uri="{FF2B5EF4-FFF2-40B4-BE49-F238E27FC236}">
                <a16:creationId xmlns:a16="http://schemas.microsoft.com/office/drawing/2014/main" id="{0A45AD2E-B33D-4420-BC9D-1BE96FCE0F1B}"/>
              </a:ext>
            </a:extLst>
          </p:cNvPr>
          <p:cNvGrpSpPr/>
          <p:nvPr/>
        </p:nvGrpSpPr>
        <p:grpSpPr>
          <a:xfrm>
            <a:off x="4316047" y="485809"/>
            <a:ext cx="531000" cy="266760"/>
            <a:chOff x="4316047" y="485809"/>
            <a:chExt cx="53100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36" name="잉크 9235">
                  <a:extLst>
                    <a:ext uri="{FF2B5EF4-FFF2-40B4-BE49-F238E27FC236}">
                      <a16:creationId xmlns:a16="http://schemas.microsoft.com/office/drawing/2014/main" id="{F2AF72BC-72B0-4BA9-B4FA-AB9B30755DC9}"/>
                    </a:ext>
                  </a:extLst>
                </p14:cNvPr>
                <p14:cNvContentPartPr/>
                <p14:nvPr/>
              </p14:nvContentPartPr>
              <p14:xfrm>
                <a:off x="4316047" y="506329"/>
                <a:ext cx="172800" cy="93600"/>
              </p14:xfrm>
            </p:contentPart>
          </mc:Choice>
          <mc:Fallback>
            <p:pic>
              <p:nvPicPr>
                <p:cNvPr id="9236" name="잉크 9235">
                  <a:extLst>
                    <a:ext uri="{FF2B5EF4-FFF2-40B4-BE49-F238E27FC236}">
                      <a16:creationId xmlns:a16="http://schemas.microsoft.com/office/drawing/2014/main" id="{F2AF72BC-72B0-4BA9-B4FA-AB9B30755D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07047" y="497329"/>
                  <a:ext cx="190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37" name="잉크 9236">
                  <a:extLst>
                    <a:ext uri="{FF2B5EF4-FFF2-40B4-BE49-F238E27FC236}">
                      <a16:creationId xmlns:a16="http://schemas.microsoft.com/office/drawing/2014/main" id="{D0FB8F74-0571-4012-9A27-3E450934EC2E}"/>
                    </a:ext>
                  </a:extLst>
                </p14:cNvPr>
                <p14:cNvContentPartPr/>
                <p14:nvPr/>
              </p14:nvContentPartPr>
              <p14:xfrm>
                <a:off x="4352407" y="588769"/>
                <a:ext cx="117360" cy="85320"/>
              </p14:xfrm>
            </p:contentPart>
          </mc:Choice>
          <mc:Fallback>
            <p:pic>
              <p:nvPicPr>
                <p:cNvPr id="9237" name="잉크 9236">
                  <a:extLst>
                    <a:ext uri="{FF2B5EF4-FFF2-40B4-BE49-F238E27FC236}">
                      <a16:creationId xmlns:a16="http://schemas.microsoft.com/office/drawing/2014/main" id="{D0FB8F74-0571-4012-9A27-3E450934EC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43767" y="580129"/>
                  <a:ext cx="135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38" name="잉크 9237">
                  <a:extLst>
                    <a:ext uri="{FF2B5EF4-FFF2-40B4-BE49-F238E27FC236}">
                      <a16:creationId xmlns:a16="http://schemas.microsoft.com/office/drawing/2014/main" id="{E193AEF8-F0A2-4671-AC13-C62BCBA236C7}"/>
                    </a:ext>
                  </a:extLst>
                </p14:cNvPr>
                <p14:cNvContentPartPr/>
                <p14:nvPr/>
              </p14:nvContentPartPr>
              <p14:xfrm>
                <a:off x="4488127" y="485809"/>
                <a:ext cx="64080" cy="158760"/>
              </p14:xfrm>
            </p:contentPart>
          </mc:Choice>
          <mc:Fallback>
            <p:pic>
              <p:nvPicPr>
                <p:cNvPr id="9238" name="잉크 9237">
                  <a:extLst>
                    <a:ext uri="{FF2B5EF4-FFF2-40B4-BE49-F238E27FC236}">
                      <a16:creationId xmlns:a16="http://schemas.microsoft.com/office/drawing/2014/main" id="{E193AEF8-F0A2-4671-AC13-C62BCBA236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79127" y="477169"/>
                  <a:ext cx="81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39" name="잉크 9238">
                  <a:extLst>
                    <a:ext uri="{FF2B5EF4-FFF2-40B4-BE49-F238E27FC236}">
                      <a16:creationId xmlns:a16="http://schemas.microsoft.com/office/drawing/2014/main" id="{AB6E7346-2C20-4722-8905-809F4139CB62}"/>
                    </a:ext>
                  </a:extLst>
                </p14:cNvPr>
                <p14:cNvContentPartPr/>
                <p14:nvPr/>
              </p14:nvContentPartPr>
              <p14:xfrm>
                <a:off x="4436287" y="695689"/>
                <a:ext cx="94680" cy="56880"/>
              </p14:xfrm>
            </p:contentPart>
          </mc:Choice>
          <mc:Fallback>
            <p:pic>
              <p:nvPicPr>
                <p:cNvPr id="9239" name="잉크 9238">
                  <a:extLst>
                    <a:ext uri="{FF2B5EF4-FFF2-40B4-BE49-F238E27FC236}">
                      <a16:creationId xmlns:a16="http://schemas.microsoft.com/office/drawing/2014/main" id="{AB6E7346-2C20-4722-8905-809F4139CB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27287" y="687049"/>
                  <a:ext cx="112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40" name="잉크 9239">
                  <a:extLst>
                    <a:ext uri="{FF2B5EF4-FFF2-40B4-BE49-F238E27FC236}">
                      <a16:creationId xmlns:a16="http://schemas.microsoft.com/office/drawing/2014/main" id="{F898AA19-47A4-45E7-9327-A2DC3ED77FCD}"/>
                    </a:ext>
                  </a:extLst>
                </p14:cNvPr>
                <p14:cNvContentPartPr/>
                <p14:nvPr/>
              </p14:nvContentPartPr>
              <p14:xfrm>
                <a:off x="4530967" y="517489"/>
                <a:ext cx="105840" cy="180360"/>
              </p14:xfrm>
            </p:contentPart>
          </mc:Choice>
          <mc:Fallback>
            <p:pic>
              <p:nvPicPr>
                <p:cNvPr id="9240" name="잉크 9239">
                  <a:extLst>
                    <a:ext uri="{FF2B5EF4-FFF2-40B4-BE49-F238E27FC236}">
                      <a16:creationId xmlns:a16="http://schemas.microsoft.com/office/drawing/2014/main" id="{F898AA19-47A4-45E7-9327-A2DC3ED77F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22327" y="508849"/>
                  <a:ext cx="123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41" name="잉크 9240">
                  <a:extLst>
                    <a:ext uri="{FF2B5EF4-FFF2-40B4-BE49-F238E27FC236}">
                      <a16:creationId xmlns:a16="http://schemas.microsoft.com/office/drawing/2014/main" id="{5F255839-615A-42DE-B7DA-32F0B1B7FA18}"/>
                    </a:ext>
                  </a:extLst>
                </p14:cNvPr>
                <p14:cNvContentPartPr/>
                <p14:nvPr/>
              </p14:nvContentPartPr>
              <p14:xfrm>
                <a:off x="4642927" y="494089"/>
                <a:ext cx="94320" cy="167400"/>
              </p14:xfrm>
            </p:contentPart>
          </mc:Choice>
          <mc:Fallback>
            <p:pic>
              <p:nvPicPr>
                <p:cNvPr id="9241" name="잉크 9240">
                  <a:extLst>
                    <a:ext uri="{FF2B5EF4-FFF2-40B4-BE49-F238E27FC236}">
                      <a16:creationId xmlns:a16="http://schemas.microsoft.com/office/drawing/2014/main" id="{5F255839-615A-42DE-B7DA-32F0B1B7FA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34287" y="485449"/>
                  <a:ext cx="111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42" name="잉크 9241">
                  <a:extLst>
                    <a:ext uri="{FF2B5EF4-FFF2-40B4-BE49-F238E27FC236}">
                      <a16:creationId xmlns:a16="http://schemas.microsoft.com/office/drawing/2014/main" id="{3055F20F-4475-4735-B4FF-3A64D2A1C111}"/>
                    </a:ext>
                  </a:extLst>
                </p14:cNvPr>
                <p14:cNvContentPartPr/>
                <p14:nvPr/>
              </p14:nvContentPartPr>
              <p14:xfrm>
                <a:off x="4729687" y="544489"/>
                <a:ext cx="117360" cy="207720"/>
              </p14:xfrm>
            </p:contentPart>
          </mc:Choice>
          <mc:Fallback>
            <p:pic>
              <p:nvPicPr>
                <p:cNvPr id="9242" name="잉크 9241">
                  <a:extLst>
                    <a:ext uri="{FF2B5EF4-FFF2-40B4-BE49-F238E27FC236}">
                      <a16:creationId xmlns:a16="http://schemas.microsoft.com/office/drawing/2014/main" id="{3055F20F-4475-4735-B4FF-3A64D2A1C1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20687" y="535489"/>
                  <a:ext cx="135000" cy="22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2AEFAF9-2542-494E-B999-178E0CD87962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7D2584C-EC90-4600-8B66-A6BBE1D39046}" type="slidenum">
              <a:rPr lang="ko-KR" altLang="en-US" smtClean="0">
                <a:latin typeface="Comic Sans MS" pitchFamily="66" charset="0"/>
              </a:rPr>
              <a:pPr eaLnBrk="1" hangingPunct="1"/>
              <a:t>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23850" y="188913"/>
            <a:ext cx="85344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01 /*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예제 프로그램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ex04-02.c */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03 #include &lt;sys/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04 #include &lt;sys/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stat.h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fcntl.h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06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mode_t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oldmask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oldmask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(027);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open("test.txt", O_CREAT, 0777);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 dirty="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close(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 } 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468313" y="4967288"/>
          <a:ext cx="7488237" cy="579437"/>
        </p:xfrm>
        <a:graphic>
          <a:graphicData uri="http://schemas.openxmlformats.org/drawingml/2006/table">
            <a:tbl>
              <a:tblPr/>
              <a:tblGrid>
                <a:gridCol w="748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[lp100@localhost chap03]$ ls -l test.txt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-rw-r--r--. 2 lp100 lp100 0 Mar 23 21:54 test.txt</a:t>
                      </a:r>
                    </a:p>
                  </a:txBody>
                  <a:tcPr marT="45745" marB="457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access </a:t>
            </a:r>
            <a:endParaRPr lang="ko-KR" altLang="en-US"/>
          </a:p>
        </p:txBody>
      </p:sp>
      <p:sp>
        <p:nvSpPr>
          <p:cNvPr id="11267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지정한 파일에 대해서 특정 접근 권한을 가지고 있는지 검사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파일의 접근 권한은 </a:t>
            </a:r>
            <a:r>
              <a:rPr lang="en-US" altLang="ko-KR"/>
              <a:t>3</a:t>
            </a:r>
            <a:r>
              <a:rPr lang="ko-KR" altLang="en-US"/>
              <a:t>가지 유형의 사용자에 대해서 설정</a:t>
            </a:r>
            <a:endParaRPr lang="en-US" altLang="ko-KR"/>
          </a:p>
          <a:p>
            <a:pPr lvl="2"/>
            <a:r>
              <a:rPr lang="ko-KR" altLang="en-US"/>
              <a:t>파일의 소유주</a:t>
            </a:r>
            <a:r>
              <a:rPr lang="en-US" altLang="ko-KR"/>
              <a:t>, </a:t>
            </a:r>
            <a:r>
              <a:rPr lang="ko-KR" altLang="en-US"/>
              <a:t>동일 그룹의 사용자</a:t>
            </a:r>
            <a:r>
              <a:rPr lang="en-US" altLang="ko-KR"/>
              <a:t>, </a:t>
            </a:r>
            <a:r>
              <a:rPr lang="ko-KR" altLang="en-US"/>
              <a:t>기타 사용자</a:t>
            </a:r>
          </a:p>
          <a:p>
            <a:pPr lvl="1"/>
            <a:r>
              <a:rPr lang="en-US" altLang="ko-KR"/>
              <a:t>access</a:t>
            </a:r>
            <a:r>
              <a:rPr lang="ko-KR" altLang="en-US"/>
              <a:t>를 사용하여 검사하는 접근 권한은 </a:t>
            </a:r>
            <a:r>
              <a:rPr lang="en-US" altLang="ko-KR"/>
              <a:t>access</a:t>
            </a:r>
            <a:r>
              <a:rPr lang="ko-KR" altLang="en-US"/>
              <a:t>를 실행하는 프로세스와 지정한 파일 사이의 관계에 따라 다름</a:t>
            </a:r>
            <a:endParaRPr lang="en-US" altLang="ko-KR"/>
          </a:p>
        </p:txBody>
      </p:sp>
      <p:sp>
        <p:nvSpPr>
          <p:cNvPr id="1126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3CCE0B4-3CEB-4CF6-B8DC-44B9682E3A3A}" type="datetime1">
              <a:rPr lang="ko-KR" altLang="en-US" smtClean="0">
                <a:latin typeface="Comic Sans MS" pitchFamily="66" charset="0"/>
              </a:rPr>
              <a:pPr eaLnBrk="1" hangingPunct="1"/>
              <a:t>2022-04-11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126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12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786FAFC-E291-4AF3-932B-DBA1D8863BE7}" type="slidenum">
              <a:rPr lang="ko-KR" altLang="en-US" smtClean="0">
                <a:latin typeface="Comic Sans MS" pitchFamily="66" charset="0"/>
              </a:rPr>
              <a:pPr eaLnBrk="1" hangingPunct="1"/>
              <a:t>9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1844675"/>
          <a:ext cx="8353425" cy="25161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access(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경로이름이다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검사하려는 접근 권한으로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R_OK, W_OK, X_OK, F_OK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사용할 수 있다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access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8F6CE1A-F61D-45A2-80D0-FEF9A6876FA4}"/>
                  </a:ext>
                </a:extLst>
              </p14:cNvPr>
              <p14:cNvContentPartPr/>
              <p14:nvPr/>
            </p14:nvContentPartPr>
            <p14:xfrm>
              <a:off x="3792607" y="2483449"/>
              <a:ext cx="278640" cy="249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8F6CE1A-F61D-45A2-80D0-FEF9A6876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3607" y="2474809"/>
                <a:ext cx="2962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16011FD-AB2C-406D-80A9-D9A96D8E2D12}"/>
                  </a:ext>
                </a:extLst>
              </p14:cNvPr>
              <p14:cNvContentPartPr/>
              <p14:nvPr/>
            </p14:nvContentPartPr>
            <p14:xfrm>
              <a:off x="4196160" y="2155680"/>
              <a:ext cx="4478400" cy="3121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16011FD-AB2C-406D-80A9-D9A96D8E2D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6800" y="2146320"/>
                <a:ext cx="4497120" cy="314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7519</TotalTime>
  <Words>3845</Words>
  <Application>Microsoft Office PowerPoint</Application>
  <PresentationFormat>화면 슬라이드 쇼(4:3)</PresentationFormat>
  <Paragraphs>683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7" baseType="lpstr">
      <vt:lpstr>Calibri</vt:lpstr>
      <vt:lpstr>한컴산뜻돋움</vt:lpstr>
      <vt:lpstr>Arial</vt:lpstr>
      <vt:lpstr>바탕</vt:lpstr>
      <vt:lpstr>굴림체</vt:lpstr>
      <vt:lpstr>맑은 고딕</vt:lpstr>
      <vt:lpstr>Times New Roman</vt:lpstr>
      <vt:lpstr>바탕체</vt:lpstr>
      <vt:lpstr>HY견고딕</vt:lpstr>
      <vt:lpstr>함초롬바탕 확장B</vt:lpstr>
      <vt:lpstr>굴림</vt:lpstr>
      <vt:lpstr>Wingdings</vt:lpstr>
      <vt:lpstr>한컴 고딕</vt:lpstr>
      <vt:lpstr>Comic Sans MS</vt:lpstr>
      <vt:lpstr>Office 테마</vt:lpstr>
      <vt:lpstr>Linux Programming - 4장. 파일의 관리 -</vt:lpstr>
      <vt:lpstr>강의 내용</vt:lpstr>
      <vt:lpstr>PowerPoint 프레젠테이션</vt:lpstr>
      <vt:lpstr>PowerPoint 프레젠테이션</vt:lpstr>
      <vt:lpstr>PowerPoint 프레젠테이션</vt:lpstr>
      <vt:lpstr>umask</vt:lpstr>
      <vt:lpstr>umask</vt:lpstr>
      <vt:lpstr>PowerPoint 프레젠테이션</vt:lpstr>
      <vt:lpstr>access </vt:lpstr>
      <vt:lpstr>PowerPoint 프레젠테이션</vt:lpstr>
      <vt:lpstr>PowerPoint 프레젠테이션</vt:lpstr>
      <vt:lpstr>access </vt:lpstr>
      <vt:lpstr>chmod, fchmod</vt:lpstr>
      <vt:lpstr>chmod, fchmod</vt:lpstr>
      <vt:lpstr>chmod, fchmod</vt:lpstr>
      <vt:lpstr>PowerPoint 프레젠테이션</vt:lpstr>
      <vt:lpstr>PowerPoint 프레젠테이션</vt:lpstr>
      <vt:lpstr>chown, fchown</vt:lpstr>
      <vt:lpstr>PowerPoint 프레젠테이션</vt:lpstr>
      <vt:lpstr>link, symlink</vt:lpstr>
      <vt:lpstr>link, symlink</vt:lpstr>
      <vt:lpstr>PowerPoint 프레젠테이션</vt:lpstr>
      <vt:lpstr>PowerPoint 프레젠테이션</vt:lpstr>
      <vt:lpstr>readlink</vt:lpstr>
      <vt:lpstr>PowerPoint 프레젠테이션</vt:lpstr>
      <vt:lpstr>rename</vt:lpstr>
      <vt:lpstr>PowerPoint 프레젠테이션</vt:lpstr>
      <vt:lpstr>stat, fstat</vt:lpstr>
      <vt:lpstr> struct stat 구조체</vt:lpstr>
      <vt:lpstr> struct stat 구조체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최신호</cp:lastModifiedBy>
  <cp:revision>68</cp:revision>
  <dcterms:created xsi:type="dcterms:W3CDTF">2020-03-03T03:21:01Z</dcterms:created>
  <dcterms:modified xsi:type="dcterms:W3CDTF">2022-04-11T06:48:22Z</dcterms:modified>
</cp:coreProperties>
</file>