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1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맑은 고딕" panose="020B0503020000020004" pitchFamily="50" charset="-127"/>
      <p:regular r:id="rId22"/>
      <p:bold r:id="rId23"/>
    </p:embeddedFont>
    <p:embeddedFont>
      <p:font typeface="한컴 고딕" panose="02000500000000000000" pitchFamily="2" charset="-127"/>
      <p:regular r:id="rId24"/>
      <p:bold r:id="rId25"/>
    </p:embeddedFont>
    <p:embeddedFont>
      <p:font typeface="한컴산뜻돋움" panose="02000000000000000000" pitchFamily="2" charset="-127"/>
      <p:regular r:id="rId26"/>
      <p:bold r:id="rId27"/>
    </p:embeddedFont>
    <p:embeddedFont>
      <p:font typeface="함초롬바탕 확장B" panose="02020603000000000000" pitchFamily="18" charset="-127"/>
      <p:regular r:id="rId28"/>
      <p:bold r:id="rId2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E3B78E-9C10-4ECB-9909-D52ECC910365}" v="1" dt="2022-05-22T22:28:32.742"/>
  </p1510:revLst>
</p1510:revInfo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 snapToGrid="0">
      <p:cViewPr>
        <p:scale>
          <a:sx n="85" d="100"/>
          <a:sy n="85" d="100"/>
        </p:scale>
        <p:origin x="11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 Seokil" userId="55e21934b449b532" providerId="LiveId" clId="{85E3B78E-9C10-4ECB-9909-D52ECC910365}"/>
    <pc:docChg chg="addSld delSld modSld">
      <pc:chgData name="Song Seokil" userId="55e21934b449b532" providerId="LiveId" clId="{85E3B78E-9C10-4ECB-9909-D52ECC910365}" dt="2022-05-22T22:29:27.798" v="14" actId="6549"/>
      <pc:docMkLst>
        <pc:docMk/>
      </pc:docMkLst>
      <pc:sldChg chg="modSp mod">
        <pc:chgData name="Song Seokil" userId="55e21934b449b532" providerId="LiveId" clId="{85E3B78E-9C10-4ECB-9909-D52ECC910365}" dt="2022-05-22T22:28:16.038" v="1"/>
        <pc:sldMkLst>
          <pc:docMk/>
          <pc:sldMk cId="1202290180" sldId="256"/>
        </pc:sldMkLst>
        <pc:spChg chg="mod">
          <ac:chgData name="Song Seokil" userId="55e21934b449b532" providerId="LiveId" clId="{85E3B78E-9C10-4ECB-9909-D52ECC910365}" dt="2022-05-22T22:28:16.038" v="1"/>
          <ac:spMkLst>
            <pc:docMk/>
            <pc:sldMk cId="1202290180" sldId="256"/>
            <ac:spMk id="2" creationId="{00000000-0000-0000-0000-000000000000}"/>
          </ac:spMkLst>
        </pc:spChg>
      </pc:sldChg>
      <pc:sldChg chg="add del">
        <pc:chgData name="Song Seokil" userId="55e21934b449b532" providerId="LiveId" clId="{85E3B78E-9C10-4ECB-9909-D52ECC910365}" dt="2022-05-22T22:28:32.742" v="3"/>
        <pc:sldMkLst>
          <pc:docMk/>
          <pc:sldMk cId="0" sldId="258"/>
        </pc:sldMkLst>
      </pc:sldChg>
      <pc:sldChg chg="add del">
        <pc:chgData name="Song Seokil" userId="55e21934b449b532" providerId="LiveId" clId="{85E3B78E-9C10-4ECB-9909-D52ECC910365}" dt="2022-05-22T22:28:32.742" v="3"/>
        <pc:sldMkLst>
          <pc:docMk/>
          <pc:sldMk cId="0" sldId="259"/>
        </pc:sldMkLst>
      </pc:sldChg>
      <pc:sldChg chg="add del">
        <pc:chgData name="Song Seokil" userId="55e21934b449b532" providerId="LiveId" clId="{85E3B78E-9C10-4ECB-9909-D52ECC910365}" dt="2022-05-22T22:28:32.742" v="3"/>
        <pc:sldMkLst>
          <pc:docMk/>
          <pc:sldMk cId="0" sldId="260"/>
        </pc:sldMkLst>
      </pc:sldChg>
      <pc:sldChg chg="modSp add del mod">
        <pc:chgData name="Song Seokil" userId="55e21934b449b532" providerId="LiveId" clId="{85E3B78E-9C10-4ECB-9909-D52ECC910365}" dt="2022-05-22T22:29:08.984" v="12" actId="115"/>
        <pc:sldMkLst>
          <pc:docMk/>
          <pc:sldMk cId="0" sldId="261"/>
        </pc:sldMkLst>
        <pc:spChg chg="mod">
          <ac:chgData name="Song Seokil" userId="55e21934b449b532" providerId="LiveId" clId="{85E3B78E-9C10-4ECB-9909-D52ECC910365}" dt="2022-05-22T22:29:08.984" v="12" actId="115"/>
          <ac:spMkLst>
            <pc:docMk/>
            <pc:sldMk cId="0" sldId="261"/>
            <ac:spMk id="3" creationId="{00000000-0000-0000-0000-000000000000}"/>
          </ac:spMkLst>
        </pc:spChg>
      </pc:sldChg>
      <pc:sldChg chg="add del">
        <pc:chgData name="Song Seokil" userId="55e21934b449b532" providerId="LiveId" clId="{85E3B78E-9C10-4ECB-9909-D52ECC910365}" dt="2022-05-22T22:28:32.742" v="3"/>
        <pc:sldMkLst>
          <pc:docMk/>
          <pc:sldMk cId="0" sldId="262"/>
        </pc:sldMkLst>
      </pc:sldChg>
      <pc:sldChg chg="add del">
        <pc:chgData name="Song Seokil" userId="55e21934b449b532" providerId="LiveId" clId="{85E3B78E-9C10-4ECB-9909-D52ECC910365}" dt="2022-05-22T22:28:32.742" v="3"/>
        <pc:sldMkLst>
          <pc:docMk/>
          <pc:sldMk cId="0" sldId="263"/>
        </pc:sldMkLst>
      </pc:sldChg>
      <pc:sldChg chg="modSp add del mod">
        <pc:chgData name="Song Seokil" userId="55e21934b449b532" providerId="LiveId" clId="{85E3B78E-9C10-4ECB-9909-D52ECC910365}" dt="2022-05-22T22:29:22.659" v="13" actId="6549"/>
        <pc:sldMkLst>
          <pc:docMk/>
          <pc:sldMk cId="0" sldId="264"/>
        </pc:sldMkLst>
        <pc:spChg chg="mod">
          <ac:chgData name="Song Seokil" userId="55e21934b449b532" providerId="LiveId" clId="{85E3B78E-9C10-4ECB-9909-D52ECC910365}" dt="2022-05-22T22:29:22.659" v="13" actId="6549"/>
          <ac:spMkLst>
            <pc:docMk/>
            <pc:sldMk cId="0" sldId="264"/>
            <ac:spMk id="10243" creationId="{00000000-0000-0000-0000-000000000000}"/>
          </ac:spMkLst>
        </pc:spChg>
      </pc:sldChg>
      <pc:sldChg chg="modSp add del mod">
        <pc:chgData name="Song Seokil" userId="55e21934b449b532" providerId="LiveId" clId="{85E3B78E-9C10-4ECB-9909-D52ECC910365}" dt="2022-05-22T22:29:27.798" v="14" actId="6549"/>
        <pc:sldMkLst>
          <pc:docMk/>
          <pc:sldMk cId="0" sldId="265"/>
        </pc:sldMkLst>
        <pc:spChg chg="mod">
          <ac:chgData name="Song Seokil" userId="55e21934b449b532" providerId="LiveId" clId="{85E3B78E-9C10-4ECB-9909-D52ECC910365}" dt="2022-05-22T22:29:27.798" v="14" actId="6549"/>
          <ac:spMkLst>
            <pc:docMk/>
            <pc:sldMk cId="0" sldId="265"/>
            <ac:spMk id="11267" creationId="{00000000-0000-0000-0000-000000000000}"/>
          </ac:spMkLst>
        </pc:spChg>
      </pc:sldChg>
      <pc:sldChg chg="add del">
        <pc:chgData name="Song Seokil" userId="55e21934b449b532" providerId="LiveId" clId="{85E3B78E-9C10-4ECB-9909-D52ECC910365}" dt="2022-05-22T22:28:32.742" v="3"/>
        <pc:sldMkLst>
          <pc:docMk/>
          <pc:sldMk cId="0" sldId="266"/>
        </pc:sldMkLst>
      </pc:sldChg>
      <pc:sldChg chg="add del">
        <pc:chgData name="Song Seokil" userId="55e21934b449b532" providerId="LiveId" clId="{85E3B78E-9C10-4ECB-9909-D52ECC910365}" dt="2022-05-22T22:28:32.742" v="3"/>
        <pc:sldMkLst>
          <pc:docMk/>
          <pc:sldMk cId="0" sldId="267"/>
        </pc:sldMkLst>
      </pc:sldChg>
      <pc:sldChg chg="add del">
        <pc:chgData name="Song Seokil" userId="55e21934b449b532" providerId="LiveId" clId="{85E3B78E-9C10-4ECB-9909-D52ECC910365}" dt="2022-05-22T22:28:32.742" v="3"/>
        <pc:sldMkLst>
          <pc:docMk/>
          <pc:sldMk cId="0" sldId="268"/>
        </pc:sldMkLst>
      </pc:sldChg>
      <pc:sldChg chg="add del">
        <pc:chgData name="Song Seokil" userId="55e21934b449b532" providerId="LiveId" clId="{85E3B78E-9C10-4ECB-9909-D52ECC910365}" dt="2022-05-22T22:28:32.742" v="3"/>
        <pc:sldMkLst>
          <pc:docMk/>
          <pc:sldMk cId="0" sldId="269"/>
        </pc:sldMkLst>
      </pc:sldChg>
      <pc:sldChg chg="add del">
        <pc:chgData name="Song Seokil" userId="55e21934b449b532" providerId="LiveId" clId="{85E3B78E-9C10-4ECB-9909-D52ECC910365}" dt="2022-05-22T22:28:32.742" v="3"/>
        <pc:sldMkLst>
          <pc:docMk/>
          <pc:sldMk cId="0" sldId="270"/>
        </pc:sldMkLst>
      </pc:sldChg>
      <pc:sldChg chg="del">
        <pc:chgData name="Song Seokil" userId="55e21934b449b532" providerId="LiveId" clId="{85E3B78E-9C10-4ECB-9909-D52ECC910365}" dt="2022-05-22T22:28:22.887" v="2" actId="47"/>
        <pc:sldMkLst>
          <pc:docMk/>
          <pc:sldMk cId="0" sldId="271"/>
        </pc:sldMkLst>
      </pc:sldChg>
      <pc:sldChg chg="del">
        <pc:chgData name="Song Seokil" userId="55e21934b449b532" providerId="LiveId" clId="{85E3B78E-9C10-4ECB-9909-D52ECC910365}" dt="2022-05-22T22:28:22.887" v="2" actId="47"/>
        <pc:sldMkLst>
          <pc:docMk/>
          <pc:sldMk cId="0" sldId="272"/>
        </pc:sldMkLst>
      </pc:sldChg>
      <pc:sldChg chg="del">
        <pc:chgData name="Song Seokil" userId="55e21934b449b532" providerId="LiveId" clId="{85E3B78E-9C10-4ECB-9909-D52ECC910365}" dt="2022-05-22T22:28:22.887" v="2" actId="47"/>
        <pc:sldMkLst>
          <pc:docMk/>
          <pc:sldMk cId="0" sldId="273"/>
        </pc:sldMkLst>
      </pc:sldChg>
      <pc:sldChg chg="del">
        <pc:chgData name="Song Seokil" userId="55e21934b449b532" providerId="LiveId" clId="{85E3B78E-9C10-4ECB-9909-D52ECC910365}" dt="2022-05-22T22:28:22.887" v="2" actId="47"/>
        <pc:sldMkLst>
          <pc:docMk/>
          <pc:sldMk cId="0" sldId="274"/>
        </pc:sldMkLst>
      </pc:sldChg>
      <pc:sldChg chg="del">
        <pc:chgData name="Song Seokil" userId="55e21934b449b532" providerId="LiveId" clId="{85E3B78E-9C10-4ECB-9909-D52ECC910365}" dt="2022-05-22T22:28:22.887" v="2" actId="47"/>
        <pc:sldMkLst>
          <pc:docMk/>
          <pc:sldMk cId="0" sldId="275"/>
        </pc:sldMkLst>
      </pc:sldChg>
      <pc:sldChg chg="del">
        <pc:chgData name="Song Seokil" userId="55e21934b449b532" providerId="LiveId" clId="{85E3B78E-9C10-4ECB-9909-D52ECC910365}" dt="2022-05-22T22:28:22.887" v="2" actId="47"/>
        <pc:sldMkLst>
          <pc:docMk/>
          <pc:sldMk cId="0" sldId="276"/>
        </pc:sldMkLst>
      </pc:sldChg>
      <pc:sldChg chg="del">
        <pc:chgData name="Song Seokil" userId="55e21934b449b532" providerId="LiveId" clId="{85E3B78E-9C10-4ECB-9909-D52ECC910365}" dt="2022-05-22T22:28:22.887" v="2" actId="47"/>
        <pc:sldMkLst>
          <pc:docMk/>
          <pc:sldMk cId="0" sldId="277"/>
        </pc:sldMkLst>
      </pc:sldChg>
      <pc:sldChg chg="del">
        <pc:chgData name="Song Seokil" userId="55e21934b449b532" providerId="LiveId" clId="{85E3B78E-9C10-4ECB-9909-D52ECC910365}" dt="2022-05-22T22:28:22.887" v="2" actId="47"/>
        <pc:sldMkLst>
          <pc:docMk/>
          <pc:sldMk cId="0" sldId="278"/>
        </pc:sldMkLst>
      </pc:sldChg>
      <pc:sldChg chg="del">
        <pc:chgData name="Song Seokil" userId="55e21934b449b532" providerId="LiveId" clId="{85E3B78E-9C10-4ECB-9909-D52ECC910365}" dt="2022-05-22T22:28:22.887" v="2" actId="47"/>
        <pc:sldMkLst>
          <pc:docMk/>
          <pc:sldMk cId="0" sldId="279"/>
        </pc:sldMkLst>
      </pc:sldChg>
      <pc:sldChg chg="del">
        <pc:chgData name="Song Seokil" userId="55e21934b449b532" providerId="LiveId" clId="{85E3B78E-9C10-4ECB-9909-D52ECC910365}" dt="2022-05-22T22:28:22.887" v="2" actId="47"/>
        <pc:sldMkLst>
          <pc:docMk/>
          <pc:sldMk cId="0" sldId="280"/>
        </pc:sldMkLst>
      </pc:sldChg>
      <pc:sldChg chg="del">
        <pc:chgData name="Song Seokil" userId="55e21934b449b532" providerId="LiveId" clId="{85E3B78E-9C10-4ECB-9909-D52ECC910365}" dt="2022-05-22T22:28:22.887" v="2" actId="47"/>
        <pc:sldMkLst>
          <pc:docMk/>
          <pc:sldMk cId="0" sldId="281"/>
        </pc:sldMkLst>
      </pc:sldChg>
      <pc:sldChg chg="del">
        <pc:chgData name="Song Seokil" userId="55e21934b449b532" providerId="LiveId" clId="{85E3B78E-9C10-4ECB-9909-D52ECC910365}" dt="2022-05-22T22:28:22.887" v="2" actId="47"/>
        <pc:sldMkLst>
          <pc:docMk/>
          <pc:sldMk cId="0" sldId="282"/>
        </pc:sldMkLst>
      </pc:sldChg>
      <pc:sldChg chg="del">
        <pc:chgData name="Song Seokil" userId="55e21934b449b532" providerId="LiveId" clId="{85E3B78E-9C10-4ECB-9909-D52ECC910365}" dt="2022-05-22T22:28:22.887" v="2" actId="47"/>
        <pc:sldMkLst>
          <pc:docMk/>
          <pc:sldMk cId="0" sldId="283"/>
        </pc:sldMkLst>
      </pc:sldChg>
      <pc:sldChg chg="del">
        <pc:chgData name="Song Seokil" userId="55e21934b449b532" providerId="LiveId" clId="{85E3B78E-9C10-4ECB-9909-D52ECC910365}" dt="2022-05-22T22:28:22.887" v="2" actId="47"/>
        <pc:sldMkLst>
          <pc:docMk/>
          <pc:sldMk cId="0" sldId="284"/>
        </pc:sldMkLst>
      </pc:sldChg>
      <pc:sldChg chg="del">
        <pc:chgData name="Song Seokil" userId="55e21934b449b532" providerId="LiveId" clId="{85E3B78E-9C10-4ECB-9909-D52ECC910365}" dt="2022-05-22T22:28:22.887" v="2" actId="47"/>
        <pc:sldMkLst>
          <pc:docMk/>
          <pc:sldMk cId="0" sldId="285"/>
        </pc:sldMkLst>
      </pc:sldChg>
      <pc:sldChg chg="del">
        <pc:chgData name="Song Seokil" userId="55e21934b449b532" providerId="LiveId" clId="{85E3B78E-9C10-4ECB-9909-D52ECC910365}" dt="2022-05-22T22:28:22.887" v="2" actId="47"/>
        <pc:sldMkLst>
          <pc:docMk/>
          <pc:sldMk cId="0" sldId="286"/>
        </pc:sldMkLst>
      </pc:sldChg>
      <pc:sldChg chg="del">
        <pc:chgData name="Song Seokil" userId="55e21934b449b532" providerId="LiveId" clId="{85E3B78E-9C10-4ECB-9909-D52ECC910365}" dt="2022-05-22T22:28:22.887" v="2" actId="47"/>
        <pc:sldMkLst>
          <pc:docMk/>
          <pc:sldMk cId="0" sldId="287"/>
        </pc:sldMkLst>
      </pc:sldChg>
      <pc:sldChg chg="del">
        <pc:chgData name="Song Seokil" userId="55e21934b449b532" providerId="LiveId" clId="{85E3B78E-9C10-4ECB-9909-D52ECC910365}" dt="2022-05-22T22:28:22.887" v="2" actId="47"/>
        <pc:sldMkLst>
          <pc:docMk/>
          <pc:sldMk cId="0" sldId="288"/>
        </pc:sldMkLst>
      </pc:sldChg>
      <pc:sldChg chg="del">
        <pc:chgData name="Song Seokil" userId="55e21934b449b532" providerId="LiveId" clId="{85E3B78E-9C10-4ECB-9909-D52ECC910365}" dt="2022-05-22T22:28:22.887" v="2" actId="47"/>
        <pc:sldMkLst>
          <pc:docMk/>
          <pc:sldMk cId="0" sldId="289"/>
        </pc:sldMkLst>
      </pc:sldChg>
      <pc:sldChg chg="del">
        <pc:chgData name="Song Seokil" userId="55e21934b449b532" providerId="LiveId" clId="{85E3B78E-9C10-4ECB-9909-D52ECC910365}" dt="2022-05-22T22:28:22.887" v="2" actId="47"/>
        <pc:sldMkLst>
          <pc:docMk/>
          <pc:sldMk cId="0" sldId="290"/>
        </pc:sldMkLst>
      </pc:sldChg>
      <pc:sldChg chg="del">
        <pc:chgData name="Song Seokil" userId="55e21934b449b532" providerId="LiveId" clId="{85E3B78E-9C10-4ECB-9909-D52ECC910365}" dt="2022-05-22T22:28:22.887" v="2" actId="47"/>
        <pc:sldMkLst>
          <pc:docMk/>
          <pc:sldMk cId="0" sldId="291"/>
        </pc:sldMkLst>
      </pc:sldChg>
    </pc:docChg>
  </pc:docChgLst>
  <pc:docChgLst>
    <pc:chgData name="Song Seokil" userId="55e21934b449b532" providerId="LiveId" clId="{AFC5D29D-B9DF-4D1F-8F70-D518ED8C142C}"/>
    <pc:docChg chg="custSel addSld delSld modSld">
      <pc:chgData name="Song Seokil" userId="55e21934b449b532" providerId="LiveId" clId="{AFC5D29D-B9DF-4D1F-8F70-D518ED8C142C}" dt="2022-04-17T21:54:48.257" v="149" actId="2711"/>
      <pc:docMkLst>
        <pc:docMk/>
      </pc:docMkLst>
      <pc:sldChg chg="modSp mod">
        <pc:chgData name="Song Seokil" userId="55e21934b449b532" providerId="LiveId" clId="{AFC5D29D-B9DF-4D1F-8F70-D518ED8C142C}" dt="2022-04-17T20:29:09.760" v="1" actId="20577"/>
        <pc:sldMkLst>
          <pc:docMk/>
          <pc:sldMk cId="1202290180" sldId="256"/>
        </pc:sldMkLst>
        <pc:spChg chg="mod">
          <ac:chgData name="Song Seokil" userId="55e21934b449b532" providerId="LiveId" clId="{AFC5D29D-B9DF-4D1F-8F70-D518ED8C142C}" dt="2022-04-17T20:29:09.760" v="1" actId="20577"/>
          <ac:spMkLst>
            <pc:docMk/>
            <pc:sldMk cId="1202290180" sldId="256"/>
            <ac:spMk id="2" creationId="{00000000-0000-0000-0000-000000000000}"/>
          </ac:spMkLst>
        </pc:spChg>
      </pc:sldChg>
      <pc:sldChg chg="add del">
        <pc:chgData name="Song Seokil" userId="55e21934b449b532" providerId="LiveId" clId="{AFC5D29D-B9DF-4D1F-8F70-D518ED8C142C}" dt="2022-04-17T20:29:27.091" v="3"/>
        <pc:sldMkLst>
          <pc:docMk/>
          <pc:sldMk cId="0" sldId="290"/>
        </pc:sldMkLst>
      </pc:sldChg>
      <pc:sldChg chg="modSp add del">
        <pc:chgData name="Song Seokil" userId="55e21934b449b532" providerId="LiveId" clId="{AFC5D29D-B9DF-4D1F-8F70-D518ED8C142C}" dt="2022-04-17T20:30:09.528" v="9" actId="403"/>
        <pc:sldMkLst>
          <pc:docMk/>
          <pc:sldMk cId="0" sldId="291"/>
        </pc:sldMkLst>
        <pc:spChg chg="mod">
          <ac:chgData name="Song Seokil" userId="55e21934b449b532" providerId="LiveId" clId="{AFC5D29D-B9DF-4D1F-8F70-D518ED8C142C}" dt="2022-04-17T20:30:09.528" v="9" actId="403"/>
          <ac:spMkLst>
            <pc:docMk/>
            <pc:sldMk cId="0" sldId="291"/>
            <ac:spMk id="5125" creationId="{00000000-0000-0000-0000-000000000000}"/>
          </ac:spMkLst>
        </pc:spChg>
        <pc:spChg chg="mod">
          <ac:chgData name="Song Seokil" userId="55e21934b449b532" providerId="LiveId" clId="{AFC5D29D-B9DF-4D1F-8F70-D518ED8C142C}" dt="2022-04-17T20:30:09.528" v="9" actId="403"/>
          <ac:spMkLst>
            <pc:docMk/>
            <pc:sldMk cId="0" sldId="291"/>
            <ac:spMk id="5126" creationId="{00000000-0000-0000-0000-000000000000}"/>
          </ac:spMkLst>
        </pc:spChg>
      </pc:sldChg>
      <pc:sldChg chg="del">
        <pc:chgData name="Song Seokil" userId="55e21934b449b532" providerId="LiveId" clId="{AFC5D29D-B9DF-4D1F-8F70-D518ED8C142C}" dt="2022-04-17T20:29:18.522" v="2" actId="47"/>
        <pc:sldMkLst>
          <pc:docMk/>
          <pc:sldMk cId="0" sldId="292"/>
        </pc:sldMkLst>
      </pc:sldChg>
      <pc:sldChg chg="add del">
        <pc:chgData name="Song Seokil" userId="55e21934b449b532" providerId="LiveId" clId="{AFC5D29D-B9DF-4D1F-8F70-D518ED8C142C}" dt="2022-04-17T20:29:27.091" v="3"/>
        <pc:sldMkLst>
          <pc:docMk/>
          <pc:sldMk cId="0" sldId="293"/>
        </pc:sldMkLst>
      </pc:sldChg>
      <pc:sldChg chg="modSp add del mod">
        <pc:chgData name="Song Seokil" userId="55e21934b449b532" providerId="LiveId" clId="{AFC5D29D-B9DF-4D1F-8F70-D518ED8C142C}" dt="2022-04-17T20:30:24.257" v="11" actId="1076"/>
        <pc:sldMkLst>
          <pc:docMk/>
          <pc:sldMk cId="0" sldId="294"/>
        </pc:sldMkLst>
        <pc:graphicFrameChg chg="mod">
          <ac:chgData name="Song Seokil" userId="55e21934b449b532" providerId="LiveId" clId="{AFC5D29D-B9DF-4D1F-8F70-D518ED8C142C}" dt="2022-04-17T20:30:24.257" v="11" actId="1076"/>
          <ac:graphicFrameMkLst>
            <pc:docMk/>
            <pc:sldMk cId="0" sldId="294"/>
            <ac:graphicFrameMk id="9" creationId="{00000000-0000-0000-0000-000000000000}"/>
          </ac:graphicFrameMkLst>
        </pc:graphicFrameChg>
      </pc:sldChg>
      <pc:sldChg chg="delSp modSp add del mod modClrScheme chgLayout">
        <pc:chgData name="Song Seokil" userId="55e21934b449b532" providerId="LiveId" clId="{AFC5D29D-B9DF-4D1F-8F70-D518ED8C142C}" dt="2022-04-17T21:39:05.855" v="70" actId="2711"/>
        <pc:sldMkLst>
          <pc:docMk/>
          <pc:sldMk cId="0" sldId="295"/>
        </pc:sldMkLst>
        <pc:spChg chg="del">
          <ac:chgData name="Song Seokil" userId="55e21934b449b532" providerId="LiveId" clId="{AFC5D29D-B9DF-4D1F-8F70-D518ED8C142C}" dt="2022-04-17T21:38:38.512" v="67" actId="700"/>
          <ac:spMkLst>
            <pc:docMk/>
            <pc:sldMk cId="0" sldId="295"/>
            <ac:spMk id="8194" creationId="{00000000-0000-0000-0000-000000000000}"/>
          </ac:spMkLst>
        </pc:spChg>
        <pc:spChg chg="mod ord">
          <ac:chgData name="Song Seokil" userId="55e21934b449b532" providerId="LiveId" clId="{AFC5D29D-B9DF-4D1F-8F70-D518ED8C142C}" dt="2022-04-17T21:38:38.512" v="67" actId="700"/>
          <ac:spMkLst>
            <pc:docMk/>
            <pc:sldMk cId="0" sldId="295"/>
            <ac:spMk id="8195" creationId="{00000000-0000-0000-0000-000000000000}"/>
          </ac:spMkLst>
        </pc:spChg>
        <pc:spChg chg="mod ord">
          <ac:chgData name="Song Seokil" userId="55e21934b449b532" providerId="LiveId" clId="{AFC5D29D-B9DF-4D1F-8F70-D518ED8C142C}" dt="2022-04-17T21:38:38.512" v="67" actId="700"/>
          <ac:spMkLst>
            <pc:docMk/>
            <pc:sldMk cId="0" sldId="295"/>
            <ac:spMk id="8196" creationId="{00000000-0000-0000-0000-000000000000}"/>
          </ac:spMkLst>
        </pc:spChg>
        <pc:spChg chg="mod ord">
          <ac:chgData name="Song Seokil" userId="55e21934b449b532" providerId="LiveId" clId="{AFC5D29D-B9DF-4D1F-8F70-D518ED8C142C}" dt="2022-04-17T21:38:38.512" v="67" actId="700"/>
          <ac:spMkLst>
            <pc:docMk/>
            <pc:sldMk cId="0" sldId="295"/>
            <ac:spMk id="8197" creationId="{00000000-0000-0000-0000-000000000000}"/>
          </ac:spMkLst>
        </pc:spChg>
        <pc:spChg chg="mod">
          <ac:chgData name="Song Seokil" userId="55e21934b449b532" providerId="LiveId" clId="{AFC5D29D-B9DF-4D1F-8F70-D518ED8C142C}" dt="2022-04-17T21:39:05.855" v="70" actId="2711"/>
          <ac:spMkLst>
            <pc:docMk/>
            <pc:sldMk cId="0" sldId="295"/>
            <ac:spMk id="8198" creationId="{00000000-0000-0000-0000-000000000000}"/>
          </ac:spMkLst>
        </pc:spChg>
        <pc:spChg chg="mod">
          <ac:chgData name="Song Seokil" userId="55e21934b449b532" providerId="LiveId" clId="{AFC5D29D-B9DF-4D1F-8F70-D518ED8C142C}" dt="2022-04-17T21:38:56.394" v="69" actId="2711"/>
          <ac:spMkLst>
            <pc:docMk/>
            <pc:sldMk cId="0" sldId="295"/>
            <ac:spMk id="8199" creationId="{00000000-0000-0000-0000-000000000000}"/>
          </ac:spMkLst>
        </pc:spChg>
      </pc:sldChg>
      <pc:sldChg chg="add del">
        <pc:chgData name="Song Seokil" userId="55e21934b449b532" providerId="LiveId" clId="{AFC5D29D-B9DF-4D1F-8F70-D518ED8C142C}" dt="2022-04-17T20:29:27.091" v="3"/>
        <pc:sldMkLst>
          <pc:docMk/>
          <pc:sldMk cId="0" sldId="296"/>
        </pc:sldMkLst>
      </pc:sldChg>
      <pc:sldChg chg="modSp add del mod">
        <pc:chgData name="Song Seokil" userId="55e21934b449b532" providerId="LiveId" clId="{AFC5D29D-B9DF-4D1F-8F70-D518ED8C142C}" dt="2022-04-17T21:39:37.914" v="71" actId="15"/>
        <pc:sldMkLst>
          <pc:docMk/>
          <pc:sldMk cId="0" sldId="297"/>
        </pc:sldMkLst>
        <pc:spChg chg="mod">
          <ac:chgData name="Song Seokil" userId="55e21934b449b532" providerId="LiveId" clId="{AFC5D29D-B9DF-4D1F-8F70-D518ED8C142C}" dt="2022-04-17T21:39:37.914" v="71" actId="15"/>
          <ac:spMkLst>
            <pc:docMk/>
            <pc:sldMk cId="0" sldId="297"/>
            <ac:spMk id="10243" creationId="{00000000-0000-0000-0000-000000000000}"/>
          </ac:spMkLst>
        </pc:spChg>
      </pc:sldChg>
      <pc:sldChg chg="add del">
        <pc:chgData name="Song Seokil" userId="55e21934b449b532" providerId="LiveId" clId="{AFC5D29D-B9DF-4D1F-8F70-D518ED8C142C}" dt="2022-04-17T20:29:27.091" v="3"/>
        <pc:sldMkLst>
          <pc:docMk/>
          <pc:sldMk cId="0" sldId="298"/>
        </pc:sldMkLst>
      </pc:sldChg>
      <pc:sldChg chg="add del">
        <pc:chgData name="Song Seokil" userId="55e21934b449b532" providerId="LiveId" clId="{AFC5D29D-B9DF-4D1F-8F70-D518ED8C142C}" dt="2022-04-17T20:29:27.091" v="3"/>
        <pc:sldMkLst>
          <pc:docMk/>
          <pc:sldMk cId="0" sldId="299"/>
        </pc:sldMkLst>
      </pc:sldChg>
      <pc:sldChg chg="modSp add del mod">
        <pc:chgData name="Song Seokil" userId="55e21934b449b532" providerId="LiveId" clId="{AFC5D29D-B9DF-4D1F-8F70-D518ED8C142C}" dt="2022-04-17T20:31:20.750" v="24" actId="1076"/>
        <pc:sldMkLst>
          <pc:docMk/>
          <pc:sldMk cId="0" sldId="300"/>
        </pc:sldMkLst>
        <pc:spChg chg="mod">
          <ac:chgData name="Song Seokil" userId="55e21934b449b532" providerId="LiveId" clId="{AFC5D29D-B9DF-4D1F-8F70-D518ED8C142C}" dt="2022-04-17T20:31:07.924" v="22" actId="404"/>
          <ac:spMkLst>
            <pc:docMk/>
            <pc:sldMk cId="0" sldId="300"/>
            <ac:spMk id="13315" creationId="{00000000-0000-0000-0000-000000000000}"/>
          </ac:spMkLst>
        </pc:spChg>
        <pc:spChg chg="mod">
          <ac:chgData name="Song Seokil" userId="55e21934b449b532" providerId="LiveId" clId="{AFC5D29D-B9DF-4D1F-8F70-D518ED8C142C}" dt="2022-04-17T20:31:20.750" v="24" actId="1076"/>
          <ac:spMkLst>
            <pc:docMk/>
            <pc:sldMk cId="0" sldId="300"/>
            <ac:spMk id="13319" creationId="{00000000-0000-0000-0000-000000000000}"/>
          </ac:spMkLst>
        </pc:spChg>
        <pc:spChg chg="mod">
          <ac:chgData name="Song Seokil" userId="55e21934b449b532" providerId="LiveId" clId="{AFC5D29D-B9DF-4D1F-8F70-D518ED8C142C}" dt="2022-04-17T20:31:16.979" v="23" actId="1076"/>
          <ac:spMkLst>
            <pc:docMk/>
            <pc:sldMk cId="0" sldId="300"/>
            <ac:spMk id="13379" creationId="{00000000-0000-0000-0000-000000000000}"/>
          </ac:spMkLst>
        </pc:spChg>
        <pc:spChg chg="mod">
          <ac:chgData name="Song Seokil" userId="55e21934b449b532" providerId="LiveId" clId="{AFC5D29D-B9DF-4D1F-8F70-D518ED8C142C}" dt="2022-04-17T20:31:16.979" v="23" actId="1076"/>
          <ac:spMkLst>
            <pc:docMk/>
            <pc:sldMk cId="0" sldId="300"/>
            <ac:spMk id="13380" creationId="{00000000-0000-0000-0000-000000000000}"/>
          </ac:spMkLst>
        </pc:spChg>
        <pc:spChg chg="mod">
          <ac:chgData name="Song Seokil" userId="55e21934b449b532" providerId="LiveId" clId="{AFC5D29D-B9DF-4D1F-8F70-D518ED8C142C}" dt="2022-04-17T20:31:16.979" v="23" actId="1076"/>
          <ac:spMkLst>
            <pc:docMk/>
            <pc:sldMk cId="0" sldId="300"/>
            <ac:spMk id="13381" creationId="{00000000-0000-0000-0000-000000000000}"/>
          </ac:spMkLst>
        </pc:spChg>
        <pc:graphicFrameChg chg="mod">
          <ac:chgData name="Song Seokil" userId="55e21934b449b532" providerId="LiveId" clId="{AFC5D29D-B9DF-4D1F-8F70-D518ED8C142C}" dt="2022-04-17T20:31:16.979" v="23" actId="1076"/>
          <ac:graphicFrameMkLst>
            <pc:docMk/>
            <pc:sldMk cId="0" sldId="300"/>
            <ac:graphicFrameMk id="8" creationId="{00000000-0000-0000-0000-000000000000}"/>
          </ac:graphicFrameMkLst>
        </pc:graphicFrameChg>
        <pc:cxnChg chg="mod">
          <ac:chgData name="Song Seokil" userId="55e21934b449b532" providerId="LiveId" clId="{AFC5D29D-B9DF-4D1F-8F70-D518ED8C142C}" dt="2022-04-17T20:31:16.979" v="23" actId="1076"/>
          <ac:cxnSpMkLst>
            <pc:docMk/>
            <pc:sldMk cId="0" sldId="300"/>
            <ac:cxnSpMk id="13382" creationId="{00000000-0000-0000-0000-000000000000}"/>
          </ac:cxnSpMkLst>
        </pc:cxnChg>
        <pc:cxnChg chg="mod">
          <ac:chgData name="Song Seokil" userId="55e21934b449b532" providerId="LiveId" clId="{AFC5D29D-B9DF-4D1F-8F70-D518ED8C142C}" dt="2022-04-17T20:31:16.979" v="23" actId="1076"/>
          <ac:cxnSpMkLst>
            <pc:docMk/>
            <pc:sldMk cId="0" sldId="300"/>
            <ac:cxnSpMk id="13383" creationId="{00000000-0000-0000-0000-000000000000}"/>
          </ac:cxnSpMkLst>
        </pc:cxnChg>
      </pc:sldChg>
      <pc:sldChg chg="add del">
        <pc:chgData name="Song Seokil" userId="55e21934b449b532" providerId="LiveId" clId="{AFC5D29D-B9DF-4D1F-8F70-D518ED8C142C}" dt="2022-04-17T20:29:27.091" v="3"/>
        <pc:sldMkLst>
          <pc:docMk/>
          <pc:sldMk cId="0" sldId="301"/>
        </pc:sldMkLst>
      </pc:sldChg>
      <pc:sldChg chg="add del">
        <pc:chgData name="Song Seokil" userId="55e21934b449b532" providerId="LiveId" clId="{AFC5D29D-B9DF-4D1F-8F70-D518ED8C142C}" dt="2022-04-17T20:29:27.091" v="3"/>
        <pc:sldMkLst>
          <pc:docMk/>
          <pc:sldMk cId="0" sldId="302"/>
        </pc:sldMkLst>
      </pc:sldChg>
      <pc:sldChg chg="modSp add del">
        <pc:chgData name="Song Seokil" userId="55e21934b449b532" providerId="LiveId" clId="{AFC5D29D-B9DF-4D1F-8F70-D518ED8C142C}" dt="2022-04-17T21:54:48.257" v="149" actId="2711"/>
        <pc:sldMkLst>
          <pc:docMk/>
          <pc:sldMk cId="0" sldId="303"/>
        </pc:sldMkLst>
        <pc:spChg chg="mod">
          <ac:chgData name="Song Seokil" userId="55e21934b449b532" providerId="LiveId" clId="{AFC5D29D-B9DF-4D1F-8F70-D518ED8C142C}" dt="2022-04-17T21:54:48.257" v="149" actId="2711"/>
          <ac:spMkLst>
            <pc:docMk/>
            <pc:sldMk cId="0" sldId="303"/>
            <ac:spMk id="16389" creationId="{00000000-0000-0000-0000-000000000000}"/>
          </ac:spMkLst>
        </pc:spChg>
      </pc:sldChg>
      <pc:sldChg chg="add del">
        <pc:chgData name="Song Seokil" userId="55e21934b449b532" providerId="LiveId" clId="{AFC5D29D-B9DF-4D1F-8F70-D518ED8C142C}" dt="2022-04-17T20:29:27.091" v="3"/>
        <pc:sldMkLst>
          <pc:docMk/>
          <pc:sldMk cId="0" sldId="304"/>
        </pc:sldMkLst>
      </pc:sldChg>
      <pc:sldChg chg="add del">
        <pc:chgData name="Song Seokil" userId="55e21934b449b532" providerId="LiveId" clId="{AFC5D29D-B9DF-4D1F-8F70-D518ED8C142C}" dt="2022-04-17T20:29:27.091" v="3"/>
        <pc:sldMkLst>
          <pc:docMk/>
          <pc:sldMk cId="0" sldId="305"/>
        </pc:sldMkLst>
      </pc:sldChg>
      <pc:sldChg chg="add del">
        <pc:chgData name="Song Seokil" userId="55e21934b449b532" providerId="LiveId" clId="{AFC5D29D-B9DF-4D1F-8F70-D518ED8C142C}" dt="2022-04-17T20:29:27.091" v="3"/>
        <pc:sldMkLst>
          <pc:docMk/>
          <pc:sldMk cId="0" sldId="306"/>
        </pc:sldMkLst>
      </pc:sldChg>
      <pc:sldChg chg="add del">
        <pc:chgData name="Song Seokil" userId="55e21934b449b532" providerId="LiveId" clId="{AFC5D29D-B9DF-4D1F-8F70-D518ED8C142C}" dt="2022-04-17T20:29:27.091" v="3"/>
        <pc:sldMkLst>
          <pc:docMk/>
          <pc:sldMk cId="0" sldId="307"/>
        </pc:sldMkLst>
      </pc:sldChg>
      <pc:sldChg chg="del">
        <pc:chgData name="Song Seokil" userId="55e21934b449b532" providerId="LiveId" clId="{AFC5D29D-B9DF-4D1F-8F70-D518ED8C142C}" dt="2022-04-17T20:29:18.522" v="2" actId="47"/>
        <pc:sldMkLst>
          <pc:docMk/>
          <pc:sldMk cId="2470415538" sldId="308"/>
        </pc:sldMkLst>
        <pc:spChg chg="mod">
          <ac:chgData name="Song Seokil" userId="55e21934b449b532" providerId="LiveId" clId="{AFC5D29D-B9DF-4D1F-8F70-D518ED8C142C}" dt="2022-04-17T20:32:16.322" v="66" actId="1076"/>
          <ac:spMkLst>
            <pc:docMk/>
            <pc:sldMk cId="2470415538" sldId="308"/>
            <ac:spMk id="5" creationId="{00000000-0000-0000-0000-000000000000}"/>
          </ac:spMkLst>
        </pc:spChg>
      </pc:sldChg>
      <pc:sldChg chg="del">
        <pc:chgData name="Song Seokil" userId="55e21934b449b532" providerId="LiveId" clId="{AFC5D29D-B9DF-4D1F-8F70-D518ED8C142C}" dt="2022-04-17T20:29:18.522" v="2" actId="47"/>
        <pc:sldMkLst>
          <pc:docMk/>
          <pc:sldMk cId="0" sldId="309"/>
        </pc:sldMkLst>
      </pc:sldChg>
      <pc:sldChg chg="addSp delSp modSp new del mod modClrScheme chgLayout">
        <pc:chgData name="Song Seokil" userId="55e21934b449b532" providerId="LiveId" clId="{AFC5D29D-B9DF-4D1F-8F70-D518ED8C142C}" dt="2022-04-17T21:53:41.072" v="148" actId="47"/>
        <pc:sldMkLst>
          <pc:docMk/>
          <pc:sldMk cId="2665818890" sldId="309"/>
        </pc:sldMkLst>
        <pc:spChg chg="del">
          <ac:chgData name="Song Seokil" userId="55e21934b449b532" providerId="LiveId" clId="{AFC5D29D-B9DF-4D1F-8F70-D518ED8C142C}" dt="2022-04-17T21:41:11.636" v="73" actId="700"/>
          <ac:spMkLst>
            <pc:docMk/>
            <pc:sldMk cId="2665818890" sldId="309"/>
            <ac:spMk id="2" creationId="{896BA571-B699-4575-88C1-B08779E1BE06}"/>
          </ac:spMkLst>
        </pc:spChg>
        <pc:spChg chg="del">
          <ac:chgData name="Song Seokil" userId="55e21934b449b532" providerId="LiveId" clId="{AFC5D29D-B9DF-4D1F-8F70-D518ED8C142C}" dt="2022-04-17T21:41:11.636" v="73" actId="700"/>
          <ac:spMkLst>
            <pc:docMk/>
            <pc:sldMk cId="2665818890" sldId="309"/>
            <ac:spMk id="3" creationId="{FD8F7AEE-38C3-496D-8138-505E6A0FA0FF}"/>
          </ac:spMkLst>
        </pc:spChg>
        <pc:spChg chg="mod ord">
          <ac:chgData name="Song Seokil" userId="55e21934b449b532" providerId="LiveId" clId="{AFC5D29D-B9DF-4D1F-8F70-D518ED8C142C}" dt="2022-04-17T21:41:11.636" v="73" actId="700"/>
          <ac:spMkLst>
            <pc:docMk/>
            <pc:sldMk cId="2665818890" sldId="309"/>
            <ac:spMk id="4" creationId="{3B61FA78-54C6-409C-BA5A-4F4C6463F1E1}"/>
          </ac:spMkLst>
        </pc:spChg>
        <pc:spChg chg="add mod">
          <ac:chgData name="Song Seokil" userId="55e21934b449b532" providerId="LiveId" clId="{AFC5D29D-B9DF-4D1F-8F70-D518ED8C142C}" dt="2022-04-17T21:53:00.539" v="147" actId="6549"/>
          <ac:spMkLst>
            <pc:docMk/>
            <pc:sldMk cId="2665818890" sldId="309"/>
            <ac:spMk id="6" creationId="{CFBC6711-C34E-4BB8-8C29-772E9CAAF198}"/>
          </ac:spMkLst>
        </pc:spChg>
      </pc:sldChg>
      <pc:sldChg chg="del">
        <pc:chgData name="Song Seokil" userId="55e21934b449b532" providerId="LiveId" clId="{AFC5D29D-B9DF-4D1F-8F70-D518ED8C142C}" dt="2022-04-17T20:29:18.522" v="2" actId="47"/>
        <pc:sldMkLst>
          <pc:docMk/>
          <pc:sldMk cId="0" sldId="310"/>
        </pc:sldMkLst>
      </pc:sldChg>
      <pc:sldChg chg="del">
        <pc:chgData name="Song Seokil" userId="55e21934b449b532" providerId="LiveId" clId="{AFC5D29D-B9DF-4D1F-8F70-D518ED8C142C}" dt="2022-04-17T20:29:18.522" v="2" actId="47"/>
        <pc:sldMkLst>
          <pc:docMk/>
          <pc:sldMk cId="0" sldId="311"/>
        </pc:sldMkLst>
      </pc:sldChg>
      <pc:sldChg chg="del">
        <pc:chgData name="Song Seokil" userId="55e21934b449b532" providerId="LiveId" clId="{AFC5D29D-B9DF-4D1F-8F70-D518ED8C142C}" dt="2022-04-17T20:29:18.522" v="2" actId="47"/>
        <pc:sldMkLst>
          <pc:docMk/>
          <pc:sldMk cId="0" sldId="312"/>
        </pc:sldMkLst>
      </pc:sldChg>
      <pc:sldChg chg="del">
        <pc:chgData name="Song Seokil" userId="55e21934b449b532" providerId="LiveId" clId="{AFC5D29D-B9DF-4D1F-8F70-D518ED8C142C}" dt="2022-04-17T20:29:18.522" v="2" actId="47"/>
        <pc:sldMkLst>
          <pc:docMk/>
          <pc:sldMk cId="0" sldId="313"/>
        </pc:sldMkLst>
      </pc:sldChg>
      <pc:sldChg chg="del">
        <pc:chgData name="Song Seokil" userId="55e21934b449b532" providerId="LiveId" clId="{AFC5D29D-B9DF-4D1F-8F70-D518ED8C142C}" dt="2022-04-17T20:29:18.522" v="2" actId="47"/>
        <pc:sldMkLst>
          <pc:docMk/>
          <pc:sldMk cId="0" sldId="314"/>
        </pc:sldMkLst>
      </pc:sldChg>
      <pc:sldChg chg="del">
        <pc:chgData name="Song Seokil" userId="55e21934b449b532" providerId="LiveId" clId="{AFC5D29D-B9DF-4D1F-8F70-D518ED8C142C}" dt="2022-04-17T20:29:18.522" v="2" actId="47"/>
        <pc:sldMkLst>
          <pc:docMk/>
          <pc:sldMk cId="0" sldId="315"/>
        </pc:sldMkLst>
      </pc:sldChg>
      <pc:sldChg chg="del">
        <pc:chgData name="Song Seokil" userId="55e21934b449b532" providerId="LiveId" clId="{AFC5D29D-B9DF-4D1F-8F70-D518ED8C142C}" dt="2022-04-17T20:29:18.522" v="2" actId="47"/>
        <pc:sldMkLst>
          <pc:docMk/>
          <pc:sldMk cId="0" sldId="316"/>
        </pc:sldMkLst>
      </pc:sldChg>
      <pc:sldChg chg="del">
        <pc:chgData name="Song Seokil" userId="55e21934b449b532" providerId="LiveId" clId="{AFC5D29D-B9DF-4D1F-8F70-D518ED8C142C}" dt="2022-04-17T20:29:18.522" v="2" actId="47"/>
        <pc:sldMkLst>
          <pc:docMk/>
          <pc:sldMk cId="0" sldId="317"/>
        </pc:sldMkLst>
      </pc:sldChg>
      <pc:sldChg chg="del">
        <pc:chgData name="Song Seokil" userId="55e21934b449b532" providerId="LiveId" clId="{AFC5D29D-B9DF-4D1F-8F70-D518ED8C142C}" dt="2022-04-17T20:29:18.522" v="2" actId="47"/>
        <pc:sldMkLst>
          <pc:docMk/>
          <pc:sldMk cId="0" sldId="318"/>
        </pc:sldMkLst>
      </pc:sldChg>
      <pc:sldChg chg="del">
        <pc:chgData name="Song Seokil" userId="55e21934b449b532" providerId="LiveId" clId="{AFC5D29D-B9DF-4D1F-8F70-D518ED8C142C}" dt="2022-04-17T20:29:18.522" v="2" actId="47"/>
        <pc:sldMkLst>
          <pc:docMk/>
          <pc:sldMk cId="0" sldId="319"/>
        </pc:sldMkLst>
      </pc:sldChg>
      <pc:sldChg chg="del">
        <pc:chgData name="Song Seokil" userId="55e21934b449b532" providerId="LiveId" clId="{AFC5D29D-B9DF-4D1F-8F70-D518ED8C142C}" dt="2022-04-17T20:29:18.522" v="2" actId="47"/>
        <pc:sldMkLst>
          <pc:docMk/>
          <pc:sldMk cId="0" sldId="320"/>
        </pc:sldMkLst>
      </pc:sldChg>
    </pc:docChg>
  </pc:docChgLst>
  <pc:docChgLst>
    <pc:chgData name="Song Seokil" userId="55e21934b449b532" providerId="LiveId" clId="{9A6F2701-4B67-408D-A07C-E2890BD4D24C}"/>
    <pc:docChg chg="custSel addSld delSld modSld">
      <pc:chgData name="Song Seokil" userId="55e21934b449b532" providerId="LiveId" clId="{9A6F2701-4B67-408D-A07C-E2890BD4D24C}" dt="2022-04-03T23:28:47.687" v="33" actId="6549"/>
      <pc:docMkLst>
        <pc:docMk/>
      </pc:docMkLst>
      <pc:sldChg chg="modSp mod">
        <pc:chgData name="Song Seokil" userId="55e21934b449b532" providerId="LiveId" clId="{9A6F2701-4B67-408D-A07C-E2890BD4D24C}" dt="2022-03-27T19:25:50.324" v="7" actId="20577"/>
        <pc:sldMkLst>
          <pc:docMk/>
          <pc:sldMk cId="1202290180" sldId="256"/>
        </pc:sldMkLst>
        <pc:spChg chg="mod">
          <ac:chgData name="Song Seokil" userId="55e21934b449b532" providerId="LiveId" clId="{9A6F2701-4B67-408D-A07C-E2890BD4D24C}" dt="2022-03-27T19:25:50.324" v="7" actId="20577"/>
          <ac:spMkLst>
            <pc:docMk/>
            <pc:sldMk cId="1202290180" sldId="256"/>
            <ac:spMk id="2" creationId="{00000000-0000-0000-0000-000000000000}"/>
          </ac:spMkLst>
        </pc:spChg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258"/>
        </pc:sldMkLst>
      </pc:sldChg>
      <pc:sldChg chg="modSp add mod">
        <pc:chgData name="Song Seokil" userId="55e21934b449b532" providerId="LiveId" clId="{9A6F2701-4B67-408D-A07C-E2890BD4D24C}" dt="2022-03-27T19:26:09.619" v="9" actId="115"/>
        <pc:sldMkLst>
          <pc:docMk/>
          <pc:sldMk cId="0" sldId="259"/>
        </pc:sldMkLst>
        <pc:spChg chg="mod">
          <ac:chgData name="Song Seokil" userId="55e21934b449b532" providerId="LiveId" clId="{9A6F2701-4B67-408D-A07C-E2890BD4D24C}" dt="2022-03-27T19:26:09.619" v="9" actId="115"/>
          <ac:spMkLst>
            <pc:docMk/>
            <pc:sldMk cId="0" sldId="259"/>
            <ac:spMk id="5122" creationId="{00000000-0000-0000-0000-000000000000}"/>
          </ac:spMkLst>
        </pc:spChg>
      </pc:sldChg>
      <pc:sldChg chg="modSp add mod">
        <pc:chgData name="Song Seokil" userId="55e21934b449b532" providerId="LiveId" clId="{9A6F2701-4B67-408D-A07C-E2890BD4D24C}" dt="2022-03-27T19:26:15.962" v="11" actId="115"/>
        <pc:sldMkLst>
          <pc:docMk/>
          <pc:sldMk cId="0" sldId="260"/>
        </pc:sldMkLst>
        <pc:spChg chg="mod">
          <ac:chgData name="Song Seokil" userId="55e21934b449b532" providerId="LiveId" clId="{9A6F2701-4B67-408D-A07C-E2890BD4D24C}" dt="2022-03-27T19:26:15.962" v="11" actId="115"/>
          <ac:spMkLst>
            <pc:docMk/>
            <pc:sldMk cId="0" sldId="260"/>
            <ac:spMk id="6146" creationId="{00000000-0000-0000-0000-000000000000}"/>
          </ac:spMkLst>
        </pc:spChg>
      </pc:sldChg>
      <pc:sldChg chg="modSp add mod">
        <pc:chgData name="Song Seokil" userId="55e21934b449b532" providerId="LiveId" clId="{9A6F2701-4B67-408D-A07C-E2890BD4D24C}" dt="2022-03-27T19:27:22.787" v="24" actId="6549"/>
        <pc:sldMkLst>
          <pc:docMk/>
          <pc:sldMk cId="0" sldId="261"/>
        </pc:sldMkLst>
        <pc:spChg chg="mod">
          <ac:chgData name="Song Seokil" userId="55e21934b449b532" providerId="LiveId" clId="{9A6F2701-4B67-408D-A07C-E2890BD4D24C}" dt="2022-03-27T19:26:34.842" v="13" actId="12"/>
          <ac:spMkLst>
            <pc:docMk/>
            <pc:sldMk cId="0" sldId="261"/>
            <ac:spMk id="7170" creationId="{00000000-0000-0000-0000-000000000000}"/>
          </ac:spMkLst>
        </pc:spChg>
        <pc:spChg chg="mod">
          <ac:chgData name="Song Seokil" userId="55e21934b449b532" providerId="LiveId" clId="{9A6F2701-4B67-408D-A07C-E2890BD4D24C}" dt="2022-03-27T19:26:45.871" v="15" actId="6549"/>
          <ac:spMkLst>
            <pc:docMk/>
            <pc:sldMk cId="0" sldId="261"/>
            <ac:spMk id="7171" creationId="{00000000-0000-0000-0000-000000000000}"/>
          </ac:spMkLst>
        </pc:spChg>
        <pc:spChg chg="mod">
          <ac:chgData name="Song Seokil" userId="55e21934b449b532" providerId="LiveId" clId="{9A6F2701-4B67-408D-A07C-E2890BD4D24C}" dt="2022-03-27T19:27:22.787" v="24" actId="6549"/>
          <ac:spMkLst>
            <pc:docMk/>
            <pc:sldMk cId="0" sldId="261"/>
            <ac:spMk id="7172" creationId="{00000000-0000-0000-0000-000000000000}"/>
          </ac:spMkLst>
        </pc:spChg>
      </pc:sldChg>
      <pc:sldChg chg="modSp add mod">
        <pc:chgData name="Song Seokil" userId="55e21934b449b532" providerId="LiveId" clId="{9A6F2701-4B67-408D-A07C-E2890BD4D24C}" dt="2022-03-27T19:27:49.277" v="27" actId="207"/>
        <pc:sldMkLst>
          <pc:docMk/>
          <pc:sldMk cId="0" sldId="262"/>
        </pc:sldMkLst>
        <pc:spChg chg="mod">
          <ac:chgData name="Song Seokil" userId="55e21934b449b532" providerId="LiveId" clId="{9A6F2701-4B67-408D-A07C-E2890BD4D24C}" dt="2022-03-27T19:27:49.277" v="27" actId="207"/>
          <ac:spMkLst>
            <pc:docMk/>
            <pc:sldMk cId="0" sldId="262"/>
            <ac:spMk id="8195" creationId="{00000000-0000-0000-0000-000000000000}"/>
          </ac:spMkLst>
        </pc:spChg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63"/>
        </pc:sldMkLst>
      </pc:sldChg>
      <pc:sldChg chg="modSp add">
        <pc:chgData name="Song Seokil" userId="55e21934b449b532" providerId="LiveId" clId="{9A6F2701-4B67-408D-A07C-E2890BD4D24C}" dt="2022-03-27T19:28:12.204" v="29" actId="1076"/>
        <pc:sldMkLst>
          <pc:docMk/>
          <pc:sldMk cId="0" sldId="264"/>
        </pc:sldMkLst>
        <pc:picChg chg="mod">
          <ac:chgData name="Song Seokil" userId="55e21934b449b532" providerId="LiveId" clId="{9A6F2701-4B67-408D-A07C-E2890BD4D24C}" dt="2022-03-27T19:28:12.204" v="29" actId="1076"/>
          <ac:picMkLst>
            <pc:docMk/>
            <pc:sldMk cId="0" sldId="264"/>
            <ac:picMk id="11270" creationId="{00000000-0000-0000-0000-000000000000}"/>
          </ac:picMkLst>
        </pc:picChg>
      </pc:sldChg>
      <pc:sldChg chg="modSp add mod">
        <pc:chgData name="Song Seokil" userId="55e21934b449b532" providerId="LiveId" clId="{9A6F2701-4B67-408D-A07C-E2890BD4D24C}" dt="2022-03-27T19:25:23.824" v="4" actId="27636"/>
        <pc:sldMkLst>
          <pc:docMk/>
          <pc:sldMk cId="0" sldId="265"/>
        </pc:sldMkLst>
        <pc:spChg chg="mod">
          <ac:chgData name="Song Seokil" userId="55e21934b449b532" providerId="LiveId" clId="{9A6F2701-4B67-408D-A07C-E2890BD4D24C}" dt="2022-03-27T19:25:23.824" v="4" actId="27636"/>
          <ac:spMkLst>
            <pc:docMk/>
            <pc:sldMk cId="0" sldId="265"/>
            <ac:spMk id="12291" creationId="{00000000-0000-0000-0000-000000000000}"/>
          </ac:spMkLst>
        </pc:spChg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66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67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68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69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70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71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72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73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74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75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76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77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78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79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80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81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82"/>
        </pc:sldMkLst>
      </pc:sldChg>
      <pc:sldChg chg="modSp add mod">
        <pc:chgData name="Song Seokil" userId="55e21934b449b532" providerId="LiveId" clId="{9A6F2701-4B67-408D-A07C-E2890BD4D24C}" dt="2022-03-27T19:25:23.861" v="5" actId="27636"/>
        <pc:sldMkLst>
          <pc:docMk/>
          <pc:sldMk cId="0" sldId="283"/>
        </pc:sldMkLst>
        <pc:spChg chg="mod">
          <ac:chgData name="Song Seokil" userId="55e21934b449b532" providerId="LiveId" clId="{9A6F2701-4B67-408D-A07C-E2890BD4D24C}" dt="2022-03-27T19:25:23.861" v="5" actId="27636"/>
          <ac:spMkLst>
            <pc:docMk/>
            <pc:sldMk cId="0" sldId="283"/>
            <ac:spMk id="30723" creationId="{00000000-0000-0000-0000-000000000000}"/>
          </ac:spMkLst>
        </pc:spChg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84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85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86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87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88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89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90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91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3689378304" sldId="292"/>
        </pc:sldMkLst>
        <pc:spChg chg="mod">
          <ac:chgData name="Song Seokil" userId="55e21934b449b532" providerId="LiveId" clId="{9A6F2701-4B67-408D-A07C-E2890BD4D24C}" dt="2022-04-03T23:28:47.687" v="33" actId="6549"/>
          <ac:spMkLst>
            <pc:docMk/>
            <pc:sldMk cId="3689378304" sldId="292"/>
            <ac:spMk id="11" creationId="{00000000-0000-0000-0000-000000000000}"/>
          </ac:spMkLst>
        </pc:spChg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293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294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295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296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297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12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13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14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16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17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18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19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20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21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22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23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24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25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26"/>
        </pc:sldMkLst>
      </pc:sldChg>
    </pc:docChg>
  </pc:docChgLst>
  <pc:docChgLst>
    <pc:chgData name="Song Seokil" userId="55e21934b449b532" providerId="LiveId" clId="{5535B22C-6147-4D08-B0F6-FB72B6DB5F23}"/>
    <pc:docChg chg="modSld sldOrd">
      <pc:chgData name="Song Seokil" userId="55e21934b449b532" providerId="LiveId" clId="{5535B22C-6147-4D08-B0F6-FB72B6DB5F23}" dt="2022-03-27T19:02:25.160" v="3"/>
      <pc:docMkLst>
        <pc:docMk/>
      </pc:docMkLst>
      <pc:sldChg chg="modSp ord">
        <pc:chgData name="Song Seokil" userId="55e21934b449b532" providerId="LiveId" clId="{5535B22C-6147-4D08-B0F6-FB72B6DB5F23}" dt="2022-03-27T19:02:25.160" v="3"/>
        <pc:sldMkLst>
          <pc:docMk/>
          <pc:sldMk cId="0" sldId="322"/>
        </pc:sldMkLst>
        <pc:spChg chg="mod">
          <ac:chgData name="Song Seokil" userId="55e21934b449b532" providerId="LiveId" clId="{5535B22C-6147-4D08-B0F6-FB72B6DB5F23}" dt="2022-03-27T19:02:20.087" v="1" actId="1035"/>
          <ac:spMkLst>
            <pc:docMk/>
            <pc:sldMk cId="0" sldId="322"/>
            <ac:spMk id="20487" creationId="{00000000-0000-0000-0000-000000000000}"/>
          </ac:spMkLst>
        </pc:spChg>
      </pc:sldChg>
    </pc:docChg>
  </pc:docChgLst>
  <pc:docChgLst>
    <pc:chgData name="Song Seokil" userId="55e21934b449b532" providerId="LiveId" clId="{24505C7A-83C3-43CB-8CC5-130891F83722}"/>
    <pc:docChg chg="undo custSel addSld modSld">
      <pc:chgData name="Song Seokil" userId="55e21934b449b532" providerId="LiveId" clId="{24505C7A-83C3-43CB-8CC5-130891F83722}" dt="2022-03-13T15:39:37.177" v="156"/>
      <pc:docMkLst>
        <pc:docMk/>
      </pc:docMkLst>
      <pc:sldChg chg="modSp mod">
        <pc:chgData name="Song Seokil" userId="55e21934b449b532" providerId="LiveId" clId="{24505C7A-83C3-43CB-8CC5-130891F83722}" dt="2022-03-13T15:07:00.894" v="3" actId="6549"/>
        <pc:sldMkLst>
          <pc:docMk/>
          <pc:sldMk cId="1202290180" sldId="256"/>
        </pc:sldMkLst>
        <pc:spChg chg="mod">
          <ac:chgData name="Song Seokil" userId="55e21934b449b532" providerId="LiveId" clId="{24505C7A-83C3-43CB-8CC5-130891F83722}" dt="2022-03-13T15:07:00.894" v="3" actId="6549"/>
          <ac:spMkLst>
            <pc:docMk/>
            <pc:sldMk cId="1202290180" sldId="256"/>
            <ac:spMk id="2" creationId="{00000000-0000-0000-0000-000000000000}"/>
          </ac:spMkLst>
        </pc:spChg>
      </pc:sldChg>
      <pc:sldChg chg="modSp new mod">
        <pc:chgData name="Song Seokil" userId="55e21934b449b532" providerId="LiveId" clId="{24505C7A-83C3-43CB-8CC5-130891F83722}" dt="2022-03-13T14:41:26.523" v="2" actId="27636"/>
        <pc:sldMkLst>
          <pc:docMk/>
          <pc:sldMk cId="3062426974" sldId="259"/>
        </pc:sldMkLst>
        <pc:spChg chg="mod">
          <ac:chgData name="Song Seokil" userId="55e21934b449b532" providerId="LiveId" clId="{24505C7A-83C3-43CB-8CC5-130891F83722}" dt="2022-03-13T14:41:26.523" v="2" actId="27636"/>
          <ac:spMkLst>
            <pc:docMk/>
            <pc:sldMk cId="3062426974" sldId="259"/>
            <ac:spMk id="3" creationId="{96F0F4F8-C3AB-4BAC-8A45-8CA100906B96}"/>
          </ac:spMkLst>
        </pc:spChg>
      </pc:sldChg>
      <pc:sldChg chg="addSp delSp modSp new mod modClrScheme chgLayout">
        <pc:chgData name="Song Seokil" userId="55e21934b449b532" providerId="LiveId" clId="{24505C7A-83C3-43CB-8CC5-130891F83722}" dt="2022-03-13T15:08:20.992" v="56" actId="20577"/>
        <pc:sldMkLst>
          <pc:docMk/>
          <pc:sldMk cId="2308131256" sldId="260"/>
        </pc:sldMkLst>
        <pc:spChg chg="del mod ord">
          <ac:chgData name="Song Seokil" userId="55e21934b449b532" providerId="LiveId" clId="{24505C7A-83C3-43CB-8CC5-130891F83722}" dt="2022-03-13T15:07:16.134" v="5" actId="700"/>
          <ac:spMkLst>
            <pc:docMk/>
            <pc:sldMk cId="2308131256" sldId="260"/>
            <ac:spMk id="2" creationId="{D980C926-97B3-491E-8DDF-82D43A1EBFD3}"/>
          </ac:spMkLst>
        </pc:spChg>
        <pc:spChg chg="del mod ord">
          <ac:chgData name="Song Seokil" userId="55e21934b449b532" providerId="LiveId" clId="{24505C7A-83C3-43CB-8CC5-130891F83722}" dt="2022-03-13T15:07:16.134" v="5" actId="700"/>
          <ac:spMkLst>
            <pc:docMk/>
            <pc:sldMk cId="2308131256" sldId="260"/>
            <ac:spMk id="3" creationId="{3BCDA542-0ADC-41B1-AC62-2951598CB2A2}"/>
          </ac:spMkLst>
        </pc:spChg>
        <pc:spChg chg="mod ord">
          <ac:chgData name="Song Seokil" userId="55e21934b449b532" providerId="LiveId" clId="{24505C7A-83C3-43CB-8CC5-130891F83722}" dt="2022-03-13T15:07:16.134" v="5" actId="700"/>
          <ac:spMkLst>
            <pc:docMk/>
            <pc:sldMk cId="2308131256" sldId="260"/>
            <ac:spMk id="4" creationId="{55DE0B52-BD77-4D82-B5D9-0BC73A36F3AD}"/>
          </ac:spMkLst>
        </pc:spChg>
        <pc:spChg chg="add mod ord">
          <ac:chgData name="Song Seokil" userId="55e21934b449b532" providerId="LiveId" clId="{24505C7A-83C3-43CB-8CC5-130891F83722}" dt="2022-03-13T15:07:34.839" v="6"/>
          <ac:spMkLst>
            <pc:docMk/>
            <pc:sldMk cId="2308131256" sldId="260"/>
            <ac:spMk id="5" creationId="{D55DEC41-F5EC-428F-8BC9-6F0CD08E0CB3}"/>
          </ac:spMkLst>
        </pc:spChg>
        <pc:spChg chg="add mod ord">
          <ac:chgData name="Song Seokil" userId="55e21934b449b532" providerId="LiveId" clId="{24505C7A-83C3-43CB-8CC5-130891F83722}" dt="2022-03-13T15:08:20.992" v="56" actId="20577"/>
          <ac:spMkLst>
            <pc:docMk/>
            <pc:sldMk cId="2308131256" sldId="260"/>
            <ac:spMk id="6" creationId="{5D968CDF-997E-4E54-A782-B8FF98CD0BC0}"/>
          </ac:spMkLst>
        </pc:spChg>
      </pc:sldChg>
      <pc:sldChg chg="addSp delSp modSp add mod">
        <pc:chgData name="Song Seokil" userId="55e21934b449b532" providerId="LiveId" clId="{24505C7A-83C3-43CB-8CC5-130891F83722}" dt="2022-03-13T15:10:39.575" v="144"/>
        <pc:sldMkLst>
          <pc:docMk/>
          <pc:sldMk cId="2184688772" sldId="261"/>
        </pc:sldMkLst>
        <pc:spChg chg="add del mod">
          <ac:chgData name="Song Seokil" userId="55e21934b449b532" providerId="LiveId" clId="{24505C7A-83C3-43CB-8CC5-130891F83722}" dt="2022-03-13T15:10:39.575" v="144"/>
          <ac:spMkLst>
            <pc:docMk/>
            <pc:sldMk cId="2184688772" sldId="261"/>
            <ac:spMk id="2" creationId="{2AC9B4A1-37D6-4F93-810E-C5C1F19F87A9}"/>
          </ac:spMkLst>
        </pc:spChg>
        <pc:spChg chg="add del mod">
          <ac:chgData name="Song Seokil" userId="55e21934b449b532" providerId="LiveId" clId="{24505C7A-83C3-43CB-8CC5-130891F83722}" dt="2022-03-13T15:10:39.575" v="144"/>
          <ac:spMkLst>
            <pc:docMk/>
            <pc:sldMk cId="2184688772" sldId="261"/>
            <ac:spMk id="3" creationId="{42726411-9F2A-4DB3-83C7-4D14AF6478F3}"/>
          </ac:spMkLst>
        </pc:spChg>
        <pc:spChg chg="mod">
          <ac:chgData name="Song Seokil" userId="55e21934b449b532" providerId="LiveId" clId="{24505C7A-83C3-43CB-8CC5-130891F83722}" dt="2022-03-13T15:10:39.575" v="144"/>
          <ac:spMkLst>
            <pc:docMk/>
            <pc:sldMk cId="2184688772" sldId="261"/>
            <ac:spMk id="4" creationId="{55DE0B52-BD77-4D82-B5D9-0BC73A36F3AD}"/>
          </ac:spMkLst>
        </pc:spChg>
        <pc:spChg chg="mod">
          <ac:chgData name="Song Seokil" userId="55e21934b449b532" providerId="LiveId" clId="{24505C7A-83C3-43CB-8CC5-130891F83722}" dt="2022-03-13T15:10:39.575" v="144"/>
          <ac:spMkLst>
            <pc:docMk/>
            <pc:sldMk cId="2184688772" sldId="261"/>
            <ac:spMk id="5" creationId="{D55DEC41-F5EC-428F-8BC9-6F0CD08E0CB3}"/>
          </ac:spMkLst>
        </pc:spChg>
        <pc:spChg chg="mod">
          <ac:chgData name="Song Seokil" userId="55e21934b449b532" providerId="LiveId" clId="{24505C7A-83C3-43CB-8CC5-130891F83722}" dt="2022-03-13T15:10:39.575" v="144"/>
          <ac:spMkLst>
            <pc:docMk/>
            <pc:sldMk cId="2184688772" sldId="261"/>
            <ac:spMk id="6" creationId="{5D968CDF-997E-4E54-A782-B8FF98CD0BC0}"/>
          </ac:spMkLst>
        </pc:spChg>
        <pc:spChg chg="add del mod">
          <ac:chgData name="Song Seokil" userId="55e21934b449b532" providerId="LiveId" clId="{24505C7A-83C3-43CB-8CC5-130891F83722}" dt="2022-03-13T15:10:39.575" v="144"/>
          <ac:spMkLst>
            <pc:docMk/>
            <pc:sldMk cId="2184688772" sldId="261"/>
            <ac:spMk id="7" creationId="{9F4C654D-7DA6-4096-8FF9-9375BF5E21DE}"/>
          </ac:spMkLst>
        </pc:spChg>
      </pc:sldChg>
      <pc:sldChg chg="addSp delSp modSp add mod">
        <pc:chgData name="Song Seokil" userId="55e21934b449b532" providerId="LiveId" clId="{24505C7A-83C3-43CB-8CC5-130891F83722}" dt="2022-03-13T15:10:34.331" v="143"/>
        <pc:sldMkLst>
          <pc:docMk/>
          <pc:sldMk cId="0" sldId="262"/>
        </pc:sldMkLst>
        <pc:spChg chg="add del mod">
          <ac:chgData name="Song Seokil" userId="55e21934b449b532" providerId="LiveId" clId="{24505C7A-83C3-43CB-8CC5-130891F83722}" dt="2022-03-13T15:10:34.331" v="143"/>
          <ac:spMkLst>
            <pc:docMk/>
            <pc:sldMk cId="0" sldId="262"/>
            <ac:spMk id="2" creationId="{4FEC712A-5E84-4CD3-AC25-17D16C9D7A81}"/>
          </ac:spMkLst>
        </pc:spChg>
        <pc:spChg chg="add del mod">
          <ac:chgData name="Song Seokil" userId="55e21934b449b532" providerId="LiveId" clId="{24505C7A-83C3-43CB-8CC5-130891F83722}" dt="2022-03-13T15:10:34.331" v="143"/>
          <ac:spMkLst>
            <pc:docMk/>
            <pc:sldMk cId="0" sldId="262"/>
            <ac:spMk id="3" creationId="{64EE1949-BB94-4B30-8AB0-9D9249C0BDF5}"/>
          </ac:spMkLst>
        </pc:spChg>
        <pc:spChg chg="add del mod">
          <ac:chgData name="Song Seokil" userId="55e21934b449b532" providerId="LiveId" clId="{24505C7A-83C3-43CB-8CC5-130891F83722}" dt="2022-03-13T15:10:34.331" v="143"/>
          <ac:spMkLst>
            <pc:docMk/>
            <pc:sldMk cId="0" sldId="262"/>
            <ac:spMk id="4" creationId="{843F0B78-39E7-4880-BD29-6F2C34C0E747}"/>
          </ac:spMkLst>
        </pc:spChg>
        <pc:spChg chg="add del mod">
          <ac:chgData name="Song Seokil" userId="55e21934b449b532" providerId="LiveId" clId="{24505C7A-83C3-43CB-8CC5-130891F83722}" dt="2022-03-13T15:10:34.331" v="143"/>
          <ac:spMkLst>
            <pc:docMk/>
            <pc:sldMk cId="0" sldId="262"/>
            <ac:spMk id="5" creationId="{3AED15CF-6F38-479B-BB1C-1A96034DFAC4}"/>
          </ac:spMkLst>
        </pc:spChg>
        <pc:spChg chg="add del mod">
          <ac:chgData name="Song Seokil" userId="55e21934b449b532" providerId="LiveId" clId="{24505C7A-83C3-43CB-8CC5-130891F83722}" dt="2022-03-13T15:10:34.331" v="143"/>
          <ac:spMkLst>
            <pc:docMk/>
            <pc:sldMk cId="0" sldId="262"/>
            <ac:spMk id="6" creationId="{99E9DE8A-C93D-46F6-BEBA-EA9E9CC85C47}"/>
          </ac:spMkLst>
        </pc:spChg>
        <pc:spChg chg="mod">
          <ac:chgData name="Song Seokil" userId="55e21934b449b532" providerId="LiveId" clId="{24505C7A-83C3-43CB-8CC5-130891F83722}" dt="2022-03-13T15:10:34.331" v="143"/>
          <ac:spMkLst>
            <pc:docMk/>
            <pc:sldMk cId="0" sldId="262"/>
            <ac:spMk id="3074" creationId="{3200EE44-2094-4757-9420-A3AC643E8E1C}"/>
          </ac:spMkLst>
        </pc:spChg>
        <pc:spChg chg="mod">
          <ac:chgData name="Song Seokil" userId="55e21934b449b532" providerId="LiveId" clId="{24505C7A-83C3-43CB-8CC5-130891F83722}" dt="2022-03-13T15:10:34.331" v="143"/>
          <ac:spMkLst>
            <pc:docMk/>
            <pc:sldMk cId="0" sldId="262"/>
            <ac:spMk id="3075" creationId="{4BA5A857-1B18-42E1-B690-E7ABC4E1CBE4}"/>
          </ac:spMkLst>
        </pc:spChg>
        <pc:spChg chg="mod">
          <ac:chgData name="Song Seokil" userId="55e21934b449b532" providerId="LiveId" clId="{24505C7A-83C3-43CB-8CC5-130891F83722}" dt="2022-03-13T15:10:34.331" v="143"/>
          <ac:spMkLst>
            <pc:docMk/>
            <pc:sldMk cId="0" sldId="262"/>
            <ac:spMk id="3076" creationId="{9EF5823C-EB97-425D-AA46-10FDC4CEC905}"/>
          </ac:spMkLst>
        </pc:spChg>
        <pc:spChg chg="mod">
          <ac:chgData name="Song Seokil" userId="55e21934b449b532" providerId="LiveId" clId="{24505C7A-83C3-43CB-8CC5-130891F83722}" dt="2022-03-13T15:10:34.331" v="143"/>
          <ac:spMkLst>
            <pc:docMk/>
            <pc:sldMk cId="0" sldId="262"/>
            <ac:spMk id="3077" creationId="{11BBD620-5E8F-4F52-B482-F616BF78E380}"/>
          </ac:spMkLst>
        </pc:spChg>
        <pc:spChg chg="mod">
          <ac:chgData name="Song Seokil" userId="55e21934b449b532" providerId="LiveId" clId="{24505C7A-83C3-43CB-8CC5-130891F83722}" dt="2022-03-13T15:10:34.331" v="143"/>
          <ac:spMkLst>
            <pc:docMk/>
            <pc:sldMk cId="0" sldId="262"/>
            <ac:spMk id="3078" creationId="{A67DFCA4-3239-4AAE-A84E-0F7A8A0274EA}"/>
          </ac:spMkLst>
        </pc:spChg>
      </pc:sldChg>
      <pc:sldChg chg="addSp delSp modSp add">
        <pc:chgData name="Song Seokil" userId="55e21934b449b532" providerId="LiveId" clId="{24505C7A-83C3-43CB-8CC5-130891F83722}" dt="2022-03-13T15:10:44.501" v="145"/>
        <pc:sldMkLst>
          <pc:docMk/>
          <pc:sldMk cId="0" sldId="263"/>
        </pc:sldMkLst>
        <pc:spChg chg="add del mod">
          <ac:chgData name="Song Seokil" userId="55e21934b449b532" providerId="LiveId" clId="{24505C7A-83C3-43CB-8CC5-130891F83722}" dt="2022-03-13T15:10:02.192" v="137"/>
          <ac:spMkLst>
            <pc:docMk/>
            <pc:sldMk cId="0" sldId="263"/>
            <ac:spMk id="2" creationId="{2FF669BD-1681-43C1-9923-271A2BA1128C}"/>
          </ac:spMkLst>
        </pc:spChg>
        <pc:spChg chg="add del mod">
          <ac:chgData name="Song Seokil" userId="55e21934b449b532" providerId="LiveId" clId="{24505C7A-83C3-43CB-8CC5-130891F83722}" dt="2022-03-13T15:10:02.192" v="137"/>
          <ac:spMkLst>
            <pc:docMk/>
            <pc:sldMk cId="0" sldId="263"/>
            <ac:spMk id="3" creationId="{6CE8CA4E-84F4-4094-AE47-D26504258732}"/>
          </ac:spMkLst>
        </pc:spChg>
        <pc:spChg chg="add del mod">
          <ac:chgData name="Song Seokil" userId="55e21934b449b532" providerId="LiveId" clId="{24505C7A-83C3-43CB-8CC5-130891F83722}" dt="2022-03-13T15:10:02.192" v="137"/>
          <ac:spMkLst>
            <pc:docMk/>
            <pc:sldMk cId="0" sldId="263"/>
            <ac:spMk id="4" creationId="{47659E6D-29A6-4394-9123-9F0E06FC5266}"/>
          </ac:spMkLst>
        </pc:spChg>
        <pc:spChg chg="add del mod">
          <ac:chgData name="Song Seokil" userId="55e21934b449b532" providerId="LiveId" clId="{24505C7A-83C3-43CB-8CC5-130891F83722}" dt="2022-03-13T15:10:02.192" v="137"/>
          <ac:spMkLst>
            <pc:docMk/>
            <pc:sldMk cId="0" sldId="263"/>
            <ac:spMk id="5" creationId="{995B4052-C94C-4AC8-A431-5D364F1AEE0D}"/>
          </ac:spMkLst>
        </pc:spChg>
        <pc:spChg chg="add del mod">
          <ac:chgData name="Song Seokil" userId="55e21934b449b532" providerId="LiveId" clId="{24505C7A-83C3-43CB-8CC5-130891F83722}" dt="2022-03-13T15:10:02.192" v="137"/>
          <ac:spMkLst>
            <pc:docMk/>
            <pc:sldMk cId="0" sldId="263"/>
            <ac:spMk id="6" creationId="{7BFD2756-A403-44CE-A983-2F15E3A19CE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3"/>
            <ac:spMk id="7" creationId="{B09009A1-49AC-48A9-94E5-35C86B69967D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3"/>
            <ac:spMk id="8" creationId="{B9CA64CC-155D-428F-8A21-9289EF171B7B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3"/>
            <ac:spMk id="9" creationId="{43D34FFC-7B7E-4615-8A3F-AC7EA23D2BA4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3"/>
            <ac:spMk id="10" creationId="{3FA7ABC9-2D31-4002-AD54-6D3A78DF2521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3"/>
            <ac:spMk id="11" creationId="{410C7034-2130-4C03-A782-A84DDA795461}"/>
          </ac:spMkLst>
        </pc:spChg>
        <pc:spChg chg="add del mod">
          <ac:chgData name="Song Seokil" userId="55e21934b449b532" providerId="LiveId" clId="{24505C7A-83C3-43CB-8CC5-130891F83722}" dt="2022-03-13T15:10:44.501" v="145"/>
          <ac:spMkLst>
            <pc:docMk/>
            <pc:sldMk cId="0" sldId="263"/>
            <ac:spMk id="12" creationId="{9B2C5F87-7B3F-41F9-9F39-EEBB90FCE803}"/>
          </ac:spMkLst>
        </pc:spChg>
        <pc:spChg chg="add del mod">
          <ac:chgData name="Song Seokil" userId="55e21934b449b532" providerId="LiveId" clId="{24505C7A-83C3-43CB-8CC5-130891F83722}" dt="2022-03-13T15:10:44.501" v="145"/>
          <ac:spMkLst>
            <pc:docMk/>
            <pc:sldMk cId="0" sldId="263"/>
            <ac:spMk id="13" creationId="{74542F33-1BA9-493F-87F2-546248BAF495}"/>
          </ac:spMkLst>
        </pc:spChg>
        <pc:spChg chg="add del mod">
          <ac:chgData name="Song Seokil" userId="55e21934b449b532" providerId="LiveId" clId="{24505C7A-83C3-43CB-8CC5-130891F83722}" dt="2022-03-13T15:10:44.501" v="145"/>
          <ac:spMkLst>
            <pc:docMk/>
            <pc:sldMk cId="0" sldId="263"/>
            <ac:spMk id="14" creationId="{93E072CE-2C08-461B-81DB-97712A576D3B}"/>
          </ac:spMkLst>
        </pc:spChg>
        <pc:spChg chg="add del mod">
          <ac:chgData name="Song Seokil" userId="55e21934b449b532" providerId="LiveId" clId="{24505C7A-83C3-43CB-8CC5-130891F83722}" dt="2022-03-13T15:10:44.501" v="145"/>
          <ac:spMkLst>
            <pc:docMk/>
            <pc:sldMk cId="0" sldId="263"/>
            <ac:spMk id="15" creationId="{981FF5B0-1207-4F82-85C6-FCD5A9A30C63}"/>
          </ac:spMkLst>
        </pc:spChg>
        <pc:spChg chg="add del mod">
          <ac:chgData name="Song Seokil" userId="55e21934b449b532" providerId="LiveId" clId="{24505C7A-83C3-43CB-8CC5-130891F83722}" dt="2022-03-13T15:10:44.501" v="145"/>
          <ac:spMkLst>
            <pc:docMk/>
            <pc:sldMk cId="0" sldId="263"/>
            <ac:spMk id="16" creationId="{131F6709-238B-4FCD-85B6-53623019BA1F}"/>
          </ac:spMkLst>
        </pc:spChg>
        <pc:spChg chg="mod">
          <ac:chgData name="Song Seokil" userId="55e21934b449b532" providerId="LiveId" clId="{24505C7A-83C3-43CB-8CC5-130891F83722}" dt="2022-03-13T15:10:44.501" v="145"/>
          <ac:spMkLst>
            <pc:docMk/>
            <pc:sldMk cId="0" sldId="263"/>
            <ac:spMk id="4098" creationId="{65389A47-BF59-4E85-A3F0-EA71996375A9}"/>
          </ac:spMkLst>
        </pc:spChg>
        <pc:spChg chg="mod">
          <ac:chgData name="Song Seokil" userId="55e21934b449b532" providerId="LiveId" clId="{24505C7A-83C3-43CB-8CC5-130891F83722}" dt="2022-03-13T15:10:44.501" v="145"/>
          <ac:spMkLst>
            <pc:docMk/>
            <pc:sldMk cId="0" sldId="263"/>
            <ac:spMk id="4099" creationId="{A964D313-B099-43F2-875F-DF09276E2EEF}"/>
          </ac:spMkLst>
        </pc:spChg>
        <pc:spChg chg="mod">
          <ac:chgData name="Song Seokil" userId="55e21934b449b532" providerId="LiveId" clId="{24505C7A-83C3-43CB-8CC5-130891F83722}" dt="2022-03-13T15:10:44.501" v="145"/>
          <ac:spMkLst>
            <pc:docMk/>
            <pc:sldMk cId="0" sldId="263"/>
            <ac:spMk id="4100" creationId="{9AA2349B-9DA1-4B82-9157-38CA4C544CF9}"/>
          </ac:spMkLst>
        </pc:spChg>
        <pc:spChg chg="mod">
          <ac:chgData name="Song Seokil" userId="55e21934b449b532" providerId="LiveId" clId="{24505C7A-83C3-43CB-8CC5-130891F83722}" dt="2022-03-13T15:10:44.501" v="145"/>
          <ac:spMkLst>
            <pc:docMk/>
            <pc:sldMk cId="0" sldId="263"/>
            <ac:spMk id="4101" creationId="{1E0E79A0-E4FC-4B07-AF3F-AEBDC3C54EF6}"/>
          </ac:spMkLst>
        </pc:spChg>
        <pc:spChg chg="mod">
          <ac:chgData name="Song Seokil" userId="55e21934b449b532" providerId="LiveId" clId="{24505C7A-83C3-43CB-8CC5-130891F83722}" dt="2022-03-13T15:10:44.501" v="145"/>
          <ac:spMkLst>
            <pc:docMk/>
            <pc:sldMk cId="0" sldId="263"/>
            <ac:spMk id="4102" creationId="{7105788B-9DFF-47E2-9655-46B80AE5C0EE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64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4"/>
            <ac:spMk id="2" creationId="{38CEA7F8-A322-4082-94BF-CA2430A613B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4"/>
            <ac:spMk id="3" creationId="{FF216A9B-C88C-4302-B650-F3B98D8993D2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4"/>
            <ac:spMk id="4" creationId="{58111C24-AFCC-49E2-9834-79A9E8B90D98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4"/>
            <ac:spMk id="5" creationId="{A19314C2-6D02-41FE-BF98-584FDC98849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4"/>
            <ac:spMk id="6" creationId="{8AD725B8-4E5D-4FDE-9742-D5E6399BFFC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4"/>
            <ac:spMk id="5122" creationId="{49022A22-88F5-4236-9935-1995F389658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4"/>
            <ac:spMk id="5123" creationId="{BFE0BB71-D9F6-41BE-BB05-80508A16BF6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4"/>
            <ac:spMk id="5124" creationId="{42990047-2C51-4A73-8913-12F6CCFA503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4"/>
            <ac:spMk id="5125" creationId="{A5F1ABF2-5C43-4113-A747-6AECD429D6A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4"/>
            <ac:spMk id="5126" creationId="{297780A9-023E-4E73-97BC-B0C8F0AAB6C3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65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5"/>
            <ac:spMk id="2" creationId="{B79539CF-07E0-47B1-9C52-C4737912B964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5"/>
            <ac:spMk id="3" creationId="{39102C2F-8A0B-4D3A-A3CA-5528C7D94C52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5"/>
            <ac:spMk id="4" creationId="{D620DFE6-502B-46DB-87C5-A41221595092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5"/>
            <ac:spMk id="5" creationId="{A823AEE8-7C7F-4FD6-BE68-CF6E3A7C39F9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5"/>
            <ac:spMk id="6" creationId="{F50C608C-C3C3-4A1A-BAED-CB1A635DC2A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5"/>
            <ac:spMk id="6146" creationId="{4B485BD3-C456-4B59-B120-F87AA06B6DA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5"/>
            <ac:spMk id="6147" creationId="{B7A50406-62ED-42BE-B687-B34D2D0173E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5"/>
            <ac:spMk id="6148" creationId="{99607569-8024-4431-9407-3EF843049AD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5"/>
            <ac:spMk id="6149" creationId="{C799B740-2D0C-43A5-8663-876AC7C41953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5"/>
            <ac:spMk id="6150" creationId="{233FA209-A7FA-4C7E-A423-CD8D0CD1E66C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66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6"/>
            <ac:spMk id="2" creationId="{33851385-81F2-4776-AC26-B691BC8D7A51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6"/>
            <ac:spMk id="3" creationId="{87239773-AA7C-40ED-AD49-C62F1ABE4C5F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6"/>
            <ac:spMk id="4" creationId="{D1D1AC2B-4416-465A-BAF3-627373924FC4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6"/>
            <ac:spMk id="5" creationId="{11840156-662C-48B8-8741-DB39F52FC94A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6"/>
            <ac:spMk id="6" creationId="{A437F5F3-E275-49E1-BAA8-5600BE168C35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6"/>
            <ac:spMk id="7170" creationId="{6C098E5B-8549-42A0-A3D1-65DD9584946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6"/>
            <ac:spMk id="7171" creationId="{22D3F894-42BD-4210-B810-B79A45A3522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6"/>
            <ac:spMk id="7172" creationId="{FB7189ED-FD65-47F4-9AB2-64D64B8B26B6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6"/>
            <ac:spMk id="7173" creationId="{9CC29E1D-9E13-4AE0-BAAA-CEF582523963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6"/>
            <ac:spMk id="7174" creationId="{9778C1CF-DA57-4F30-B58D-31559440BBAF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67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7"/>
            <ac:spMk id="2" creationId="{E8E54D4D-40DE-42B1-AEE5-393AFED29682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7"/>
            <ac:spMk id="3" creationId="{125FD311-D3EE-45B3-87A0-689176B22B05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7"/>
            <ac:spMk id="4" creationId="{A15873F7-F9E7-4E4A-9FDC-6AA0D28A94B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7"/>
            <ac:spMk id="5" creationId="{2E23BC70-097B-4C22-9254-3D5ADEC4AF5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7"/>
            <ac:spMk id="6" creationId="{68631652-5B63-456B-835C-F5036EC468E5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7"/>
            <ac:spMk id="8194" creationId="{73C09D85-51B4-4593-A905-1FF3149319E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7"/>
            <ac:spMk id="8195" creationId="{7264EBDB-9BE9-4542-A6F3-61B49D8C96A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7"/>
            <ac:spMk id="8196" creationId="{4F11DD33-5C20-4D8B-8B79-E62631BD517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7"/>
            <ac:spMk id="8197" creationId="{DB36B421-92A2-475D-9CF2-3C28E875722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7"/>
            <ac:spMk id="8198" creationId="{B5FE7031-3864-49E1-98DE-201BD0D707BB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68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8"/>
            <ac:spMk id="2" creationId="{92F55337-EA95-497C-8DD8-CDDFA48FC85D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8"/>
            <ac:spMk id="3" creationId="{D926CFDF-F01F-4CCF-BA9B-446D74187D0A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8"/>
            <ac:spMk id="4" creationId="{765E5AE5-E8B7-431C-8C62-9A8C8D07ED1D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8"/>
            <ac:spMk id="5" creationId="{FD6EC952-1140-47F6-BA3F-0DFAE568587E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8"/>
            <ac:spMk id="6" creationId="{75CAC89C-D3F8-483B-A634-85400BFB152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8"/>
            <ac:spMk id="13314" creationId="{57DB9657-06B8-48EA-9ABF-229C3B5B41C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8"/>
            <ac:spMk id="13315" creationId="{7B4F8B56-32CD-457E-8DF0-667E86D67FC2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8"/>
            <ac:spMk id="13316" creationId="{1F799678-52D9-4017-9FEB-57AA82A95FC3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8"/>
            <ac:spMk id="13317" creationId="{6D89FBBA-15BE-4022-AB0A-88B608D56EA2}"/>
          </ac:spMkLst>
        </pc:spChg>
        <pc:graphicFrameChg chg="mod">
          <ac:chgData name="Song Seokil" userId="55e21934b449b532" providerId="LiveId" clId="{24505C7A-83C3-43CB-8CC5-130891F83722}" dt="2022-03-13T15:10:25.029" v="138"/>
          <ac:graphicFrameMkLst>
            <pc:docMk/>
            <pc:sldMk cId="0" sldId="268"/>
            <ac:graphicFrameMk id="902554" creationId="{93DBD05D-5CDB-4A58-8308-81EB23B35E54}"/>
          </ac:graphicFrameMkLst>
        </pc:graphicFrame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69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9"/>
            <ac:spMk id="2" creationId="{4B6412A7-56A5-49CD-BAB5-B323998945A0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9"/>
            <ac:spMk id="3" creationId="{32132653-F663-493A-90CA-0F431199E4F2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9"/>
            <ac:spMk id="4" creationId="{CCFF3D90-2461-4EB5-9EAF-CF1274FBE7DB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9"/>
            <ac:spMk id="5" creationId="{BBD07A8D-6EE4-447F-8B5C-093C430E7075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9"/>
            <ac:spMk id="14338" creationId="{19742BE5-C210-4570-9BBB-0600AFF0163F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9"/>
            <ac:spMk id="14339" creationId="{C3CC5EF1-6754-46A3-848A-3D031D96607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9"/>
            <ac:spMk id="14340" creationId="{CA1863FE-8AAC-4B36-BEA7-2EAC9C5F51F1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9"/>
            <ac:spMk id="14341" creationId="{636E7590-B933-47DC-8B19-1E5A3B276E8C}"/>
          </ac:spMkLst>
        </pc:spChg>
      </pc:sldChg>
      <pc:sldChg chg="addSp delSp modSp add mod">
        <pc:chgData name="Song Seokil" userId="55e21934b449b532" providerId="LiveId" clId="{24505C7A-83C3-43CB-8CC5-130891F83722}" dt="2022-03-13T15:10:25.160" v="140" actId="27636"/>
        <pc:sldMkLst>
          <pc:docMk/>
          <pc:sldMk cId="0" sldId="270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0"/>
            <ac:spMk id="2" creationId="{13A92219-11AD-48C5-807C-6B9D78D6DB39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0"/>
            <ac:spMk id="3" creationId="{4B05B8F0-6E49-4736-B8E6-1E6530C2EA3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0"/>
            <ac:spMk id="4" creationId="{32768899-8F86-4B06-9D18-0EA2F647D8ED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0"/>
            <ac:spMk id="5" creationId="{36E4314D-A059-41B0-9C7E-F8B4295E50A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0"/>
            <ac:spMk id="6" creationId="{81045C85-92C4-4171-B408-58F3CCE4B1F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0"/>
            <ac:spMk id="15362" creationId="{409D6C44-3946-40ED-A065-E9D571A4E63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0"/>
            <ac:spMk id="15363" creationId="{368DCB12-BF7C-46A5-B985-C73F665409C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0"/>
            <ac:spMk id="15364" creationId="{9EBE2C91-D08B-4AF9-AEF0-7DBCBC792903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0"/>
            <ac:spMk id="15365" creationId="{C716708A-F7F3-42B6-8740-00ED3C68B46D}"/>
          </ac:spMkLst>
        </pc:spChg>
        <pc:spChg chg="mod">
          <ac:chgData name="Song Seokil" userId="55e21934b449b532" providerId="LiveId" clId="{24505C7A-83C3-43CB-8CC5-130891F83722}" dt="2022-03-13T15:10:25.160" v="140" actId="27636"/>
          <ac:spMkLst>
            <pc:docMk/>
            <pc:sldMk cId="0" sldId="270"/>
            <ac:spMk id="15366" creationId="{149C19A0-836A-495E-AB58-412311F53912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71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1"/>
            <ac:spMk id="2" creationId="{F21EBE23-A615-48D5-BA92-DBA0553EE9E0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1"/>
            <ac:spMk id="3" creationId="{EB91DF07-6DDA-40A8-89E6-93D310BC667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1"/>
            <ac:spMk id="4" creationId="{265FE2E6-9B3C-4A40-A7FA-44B3E6C1D32F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1"/>
            <ac:spMk id="5" creationId="{80A18769-EB40-4411-8C2A-25216F54DDF1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1"/>
            <ac:spMk id="16386" creationId="{93228FBC-0945-44CE-8F20-4B4B3F7A88BF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1"/>
            <ac:spMk id="16387" creationId="{204E7FBC-BAA8-4941-A49C-A4E85C5EC9C3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1"/>
            <ac:spMk id="16388" creationId="{E257AE5C-AAEF-49D7-B997-46F00D7F31D1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1"/>
            <ac:spMk id="16389" creationId="{A5F88B69-704E-467A-843A-866D438004A8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72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2"/>
            <ac:spMk id="2" creationId="{C70BBAC5-F1EA-4B89-9EE1-8272CD4801C9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2"/>
            <ac:spMk id="3" creationId="{6E98CE38-54AE-495F-A309-2F08C8ACB219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2"/>
            <ac:spMk id="4" creationId="{87AB2A7A-F6DC-4FAD-B1DF-A1567ED66E5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2"/>
            <ac:spMk id="5" creationId="{88D15536-B5AF-498B-B3BC-0F656C114A5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2"/>
            <ac:spMk id="6" creationId="{2F32261A-0480-4ECD-A853-74359E74CE0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2"/>
            <ac:spMk id="17410" creationId="{337E7DB2-F4E2-4E56-B06E-65290DC0832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2"/>
            <ac:spMk id="17411" creationId="{5E498E38-9672-468D-BCFB-1C8ADFE4BE03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2"/>
            <ac:spMk id="17412" creationId="{218B99D4-9C16-424B-A16D-AC6B231D5D36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2"/>
            <ac:spMk id="17413" creationId="{6E7B87CB-9EB5-4E74-980B-03E59A770BD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2"/>
            <ac:spMk id="17414" creationId="{2A7220AA-BEAA-4266-93AA-FD9F7AF1E446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73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3"/>
            <ac:spMk id="2" creationId="{71BE4054-1222-40D2-945C-39861F0185B2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3"/>
            <ac:spMk id="3" creationId="{503731D2-F042-4A8E-B833-C6F592C5BE16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3"/>
            <ac:spMk id="4" creationId="{D7258D0E-4EC3-494A-BE01-B3978F23843E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3"/>
            <ac:spMk id="5" creationId="{D4D7807B-7476-4E59-A4F4-1AA05E25009C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3"/>
            <ac:spMk id="6" creationId="{CF261481-734E-46E9-8D4C-CC2B304E9192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3"/>
            <ac:spMk id="18434" creationId="{94F043C6-1BBA-47C7-BD26-69503A86657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3"/>
            <ac:spMk id="18435" creationId="{DADE2FFE-ACA6-457B-9D51-F679999352E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3"/>
            <ac:spMk id="18436" creationId="{73A5F42B-D695-4ED6-966C-AA9A30B87AF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3"/>
            <ac:spMk id="18437" creationId="{C1DE903E-E235-457B-B7A0-3CD0D61657A3}"/>
          </ac:spMkLst>
        </pc:spChg>
        <pc:graphicFrameChg chg="mod">
          <ac:chgData name="Song Seokil" userId="55e21934b449b532" providerId="LiveId" clId="{24505C7A-83C3-43CB-8CC5-130891F83722}" dt="2022-03-13T15:10:25.029" v="138"/>
          <ac:graphicFrameMkLst>
            <pc:docMk/>
            <pc:sldMk cId="0" sldId="273"/>
            <ac:graphicFrameMk id="908430" creationId="{0B8F3FB8-A877-47B0-9DD5-DC3AFD44781A}"/>
          </ac:graphicFrameMkLst>
        </pc:graphicFrame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74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4"/>
            <ac:spMk id="2" creationId="{0F6957C4-B946-4697-82B0-E18340E79A21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4"/>
            <ac:spMk id="3" creationId="{6A130187-3D5B-403D-B632-E277D6AC9C8F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4"/>
            <ac:spMk id="4" creationId="{2D42670B-2FA8-455A-9EFC-D3CBD0CE92F4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4"/>
            <ac:spMk id="5" creationId="{3085812F-6CB2-4EB0-AD7C-CBD26BA600F0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4"/>
            <ac:spMk id="6" creationId="{8255798C-1785-4962-A64E-1091EF5C783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4"/>
            <ac:spMk id="19458" creationId="{3A5F8FAA-D15D-42C1-B7F5-A27A0401D122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4"/>
            <ac:spMk id="19459" creationId="{B90D6D08-4369-43F1-A7B0-31B6E066DFC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4"/>
            <ac:spMk id="19460" creationId="{9980B348-A567-4FBE-AF3F-050A08B12DBE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4"/>
            <ac:spMk id="19461" creationId="{3E883C75-601B-4F25-8620-6649706B6EB9}"/>
          </ac:spMkLst>
        </pc:spChg>
        <pc:graphicFrameChg chg="mod">
          <ac:chgData name="Song Seokil" userId="55e21934b449b532" providerId="LiveId" clId="{24505C7A-83C3-43CB-8CC5-130891F83722}" dt="2022-03-13T15:10:25.029" v="138"/>
          <ac:graphicFrameMkLst>
            <pc:docMk/>
            <pc:sldMk cId="0" sldId="274"/>
            <ac:graphicFrameMk id="911500" creationId="{02F8F316-4DF9-4709-BB75-EB075B76ED15}"/>
          </ac:graphicFrameMkLst>
        </pc:graphicFrame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75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5"/>
            <ac:spMk id="2" creationId="{2D703587-EB9F-4F70-AB77-B16037383EF2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5"/>
            <ac:spMk id="3" creationId="{16FE34AC-129B-4223-B2CC-53C40E26CEE8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5"/>
            <ac:spMk id="4" creationId="{3487F12B-4730-4457-A89B-44D3510E0B00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5"/>
            <ac:spMk id="5" creationId="{C0EF6D77-523E-4665-881C-C8BDFC79484A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5"/>
            <ac:spMk id="6" creationId="{44E0D4BF-AE53-414E-B11F-768B1A47581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5"/>
            <ac:spMk id="20482" creationId="{D56993E4-2737-48D5-8E0B-47D97405F19F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5"/>
            <ac:spMk id="20483" creationId="{22AECFA4-05A0-4EC5-A7BD-FFBD35C7B05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5"/>
            <ac:spMk id="20484" creationId="{972D58AD-BE11-4463-984B-829676123FA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5"/>
            <ac:spMk id="20485" creationId="{C13F2E59-3A21-4280-BC03-49ACFAA5F7AD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5"/>
            <ac:spMk id="20486" creationId="{A196DCA7-67CB-4A02-8867-F7A7EBCFCCA3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76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6"/>
            <ac:spMk id="2" creationId="{71DB2C94-70D5-447F-BCCB-7643C0F157BE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6"/>
            <ac:spMk id="3" creationId="{D8D4EBB9-9EF0-47E1-BA80-3250A0CD186F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6"/>
            <ac:spMk id="4" creationId="{C5041207-049F-4EB2-AF26-F7377510C395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6"/>
            <ac:spMk id="5" creationId="{141A8A58-E14B-4257-A3A2-A05BFE59110A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6"/>
            <ac:spMk id="6" creationId="{566320EC-A363-47D7-8C0F-85E61733E4B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6"/>
            <ac:spMk id="21506" creationId="{45554626-1E96-423A-8B28-4B8BD62FC372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6"/>
            <ac:spMk id="21507" creationId="{CE144429-1AAC-4942-960D-65ACA7E51C66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6"/>
            <ac:spMk id="21508" creationId="{ADFB31F2-B15E-43F5-99ED-20D5CEA67FFE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6"/>
            <ac:spMk id="21509" creationId="{F5678013-A196-45BB-8C3A-E956B5A8F8D7}"/>
          </ac:spMkLst>
        </pc:spChg>
        <pc:graphicFrameChg chg="mod">
          <ac:chgData name="Song Seokil" userId="55e21934b449b532" providerId="LiveId" clId="{24505C7A-83C3-43CB-8CC5-130891F83722}" dt="2022-03-13T15:10:25.029" v="138"/>
          <ac:graphicFrameMkLst>
            <pc:docMk/>
            <pc:sldMk cId="0" sldId="276"/>
            <ac:graphicFrameMk id="914590" creationId="{A7A2D629-6589-4DD4-AB55-8EC6E74F2B42}"/>
          </ac:graphicFrameMkLst>
        </pc:graphicFrame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77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7"/>
            <ac:spMk id="2" creationId="{01F5BA05-F229-46B4-A5B4-BA10D1CCA00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7"/>
            <ac:spMk id="3" creationId="{48B8F75C-EFC8-4A3A-82B0-A461B0B2D98F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7"/>
            <ac:spMk id="4" creationId="{A81E3B01-1936-4DEE-8606-6D8D11F66B08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7"/>
            <ac:spMk id="5" creationId="{29F1EE09-B501-4CBA-B2DC-EF2FB691EBC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7"/>
            <ac:spMk id="6" creationId="{2BA6321E-1171-4F72-BE0C-3FD82C22DC25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7"/>
            <ac:spMk id="22530" creationId="{C399184F-1037-4F42-9D7D-8BA5D1798E2E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7"/>
            <ac:spMk id="22531" creationId="{A1DEA2A8-9AEF-4EAB-88B6-84EC8B31B7E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7"/>
            <ac:spMk id="22532" creationId="{813A4850-A395-46B9-81D2-8ED95904121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7"/>
            <ac:spMk id="22533" creationId="{9ECD25D1-75C8-40B9-B630-428696D8782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7"/>
            <ac:spMk id="22534" creationId="{67BDE5D1-B361-45B3-A9DD-3C45598A5E74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78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8"/>
            <ac:spMk id="2" creationId="{862F36C1-83FE-4B49-B318-F5D5FB944855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8"/>
            <ac:spMk id="3" creationId="{14387A16-DCF0-4597-9BCB-262787B34B8B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8"/>
            <ac:spMk id="4" creationId="{9BDEC0D9-65EF-489B-9EF3-E8EEEB08BB34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8"/>
            <ac:spMk id="5" creationId="{B5B12467-7FAF-4A0A-B7F4-2011323D9D7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8"/>
            <ac:spMk id="23554" creationId="{E82BBE47-3155-42EC-B44D-04F976C04375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8"/>
            <ac:spMk id="23555" creationId="{FB525662-3116-4A3C-976D-70A3B5310D1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8"/>
            <ac:spMk id="23556" creationId="{791704F4-EAEF-4515-815B-566A2AEB234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8"/>
            <ac:spMk id="23557" creationId="{30D86E3B-AC40-4DB7-A945-9942ADCA485C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79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9"/>
            <ac:spMk id="2" creationId="{94907D38-5A2D-483B-8E48-113A648B4DF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9"/>
            <ac:spMk id="3" creationId="{86AC1AE8-C84E-45A3-92D2-ACD2114FEE6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9"/>
            <ac:spMk id="4" creationId="{CF2AD613-9B7E-4162-A9F3-B8A5BECF5110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9"/>
            <ac:spMk id="5" creationId="{9D99BED9-0912-45F0-BF1A-2FD9E64382D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9"/>
            <ac:spMk id="24578" creationId="{FAE13BE0-DF94-41B8-A30E-4826103277B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9"/>
            <ac:spMk id="24579" creationId="{B951E638-A1CB-49A1-BDAF-2F809948C97D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9"/>
            <ac:spMk id="24580" creationId="{6E29190E-F7D7-448F-AE01-554B320E6F4F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9"/>
            <ac:spMk id="24581" creationId="{C1B02273-78B6-4B12-8004-37C157E84BCB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80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0"/>
            <ac:spMk id="2" creationId="{314298B0-B4DB-48F3-97E5-29DD4AC4D8D0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0"/>
            <ac:spMk id="3" creationId="{B191B7A9-74CF-4A65-B8B6-D28B6A512B75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0"/>
            <ac:spMk id="4" creationId="{C1CD1EEA-3159-4CA7-882E-1E674CA3995B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0"/>
            <ac:spMk id="5" creationId="{CE65E282-DCAC-4EEA-AD25-F5A871C0412F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0"/>
            <ac:spMk id="25602" creationId="{4FB91DFB-DED5-4F83-B6F9-C240049A2E77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0"/>
            <ac:spMk id="25603" creationId="{32429B15-EAFB-4BF7-980A-3D779310DC3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0"/>
            <ac:spMk id="25604" creationId="{91C78C97-E7E9-4639-8C2D-566B357F338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0"/>
            <ac:spMk id="25605" creationId="{AB61C49B-CA8C-4EB1-9015-C51F6D75542A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81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1"/>
            <ac:spMk id="2" creationId="{7CA1E083-03B6-4E6F-82E2-1EB5970C8DE6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1"/>
            <ac:spMk id="3" creationId="{867B6944-0962-4F45-ACE4-0146AEE4C4DB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1"/>
            <ac:spMk id="4" creationId="{BC9898C9-07A5-4A98-A610-632002E43C48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1"/>
            <ac:spMk id="5" creationId="{F43DDF19-ECF5-4D2C-839E-9F0CAC2E4F26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1"/>
            <ac:spMk id="6" creationId="{BFB19CF4-24A4-442F-8EF5-E65E0C5D8896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1"/>
            <ac:spMk id="26626" creationId="{5CB8A76A-24FE-49F8-87F0-6E58C552D633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1"/>
            <ac:spMk id="26627" creationId="{1E687046-0D86-4FA5-83DF-74C6BE0388A2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1"/>
            <ac:spMk id="26628" creationId="{BCB413F6-BA71-4330-A6C5-2E154A653B5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1"/>
            <ac:spMk id="26629" creationId="{C0745D5F-F0D0-46E0-93EC-00B03AC018E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1"/>
            <ac:spMk id="26630" creationId="{76D11D64-A258-4152-A6BA-07E6DD2EF5A5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82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2"/>
            <ac:spMk id="2" creationId="{B29B09A1-79FC-4693-93BB-F1C117CBE73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2"/>
            <ac:spMk id="3" creationId="{4215D848-D7C8-421E-97A7-28B284160C94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2"/>
            <ac:spMk id="4" creationId="{9686BA37-D3E3-4329-AB94-71EDF0D59019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2"/>
            <ac:spMk id="5" creationId="{F6A5476F-3EA1-4782-8DF5-7142732D107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2"/>
            <ac:spMk id="27650" creationId="{E0606022-4045-4567-BAAF-4CF3CE5B2F8D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2"/>
            <ac:spMk id="27651" creationId="{58F3554A-C98E-429D-84DC-9D2885E8BF1F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2"/>
            <ac:spMk id="27652" creationId="{103914F4-D981-44CA-878D-6C2E4D25A812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2"/>
            <ac:spMk id="27653" creationId="{5B6E2404-0D14-4424-8C53-BC2955D6F828}"/>
          </ac:spMkLst>
        </pc:spChg>
      </pc:sldChg>
      <pc:sldChg chg="addSp delSp modSp add mod">
        <pc:chgData name="Song Seokil" userId="55e21934b449b532" providerId="LiveId" clId="{24505C7A-83C3-43CB-8CC5-130891F83722}" dt="2022-03-13T15:10:25.198" v="141" actId="27636"/>
        <pc:sldMkLst>
          <pc:docMk/>
          <pc:sldMk cId="0" sldId="283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3"/>
            <ac:spMk id="2" creationId="{C1DE3697-C012-4315-A111-C151D53CF594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3"/>
            <ac:spMk id="3" creationId="{BF1184ED-8B12-4316-A931-15231E9934DD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3"/>
            <ac:spMk id="4" creationId="{8F3D3347-0AB9-4FF7-836A-CEB05B5829AD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3"/>
            <ac:spMk id="5" creationId="{C6F93CF3-52B0-40BD-9C11-A35C2A3BB250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3"/>
            <ac:spMk id="6" creationId="{B10A1AB5-196C-4B77-92ED-B1ACACF85AE9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3"/>
            <ac:spMk id="28674" creationId="{27EDCFF7-6F30-41CB-A1D8-70C8D5CE7991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3"/>
            <ac:spMk id="28675" creationId="{F8EF8E93-0235-4C44-90B5-990B55D2C20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3"/>
            <ac:spMk id="28676" creationId="{877D6E7C-24A4-4A00-BACF-0A678DB6ACA5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3"/>
            <ac:spMk id="28677" creationId="{EDD35C2F-441A-45A5-81A5-C339A0E47508}"/>
          </ac:spMkLst>
        </pc:spChg>
        <pc:spChg chg="mod">
          <ac:chgData name="Song Seokil" userId="55e21934b449b532" providerId="LiveId" clId="{24505C7A-83C3-43CB-8CC5-130891F83722}" dt="2022-03-13T15:10:25.198" v="141" actId="27636"/>
          <ac:spMkLst>
            <pc:docMk/>
            <pc:sldMk cId="0" sldId="283"/>
            <ac:spMk id="28678" creationId="{62F6E3FE-E776-46D9-B945-4A7919A0CF0E}"/>
          </ac:spMkLst>
        </pc:spChg>
      </pc:sldChg>
      <pc:sldChg chg="addSp delSp modSp add mod">
        <pc:chgData name="Song Seokil" userId="55e21934b449b532" providerId="LiveId" clId="{24505C7A-83C3-43CB-8CC5-130891F83722}" dt="2022-03-13T15:10:25.029" v="138"/>
        <pc:sldMkLst>
          <pc:docMk/>
          <pc:sldMk cId="0" sldId="284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4"/>
            <ac:spMk id="2" creationId="{1ED6C98A-41B2-4933-88FD-FD97B4BFACE5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4"/>
            <ac:spMk id="3" creationId="{628EF942-4080-4DE3-89AE-FB43289E2E8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4"/>
            <ac:spMk id="4" creationId="{65EDA55C-8A22-44AF-955B-6D3CDE332F00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4"/>
            <ac:spMk id="5" creationId="{6FDB9001-7643-42C5-8EE3-7768E2B1D72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4"/>
            <ac:spMk id="6" creationId="{9DB5ACA4-8A3A-461C-AF55-1A58C22167D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4"/>
            <ac:spMk id="29698" creationId="{E1B9580B-4A65-43ED-BAC7-8A2C5798C8C7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4"/>
            <ac:spMk id="29699" creationId="{5AA38AB5-04C1-485E-826D-297E7D995B5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4"/>
            <ac:spMk id="29700" creationId="{54CF6E1F-1696-458E-BC59-20909EFA5CB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4"/>
            <ac:spMk id="29701" creationId="{0E2DCFA3-8B91-466B-A563-C644A3ABB69D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4"/>
            <ac:spMk id="29702" creationId="{660597E5-0EF0-44B6-A7A7-44E373E52969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85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5"/>
            <ac:spMk id="2" creationId="{2F9C4117-2964-4F9F-8EEB-D648D72BCC8D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5"/>
            <ac:spMk id="3" creationId="{DB956132-3322-4A39-89A4-31E9E01CAA15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5"/>
            <ac:spMk id="4" creationId="{F92B5365-402F-4EF4-AF12-1AB0938F9A7C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5"/>
            <ac:spMk id="5" creationId="{4AD5932D-7A9A-448D-8B0E-116606C359AA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5"/>
            <ac:spMk id="6" creationId="{8BA01616-4CAD-4206-B848-B42F452A705E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5"/>
            <ac:spMk id="30722" creationId="{491ECECB-1646-4BF9-A432-6BA93F56D1C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5"/>
            <ac:spMk id="30723" creationId="{370BEB42-C8C0-4C13-B1E6-65B9677C7D4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5"/>
            <ac:spMk id="30724" creationId="{B714258E-CF1A-434A-A1C9-4ACCE84FEC41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5"/>
            <ac:spMk id="30725" creationId="{332A88D6-AB60-42AF-837A-BDA8642BC579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5"/>
            <ac:spMk id="30726" creationId="{6D49056E-C1C2-4C74-9CAD-970C00756D5E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86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6"/>
            <ac:spMk id="2" creationId="{FA1D98BD-71A0-48F9-96BC-F7D16C219BCB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6"/>
            <ac:spMk id="3" creationId="{55FAD40B-E178-4BB2-8F0F-CD782A6EC279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6"/>
            <ac:spMk id="4" creationId="{0FB401FD-839C-4256-8378-2FE6C572B5C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6"/>
            <ac:spMk id="32770" creationId="{779BF427-0C8F-4161-BA90-81BA3073ED7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6"/>
            <ac:spMk id="32771" creationId="{0C87A649-8986-4EC1-A763-ABF1F9C8EC5D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6"/>
            <ac:spMk id="32772" creationId="{9BC588EE-E15C-4E41-82AD-5BCF5D60C427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87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7"/>
            <ac:spMk id="2" creationId="{32CACC9C-7C1B-4D1D-9DAB-ED136650B542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7"/>
            <ac:spMk id="3" creationId="{1854DD35-E3C0-45DC-B9FA-3E3093403D9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7"/>
            <ac:spMk id="4" creationId="{FE5BCBEC-33F8-4AEA-89CD-B72272447526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7"/>
            <ac:spMk id="33794" creationId="{6DB713AD-7B08-4D7A-8E1C-26A6A917608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7"/>
            <ac:spMk id="33795" creationId="{D1BF36C3-6D0B-48F9-BDF4-45068E60FB0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7"/>
            <ac:spMk id="33796" creationId="{6D68FFB4-970C-4319-8801-88B58F46A4B8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88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8"/>
            <ac:spMk id="2" creationId="{AEE875EC-FB31-4CCB-AFEE-CFA459D171F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8"/>
            <ac:spMk id="3" creationId="{2E9337C7-D47A-481D-8414-352ADAC1B57B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8"/>
            <ac:spMk id="4" creationId="{15AF23E0-5980-4980-A31B-566DEBBBE87C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8"/>
            <ac:spMk id="5" creationId="{C161F2CD-C397-466B-BE89-CF925B09FB76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8"/>
            <ac:spMk id="6" creationId="{9DD35E5B-E87D-419C-81EC-58EF80B61572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8"/>
            <ac:spMk id="34818" creationId="{59E38092-EF66-4A67-92D3-563F924F031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8"/>
            <ac:spMk id="34819" creationId="{B801E906-162C-419F-95DC-643AF43966E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8"/>
            <ac:spMk id="34820" creationId="{F60C9A0B-60A4-4778-8BCD-68D52AD57AD5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8"/>
            <ac:spMk id="34821" creationId="{15C699D4-B07F-4D62-8F9F-F524368DCD9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8"/>
            <ac:spMk id="34822" creationId="{E97180FD-833C-4174-B6B2-15232A01BEA6}"/>
          </ac:spMkLst>
        </pc:spChg>
      </pc:sldChg>
      <pc:sldChg chg="addSp delSp modSp add mod">
        <pc:chgData name="Song Seokil" userId="55e21934b449b532" providerId="LiveId" clId="{24505C7A-83C3-43CB-8CC5-130891F83722}" dt="2022-03-13T15:10:25.225" v="142" actId="27636"/>
        <pc:sldMkLst>
          <pc:docMk/>
          <pc:sldMk cId="0" sldId="289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9"/>
            <ac:spMk id="2" creationId="{6A8CCEBB-84D2-4819-BFA9-A085D038EDB4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9"/>
            <ac:spMk id="3" creationId="{AF85D75C-211F-4906-9B5B-83B23E2E06EB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9"/>
            <ac:spMk id="4" creationId="{D275BB0B-F78C-467A-A90F-7D809CB6A3FC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9"/>
            <ac:spMk id="5" creationId="{9208A07F-696A-4768-AEA7-CE081890BAA1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9"/>
            <ac:spMk id="6" creationId="{82AB2312-1D2C-4404-AE02-49F5B1A253F6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9"/>
            <ac:spMk id="35842" creationId="{1017F9BE-8E3A-485D-B923-29A7374CD92B}"/>
          </ac:spMkLst>
        </pc:spChg>
        <pc:spChg chg="mod">
          <ac:chgData name="Song Seokil" userId="55e21934b449b532" providerId="LiveId" clId="{24505C7A-83C3-43CB-8CC5-130891F83722}" dt="2022-03-13T15:10:25.225" v="142" actId="27636"/>
          <ac:spMkLst>
            <pc:docMk/>
            <pc:sldMk cId="0" sldId="289"/>
            <ac:spMk id="35843" creationId="{B42AE95A-E777-4D98-B04F-5052227AADA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9"/>
            <ac:spMk id="35844" creationId="{62B4BA18-DAAC-4085-9D43-1A1425FF62C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9"/>
            <ac:spMk id="35845" creationId="{F63A7B7E-FE3D-4A99-BA3A-6EC4831871BE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9"/>
            <ac:spMk id="35846" creationId="{B94EFF5F-DB21-4484-AE0B-4A93382339F2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90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0"/>
            <ac:spMk id="2" creationId="{F0BB583F-9EF0-4D62-B985-5C22039B0CEE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0"/>
            <ac:spMk id="3" creationId="{7BDA02C8-C940-4E47-88A7-6C5FFFF4E64F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0"/>
            <ac:spMk id="4" creationId="{2788733A-8206-40E4-AAA0-295D47D2F1AE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0"/>
            <ac:spMk id="5" creationId="{32748351-F966-4D07-A97F-31F9D81DF9A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0"/>
            <ac:spMk id="6" creationId="{D4E7B0BA-8146-477A-9DEC-1E06CEA35972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0"/>
            <ac:spMk id="36866" creationId="{D26A84CE-C1AD-4E6A-B875-8761CB7442ED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0"/>
            <ac:spMk id="36867" creationId="{9D37AE72-8FCA-4660-AAE4-ED4976D53737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0"/>
            <ac:spMk id="36868" creationId="{FE99AB0B-1059-442F-AD53-4CA26AD5FBA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0"/>
            <ac:spMk id="36869" creationId="{6F44FB7B-7102-4E59-A89E-FA65B1EF9649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0"/>
            <ac:spMk id="36870" creationId="{6E0106DB-0992-46C6-95CF-BD297FA4B3BA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91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1"/>
            <ac:spMk id="2" creationId="{2B638B33-0578-44B0-8A96-16048F121A0D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1"/>
            <ac:spMk id="3" creationId="{B6D56FD0-2219-459E-AFAE-0C33CEE24009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1"/>
            <ac:spMk id="4" creationId="{1C26161F-7423-44F1-9F2B-959D0EBEC4A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1"/>
            <ac:spMk id="5" creationId="{236D64D6-E245-477C-BE8F-C677FB9815DC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1"/>
            <ac:spMk id="6" creationId="{08E5882D-BD01-484F-8CDF-1ECAD387A28E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1"/>
            <ac:spMk id="37890" creationId="{537F60AB-D42D-4B48-9C7D-534BAB3F3AD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1"/>
            <ac:spMk id="37891" creationId="{EB6F674D-E13C-48FA-8D5C-F1B9C6725A0F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1"/>
            <ac:spMk id="37892" creationId="{92F58233-EB09-4512-A174-30E22E7169B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1"/>
            <ac:spMk id="37893" creationId="{9642B94A-1012-4E6F-8219-C40290F1676D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1"/>
            <ac:spMk id="37894" creationId="{E7D3EF23-63A8-4E44-A975-A6843C995E28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3689378304" sldId="292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3689378304" sldId="292"/>
            <ac:spMk id="2" creationId="{75884FD6-A9B4-4C15-9FEE-52B3779C5648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3689378304" sldId="292"/>
            <ac:spMk id="3" creationId="{0187050C-74D3-4955-87C0-C58007016A3F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3689378304" sldId="292"/>
            <ac:spMk id="4" creationId="{B95D052B-3411-462F-A99B-3F40837C255A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3689378304" sldId="292"/>
            <ac:spMk id="5" creationId="{73DD3B6A-594F-4D6D-BB73-7B4EF25F0808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3689378304" sldId="292"/>
            <ac:spMk id="6" creationId="{0B68303D-F6A9-4B39-833E-8F938170BEF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3689378304" sldId="292"/>
            <ac:spMk id="9218" creationId="{595F7618-A559-49D4-B745-F099B454C87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3689378304" sldId="292"/>
            <ac:spMk id="9219" creationId="{0DE0061B-2603-44F9-8CB0-8AF73D559BA6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3689378304" sldId="292"/>
            <ac:spMk id="9220" creationId="{E9ED8D78-F9B1-4B8E-9A0B-572871D04DF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3689378304" sldId="292"/>
            <ac:spMk id="9221" creationId="{F3B22A24-6E43-413C-8660-B5DDF61989A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3689378304" sldId="292"/>
            <ac:spMk id="9222" creationId="{0457B08D-2C5B-43E2-B254-B14E4DB6C1ED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93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3"/>
            <ac:spMk id="2" creationId="{81DD6B25-F26A-4EB4-855D-1B790EAE90FD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3"/>
            <ac:spMk id="3" creationId="{3C440CE4-DD07-4E50-996C-0BCCF558CFD6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3"/>
            <ac:spMk id="4" creationId="{F3908993-50FA-4414-ADEC-C65931A949CC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3"/>
            <ac:spMk id="5" creationId="{E52D61D1-A214-4E9D-8B78-C980FF4FC04C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3"/>
            <ac:spMk id="6" creationId="{0AADEB68-62E0-49E6-8CD9-59741AAA4899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3"/>
            <ac:spMk id="10242" creationId="{44692C35-2DDF-47B1-83C6-87DA3F9E23CD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3"/>
            <ac:spMk id="10243" creationId="{0597D710-7AC9-483E-B7CB-B1DAE9FB86FE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3"/>
            <ac:spMk id="10244" creationId="{326B1365-E8FA-445F-9EB9-FFB52CCB9F65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3"/>
            <ac:spMk id="10245" creationId="{7EB2BB84-1510-489F-A8D4-829C5982AB66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3"/>
            <ac:spMk id="10246" creationId="{7B88BBC1-E459-4857-A924-2CB1BE77406E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94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4"/>
            <ac:spMk id="2" creationId="{83C0F3EA-359A-43C7-83BC-FB9BD786AF26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4"/>
            <ac:spMk id="3" creationId="{0E26856F-C4B8-400F-9450-F0EE2AAFBB18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4"/>
            <ac:spMk id="4" creationId="{6B55A131-A6E0-48A9-85E9-8CD455A0A570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4"/>
            <ac:spMk id="5" creationId="{0328E007-5CAE-42B6-B7C4-04B0A2BA1E00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4"/>
            <ac:spMk id="6" creationId="{CE1978F1-340E-441C-BE98-0CBF0012974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4"/>
            <ac:spMk id="11266" creationId="{868A805F-A1A9-40B6-9E87-192668EE565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4"/>
            <ac:spMk id="11267" creationId="{540B5DDF-9291-4C47-8CCD-07A05012EB4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4"/>
            <ac:spMk id="11268" creationId="{BFE3B1C9-DB63-48E6-93A7-7BA91C5269FE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4"/>
            <ac:spMk id="11269" creationId="{AAA9DADF-67AF-4D02-9801-0053BFC40A7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4"/>
            <ac:spMk id="11270" creationId="{E6992A34-5637-4C6A-8DC1-85271672D6C9}"/>
          </ac:spMkLst>
        </pc:spChg>
      </pc:sldChg>
      <pc:sldChg chg="addSp delSp modSp add mod">
        <pc:chgData name="Song Seokil" userId="55e21934b449b532" providerId="LiveId" clId="{24505C7A-83C3-43CB-8CC5-130891F83722}" dt="2022-03-13T15:10:25.151" v="139" actId="27636"/>
        <pc:sldMkLst>
          <pc:docMk/>
          <pc:sldMk cId="0" sldId="295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5"/>
            <ac:spMk id="2" creationId="{46189C4A-6D24-46BC-84FE-E2F3D6AB244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5"/>
            <ac:spMk id="3" creationId="{DDF4F0A7-D725-4648-A9C1-C677C3F4F258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5"/>
            <ac:spMk id="4" creationId="{F820B805-74CA-494D-B7D5-1398AF0851F5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5"/>
            <ac:spMk id="5" creationId="{7A5A78DB-0116-459C-8A90-409D68B97E79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5"/>
            <ac:spMk id="6" creationId="{E5AAE5DE-F0A1-43BA-9A6E-D90BFD793ABE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5"/>
            <ac:spMk id="12290" creationId="{8EC0DFFA-43FA-41FF-9DBC-469E614C745E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5"/>
            <ac:spMk id="12291" creationId="{08D15A8E-5861-4E41-8F3D-1F938D9CC517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5"/>
            <ac:spMk id="12292" creationId="{EAE9C367-0C43-47C7-A008-16FA871DED4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5"/>
            <ac:spMk id="12293" creationId="{BB94A693-7D50-49FC-B553-EA68C0B557AC}"/>
          </ac:spMkLst>
        </pc:spChg>
        <pc:spChg chg="mod">
          <ac:chgData name="Song Seokil" userId="55e21934b449b532" providerId="LiveId" clId="{24505C7A-83C3-43CB-8CC5-130891F83722}" dt="2022-03-13T15:10:25.151" v="139" actId="27636"/>
          <ac:spMkLst>
            <pc:docMk/>
            <pc:sldMk cId="0" sldId="295"/>
            <ac:spMk id="12294" creationId="{C0899447-88A0-45EE-8B55-AAC52EC32D67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96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6"/>
            <ac:spMk id="2" creationId="{6F623865-CA91-4F96-BBA3-6329E65FF22C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6"/>
            <ac:spMk id="3" creationId="{61345243-EE25-48DD-976A-C75273A9FF6E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6"/>
            <ac:spMk id="4" creationId="{55BD62E1-0376-4761-B6D3-818DDFBE1C11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6"/>
            <ac:spMk id="5" creationId="{F1E84A2E-23D2-4C5B-BE3C-577BBEB95262}"/>
          </ac:spMkLst>
        </pc:spChg>
        <pc:spChg chg="add mod">
          <ac:chgData name="Song Seokil" userId="55e21934b449b532" providerId="LiveId" clId="{24505C7A-83C3-43CB-8CC5-130891F83722}" dt="2022-03-13T15:10:25.029" v="138"/>
          <ac:spMkLst>
            <pc:docMk/>
            <pc:sldMk cId="0" sldId="296"/>
            <ac:spMk id="6" creationId="{81C482C9-AB63-4B07-BB7A-C11333970846}"/>
          </ac:spMkLst>
        </pc:spChg>
        <pc:spChg chg="del">
          <ac:chgData name="Song Seokil" userId="55e21934b449b532" providerId="LiveId" clId="{24505C7A-83C3-43CB-8CC5-130891F83722}" dt="2022-03-13T15:10:25.029" v="138"/>
          <ac:spMkLst>
            <pc:docMk/>
            <pc:sldMk cId="0" sldId="296"/>
            <ac:spMk id="31746" creationId="{7FC5DCA3-2571-4990-81E8-75061A4FDCD3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6"/>
            <ac:spMk id="31747" creationId="{C0476F0C-C71D-48B4-9E33-27AF7D630052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6"/>
            <ac:spMk id="31748" creationId="{DBFB1AEC-CC46-4744-9B9B-9D8F1CEB18C5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6"/>
            <ac:spMk id="31749" creationId="{49F65D98-9D97-48AF-802C-4749F5A03895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6"/>
            <ac:spMk id="31750" creationId="{058A99AD-C945-4F4B-8197-D869993211FD}"/>
          </ac:spMkLst>
        </pc:spChg>
      </pc:sldChg>
      <pc:sldChg chg="modSp new mod">
        <pc:chgData name="Song Seokil" userId="55e21934b449b532" providerId="LiveId" clId="{24505C7A-83C3-43CB-8CC5-130891F83722}" dt="2022-03-13T15:38:44.122" v="147"/>
        <pc:sldMkLst>
          <pc:docMk/>
          <pc:sldMk cId="2842926667" sldId="297"/>
        </pc:sldMkLst>
        <pc:spChg chg="mod">
          <ac:chgData name="Song Seokil" userId="55e21934b449b532" providerId="LiveId" clId="{24505C7A-83C3-43CB-8CC5-130891F83722}" dt="2022-03-13T15:38:44.122" v="147"/>
          <ac:spMkLst>
            <pc:docMk/>
            <pc:sldMk cId="2842926667" sldId="297"/>
            <ac:spMk id="3" creationId="{A0D6BC03-8499-4AA9-A6E0-51858340745C}"/>
          </ac:spMkLst>
        </pc:spChg>
      </pc:sldChg>
      <pc:sldChg chg="addSp delSp modSp new mod">
        <pc:chgData name="Song Seokil" userId="55e21934b449b532" providerId="LiveId" clId="{24505C7A-83C3-43CB-8CC5-130891F83722}" dt="2022-03-13T15:39:37.177" v="156"/>
        <pc:sldMkLst>
          <pc:docMk/>
          <pc:sldMk cId="1021201310" sldId="298"/>
        </pc:sldMkLst>
        <pc:spChg chg="mod">
          <ac:chgData name="Song Seokil" userId="55e21934b449b532" providerId="LiveId" clId="{24505C7A-83C3-43CB-8CC5-130891F83722}" dt="2022-03-13T15:39:37.177" v="156"/>
          <ac:spMkLst>
            <pc:docMk/>
            <pc:sldMk cId="1021201310" sldId="298"/>
            <ac:spMk id="3" creationId="{55C6E3CC-61DA-4EAB-AAF4-7E3118B718C6}"/>
          </ac:spMkLst>
        </pc:spChg>
        <pc:spChg chg="add del">
          <ac:chgData name="Song Seokil" userId="55e21934b449b532" providerId="LiveId" clId="{24505C7A-83C3-43CB-8CC5-130891F83722}" dt="2022-03-13T15:39:33.452" v="154"/>
          <ac:spMkLst>
            <pc:docMk/>
            <pc:sldMk cId="1021201310" sldId="298"/>
            <ac:spMk id="5" creationId="{4AE66DEC-0694-4A6D-BCDC-DB25AB360F23}"/>
          </ac:spMkLst>
        </pc:spChg>
      </pc:sldChg>
    </pc:docChg>
  </pc:docChgLst>
  <pc:docChgLst>
    <pc:chgData name="Song Seokil" userId="55e21934b449b532" providerId="LiveId" clId="{3FA4FFF4-BDE0-4AA1-840E-2B8BEA673852}"/>
    <pc:docChg chg="custSel addSld delSld modSld">
      <pc:chgData name="Song Seokil" userId="55e21934b449b532" providerId="LiveId" clId="{3FA4FFF4-BDE0-4AA1-840E-2B8BEA673852}" dt="2022-05-01T23:10:31.441" v="5" actId="27636"/>
      <pc:docMkLst>
        <pc:docMk/>
      </pc:docMkLst>
      <pc:sldChg chg="modSp mod">
        <pc:chgData name="Song Seokil" userId="55e21934b449b532" providerId="LiveId" clId="{3FA4FFF4-BDE0-4AA1-840E-2B8BEA673852}" dt="2022-05-01T23:10:06.062" v="0"/>
        <pc:sldMkLst>
          <pc:docMk/>
          <pc:sldMk cId="1202290180" sldId="256"/>
        </pc:sldMkLst>
        <pc:spChg chg="mod">
          <ac:chgData name="Song Seokil" userId="55e21934b449b532" providerId="LiveId" clId="{3FA4FFF4-BDE0-4AA1-840E-2B8BEA673852}" dt="2022-05-01T23:10:06.062" v="0"/>
          <ac:spMkLst>
            <pc:docMk/>
            <pc:sldMk cId="1202290180" sldId="256"/>
            <ac:spMk id="2" creationId="{00000000-0000-0000-0000-000000000000}"/>
          </ac:spMkLst>
        </pc:spChg>
      </pc:sldChg>
      <pc:sldChg chg="addSp delSp modSp add del">
        <pc:chgData name="Song Seokil" userId="55e21934b449b532" providerId="LiveId" clId="{3FA4FFF4-BDE0-4AA1-840E-2B8BEA673852}" dt="2022-05-01T23:10:31.379" v="4"/>
        <pc:sldMkLst>
          <pc:docMk/>
          <pc:sldMk cId="0" sldId="290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0"/>
            <ac:spMk id="2" creationId="{829B7A89-5D75-CE70-CB15-291A2C94D89B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0"/>
            <ac:spMk id="3" creationId="{5D535880-678C-3869-6174-C6E781D7389E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0"/>
            <ac:spMk id="4" creationId="{AADE1B8D-2BB0-1693-2045-1719285C9019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0"/>
            <ac:spMk id="5" creationId="{05AA1BBF-02A3-6AAF-F2AC-1FE4A2160CCF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0"/>
            <ac:spMk id="6" creationId="{D4CB7962-0012-A9DB-2AC5-A034FF4D217C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0"/>
            <ac:spMk id="4098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0"/>
            <ac:spMk id="4099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0"/>
            <ac:spMk id="4100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0"/>
            <ac:spMk id="4101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0"/>
            <ac:spMk id="4102" creationId="{00000000-0000-0000-0000-000000000000}"/>
          </ac:spMkLst>
        </pc:spChg>
      </pc:sldChg>
      <pc:sldChg chg="addSp delSp modSp add del">
        <pc:chgData name="Song Seokil" userId="55e21934b449b532" providerId="LiveId" clId="{3FA4FFF4-BDE0-4AA1-840E-2B8BEA673852}" dt="2022-05-01T23:10:31.379" v="4"/>
        <pc:sldMkLst>
          <pc:docMk/>
          <pc:sldMk cId="0" sldId="291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1"/>
            <ac:spMk id="2" creationId="{ECF58C21-0E70-D342-B7F9-8AB451635D0F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1"/>
            <ac:spMk id="3" creationId="{192E6911-25D4-EBDA-C3E5-DB15645EFE1D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1"/>
            <ac:spMk id="4" creationId="{684CA2D3-CE45-CAA3-0A1B-76A8A8D279CE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1"/>
            <ac:spMk id="5122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1"/>
            <ac:spMk id="5123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1"/>
            <ac:spMk id="5124" creationId="{00000000-0000-0000-0000-000000000000}"/>
          </ac:spMkLst>
        </pc:spChg>
      </pc:sldChg>
      <pc:sldChg chg="addSp delSp modSp add del">
        <pc:chgData name="Song Seokil" userId="55e21934b449b532" providerId="LiveId" clId="{3FA4FFF4-BDE0-4AA1-840E-2B8BEA673852}" dt="2022-05-01T23:10:31.379" v="4"/>
        <pc:sldMkLst>
          <pc:docMk/>
          <pc:sldMk cId="0" sldId="292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2"/>
            <ac:spMk id="2" creationId="{6750E3C6-198E-2BFE-EECA-10E903DBED8F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2"/>
            <ac:spMk id="3" creationId="{507FBBB7-EFE4-1D78-C6DE-E4162686CDC2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2"/>
            <ac:spMk id="4" creationId="{C8E92778-AD5E-61E5-6335-042F8AD341DF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2"/>
            <ac:spMk id="6146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2"/>
            <ac:spMk id="6147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2"/>
            <ac:spMk id="6148" creationId="{00000000-0000-0000-0000-000000000000}"/>
          </ac:spMkLst>
        </pc:spChg>
      </pc:sldChg>
      <pc:sldChg chg="addSp delSp modSp add del">
        <pc:chgData name="Song Seokil" userId="55e21934b449b532" providerId="LiveId" clId="{3FA4FFF4-BDE0-4AA1-840E-2B8BEA673852}" dt="2022-05-01T23:10:31.379" v="4"/>
        <pc:sldMkLst>
          <pc:docMk/>
          <pc:sldMk cId="0" sldId="293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3"/>
            <ac:spMk id="2" creationId="{5C076146-D59B-3581-8999-B66BAA4063CC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3"/>
            <ac:spMk id="3" creationId="{0FC18AFD-1FFB-CCD2-BE7A-0B56A03D9165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3"/>
            <ac:spMk id="4" creationId="{C44D0B96-9D01-30C7-4386-6E6568F89A6A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3"/>
            <ac:spMk id="5" creationId="{444C56D7-698C-5EF8-E6A1-3EC2118903C8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3"/>
            <ac:spMk id="6" creationId="{FD3A2872-6EBE-CBC7-C421-C394D9A119B6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3"/>
            <ac:spMk id="7170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3"/>
            <ac:spMk id="7171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3"/>
            <ac:spMk id="7172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3"/>
            <ac:spMk id="7173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3"/>
            <ac:spMk id="7174" creationId="{00000000-0000-0000-0000-000000000000}"/>
          </ac:spMkLst>
        </pc:spChg>
      </pc:sldChg>
      <pc:sldChg chg="addSp delSp modSp add del">
        <pc:chgData name="Song Seokil" userId="55e21934b449b532" providerId="LiveId" clId="{3FA4FFF4-BDE0-4AA1-840E-2B8BEA673852}" dt="2022-05-01T23:10:31.379" v="4"/>
        <pc:sldMkLst>
          <pc:docMk/>
          <pc:sldMk cId="0" sldId="294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4"/>
            <ac:spMk id="2" creationId="{F66CC719-2549-F72B-F6C8-19091A9CBB8E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4"/>
            <ac:spMk id="3" creationId="{1C9A98B3-4C25-2091-A705-9AC4E4F9586B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4"/>
            <ac:spMk id="4" creationId="{2961C7C3-97BA-2E57-7FBE-5F363F1ED839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4"/>
            <ac:spMk id="5" creationId="{2BBE6B11-FA26-4354-29B2-ED9659447A36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4"/>
            <ac:spMk id="6" creationId="{ADE4B192-5B5C-790B-4501-709B32618DE7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4"/>
            <ac:spMk id="8194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4"/>
            <ac:spMk id="8195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4"/>
            <ac:spMk id="8196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4"/>
            <ac:spMk id="8197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4"/>
            <ac:spMk id="8198" creationId="{00000000-0000-0000-0000-000000000000}"/>
          </ac:spMkLst>
        </pc:spChg>
      </pc:sldChg>
      <pc:sldChg chg="addSp delSp modSp add del">
        <pc:chgData name="Song Seokil" userId="55e21934b449b532" providerId="LiveId" clId="{3FA4FFF4-BDE0-4AA1-840E-2B8BEA673852}" dt="2022-05-01T23:10:31.379" v="4"/>
        <pc:sldMkLst>
          <pc:docMk/>
          <pc:sldMk cId="0" sldId="295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5"/>
            <ac:spMk id="2" creationId="{770FFFDF-6A14-A6A3-2949-1B00090447E4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5"/>
            <ac:spMk id="3" creationId="{9EB54FCB-B7C3-FF58-AB9E-AB39253D5897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5"/>
            <ac:spMk id="4" creationId="{9B648EDD-0D23-A4EF-7822-BCB94F3E379E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5"/>
            <ac:spMk id="5" creationId="{350A2C3B-B6BE-C43E-5291-15D829C3322C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5"/>
            <ac:spMk id="9218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5"/>
            <ac:spMk id="9219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5"/>
            <ac:spMk id="9220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5"/>
            <ac:spMk id="9221" creationId="{00000000-0000-0000-0000-000000000000}"/>
          </ac:spMkLst>
        </pc:spChg>
      </pc:sldChg>
      <pc:sldChg chg="addSp delSp modSp add del">
        <pc:chgData name="Song Seokil" userId="55e21934b449b532" providerId="LiveId" clId="{3FA4FFF4-BDE0-4AA1-840E-2B8BEA673852}" dt="2022-05-01T23:10:31.379" v="4"/>
        <pc:sldMkLst>
          <pc:docMk/>
          <pc:sldMk cId="0" sldId="296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6"/>
            <ac:spMk id="2" creationId="{8C540C69-FC16-478A-8A11-64C916CB7F8C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6"/>
            <ac:spMk id="3" creationId="{49E2197B-949A-D678-5D17-A9CC03466E5F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6"/>
            <ac:spMk id="4" creationId="{669CA3C3-96C9-0703-261A-F4E3003FCEBB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6"/>
            <ac:spMk id="5" creationId="{D730056C-675B-55D7-9B2F-06482630A3F1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6"/>
            <ac:spMk id="6" creationId="{2A9CE8BC-2532-A359-122E-1581B9473594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6"/>
            <ac:spMk id="10242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6"/>
            <ac:spMk id="10243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6"/>
            <ac:spMk id="10244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6"/>
            <ac:spMk id="10245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6"/>
            <ac:spMk id="10246" creationId="{00000000-0000-0000-0000-000000000000}"/>
          </ac:spMkLst>
        </pc:spChg>
      </pc:sldChg>
      <pc:sldChg chg="addSp delSp modSp add del">
        <pc:chgData name="Song Seokil" userId="55e21934b449b532" providerId="LiveId" clId="{3FA4FFF4-BDE0-4AA1-840E-2B8BEA673852}" dt="2022-05-01T23:10:31.379" v="4"/>
        <pc:sldMkLst>
          <pc:docMk/>
          <pc:sldMk cId="0" sldId="297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7"/>
            <ac:spMk id="2" creationId="{C5001AC4-12C8-4BBA-E598-EB2BC529F623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7"/>
            <ac:spMk id="3" creationId="{F0740CCA-A853-742F-F906-1760B398103C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7"/>
            <ac:spMk id="4" creationId="{7E3FF605-D97A-DB1E-CD48-D333A35B37DC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7"/>
            <ac:spMk id="11266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7"/>
            <ac:spMk id="11267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7"/>
            <ac:spMk id="11268" creationId="{00000000-0000-0000-0000-000000000000}"/>
          </ac:spMkLst>
        </pc:spChg>
      </pc:sldChg>
      <pc:sldChg chg="addSp delSp modSp add del">
        <pc:chgData name="Song Seokil" userId="55e21934b449b532" providerId="LiveId" clId="{3FA4FFF4-BDE0-4AA1-840E-2B8BEA673852}" dt="2022-05-01T23:10:31.379" v="4"/>
        <pc:sldMkLst>
          <pc:docMk/>
          <pc:sldMk cId="0" sldId="298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8"/>
            <ac:spMk id="2" creationId="{2BC57CA1-BA2F-87FD-6941-FE0B97E0CDBC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8"/>
            <ac:spMk id="3" creationId="{A0536852-9945-6870-700F-6D3938C98A27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8"/>
            <ac:spMk id="4" creationId="{351D40A9-B381-72D4-436E-E9371E42CA0A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8"/>
            <ac:spMk id="5" creationId="{FD0BC14B-692F-FD10-BF7F-A47F5153C28B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8"/>
            <ac:spMk id="6" creationId="{17254321-0880-492F-E5CB-B469B05702B2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8"/>
            <ac:spMk id="12290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8"/>
            <ac:spMk id="12291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8"/>
            <ac:spMk id="12292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8"/>
            <ac:spMk id="12293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8"/>
            <ac:spMk id="12294" creationId="{00000000-0000-0000-0000-000000000000}"/>
          </ac:spMkLst>
        </pc:spChg>
      </pc:sldChg>
      <pc:sldChg chg="addSp delSp modSp add">
        <pc:chgData name="Song Seokil" userId="55e21934b449b532" providerId="LiveId" clId="{3FA4FFF4-BDE0-4AA1-840E-2B8BEA673852}" dt="2022-05-01T23:10:31.379" v="4"/>
        <pc:sldMkLst>
          <pc:docMk/>
          <pc:sldMk cId="0" sldId="299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9"/>
            <ac:spMk id="2" creationId="{57FCF64B-AF93-6BDC-30FB-8FC59A572D81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9"/>
            <ac:spMk id="3" creationId="{F6682CE4-02E6-18D7-A76B-24A57ECC0A2B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9"/>
            <ac:spMk id="4" creationId="{90E7FD05-5D60-4942-0C5D-08445D1E2536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299"/>
            <ac:spMk id="5" creationId="{76953133-A046-491A-D8D8-BA87F1007FA2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9"/>
            <ac:spMk id="13314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9"/>
            <ac:spMk id="13315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9"/>
            <ac:spMk id="13316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299"/>
            <ac:spMk id="13317" creationId="{00000000-0000-0000-0000-000000000000}"/>
          </ac:spMkLst>
        </pc:spChg>
      </pc:sldChg>
      <pc:sldChg chg="addSp delSp modSp add del">
        <pc:chgData name="Song Seokil" userId="55e21934b449b532" providerId="LiveId" clId="{3FA4FFF4-BDE0-4AA1-840E-2B8BEA673852}" dt="2022-05-01T23:10:31.379" v="4"/>
        <pc:sldMkLst>
          <pc:docMk/>
          <pc:sldMk cId="0" sldId="300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0"/>
            <ac:spMk id="2" creationId="{48B879CB-0041-5ED3-8E1E-A137F5A9E5D0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0"/>
            <ac:spMk id="3" creationId="{9A83A112-694D-EB1B-2D10-27FB942DAF7A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0"/>
            <ac:spMk id="4" creationId="{CCACC2F1-6091-1486-AA5F-5EEE312355C8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0"/>
            <ac:spMk id="5" creationId="{CA0FBCC2-28F3-716E-ED80-E0D086C41E73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0"/>
            <ac:spMk id="6" creationId="{8339BB49-4F19-BADF-800A-12516823C5AD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0"/>
            <ac:spMk id="14338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0"/>
            <ac:spMk id="14339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0"/>
            <ac:spMk id="14340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0"/>
            <ac:spMk id="14341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0"/>
            <ac:spMk id="14342" creationId="{00000000-0000-0000-0000-000000000000}"/>
          </ac:spMkLst>
        </pc:spChg>
      </pc:sldChg>
      <pc:sldChg chg="addSp delSp modSp add del">
        <pc:chgData name="Song Seokil" userId="55e21934b449b532" providerId="LiveId" clId="{3FA4FFF4-BDE0-4AA1-840E-2B8BEA673852}" dt="2022-05-01T23:10:31.379" v="4"/>
        <pc:sldMkLst>
          <pc:docMk/>
          <pc:sldMk cId="0" sldId="301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1"/>
            <ac:spMk id="2" creationId="{25BC5B26-04EC-FF91-82F0-1B4ADF334FF5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1"/>
            <ac:spMk id="3" creationId="{C2EB01B3-6AB3-5FFA-D5FA-965204BD646D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1"/>
            <ac:spMk id="4" creationId="{057EDE9C-69CA-7BE4-1860-8924973D42F9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1"/>
            <ac:spMk id="5" creationId="{00F2375D-31F8-F3CE-D97F-AE44B265F288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1"/>
            <ac:spMk id="6" creationId="{A21DB7E6-1516-F7F1-4895-F59713A3C31F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1"/>
            <ac:spMk id="15362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1"/>
            <ac:spMk id="15363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1"/>
            <ac:spMk id="15364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1"/>
            <ac:spMk id="15365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1"/>
            <ac:spMk id="15366" creationId="{00000000-0000-0000-0000-000000000000}"/>
          </ac:spMkLst>
        </pc:spChg>
      </pc:sldChg>
      <pc:sldChg chg="addSp delSp modSp add del">
        <pc:chgData name="Song Seokil" userId="55e21934b449b532" providerId="LiveId" clId="{3FA4FFF4-BDE0-4AA1-840E-2B8BEA673852}" dt="2022-05-01T23:10:31.379" v="4"/>
        <pc:sldMkLst>
          <pc:docMk/>
          <pc:sldMk cId="0" sldId="302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2"/>
            <ac:spMk id="2" creationId="{FA48A88F-FA28-F7BB-CE7F-43663C8F2973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2"/>
            <ac:spMk id="3" creationId="{3F74B9F7-4343-4853-F8B0-A46CDCDB6E4D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2"/>
            <ac:spMk id="4" creationId="{A3941EBC-7838-E5B0-7DEF-FA6CEC73DE3D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2"/>
            <ac:spMk id="5" creationId="{37059EA4-2025-7418-EC17-16A075304B68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2"/>
            <ac:spMk id="16386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2"/>
            <ac:spMk id="16387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2"/>
            <ac:spMk id="16388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2"/>
            <ac:spMk id="16389" creationId="{00000000-0000-0000-0000-000000000000}"/>
          </ac:spMkLst>
        </pc:spChg>
      </pc:sldChg>
      <pc:sldChg chg="addSp delSp modSp add del">
        <pc:chgData name="Song Seokil" userId="55e21934b449b532" providerId="LiveId" clId="{3FA4FFF4-BDE0-4AA1-840E-2B8BEA673852}" dt="2022-05-01T23:10:31.379" v="4"/>
        <pc:sldMkLst>
          <pc:docMk/>
          <pc:sldMk cId="0" sldId="303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3"/>
            <ac:spMk id="2" creationId="{9B7D762A-BCD8-2D65-319A-8C219BE70930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3"/>
            <ac:spMk id="3" creationId="{8A379EFA-61DD-B29C-1B2E-D6A2622E610E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3"/>
            <ac:spMk id="4" creationId="{5BC35D74-E34B-B750-68E8-F07D73655018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3"/>
            <ac:spMk id="5" creationId="{5DFE1A4C-619A-E168-D48F-74F684DC6E14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3"/>
            <ac:spMk id="6" creationId="{D453D83C-26B6-F68B-230C-3C95D9799577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3"/>
            <ac:spMk id="17410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3"/>
            <ac:spMk id="17411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3"/>
            <ac:spMk id="17412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3"/>
            <ac:spMk id="17413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3"/>
            <ac:spMk id="17414" creationId="{00000000-0000-0000-0000-000000000000}"/>
          </ac:spMkLst>
        </pc:spChg>
      </pc:sldChg>
      <pc:sldChg chg="addSp delSp modSp add">
        <pc:chgData name="Song Seokil" userId="55e21934b449b532" providerId="LiveId" clId="{3FA4FFF4-BDE0-4AA1-840E-2B8BEA673852}" dt="2022-05-01T23:10:31.379" v="4"/>
        <pc:sldMkLst>
          <pc:docMk/>
          <pc:sldMk cId="0" sldId="304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4"/>
            <ac:spMk id="2" creationId="{FBB60D07-A211-F897-61C0-2B81A9DFF01D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4"/>
            <ac:spMk id="3" creationId="{44289714-8FB6-21A1-6C86-101B03BA2BA0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4"/>
            <ac:spMk id="4" creationId="{81CDF78B-0899-A03A-2D71-5C73AADE6FCD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4"/>
            <ac:spMk id="18434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4"/>
            <ac:spMk id="18435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4"/>
            <ac:spMk id="18436" creationId="{00000000-0000-0000-0000-000000000000}"/>
          </ac:spMkLst>
        </pc:spChg>
      </pc:sldChg>
      <pc:sldChg chg="addSp delSp modSp add">
        <pc:chgData name="Song Seokil" userId="55e21934b449b532" providerId="LiveId" clId="{3FA4FFF4-BDE0-4AA1-840E-2B8BEA673852}" dt="2022-05-01T23:10:31.379" v="4"/>
        <pc:sldMkLst>
          <pc:docMk/>
          <pc:sldMk cId="0" sldId="305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5"/>
            <ac:spMk id="2" creationId="{89F6C489-0216-9237-EFEC-B35FCDA8AE9A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5"/>
            <ac:spMk id="3" creationId="{9B8F5A47-10FA-05DE-D7EE-182D44714DD8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5"/>
            <ac:spMk id="4" creationId="{E4FEED47-3FB8-94F3-014A-8687A94BF53A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5"/>
            <ac:spMk id="19458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5"/>
            <ac:spMk id="19459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5"/>
            <ac:spMk id="19460" creationId="{00000000-0000-0000-0000-000000000000}"/>
          </ac:spMkLst>
        </pc:spChg>
      </pc:sldChg>
      <pc:sldChg chg="addSp delSp modSp add">
        <pc:chgData name="Song Seokil" userId="55e21934b449b532" providerId="LiveId" clId="{3FA4FFF4-BDE0-4AA1-840E-2B8BEA673852}" dt="2022-05-01T23:10:31.379" v="4"/>
        <pc:sldMkLst>
          <pc:docMk/>
          <pc:sldMk cId="0" sldId="306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6"/>
            <ac:spMk id="2" creationId="{B887E6B5-2168-2904-C770-3FFB147022DD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6"/>
            <ac:spMk id="3" creationId="{8E3BD132-D9E9-EFE6-1008-505A7FE26F47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6"/>
            <ac:spMk id="4" creationId="{61F2475A-9E59-7407-1224-9EAC18421433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6"/>
            <ac:spMk id="5" creationId="{A9C7B792-6636-3139-5285-A6102CBBE504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6"/>
            <ac:spMk id="20482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6"/>
            <ac:spMk id="20483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6"/>
            <ac:spMk id="20484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6"/>
            <ac:spMk id="20485" creationId="{00000000-0000-0000-0000-000000000000}"/>
          </ac:spMkLst>
        </pc:spChg>
      </pc:sldChg>
      <pc:sldChg chg="addSp delSp modSp add">
        <pc:chgData name="Song Seokil" userId="55e21934b449b532" providerId="LiveId" clId="{3FA4FFF4-BDE0-4AA1-840E-2B8BEA673852}" dt="2022-05-01T23:10:31.379" v="4"/>
        <pc:sldMkLst>
          <pc:docMk/>
          <pc:sldMk cId="0" sldId="307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7"/>
            <ac:spMk id="2" creationId="{7EA71818-688A-AB33-9675-6177316411D2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7"/>
            <ac:spMk id="3" creationId="{731D79EB-19D5-E1C6-D14A-F4BCEB13557C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7"/>
            <ac:spMk id="4" creationId="{2318359A-3F78-96D8-95C3-6E017B17E60A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7"/>
            <ac:spMk id="5" creationId="{3E1E4703-69F6-3C9C-DDD9-437593921FD3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7"/>
            <ac:spMk id="6" creationId="{A2A49ABA-FAA8-EE2D-4E34-4C78D8F28396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7"/>
            <ac:spMk id="22530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7"/>
            <ac:spMk id="22531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7"/>
            <ac:spMk id="22532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7"/>
            <ac:spMk id="22533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7"/>
            <ac:spMk id="22534" creationId="{00000000-0000-0000-0000-000000000000}"/>
          </ac:spMkLst>
        </pc:spChg>
      </pc:sldChg>
      <pc:sldChg chg="addSp delSp modSp add">
        <pc:chgData name="Song Seokil" userId="55e21934b449b532" providerId="LiveId" clId="{3FA4FFF4-BDE0-4AA1-840E-2B8BEA673852}" dt="2022-05-01T23:10:31.379" v="4"/>
        <pc:sldMkLst>
          <pc:docMk/>
          <pc:sldMk cId="0" sldId="308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8"/>
            <ac:spMk id="2" creationId="{4B9CD52D-F22D-A96C-A3EF-9E029297EA98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8"/>
            <ac:spMk id="3" creationId="{E9626783-02A5-12AC-9CCF-59D96F4CDE9B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8"/>
            <ac:spMk id="4" creationId="{DC397C5C-58B7-C3E4-12A0-95650A393C74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8"/>
            <ac:spMk id="5" creationId="{16E1C70F-399B-8774-DACC-E33DD4C72090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8"/>
            <ac:spMk id="6" creationId="{9E8C03AF-A46A-C4CA-F9F5-4233BA8DFB2F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8"/>
            <ac:spMk id="21506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8"/>
            <ac:spMk id="21507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8"/>
            <ac:spMk id="21508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8"/>
            <ac:spMk id="21509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8"/>
            <ac:spMk id="21510" creationId="{00000000-0000-0000-0000-000000000000}"/>
          </ac:spMkLst>
        </pc:spChg>
      </pc:sldChg>
      <pc:sldChg chg="addSp delSp modSp add">
        <pc:chgData name="Song Seokil" userId="55e21934b449b532" providerId="LiveId" clId="{3FA4FFF4-BDE0-4AA1-840E-2B8BEA673852}" dt="2022-05-01T23:10:31.379" v="4"/>
        <pc:sldMkLst>
          <pc:docMk/>
          <pc:sldMk cId="0" sldId="309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9"/>
            <ac:spMk id="2" creationId="{DAE7A1A8-0314-EB95-3DB0-10DC003DE307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9"/>
            <ac:spMk id="3" creationId="{228F3000-11A9-29D8-725D-03C8268A257F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09"/>
            <ac:spMk id="4" creationId="{0A4F82E4-B060-AF71-9F2B-40BD2099F771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9"/>
            <ac:spMk id="23554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9"/>
            <ac:spMk id="23555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09"/>
            <ac:spMk id="23556" creationId="{00000000-0000-0000-0000-000000000000}"/>
          </ac:spMkLst>
        </pc:spChg>
      </pc:sldChg>
      <pc:sldChg chg="addSp delSp modSp add">
        <pc:chgData name="Song Seokil" userId="55e21934b449b532" providerId="LiveId" clId="{3FA4FFF4-BDE0-4AA1-840E-2B8BEA673852}" dt="2022-05-01T23:10:31.379" v="4"/>
        <pc:sldMkLst>
          <pc:docMk/>
          <pc:sldMk cId="0" sldId="310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10"/>
            <ac:spMk id="2" creationId="{CEE289AD-D12F-C3AC-2364-1238857C7E97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10"/>
            <ac:spMk id="3" creationId="{01EBDD40-0C3A-0F94-08A7-70A82FCFEB2F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10"/>
            <ac:spMk id="4" creationId="{3810E217-2D4F-4636-7299-4FEB874481B8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10"/>
            <ac:spMk id="24578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10"/>
            <ac:spMk id="24579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10"/>
            <ac:spMk id="24580" creationId="{00000000-0000-0000-0000-000000000000}"/>
          </ac:spMkLst>
        </pc:spChg>
      </pc:sldChg>
      <pc:sldChg chg="addSp delSp modSp add mod">
        <pc:chgData name="Song Seokil" userId="55e21934b449b532" providerId="LiveId" clId="{3FA4FFF4-BDE0-4AA1-840E-2B8BEA673852}" dt="2022-05-01T23:10:31.441" v="5" actId="27636"/>
        <pc:sldMkLst>
          <pc:docMk/>
          <pc:sldMk cId="0" sldId="311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11"/>
            <ac:spMk id="2" creationId="{C1E5EE63-BF6F-37CC-53A3-7F69ADF8DAB7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11"/>
            <ac:spMk id="3" creationId="{7D32FCD6-08B0-A96B-1AD8-97054E409940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11"/>
            <ac:spMk id="4" creationId="{FA883DB6-B201-DF95-FE03-40496294CD28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11"/>
            <ac:spMk id="5" creationId="{3E47941B-798A-3AE3-A934-B9C928B2D838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11"/>
            <ac:spMk id="6" creationId="{451C0B3E-915B-F242-4C35-2E537D8AD02A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11"/>
            <ac:spMk id="25602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441" v="5" actId="27636"/>
          <ac:spMkLst>
            <pc:docMk/>
            <pc:sldMk cId="0" sldId="311"/>
            <ac:spMk id="25603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11"/>
            <ac:spMk id="25604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11"/>
            <ac:spMk id="25605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11"/>
            <ac:spMk id="25606" creationId="{00000000-0000-0000-0000-000000000000}"/>
          </ac:spMkLst>
        </pc:spChg>
      </pc:sldChg>
      <pc:sldChg chg="addSp delSp modSp add">
        <pc:chgData name="Song Seokil" userId="55e21934b449b532" providerId="LiveId" clId="{3FA4FFF4-BDE0-4AA1-840E-2B8BEA673852}" dt="2022-05-01T23:10:31.379" v="4"/>
        <pc:sldMkLst>
          <pc:docMk/>
          <pc:sldMk cId="0" sldId="312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12"/>
            <ac:spMk id="2" creationId="{5D4F3C22-6794-B318-2644-ACEE0C207FD7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12"/>
            <ac:spMk id="3" creationId="{FDC35D5D-AD05-89FC-95F7-6EF9BE0C8CD4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12"/>
            <ac:spMk id="4" creationId="{366E2D84-D1D8-AEEB-AF56-12993D7968D8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12"/>
            <ac:spMk id="5" creationId="{FD52804B-0419-ACD4-8EB5-C88D4BF8DBBA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12"/>
            <ac:spMk id="6" creationId="{2F90398F-95F4-78CA-6AA4-88D2BD1E3B48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12"/>
            <ac:spMk id="26626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12"/>
            <ac:spMk id="26627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12"/>
            <ac:spMk id="26628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12"/>
            <ac:spMk id="26629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12"/>
            <ac:spMk id="26630" creationId="{00000000-0000-0000-0000-000000000000}"/>
          </ac:spMkLst>
        </pc:spChg>
      </pc:sldChg>
      <pc:sldChg chg="addSp delSp modSp add">
        <pc:chgData name="Song Seokil" userId="55e21934b449b532" providerId="LiveId" clId="{3FA4FFF4-BDE0-4AA1-840E-2B8BEA673852}" dt="2022-05-01T23:10:31.379" v="4"/>
        <pc:sldMkLst>
          <pc:docMk/>
          <pc:sldMk cId="0" sldId="313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13"/>
            <ac:spMk id="2" creationId="{2D301C24-04A0-8294-EA8C-7BF48980A51E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13"/>
            <ac:spMk id="3" creationId="{DF8DAE89-876A-B040-BAAF-214566B4DC52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13"/>
            <ac:spMk id="4" creationId="{07746169-7297-DC10-2BC0-E03732E4303E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13"/>
            <ac:spMk id="27650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13"/>
            <ac:spMk id="27651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13"/>
            <ac:spMk id="27652" creationId="{00000000-0000-0000-0000-000000000000}"/>
          </ac:spMkLst>
        </pc:spChg>
      </pc:sldChg>
      <pc:sldChg chg="addSp delSp modSp add">
        <pc:chgData name="Song Seokil" userId="55e21934b449b532" providerId="LiveId" clId="{3FA4FFF4-BDE0-4AA1-840E-2B8BEA673852}" dt="2022-05-01T23:10:31.379" v="4"/>
        <pc:sldMkLst>
          <pc:docMk/>
          <pc:sldMk cId="0" sldId="314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14"/>
            <ac:spMk id="2" creationId="{FE9B52E8-21C5-5DAF-6C7A-7DAC9BF587FD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14"/>
            <ac:spMk id="3" creationId="{36440236-5922-5F0E-AF2F-B9926F9365D2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14"/>
            <ac:spMk id="4" creationId="{6FC40A84-F8CB-CB5A-8301-9AF4FC3453EC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14"/>
            <ac:spMk id="5" creationId="{8434B9D2-58A0-9BF6-33D5-60E5E5021491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14"/>
            <ac:spMk id="6" creationId="{901DC709-6BEF-C9C2-C4A6-A2DB824EBCC5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14"/>
            <ac:spMk id="28674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14"/>
            <ac:spMk id="28675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14"/>
            <ac:spMk id="28676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14"/>
            <ac:spMk id="28677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14"/>
            <ac:spMk id="28678" creationId="{00000000-0000-0000-0000-000000000000}"/>
          </ac:spMkLst>
        </pc:spChg>
      </pc:sldChg>
      <pc:sldChg chg="addSp delSp modSp add">
        <pc:chgData name="Song Seokil" userId="55e21934b449b532" providerId="LiveId" clId="{3FA4FFF4-BDE0-4AA1-840E-2B8BEA673852}" dt="2022-05-01T23:10:31.379" v="4"/>
        <pc:sldMkLst>
          <pc:docMk/>
          <pc:sldMk cId="0" sldId="315"/>
        </pc:sldMkLst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15"/>
            <ac:spMk id="2" creationId="{4B17AD41-B1B8-13B8-4ECF-B87F5D04DC5B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15"/>
            <ac:spMk id="3" creationId="{D8C394C7-F9C7-1F54-BC25-091C32556D76}"/>
          </ac:spMkLst>
        </pc:spChg>
        <pc:spChg chg="add del mod">
          <ac:chgData name="Song Seokil" userId="55e21934b449b532" providerId="LiveId" clId="{3FA4FFF4-BDE0-4AA1-840E-2B8BEA673852}" dt="2022-05-01T23:10:31.379" v="4"/>
          <ac:spMkLst>
            <pc:docMk/>
            <pc:sldMk cId="0" sldId="315"/>
            <ac:spMk id="4" creationId="{0DE57FF6-EA2D-F413-1174-93C9F047C368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15"/>
            <ac:spMk id="29698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15"/>
            <ac:spMk id="29699" creationId="{00000000-0000-0000-0000-000000000000}"/>
          </ac:spMkLst>
        </pc:spChg>
        <pc:spChg chg="mod">
          <ac:chgData name="Song Seokil" userId="55e21934b449b532" providerId="LiveId" clId="{3FA4FFF4-BDE0-4AA1-840E-2B8BEA673852}" dt="2022-05-01T23:10:31.379" v="4"/>
          <ac:spMkLst>
            <pc:docMk/>
            <pc:sldMk cId="0" sldId="315"/>
            <ac:spMk id="29700" creationId="{00000000-0000-0000-0000-000000000000}"/>
          </ac:spMkLst>
        </pc:spChg>
      </pc:sldChg>
    </pc:docChg>
  </pc:docChgLst>
  <pc:docChgLst>
    <pc:chgData name="Song Seokil" userId="55e21934b449b532" providerId="LiveId" clId="{AAAF7AF2-534A-4FC3-B98B-51DF0FDC80F6}"/>
    <pc:docChg chg="undo redo custSel addSld delSld modSld">
      <pc:chgData name="Song Seokil" userId="55e21934b449b532" providerId="LiveId" clId="{AAAF7AF2-534A-4FC3-B98B-51DF0FDC80F6}" dt="2022-03-13T23:59:22.196" v="629" actId="15"/>
      <pc:docMkLst>
        <pc:docMk/>
      </pc:docMkLst>
      <pc:sldChg chg="modSp mod">
        <pc:chgData name="Song Seokil" userId="55e21934b449b532" providerId="LiveId" clId="{AAAF7AF2-534A-4FC3-B98B-51DF0FDC80F6}" dt="2022-03-13T22:47:33.172" v="16" actId="6549"/>
        <pc:sldMkLst>
          <pc:docMk/>
          <pc:sldMk cId="1202290180" sldId="256"/>
        </pc:sldMkLst>
        <pc:spChg chg="mod">
          <ac:chgData name="Song Seokil" userId="55e21934b449b532" providerId="LiveId" clId="{AAAF7AF2-534A-4FC3-B98B-51DF0FDC80F6}" dt="2022-03-13T22:47:33.172" v="16" actId="6549"/>
          <ac:spMkLst>
            <pc:docMk/>
            <pc:sldMk cId="1202290180" sldId="256"/>
            <ac:spMk id="2" creationId="{00000000-0000-0000-0000-000000000000}"/>
          </ac:spMkLst>
        </pc:spChg>
      </pc:sldChg>
      <pc:sldChg chg="modSp mod">
        <pc:chgData name="Song Seokil" userId="55e21934b449b532" providerId="LiveId" clId="{AAAF7AF2-534A-4FC3-B98B-51DF0FDC80F6}" dt="2022-03-13T23:52:36.747" v="584" actId="20577"/>
        <pc:sldMkLst>
          <pc:docMk/>
          <pc:sldMk cId="3062426974" sldId="259"/>
        </pc:sldMkLst>
        <pc:spChg chg="mod">
          <ac:chgData name="Song Seokil" userId="55e21934b449b532" providerId="LiveId" clId="{AAAF7AF2-534A-4FC3-B98B-51DF0FDC80F6}" dt="2022-03-13T23:50:42.724" v="487"/>
          <ac:spMkLst>
            <pc:docMk/>
            <pc:sldMk cId="3062426974" sldId="259"/>
            <ac:spMk id="2" creationId="{0486BD76-EEEA-4744-A529-EBA642F1B871}"/>
          </ac:spMkLst>
        </pc:spChg>
        <pc:spChg chg="mod">
          <ac:chgData name="Song Seokil" userId="55e21934b449b532" providerId="LiveId" clId="{AAAF7AF2-534A-4FC3-B98B-51DF0FDC80F6}" dt="2022-03-13T23:52:36.747" v="584" actId="20577"/>
          <ac:spMkLst>
            <pc:docMk/>
            <pc:sldMk cId="3062426974" sldId="259"/>
            <ac:spMk id="3" creationId="{96F0F4F8-C3AB-4BAC-8A45-8CA100906B96}"/>
          </ac:spMkLst>
        </pc:spChg>
      </pc:sldChg>
      <pc:sldChg chg="modSp mod">
        <pc:chgData name="Song Seokil" userId="55e21934b449b532" providerId="LiveId" clId="{AAAF7AF2-534A-4FC3-B98B-51DF0FDC80F6}" dt="2022-03-13T23:56:34.155" v="592" actId="1076"/>
        <pc:sldMkLst>
          <pc:docMk/>
          <pc:sldMk cId="0" sldId="268"/>
        </pc:sldMkLst>
        <pc:graphicFrameChg chg="mod">
          <ac:chgData name="Song Seokil" userId="55e21934b449b532" providerId="LiveId" clId="{AAAF7AF2-534A-4FC3-B98B-51DF0FDC80F6}" dt="2022-03-13T23:56:34.155" v="592" actId="1076"/>
          <ac:graphicFrameMkLst>
            <pc:docMk/>
            <pc:sldMk cId="0" sldId="268"/>
            <ac:graphicFrameMk id="902554" creationId="{93DBD05D-5CDB-4A58-8308-81EB23B35E54}"/>
          </ac:graphicFrameMkLst>
        </pc:graphicFrameChg>
      </pc:sldChg>
      <pc:sldChg chg="modSp mod">
        <pc:chgData name="Song Seokil" userId="55e21934b449b532" providerId="LiveId" clId="{AAAF7AF2-534A-4FC3-B98B-51DF0FDC80F6}" dt="2022-03-13T23:56:43.928" v="593" actId="2711"/>
        <pc:sldMkLst>
          <pc:docMk/>
          <pc:sldMk cId="0" sldId="269"/>
        </pc:sldMkLst>
        <pc:graphicFrameChg chg="modGraphic">
          <ac:chgData name="Song Seokil" userId="55e21934b449b532" providerId="LiveId" clId="{AAAF7AF2-534A-4FC3-B98B-51DF0FDC80F6}" dt="2022-03-13T23:56:43.928" v="593" actId="2711"/>
          <ac:graphicFrameMkLst>
            <pc:docMk/>
            <pc:sldMk cId="0" sldId="269"/>
            <ac:graphicFrameMk id="900218" creationId="{DC3BFF95-D91C-41F5-BD10-76E576714447}"/>
          </ac:graphicFrameMkLst>
        </pc:graphicFrameChg>
      </pc:sldChg>
      <pc:sldChg chg="modSp mod">
        <pc:chgData name="Song Seokil" userId="55e21934b449b532" providerId="LiveId" clId="{AAAF7AF2-534A-4FC3-B98B-51DF0FDC80F6}" dt="2022-03-13T23:56:59.211" v="599" actId="1076"/>
        <pc:sldMkLst>
          <pc:docMk/>
          <pc:sldMk cId="0" sldId="270"/>
        </pc:sldMkLst>
        <pc:spChg chg="mod">
          <ac:chgData name="Song Seokil" userId="55e21934b449b532" providerId="LiveId" clId="{AAAF7AF2-534A-4FC3-B98B-51DF0FDC80F6}" dt="2022-03-13T23:56:53.678" v="597" actId="6549"/>
          <ac:spMkLst>
            <pc:docMk/>
            <pc:sldMk cId="0" sldId="270"/>
            <ac:spMk id="15366" creationId="{149C19A0-836A-495E-AB58-412311F53912}"/>
          </ac:spMkLst>
        </pc:spChg>
        <pc:spChg chg="mod">
          <ac:chgData name="Song Seokil" userId="55e21934b449b532" providerId="LiveId" clId="{AAAF7AF2-534A-4FC3-B98B-51DF0FDC80F6}" dt="2022-03-13T23:56:56.107" v="598" actId="1076"/>
          <ac:spMkLst>
            <pc:docMk/>
            <pc:sldMk cId="0" sldId="270"/>
            <ac:spMk id="15367" creationId="{A9B911A5-88AA-4AF5-8A80-AA211EF42C4D}"/>
          </ac:spMkLst>
        </pc:spChg>
        <pc:spChg chg="mod">
          <ac:chgData name="Song Seokil" userId="55e21934b449b532" providerId="LiveId" clId="{AAAF7AF2-534A-4FC3-B98B-51DF0FDC80F6}" dt="2022-03-13T23:56:59.211" v="599" actId="1076"/>
          <ac:spMkLst>
            <pc:docMk/>
            <pc:sldMk cId="0" sldId="270"/>
            <ac:spMk id="15368" creationId="{4C4552F6-B79D-4D84-A598-626A9E195457}"/>
          </ac:spMkLst>
        </pc:spChg>
      </pc:sldChg>
      <pc:sldChg chg="modSp mod">
        <pc:chgData name="Song Seokil" userId="55e21934b449b532" providerId="LiveId" clId="{AAAF7AF2-534A-4FC3-B98B-51DF0FDC80F6}" dt="2022-03-13T23:57:16.585" v="601" actId="2711"/>
        <pc:sldMkLst>
          <pc:docMk/>
          <pc:sldMk cId="0" sldId="271"/>
        </pc:sldMkLst>
        <pc:spChg chg="mod">
          <ac:chgData name="Song Seokil" userId="55e21934b449b532" providerId="LiveId" clId="{AAAF7AF2-534A-4FC3-B98B-51DF0FDC80F6}" dt="2022-03-13T23:57:16.585" v="601" actId="2711"/>
          <ac:spMkLst>
            <pc:docMk/>
            <pc:sldMk cId="0" sldId="271"/>
            <ac:spMk id="16425" creationId="{E052876D-3555-44CB-BFC4-0FD95319EF28}"/>
          </ac:spMkLst>
        </pc:spChg>
        <pc:graphicFrameChg chg="modGraphic">
          <ac:chgData name="Song Seokil" userId="55e21934b449b532" providerId="LiveId" clId="{AAAF7AF2-534A-4FC3-B98B-51DF0FDC80F6}" dt="2022-03-13T23:57:07.203" v="600" actId="2711"/>
          <ac:graphicFrameMkLst>
            <pc:docMk/>
            <pc:sldMk cId="0" sldId="271"/>
            <ac:graphicFrameMk id="906412" creationId="{DDAE4502-33FF-496D-AE69-C1C311EE12F3}"/>
          </ac:graphicFrameMkLst>
        </pc:graphicFrameChg>
      </pc:sldChg>
      <pc:sldChg chg="modSp mod">
        <pc:chgData name="Song Seokil" userId="55e21934b449b532" providerId="LiveId" clId="{AAAF7AF2-534A-4FC3-B98B-51DF0FDC80F6}" dt="2022-03-13T23:57:21.108" v="602" actId="15"/>
        <pc:sldMkLst>
          <pc:docMk/>
          <pc:sldMk cId="0" sldId="272"/>
        </pc:sldMkLst>
        <pc:spChg chg="mod">
          <ac:chgData name="Song Seokil" userId="55e21934b449b532" providerId="LiveId" clId="{AAAF7AF2-534A-4FC3-B98B-51DF0FDC80F6}" dt="2022-03-13T23:57:21.108" v="602" actId="15"/>
          <ac:spMkLst>
            <pc:docMk/>
            <pc:sldMk cId="0" sldId="272"/>
            <ac:spMk id="17414" creationId="{2A7220AA-BEAA-4266-93AA-FD9F7AF1E446}"/>
          </ac:spMkLst>
        </pc:spChg>
      </pc:sldChg>
      <pc:sldChg chg="modSp mod">
        <pc:chgData name="Song Seokil" userId="55e21934b449b532" providerId="LiveId" clId="{AAAF7AF2-534A-4FC3-B98B-51DF0FDC80F6}" dt="2022-03-13T23:57:26.216" v="603" actId="1076"/>
        <pc:sldMkLst>
          <pc:docMk/>
          <pc:sldMk cId="0" sldId="273"/>
        </pc:sldMkLst>
        <pc:graphicFrameChg chg="mod">
          <ac:chgData name="Song Seokil" userId="55e21934b449b532" providerId="LiveId" clId="{AAAF7AF2-534A-4FC3-B98B-51DF0FDC80F6}" dt="2022-03-13T23:57:26.216" v="603" actId="1076"/>
          <ac:graphicFrameMkLst>
            <pc:docMk/>
            <pc:sldMk cId="0" sldId="273"/>
            <ac:graphicFrameMk id="908430" creationId="{0B8F3FB8-A877-47B0-9DD5-DC3AFD44781A}"/>
          </ac:graphicFrameMkLst>
        </pc:graphicFrameChg>
      </pc:sldChg>
      <pc:sldChg chg="modSp mod">
        <pc:chgData name="Song Seokil" userId="55e21934b449b532" providerId="LiveId" clId="{AAAF7AF2-534A-4FC3-B98B-51DF0FDC80F6}" dt="2022-03-13T23:57:29.448" v="604" actId="1076"/>
        <pc:sldMkLst>
          <pc:docMk/>
          <pc:sldMk cId="0" sldId="274"/>
        </pc:sldMkLst>
        <pc:graphicFrameChg chg="mod">
          <ac:chgData name="Song Seokil" userId="55e21934b449b532" providerId="LiveId" clId="{AAAF7AF2-534A-4FC3-B98B-51DF0FDC80F6}" dt="2022-03-13T23:57:29.448" v="604" actId="1076"/>
          <ac:graphicFrameMkLst>
            <pc:docMk/>
            <pc:sldMk cId="0" sldId="274"/>
            <ac:graphicFrameMk id="911500" creationId="{02F8F316-4DF9-4709-BB75-EB075B76ED15}"/>
          </ac:graphicFrameMkLst>
        </pc:graphicFrameChg>
      </pc:sldChg>
      <pc:sldChg chg="modSp mod">
        <pc:chgData name="Song Seokil" userId="55e21934b449b532" providerId="LiveId" clId="{AAAF7AF2-534A-4FC3-B98B-51DF0FDC80F6}" dt="2022-03-13T23:57:32.798" v="605" actId="15"/>
        <pc:sldMkLst>
          <pc:docMk/>
          <pc:sldMk cId="0" sldId="275"/>
        </pc:sldMkLst>
        <pc:spChg chg="mod">
          <ac:chgData name="Song Seokil" userId="55e21934b449b532" providerId="LiveId" clId="{AAAF7AF2-534A-4FC3-B98B-51DF0FDC80F6}" dt="2022-03-13T23:57:32.798" v="605" actId="15"/>
          <ac:spMkLst>
            <pc:docMk/>
            <pc:sldMk cId="0" sldId="275"/>
            <ac:spMk id="20486" creationId="{A196DCA7-67CB-4A02-8867-F7A7EBCFCCA3}"/>
          </ac:spMkLst>
        </pc:spChg>
      </pc:sldChg>
      <pc:sldChg chg="modSp mod">
        <pc:chgData name="Song Seokil" userId="55e21934b449b532" providerId="LiveId" clId="{AAAF7AF2-534A-4FC3-B98B-51DF0FDC80F6}" dt="2022-03-13T23:57:38.228" v="606" actId="1076"/>
        <pc:sldMkLst>
          <pc:docMk/>
          <pc:sldMk cId="0" sldId="276"/>
        </pc:sldMkLst>
        <pc:graphicFrameChg chg="mod">
          <ac:chgData name="Song Seokil" userId="55e21934b449b532" providerId="LiveId" clId="{AAAF7AF2-534A-4FC3-B98B-51DF0FDC80F6}" dt="2022-03-13T23:57:38.228" v="606" actId="1076"/>
          <ac:graphicFrameMkLst>
            <pc:docMk/>
            <pc:sldMk cId="0" sldId="276"/>
            <ac:graphicFrameMk id="914590" creationId="{A7A2D629-6589-4DD4-AB55-8EC6E74F2B42}"/>
          </ac:graphicFrameMkLst>
        </pc:graphicFrameChg>
      </pc:sldChg>
      <pc:sldChg chg="modSp mod">
        <pc:chgData name="Song Seokil" userId="55e21934b449b532" providerId="LiveId" clId="{AAAF7AF2-534A-4FC3-B98B-51DF0FDC80F6}" dt="2022-03-13T23:57:40.679" v="607" actId="15"/>
        <pc:sldMkLst>
          <pc:docMk/>
          <pc:sldMk cId="0" sldId="277"/>
        </pc:sldMkLst>
        <pc:spChg chg="mod">
          <ac:chgData name="Song Seokil" userId="55e21934b449b532" providerId="LiveId" clId="{AAAF7AF2-534A-4FC3-B98B-51DF0FDC80F6}" dt="2022-03-13T23:57:40.679" v="607" actId="15"/>
          <ac:spMkLst>
            <pc:docMk/>
            <pc:sldMk cId="0" sldId="277"/>
            <ac:spMk id="22534" creationId="{67BDE5D1-B361-45B3-A9DD-3C45598A5E74}"/>
          </ac:spMkLst>
        </pc:spChg>
      </pc:sldChg>
      <pc:sldChg chg="modSp mod">
        <pc:chgData name="Song Seokil" userId="55e21934b449b532" providerId="LiveId" clId="{AAAF7AF2-534A-4FC3-B98B-51DF0FDC80F6}" dt="2022-03-13T23:57:48.775" v="608" actId="15"/>
        <pc:sldMkLst>
          <pc:docMk/>
          <pc:sldMk cId="0" sldId="281"/>
        </pc:sldMkLst>
        <pc:spChg chg="mod">
          <ac:chgData name="Song Seokil" userId="55e21934b449b532" providerId="LiveId" clId="{AAAF7AF2-534A-4FC3-B98B-51DF0FDC80F6}" dt="2022-03-13T23:57:48.775" v="608" actId="15"/>
          <ac:spMkLst>
            <pc:docMk/>
            <pc:sldMk cId="0" sldId="281"/>
            <ac:spMk id="26630" creationId="{76D11D64-A258-4152-A6BA-07E6DD2EF5A5}"/>
          </ac:spMkLst>
        </pc:spChg>
      </pc:sldChg>
      <pc:sldChg chg="modSp mod">
        <pc:chgData name="Song Seokil" userId="55e21934b449b532" providerId="LiveId" clId="{AAAF7AF2-534A-4FC3-B98B-51DF0FDC80F6}" dt="2022-03-13T23:57:57.466" v="611" actId="12"/>
        <pc:sldMkLst>
          <pc:docMk/>
          <pc:sldMk cId="0" sldId="283"/>
        </pc:sldMkLst>
        <pc:spChg chg="mod">
          <ac:chgData name="Song Seokil" userId="55e21934b449b532" providerId="LiveId" clId="{AAAF7AF2-534A-4FC3-B98B-51DF0FDC80F6}" dt="2022-03-13T23:57:57.466" v="611" actId="12"/>
          <ac:spMkLst>
            <pc:docMk/>
            <pc:sldMk cId="0" sldId="283"/>
            <ac:spMk id="28678" creationId="{62F6E3FE-E776-46D9-B945-4A7919A0CF0E}"/>
          </ac:spMkLst>
        </pc:spChg>
      </pc:sldChg>
      <pc:sldChg chg="modSp mod">
        <pc:chgData name="Song Seokil" userId="55e21934b449b532" providerId="LiveId" clId="{AAAF7AF2-534A-4FC3-B98B-51DF0FDC80F6}" dt="2022-03-13T23:58:27.837" v="619" actId="1076"/>
        <pc:sldMkLst>
          <pc:docMk/>
          <pc:sldMk cId="0" sldId="284"/>
        </pc:sldMkLst>
        <pc:spChg chg="mod">
          <ac:chgData name="Song Seokil" userId="55e21934b449b532" providerId="LiveId" clId="{AAAF7AF2-534A-4FC3-B98B-51DF0FDC80F6}" dt="2022-03-13T23:58:23.442" v="618" actId="14100"/>
          <ac:spMkLst>
            <pc:docMk/>
            <pc:sldMk cId="0" sldId="284"/>
            <ac:spMk id="29702" creationId="{660597E5-0EF0-44B6-A7A7-44E373E52969}"/>
          </ac:spMkLst>
        </pc:spChg>
        <pc:spChg chg="mod">
          <ac:chgData name="Song Seokil" userId="55e21934b449b532" providerId="LiveId" clId="{AAAF7AF2-534A-4FC3-B98B-51DF0FDC80F6}" dt="2022-03-13T23:58:27.837" v="619" actId="1076"/>
          <ac:spMkLst>
            <pc:docMk/>
            <pc:sldMk cId="0" sldId="284"/>
            <ac:spMk id="29711" creationId="{66FBE892-3ADE-4F6F-B4CD-402E5400B67A}"/>
          </ac:spMkLst>
        </pc:spChg>
      </pc:sldChg>
      <pc:sldChg chg="modSp mod">
        <pc:chgData name="Song Seokil" userId="55e21934b449b532" providerId="LiveId" clId="{AAAF7AF2-534A-4FC3-B98B-51DF0FDC80F6}" dt="2022-03-13T23:58:49.643" v="622" actId="15"/>
        <pc:sldMkLst>
          <pc:docMk/>
          <pc:sldMk cId="0" sldId="285"/>
        </pc:sldMkLst>
        <pc:spChg chg="mod">
          <ac:chgData name="Song Seokil" userId="55e21934b449b532" providerId="LiveId" clId="{AAAF7AF2-534A-4FC3-B98B-51DF0FDC80F6}" dt="2022-03-13T23:58:49.643" v="622" actId="15"/>
          <ac:spMkLst>
            <pc:docMk/>
            <pc:sldMk cId="0" sldId="285"/>
            <ac:spMk id="30723" creationId="{370BEB42-C8C0-4C13-B1E6-65B9677C7D4B}"/>
          </ac:spMkLst>
        </pc:spChg>
      </pc:sldChg>
      <pc:sldChg chg="modSp mod">
        <pc:chgData name="Song Seokil" userId="55e21934b449b532" providerId="LiveId" clId="{AAAF7AF2-534A-4FC3-B98B-51DF0FDC80F6}" dt="2022-03-13T23:59:02.599" v="624" actId="15"/>
        <pc:sldMkLst>
          <pc:docMk/>
          <pc:sldMk cId="0" sldId="288"/>
        </pc:sldMkLst>
        <pc:spChg chg="mod">
          <ac:chgData name="Song Seokil" userId="55e21934b449b532" providerId="LiveId" clId="{AAAF7AF2-534A-4FC3-B98B-51DF0FDC80F6}" dt="2022-03-13T23:59:02.599" v="624" actId="15"/>
          <ac:spMkLst>
            <pc:docMk/>
            <pc:sldMk cId="0" sldId="288"/>
            <ac:spMk id="34819" creationId="{B801E906-162C-419F-95DC-643AF43966E8}"/>
          </ac:spMkLst>
        </pc:spChg>
      </pc:sldChg>
      <pc:sldChg chg="modSp mod">
        <pc:chgData name="Song Seokil" userId="55e21934b449b532" providerId="LiveId" clId="{AAAF7AF2-534A-4FC3-B98B-51DF0FDC80F6}" dt="2022-03-13T23:59:07.786" v="626" actId="27636"/>
        <pc:sldMkLst>
          <pc:docMk/>
          <pc:sldMk cId="0" sldId="289"/>
        </pc:sldMkLst>
        <pc:spChg chg="mod">
          <ac:chgData name="Song Seokil" userId="55e21934b449b532" providerId="LiveId" clId="{AAAF7AF2-534A-4FC3-B98B-51DF0FDC80F6}" dt="2022-03-13T23:59:07.786" v="626" actId="27636"/>
          <ac:spMkLst>
            <pc:docMk/>
            <pc:sldMk cId="0" sldId="289"/>
            <ac:spMk id="35843" creationId="{B42AE95A-E777-4D98-B04F-5052227AADA4}"/>
          </ac:spMkLst>
        </pc:spChg>
      </pc:sldChg>
      <pc:sldChg chg="modSp mod">
        <pc:chgData name="Song Seokil" userId="55e21934b449b532" providerId="LiveId" clId="{AAAF7AF2-534A-4FC3-B98B-51DF0FDC80F6}" dt="2022-03-13T23:59:16.997" v="628" actId="1076"/>
        <pc:sldMkLst>
          <pc:docMk/>
          <pc:sldMk cId="0" sldId="290"/>
        </pc:sldMkLst>
        <pc:spChg chg="mod">
          <ac:chgData name="Song Seokil" userId="55e21934b449b532" providerId="LiveId" clId="{AAAF7AF2-534A-4FC3-B98B-51DF0FDC80F6}" dt="2022-03-13T23:59:12.828" v="627" actId="15"/>
          <ac:spMkLst>
            <pc:docMk/>
            <pc:sldMk cId="0" sldId="290"/>
            <ac:spMk id="36867" creationId="{9D37AE72-8FCA-4660-AAE4-ED4976D53737}"/>
          </ac:spMkLst>
        </pc:spChg>
        <pc:spChg chg="mod">
          <ac:chgData name="Song Seokil" userId="55e21934b449b532" providerId="LiveId" clId="{AAAF7AF2-534A-4FC3-B98B-51DF0FDC80F6}" dt="2022-03-13T23:59:16.997" v="628" actId="1076"/>
          <ac:spMkLst>
            <pc:docMk/>
            <pc:sldMk cId="0" sldId="290"/>
            <ac:spMk id="36872" creationId="{8164F339-5451-492E-AAFA-63188A5F51DA}"/>
          </ac:spMkLst>
        </pc:spChg>
      </pc:sldChg>
      <pc:sldChg chg="modSp mod">
        <pc:chgData name="Song Seokil" userId="55e21934b449b532" providerId="LiveId" clId="{AAAF7AF2-534A-4FC3-B98B-51DF0FDC80F6}" dt="2022-03-13T23:59:22.196" v="629" actId="15"/>
        <pc:sldMkLst>
          <pc:docMk/>
          <pc:sldMk cId="0" sldId="291"/>
        </pc:sldMkLst>
        <pc:spChg chg="mod">
          <ac:chgData name="Song Seokil" userId="55e21934b449b532" providerId="LiveId" clId="{AAAF7AF2-534A-4FC3-B98B-51DF0FDC80F6}" dt="2022-03-13T23:59:22.196" v="629" actId="15"/>
          <ac:spMkLst>
            <pc:docMk/>
            <pc:sldMk cId="0" sldId="291"/>
            <ac:spMk id="37891" creationId="{EB6F674D-E13C-48FA-8D5C-F1B9C6725A0F}"/>
          </ac:spMkLst>
        </pc:spChg>
      </pc:sldChg>
      <pc:sldChg chg="modSp mod">
        <pc:chgData name="Song Seokil" userId="55e21934b449b532" providerId="LiveId" clId="{AAAF7AF2-534A-4FC3-B98B-51DF0FDC80F6}" dt="2022-03-13T23:55:58.048" v="588" actId="20577"/>
        <pc:sldMkLst>
          <pc:docMk/>
          <pc:sldMk cId="3689378304" sldId="292"/>
        </pc:sldMkLst>
        <pc:spChg chg="mod">
          <ac:chgData name="Song Seokil" userId="55e21934b449b532" providerId="LiveId" clId="{AAAF7AF2-534A-4FC3-B98B-51DF0FDC80F6}" dt="2022-03-13T23:55:58.048" v="588" actId="20577"/>
          <ac:spMkLst>
            <pc:docMk/>
            <pc:sldMk cId="3689378304" sldId="292"/>
            <ac:spMk id="9219" creationId="{0DE0061B-2603-44F9-8CB0-8AF73D559BA6}"/>
          </ac:spMkLst>
        </pc:spChg>
      </pc:sldChg>
      <pc:sldChg chg="modSp mod">
        <pc:chgData name="Song Seokil" userId="55e21934b449b532" providerId="LiveId" clId="{AAAF7AF2-534A-4FC3-B98B-51DF0FDC80F6}" dt="2022-03-13T23:56:09.298" v="589" actId="12"/>
        <pc:sldMkLst>
          <pc:docMk/>
          <pc:sldMk cId="0" sldId="294"/>
        </pc:sldMkLst>
        <pc:spChg chg="mod">
          <ac:chgData name="Song Seokil" userId="55e21934b449b532" providerId="LiveId" clId="{AAAF7AF2-534A-4FC3-B98B-51DF0FDC80F6}" dt="2022-03-13T23:56:09.298" v="589" actId="12"/>
          <ac:spMkLst>
            <pc:docMk/>
            <pc:sldMk cId="0" sldId="294"/>
            <ac:spMk id="11270" creationId="{E6992A34-5637-4C6A-8DC1-85271672D6C9}"/>
          </ac:spMkLst>
        </pc:spChg>
      </pc:sldChg>
      <pc:sldChg chg="modSp mod">
        <pc:chgData name="Song Seokil" userId="55e21934b449b532" providerId="LiveId" clId="{AAAF7AF2-534A-4FC3-B98B-51DF0FDC80F6}" dt="2022-03-13T23:56:16.885" v="591" actId="27636"/>
        <pc:sldMkLst>
          <pc:docMk/>
          <pc:sldMk cId="0" sldId="295"/>
        </pc:sldMkLst>
        <pc:spChg chg="mod">
          <ac:chgData name="Song Seokil" userId="55e21934b449b532" providerId="LiveId" clId="{AAAF7AF2-534A-4FC3-B98B-51DF0FDC80F6}" dt="2022-03-13T23:56:16.885" v="591" actId="27636"/>
          <ac:spMkLst>
            <pc:docMk/>
            <pc:sldMk cId="0" sldId="295"/>
            <ac:spMk id="12294" creationId="{C0899447-88A0-45EE-8B55-AAC52EC32D67}"/>
          </ac:spMkLst>
        </pc:spChg>
      </pc:sldChg>
      <pc:sldChg chg="modSp mod">
        <pc:chgData name="Song Seokil" userId="55e21934b449b532" providerId="LiveId" clId="{AAAF7AF2-534A-4FC3-B98B-51DF0FDC80F6}" dt="2022-03-13T23:58:56.630" v="623" actId="15"/>
        <pc:sldMkLst>
          <pc:docMk/>
          <pc:sldMk cId="0" sldId="296"/>
        </pc:sldMkLst>
        <pc:spChg chg="mod">
          <ac:chgData name="Song Seokil" userId="55e21934b449b532" providerId="LiveId" clId="{AAAF7AF2-534A-4FC3-B98B-51DF0FDC80F6}" dt="2022-03-13T23:58:56.630" v="623" actId="15"/>
          <ac:spMkLst>
            <pc:docMk/>
            <pc:sldMk cId="0" sldId="296"/>
            <ac:spMk id="31747" creationId="{C0476F0C-C71D-48B4-9E33-27AF7D630052}"/>
          </ac:spMkLst>
        </pc:spChg>
      </pc:sldChg>
      <pc:sldChg chg="addSp delSp modSp mod">
        <pc:chgData name="Song Seokil" userId="55e21934b449b532" providerId="LiveId" clId="{AAAF7AF2-534A-4FC3-B98B-51DF0FDC80F6}" dt="2022-03-13T23:50:08.552" v="454"/>
        <pc:sldMkLst>
          <pc:docMk/>
          <pc:sldMk cId="2842926667" sldId="297"/>
        </pc:sldMkLst>
        <pc:spChg chg="del">
          <ac:chgData name="Song Seokil" userId="55e21934b449b532" providerId="LiveId" clId="{AAAF7AF2-534A-4FC3-B98B-51DF0FDC80F6}" dt="2022-03-13T23:48:44.654" v="375"/>
          <ac:spMkLst>
            <pc:docMk/>
            <pc:sldMk cId="2842926667" sldId="297"/>
            <ac:spMk id="2" creationId="{4B7792DE-A90D-48D2-A6B8-D2D70A08DF97}"/>
          </ac:spMkLst>
        </pc:spChg>
        <pc:spChg chg="mod">
          <ac:chgData name="Song Seokil" userId="55e21934b449b532" providerId="LiveId" clId="{AAAF7AF2-534A-4FC3-B98B-51DF0FDC80F6}" dt="2022-03-13T23:50:02.092" v="453" actId="20577"/>
          <ac:spMkLst>
            <pc:docMk/>
            <pc:sldMk cId="2842926667" sldId="297"/>
            <ac:spMk id="3" creationId="{A0D6BC03-8499-4AA9-A6E0-51858340745C}"/>
          </ac:spMkLst>
        </pc:spChg>
        <pc:spChg chg="mod">
          <ac:chgData name="Song Seokil" userId="55e21934b449b532" providerId="LiveId" clId="{AAAF7AF2-534A-4FC3-B98B-51DF0FDC80F6}" dt="2022-03-13T23:48:44.654" v="375"/>
          <ac:spMkLst>
            <pc:docMk/>
            <pc:sldMk cId="2842926667" sldId="297"/>
            <ac:spMk id="4" creationId="{D4423F4A-38E8-41E9-90DC-88469DCCA76B}"/>
          </ac:spMkLst>
        </pc:spChg>
        <pc:spChg chg="add del mod">
          <ac:chgData name="Song Seokil" userId="55e21934b449b532" providerId="LiveId" clId="{AAAF7AF2-534A-4FC3-B98B-51DF0FDC80F6}" dt="2022-03-13T23:48:44.654" v="375"/>
          <ac:spMkLst>
            <pc:docMk/>
            <pc:sldMk cId="2842926667" sldId="297"/>
            <ac:spMk id="5" creationId="{D70922D5-3322-417F-BFCA-4B71E5E006E7}"/>
          </ac:spMkLst>
        </pc:spChg>
        <pc:spChg chg="add del mod">
          <ac:chgData name="Song Seokil" userId="55e21934b449b532" providerId="LiveId" clId="{AAAF7AF2-534A-4FC3-B98B-51DF0FDC80F6}" dt="2022-03-13T23:48:44.654" v="375"/>
          <ac:spMkLst>
            <pc:docMk/>
            <pc:sldMk cId="2842926667" sldId="297"/>
            <ac:spMk id="6" creationId="{EFB39EA8-4FFC-4804-B802-E975CB38F032}"/>
          </ac:spMkLst>
        </pc:spChg>
        <pc:spChg chg="add mod">
          <ac:chgData name="Song Seokil" userId="55e21934b449b532" providerId="LiveId" clId="{AAAF7AF2-534A-4FC3-B98B-51DF0FDC80F6}" dt="2022-03-13T23:50:08.552" v="454"/>
          <ac:spMkLst>
            <pc:docMk/>
            <pc:sldMk cId="2842926667" sldId="297"/>
            <ac:spMk id="7" creationId="{8CF8E859-8648-4EF5-BEEA-92B80FE36756}"/>
          </ac:spMkLst>
        </pc:spChg>
      </pc:sldChg>
      <pc:sldChg chg="del">
        <pc:chgData name="Song Seokil" userId="55e21934b449b532" providerId="LiveId" clId="{AAAF7AF2-534A-4FC3-B98B-51DF0FDC80F6}" dt="2022-03-13T23:50:15.300" v="456" actId="47"/>
        <pc:sldMkLst>
          <pc:docMk/>
          <pc:sldMk cId="1021201310" sldId="298"/>
        </pc:sldMkLst>
      </pc:sldChg>
      <pc:sldChg chg="modSp new del mod">
        <pc:chgData name="Song Seokil" userId="55e21934b449b532" providerId="LiveId" clId="{AAAF7AF2-534A-4FC3-B98B-51DF0FDC80F6}" dt="2022-03-13T23:50:10.690" v="455" actId="47"/>
        <pc:sldMkLst>
          <pc:docMk/>
          <pc:sldMk cId="42547618" sldId="299"/>
        </pc:sldMkLst>
        <pc:spChg chg="mod">
          <ac:chgData name="Song Seokil" userId="55e21934b449b532" providerId="LiveId" clId="{AAAF7AF2-534A-4FC3-B98B-51DF0FDC80F6}" dt="2022-03-13T23:22:01.114" v="35" actId="20577"/>
          <ac:spMkLst>
            <pc:docMk/>
            <pc:sldMk cId="42547618" sldId="299"/>
            <ac:spMk id="2" creationId="{ACC87162-99BB-44DF-BB15-8323CD7EA4A8}"/>
          </ac:spMkLst>
        </pc:spChg>
      </pc:sldChg>
      <pc:sldChg chg="new del">
        <pc:chgData name="Song Seokil" userId="55e21934b449b532" providerId="LiveId" clId="{AAAF7AF2-534A-4FC3-B98B-51DF0FDC80F6}" dt="2022-03-13T22:50:59.359" v="22" actId="680"/>
        <pc:sldMkLst>
          <pc:docMk/>
          <pc:sldMk cId="418864748" sldId="299"/>
        </pc:sldMkLst>
      </pc:sldChg>
      <pc:sldChg chg="new del">
        <pc:chgData name="Song Seokil" userId="55e21934b449b532" providerId="LiveId" clId="{AAAF7AF2-534A-4FC3-B98B-51DF0FDC80F6}" dt="2022-03-13T22:50:57.864" v="21" actId="680"/>
        <pc:sldMkLst>
          <pc:docMk/>
          <pc:sldMk cId="716579183" sldId="300"/>
        </pc:sldMkLst>
      </pc:sldChg>
      <pc:sldChg chg="new del">
        <pc:chgData name="Song Seokil" userId="55e21934b449b532" providerId="LiveId" clId="{AAAF7AF2-534A-4FC3-B98B-51DF0FDC80F6}" dt="2022-03-13T22:50:57.533" v="20" actId="680"/>
        <pc:sldMkLst>
          <pc:docMk/>
          <pc:sldMk cId="2889447626" sldId="301"/>
        </pc:sldMkLst>
      </pc:sldChg>
    </pc:docChg>
  </pc:docChgLst>
  <pc:docChgLst>
    <pc:chgData name="Song Seokil" userId="55e21934b449b532" providerId="LiveId" clId="{B50D222E-F566-48FD-BDD5-78F29F0C1B97}"/>
    <pc:docChg chg="custSel addSld delSld modSld">
      <pc:chgData name="Song Seokil" userId="55e21934b449b532" providerId="LiveId" clId="{B50D222E-F566-48FD-BDD5-78F29F0C1B97}" dt="2022-05-15T23:45:15.006" v="59" actId="6549"/>
      <pc:docMkLst>
        <pc:docMk/>
      </pc:docMkLst>
      <pc:sldChg chg="modSp mod">
        <pc:chgData name="Song Seokil" userId="55e21934b449b532" providerId="LiveId" clId="{B50D222E-F566-48FD-BDD5-78F29F0C1B97}" dt="2022-05-15T23:00:47.051" v="1" actId="20577"/>
        <pc:sldMkLst>
          <pc:docMk/>
          <pc:sldMk cId="1202290180" sldId="256"/>
        </pc:sldMkLst>
        <pc:spChg chg="mod">
          <ac:chgData name="Song Seokil" userId="55e21934b449b532" providerId="LiveId" clId="{B50D222E-F566-48FD-BDD5-78F29F0C1B97}" dt="2022-05-15T23:00:47.051" v="1" actId="20577"/>
          <ac:spMkLst>
            <pc:docMk/>
            <pc:sldMk cId="1202290180" sldId="256"/>
            <ac:spMk id="2" creationId="{00000000-0000-0000-0000-000000000000}"/>
          </ac:spMkLst>
        </pc:spChg>
      </pc:sldChg>
      <pc:sldChg chg="add">
        <pc:chgData name="Song Seokil" userId="55e21934b449b532" providerId="LiveId" clId="{B50D222E-F566-48FD-BDD5-78F29F0C1B97}" dt="2022-05-15T23:01:05.125" v="3"/>
        <pc:sldMkLst>
          <pc:docMk/>
          <pc:sldMk cId="0" sldId="258"/>
        </pc:sldMkLst>
      </pc:sldChg>
      <pc:sldChg chg="add">
        <pc:chgData name="Song Seokil" userId="55e21934b449b532" providerId="LiveId" clId="{B50D222E-F566-48FD-BDD5-78F29F0C1B97}" dt="2022-05-15T23:01:05.125" v="3"/>
        <pc:sldMkLst>
          <pc:docMk/>
          <pc:sldMk cId="0" sldId="259"/>
        </pc:sldMkLst>
      </pc:sldChg>
      <pc:sldChg chg="add">
        <pc:chgData name="Song Seokil" userId="55e21934b449b532" providerId="LiveId" clId="{B50D222E-F566-48FD-BDD5-78F29F0C1B97}" dt="2022-05-15T23:01:05.125" v="3"/>
        <pc:sldMkLst>
          <pc:docMk/>
          <pc:sldMk cId="0" sldId="260"/>
        </pc:sldMkLst>
      </pc:sldChg>
      <pc:sldChg chg="add">
        <pc:chgData name="Song Seokil" userId="55e21934b449b532" providerId="LiveId" clId="{B50D222E-F566-48FD-BDD5-78F29F0C1B97}" dt="2022-05-15T23:01:05.125" v="3"/>
        <pc:sldMkLst>
          <pc:docMk/>
          <pc:sldMk cId="0" sldId="261"/>
        </pc:sldMkLst>
      </pc:sldChg>
      <pc:sldChg chg="modSp add mod">
        <pc:chgData name="Song Seokil" userId="55e21934b449b532" providerId="LiveId" clId="{B50D222E-F566-48FD-BDD5-78F29F0C1B97}" dt="2022-05-15T23:03:35.898" v="40" actId="113"/>
        <pc:sldMkLst>
          <pc:docMk/>
          <pc:sldMk cId="0" sldId="262"/>
        </pc:sldMkLst>
        <pc:spChg chg="mod">
          <ac:chgData name="Song Seokil" userId="55e21934b449b532" providerId="LiveId" clId="{B50D222E-F566-48FD-BDD5-78F29F0C1B97}" dt="2022-05-15T23:01:40.603" v="8" actId="6549"/>
          <ac:spMkLst>
            <pc:docMk/>
            <pc:sldMk cId="0" sldId="262"/>
            <ac:spMk id="8195" creationId="{00000000-0000-0000-0000-000000000000}"/>
          </ac:spMkLst>
        </pc:spChg>
        <pc:graphicFrameChg chg="mod modGraphic">
          <ac:chgData name="Song Seokil" userId="55e21934b449b532" providerId="LiveId" clId="{B50D222E-F566-48FD-BDD5-78F29F0C1B97}" dt="2022-05-15T23:03:35.898" v="40" actId="113"/>
          <ac:graphicFrameMkLst>
            <pc:docMk/>
            <pc:sldMk cId="0" sldId="262"/>
            <ac:graphicFrameMk id="7" creationId="{00000000-0000-0000-0000-000000000000}"/>
          </ac:graphicFrameMkLst>
        </pc:graphicFrameChg>
      </pc:sldChg>
      <pc:sldChg chg="add">
        <pc:chgData name="Song Seokil" userId="55e21934b449b532" providerId="LiveId" clId="{B50D222E-F566-48FD-BDD5-78F29F0C1B97}" dt="2022-05-15T23:01:05.125" v="3"/>
        <pc:sldMkLst>
          <pc:docMk/>
          <pc:sldMk cId="0" sldId="263"/>
        </pc:sldMkLst>
      </pc:sldChg>
      <pc:sldChg chg="add">
        <pc:chgData name="Song Seokil" userId="55e21934b449b532" providerId="LiveId" clId="{B50D222E-F566-48FD-BDD5-78F29F0C1B97}" dt="2022-05-15T23:01:05.125" v="3"/>
        <pc:sldMkLst>
          <pc:docMk/>
          <pc:sldMk cId="0" sldId="264"/>
        </pc:sldMkLst>
      </pc:sldChg>
      <pc:sldChg chg="add">
        <pc:chgData name="Song Seokil" userId="55e21934b449b532" providerId="LiveId" clId="{B50D222E-F566-48FD-BDD5-78F29F0C1B97}" dt="2022-05-15T23:01:05.125" v="3"/>
        <pc:sldMkLst>
          <pc:docMk/>
          <pc:sldMk cId="0" sldId="265"/>
        </pc:sldMkLst>
      </pc:sldChg>
      <pc:sldChg chg="modSp add mod">
        <pc:chgData name="Song Seokil" userId="55e21934b449b532" providerId="LiveId" clId="{B50D222E-F566-48FD-BDD5-78F29F0C1B97}" dt="2022-05-15T23:12:59.339" v="42" actId="6549"/>
        <pc:sldMkLst>
          <pc:docMk/>
          <pc:sldMk cId="0" sldId="266"/>
        </pc:sldMkLst>
        <pc:spChg chg="mod">
          <ac:chgData name="Song Seokil" userId="55e21934b449b532" providerId="LiveId" clId="{B50D222E-F566-48FD-BDD5-78F29F0C1B97}" dt="2022-05-15T23:12:59.339" v="42" actId="6549"/>
          <ac:spMkLst>
            <pc:docMk/>
            <pc:sldMk cId="0" sldId="266"/>
            <ac:spMk id="12291" creationId="{00000000-0000-0000-0000-000000000000}"/>
          </ac:spMkLst>
        </pc:spChg>
      </pc:sldChg>
      <pc:sldChg chg="add">
        <pc:chgData name="Song Seokil" userId="55e21934b449b532" providerId="LiveId" clId="{B50D222E-F566-48FD-BDD5-78F29F0C1B97}" dt="2022-05-15T23:01:05.125" v="3"/>
        <pc:sldMkLst>
          <pc:docMk/>
          <pc:sldMk cId="0" sldId="267"/>
        </pc:sldMkLst>
      </pc:sldChg>
      <pc:sldChg chg="add">
        <pc:chgData name="Song Seokil" userId="55e21934b449b532" providerId="LiveId" clId="{B50D222E-F566-48FD-BDD5-78F29F0C1B97}" dt="2022-05-15T23:01:05.125" v="3"/>
        <pc:sldMkLst>
          <pc:docMk/>
          <pc:sldMk cId="0" sldId="268"/>
        </pc:sldMkLst>
      </pc:sldChg>
      <pc:sldChg chg="add">
        <pc:chgData name="Song Seokil" userId="55e21934b449b532" providerId="LiveId" clId="{B50D222E-F566-48FD-BDD5-78F29F0C1B97}" dt="2022-05-15T23:01:05.125" v="3"/>
        <pc:sldMkLst>
          <pc:docMk/>
          <pc:sldMk cId="0" sldId="269"/>
        </pc:sldMkLst>
      </pc:sldChg>
      <pc:sldChg chg="add">
        <pc:chgData name="Song Seokil" userId="55e21934b449b532" providerId="LiveId" clId="{B50D222E-F566-48FD-BDD5-78F29F0C1B97}" dt="2022-05-15T23:01:05.125" v="3"/>
        <pc:sldMkLst>
          <pc:docMk/>
          <pc:sldMk cId="0" sldId="270"/>
        </pc:sldMkLst>
      </pc:sldChg>
      <pc:sldChg chg="add">
        <pc:chgData name="Song Seokil" userId="55e21934b449b532" providerId="LiveId" clId="{B50D222E-F566-48FD-BDD5-78F29F0C1B97}" dt="2022-05-15T23:01:05.125" v="3"/>
        <pc:sldMkLst>
          <pc:docMk/>
          <pc:sldMk cId="0" sldId="271"/>
        </pc:sldMkLst>
      </pc:sldChg>
      <pc:sldChg chg="add">
        <pc:chgData name="Song Seokil" userId="55e21934b449b532" providerId="LiveId" clId="{B50D222E-F566-48FD-BDD5-78F29F0C1B97}" dt="2022-05-15T23:01:05.125" v="3"/>
        <pc:sldMkLst>
          <pc:docMk/>
          <pc:sldMk cId="0" sldId="272"/>
        </pc:sldMkLst>
      </pc:sldChg>
      <pc:sldChg chg="add">
        <pc:chgData name="Song Seokil" userId="55e21934b449b532" providerId="LiveId" clId="{B50D222E-F566-48FD-BDD5-78F29F0C1B97}" dt="2022-05-15T23:01:05.125" v="3"/>
        <pc:sldMkLst>
          <pc:docMk/>
          <pc:sldMk cId="0" sldId="273"/>
        </pc:sldMkLst>
      </pc:sldChg>
      <pc:sldChg chg="add">
        <pc:chgData name="Song Seokil" userId="55e21934b449b532" providerId="LiveId" clId="{B50D222E-F566-48FD-BDD5-78F29F0C1B97}" dt="2022-05-15T23:01:05.125" v="3"/>
        <pc:sldMkLst>
          <pc:docMk/>
          <pc:sldMk cId="0" sldId="274"/>
        </pc:sldMkLst>
      </pc:sldChg>
      <pc:sldChg chg="modSp add mod">
        <pc:chgData name="Song Seokil" userId="55e21934b449b532" providerId="LiveId" clId="{B50D222E-F566-48FD-BDD5-78F29F0C1B97}" dt="2022-05-15T23:30:07.368" v="50" actId="113"/>
        <pc:sldMkLst>
          <pc:docMk/>
          <pc:sldMk cId="0" sldId="275"/>
        </pc:sldMkLst>
        <pc:spChg chg="mod">
          <ac:chgData name="Song Seokil" userId="55e21934b449b532" providerId="LiveId" clId="{B50D222E-F566-48FD-BDD5-78F29F0C1B97}" dt="2022-05-15T23:29:44.597" v="48" actId="6549"/>
          <ac:spMkLst>
            <pc:docMk/>
            <pc:sldMk cId="0" sldId="275"/>
            <ac:spMk id="21507" creationId="{00000000-0000-0000-0000-000000000000}"/>
          </ac:spMkLst>
        </pc:spChg>
        <pc:spChg chg="mod">
          <ac:chgData name="Song Seokil" userId="55e21934b449b532" providerId="LiveId" clId="{B50D222E-F566-48FD-BDD5-78F29F0C1B97}" dt="2022-05-15T23:30:07.368" v="50" actId="113"/>
          <ac:spMkLst>
            <pc:docMk/>
            <pc:sldMk cId="0" sldId="275"/>
            <ac:spMk id="21511" creationId="{00000000-0000-0000-0000-000000000000}"/>
          </ac:spMkLst>
        </pc:spChg>
        <pc:graphicFrameChg chg="mod">
          <ac:chgData name="Song Seokil" userId="55e21934b449b532" providerId="LiveId" clId="{B50D222E-F566-48FD-BDD5-78F29F0C1B97}" dt="2022-05-15T23:30:04.745" v="49" actId="1076"/>
          <ac:graphicFrameMkLst>
            <pc:docMk/>
            <pc:sldMk cId="0" sldId="275"/>
            <ac:graphicFrameMk id="13" creationId="{00000000-0000-0000-0000-000000000000}"/>
          </ac:graphicFrameMkLst>
        </pc:graphicFrameChg>
      </pc:sldChg>
      <pc:sldChg chg="add">
        <pc:chgData name="Song Seokil" userId="55e21934b449b532" providerId="LiveId" clId="{B50D222E-F566-48FD-BDD5-78F29F0C1B97}" dt="2022-05-15T23:01:05.125" v="3"/>
        <pc:sldMkLst>
          <pc:docMk/>
          <pc:sldMk cId="0" sldId="276"/>
        </pc:sldMkLst>
      </pc:sldChg>
      <pc:sldChg chg="add">
        <pc:chgData name="Song Seokil" userId="55e21934b449b532" providerId="LiveId" clId="{B50D222E-F566-48FD-BDD5-78F29F0C1B97}" dt="2022-05-15T23:01:05.125" v="3"/>
        <pc:sldMkLst>
          <pc:docMk/>
          <pc:sldMk cId="0" sldId="277"/>
        </pc:sldMkLst>
      </pc:sldChg>
      <pc:sldChg chg="add">
        <pc:chgData name="Song Seokil" userId="55e21934b449b532" providerId="LiveId" clId="{B50D222E-F566-48FD-BDD5-78F29F0C1B97}" dt="2022-05-15T23:01:05.125" v="3"/>
        <pc:sldMkLst>
          <pc:docMk/>
          <pc:sldMk cId="0" sldId="278"/>
        </pc:sldMkLst>
      </pc:sldChg>
      <pc:sldChg chg="add">
        <pc:chgData name="Song Seokil" userId="55e21934b449b532" providerId="LiveId" clId="{B50D222E-F566-48FD-BDD5-78F29F0C1B97}" dt="2022-05-15T23:01:05.125" v="3"/>
        <pc:sldMkLst>
          <pc:docMk/>
          <pc:sldMk cId="0" sldId="279"/>
        </pc:sldMkLst>
      </pc:sldChg>
      <pc:sldChg chg="add">
        <pc:chgData name="Song Seokil" userId="55e21934b449b532" providerId="LiveId" clId="{B50D222E-F566-48FD-BDD5-78F29F0C1B97}" dt="2022-05-15T23:01:05.125" v="3"/>
        <pc:sldMkLst>
          <pc:docMk/>
          <pc:sldMk cId="0" sldId="280"/>
        </pc:sldMkLst>
      </pc:sldChg>
      <pc:sldChg chg="add">
        <pc:chgData name="Song Seokil" userId="55e21934b449b532" providerId="LiveId" clId="{B50D222E-F566-48FD-BDD5-78F29F0C1B97}" dt="2022-05-15T23:01:05.125" v="3"/>
        <pc:sldMkLst>
          <pc:docMk/>
          <pc:sldMk cId="0" sldId="281"/>
        </pc:sldMkLst>
      </pc:sldChg>
      <pc:sldChg chg="modSp add mod">
        <pc:chgData name="Song Seokil" userId="55e21934b449b532" providerId="LiveId" clId="{B50D222E-F566-48FD-BDD5-78F29F0C1B97}" dt="2022-05-15T23:44:30.299" v="53" actId="6549"/>
        <pc:sldMkLst>
          <pc:docMk/>
          <pc:sldMk cId="0" sldId="282"/>
        </pc:sldMkLst>
        <pc:spChg chg="mod">
          <ac:chgData name="Song Seokil" userId="55e21934b449b532" providerId="LiveId" clId="{B50D222E-F566-48FD-BDD5-78F29F0C1B97}" dt="2022-05-15T23:44:30.299" v="53" actId="6549"/>
          <ac:spMkLst>
            <pc:docMk/>
            <pc:sldMk cId="0" sldId="282"/>
            <ac:spMk id="28678" creationId="{00000000-0000-0000-0000-000000000000}"/>
          </ac:spMkLst>
        </pc:spChg>
      </pc:sldChg>
      <pc:sldChg chg="add">
        <pc:chgData name="Song Seokil" userId="55e21934b449b532" providerId="LiveId" clId="{B50D222E-F566-48FD-BDD5-78F29F0C1B97}" dt="2022-05-15T23:01:05.125" v="3"/>
        <pc:sldMkLst>
          <pc:docMk/>
          <pc:sldMk cId="0" sldId="283"/>
        </pc:sldMkLst>
      </pc:sldChg>
      <pc:sldChg chg="modSp add mod">
        <pc:chgData name="Song Seokil" userId="55e21934b449b532" providerId="LiveId" clId="{B50D222E-F566-48FD-BDD5-78F29F0C1B97}" dt="2022-05-15T23:44:39.850" v="56" actId="6549"/>
        <pc:sldMkLst>
          <pc:docMk/>
          <pc:sldMk cId="0" sldId="284"/>
        </pc:sldMkLst>
        <pc:spChg chg="mod">
          <ac:chgData name="Song Seokil" userId="55e21934b449b532" providerId="LiveId" clId="{B50D222E-F566-48FD-BDD5-78F29F0C1B97}" dt="2022-05-15T23:44:39.850" v="56" actId="6549"/>
          <ac:spMkLst>
            <pc:docMk/>
            <pc:sldMk cId="0" sldId="284"/>
            <ac:spMk id="30725" creationId="{00000000-0000-0000-0000-000000000000}"/>
          </ac:spMkLst>
        </pc:spChg>
      </pc:sldChg>
      <pc:sldChg chg="modSp add mod">
        <pc:chgData name="Song Seokil" userId="55e21934b449b532" providerId="LiveId" clId="{B50D222E-F566-48FD-BDD5-78F29F0C1B97}" dt="2022-05-15T23:45:15.006" v="59" actId="6549"/>
        <pc:sldMkLst>
          <pc:docMk/>
          <pc:sldMk cId="0" sldId="285"/>
        </pc:sldMkLst>
        <pc:spChg chg="mod">
          <ac:chgData name="Song Seokil" userId="55e21934b449b532" providerId="LiveId" clId="{B50D222E-F566-48FD-BDD5-78F29F0C1B97}" dt="2022-05-15T23:45:15.006" v="59" actId="6549"/>
          <ac:spMkLst>
            <pc:docMk/>
            <pc:sldMk cId="0" sldId="285"/>
            <ac:spMk id="31749" creationId="{00000000-0000-0000-0000-000000000000}"/>
          </ac:spMkLst>
        </pc:spChg>
      </pc:sldChg>
      <pc:sldChg chg="add">
        <pc:chgData name="Song Seokil" userId="55e21934b449b532" providerId="LiveId" clId="{B50D222E-F566-48FD-BDD5-78F29F0C1B97}" dt="2022-05-15T23:01:05.125" v="3"/>
        <pc:sldMkLst>
          <pc:docMk/>
          <pc:sldMk cId="0" sldId="286"/>
        </pc:sldMkLst>
      </pc:sldChg>
      <pc:sldChg chg="add">
        <pc:chgData name="Song Seokil" userId="55e21934b449b532" providerId="LiveId" clId="{B50D222E-F566-48FD-BDD5-78F29F0C1B97}" dt="2022-05-15T23:01:05.125" v="3"/>
        <pc:sldMkLst>
          <pc:docMk/>
          <pc:sldMk cId="0" sldId="287"/>
        </pc:sldMkLst>
      </pc:sldChg>
      <pc:sldChg chg="add">
        <pc:chgData name="Song Seokil" userId="55e21934b449b532" providerId="LiveId" clId="{B50D222E-F566-48FD-BDD5-78F29F0C1B97}" dt="2022-05-15T23:01:05.125" v="3"/>
        <pc:sldMkLst>
          <pc:docMk/>
          <pc:sldMk cId="0" sldId="288"/>
        </pc:sldMkLst>
      </pc:sldChg>
      <pc:sldChg chg="add">
        <pc:chgData name="Song Seokil" userId="55e21934b449b532" providerId="LiveId" clId="{B50D222E-F566-48FD-BDD5-78F29F0C1B97}" dt="2022-05-15T23:01:05.125" v="3"/>
        <pc:sldMkLst>
          <pc:docMk/>
          <pc:sldMk cId="0" sldId="289"/>
        </pc:sldMkLst>
      </pc:sldChg>
      <pc:sldChg chg="add del">
        <pc:chgData name="Song Seokil" userId="55e21934b449b532" providerId="LiveId" clId="{B50D222E-F566-48FD-BDD5-78F29F0C1B97}" dt="2022-05-15T23:01:05.125" v="3"/>
        <pc:sldMkLst>
          <pc:docMk/>
          <pc:sldMk cId="0" sldId="290"/>
        </pc:sldMkLst>
      </pc:sldChg>
      <pc:sldChg chg="add del">
        <pc:chgData name="Song Seokil" userId="55e21934b449b532" providerId="LiveId" clId="{B50D222E-F566-48FD-BDD5-78F29F0C1B97}" dt="2022-05-15T23:01:05.125" v="3"/>
        <pc:sldMkLst>
          <pc:docMk/>
          <pc:sldMk cId="0" sldId="291"/>
        </pc:sldMkLst>
      </pc:sldChg>
      <pc:sldChg chg="del">
        <pc:chgData name="Song Seokil" userId="55e21934b449b532" providerId="LiveId" clId="{B50D222E-F566-48FD-BDD5-78F29F0C1B97}" dt="2022-05-15T23:00:54.592" v="2" actId="47"/>
        <pc:sldMkLst>
          <pc:docMk/>
          <pc:sldMk cId="0" sldId="292"/>
        </pc:sldMkLst>
      </pc:sldChg>
      <pc:sldChg chg="del">
        <pc:chgData name="Song Seokil" userId="55e21934b449b532" providerId="LiveId" clId="{B50D222E-F566-48FD-BDD5-78F29F0C1B97}" dt="2022-05-15T23:00:54.592" v="2" actId="47"/>
        <pc:sldMkLst>
          <pc:docMk/>
          <pc:sldMk cId="0" sldId="293"/>
        </pc:sldMkLst>
      </pc:sldChg>
      <pc:sldChg chg="del">
        <pc:chgData name="Song Seokil" userId="55e21934b449b532" providerId="LiveId" clId="{B50D222E-F566-48FD-BDD5-78F29F0C1B97}" dt="2022-05-15T23:00:54.592" v="2" actId="47"/>
        <pc:sldMkLst>
          <pc:docMk/>
          <pc:sldMk cId="0" sldId="294"/>
        </pc:sldMkLst>
      </pc:sldChg>
      <pc:sldChg chg="del">
        <pc:chgData name="Song Seokil" userId="55e21934b449b532" providerId="LiveId" clId="{B50D222E-F566-48FD-BDD5-78F29F0C1B97}" dt="2022-05-15T23:00:54.592" v="2" actId="47"/>
        <pc:sldMkLst>
          <pc:docMk/>
          <pc:sldMk cId="0" sldId="295"/>
        </pc:sldMkLst>
      </pc:sldChg>
      <pc:sldChg chg="del">
        <pc:chgData name="Song Seokil" userId="55e21934b449b532" providerId="LiveId" clId="{B50D222E-F566-48FD-BDD5-78F29F0C1B97}" dt="2022-05-15T23:00:54.592" v="2" actId="47"/>
        <pc:sldMkLst>
          <pc:docMk/>
          <pc:sldMk cId="0" sldId="296"/>
        </pc:sldMkLst>
      </pc:sldChg>
      <pc:sldChg chg="del">
        <pc:chgData name="Song Seokil" userId="55e21934b449b532" providerId="LiveId" clId="{B50D222E-F566-48FD-BDD5-78F29F0C1B97}" dt="2022-05-15T23:00:54.592" v="2" actId="47"/>
        <pc:sldMkLst>
          <pc:docMk/>
          <pc:sldMk cId="0" sldId="297"/>
        </pc:sldMkLst>
      </pc:sldChg>
      <pc:sldChg chg="del">
        <pc:chgData name="Song Seokil" userId="55e21934b449b532" providerId="LiveId" clId="{B50D222E-F566-48FD-BDD5-78F29F0C1B97}" dt="2022-05-15T23:00:54.592" v="2" actId="47"/>
        <pc:sldMkLst>
          <pc:docMk/>
          <pc:sldMk cId="0" sldId="298"/>
        </pc:sldMkLst>
      </pc:sldChg>
      <pc:sldChg chg="del">
        <pc:chgData name="Song Seokil" userId="55e21934b449b532" providerId="LiveId" clId="{B50D222E-F566-48FD-BDD5-78F29F0C1B97}" dt="2022-05-15T23:00:54.592" v="2" actId="47"/>
        <pc:sldMkLst>
          <pc:docMk/>
          <pc:sldMk cId="0" sldId="299"/>
        </pc:sldMkLst>
      </pc:sldChg>
      <pc:sldChg chg="del">
        <pc:chgData name="Song Seokil" userId="55e21934b449b532" providerId="LiveId" clId="{B50D222E-F566-48FD-BDD5-78F29F0C1B97}" dt="2022-05-15T23:00:54.592" v="2" actId="47"/>
        <pc:sldMkLst>
          <pc:docMk/>
          <pc:sldMk cId="0" sldId="300"/>
        </pc:sldMkLst>
      </pc:sldChg>
      <pc:sldChg chg="del">
        <pc:chgData name="Song Seokil" userId="55e21934b449b532" providerId="LiveId" clId="{B50D222E-F566-48FD-BDD5-78F29F0C1B97}" dt="2022-05-15T23:00:54.592" v="2" actId="47"/>
        <pc:sldMkLst>
          <pc:docMk/>
          <pc:sldMk cId="0" sldId="301"/>
        </pc:sldMkLst>
      </pc:sldChg>
      <pc:sldChg chg="del">
        <pc:chgData name="Song Seokil" userId="55e21934b449b532" providerId="LiveId" clId="{B50D222E-F566-48FD-BDD5-78F29F0C1B97}" dt="2022-05-15T23:00:54.592" v="2" actId="47"/>
        <pc:sldMkLst>
          <pc:docMk/>
          <pc:sldMk cId="0" sldId="302"/>
        </pc:sldMkLst>
      </pc:sldChg>
      <pc:sldChg chg="del">
        <pc:chgData name="Song Seokil" userId="55e21934b449b532" providerId="LiveId" clId="{B50D222E-F566-48FD-BDD5-78F29F0C1B97}" dt="2022-05-15T23:00:54.592" v="2" actId="47"/>
        <pc:sldMkLst>
          <pc:docMk/>
          <pc:sldMk cId="0" sldId="303"/>
        </pc:sldMkLst>
      </pc:sldChg>
      <pc:sldChg chg="del">
        <pc:chgData name="Song Seokil" userId="55e21934b449b532" providerId="LiveId" clId="{B50D222E-F566-48FD-BDD5-78F29F0C1B97}" dt="2022-05-15T23:00:54.592" v="2" actId="47"/>
        <pc:sldMkLst>
          <pc:docMk/>
          <pc:sldMk cId="0" sldId="304"/>
        </pc:sldMkLst>
      </pc:sldChg>
      <pc:sldChg chg="del">
        <pc:chgData name="Song Seokil" userId="55e21934b449b532" providerId="LiveId" clId="{B50D222E-F566-48FD-BDD5-78F29F0C1B97}" dt="2022-05-15T23:00:54.592" v="2" actId="47"/>
        <pc:sldMkLst>
          <pc:docMk/>
          <pc:sldMk cId="0" sldId="305"/>
        </pc:sldMkLst>
      </pc:sldChg>
      <pc:sldChg chg="del">
        <pc:chgData name="Song Seokil" userId="55e21934b449b532" providerId="LiveId" clId="{B50D222E-F566-48FD-BDD5-78F29F0C1B97}" dt="2022-05-15T23:00:54.592" v="2" actId="47"/>
        <pc:sldMkLst>
          <pc:docMk/>
          <pc:sldMk cId="0" sldId="306"/>
        </pc:sldMkLst>
      </pc:sldChg>
      <pc:sldChg chg="del">
        <pc:chgData name="Song Seokil" userId="55e21934b449b532" providerId="LiveId" clId="{B50D222E-F566-48FD-BDD5-78F29F0C1B97}" dt="2022-05-15T23:00:54.592" v="2" actId="47"/>
        <pc:sldMkLst>
          <pc:docMk/>
          <pc:sldMk cId="0" sldId="307"/>
        </pc:sldMkLst>
      </pc:sldChg>
      <pc:sldChg chg="del">
        <pc:chgData name="Song Seokil" userId="55e21934b449b532" providerId="LiveId" clId="{B50D222E-F566-48FD-BDD5-78F29F0C1B97}" dt="2022-05-15T23:00:54.592" v="2" actId="47"/>
        <pc:sldMkLst>
          <pc:docMk/>
          <pc:sldMk cId="0" sldId="308"/>
        </pc:sldMkLst>
      </pc:sldChg>
      <pc:sldChg chg="del">
        <pc:chgData name="Song Seokil" userId="55e21934b449b532" providerId="LiveId" clId="{B50D222E-F566-48FD-BDD5-78F29F0C1B97}" dt="2022-05-15T23:00:54.592" v="2" actId="47"/>
        <pc:sldMkLst>
          <pc:docMk/>
          <pc:sldMk cId="0" sldId="309"/>
        </pc:sldMkLst>
      </pc:sldChg>
      <pc:sldChg chg="del">
        <pc:chgData name="Song Seokil" userId="55e21934b449b532" providerId="LiveId" clId="{B50D222E-F566-48FD-BDD5-78F29F0C1B97}" dt="2022-05-15T23:00:54.592" v="2" actId="47"/>
        <pc:sldMkLst>
          <pc:docMk/>
          <pc:sldMk cId="0" sldId="310"/>
        </pc:sldMkLst>
      </pc:sldChg>
      <pc:sldChg chg="del">
        <pc:chgData name="Song Seokil" userId="55e21934b449b532" providerId="LiveId" clId="{B50D222E-F566-48FD-BDD5-78F29F0C1B97}" dt="2022-05-15T23:00:54.592" v="2" actId="47"/>
        <pc:sldMkLst>
          <pc:docMk/>
          <pc:sldMk cId="0" sldId="311"/>
        </pc:sldMkLst>
      </pc:sldChg>
      <pc:sldChg chg="del">
        <pc:chgData name="Song Seokil" userId="55e21934b449b532" providerId="LiveId" clId="{B50D222E-F566-48FD-BDD5-78F29F0C1B97}" dt="2022-05-15T23:00:54.592" v="2" actId="47"/>
        <pc:sldMkLst>
          <pc:docMk/>
          <pc:sldMk cId="0" sldId="312"/>
        </pc:sldMkLst>
      </pc:sldChg>
      <pc:sldChg chg="del">
        <pc:chgData name="Song Seokil" userId="55e21934b449b532" providerId="LiveId" clId="{B50D222E-F566-48FD-BDD5-78F29F0C1B97}" dt="2022-05-15T23:00:54.592" v="2" actId="47"/>
        <pc:sldMkLst>
          <pc:docMk/>
          <pc:sldMk cId="0" sldId="313"/>
        </pc:sldMkLst>
      </pc:sldChg>
      <pc:sldChg chg="del">
        <pc:chgData name="Song Seokil" userId="55e21934b449b532" providerId="LiveId" clId="{B50D222E-F566-48FD-BDD5-78F29F0C1B97}" dt="2022-05-15T23:00:54.592" v="2" actId="47"/>
        <pc:sldMkLst>
          <pc:docMk/>
          <pc:sldMk cId="0" sldId="314"/>
        </pc:sldMkLst>
      </pc:sldChg>
      <pc:sldChg chg="del">
        <pc:chgData name="Song Seokil" userId="55e21934b449b532" providerId="LiveId" clId="{B50D222E-F566-48FD-BDD5-78F29F0C1B97}" dt="2022-05-15T23:00:54.592" v="2" actId="47"/>
        <pc:sldMkLst>
          <pc:docMk/>
          <pc:sldMk cId="0" sldId="315"/>
        </pc:sldMkLst>
      </pc:sldChg>
    </pc:docChg>
  </pc:docChgLst>
  <pc:docChgLst>
    <pc:chgData name="Song Seokil" userId="55e21934b449b532" providerId="LiveId" clId="{95DC5F54-7CDB-4B93-AE39-BD45D4AAA7AE}"/>
    <pc:docChg chg="custSel addSld delSld modSld">
      <pc:chgData name="Song Seokil" userId="55e21934b449b532" providerId="LiveId" clId="{95DC5F54-7CDB-4B93-AE39-BD45D4AAA7AE}" dt="2022-05-01T23:08:43.698" v="45" actId="1076"/>
      <pc:docMkLst>
        <pc:docMk/>
      </pc:docMkLst>
      <pc:sldChg chg="modSp mod">
        <pc:chgData name="Song Seokil" userId="55e21934b449b532" providerId="LiveId" clId="{95DC5F54-7CDB-4B93-AE39-BD45D4AAA7AE}" dt="2022-05-01T22:58:38.158" v="0"/>
        <pc:sldMkLst>
          <pc:docMk/>
          <pc:sldMk cId="1202290180" sldId="256"/>
        </pc:sldMkLst>
        <pc:spChg chg="mod">
          <ac:chgData name="Song Seokil" userId="55e21934b449b532" providerId="LiveId" clId="{95DC5F54-7CDB-4B93-AE39-BD45D4AAA7AE}" dt="2022-05-01T22:58:38.158" v="0"/>
          <ac:spMkLst>
            <pc:docMk/>
            <pc:sldMk cId="1202290180" sldId="256"/>
            <ac:spMk id="2" creationId="{00000000-0000-0000-0000-000000000000}"/>
          </ac:spMkLst>
        </pc:spChg>
      </pc:sldChg>
      <pc:sldChg chg="addSp delSp modSp add del">
        <pc:chgData name="Song Seokil" userId="55e21934b449b532" providerId="LiveId" clId="{95DC5F54-7CDB-4B93-AE39-BD45D4AAA7AE}" dt="2022-05-01T22:59:02.971" v="4"/>
        <pc:sldMkLst>
          <pc:docMk/>
          <pc:sldMk cId="0" sldId="290"/>
        </pc:sldMkLst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0"/>
            <ac:spMk id="2" creationId="{532F576C-0FAB-B458-BCE3-BA522A75588A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0"/>
            <ac:spMk id="3" creationId="{DB22DE80-701E-67C3-F6DA-D7D2C7114E82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0"/>
            <ac:spMk id="4" creationId="{F9309512-711D-5358-EF58-997686808F8A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0"/>
            <ac:spMk id="5" creationId="{05E7B57F-3D48-8B3D-7E2E-EDD832C7F47E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0"/>
            <ac:spMk id="6" creationId="{C1BE3611-89EF-F7AF-16FF-7EA9FC3393A9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0"/>
            <ac:spMk id="4098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0"/>
            <ac:spMk id="4099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0"/>
            <ac:spMk id="4100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0"/>
            <ac:spMk id="4101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0"/>
            <ac:spMk id="4102" creationId="{00000000-0000-0000-0000-000000000000}"/>
          </ac:spMkLst>
        </pc:spChg>
      </pc:sldChg>
      <pc:sldChg chg="addSp delSp modSp add del">
        <pc:chgData name="Song Seokil" userId="55e21934b449b532" providerId="LiveId" clId="{95DC5F54-7CDB-4B93-AE39-BD45D4AAA7AE}" dt="2022-05-01T22:59:02.971" v="4"/>
        <pc:sldMkLst>
          <pc:docMk/>
          <pc:sldMk cId="0" sldId="291"/>
        </pc:sldMkLst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1"/>
            <ac:spMk id="2" creationId="{A62168C2-B7EF-8DCC-8D40-D7DF25F96085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1"/>
            <ac:spMk id="3" creationId="{97EDD5A4-753B-94AB-46EB-320961D77B33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1"/>
            <ac:spMk id="4" creationId="{A34B61AF-E2DB-ADD0-E124-D0BA383D3581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1"/>
            <ac:spMk id="5" creationId="{C54BA92F-5458-536F-C0D3-A1C34A3BD19E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1"/>
            <ac:spMk id="6" creationId="{3005B58D-6AF5-CEDD-C952-7769D5BEF429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1"/>
            <ac:spMk id="5122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1"/>
            <ac:spMk id="5123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1"/>
            <ac:spMk id="5124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1"/>
            <ac:spMk id="5125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1"/>
            <ac:spMk id="5126" creationId="{00000000-0000-0000-0000-000000000000}"/>
          </ac:spMkLst>
        </pc:spChg>
      </pc:sldChg>
      <pc:sldChg chg="addSp delSp modSp add mod">
        <pc:chgData name="Song Seokil" userId="55e21934b449b532" providerId="LiveId" clId="{95DC5F54-7CDB-4B93-AE39-BD45D4AAA7AE}" dt="2022-05-01T22:59:42.889" v="14" actId="1076"/>
        <pc:sldMkLst>
          <pc:docMk/>
          <pc:sldMk cId="0" sldId="292"/>
        </pc:sldMkLst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2"/>
            <ac:spMk id="2" creationId="{F9295F8A-7B9B-307B-5E1B-02C2C67CC79D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2"/>
            <ac:spMk id="3" creationId="{7BC2F589-A56B-F84C-0BCC-B9177288F76F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2"/>
            <ac:spMk id="4" creationId="{F8C6E3F9-C438-68BE-F051-CAED2A5EF3F7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2"/>
            <ac:spMk id="5" creationId="{45E11CB6-F58D-832A-B986-5F9B70D4513B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2"/>
            <ac:spMk id="6" creationId="{9E76E0A9-4605-B23B-35D5-0031AED93A95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2"/>
            <ac:spMk id="6146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38.464" v="13" actId="6549"/>
          <ac:spMkLst>
            <pc:docMk/>
            <pc:sldMk cId="0" sldId="292"/>
            <ac:spMk id="6147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2"/>
            <ac:spMk id="6148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2"/>
            <ac:spMk id="6149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2"/>
            <ac:spMk id="6150" creationId="{00000000-0000-0000-0000-000000000000}"/>
          </ac:spMkLst>
        </pc:spChg>
        <pc:graphicFrameChg chg="modGraphic">
          <ac:chgData name="Song Seokil" userId="55e21934b449b532" providerId="LiveId" clId="{95DC5F54-7CDB-4B93-AE39-BD45D4AAA7AE}" dt="2022-05-01T22:59:35.036" v="12" actId="113"/>
          <ac:graphicFrameMkLst>
            <pc:docMk/>
            <pc:sldMk cId="0" sldId="292"/>
            <ac:graphicFrameMk id="7" creationId="{00000000-0000-0000-0000-000000000000}"/>
          </ac:graphicFrameMkLst>
        </pc:graphicFrameChg>
        <pc:graphicFrameChg chg="mod modGraphic">
          <ac:chgData name="Song Seokil" userId="55e21934b449b532" providerId="LiveId" clId="{95DC5F54-7CDB-4B93-AE39-BD45D4AAA7AE}" dt="2022-05-01T22:59:42.889" v="14" actId="1076"/>
          <ac:graphicFrameMkLst>
            <pc:docMk/>
            <pc:sldMk cId="0" sldId="292"/>
            <ac:graphicFrameMk id="8" creationId="{00000000-0000-0000-0000-000000000000}"/>
          </ac:graphicFrameMkLst>
        </pc:graphicFrameChg>
      </pc:sldChg>
      <pc:sldChg chg="addSp delSp modSp add del mod">
        <pc:chgData name="Song Seokil" userId="55e21934b449b532" providerId="LiveId" clId="{95DC5F54-7CDB-4B93-AE39-BD45D4AAA7AE}" dt="2022-05-01T22:59:54.513" v="17" actId="1076"/>
        <pc:sldMkLst>
          <pc:docMk/>
          <pc:sldMk cId="0" sldId="293"/>
        </pc:sldMkLst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3"/>
            <ac:spMk id="2" creationId="{3699C761-D790-6631-85E5-8D17A8BE9189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3"/>
            <ac:spMk id="3" creationId="{E407C643-FE28-39A3-E850-92469A70647D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3"/>
            <ac:spMk id="4" creationId="{9B22CA45-4C7A-95E2-4C5A-18ED609577D3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3"/>
            <ac:spMk id="5" creationId="{03FF080B-E593-1C95-D227-164C69322558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3"/>
            <ac:spMk id="6" creationId="{077B6F16-55CF-2506-B849-FE72CBD71CD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3"/>
            <ac:spMk id="7170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3"/>
            <ac:spMk id="7171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3"/>
            <ac:spMk id="7172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3"/>
            <ac:spMk id="7173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3"/>
            <ac:spMk id="7174" creationId="{00000000-0000-0000-0000-000000000000}"/>
          </ac:spMkLst>
        </pc:spChg>
        <pc:graphicFrameChg chg="mod modGraphic">
          <ac:chgData name="Song Seokil" userId="55e21934b449b532" providerId="LiveId" clId="{95DC5F54-7CDB-4B93-AE39-BD45D4AAA7AE}" dt="2022-05-01T22:59:54.513" v="17" actId="1076"/>
          <ac:graphicFrameMkLst>
            <pc:docMk/>
            <pc:sldMk cId="0" sldId="293"/>
            <ac:graphicFrameMk id="7" creationId="{00000000-0000-0000-0000-000000000000}"/>
          </ac:graphicFrameMkLst>
        </pc:graphicFrameChg>
      </pc:sldChg>
      <pc:sldChg chg="addSp delSp modSp add del">
        <pc:chgData name="Song Seokil" userId="55e21934b449b532" providerId="LiveId" clId="{95DC5F54-7CDB-4B93-AE39-BD45D4AAA7AE}" dt="2022-05-01T22:59:02.971" v="4"/>
        <pc:sldMkLst>
          <pc:docMk/>
          <pc:sldMk cId="0" sldId="294"/>
        </pc:sldMkLst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4"/>
            <ac:spMk id="2" creationId="{D879189B-2474-4623-6B27-DE2F33009E5F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4"/>
            <ac:spMk id="3" creationId="{01D478F2-A544-F38B-748B-4212E3D00D5B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4"/>
            <ac:spMk id="4" creationId="{D7AD6223-ED50-4D61-9CFB-BCA87295BFAE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4"/>
            <ac:spMk id="5" creationId="{B829766F-E013-DD86-3CCE-167DF5FE77A7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4"/>
            <ac:spMk id="6" creationId="{914813FE-8DF9-33E0-35C7-133F92B48232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4"/>
            <ac:spMk id="8194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4"/>
            <ac:spMk id="8195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4"/>
            <ac:spMk id="8196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4"/>
            <ac:spMk id="8197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4"/>
            <ac:spMk id="8198" creationId="{00000000-0000-0000-0000-000000000000}"/>
          </ac:spMkLst>
        </pc:spChg>
      </pc:sldChg>
      <pc:sldChg chg="addSp delSp modSp add del mod">
        <pc:chgData name="Song Seokil" userId="55e21934b449b532" providerId="LiveId" clId="{95DC5F54-7CDB-4B93-AE39-BD45D4AAA7AE}" dt="2022-05-01T23:05:17.988" v="35" actId="6549"/>
        <pc:sldMkLst>
          <pc:docMk/>
          <pc:sldMk cId="0" sldId="295"/>
        </pc:sldMkLst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5"/>
            <ac:spMk id="2" creationId="{446E7AC9-A947-A9BD-1A7E-FFD7AC1E1890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5"/>
            <ac:spMk id="3" creationId="{096AA1BF-4619-39B8-1B2B-3241C9A0D436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5"/>
            <ac:spMk id="4" creationId="{A8430FEF-D109-9CB0-3D48-20F7277E4A15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5"/>
            <ac:spMk id="5" creationId="{9A2A90CC-281A-3D9B-2372-7BD9A43AB454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5"/>
            <ac:spMk id="6" creationId="{85301A4A-32BE-1590-9693-99435260F0DA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5"/>
            <ac:spMk id="9218" creationId="{00000000-0000-0000-0000-000000000000}"/>
          </ac:spMkLst>
        </pc:spChg>
        <pc:spChg chg="mod">
          <ac:chgData name="Song Seokil" userId="55e21934b449b532" providerId="LiveId" clId="{95DC5F54-7CDB-4B93-AE39-BD45D4AAA7AE}" dt="2022-05-01T23:05:17.988" v="35" actId="6549"/>
          <ac:spMkLst>
            <pc:docMk/>
            <pc:sldMk cId="0" sldId="295"/>
            <ac:spMk id="9219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5"/>
            <ac:spMk id="9220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5"/>
            <ac:spMk id="9221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5"/>
            <ac:spMk id="9222" creationId="{00000000-0000-0000-0000-000000000000}"/>
          </ac:spMkLst>
        </pc:spChg>
        <pc:graphicFrameChg chg="mod modGraphic">
          <ac:chgData name="Song Seokil" userId="55e21934b449b532" providerId="LiveId" clId="{95DC5F54-7CDB-4B93-AE39-BD45D4AAA7AE}" dt="2022-05-01T23:00:49.821" v="22" actId="1076"/>
          <ac:graphicFrameMkLst>
            <pc:docMk/>
            <pc:sldMk cId="0" sldId="295"/>
            <ac:graphicFrameMk id="7" creationId="{00000000-0000-0000-0000-000000000000}"/>
          </ac:graphicFrameMkLst>
        </pc:graphicFrameChg>
      </pc:sldChg>
      <pc:sldChg chg="addSp delSp modSp add del mod">
        <pc:chgData name="Song Seokil" userId="55e21934b449b532" providerId="LiveId" clId="{95DC5F54-7CDB-4B93-AE39-BD45D4AAA7AE}" dt="2022-05-01T23:00:59.268" v="23" actId="113"/>
        <pc:sldMkLst>
          <pc:docMk/>
          <pc:sldMk cId="0" sldId="296"/>
        </pc:sldMkLst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6"/>
            <ac:spMk id="2" creationId="{40214877-4486-B947-4972-9F31C8EE6CA9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6"/>
            <ac:spMk id="3" creationId="{90B69C1D-EB9D-2F45-716A-87DF9301B7B6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6"/>
            <ac:spMk id="4" creationId="{FBB7C53D-F7CF-5C52-8F31-2D481F9EC538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6"/>
            <ac:spMk id="5" creationId="{A5B2C73C-E74C-D0FF-C1DB-42FE1A255B81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6"/>
            <ac:spMk id="6" creationId="{43CDEA2C-C415-5CF8-F99F-A686B57EAE0E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6"/>
            <ac:spMk id="10242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6"/>
            <ac:spMk id="10243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6"/>
            <ac:spMk id="10244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6"/>
            <ac:spMk id="10245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6"/>
            <ac:spMk id="10246" creationId="{00000000-0000-0000-0000-000000000000}"/>
          </ac:spMkLst>
        </pc:spChg>
        <pc:graphicFrameChg chg="modGraphic">
          <ac:chgData name="Song Seokil" userId="55e21934b449b532" providerId="LiveId" clId="{95DC5F54-7CDB-4B93-AE39-BD45D4AAA7AE}" dt="2022-05-01T23:00:59.268" v="23" actId="113"/>
          <ac:graphicFrameMkLst>
            <pc:docMk/>
            <pc:sldMk cId="0" sldId="296"/>
            <ac:graphicFrameMk id="7" creationId="{00000000-0000-0000-0000-000000000000}"/>
          </ac:graphicFrameMkLst>
        </pc:graphicFrameChg>
      </pc:sldChg>
      <pc:sldChg chg="addSp delSp modSp add del mod">
        <pc:chgData name="Song Seokil" userId="55e21934b449b532" providerId="LiveId" clId="{95DC5F54-7CDB-4B93-AE39-BD45D4AAA7AE}" dt="2022-05-01T23:03:18.106" v="29" actId="15"/>
        <pc:sldMkLst>
          <pc:docMk/>
          <pc:sldMk cId="0" sldId="297"/>
        </pc:sldMkLst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7"/>
            <ac:spMk id="2" creationId="{37BA6FDE-FEFD-812A-D65D-84C709C6ADC7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7"/>
            <ac:spMk id="3" creationId="{FCD07039-89EF-06B0-42B9-0230642D713F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7"/>
            <ac:spMk id="4" creationId="{FB3411EF-EA8E-38E9-DA24-F12558B14C0F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7"/>
            <ac:spMk id="5" creationId="{973199BB-6D9A-B343-FD80-DD8862DAD422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7"/>
            <ac:spMk id="6" creationId="{795159E9-8D9E-C15D-B92B-E6F861A4E008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7"/>
            <ac:spMk id="12290" creationId="{00000000-0000-0000-0000-000000000000}"/>
          </ac:spMkLst>
        </pc:spChg>
        <pc:spChg chg="mod">
          <ac:chgData name="Song Seokil" userId="55e21934b449b532" providerId="LiveId" clId="{95DC5F54-7CDB-4B93-AE39-BD45D4AAA7AE}" dt="2022-05-01T23:03:18.106" v="29" actId="15"/>
          <ac:spMkLst>
            <pc:docMk/>
            <pc:sldMk cId="0" sldId="297"/>
            <ac:spMk id="12291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7"/>
            <ac:spMk id="12292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7"/>
            <ac:spMk id="12293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7"/>
            <ac:spMk id="12294" creationId="{00000000-0000-0000-0000-000000000000}"/>
          </ac:spMkLst>
        </pc:spChg>
      </pc:sldChg>
      <pc:sldChg chg="addSp delSp modSp add del">
        <pc:chgData name="Song Seokil" userId="55e21934b449b532" providerId="LiveId" clId="{95DC5F54-7CDB-4B93-AE39-BD45D4AAA7AE}" dt="2022-05-01T23:04:40.838" v="32" actId="1076"/>
        <pc:sldMkLst>
          <pc:docMk/>
          <pc:sldMk cId="0" sldId="298"/>
        </pc:sldMkLst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8"/>
            <ac:spMk id="2" creationId="{F385CD34-6CAB-399B-F296-6BAB3DF74013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8"/>
            <ac:spMk id="3" creationId="{AF8B6975-E288-04D4-4B7B-245712368CED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8"/>
            <ac:spMk id="4" creationId="{8D1BA4EA-7133-9433-84CF-DB8616D42C9D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8"/>
            <ac:spMk id="5" creationId="{8D3D31B5-173F-E367-27DE-60719E9C3245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8"/>
            <ac:spMk id="6" creationId="{B44E2DD9-996D-4BC3-E9A8-9C7E4D960FA9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8"/>
            <ac:spMk id="13314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8"/>
            <ac:spMk id="13315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8"/>
            <ac:spMk id="13316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8"/>
            <ac:spMk id="13317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8"/>
            <ac:spMk id="13318" creationId="{00000000-0000-0000-0000-000000000000}"/>
          </ac:spMkLst>
        </pc:spChg>
        <pc:spChg chg="mod">
          <ac:chgData name="Song Seokil" userId="55e21934b449b532" providerId="LiveId" clId="{95DC5F54-7CDB-4B93-AE39-BD45D4AAA7AE}" dt="2022-05-01T23:04:40.838" v="32" actId="1076"/>
          <ac:spMkLst>
            <pc:docMk/>
            <pc:sldMk cId="0" sldId="298"/>
            <ac:spMk id="13319" creationId="{00000000-0000-0000-0000-000000000000}"/>
          </ac:spMkLst>
        </pc:spChg>
      </pc:sldChg>
      <pc:sldChg chg="del">
        <pc:chgData name="Song Seokil" userId="55e21934b449b532" providerId="LiveId" clId="{95DC5F54-7CDB-4B93-AE39-BD45D4AAA7AE}" dt="2022-05-01T22:58:57.492" v="1" actId="47"/>
        <pc:sldMkLst>
          <pc:docMk/>
          <pc:sldMk cId="0" sldId="299"/>
        </pc:sldMkLst>
      </pc:sldChg>
      <pc:sldChg chg="addSp delSp modSp add del mod">
        <pc:chgData name="Song Seokil" userId="55e21934b449b532" providerId="LiveId" clId="{95DC5F54-7CDB-4B93-AE39-BD45D4AAA7AE}" dt="2022-05-01T23:06:28.434" v="41" actId="5793"/>
        <pc:sldMkLst>
          <pc:docMk/>
          <pc:sldMk cId="0" sldId="300"/>
        </pc:sldMkLst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300"/>
            <ac:spMk id="2" creationId="{316C0036-57B5-CBEA-B676-0B9B3E97436D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300"/>
            <ac:spMk id="3" creationId="{85FFE5F8-6DCD-D6D5-D01B-9F070CCB1452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300"/>
            <ac:spMk id="4" creationId="{560AD243-0ECA-4710-97BC-5B840D59BCB3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300"/>
            <ac:spMk id="5" creationId="{844F0552-DDEC-8F4B-E75D-98C3913FF68C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300"/>
            <ac:spMk id="6" creationId="{1CB98F6A-582C-C5E8-6515-E293039503E7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300"/>
            <ac:spMk id="14338" creationId="{00000000-0000-0000-0000-000000000000}"/>
          </ac:spMkLst>
        </pc:spChg>
        <pc:spChg chg="mod">
          <ac:chgData name="Song Seokil" userId="55e21934b449b532" providerId="LiveId" clId="{95DC5F54-7CDB-4B93-AE39-BD45D4AAA7AE}" dt="2022-05-01T23:06:28.434" v="41" actId="5793"/>
          <ac:spMkLst>
            <pc:docMk/>
            <pc:sldMk cId="0" sldId="300"/>
            <ac:spMk id="14339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300"/>
            <ac:spMk id="14340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300"/>
            <ac:spMk id="14341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300"/>
            <ac:spMk id="14342" creationId="{00000000-0000-0000-0000-000000000000}"/>
          </ac:spMkLst>
        </pc:spChg>
      </pc:sldChg>
      <pc:sldChg chg="addSp delSp modSp add del">
        <pc:chgData name="Song Seokil" userId="55e21934b449b532" providerId="LiveId" clId="{95DC5F54-7CDB-4B93-AE39-BD45D4AAA7AE}" dt="2022-05-01T22:59:02.971" v="4"/>
        <pc:sldMkLst>
          <pc:docMk/>
          <pc:sldMk cId="0" sldId="301"/>
        </pc:sldMkLst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301"/>
            <ac:spMk id="2" creationId="{6C1CA85F-C6D0-C947-613F-D5176CF3A112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301"/>
            <ac:spMk id="3" creationId="{C67C082C-1778-40B7-2CC6-DC27C0668D42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301"/>
            <ac:spMk id="4" creationId="{BC7C672A-382E-C5D3-64D9-C21E529CB911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301"/>
            <ac:spMk id="5" creationId="{2C1C8034-7026-F6D8-0EB2-F1431951A7B4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301"/>
            <ac:spMk id="15362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301"/>
            <ac:spMk id="15363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301"/>
            <ac:spMk id="15364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301"/>
            <ac:spMk id="15365" creationId="{00000000-0000-0000-0000-000000000000}"/>
          </ac:spMkLst>
        </pc:spChg>
      </pc:sldChg>
      <pc:sldChg chg="addSp delSp modSp add del mod">
        <pc:chgData name="Song Seokil" userId="55e21934b449b532" providerId="LiveId" clId="{95DC5F54-7CDB-4B93-AE39-BD45D4AAA7AE}" dt="2022-05-01T23:08:43.698" v="45" actId="1076"/>
        <pc:sldMkLst>
          <pc:docMk/>
          <pc:sldMk cId="0" sldId="302"/>
        </pc:sldMkLst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302"/>
            <ac:spMk id="2" creationId="{2266E984-ACC8-2E22-FE60-97079F4F76CE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302"/>
            <ac:spMk id="3" creationId="{64990B50-00AF-3994-F98C-97796B29D720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302"/>
            <ac:spMk id="4" creationId="{94D22322-164F-41D0-30F8-C23DA6D96D70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302"/>
            <ac:spMk id="5" creationId="{2D0F0958-2C49-00F9-AA86-49BF5E82D0E3}"/>
          </ac:spMkLst>
        </pc:spChg>
        <pc:spChg chg="mod">
          <ac:chgData name="Song Seokil" userId="55e21934b449b532" providerId="LiveId" clId="{95DC5F54-7CDB-4B93-AE39-BD45D4AAA7AE}" dt="2022-05-01T23:08:43.698" v="45" actId="1076"/>
          <ac:spMkLst>
            <pc:docMk/>
            <pc:sldMk cId="0" sldId="302"/>
            <ac:spMk id="23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302"/>
            <ac:spMk id="16386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302"/>
            <ac:spMk id="16387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302"/>
            <ac:spMk id="16388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302"/>
            <ac:spMk id="16389" creationId="{00000000-0000-0000-0000-000000000000}"/>
          </ac:spMkLst>
        </pc:spChg>
        <pc:spChg chg="mod">
          <ac:chgData name="Song Seokil" userId="55e21934b449b532" providerId="LiveId" clId="{95DC5F54-7CDB-4B93-AE39-BD45D4AAA7AE}" dt="2022-05-01T23:08:38.875" v="44" actId="14100"/>
          <ac:spMkLst>
            <pc:docMk/>
            <pc:sldMk cId="0" sldId="302"/>
            <ac:spMk id="16391" creationId="{00000000-0000-0000-0000-000000000000}"/>
          </ac:spMkLst>
        </pc:spChg>
      </pc:sldChg>
      <pc:sldChg chg="addSp delSp modSp add del mod">
        <pc:chgData name="Song Seokil" userId="55e21934b449b532" providerId="LiveId" clId="{95DC5F54-7CDB-4B93-AE39-BD45D4AAA7AE}" dt="2022-05-01T23:03:04.990" v="28" actId="403"/>
        <pc:sldMkLst>
          <pc:docMk/>
          <pc:sldMk cId="0" sldId="303"/>
        </pc:sldMkLst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303"/>
            <ac:spMk id="2" creationId="{7CD8E020-54CE-949F-21F1-16E000264E3D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303"/>
            <ac:spMk id="3" creationId="{A9240944-210C-2735-0425-4BBCB89504F8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303"/>
            <ac:spMk id="4" creationId="{D4E65544-8A43-70F5-1E9B-EC10985F013F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303"/>
            <ac:spMk id="5" creationId="{768142E6-1089-F013-807D-D0405F9C7E3C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303"/>
            <ac:spMk id="6" creationId="{BB165367-540E-0BA7-87DB-0D6BE1776C02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303"/>
            <ac:spMk id="11266" creationId="{00000000-0000-0000-0000-000000000000}"/>
          </ac:spMkLst>
        </pc:spChg>
        <pc:spChg chg="mod">
          <ac:chgData name="Song Seokil" userId="55e21934b449b532" providerId="LiveId" clId="{95DC5F54-7CDB-4B93-AE39-BD45D4AAA7AE}" dt="2022-05-01T23:02:32.608" v="24" actId="15"/>
          <ac:spMkLst>
            <pc:docMk/>
            <pc:sldMk cId="0" sldId="303"/>
            <ac:spMk id="11267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303"/>
            <ac:spMk id="11268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303"/>
            <ac:spMk id="11269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303"/>
            <ac:spMk id="11270" creationId="{00000000-0000-0000-0000-000000000000}"/>
          </ac:spMkLst>
        </pc:spChg>
        <pc:spChg chg="mod">
          <ac:chgData name="Song Seokil" userId="55e21934b449b532" providerId="LiveId" clId="{95DC5F54-7CDB-4B93-AE39-BD45D4AAA7AE}" dt="2022-05-01T23:03:04.990" v="28" actId="403"/>
          <ac:spMkLst>
            <pc:docMk/>
            <pc:sldMk cId="0" sldId="303"/>
            <ac:spMk id="11271" creationId="{00000000-0000-0000-0000-000000000000}"/>
          </ac:spMkLst>
        </pc:spChg>
      </pc:sldChg>
      <pc:sldChg chg="del">
        <pc:chgData name="Song Seokil" userId="55e21934b449b532" providerId="LiveId" clId="{95DC5F54-7CDB-4B93-AE39-BD45D4AAA7AE}" dt="2022-05-01T22:58:57.492" v="1" actId="47"/>
        <pc:sldMkLst>
          <pc:docMk/>
          <pc:sldMk cId="0" sldId="304"/>
        </pc:sldMkLst>
      </pc:sldChg>
      <pc:sldChg chg="del">
        <pc:chgData name="Song Seokil" userId="55e21934b449b532" providerId="LiveId" clId="{95DC5F54-7CDB-4B93-AE39-BD45D4AAA7AE}" dt="2022-05-01T22:58:57.492" v="1" actId="47"/>
        <pc:sldMkLst>
          <pc:docMk/>
          <pc:sldMk cId="0" sldId="305"/>
        </pc:sldMkLst>
      </pc:sldChg>
      <pc:sldChg chg="del">
        <pc:chgData name="Song Seokil" userId="55e21934b449b532" providerId="LiveId" clId="{95DC5F54-7CDB-4B93-AE39-BD45D4AAA7AE}" dt="2022-05-01T22:58:57.492" v="1" actId="47"/>
        <pc:sldMkLst>
          <pc:docMk/>
          <pc:sldMk cId="0" sldId="306"/>
        </pc:sldMkLst>
      </pc:sldChg>
      <pc:sldChg chg="del">
        <pc:chgData name="Song Seokil" userId="55e21934b449b532" providerId="LiveId" clId="{95DC5F54-7CDB-4B93-AE39-BD45D4AAA7AE}" dt="2022-05-01T22:58:57.492" v="1" actId="47"/>
        <pc:sldMkLst>
          <pc:docMk/>
          <pc:sldMk cId="0" sldId="307"/>
        </pc:sldMkLst>
      </pc:sldChg>
      <pc:sldChg chg="del">
        <pc:chgData name="Song Seokil" userId="55e21934b449b532" providerId="LiveId" clId="{95DC5F54-7CDB-4B93-AE39-BD45D4AAA7AE}" dt="2022-05-01T22:58:57.492" v="1" actId="47"/>
        <pc:sldMkLst>
          <pc:docMk/>
          <pc:sldMk cId="2470415538" sldId="308"/>
        </pc:sldMkLst>
      </pc:sldChg>
    </pc:docChg>
  </pc:docChgLst>
  <pc:docChgLst>
    <pc:chgData name="Song Seokil" userId="55e21934b449b532" providerId="LiveId" clId="{B6DD18DE-5EC3-4D35-84A4-3203B5E20D2A}"/>
    <pc:docChg chg="custSel addSld delSld modSld">
      <pc:chgData name="Song Seokil" userId="55e21934b449b532" providerId="LiveId" clId="{B6DD18DE-5EC3-4D35-84A4-3203B5E20D2A}" dt="2022-04-10T23:49:16.087" v="4" actId="404"/>
      <pc:docMkLst>
        <pc:docMk/>
      </pc:docMkLst>
      <pc:sldChg chg="modSp mod">
        <pc:chgData name="Song Seokil" userId="55e21934b449b532" providerId="LiveId" clId="{B6DD18DE-5EC3-4D35-84A4-3203B5E20D2A}" dt="2022-04-10T23:47:46.041" v="0"/>
        <pc:sldMkLst>
          <pc:docMk/>
          <pc:sldMk cId="1202290180" sldId="256"/>
        </pc:sldMkLst>
        <pc:spChg chg="mod">
          <ac:chgData name="Song Seokil" userId="55e21934b449b532" providerId="LiveId" clId="{B6DD18DE-5EC3-4D35-84A4-3203B5E20D2A}" dt="2022-04-10T23:47:46.041" v="0"/>
          <ac:spMkLst>
            <pc:docMk/>
            <pc:sldMk cId="1202290180" sldId="256"/>
            <ac:spMk id="2" creationId="{00000000-0000-0000-0000-000000000000}"/>
          </ac:spMkLst>
        </pc:spChg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59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60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61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62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63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64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65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66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67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68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69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70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71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72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73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74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75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76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77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78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79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80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81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82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83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84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85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86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87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88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89"/>
        </pc:sldMkLst>
      </pc:sldChg>
      <pc:sldChg chg="add del">
        <pc:chgData name="Song Seokil" userId="55e21934b449b532" providerId="LiveId" clId="{B6DD18DE-5EC3-4D35-84A4-3203B5E20D2A}" dt="2022-04-10T23:48:09.634" v="2"/>
        <pc:sldMkLst>
          <pc:docMk/>
          <pc:sldMk cId="0" sldId="290"/>
        </pc:sldMkLst>
      </pc:sldChg>
      <pc:sldChg chg="add del">
        <pc:chgData name="Song Seokil" userId="55e21934b449b532" providerId="LiveId" clId="{B6DD18DE-5EC3-4D35-84A4-3203B5E20D2A}" dt="2022-04-10T23:48:09.634" v="2"/>
        <pc:sldMkLst>
          <pc:docMk/>
          <pc:sldMk cId="0" sldId="291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292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3689378304" sldId="292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293"/>
        </pc:sldMkLst>
      </pc:sldChg>
      <pc:sldChg chg="modSp add mod">
        <pc:chgData name="Song Seokil" userId="55e21934b449b532" providerId="LiveId" clId="{B6DD18DE-5EC3-4D35-84A4-3203B5E20D2A}" dt="2022-04-10T23:48:09.696" v="3" actId="27636"/>
        <pc:sldMkLst>
          <pc:docMk/>
          <pc:sldMk cId="0" sldId="294"/>
        </pc:sldMkLst>
        <pc:spChg chg="mod">
          <ac:chgData name="Song Seokil" userId="55e21934b449b532" providerId="LiveId" clId="{B6DD18DE-5EC3-4D35-84A4-3203B5E20D2A}" dt="2022-04-10T23:48:09.696" v="3" actId="27636"/>
          <ac:spMkLst>
            <pc:docMk/>
            <pc:sldMk cId="0" sldId="294"/>
            <ac:spMk id="8195" creationId="{00000000-0000-0000-0000-000000000000}"/>
          </ac:spMkLst>
        </pc:spChg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295"/>
        </pc:sldMkLst>
      </pc:sldChg>
      <pc:sldChg chg="modSp add">
        <pc:chgData name="Song Seokil" userId="55e21934b449b532" providerId="LiveId" clId="{B6DD18DE-5EC3-4D35-84A4-3203B5E20D2A}" dt="2022-04-10T23:49:16.087" v="4" actId="404"/>
        <pc:sldMkLst>
          <pc:docMk/>
          <pc:sldMk cId="0" sldId="296"/>
        </pc:sldMkLst>
        <pc:spChg chg="mod">
          <ac:chgData name="Song Seokil" userId="55e21934b449b532" providerId="LiveId" clId="{B6DD18DE-5EC3-4D35-84A4-3203B5E20D2A}" dt="2022-04-10T23:49:16.087" v="4" actId="404"/>
          <ac:spMkLst>
            <pc:docMk/>
            <pc:sldMk cId="0" sldId="296"/>
            <ac:spMk id="10245" creationId="{00000000-0000-0000-0000-000000000000}"/>
          </ac:spMkLst>
        </pc:spChg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297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298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299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00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01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02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03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04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05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06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07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2470415538" sldId="308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09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10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11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12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13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14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15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16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17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18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19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20"/>
        </pc:sldMkLst>
      </pc:sldChg>
    </pc:docChg>
  </pc:docChgLst>
  <pc:docChgLst>
    <pc:chgData name="Song Seokil" userId="55e21934b449b532" providerId="LiveId" clId="{C210A8DE-AD0A-4CC8-AE8D-B8BE188A20B9}"/>
    <pc:docChg chg="undo custSel addSld delSld modSld">
      <pc:chgData name="Song Seokil" userId="55e21934b449b532" providerId="LiveId" clId="{C210A8DE-AD0A-4CC8-AE8D-B8BE188A20B9}" dt="2021-03-09T05:20:58.300" v="899" actId="47"/>
      <pc:docMkLst>
        <pc:docMk/>
      </pc:docMkLst>
      <pc:sldChg chg="modSp mod">
        <pc:chgData name="Song Seokil" userId="55e21934b449b532" providerId="LiveId" clId="{C210A8DE-AD0A-4CC8-AE8D-B8BE188A20B9}" dt="2021-03-07T13:24:06.882" v="33" actId="20577"/>
        <pc:sldMkLst>
          <pc:docMk/>
          <pc:sldMk cId="1202290180" sldId="256"/>
        </pc:sldMkLst>
        <pc:spChg chg="mod">
          <ac:chgData name="Song Seokil" userId="55e21934b449b532" providerId="LiveId" clId="{C210A8DE-AD0A-4CC8-AE8D-B8BE188A20B9}" dt="2021-03-07T13:24:06.882" v="33" actId="20577"/>
          <ac:spMkLst>
            <pc:docMk/>
            <pc:sldMk cId="1202290180" sldId="256"/>
            <ac:spMk id="2" creationId="{00000000-0000-0000-0000-000000000000}"/>
          </ac:spMkLst>
        </pc:spChg>
      </pc:sldChg>
      <pc:sldChg chg="del">
        <pc:chgData name="Song Seokil" userId="55e21934b449b532" providerId="LiveId" clId="{C210A8DE-AD0A-4CC8-AE8D-B8BE188A20B9}" dt="2021-03-09T05:20:58.300" v="899" actId="47"/>
        <pc:sldMkLst>
          <pc:docMk/>
          <pc:sldMk cId="1709821476" sldId="257"/>
        </pc:sldMkLst>
        <pc:spChg chg="mod">
          <ac:chgData name="Song Seokil" userId="55e21934b449b532" providerId="LiveId" clId="{C210A8DE-AD0A-4CC8-AE8D-B8BE188A20B9}" dt="2021-03-07T13:25:07.229" v="43" actId="27636"/>
          <ac:spMkLst>
            <pc:docMk/>
            <pc:sldMk cId="1709821476" sldId="257"/>
            <ac:spMk id="2" creationId="{10CE1CD0-4BE1-4A9F-BBD6-BE9446363F62}"/>
          </ac:spMkLst>
        </pc:spChg>
        <pc:spChg chg="mod">
          <ac:chgData name="Song Seokil" userId="55e21934b449b532" providerId="LiveId" clId="{C210A8DE-AD0A-4CC8-AE8D-B8BE188A20B9}" dt="2021-03-08T05:58:28.864" v="898" actId="20577"/>
          <ac:spMkLst>
            <pc:docMk/>
            <pc:sldMk cId="1709821476" sldId="257"/>
            <ac:spMk id="3" creationId="{E1952A78-BA81-4E5A-B9BC-5086C7D5D7BA}"/>
          </ac:spMkLst>
        </pc:spChg>
      </pc:sldChg>
      <pc:sldChg chg="modSp new mod">
        <pc:chgData name="Song Seokil" userId="55e21934b449b532" providerId="LiveId" clId="{C210A8DE-AD0A-4CC8-AE8D-B8BE188A20B9}" dt="2021-03-08T05:33:05.255" v="891" actId="20577"/>
        <pc:sldMkLst>
          <pc:docMk/>
          <pc:sldMk cId="1619763418" sldId="258"/>
        </pc:sldMkLst>
        <pc:spChg chg="mod">
          <ac:chgData name="Song Seokil" userId="55e21934b449b532" providerId="LiveId" clId="{C210A8DE-AD0A-4CC8-AE8D-B8BE188A20B9}" dt="2021-03-08T05:21:13.967" v="66"/>
          <ac:spMkLst>
            <pc:docMk/>
            <pc:sldMk cId="1619763418" sldId="258"/>
            <ac:spMk id="2" creationId="{7CDF7093-FF73-49D1-8638-7A5C46EC2483}"/>
          </ac:spMkLst>
        </pc:spChg>
        <pc:spChg chg="mod">
          <ac:chgData name="Song Seokil" userId="55e21934b449b532" providerId="LiveId" clId="{C210A8DE-AD0A-4CC8-AE8D-B8BE188A20B9}" dt="2021-03-08T05:33:05.255" v="891" actId="20577"/>
          <ac:spMkLst>
            <pc:docMk/>
            <pc:sldMk cId="1619763418" sldId="258"/>
            <ac:spMk id="3" creationId="{1CCDF096-C19D-40C5-8EEB-DF4DF1FC1435}"/>
          </ac:spMkLst>
        </pc:spChg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3062426974" sldId="259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67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68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69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70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72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73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74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75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76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77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78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79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80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81"/>
        </pc:sldMkLst>
      </pc:sldChg>
      <pc:sldChg chg="del">
        <pc:chgData name="Song Seokil" userId="55e21934b449b532" providerId="LiveId" clId="{C210A8DE-AD0A-4CC8-AE8D-B8BE188A20B9}" dt="2021-03-07T13:24:11.145" v="34" actId="47"/>
        <pc:sldMkLst>
          <pc:docMk/>
          <pc:sldMk cId="1833702508" sldId="282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1831924919" sldId="283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1995501464" sldId="284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3428718811" sldId="285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746351790" sldId="286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2637062858" sldId="287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1502614054" sldId="288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579543427" sldId="289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1083470297" sldId="290"/>
        </pc:sldMkLst>
      </pc:sldChg>
    </pc:docChg>
  </pc:docChgLst>
  <pc:docChgLst>
    <pc:chgData name="Song Seokil" userId="55e21934b449b532" providerId="LiveId" clId="{E5B83353-2649-4B33-9AC5-1A88B09B89E1}"/>
    <pc:docChg chg="custSel addSld delSld modSld">
      <pc:chgData name="Song Seokil" userId="55e21934b449b532" providerId="LiveId" clId="{E5B83353-2649-4B33-9AC5-1A88B09B89E1}" dt="2022-03-17T03:02:31.500" v="48" actId="1076"/>
      <pc:docMkLst>
        <pc:docMk/>
      </pc:docMkLst>
      <pc:sldChg chg="addSp delSp modSp mod">
        <pc:chgData name="Song Seokil" userId="55e21934b449b532" providerId="LiveId" clId="{E5B83353-2649-4B33-9AC5-1A88B09B89E1}" dt="2022-03-17T02:56:52.446" v="24"/>
        <pc:sldMkLst>
          <pc:docMk/>
          <pc:sldMk cId="1202290180" sldId="256"/>
        </pc:sldMkLst>
        <pc:spChg chg="mod">
          <ac:chgData name="Song Seokil" userId="55e21934b449b532" providerId="LiveId" clId="{E5B83353-2649-4B33-9AC5-1A88B09B89E1}" dt="2022-03-17T02:56:52.446" v="24"/>
          <ac:spMkLst>
            <pc:docMk/>
            <pc:sldMk cId="1202290180" sldId="256"/>
            <ac:spMk id="2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1202290180" sldId="256"/>
            <ac:spMk id="3" creationId="{00000000-0000-0000-0000-000000000000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1202290180" sldId="256"/>
            <ac:spMk id="4" creationId="{6B28265B-231E-452E-807D-BF52E0D94B8A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1202290180" sldId="256"/>
            <ac:spMk id="5" creationId="{743FE682-9BC6-4D3D-9F2B-7DEC77EF093E}"/>
          </ac:spMkLst>
        </pc:spChg>
      </pc:sldChg>
      <pc:sldChg chg="addSp delSp modSp add mod">
        <pc:chgData name="Song Seokil" userId="55e21934b449b532" providerId="LiveId" clId="{E5B83353-2649-4B33-9AC5-1A88B09B89E1}" dt="2022-03-17T02:56:52.446" v="24"/>
        <pc:sldMkLst>
          <pc:docMk/>
          <pc:sldMk cId="0" sldId="258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58"/>
            <ac:spMk id="2" creationId="{E632461A-32AD-4387-8BE2-A0249D5BD6B8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58"/>
            <ac:spMk id="3" creationId="{28AF0023-2139-496A-A5BE-8F6F37FE7B72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58"/>
            <ac:spMk id="4" creationId="{D51C95F4-4E22-45BE-9DD1-F65765300D75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58"/>
            <ac:spMk id="5" creationId="{7B4DAFEF-AE44-4835-B1D4-1F55D945FAA0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58"/>
            <ac:spMk id="6" creationId="{2AC849DD-32E0-4707-91D4-FCA667EEF4CA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58"/>
            <ac:spMk id="3074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58"/>
            <ac:spMk id="3075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58"/>
            <ac:spMk id="3076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58"/>
            <ac:spMk id="3077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58"/>
            <ac:spMk id="3078" creationId="{00000000-0000-0000-0000-000000000000}"/>
          </ac:spMkLst>
        </pc:spChg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1619763418" sldId="258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3062426974" sldId="259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2308131256" sldId="260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2184688772" sldId="261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62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63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64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65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66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67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68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69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70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71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72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73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74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75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76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77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78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79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80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81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82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83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84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85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86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87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88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89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90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91"/>
        </pc:sldMkLst>
      </pc:sldChg>
      <pc:sldChg chg="addSp delSp modSp add del mod">
        <pc:chgData name="Song Seokil" userId="55e21934b449b532" providerId="LiveId" clId="{E5B83353-2649-4B33-9AC5-1A88B09B89E1}" dt="2022-03-17T02:56:52.622" v="25" actId="27636"/>
        <pc:sldMkLst>
          <pc:docMk/>
          <pc:sldMk cId="3689378304" sldId="292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3689378304" sldId="292"/>
            <ac:spMk id="2" creationId="{31890680-9A18-4F2E-A703-D988DB0729A3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3689378304" sldId="292"/>
            <ac:spMk id="3" creationId="{75FD206B-2B3E-4A0C-AD9F-2A93033CBD1E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3689378304" sldId="292"/>
            <ac:spMk id="4" creationId="{4F9A34B5-8380-4FD8-BB47-7C1A99A7AC9C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3689378304" sldId="292"/>
            <ac:spMk id="5" creationId="{5E1C73FE-771C-4413-8DC2-9BB5FB5DE07F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3689378304" sldId="292"/>
            <ac:spMk id="6" creationId="{BA2EF667-818B-4FBA-BF92-AB37F8817856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3689378304" sldId="292"/>
            <ac:spMk id="5122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622" v="25" actId="27636"/>
          <ac:spMkLst>
            <pc:docMk/>
            <pc:sldMk cId="3689378304" sldId="292"/>
            <ac:spMk id="5123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3689378304" sldId="292"/>
            <ac:spMk id="5137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3689378304" sldId="292"/>
            <ac:spMk id="5138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3689378304" sldId="292"/>
            <ac:spMk id="5139" creationId="{00000000-0000-0000-0000-000000000000}"/>
          </ac:spMkLst>
        </pc:spChg>
      </pc:sldChg>
      <pc:sldChg chg="addSp delSp modSp add del mod">
        <pc:chgData name="Song Seokil" userId="55e21934b449b532" providerId="LiveId" clId="{E5B83353-2649-4B33-9AC5-1A88B09B89E1}" dt="2022-03-17T02:56:52.446" v="24"/>
        <pc:sldMkLst>
          <pc:docMk/>
          <pc:sldMk cId="0" sldId="293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3"/>
            <ac:spMk id="2" creationId="{4B2492D6-BA18-4243-A595-61FF1AAD252A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3"/>
            <ac:spMk id="3" creationId="{3C77D44A-E075-48F2-BF3F-785BC920BE50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3"/>
            <ac:spMk id="4" creationId="{730F758D-F08D-49FB-AFD6-937F4ED298D5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3"/>
            <ac:spMk id="5" creationId="{354594E7-4194-4E72-BCEA-D58A99DC6DDB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3"/>
            <ac:spMk id="6" creationId="{E03D13E2-4A27-4EE3-B2E5-D29C0833D397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3"/>
            <ac:spMk id="6148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3"/>
            <ac:spMk id="6149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4:12.248" v="17" actId="313"/>
          <ac:spMkLst>
            <pc:docMk/>
            <pc:sldMk cId="0" sldId="293"/>
            <ac:spMk id="6150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3"/>
            <ac:spMk id="6159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3"/>
            <ac:spMk id="6160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3"/>
            <ac:spMk id="6161" creationId="{00000000-0000-0000-0000-000000000000}"/>
          </ac:spMkLst>
        </pc:spChg>
      </pc:sldChg>
      <pc:sldChg chg="addSp delSp modSp add del mod">
        <pc:chgData name="Song Seokil" userId="55e21934b449b532" providerId="LiveId" clId="{E5B83353-2649-4B33-9AC5-1A88B09B89E1}" dt="2022-03-17T02:56:52.446" v="24"/>
        <pc:sldMkLst>
          <pc:docMk/>
          <pc:sldMk cId="0" sldId="294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4"/>
            <ac:spMk id="2" creationId="{7A32CCA7-D11B-442D-BE81-210A5AA81DD5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4"/>
            <ac:spMk id="3" creationId="{F337CC60-3047-48D3-8C3D-8A6757EA2DD4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4"/>
            <ac:spMk id="4" creationId="{D6E24F29-D9A6-45A2-9F54-2D6BC21700BE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4"/>
            <ac:spMk id="5" creationId="{6F709C7F-0861-4DEA-A2F1-82EE980C1A91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4"/>
            <ac:spMk id="6" creationId="{C13CF650-D36A-4E85-8028-3E9228E3440E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4"/>
            <ac:spMk id="7170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4"/>
            <ac:spMk id="7171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4:19.615" v="19" actId="313"/>
          <ac:spMkLst>
            <pc:docMk/>
            <pc:sldMk cId="0" sldId="294"/>
            <ac:spMk id="7204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4"/>
            <ac:spMk id="7206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4"/>
            <ac:spMk id="7207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4"/>
            <ac:spMk id="7208" creationId="{00000000-0000-0000-0000-000000000000}"/>
          </ac:spMkLst>
        </pc:spChg>
        <pc:graphicFrameChg chg="modGraphic">
          <ac:chgData name="Song Seokil" userId="55e21934b449b532" providerId="LiveId" clId="{E5B83353-2649-4B33-9AC5-1A88B09B89E1}" dt="2022-03-17T02:54:17.934" v="18" actId="313"/>
          <ac:graphicFrameMkLst>
            <pc:docMk/>
            <pc:sldMk cId="0" sldId="294"/>
            <ac:graphicFrameMk id="26629" creationId="{00000000-0000-0000-0000-000000000000}"/>
          </ac:graphicFrameMkLst>
        </pc:graphicFrameChg>
      </pc:sldChg>
      <pc:sldChg chg="addSp delSp modSp add del mod">
        <pc:chgData name="Song Seokil" userId="55e21934b449b532" providerId="LiveId" clId="{E5B83353-2649-4B33-9AC5-1A88B09B89E1}" dt="2022-03-17T02:57:47.532" v="44" actId="6549"/>
        <pc:sldMkLst>
          <pc:docMk/>
          <pc:sldMk cId="0" sldId="295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5"/>
            <ac:spMk id="2" creationId="{E402D4CA-D0F7-4BC2-A6D0-5524B8C469F0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5"/>
            <ac:spMk id="3" creationId="{5396693F-7928-4CC7-B430-0D9CB0D46B2C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5"/>
            <ac:spMk id="8194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7:47.532" v="44" actId="6549"/>
          <ac:spMkLst>
            <pc:docMk/>
            <pc:sldMk cId="0" sldId="295"/>
            <ac:spMk id="8195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4:21.354" v="20" actId="313"/>
          <ac:spMkLst>
            <pc:docMk/>
            <pc:sldMk cId="0" sldId="295"/>
            <ac:spMk id="8196" creationId="{00000000-0000-0000-0000-000000000000}"/>
          </ac:spMkLst>
        </pc:spChg>
      </pc:sldChg>
      <pc:sldChg chg="addSp delSp modSp add del">
        <pc:chgData name="Song Seokil" userId="55e21934b449b532" providerId="LiveId" clId="{E5B83353-2649-4B33-9AC5-1A88B09B89E1}" dt="2022-03-17T02:56:52.446" v="24"/>
        <pc:sldMkLst>
          <pc:docMk/>
          <pc:sldMk cId="0" sldId="296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6"/>
            <ac:spMk id="2" creationId="{46D3E6D7-B95C-4036-8E01-265ED4BA1053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6"/>
            <ac:spMk id="3" creationId="{D2451AEC-BEDA-43D9-9D1E-52B2C61AB0FC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6"/>
            <ac:spMk id="9218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6"/>
            <ac:spMk id="9219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3:02:31.500" v="48" actId="1076"/>
        <pc:sldMkLst>
          <pc:docMk/>
          <pc:sldMk cId="0" sldId="297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7"/>
            <ac:spMk id="2" creationId="{7FA014DB-FDBC-439B-9118-4FD428057736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7"/>
            <ac:spMk id="3" creationId="{B537B254-285E-4DC6-87F6-C419C5BD76E5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7"/>
            <ac:spMk id="10242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7"/>
            <ac:spMk id="10243" creationId="{00000000-0000-0000-0000-000000000000}"/>
          </ac:spMkLst>
        </pc:spChg>
        <pc:spChg chg="mod">
          <ac:chgData name="Song Seokil" userId="55e21934b449b532" providerId="LiveId" clId="{E5B83353-2649-4B33-9AC5-1A88B09B89E1}" dt="2022-03-17T03:02:31.500" v="48" actId="1076"/>
          <ac:spMkLst>
            <pc:docMk/>
            <pc:sldMk cId="0" sldId="297"/>
            <ac:spMk id="10244" creationId="{00000000-0000-0000-0000-000000000000}"/>
          </ac:spMkLst>
        </pc:spChg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2842926667" sldId="297"/>
        </pc:sldMkLst>
      </pc:sldChg>
      <pc:sldChg chg="addSp delSp modSp add mod">
        <pc:chgData name="Song Seokil" userId="55e21934b449b532" providerId="LiveId" clId="{E5B83353-2649-4B33-9AC5-1A88B09B89E1}" dt="2022-03-17T02:56:52.446" v="24"/>
        <pc:sldMkLst>
          <pc:docMk/>
          <pc:sldMk cId="0" sldId="312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2"/>
            <ac:spMk id="2" creationId="{40113541-A581-4058-818D-BCA253370588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2"/>
            <ac:spMk id="3" creationId="{BF9D76FB-BEF8-4E4A-8957-CDAB9D6A6245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2"/>
            <ac:spMk id="4" creationId="{1B2BFE1B-6858-4DB0-80BC-D9311D3FDF8D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2"/>
            <ac:spMk id="5" creationId="{80070680-FB7F-46D1-8822-67099DD6F078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2"/>
            <ac:spMk id="6" creationId="{BA0089A7-9481-4C77-A030-8E8423BCCB69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2"/>
            <ac:spMk id="4098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2"/>
            <ac:spMk id="4099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2"/>
            <ac:spMk id="4100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2"/>
            <ac:spMk id="4101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2"/>
            <ac:spMk id="4102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13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3"/>
            <ac:spMk id="2" creationId="{6A9F774F-0F7A-4E1E-ADB7-83AC87EF093D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3"/>
            <ac:spMk id="3" creationId="{2CB1EC72-65CC-4CF3-BB5D-E433C7783404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3"/>
            <ac:spMk id="4" creationId="{DCBB4A38-DF45-464B-9F8D-DD380BA3050F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3"/>
            <ac:spMk id="5" creationId="{7735CBEE-CF1A-43D6-8696-3742190B6A9E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3"/>
            <ac:spMk id="6" creationId="{A4CE0E70-DE14-4138-B654-126F0C6DD90B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3"/>
            <ac:spMk id="11269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3"/>
            <ac:spMk id="11270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3"/>
            <ac:spMk id="11271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3"/>
            <ac:spMk id="11272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3"/>
            <ac:spMk id="11273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14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4"/>
            <ac:spMk id="2" creationId="{7F0B0583-7D3B-49D6-8CD6-629148353B5D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4"/>
            <ac:spMk id="3" creationId="{2C416B7F-118E-46BF-BAEB-2BA6278E2C10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4"/>
            <ac:spMk id="4" creationId="{52560ABB-F6CC-4C6F-BBFB-1BA886A607FC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4"/>
            <ac:spMk id="5" creationId="{55DAA7F0-85C1-410D-B85D-EBDD75C8381A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4"/>
            <ac:spMk id="6" creationId="{56CF6070-44A8-4C42-A715-573BB7C85656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4"/>
            <ac:spMk id="12290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4"/>
            <ac:spMk id="12291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4"/>
            <ac:spMk id="12292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4"/>
            <ac:spMk id="12293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4"/>
            <ac:spMk id="12294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16"/>
        </pc:sldMkLst>
        <pc:spChg chg="add del mod">
          <ac:chgData name="Song Seokil" userId="55e21934b449b532" providerId="LiveId" clId="{E5B83353-2649-4B33-9AC5-1A88B09B89E1}" dt="2022-03-17T02:56:46.567" v="23"/>
          <ac:spMkLst>
            <pc:docMk/>
            <pc:sldMk cId="0" sldId="316"/>
            <ac:spMk id="2" creationId="{C2A20705-777F-47C5-AE07-06AB36BF2D6D}"/>
          </ac:spMkLst>
        </pc:spChg>
        <pc:spChg chg="add del mod">
          <ac:chgData name="Song Seokil" userId="55e21934b449b532" providerId="LiveId" clId="{E5B83353-2649-4B33-9AC5-1A88B09B89E1}" dt="2022-03-17T02:56:46.567" v="23"/>
          <ac:spMkLst>
            <pc:docMk/>
            <pc:sldMk cId="0" sldId="316"/>
            <ac:spMk id="3" creationId="{8793A339-C3D8-4170-9F08-934323508F09}"/>
          </ac:spMkLst>
        </pc:spChg>
        <pc:spChg chg="add del mod">
          <ac:chgData name="Song Seokil" userId="55e21934b449b532" providerId="LiveId" clId="{E5B83353-2649-4B33-9AC5-1A88B09B89E1}" dt="2022-03-17T02:56:46.567" v="23"/>
          <ac:spMkLst>
            <pc:docMk/>
            <pc:sldMk cId="0" sldId="316"/>
            <ac:spMk id="4" creationId="{2DF7FDA1-817B-4112-8495-EAEFE767651E}"/>
          </ac:spMkLst>
        </pc:spChg>
        <pc:spChg chg="add del mod">
          <ac:chgData name="Song Seokil" userId="55e21934b449b532" providerId="LiveId" clId="{E5B83353-2649-4B33-9AC5-1A88B09B89E1}" dt="2022-03-17T02:56:46.567" v="23"/>
          <ac:spMkLst>
            <pc:docMk/>
            <pc:sldMk cId="0" sldId="316"/>
            <ac:spMk id="5" creationId="{0C867532-AA0D-4ABC-B424-2FA80865EC48}"/>
          </ac:spMkLst>
        </pc:spChg>
        <pc:spChg chg="add del mod">
          <ac:chgData name="Song Seokil" userId="55e21934b449b532" providerId="LiveId" clId="{E5B83353-2649-4B33-9AC5-1A88B09B89E1}" dt="2022-03-17T02:56:46.567" v="23"/>
          <ac:spMkLst>
            <pc:docMk/>
            <pc:sldMk cId="0" sldId="316"/>
            <ac:spMk id="6" creationId="{6D57D7CA-75B0-4B4D-9584-E937356D2FAA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6"/>
            <ac:spMk id="8" creationId="{F9610218-D175-4C8F-968F-E6815D3EE8AB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6"/>
            <ac:spMk id="9" creationId="{08F79599-C1E9-496E-9370-B653A68D0F93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6"/>
            <ac:spMk id="10" creationId="{8BB02C91-091F-4025-AA13-FAF05F38F43D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6"/>
            <ac:spMk id="11" creationId="{1EF3A91F-E627-4F69-BB90-8C977AC0C483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6"/>
            <ac:spMk id="12" creationId="{582F0215-2DAD-4108-8A1B-D507D1A18492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6"/>
            <ac:spMk id="14338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6"/>
            <ac:spMk id="14339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6"/>
            <ac:spMk id="14340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6"/>
            <ac:spMk id="14341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6"/>
            <ac:spMk id="14342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17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7"/>
            <ac:spMk id="2" creationId="{579F3F39-7018-410C-BE48-B4B707594E9E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7"/>
            <ac:spMk id="3" creationId="{A82EA6A9-5B68-4AB2-BA18-540DACA96124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7"/>
            <ac:spMk id="4" creationId="{862A1409-3EB0-4748-9CBB-0F5DC5933125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7"/>
            <ac:spMk id="5" creationId="{DAD8A240-D63F-441A-9B59-D2BC69F5D6B3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7"/>
            <ac:spMk id="6" creationId="{B72891FC-631F-4E43-8FD7-CF0563F99A7C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7"/>
            <ac:spMk id="15362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7"/>
            <ac:spMk id="15363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7"/>
            <ac:spMk id="15364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7"/>
            <ac:spMk id="15365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7"/>
            <ac:spMk id="15366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18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8"/>
            <ac:spMk id="2" creationId="{979256FA-D40F-4643-A609-8CE83A9189AB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8"/>
            <ac:spMk id="3" creationId="{9F0C2601-84C1-4691-BEE1-64CD94787711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8"/>
            <ac:spMk id="4" creationId="{2F3511DD-D094-45B7-A493-C81EE7AEFE7A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8"/>
            <ac:spMk id="5" creationId="{83862CD9-D312-420B-8058-CBE8FFD853B6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8"/>
            <ac:spMk id="6" creationId="{6F00D3CB-443A-459C-A117-B7AF04481324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8"/>
            <ac:spMk id="16386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8"/>
            <ac:spMk id="16387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8"/>
            <ac:spMk id="16388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8"/>
            <ac:spMk id="16389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8"/>
            <ac:spMk id="16390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19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9"/>
            <ac:spMk id="2" creationId="{035DDD67-AB9F-476F-BC60-00341B095B72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9"/>
            <ac:spMk id="3" creationId="{CC6D967C-2C32-4025-A571-43464F30EF36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9"/>
            <ac:spMk id="4" creationId="{54412935-94E7-483F-B1E7-DEAC76B5AA9C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9"/>
            <ac:spMk id="5" creationId="{6CCE5AE0-AB9E-4D19-BF16-D38B5BFEDC20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9"/>
            <ac:spMk id="6" creationId="{BB240F2F-26EE-4F88-93B3-B6548781DD18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9"/>
            <ac:spMk id="17410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9"/>
            <ac:spMk id="17411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9"/>
            <ac:spMk id="17412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9"/>
            <ac:spMk id="17413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9"/>
            <ac:spMk id="17414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20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0"/>
            <ac:spMk id="2" creationId="{5E876F3C-7AD3-423F-AD43-8D4F748A5E1A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0"/>
            <ac:spMk id="3" creationId="{81875900-316A-4173-B70D-8A22E8657FEB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0"/>
            <ac:spMk id="4" creationId="{B92142EB-8197-4EF3-9234-A71F2D873686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0"/>
            <ac:spMk id="5" creationId="{585D4B09-E837-4385-A66F-445A0A7B2F37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0"/>
            <ac:spMk id="6" creationId="{C6701ED5-06EC-4E52-94C8-4FDEB8AEBD99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0"/>
            <ac:spMk id="18434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0"/>
            <ac:spMk id="18435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0"/>
            <ac:spMk id="18436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0"/>
            <ac:spMk id="18437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0"/>
            <ac:spMk id="18438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21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1"/>
            <ac:spMk id="2" creationId="{377E4A85-01B5-48FF-BCC4-4E4899BBAD5E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1"/>
            <ac:spMk id="3" creationId="{CD856BA3-63D7-4521-954F-FE8C83C97104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1"/>
            <ac:spMk id="4" creationId="{3EA128B7-D217-4B92-A403-0232847D94CC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1"/>
            <ac:spMk id="5" creationId="{7D375434-20E2-404E-A550-E03BEBE7D295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1"/>
            <ac:spMk id="6" creationId="{07455D19-5EC4-418F-B649-10780C1693D3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1"/>
            <ac:spMk id="19458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1"/>
            <ac:spMk id="19459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1"/>
            <ac:spMk id="19460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1"/>
            <ac:spMk id="19461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1"/>
            <ac:spMk id="19462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22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2"/>
            <ac:spMk id="2" creationId="{74B444D2-50AD-422F-81D5-17DE6BC65ED8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2"/>
            <ac:spMk id="3" creationId="{2E8EC4B6-CCBF-4E9B-8CEB-E91B1FE31994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2"/>
            <ac:spMk id="4" creationId="{7248E2F2-2B52-4A07-A516-0C54508F8387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2"/>
            <ac:spMk id="5" creationId="{90E2DE0F-0D59-447B-80ED-20F33C5CE439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2"/>
            <ac:spMk id="6" creationId="{DD850380-1AF6-492D-858B-FDE9D8B83856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2"/>
            <ac:spMk id="20482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2"/>
            <ac:spMk id="20483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2"/>
            <ac:spMk id="20484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2"/>
            <ac:spMk id="20485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2"/>
            <ac:spMk id="20486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23"/>
        </pc:sldMkLst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3"/>
            <ac:spMk id="3" creationId="{00000000-0000-0000-0000-000000000000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3"/>
            <ac:spMk id="4" creationId="{2EB6833B-9069-4C18-874E-B1FEAA2AFC0F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3"/>
            <ac:spMk id="5" creationId="{AB32F92C-FA37-45E3-A874-C9506F1FCBE2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3"/>
            <ac:spMk id="6" creationId="{DE83ECD8-E0BD-43C0-B294-B54F689F3AEC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3"/>
            <ac:spMk id="7" creationId="{C071B265-1349-4675-A993-072181A56665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3"/>
            <ac:spMk id="8" creationId="{864C26DD-3435-433B-A54A-038DB0A1A2CE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3"/>
            <ac:spMk id="21506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3"/>
            <ac:spMk id="21508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3"/>
            <ac:spMk id="21509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3"/>
            <ac:spMk id="21510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24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4"/>
            <ac:spMk id="2" creationId="{01E134C9-CEBE-4C00-9D35-468D1D15377F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4"/>
            <ac:spMk id="3" creationId="{40B2E3B0-703A-43C7-8300-B5500EAF49CD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4"/>
            <ac:spMk id="4" creationId="{9E3C7DF6-AB5A-4B12-B2FC-BBECB525CA63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4"/>
            <ac:spMk id="5" creationId="{61DBA8A4-D27E-4049-8FA3-B18A5785F57A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4"/>
            <ac:spMk id="6" creationId="{FC576A7F-4FCC-4B52-B1F4-F3426013BE9C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4"/>
            <ac:spMk id="22530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4"/>
            <ac:spMk id="22531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4"/>
            <ac:spMk id="22532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4"/>
            <ac:spMk id="22533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4"/>
            <ac:spMk id="22534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25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5"/>
            <ac:spMk id="2" creationId="{A9A2B316-8FAA-44CC-90EC-87D2A0980F5B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5"/>
            <ac:spMk id="3" creationId="{E11A2D41-A921-4DE5-91E9-794ED4261AA1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5"/>
            <ac:spMk id="4" creationId="{75AA23AB-3521-4149-97C9-547A73829384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5"/>
            <ac:spMk id="5" creationId="{554E81A8-9204-4688-8DF5-49595642C8FD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5"/>
            <ac:spMk id="6" creationId="{97003A17-5118-4283-A32E-BDC664C4272A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5"/>
            <ac:spMk id="23554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5"/>
            <ac:spMk id="23555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5"/>
            <ac:spMk id="23556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5"/>
            <ac:spMk id="23557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5"/>
            <ac:spMk id="23558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26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6"/>
            <ac:spMk id="2" creationId="{EBDFA27D-F4AA-4BF7-877C-65E73AC44E89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6"/>
            <ac:spMk id="3" creationId="{68D7A0A3-5AF0-421E-9A3D-6A3FC1B7B435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6"/>
            <ac:spMk id="4" creationId="{3E643A73-6CFA-4DD6-AE4E-9558514AFB59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6"/>
            <ac:spMk id="5" creationId="{BF64B99D-6FE8-42F9-B290-783E0EC69EC7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6"/>
            <ac:spMk id="6" creationId="{76353FEC-E3A1-457C-AC31-5860B6B50398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6"/>
            <ac:spMk id="24578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6"/>
            <ac:spMk id="24579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6"/>
            <ac:spMk id="24580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6"/>
            <ac:spMk id="24581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6"/>
            <ac:spMk id="24582" creationId="{00000000-0000-0000-0000-000000000000}"/>
          </ac:spMkLst>
        </pc:spChg>
      </pc:sldChg>
      <pc:sldMasterChg chg="delSldLayout">
        <pc:chgData name="Song Seokil" userId="55e21934b449b532" providerId="LiveId" clId="{E5B83353-2649-4B33-9AC5-1A88B09B89E1}" dt="2022-03-17T02:52:21.160" v="4" actId="47"/>
        <pc:sldMasterMkLst>
          <pc:docMk/>
          <pc:sldMasterMk cId="1590002938" sldId="2147483660"/>
        </pc:sldMasterMkLst>
        <pc:sldLayoutChg chg="del">
          <pc:chgData name="Song Seokil" userId="55e21934b449b532" providerId="LiveId" clId="{E5B83353-2649-4B33-9AC5-1A88B09B89E1}" dt="2022-03-17T02:52:21.160" v="4" actId="47"/>
          <pc:sldLayoutMkLst>
            <pc:docMk/>
            <pc:sldMasterMk cId="1590002938" sldId="2147483660"/>
            <pc:sldLayoutMk cId="1000799930" sldId="2147483674"/>
          </pc:sldLayoutMkLst>
        </pc:sldLayoutChg>
      </pc:sldMasterChg>
    </pc:docChg>
  </pc:docChgLst>
  <pc:docChgLst>
    <pc:chgData name="Song Seokil" userId="55e21934b449b532" providerId="LiveId" clId="{6C0C47DD-77E8-48B0-95CA-8FEA54AF0F36}"/>
    <pc:docChg chg="modSld">
      <pc:chgData name="Song Seokil" userId="55e21934b449b532" providerId="LiveId" clId="{6C0C47DD-77E8-48B0-95CA-8FEA54AF0F36}" dt="2021-03-04T04:30:43.097" v="23" actId="20577"/>
      <pc:docMkLst>
        <pc:docMk/>
      </pc:docMkLst>
      <pc:sldChg chg="modSp mod">
        <pc:chgData name="Song Seokil" userId="55e21934b449b532" providerId="LiveId" clId="{6C0C47DD-77E8-48B0-95CA-8FEA54AF0F36}" dt="2021-03-04T04:30:43.097" v="23" actId="20577"/>
        <pc:sldMkLst>
          <pc:docMk/>
          <pc:sldMk cId="2576027750" sldId="257"/>
        </pc:sldMkLst>
        <pc:spChg chg="mod">
          <ac:chgData name="Song Seokil" userId="55e21934b449b532" providerId="LiveId" clId="{6C0C47DD-77E8-48B0-95CA-8FEA54AF0F36}" dt="2021-03-04T04:30:43.097" v="23" actId="20577"/>
          <ac:spMkLst>
            <pc:docMk/>
            <pc:sldMk cId="2576027750" sldId="257"/>
            <ac:spMk id="3" creationId="{00000000-0000-0000-0000-000000000000}"/>
          </ac:spMkLst>
        </pc:spChg>
      </pc:sldChg>
    </pc:docChg>
  </pc:docChgLst>
  <pc:docChgLst>
    <pc:chgData name="Song Seokil" userId="55e21934b449b532" providerId="LiveId" clId="{A7767515-BC78-48CD-984A-129FE55DCFA2}"/>
    <pc:docChg chg="undo redo custSel addSld delSld modSld modMainMaster">
      <pc:chgData name="Song Seokil" userId="55e21934b449b532" providerId="LiveId" clId="{A7767515-BC78-48CD-984A-129FE55DCFA2}" dt="2021-03-07T13:21:13.723" v="1151" actId="47"/>
      <pc:docMkLst>
        <pc:docMk/>
      </pc:docMkLst>
      <pc:sldChg chg="addSp delSp modSp mod chgLayout">
        <pc:chgData name="Song Seokil" userId="55e21934b449b532" providerId="LiveId" clId="{A7767515-BC78-48CD-984A-129FE55DCFA2}" dt="2021-03-05T13:16:45.006" v="122" actId="20577"/>
        <pc:sldMkLst>
          <pc:docMk/>
          <pc:sldMk cId="1202290180" sldId="256"/>
        </pc:sldMkLst>
        <pc:spChg chg="mod ord">
          <ac:chgData name="Song Seokil" userId="55e21934b449b532" providerId="LiveId" clId="{A7767515-BC78-48CD-984A-129FE55DCFA2}" dt="2021-03-05T13:16:45.006" v="122" actId="20577"/>
          <ac:spMkLst>
            <pc:docMk/>
            <pc:sldMk cId="1202290180" sldId="256"/>
            <ac:spMk id="2" creationId="{00000000-0000-0000-0000-000000000000}"/>
          </ac:spMkLst>
        </pc:spChg>
        <pc:spChg chg="mod ord">
          <ac:chgData name="Song Seokil" userId="55e21934b449b532" providerId="LiveId" clId="{A7767515-BC78-48CD-984A-129FE55DCFA2}" dt="2021-03-05T13:16:38.711" v="120" actId="27636"/>
          <ac:spMkLst>
            <pc:docMk/>
            <pc:sldMk cId="1202290180" sldId="256"/>
            <ac:spMk id="3" creationId="{00000000-0000-0000-0000-000000000000}"/>
          </ac:spMkLst>
        </pc:spChg>
        <pc:spChg chg="add del mod">
          <ac:chgData name="Song Seokil" userId="55e21934b449b532" providerId="LiveId" clId="{A7767515-BC78-48CD-984A-129FE55DCFA2}" dt="2021-03-05T13:15:57.493" v="97" actId="6264"/>
          <ac:spMkLst>
            <pc:docMk/>
            <pc:sldMk cId="1202290180" sldId="256"/>
            <ac:spMk id="4" creationId="{87E24C04-56FF-4B25-98BF-4BA7E7987653}"/>
          </ac:spMkLst>
        </pc:spChg>
        <pc:spChg chg="add del mod">
          <ac:chgData name="Song Seokil" userId="55e21934b449b532" providerId="LiveId" clId="{A7767515-BC78-48CD-984A-129FE55DCFA2}" dt="2021-03-05T13:15:57.493" v="97" actId="6264"/>
          <ac:spMkLst>
            <pc:docMk/>
            <pc:sldMk cId="1202290180" sldId="256"/>
            <ac:spMk id="5" creationId="{51A8ACB1-8E4F-4AD5-9B85-8C4B186D11D3}"/>
          </ac:spMkLst>
        </pc:spChg>
      </pc:sldChg>
      <pc:sldChg chg="addSp delSp modSp add mod chgLayout">
        <pc:chgData name="Song Seokil" userId="55e21934b449b532" providerId="LiveId" clId="{A7767515-BC78-48CD-984A-129FE55DCFA2}" dt="2021-03-07T11:57:01.397" v="840" actId="6549"/>
        <pc:sldMkLst>
          <pc:docMk/>
          <pc:sldMk cId="1709821476" sldId="257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1709821476" sldId="257"/>
            <ac:spMk id="2" creationId="{1AFBCFEA-14AD-4160-B8D2-E987E4A303EB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1709821476" sldId="257"/>
            <ac:spMk id="3" creationId="{7696E03F-A9C3-4C45-A69D-0F18B4D2CD62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1709821476" sldId="257"/>
            <ac:spMk id="4" creationId="{D85DA1AD-EAFB-4E99-90C1-DCFAD55A5B0F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1709821476" sldId="257"/>
            <ac:spMk id="5" creationId="{FB4F1BDE-CDCC-426A-B6BC-51BD2C3F12F6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1709821476" sldId="257"/>
            <ac:spMk id="6" creationId="{2C241DDE-0C4A-4383-8578-1529E61440B3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1709821476" sldId="257"/>
            <ac:spMk id="3074" creationId="{07B4486A-4371-458B-8560-729350801BD4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1709821476" sldId="257"/>
            <ac:spMk id="3075" creationId="{8D790082-BC8D-4C33-87C0-379E3ED60F8E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1709821476" sldId="257"/>
            <ac:spMk id="3076" creationId="{53D31862-DBCC-45DE-8B38-8087E7F724CF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1709821476" sldId="257"/>
            <ac:spMk id="3077" creationId="{2792CAD4-DCD2-462C-82AE-609872AEA9FF}"/>
          </ac:spMkLst>
        </pc:spChg>
        <pc:spChg chg="mod ord">
          <ac:chgData name="Song Seokil" userId="55e21934b449b532" providerId="LiveId" clId="{A7767515-BC78-48CD-984A-129FE55DCFA2}" dt="2021-03-07T11:57:01.397" v="840" actId="6549"/>
          <ac:spMkLst>
            <pc:docMk/>
            <pc:sldMk cId="1709821476" sldId="257"/>
            <ac:spMk id="3078" creationId="{F808E474-E831-41C5-BF96-707438CACDED}"/>
          </ac:spMkLst>
        </pc:spChg>
      </pc:sldChg>
      <pc:sldChg chg="del">
        <pc:chgData name="Song Seokil" userId="55e21934b449b532" providerId="LiveId" clId="{A7767515-BC78-48CD-984A-129FE55DCFA2}" dt="2021-03-05T13:18:56.880" v="123" actId="47"/>
        <pc:sldMkLst>
          <pc:docMk/>
          <pc:sldMk cId="2576027750" sldId="257"/>
        </pc:sldMkLst>
      </pc:sldChg>
      <pc:sldChg chg="del">
        <pc:chgData name="Song Seokil" userId="55e21934b449b532" providerId="LiveId" clId="{A7767515-BC78-48CD-984A-129FE55DCFA2}" dt="2021-03-05T13:18:57.243" v="124" actId="47"/>
        <pc:sldMkLst>
          <pc:docMk/>
          <pc:sldMk cId="444436616" sldId="258"/>
        </pc:sldMkLst>
      </pc:sldChg>
      <pc:sldChg chg="addSp delSp modSp add mod chgLayout">
        <pc:chgData name="Song Seokil" userId="55e21934b449b532" providerId="LiveId" clId="{A7767515-BC78-48CD-984A-129FE55DCFA2}" dt="2021-03-07T11:59:04.750" v="854"/>
        <pc:sldMkLst>
          <pc:docMk/>
          <pc:sldMk cId="1619763418" sldId="258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1619763418" sldId="258"/>
            <ac:spMk id="2" creationId="{9025B152-B9C7-4948-8F4F-FA6208BB456B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1619763418" sldId="258"/>
            <ac:spMk id="3" creationId="{38A2B853-1D0D-4D1C-AC47-68B09858FDE2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1619763418" sldId="258"/>
            <ac:spMk id="4" creationId="{46568C28-F4CE-4DBA-BF37-B70DA441AA76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1619763418" sldId="258"/>
            <ac:spMk id="5" creationId="{8E915E4B-FB7A-4ACC-9191-4280C805F886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1619763418" sldId="258"/>
            <ac:spMk id="6" creationId="{52B2F5F6-C893-4AA8-9129-4E8712A4970D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1619763418" sldId="258"/>
            <ac:spMk id="4098" creationId="{6BD2884B-5C89-48FE-96B0-F1D72BE5EBDB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1619763418" sldId="258"/>
            <ac:spMk id="4099" creationId="{1014BB38-D2E8-45C7-AF73-24FCFFC00DD9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1619763418" sldId="258"/>
            <ac:spMk id="4100" creationId="{B7ED28C6-B25D-4034-96ED-9EC1F93573EC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1619763418" sldId="258"/>
            <ac:spMk id="4101" creationId="{A1180BDB-5892-4790-90A9-C56CBB8B794D}"/>
          </ac:spMkLst>
        </pc:spChg>
        <pc:spChg chg="mod ord">
          <ac:chgData name="Song Seokil" userId="55e21934b449b532" providerId="LiveId" clId="{A7767515-BC78-48CD-984A-129FE55DCFA2}" dt="2021-03-07T11:59:04.750" v="854"/>
          <ac:spMkLst>
            <pc:docMk/>
            <pc:sldMk cId="1619763418" sldId="258"/>
            <ac:spMk id="4102" creationId="{516E2EF8-70BA-42E2-8014-6C4D069E993E}"/>
          </ac:spMkLst>
        </pc:spChg>
      </pc:sldChg>
      <pc:sldChg chg="addSp delSp modSp add mod chgLayout">
        <pc:chgData name="Song Seokil" userId="55e21934b449b532" providerId="LiveId" clId="{A7767515-BC78-48CD-984A-129FE55DCFA2}" dt="2021-03-07T12:03:56.870" v="875" actId="1076"/>
        <pc:sldMkLst>
          <pc:docMk/>
          <pc:sldMk cId="3062426974" sldId="259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3062426974" sldId="259"/>
            <ac:spMk id="2" creationId="{1C2F6AC7-0D0B-4986-BFFC-A3139BB8333D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3062426974" sldId="259"/>
            <ac:spMk id="3" creationId="{6987D350-201C-4CF8-8D72-6FC882F55017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3062426974" sldId="259"/>
            <ac:spMk id="4" creationId="{C5736B92-B868-4681-8035-1AFDB3E6DB6F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3062426974" sldId="259"/>
            <ac:spMk id="5" creationId="{2A7C08F9-E72F-450C-849B-4D277E1D2C90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3062426974" sldId="259"/>
            <ac:spMk id="6" creationId="{8CC2B694-3069-4B66-A59F-2871693FA42B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3062426974" sldId="259"/>
            <ac:spMk id="5122" creationId="{B2848D48-8A7F-4181-9D98-8E11A03CD237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3062426974" sldId="259"/>
            <ac:spMk id="5123" creationId="{8AFCFFFE-4D7A-40AE-BE21-F0E5F11B3E86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3062426974" sldId="259"/>
            <ac:spMk id="5124" creationId="{2434BD70-9349-45A0-A570-7F408F84D601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3062426974" sldId="259"/>
            <ac:spMk id="5125" creationId="{95EBF6BA-82F4-4973-BC76-C47740FCF5E5}"/>
          </ac:spMkLst>
        </pc:spChg>
        <pc:spChg chg="mod ord">
          <ac:chgData name="Song Seokil" userId="55e21934b449b532" providerId="LiveId" clId="{A7767515-BC78-48CD-984A-129FE55DCFA2}" dt="2021-03-07T12:02:05.247" v="855" actId="20577"/>
          <ac:spMkLst>
            <pc:docMk/>
            <pc:sldMk cId="3062426974" sldId="259"/>
            <ac:spMk id="5126" creationId="{523E5B10-CF55-4B58-8794-38CA65F8D51F}"/>
          </ac:spMkLst>
        </pc:spChg>
        <pc:picChg chg="add del mod modCrop">
          <ac:chgData name="Song Seokil" userId="55e21934b449b532" providerId="LiveId" clId="{A7767515-BC78-48CD-984A-129FE55DCFA2}" dt="2021-03-07T12:03:39.373" v="869" actId="21"/>
          <ac:picMkLst>
            <pc:docMk/>
            <pc:sldMk cId="3062426974" sldId="259"/>
            <ac:picMk id="3" creationId="{7801802B-F1F0-4F07-9AC1-F003572D0387}"/>
          </ac:picMkLst>
        </pc:picChg>
        <pc:picChg chg="add mod">
          <ac:chgData name="Song Seokil" userId="55e21934b449b532" providerId="LiveId" clId="{A7767515-BC78-48CD-984A-129FE55DCFA2}" dt="2021-03-07T12:03:56.870" v="875" actId="1076"/>
          <ac:picMkLst>
            <pc:docMk/>
            <pc:sldMk cId="3062426974" sldId="259"/>
            <ac:picMk id="4" creationId="{2F9E2A9E-CA60-46F9-BC50-7017284B3E76}"/>
          </ac:picMkLst>
        </pc:picChg>
        <pc:picChg chg="add del mod modCrop">
          <ac:chgData name="Song Seokil" userId="55e21934b449b532" providerId="LiveId" clId="{A7767515-BC78-48CD-984A-129FE55DCFA2}" dt="2021-03-07T12:03:39.373" v="869" actId="21"/>
          <ac:picMkLst>
            <pc:docMk/>
            <pc:sldMk cId="3062426974" sldId="259"/>
            <ac:picMk id="7" creationId="{F4D50544-40CF-47F7-87AB-6446CBA84528}"/>
          </ac:picMkLst>
        </pc:picChg>
      </pc:sldChg>
      <pc:sldChg chg="addSp delSp modSp add del mod chgLayout">
        <pc:chgData name="Song Seokil" userId="55e21934b449b532" providerId="LiveId" clId="{A7767515-BC78-48CD-984A-129FE55DCFA2}" dt="2021-03-05T13:21:30.271" v="168" actId="47"/>
        <pc:sldMkLst>
          <pc:docMk/>
          <pc:sldMk cId="0" sldId="266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6"/>
            <ac:spMk id="2" creationId="{05A99497-03A5-4BEA-A154-C88E2B96BCD8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6"/>
            <ac:spMk id="3" creationId="{199E9AF0-8A44-421A-B677-62C946018A6E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6"/>
            <ac:spMk id="6146" creationId="{5CE1AB47-154F-4B77-8908-EBCD6BC4E5AF}"/>
          </ac:spMkLst>
        </pc:spChg>
        <pc:spChg chg="mod ord">
          <ac:chgData name="Song Seokil" userId="55e21934b449b532" providerId="LiveId" clId="{A7767515-BC78-48CD-984A-129FE55DCFA2}" dt="2021-03-05T13:19:33.657" v="128" actId="27636"/>
          <ac:spMkLst>
            <pc:docMk/>
            <pc:sldMk cId="0" sldId="266"/>
            <ac:spMk id="6147" creationId="{3C1470D4-963C-4E26-A12E-A6582B120CE9}"/>
          </ac:spMkLst>
        </pc:spChg>
      </pc:sldChg>
      <pc:sldChg chg="addSp delSp modSp add mod chgLayout">
        <pc:chgData name="Song Seokil" userId="55e21934b449b532" providerId="LiveId" clId="{A7767515-BC78-48CD-984A-129FE55DCFA2}" dt="2021-03-07T12:20:47.387" v="1010" actId="20577"/>
        <pc:sldMkLst>
          <pc:docMk/>
          <pc:sldMk cId="0" sldId="267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7"/>
            <ac:spMk id="2" creationId="{5B538A3C-09BE-4620-B002-98579BDE1E24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7"/>
            <ac:spMk id="3" creationId="{D610445E-7777-41F5-A800-9C184A86AFA9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7"/>
            <ac:spMk id="4" creationId="{18657709-66E6-49D9-93C2-B7202CF1E749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7"/>
            <ac:spMk id="5" creationId="{9A849CF0-641F-4179-B22E-EEC6960E4333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7"/>
            <ac:spMk id="6" creationId="{C5A5FCB4-D17C-4089-B91C-09F76A7C8EB4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7"/>
            <ac:spMk id="7170" creationId="{6280BC9A-B94A-411D-BAEA-63CDA0588C18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7"/>
            <ac:spMk id="7171" creationId="{3A1F2EFA-3126-414F-82C5-EE8634CDB440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7"/>
            <ac:spMk id="7172" creationId="{DD7F3F36-3D34-4EF8-8BE8-CD0849B4F1FC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7"/>
            <ac:spMk id="7173" creationId="{7AB53A28-7D34-45F2-89B3-C386CB9023CB}"/>
          </ac:spMkLst>
        </pc:spChg>
        <pc:spChg chg="mod ord">
          <ac:chgData name="Song Seokil" userId="55e21934b449b532" providerId="LiveId" clId="{A7767515-BC78-48CD-984A-129FE55DCFA2}" dt="2021-03-07T12:20:47.387" v="1010" actId="20577"/>
          <ac:spMkLst>
            <pc:docMk/>
            <pc:sldMk cId="0" sldId="267"/>
            <ac:spMk id="7174" creationId="{2AEF1400-57FA-48C9-8987-93719E5B95BE}"/>
          </ac:spMkLst>
        </pc:spChg>
      </pc:sldChg>
      <pc:sldChg chg="addSp delSp modSp add mod chgLayout">
        <pc:chgData name="Song Seokil" userId="55e21934b449b532" providerId="LiveId" clId="{A7767515-BC78-48CD-984A-129FE55DCFA2}" dt="2021-03-05T13:40:52.224" v="172" actId="255"/>
        <pc:sldMkLst>
          <pc:docMk/>
          <pc:sldMk cId="0" sldId="268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8"/>
            <ac:spMk id="2" creationId="{311BF518-A5F4-455B-B4B9-5FCFFE060864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8"/>
            <ac:spMk id="3" creationId="{AF667897-EB2B-45DC-BF9A-258B170E9C43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8"/>
            <ac:spMk id="4" creationId="{9C05D021-FE81-469E-9EEA-EA0DF6547A99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8"/>
            <ac:spMk id="5" creationId="{62D2DF12-29C7-4D99-B998-F44069ADEA05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8"/>
            <ac:spMk id="6" creationId="{A0C02A15-0ED0-4E5E-836B-6555B14D6179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8"/>
            <ac:spMk id="13314" creationId="{F20367ED-B62E-4C91-93D5-850E2D7E566C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8"/>
            <ac:spMk id="13315" creationId="{6B36A477-BF99-48BA-9913-5263C0505BAA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8"/>
            <ac:spMk id="13316" creationId="{0DC7717E-D628-4C72-93AA-F84D42548F32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8"/>
            <ac:spMk id="13317" creationId="{EFFF0BA4-8C5B-4498-B8B5-4C8C6A8C123B}"/>
          </ac:spMkLst>
        </pc:spChg>
        <pc:spChg chg="mod ord">
          <ac:chgData name="Song Seokil" userId="55e21934b449b532" providerId="LiveId" clId="{A7767515-BC78-48CD-984A-129FE55DCFA2}" dt="2021-03-05T13:40:31.699" v="169" actId="15"/>
          <ac:spMkLst>
            <pc:docMk/>
            <pc:sldMk cId="0" sldId="268"/>
            <ac:spMk id="13318" creationId="{38D65C73-6794-4C87-9178-58D61B868349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19" creationId="{5AB6B9BD-BF23-4072-B0CE-E8AAF57C123D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20" creationId="{E56E8D4F-A2A8-406E-A252-E7F3453878A8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21" creationId="{C7D83191-73F5-4FAB-A1B8-746DF21ED48E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22" creationId="{0D425243-9BD2-453B-931E-D387102E8DB4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23" creationId="{E1CD95A2-BFC6-4168-B547-DEAA6E5264F5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24" creationId="{D1D64DA5-C8D2-453F-A385-944A39EA34FC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25" creationId="{47C7C034-F69B-4618-9559-6ABC66073DF0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26" creationId="{E645C126-9562-4694-84F7-F330C4CB977B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27" creationId="{8061182A-E82B-4BA8-BAEF-55C11F242842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28" creationId="{F8F5C3EA-4FC5-4E76-845E-12AB7ABC6C39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29" creationId="{D3D07A93-D44C-4AA9-9367-A36AFD4018B1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30" creationId="{279BB64B-B0BB-4D86-B787-9129390DB9CF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31" creationId="{7400992A-622F-4BC3-BB9A-8D69ED5FA1BD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32" creationId="{ABCCED0A-3497-452C-9CD0-B96C01C57DF3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33" creationId="{B33A3EF8-0BFB-4840-9F39-5521DED74474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34" creationId="{C9D06FB4-87EB-4F27-B4CF-25930F06F5E2}"/>
          </ac:spMkLst>
        </pc:spChg>
      </pc:sldChg>
      <pc:sldChg chg="addSp delSp modSp add mod chgLayout">
        <pc:chgData name="Song Seokil" userId="55e21934b449b532" providerId="LiveId" clId="{A7767515-BC78-48CD-984A-129FE55DCFA2}" dt="2021-03-07T10:06:31.807" v="277" actId="21"/>
        <pc:sldMkLst>
          <pc:docMk/>
          <pc:sldMk cId="0" sldId="269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9"/>
            <ac:spMk id="2" creationId="{D4B9CDD5-5C7F-4F3B-A688-28757A55A56E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9"/>
            <ac:spMk id="3" creationId="{99C01F19-4E12-4EA0-AAA3-0347ECD133D2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9"/>
            <ac:spMk id="4" creationId="{2443A5BD-B0CF-4A35-82CE-F8DD5CD1E706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9"/>
            <ac:spMk id="5" creationId="{2938321B-4872-4AD2-9FB4-EED3289D2B8E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9"/>
            <ac:spMk id="6" creationId="{D4759A5D-D5CE-4ECB-A8C6-1E39F475F44C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9"/>
            <ac:spMk id="14338" creationId="{388A8446-14D1-4A59-92DB-2D06F626C7FC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9"/>
            <ac:spMk id="14339" creationId="{1CFB3849-DD85-463B-B6ED-969BC8F327FC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9"/>
            <ac:spMk id="14340" creationId="{A4E7BED4-1841-49EB-ADEE-7D2A8275D41F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9"/>
            <ac:spMk id="14341" creationId="{E8381461-F60D-4C0C-8E6A-3CDA985C56CA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9"/>
            <ac:spMk id="14342" creationId="{435331FA-C64D-49DE-A9D9-3864D47A968A}"/>
          </ac:spMkLst>
        </pc:spChg>
        <pc:picChg chg="add del mod">
          <ac:chgData name="Song Seokil" userId="55e21934b449b532" providerId="LiveId" clId="{A7767515-BC78-48CD-984A-129FE55DCFA2}" dt="2021-03-07T10:06:31.807" v="277" actId="21"/>
          <ac:picMkLst>
            <pc:docMk/>
            <pc:sldMk cId="0" sldId="269"/>
            <ac:picMk id="8" creationId="{1539CB3F-7630-4F69-8558-137DE285C968}"/>
          </ac:picMkLst>
        </pc:picChg>
      </pc:sldChg>
      <pc:sldChg chg="addSp delSp modSp add mod chgLayout">
        <pc:chgData name="Song Seokil" userId="55e21934b449b532" providerId="LiveId" clId="{A7767515-BC78-48CD-984A-129FE55DCFA2}" dt="2021-03-07T10:10:00.986" v="348" actId="20577"/>
        <pc:sldMkLst>
          <pc:docMk/>
          <pc:sldMk cId="0" sldId="270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0"/>
            <ac:spMk id="2" creationId="{7EB0921A-E08B-44B9-8787-4C4EAEFB483D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0"/>
            <ac:spMk id="3" creationId="{1A19114F-5A92-4A24-ABAC-360739198E1D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0"/>
            <ac:spMk id="4" creationId="{54479F15-5B1F-4591-99B2-B5F50C3F4FBA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0"/>
            <ac:spMk id="5" creationId="{DFDED480-8ECE-40D2-8366-1E94E1EBDFC9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0"/>
            <ac:spMk id="6" creationId="{3869FAED-73D6-4B51-B647-0D80816C260F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0"/>
            <ac:spMk id="15362" creationId="{14D3522E-E862-4EEA-921B-20E92EB376EA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0"/>
            <ac:spMk id="15363" creationId="{FBB7B1CC-B126-48EF-9293-98C401C2414E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0"/>
            <ac:spMk id="15364" creationId="{6EB8B851-A79A-43E6-AC7A-718F7DF3CB31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0"/>
            <ac:spMk id="15365" creationId="{71D865DE-0C9F-45AF-A23E-541FA5D60613}"/>
          </ac:spMkLst>
        </pc:spChg>
        <pc:spChg chg="mod ord">
          <ac:chgData name="Song Seokil" userId="55e21934b449b532" providerId="LiveId" clId="{A7767515-BC78-48CD-984A-129FE55DCFA2}" dt="2021-03-07T10:10:00.986" v="348" actId="20577"/>
          <ac:spMkLst>
            <pc:docMk/>
            <pc:sldMk cId="0" sldId="270"/>
            <ac:spMk id="15366" creationId="{ABEB37D2-DA54-4E1C-82BF-C67D0F092FFE}"/>
          </ac:spMkLst>
        </pc:spChg>
        <pc:picChg chg="add del mod">
          <ac:chgData name="Song Seokil" userId="55e21934b449b532" providerId="LiveId" clId="{A7767515-BC78-48CD-984A-129FE55DCFA2}" dt="2021-03-07T10:08:33.204" v="288" actId="478"/>
          <ac:picMkLst>
            <pc:docMk/>
            <pc:sldMk cId="0" sldId="270"/>
            <ac:picMk id="8" creationId="{DCC1E4C6-757D-4BC7-AF31-41244CB76C5E}"/>
          </ac:picMkLst>
        </pc:picChg>
      </pc:sldChg>
      <pc:sldChg chg="addSp delSp modSp add del mod chgLayout">
        <pc:chgData name="Song Seokil" userId="55e21934b449b532" providerId="LiveId" clId="{A7767515-BC78-48CD-984A-129FE55DCFA2}" dt="2021-03-07T13:21:13.723" v="1151" actId="47"/>
        <pc:sldMkLst>
          <pc:docMk/>
          <pc:sldMk cId="0" sldId="271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1"/>
            <ac:spMk id="2" creationId="{44F63674-2DBB-4737-BA98-77F9FA437630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1"/>
            <ac:spMk id="3" creationId="{819F1BA6-81CF-4587-8198-5AE346E11D37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1"/>
            <ac:spMk id="4" creationId="{9434AA9C-A675-4CB3-964F-BF61B9A6055F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1"/>
            <ac:spMk id="5" creationId="{594B7328-8692-4965-9DF6-821CF7CF639A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1"/>
            <ac:spMk id="6" creationId="{2E6F5358-B5FA-4670-9F79-7C74BC72E087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1"/>
            <ac:spMk id="16386" creationId="{4ACE83D9-6139-4840-9907-ACD420A02B7D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1"/>
            <ac:spMk id="16387" creationId="{9929E951-E09A-4360-98C9-F0BD30BBE01D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1"/>
            <ac:spMk id="16388" creationId="{AC26B562-568E-4F0F-9B64-17DAC20C74E9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1"/>
            <ac:spMk id="16389" creationId="{504EEFB5-915C-4AD3-8FC8-3BFC4525A350}"/>
          </ac:spMkLst>
        </pc:spChg>
        <pc:spChg chg="mod ord">
          <ac:chgData name="Song Seokil" userId="55e21934b449b532" providerId="LiveId" clId="{A7767515-BC78-48CD-984A-129FE55DCFA2}" dt="2021-03-05T13:41:22.181" v="174" actId="12"/>
          <ac:spMkLst>
            <pc:docMk/>
            <pc:sldMk cId="0" sldId="271"/>
            <ac:spMk id="16390" creationId="{4FC12441-B197-4F8B-94AC-E6E37CA67CB2}"/>
          </ac:spMkLst>
        </pc:spChg>
      </pc:sldChg>
      <pc:sldChg chg="addSp delSp modSp add mod chgLayout">
        <pc:chgData name="Song Seokil" userId="55e21934b449b532" providerId="LiveId" clId="{A7767515-BC78-48CD-984A-129FE55DCFA2}" dt="2021-03-05T13:41:39.638" v="177" actId="14100"/>
        <pc:sldMkLst>
          <pc:docMk/>
          <pc:sldMk cId="0" sldId="272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2"/>
            <ac:spMk id="2" creationId="{A097D3BA-3D35-48D0-996A-E5F45FEB998E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2"/>
            <ac:spMk id="3" creationId="{A902625E-3BAD-40DA-9F88-EB1C242F11B5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2"/>
            <ac:spMk id="4" creationId="{64135703-F303-4AD2-8052-2EAEFA8C22FE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2"/>
            <ac:spMk id="5" creationId="{D7842465-73F8-4F9F-BA33-A4B564B11379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2"/>
            <ac:spMk id="6" creationId="{F45B26BA-F6AE-450B-9241-0B2321AF100C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2"/>
            <ac:spMk id="17410" creationId="{91862960-8B5F-4775-ADDE-A81A850FA088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2"/>
            <ac:spMk id="17411" creationId="{97FEEB12-ACC6-4BA0-AEE8-6D75488464FC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2"/>
            <ac:spMk id="17412" creationId="{3A9D912B-8741-435A-8695-39F25E6B951F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2"/>
            <ac:spMk id="17413" creationId="{77C4883C-5F84-4082-B55B-18214AE4E149}"/>
          </ac:spMkLst>
        </pc:spChg>
        <pc:spChg chg="mod ord">
          <ac:chgData name="Song Seokil" userId="55e21934b449b532" providerId="LiveId" clId="{A7767515-BC78-48CD-984A-129FE55DCFA2}" dt="2021-03-05T13:41:32.563" v="175" actId="20577"/>
          <ac:spMkLst>
            <pc:docMk/>
            <pc:sldMk cId="0" sldId="272"/>
            <ac:spMk id="17414" creationId="{8E8D34B1-FA31-48CB-8938-C2A4CAA78AE1}"/>
          </ac:spMkLst>
        </pc:spChg>
        <pc:picChg chg="mod">
          <ac:chgData name="Song Seokil" userId="55e21934b449b532" providerId="LiveId" clId="{A7767515-BC78-48CD-984A-129FE55DCFA2}" dt="2021-03-05T13:41:39.638" v="177" actId="14100"/>
          <ac:picMkLst>
            <pc:docMk/>
            <pc:sldMk cId="0" sldId="272"/>
            <ac:picMk id="17415" creationId="{3CB17407-A2C9-4634-B456-8BE795739FB1}"/>
          </ac:picMkLst>
        </pc:picChg>
      </pc:sldChg>
      <pc:sldChg chg="addSp delSp modSp add mod modClrScheme chgLayout">
        <pc:chgData name="Song Seokil" userId="55e21934b449b532" providerId="LiveId" clId="{A7767515-BC78-48CD-984A-129FE55DCFA2}" dt="2021-03-07T09:53:25.444" v="212" actId="1076"/>
        <pc:sldMkLst>
          <pc:docMk/>
          <pc:sldMk cId="0" sldId="273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3"/>
            <ac:spMk id="3" creationId="{9B019189-0387-40B8-B3AF-DA491F0EB6E2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3"/>
            <ac:spMk id="4" creationId="{BDBAF5ED-E4E5-4875-977F-B762E4B8926C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3"/>
            <ac:spMk id="5" creationId="{0B4A6A35-B97B-45FE-860D-7C9ED23E521A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3"/>
            <ac:spMk id="6" creationId="{FC2BA76C-CEBF-4894-AA2A-DD6ACAD6C480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3"/>
            <ac:spMk id="7" creationId="{8DF3CB79-F1A1-49D6-9D2E-4EAC8F659217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3"/>
            <ac:spMk id="18434" creationId="{AA387277-5B7F-45FE-9D91-1D7C8D865602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3"/>
            <ac:spMk id="18435" creationId="{6B2C85D9-EBF6-4A0D-9FDF-054F73949F2A}"/>
          </ac:spMkLst>
        </pc:spChg>
        <pc:spChg chg="mod ord">
          <ac:chgData name="Song Seokil" userId="55e21934b449b532" providerId="LiveId" clId="{A7767515-BC78-48CD-984A-129FE55DCFA2}" dt="2021-03-07T09:53:12.590" v="207" actId="700"/>
          <ac:spMkLst>
            <pc:docMk/>
            <pc:sldMk cId="0" sldId="273"/>
            <ac:spMk id="18436" creationId="{86944C1B-8249-4497-98BB-3CBD8A003B59}"/>
          </ac:spMkLst>
        </pc:spChg>
        <pc:spChg chg="mod ord">
          <ac:chgData name="Song Seokil" userId="55e21934b449b532" providerId="LiveId" clId="{A7767515-BC78-48CD-984A-129FE55DCFA2}" dt="2021-03-07T09:53:12.590" v="207" actId="700"/>
          <ac:spMkLst>
            <pc:docMk/>
            <pc:sldMk cId="0" sldId="273"/>
            <ac:spMk id="18437" creationId="{A3B96F80-5855-4E02-8BFD-03E1F7055E98}"/>
          </ac:spMkLst>
        </pc:spChg>
        <pc:spChg chg="del mod ord">
          <ac:chgData name="Song Seokil" userId="55e21934b449b532" providerId="LiveId" clId="{A7767515-BC78-48CD-984A-129FE55DCFA2}" dt="2021-03-07T09:53:15.360" v="208" actId="478"/>
          <ac:spMkLst>
            <pc:docMk/>
            <pc:sldMk cId="0" sldId="273"/>
            <ac:spMk id="18438" creationId="{87F42D07-A36C-49D9-9297-6FFD8E1C25B3}"/>
          </ac:spMkLst>
        </pc:spChg>
        <pc:grpChg chg="add mod">
          <ac:chgData name="Song Seokil" userId="55e21934b449b532" providerId="LiveId" clId="{A7767515-BC78-48CD-984A-129FE55DCFA2}" dt="2021-03-07T09:53:25.444" v="212" actId="1076"/>
          <ac:grpSpMkLst>
            <pc:docMk/>
            <pc:sldMk cId="0" sldId="273"/>
            <ac:grpSpMk id="12" creationId="{315D2BE0-3C8D-49D5-BDFD-A4EBB5491632}"/>
          </ac:grpSpMkLst>
        </pc:grpChg>
        <pc:graphicFrameChg chg="del">
          <ac:chgData name="Song Seokil" userId="55e21934b449b532" providerId="LiveId" clId="{A7767515-BC78-48CD-984A-129FE55DCFA2}" dt="2021-03-07T09:52:21.690" v="178" actId="478"/>
          <ac:graphicFrameMkLst>
            <pc:docMk/>
            <pc:sldMk cId="0" sldId="273"/>
            <ac:graphicFrameMk id="2" creationId="{D972C5B8-E95E-43FB-BFD7-1BB213D1D1C2}"/>
          </ac:graphicFrameMkLst>
        </pc:graphicFrameChg>
        <pc:picChg chg="add mod">
          <ac:chgData name="Song Seokil" userId="55e21934b449b532" providerId="LiveId" clId="{A7767515-BC78-48CD-984A-129FE55DCFA2}" dt="2021-03-07T09:53:21.737" v="210" actId="164"/>
          <ac:picMkLst>
            <pc:docMk/>
            <pc:sldMk cId="0" sldId="273"/>
            <ac:picMk id="9" creationId="{CF77A904-62C7-488A-B5F3-509E233C3B84}"/>
          </ac:picMkLst>
        </pc:picChg>
        <pc:picChg chg="add mod">
          <ac:chgData name="Song Seokil" userId="55e21934b449b532" providerId="LiveId" clId="{A7767515-BC78-48CD-984A-129FE55DCFA2}" dt="2021-03-07T09:53:21.737" v="210" actId="164"/>
          <ac:picMkLst>
            <pc:docMk/>
            <pc:sldMk cId="0" sldId="273"/>
            <ac:picMk id="11" creationId="{5375C8E4-9249-4796-8DFC-7650E7AB7D61}"/>
          </ac:picMkLst>
        </pc:picChg>
      </pc:sldChg>
      <pc:sldChg chg="addSp delSp modSp add mod chgLayout">
        <pc:chgData name="Song Seokil" userId="55e21934b449b532" providerId="LiveId" clId="{A7767515-BC78-48CD-984A-129FE55DCFA2}" dt="2021-03-07T10:12:08.497" v="497" actId="15"/>
        <pc:sldMkLst>
          <pc:docMk/>
          <pc:sldMk cId="0" sldId="274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4"/>
            <ac:spMk id="2" creationId="{B91D0020-3A2F-4BBB-A4D8-5CE5C4D29C04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4"/>
            <ac:spMk id="3" creationId="{454A4FB9-A5FB-4A2B-8B5A-D8D4624B5FD8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4"/>
            <ac:spMk id="4" creationId="{F14C2833-1B1D-418E-9CB1-1D9EACB759EE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4"/>
            <ac:spMk id="5" creationId="{796BF167-6C57-479A-A93F-86EDEF4F5524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4"/>
            <ac:spMk id="6" creationId="{FD77A760-98BC-4A02-A0AD-A7C50B5866E5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4"/>
            <ac:spMk id="19458" creationId="{B4DA23D9-5662-4512-A003-6922A68D27EA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4"/>
            <ac:spMk id="19459" creationId="{0C998F65-66C2-4610-9C9D-1A7C98E2C015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4"/>
            <ac:spMk id="19460" creationId="{2216A6E4-C172-41BD-AEF2-FA16514BA03F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4"/>
            <ac:spMk id="19461" creationId="{795DD197-843C-4839-952D-85F7DE89FC01}"/>
          </ac:spMkLst>
        </pc:spChg>
        <pc:spChg chg="mod ord">
          <ac:chgData name="Song Seokil" userId="55e21934b449b532" providerId="LiveId" clId="{A7767515-BC78-48CD-984A-129FE55DCFA2}" dt="2021-03-07T10:12:08.497" v="497" actId="15"/>
          <ac:spMkLst>
            <pc:docMk/>
            <pc:sldMk cId="0" sldId="274"/>
            <ac:spMk id="19462" creationId="{41AD1D1B-AC52-4912-A983-E4683AED0BAA}"/>
          </ac:spMkLst>
        </pc:spChg>
      </pc:sldChg>
      <pc:sldChg chg="addSp delSp modSp add mod chgLayout">
        <pc:chgData name="Song Seokil" userId="55e21934b449b532" providerId="LiveId" clId="{A7767515-BC78-48CD-984A-129FE55DCFA2}" dt="2021-03-07T10:12:37.122" v="507" actId="20577"/>
        <pc:sldMkLst>
          <pc:docMk/>
          <pc:sldMk cId="0" sldId="275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5"/>
            <ac:spMk id="2" creationId="{ACC4B7E3-D299-4FEE-9101-AF3927F18463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5"/>
            <ac:spMk id="3" creationId="{6353D3E6-3CC0-4A88-8FEE-5AE35178CF14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5"/>
            <ac:spMk id="4" creationId="{2027B282-4275-49AC-BF55-6533B65990E1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5"/>
            <ac:spMk id="5" creationId="{7212CF4E-73C7-4662-BDD5-9244CA8056AD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5"/>
            <ac:spMk id="6" creationId="{FD142C23-7791-4668-ACE7-C671E46407B8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5"/>
            <ac:spMk id="20482" creationId="{B03AABA9-50A8-40FA-B4CB-953F8D76C880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5"/>
            <ac:spMk id="20483" creationId="{BF3618E0-3B01-4351-8242-A9ADBB95AFC0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5"/>
            <ac:spMk id="20484" creationId="{366942A3-FA6F-4182-9346-A7F3ECAD91D3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5"/>
            <ac:spMk id="20485" creationId="{1FEC4E44-6336-4D0A-8D5E-041A094E04EA}"/>
          </ac:spMkLst>
        </pc:spChg>
        <pc:spChg chg="mod ord">
          <ac:chgData name="Song Seokil" userId="55e21934b449b532" providerId="LiveId" clId="{A7767515-BC78-48CD-984A-129FE55DCFA2}" dt="2021-03-07T10:12:37.122" v="507" actId="20577"/>
          <ac:spMkLst>
            <pc:docMk/>
            <pc:sldMk cId="0" sldId="275"/>
            <ac:spMk id="20486" creationId="{2889B367-04E9-4625-AD73-5BC5BA062C69}"/>
          </ac:spMkLst>
        </pc:spChg>
      </pc:sldChg>
      <pc:sldChg chg="addSp delSp modSp add mod chgLayout">
        <pc:chgData name="Song Seokil" userId="55e21934b449b532" providerId="LiveId" clId="{A7767515-BC78-48CD-984A-129FE55DCFA2}" dt="2021-03-07T10:15:26.455" v="508" actId="15"/>
        <pc:sldMkLst>
          <pc:docMk/>
          <pc:sldMk cId="0" sldId="276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6"/>
            <ac:spMk id="2" creationId="{37B7BD08-E2B0-480A-AC50-BB1F1D52C7E3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6"/>
            <ac:spMk id="3" creationId="{9FCA0E7C-9B39-4D5F-9C88-68DAFE1834A9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6"/>
            <ac:spMk id="4" creationId="{3B60E376-02BD-4943-BFEC-EAE4B72A8EBE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6"/>
            <ac:spMk id="5" creationId="{E4DE9B4B-F746-4062-BBCE-2F0D16B1E78E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6"/>
            <ac:spMk id="6" creationId="{DB41A249-DFC3-4DAA-897D-E91C09EDF30E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6"/>
            <ac:spMk id="21506" creationId="{0A81C8C1-501E-471B-9F7F-83FA41BE1303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6"/>
            <ac:spMk id="21507" creationId="{BC6FD04F-7C6D-49D2-9CF6-CBE4C3985DEB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6"/>
            <ac:spMk id="21508" creationId="{501ADAB4-5E68-4833-B0A1-C1302EB0B0DA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6"/>
            <ac:spMk id="21509" creationId="{3D055848-3019-422B-8B08-10ECE635A785}"/>
          </ac:spMkLst>
        </pc:spChg>
        <pc:spChg chg="mod ord">
          <ac:chgData name="Song Seokil" userId="55e21934b449b532" providerId="LiveId" clId="{A7767515-BC78-48CD-984A-129FE55DCFA2}" dt="2021-03-07T10:15:26.455" v="508" actId="15"/>
          <ac:spMkLst>
            <pc:docMk/>
            <pc:sldMk cId="0" sldId="276"/>
            <ac:spMk id="21510" creationId="{2C25C33D-111B-4207-9943-7EEE4F308960}"/>
          </ac:spMkLst>
        </pc:spChg>
      </pc:sldChg>
      <pc:sldChg chg="addSp delSp modSp add mod chgLayout">
        <pc:chgData name="Song Seokil" userId="55e21934b449b532" providerId="LiveId" clId="{A7767515-BC78-48CD-984A-129FE55DCFA2}" dt="2021-03-07T12:14:51.835" v="938" actId="1076"/>
        <pc:sldMkLst>
          <pc:docMk/>
          <pc:sldMk cId="0" sldId="277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7"/>
            <ac:spMk id="2" creationId="{4AF45C1E-DE28-4A26-9E05-9A28D9129757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7"/>
            <ac:spMk id="3" creationId="{54D8AD44-4BD3-41EB-B814-7AA4E1BC26A0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7"/>
            <ac:spMk id="4" creationId="{637E7F26-C44D-4F91-8287-2E843D7F9D9B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7"/>
            <ac:spMk id="12290" creationId="{B4E628F0-ED44-4D1A-8DA1-13244C312269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7"/>
            <ac:spMk id="12291" creationId="{DDAE86A5-EBBB-4BCC-B2E8-C603DF096773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7"/>
            <ac:spMk id="12292" creationId="{39917FA8-105D-4CD2-9E3E-2735458BE5B2}"/>
          </ac:spMkLst>
        </pc:spChg>
        <pc:picChg chg="mod">
          <ac:chgData name="Song Seokil" userId="55e21934b449b532" providerId="LiveId" clId="{A7767515-BC78-48CD-984A-129FE55DCFA2}" dt="2021-03-07T12:14:51.835" v="938" actId="1076"/>
          <ac:picMkLst>
            <pc:docMk/>
            <pc:sldMk cId="0" sldId="277"/>
            <ac:picMk id="12293" creationId="{C27B8C3F-5892-4544-9B7C-04E63405DC65}"/>
          </ac:picMkLst>
        </pc:picChg>
      </pc:sldChg>
      <pc:sldChg chg="addSp delSp modSp add mod chgLayout">
        <pc:chgData name="Song Seokil" userId="55e21934b449b532" providerId="LiveId" clId="{A7767515-BC78-48CD-984A-129FE55DCFA2}" dt="2021-03-07T12:29:03.651" v="1143" actId="6264"/>
        <pc:sldMkLst>
          <pc:docMk/>
          <pc:sldMk cId="0" sldId="278"/>
        </pc:sldMkLst>
        <pc:spChg chg="add del mod">
          <ac:chgData name="Song Seokil" userId="55e21934b449b532" providerId="LiveId" clId="{A7767515-BC78-48CD-984A-129FE55DCFA2}" dt="2021-03-07T12:29:03.651" v="1143" actId="6264"/>
          <ac:spMkLst>
            <pc:docMk/>
            <pc:sldMk cId="0" sldId="278"/>
            <ac:spMk id="2" creationId="{050B8D6D-317E-42EA-BB02-70C35B20CD6D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8"/>
            <ac:spMk id="2" creationId="{3595BDAE-EFED-4678-AE2E-2A6F351FB9FC}"/>
          </ac:spMkLst>
        </pc:spChg>
        <pc:spChg chg="add del mod">
          <ac:chgData name="Song Seokil" userId="55e21934b449b532" providerId="LiveId" clId="{A7767515-BC78-48CD-984A-129FE55DCFA2}" dt="2021-03-07T12:29:03.651" v="1143" actId="6264"/>
          <ac:spMkLst>
            <pc:docMk/>
            <pc:sldMk cId="0" sldId="278"/>
            <ac:spMk id="3" creationId="{7EEA0BD8-2A2A-4B20-9AC3-8D7E5A5B6EBB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8"/>
            <ac:spMk id="3" creationId="{8EF1F948-C9BA-480F-8D91-ECCEA2AED8D1}"/>
          </ac:spMkLst>
        </pc:spChg>
        <pc:spChg chg="add del mod">
          <ac:chgData name="Song Seokil" userId="55e21934b449b532" providerId="LiveId" clId="{A7767515-BC78-48CD-984A-129FE55DCFA2}" dt="2021-03-07T12:29:03.651" v="1143" actId="6264"/>
          <ac:spMkLst>
            <pc:docMk/>
            <pc:sldMk cId="0" sldId="278"/>
            <ac:spMk id="4" creationId="{6761D4D8-9300-456B-8F26-507195A600E8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8"/>
            <ac:spMk id="4" creationId="{BD8AED58-7ED8-4E7F-83E3-2CABD562626D}"/>
          </ac:spMkLst>
        </pc:spChg>
        <pc:spChg chg="mod ord">
          <ac:chgData name="Song Seokil" userId="55e21934b449b532" providerId="LiveId" clId="{A7767515-BC78-48CD-984A-129FE55DCFA2}" dt="2021-03-07T12:29:03.651" v="1143" actId="6264"/>
          <ac:spMkLst>
            <pc:docMk/>
            <pc:sldMk cId="0" sldId="278"/>
            <ac:spMk id="8194" creationId="{71FE74BA-C421-4CD0-B167-4F24C2137F09}"/>
          </ac:spMkLst>
        </pc:spChg>
        <pc:spChg chg="mod ord">
          <ac:chgData name="Song Seokil" userId="55e21934b449b532" providerId="LiveId" clId="{A7767515-BC78-48CD-984A-129FE55DCFA2}" dt="2021-03-07T12:29:03.651" v="1143" actId="6264"/>
          <ac:spMkLst>
            <pc:docMk/>
            <pc:sldMk cId="0" sldId="278"/>
            <ac:spMk id="8195" creationId="{5B2196EF-945B-4C3E-A52D-4E24EB3172F5}"/>
          </ac:spMkLst>
        </pc:spChg>
        <pc:spChg chg="mod ord">
          <ac:chgData name="Song Seokil" userId="55e21934b449b532" providerId="LiveId" clId="{A7767515-BC78-48CD-984A-129FE55DCFA2}" dt="2021-03-07T12:29:03.651" v="1143" actId="6264"/>
          <ac:spMkLst>
            <pc:docMk/>
            <pc:sldMk cId="0" sldId="278"/>
            <ac:spMk id="8196" creationId="{773F073A-6390-4069-BA72-DB39D6FED61B}"/>
          </ac:spMkLst>
        </pc:spChg>
      </pc:sldChg>
      <pc:sldChg chg="addSp delSp modSp add mod chgLayout">
        <pc:chgData name="Song Seokil" userId="55e21934b449b532" providerId="LiveId" clId="{A7767515-BC78-48CD-984A-129FE55DCFA2}" dt="2021-03-07T12:11:16.494" v="916" actId="20577"/>
        <pc:sldMkLst>
          <pc:docMk/>
          <pc:sldMk cId="0" sldId="279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9"/>
            <ac:spMk id="2" creationId="{6BD35E1F-2149-436A-9950-99C6B6B1310E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9"/>
            <ac:spMk id="3" creationId="{D2E1FB59-5C4F-4A42-BCB9-449852E27EA6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9"/>
            <ac:spMk id="4" creationId="{2F656631-8176-47DD-A991-1BA9CA00D04E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9"/>
            <ac:spMk id="9218" creationId="{7C4D02DE-B3A4-4A4C-927F-C04096683375}"/>
          </ac:spMkLst>
        </pc:spChg>
        <pc:spChg chg="mod ord">
          <ac:chgData name="Song Seokil" userId="55e21934b449b532" providerId="LiveId" clId="{A7767515-BC78-48CD-984A-129FE55DCFA2}" dt="2021-03-07T12:11:16.494" v="916" actId="20577"/>
          <ac:spMkLst>
            <pc:docMk/>
            <pc:sldMk cId="0" sldId="279"/>
            <ac:spMk id="9219" creationId="{66536589-86ED-433C-9F34-A91328E7BE0A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9"/>
            <ac:spMk id="9220" creationId="{324463B4-9FB9-4B93-B69D-55CF6591DE94}"/>
          </ac:spMkLst>
        </pc:spChg>
      </pc:sldChg>
      <pc:sldChg chg="addSp delSp modSp add mod chgLayout">
        <pc:chgData name="Song Seokil" userId="55e21934b449b532" providerId="LiveId" clId="{A7767515-BC78-48CD-984A-129FE55DCFA2}" dt="2021-03-07T12:17:13.340" v="962" actId="20577"/>
        <pc:sldMkLst>
          <pc:docMk/>
          <pc:sldMk cId="0" sldId="280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80"/>
            <ac:spMk id="2" creationId="{A312657B-7F33-474E-A342-AD5F110A4D6C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80"/>
            <ac:spMk id="3" creationId="{407676FD-D832-4D85-B51E-EE0F7C01D9FB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80"/>
            <ac:spMk id="4" creationId="{68B6884E-B200-4188-9F81-841489F7D135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80"/>
            <ac:spMk id="10242" creationId="{39250F26-53EF-41CB-817B-4CB4B291EAA6}"/>
          </ac:spMkLst>
        </pc:spChg>
        <pc:spChg chg="mod ord">
          <ac:chgData name="Song Seokil" userId="55e21934b449b532" providerId="LiveId" clId="{A7767515-BC78-48CD-984A-129FE55DCFA2}" dt="2021-03-07T12:17:13.340" v="962" actId="20577"/>
          <ac:spMkLst>
            <pc:docMk/>
            <pc:sldMk cId="0" sldId="280"/>
            <ac:spMk id="10243" creationId="{0D471F8C-CFA9-47AB-ACA6-EEC13089020B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80"/>
            <ac:spMk id="10244" creationId="{7E787595-1BD6-4695-BE90-6FAF48D5461F}"/>
          </ac:spMkLst>
        </pc:spChg>
      </pc:sldChg>
      <pc:sldChg chg="addSp delSp modSp add mod chgLayout">
        <pc:chgData name="Song Seokil" userId="55e21934b449b532" providerId="LiveId" clId="{A7767515-BC78-48CD-984A-129FE55DCFA2}" dt="2021-03-07T13:14:33.278" v="1150" actId="20577"/>
        <pc:sldMkLst>
          <pc:docMk/>
          <pc:sldMk cId="0" sldId="281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81"/>
            <ac:spMk id="2" creationId="{ED0821A1-146A-43FF-BDFA-EA64919C1C1C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81"/>
            <ac:spMk id="3" creationId="{A3028B80-3803-40FB-A04A-066E700E483D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81"/>
            <ac:spMk id="4" creationId="{C1CB141A-4C67-466F-9BD4-C66F6F7B26C4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81"/>
            <ac:spMk id="11266" creationId="{9873EF58-00CF-4113-81FC-D413FEBE9CDE}"/>
          </ac:spMkLst>
        </pc:spChg>
        <pc:spChg chg="mod ord">
          <ac:chgData name="Song Seokil" userId="55e21934b449b532" providerId="LiveId" clId="{A7767515-BC78-48CD-984A-129FE55DCFA2}" dt="2021-03-07T13:14:33.278" v="1150" actId="20577"/>
          <ac:spMkLst>
            <pc:docMk/>
            <pc:sldMk cId="0" sldId="281"/>
            <ac:spMk id="11267" creationId="{849FF34C-2687-4CD5-9698-4004FF4F8CEB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81"/>
            <ac:spMk id="11268" creationId="{2C71B925-E0D5-4A65-BE7F-B87C2E765CBF}"/>
          </ac:spMkLst>
        </pc:spChg>
      </pc:sldChg>
      <pc:sldChg chg="addSp delSp modSp new mod modClrScheme chgLayout">
        <pc:chgData name="Song Seokil" userId="55e21934b449b532" providerId="LiveId" clId="{A7767515-BC78-48CD-984A-129FE55DCFA2}" dt="2021-03-05T13:21:02.698" v="145"/>
        <pc:sldMkLst>
          <pc:docMk/>
          <pc:sldMk cId="1833702508" sldId="282"/>
        </pc:sldMkLst>
        <pc:spChg chg="del mod ord">
          <ac:chgData name="Song Seokil" userId="55e21934b449b532" providerId="LiveId" clId="{A7767515-BC78-48CD-984A-129FE55DCFA2}" dt="2021-03-05T13:20:49.498" v="132" actId="700"/>
          <ac:spMkLst>
            <pc:docMk/>
            <pc:sldMk cId="1833702508" sldId="282"/>
            <ac:spMk id="2" creationId="{701E6B77-4EE4-4591-833D-EC0B9A1BB745}"/>
          </ac:spMkLst>
        </pc:spChg>
        <pc:spChg chg="del mod ord">
          <ac:chgData name="Song Seokil" userId="55e21934b449b532" providerId="LiveId" clId="{A7767515-BC78-48CD-984A-129FE55DCFA2}" dt="2021-03-05T13:20:49.498" v="132" actId="700"/>
          <ac:spMkLst>
            <pc:docMk/>
            <pc:sldMk cId="1833702508" sldId="282"/>
            <ac:spMk id="3" creationId="{BF1D12FE-58E8-4435-AC60-C1DC55D316B4}"/>
          </ac:spMkLst>
        </pc:spChg>
        <pc:spChg chg="mod ord">
          <ac:chgData name="Song Seokil" userId="55e21934b449b532" providerId="LiveId" clId="{A7767515-BC78-48CD-984A-129FE55DCFA2}" dt="2021-03-05T13:20:49.498" v="132" actId="700"/>
          <ac:spMkLst>
            <pc:docMk/>
            <pc:sldMk cId="1833702508" sldId="282"/>
            <ac:spMk id="4" creationId="{4D571475-BD4A-4F07-BED0-D6394D8FCBD2}"/>
          </ac:spMkLst>
        </pc:spChg>
        <pc:spChg chg="add mod ord">
          <ac:chgData name="Song Seokil" userId="55e21934b449b532" providerId="LiveId" clId="{A7767515-BC78-48CD-984A-129FE55DCFA2}" dt="2021-03-05T13:21:02.698" v="145"/>
          <ac:spMkLst>
            <pc:docMk/>
            <pc:sldMk cId="1833702508" sldId="282"/>
            <ac:spMk id="5" creationId="{2720F63B-1B7D-4160-8AAB-AF65B1E1F7E5}"/>
          </ac:spMkLst>
        </pc:spChg>
        <pc:spChg chg="add mod ord">
          <ac:chgData name="Song Seokil" userId="55e21934b449b532" providerId="LiveId" clId="{A7767515-BC78-48CD-984A-129FE55DCFA2}" dt="2021-03-05T13:20:49.498" v="132" actId="700"/>
          <ac:spMkLst>
            <pc:docMk/>
            <pc:sldMk cId="1833702508" sldId="282"/>
            <ac:spMk id="6" creationId="{931B4B21-5CFB-497F-BBD9-0299867628E0}"/>
          </ac:spMkLst>
        </pc:spChg>
      </pc:sldChg>
      <pc:sldChg chg="addSp delSp modSp new mod modClrScheme chgLayout">
        <pc:chgData name="Song Seokil" userId="55e21934b449b532" providerId="LiveId" clId="{A7767515-BC78-48CD-984A-129FE55DCFA2}" dt="2021-03-05T13:21:25.962" v="167"/>
        <pc:sldMkLst>
          <pc:docMk/>
          <pc:sldMk cId="1831924919" sldId="283"/>
        </pc:sldMkLst>
        <pc:spChg chg="del mod ord">
          <ac:chgData name="Song Seokil" userId="55e21934b449b532" providerId="LiveId" clId="{A7767515-BC78-48CD-984A-129FE55DCFA2}" dt="2021-03-05T13:21:13.197" v="147" actId="700"/>
          <ac:spMkLst>
            <pc:docMk/>
            <pc:sldMk cId="1831924919" sldId="283"/>
            <ac:spMk id="2" creationId="{AA2D3534-CC8F-46B7-8A5A-BEA167D2E363}"/>
          </ac:spMkLst>
        </pc:spChg>
        <pc:spChg chg="del mod ord">
          <ac:chgData name="Song Seokil" userId="55e21934b449b532" providerId="LiveId" clId="{A7767515-BC78-48CD-984A-129FE55DCFA2}" dt="2021-03-05T13:21:13.197" v="147" actId="700"/>
          <ac:spMkLst>
            <pc:docMk/>
            <pc:sldMk cId="1831924919" sldId="283"/>
            <ac:spMk id="3" creationId="{1B552A94-8C4E-40CF-A9F3-99938535D19F}"/>
          </ac:spMkLst>
        </pc:spChg>
        <pc:spChg chg="mod ord">
          <ac:chgData name="Song Seokil" userId="55e21934b449b532" providerId="LiveId" clId="{A7767515-BC78-48CD-984A-129FE55DCFA2}" dt="2021-03-05T13:21:13.197" v="147" actId="700"/>
          <ac:spMkLst>
            <pc:docMk/>
            <pc:sldMk cId="1831924919" sldId="283"/>
            <ac:spMk id="4" creationId="{72D57812-60C0-41FE-A361-19F8BA7D88C0}"/>
          </ac:spMkLst>
        </pc:spChg>
        <pc:spChg chg="add mod ord">
          <ac:chgData name="Song Seokil" userId="55e21934b449b532" providerId="LiveId" clId="{A7767515-BC78-48CD-984A-129FE55DCFA2}" dt="2021-03-05T13:21:25.962" v="167"/>
          <ac:spMkLst>
            <pc:docMk/>
            <pc:sldMk cId="1831924919" sldId="283"/>
            <ac:spMk id="5" creationId="{302B8375-6719-474B-A05F-A7B2E5BD7DC9}"/>
          </ac:spMkLst>
        </pc:spChg>
        <pc:spChg chg="add mod ord">
          <ac:chgData name="Song Seokil" userId="55e21934b449b532" providerId="LiveId" clId="{A7767515-BC78-48CD-984A-129FE55DCFA2}" dt="2021-03-05T13:21:13.197" v="147" actId="700"/>
          <ac:spMkLst>
            <pc:docMk/>
            <pc:sldMk cId="1831924919" sldId="283"/>
            <ac:spMk id="6" creationId="{914D70FD-018E-4562-901C-08E9D9C99321}"/>
          </ac:spMkLst>
        </pc:spChg>
      </pc:sldChg>
      <pc:sldChg chg="delSp modSp add mod">
        <pc:chgData name="Song Seokil" userId="55e21934b449b532" providerId="LiveId" clId="{A7767515-BC78-48CD-984A-129FE55DCFA2}" dt="2021-03-07T10:00:32.569" v="262" actId="20577"/>
        <pc:sldMkLst>
          <pc:docMk/>
          <pc:sldMk cId="1995501464" sldId="284"/>
        </pc:sldMkLst>
        <pc:spChg chg="mod">
          <ac:chgData name="Song Seokil" userId="55e21934b449b532" providerId="LiveId" clId="{A7767515-BC78-48CD-984A-129FE55DCFA2}" dt="2021-03-07T09:57:59.394" v="246" actId="20577"/>
          <ac:spMkLst>
            <pc:docMk/>
            <pc:sldMk cId="1995501464" sldId="284"/>
            <ac:spMk id="18437" creationId="{A3B96F80-5855-4E02-8BFD-03E1F7055E98}"/>
          </ac:spMkLst>
        </pc:spChg>
        <pc:spChg chg="mod">
          <ac:chgData name="Song Seokil" userId="55e21934b449b532" providerId="LiveId" clId="{A7767515-BC78-48CD-984A-129FE55DCFA2}" dt="2021-03-07T10:00:32.569" v="262" actId="20577"/>
          <ac:spMkLst>
            <pc:docMk/>
            <pc:sldMk cId="1995501464" sldId="284"/>
            <ac:spMk id="18438" creationId="{87F42D07-A36C-49D9-9297-6FFD8E1C25B3}"/>
          </ac:spMkLst>
        </pc:spChg>
        <pc:picChg chg="del">
          <ac:chgData name="Song Seokil" userId="55e21934b449b532" providerId="LiveId" clId="{A7767515-BC78-48CD-984A-129FE55DCFA2}" dt="2021-03-07T09:57:48.460" v="228" actId="478"/>
          <ac:picMkLst>
            <pc:docMk/>
            <pc:sldMk cId="1995501464" sldId="284"/>
            <ac:picMk id="9" creationId="{CF77A904-62C7-488A-B5F3-509E233C3B84}"/>
          </ac:picMkLst>
        </pc:picChg>
        <pc:picChg chg="del">
          <ac:chgData name="Song Seokil" userId="55e21934b449b532" providerId="LiveId" clId="{A7767515-BC78-48CD-984A-129FE55DCFA2}" dt="2021-03-07T09:57:49.196" v="229" actId="478"/>
          <ac:picMkLst>
            <pc:docMk/>
            <pc:sldMk cId="1995501464" sldId="284"/>
            <ac:picMk id="11" creationId="{5375C8E4-9249-4796-8DFC-7650E7AB7D61}"/>
          </ac:picMkLst>
        </pc:picChg>
      </pc:sldChg>
      <pc:sldChg chg="addSp delSp modSp new mod">
        <pc:chgData name="Song Seokil" userId="55e21934b449b532" providerId="LiveId" clId="{A7767515-BC78-48CD-984A-129FE55DCFA2}" dt="2021-03-07T10:05:06.153" v="273" actId="1076"/>
        <pc:sldMkLst>
          <pc:docMk/>
          <pc:sldMk cId="3428718811" sldId="285"/>
        </pc:sldMkLst>
        <pc:spChg chg="add del">
          <ac:chgData name="Song Seokil" userId="55e21934b449b532" providerId="LiveId" clId="{A7767515-BC78-48CD-984A-129FE55DCFA2}" dt="2021-03-07T09:54:48.751" v="217" actId="478"/>
          <ac:spMkLst>
            <pc:docMk/>
            <pc:sldMk cId="3428718811" sldId="285"/>
            <ac:spMk id="7" creationId="{B63CFDD6-D6CD-4389-AAF5-1309BF2C4506}"/>
          </ac:spMkLst>
        </pc:spChg>
        <pc:picChg chg="add del mod">
          <ac:chgData name="Song Seokil" userId="55e21934b449b532" providerId="LiveId" clId="{A7767515-BC78-48CD-984A-129FE55DCFA2}" dt="2021-03-07T09:55:35.403" v="218" actId="478"/>
          <ac:picMkLst>
            <pc:docMk/>
            <pc:sldMk cId="3428718811" sldId="285"/>
            <ac:picMk id="5" creationId="{A6077211-14E9-47DA-95C7-00E59D9C9A08}"/>
          </ac:picMkLst>
        </pc:picChg>
        <pc:picChg chg="add mod">
          <ac:chgData name="Song Seokil" userId="55e21934b449b532" providerId="LiveId" clId="{A7767515-BC78-48CD-984A-129FE55DCFA2}" dt="2021-03-07T10:04:29.057" v="263" actId="1076"/>
          <ac:picMkLst>
            <pc:docMk/>
            <pc:sldMk cId="3428718811" sldId="285"/>
            <ac:picMk id="9" creationId="{CD8246C5-B3D4-4477-A6F1-56B3D34E27CE}"/>
          </ac:picMkLst>
        </pc:picChg>
        <pc:picChg chg="add mod ord">
          <ac:chgData name="Song Seokil" userId="55e21934b449b532" providerId="LiveId" clId="{A7767515-BC78-48CD-984A-129FE55DCFA2}" dt="2021-03-07T10:05:06.153" v="273" actId="1076"/>
          <ac:picMkLst>
            <pc:docMk/>
            <pc:sldMk cId="3428718811" sldId="285"/>
            <ac:picMk id="11" creationId="{130EDAE9-480A-417A-A206-5E0C1A5C7A40}"/>
          </ac:picMkLst>
        </pc:picChg>
        <pc:picChg chg="add mod">
          <ac:chgData name="Song Seokil" userId="55e21934b449b532" providerId="LiveId" clId="{A7767515-BC78-48CD-984A-129FE55DCFA2}" dt="2021-03-07T10:04:55.289" v="270" actId="1076"/>
          <ac:picMkLst>
            <pc:docMk/>
            <pc:sldMk cId="3428718811" sldId="285"/>
            <ac:picMk id="13" creationId="{29A2BB62-80ED-4ADF-8B6A-AAD3220AE024}"/>
          </ac:picMkLst>
        </pc:picChg>
      </pc:sldChg>
      <pc:sldChg chg="addSp modSp new mod">
        <pc:chgData name="Song Seokil" userId="55e21934b449b532" providerId="LiveId" clId="{A7767515-BC78-48CD-984A-129FE55DCFA2}" dt="2021-03-07T10:07:15.862" v="281" actId="1076"/>
        <pc:sldMkLst>
          <pc:docMk/>
          <pc:sldMk cId="746351790" sldId="286"/>
        </pc:sldMkLst>
        <pc:picChg chg="add mod">
          <ac:chgData name="Song Seokil" userId="55e21934b449b532" providerId="LiveId" clId="{A7767515-BC78-48CD-984A-129FE55DCFA2}" dt="2021-03-07T10:07:15.862" v="281" actId="1076"/>
          <ac:picMkLst>
            <pc:docMk/>
            <pc:sldMk cId="746351790" sldId="286"/>
            <ac:picMk id="5" creationId="{84C83F6D-DB56-48E3-9205-AFA28EB30598}"/>
          </ac:picMkLst>
        </pc:picChg>
      </pc:sldChg>
      <pc:sldChg chg="addSp new mod">
        <pc:chgData name="Song Seokil" userId="55e21934b449b532" providerId="LiveId" clId="{A7767515-BC78-48CD-984A-129FE55DCFA2}" dt="2021-03-07T10:08:29.055" v="287" actId="22"/>
        <pc:sldMkLst>
          <pc:docMk/>
          <pc:sldMk cId="2637062858" sldId="287"/>
        </pc:sldMkLst>
        <pc:picChg chg="add">
          <ac:chgData name="Song Seokil" userId="55e21934b449b532" providerId="LiveId" clId="{A7767515-BC78-48CD-984A-129FE55DCFA2}" dt="2021-03-07T10:08:29.055" v="287" actId="22"/>
          <ac:picMkLst>
            <pc:docMk/>
            <pc:sldMk cId="2637062858" sldId="287"/>
            <ac:picMk id="6" creationId="{E65051FA-A9F6-414C-9317-127C3D725E7B}"/>
          </ac:picMkLst>
        </pc:picChg>
      </pc:sldChg>
      <pc:sldChg chg="addSp delSp modSp new mod chgLayout">
        <pc:chgData name="Song Seokil" userId="55e21934b449b532" providerId="LiveId" clId="{A7767515-BC78-48CD-984A-129FE55DCFA2}" dt="2021-03-07T10:21:00.820" v="608" actId="20577"/>
        <pc:sldMkLst>
          <pc:docMk/>
          <pc:sldMk cId="1502614054" sldId="288"/>
        </pc:sldMkLst>
        <pc:spChg chg="del">
          <ac:chgData name="Song Seokil" userId="55e21934b449b532" providerId="LiveId" clId="{A7767515-BC78-48CD-984A-129FE55DCFA2}" dt="2021-03-07T10:19:51.271" v="545" actId="6264"/>
          <ac:spMkLst>
            <pc:docMk/>
            <pc:sldMk cId="1502614054" sldId="288"/>
            <ac:spMk id="2" creationId="{4AC310E7-25F8-45E6-A64A-AE2AC3A606BA}"/>
          </ac:spMkLst>
        </pc:spChg>
        <pc:spChg chg="add del mod">
          <ac:chgData name="Song Seokil" userId="55e21934b449b532" providerId="LiveId" clId="{A7767515-BC78-48CD-984A-129FE55DCFA2}" dt="2021-03-07T10:17:46.315" v="513" actId="6264"/>
          <ac:spMkLst>
            <pc:docMk/>
            <pc:sldMk cId="1502614054" sldId="288"/>
            <ac:spMk id="2" creationId="{8ADB15A4-8704-4ACA-B384-3C424F5B0F07}"/>
          </ac:spMkLst>
        </pc:spChg>
        <pc:spChg chg="add del mod ord">
          <ac:chgData name="Song Seokil" userId="55e21934b449b532" providerId="LiveId" clId="{A7767515-BC78-48CD-984A-129FE55DCFA2}" dt="2021-03-07T10:17:46.315" v="513" actId="6264"/>
          <ac:spMkLst>
            <pc:docMk/>
            <pc:sldMk cId="1502614054" sldId="288"/>
            <ac:spMk id="3" creationId="{28E03816-3747-4066-A186-037A7186D6AA}"/>
          </ac:spMkLst>
        </pc:spChg>
        <pc:spChg chg="mod ord">
          <ac:chgData name="Song Seokil" userId="55e21934b449b532" providerId="LiveId" clId="{A7767515-BC78-48CD-984A-129FE55DCFA2}" dt="2021-03-07T10:20:15.966" v="558" actId="15"/>
          <ac:spMkLst>
            <pc:docMk/>
            <pc:sldMk cId="1502614054" sldId="288"/>
            <ac:spMk id="3" creationId="{33345054-747D-43B3-B620-2ED790C49672}"/>
          </ac:spMkLst>
        </pc:spChg>
        <pc:spChg chg="add del mod ord">
          <ac:chgData name="Song Seokil" userId="55e21934b449b532" providerId="LiveId" clId="{A7767515-BC78-48CD-984A-129FE55DCFA2}" dt="2021-03-07T10:17:46.315" v="513" actId="6264"/>
          <ac:spMkLst>
            <pc:docMk/>
            <pc:sldMk cId="1502614054" sldId="288"/>
            <ac:spMk id="4" creationId="{A4F5F8E7-D426-49E1-9DD6-BCA562339B47}"/>
          </ac:spMkLst>
        </pc:spChg>
        <pc:spChg chg="mod ord">
          <ac:chgData name="Song Seokil" userId="55e21934b449b532" providerId="LiveId" clId="{A7767515-BC78-48CD-984A-129FE55DCFA2}" dt="2021-03-07T10:19:51.271" v="545" actId="6264"/>
          <ac:spMkLst>
            <pc:docMk/>
            <pc:sldMk cId="1502614054" sldId="288"/>
            <ac:spMk id="4" creationId="{AB3AE1CC-6F0C-4277-88F4-D072CF7945DE}"/>
          </ac:spMkLst>
        </pc:spChg>
        <pc:spChg chg="add del mod">
          <ac:chgData name="Song Seokil" userId="55e21934b449b532" providerId="LiveId" clId="{A7767515-BC78-48CD-984A-129FE55DCFA2}" dt="2021-03-07T10:19:51.271" v="545" actId="6264"/>
          <ac:spMkLst>
            <pc:docMk/>
            <pc:sldMk cId="1502614054" sldId="288"/>
            <ac:spMk id="5" creationId="{0D085060-F7D1-4F57-9BCD-35278A134735}"/>
          </ac:spMkLst>
        </pc:spChg>
        <pc:spChg chg="add del mod ord">
          <ac:chgData name="Song Seokil" userId="55e21934b449b532" providerId="LiveId" clId="{A7767515-BC78-48CD-984A-129FE55DCFA2}" dt="2021-03-07T10:17:46.315" v="513" actId="6264"/>
          <ac:spMkLst>
            <pc:docMk/>
            <pc:sldMk cId="1502614054" sldId="288"/>
            <ac:spMk id="5" creationId="{13E68648-1F5A-44B9-9623-2CAC3CB21896}"/>
          </ac:spMkLst>
        </pc:spChg>
        <pc:spChg chg="add del mod">
          <ac:chgData name="Song Seokil" userId="55e21934b449b532" providerId="LiveId" clId="{A7767515-BC78-48CD-984A-129FE55DCFA2}" dt="2021-03-07T10:19:51.271" v="545" actId="6264"/>
          <ac:spMkLst>
            <pc:docMk/>
            <pc:sldMk cId="1502614054" sldId="288"/>
            <ac:spMk id="6" creationId="{173ED8C9-76B7-4D9C-9B11-93BD8BBC7106}"/>
          </ac:spMkLst>
        </pc:spChg>
        <pc:spChg chg="add mod ord">
          <ac:chgData name="Song Seokil" userId="55e21934b449b532" providerId="LiveId" clId="{A7767515-BC78-48CD-984A-129FE55DCFA2}" dt="2021-03-07T10:21:00.820" v="608" actId="20577"/>
          <ac:spMkLst>
            <pc:docMk/>
            <pc:sldMk cId="1502614054" sldId="288"/>
            <ac:spMk id="7" creationId="{9ED68739-BE14-44A3-AE13-87288A63E12D}"/>
          </ac:spMkLst>
        </pc:spChg>
        <pc:spChg chg="mod ord">
          <ac:chgData name="Song Seokil" userId="55e21934b449b532" providerId="LiveId" clId="{A7767515-BC78-48CD-984A-129FE55DCFA2}" dt="2021-03-07T10:17:46.315" v="513" actId="6264"/>
          <ac:spMkLst>
            <pc:docMk/>
            <pc:sldMk cId="1502614054" sldId="288"/>
            <ac:spMk id="8205" creationId="{1570EF6D-9DD7-4E0D-BEDF-5E99CC4B97DE}"/>
          </ac:spMkLst>
        </pc:spChg>
      </pc:sldChg>
      <pc:sldChg chg="modSp add del mod">
        <pc:chgData name="Song Seokil" userId="55e21934b449b532" providerId="LiveId" clId="{A7767515-BC78-48CD-984A-129FE55DCFA2}" dt="2021-03-07T10:17:46.731" v="515"/>
        <pc:sldMkLst>
          <pc:docMk/>
          <pc:sldMk cId="579543427" sldId="289"/>
        </pc:sldMkLst>
        <pc:spChg chg="del">
          <ac:chgData name="Song Seokil" userId="55e21934b449b532" providerId="LiveId" clId="{A7767515-BC78-48CD-984A-129FE55DCFA2}" dt="2021-03-07T10:19:54.241" v="547" actId="6264"/>
          <ac:spMkLst>
            <pc:docMk/>
            <pc:sldMk cId="579543427" sldId="289"/>
            <ac:spMk id="2" creationId="{B826E6DA-4D7E-466F-AD21-EE960080E23E}"/>
          </ac:spMkLst>
        </pc:spChg>
        <pc:spChg chg="mod ord">
          <ac:chgData name="Song Seokil" userId="55e21934b449b532" providerId="LiveId" clId="{A7767515-BC78-48CD-984A-129FE55DCFA2}" dt="2021-03-07T10:20:46.208" v="580" actId="20577"/>
          <ac:spMkLst>
            <pc:docMk/>
            <pc:sldMk cId="579543427" sldId="289"/>
            <ac:spMk id="3" creationId="{30B06DA5-2954-4F96-AA47-A2C20E24B5F7}"/>
          </ac:spMkLst>
        </pc:spChg>
        <pc:spChg chg="mod ord">
          <ac:chgData name="Song Seokil" userId="55e21934b449b532" providerId="LiveId" clId="{A7767515-BC78-48CD-984A-129FE55DCFA2}" dt="2021-03-07T10:19:54.241" v="547" actId="6264"/>
          <ac:spMkLst>
            <pc:docMk/>
            <pc:sldMk cId="579543427" sldId="289"/>
            <ac:spMk id="4" creationId="{1244B423-5ED2-445D-BD90-0D215550FAF7}"/>
          </ac:spMkLst>
        </pc:spChg>
        <pc:spChg chg="add del">
          <ac:chgData name="Song Seokil" userId="55e21934b449b532" providerId="LiveId" clId="{A7767515-BC78-48CD-984A-129FE55DCFA2}" dt="2021-03-07T10:19:05.267" v="529" actId="22"/>
          <ac:spMkLst>
            <pc:docMk/>
            <pc:sldMk cId="579543427" sldId="289"/>
            <ac:spMk id="6" creationId="{27321BA0-5FFD-472B-9520-51D01E7B2A50}"/>
          </ac:spMkLst>
        </pc:spChg>
        <pc:spChg chg="add del mod">
          <ac:chgData name="Song Seokil" userId="55e21934b449b532" providerId="LiveId" clId="{A7767515-BC78-48CD-984A-129FE55DCFA2}" dt="2021-03-07T10:19:54.241" v="547" actId="6264"/>
          <ac:spMkLst>
            <pc:docMk/>
            <pc:sldMk cId="579543427" sldId="289"/>
            <ac:spMk id="7" creationId="{1E5DE06C-71B7-4686-A551-5A1451C5D644}"/>
          </ac:spMkLst>
        </pc:spChg>
        <pc:spChg chg="add del mod">
          <ac:chgData name="Song Seokil" userId="55e21934b449b532" providerId="LiveId" clId="{A7767515-BC78-48CD-984A-129FE55DCFA2}" dt="2021-03-07T10:19:54.241" v="547" actId="6264"/>
          <ac:spMkLst>
            <pc:docMk/>
            <pc:sldMk cId="579543427" sldId="289"/>
            <ac:spMk id="8" creationId="{3963AB95-D2D5-48C7-81D1-90CE43EABE3B}"/>
          </ac:spMkLst>
        </pc:spChg>
        <pc:spChg chg="add mod ord">
          <ac:chgData name="Song Seokil" userId="55e21934b449b532" providerId="LiveId" clId="{A7767515-BC78-48CD-984A-129FE55DCFA2}" dt="2021-03-07T10:21:17.311" v="611" actId="20577"/>
          <ac:spMkLst>
            <pc:docMk/>
            <pc:sldMk cId="579543427" sldId="289"/>
            <ac:spMk id="9" creationId="{383C9E81-A644-4C4D-88B2-5B698F8EF8B6}"/>
          </ac:spMkLst>
        </pc:spChg>
        <pc:spChg chg="mod">
          <ac:chgData name="Song Seokil" userId="55e21934b449b532" providerId="LiveId" clId="{A7767515-BC78-48CD-984A-129FE55DCFA2}" dt="2021-03-07T10:17:46.731" v="515"/>
          <ac:spMkLst>
            <pc:docMk/>
            <pc:sldMk cId="579543427" sldId="289"/>
            <ac:spMk id="9219" creationId="{051367B7-DC18-4CFF-B835-2845B7AF2141}"/>
          </ac:spMkLst>
        </pc:spChg>
      </pc:sldChg>
      <pc:sldChg chg="addSp delSp modSp new mod modClrScheme chgLayout">
        <pc:chgData name="Song Seokil" userId="55e21934b449b532" providerId="LiveId" clId="{A7767515-BC78-48CD-984A-129FE55DCFA2}" dt="2021-03-07T12:19:06.514" v="989" actId="13822"/>
        <pc:sldMkLst>
          <pc:docMk/>
          <pc:sldMk cId="1083470297" sldId="290"/>
        </pc:sldMkLst>
        <pc:spChg chg="del mod ord">
          <ac:chgData name="Song Seokil" userId="55e21934b449b532" providerId="LiveId" clId="{A7767515-BC78-48CD-984A-129FE55DCFA2}" dt="2021-03-07T12:18:22.073" v="969" actId="700"/>
          <ac:spMkLst>
            <pc:docMk/>
            <pc:sldMk cId="1083470297" sldId="290"/>
            <ac:spMk id="2" creationId="{32D4E3E6-0005-495C-89F7-12208306BE75}"/>
          </ac:spMkLst>
        </pc:spChg>
        <pc:spChg chg="del">
          <ac:chgData name="Song Seokil" userId="55e21934b449b532" providerId="LiveId" clId="{A7767515-BC78-48CD-984A-129FE55DCFA2}" dt="2021-03-07T12:18:22.073" v="969" actId="700"/>
          <ac:spMkLst>
            <pc:docMk/>
            <pc:sldMk cId="1083470297" sldId="290"/>
            <ac:spMk id="3" creationId="{A915E6FC-D976-414D-9B04-53EBCD581355}"/>
          </ac:spMkLst>
        </pc:spChg>
        <pc:spChg chg="mod ord">
          <ac:chgData name="Song Seokil" userId="55e21934b449b532" providerId="LiveId" clId="{A7767515-BC78-48CD-984A-129FE55DCFA2}" dt="2021-03-07T12:18:22.073" v="969" actId="700"/>
          <ac:spMkLst>
            <pc:docMk/>
            <pc:sldMk cId="1083470297" sldId="290"/>
            <ac:spMk id="4" creationId="{9CAD990C-8935-4DBA-8B28-5034A81513D0}"/>
          </ac:spMkLst>
        </pc:spChg>
        <pc:spChg chg="add mod ord">
          <ac:chgData name="Song Seokil" userId="55e21934b449b532" providerId="LiveId" clId="{A7767515-BC78-48CD-984A-129FE55DCFA2}" dt="2021-03-07T12:18:41.977" v="986"/>
          <ac:spMkLst>
            <pc:docMk/>
            <pc:sldMk cId="1083470297" sldId="290"/>
            <ac:spMk id="5" creationId="{624D7DDB-F6FD-4118-B819-B24F0C8BFD0F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6" creationId="{57B794D9-D2E0-435F-8C0C-ADABD75A1655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7" creationId="{6F295DA7-F7C3-493A-A3A9-569AB36185C6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8" creationId="{C601F977-154C-4508-A6BF-738FBA99AA90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9" creationId="{21057812-7158-41DC-A7E3-5474AD7942BE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10" creationId="{0077A1EF-E0A3-4274-99E6-92EE8448E5DD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11" creationId="{CA88EC6C-B7DF-429E-8CFE-18EA2026009F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12" creationId="{3A032072-A8EB-4714-8ACD-E3BEE37F1071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13" creationId="{B4025FED-54C4-43CB-A894-F8597D9A4C8F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14" creationId="{DF4ECDA4-9085-4335-A33D-756CAF46746B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15" creationId="{478987E9-77E5-4BD3-8F6E-FE67A4689A86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16" creationId="{2487851B-C9D3-4F3B-9A25-C2BEDEAC3912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17" creationId="{6E2B9531-0884-4E46-8398-8B87410681E6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18" creationId="{59C140D9-46AC-4BC2-98E1-084527962835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19" creationId="{17951871-C626-4CAA-B27E-672BC28D6795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20" creationId="{BA0633F3-0298-4254-B0A2-775A70CA4663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21" creationId="{055B8862-574D-42CE-975D-A54FFDBB7F02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22" creationId="{FB15C232-EDFF-4FC2-8225-5C34DFFCE7D1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23" creationId="{1A120BA7-6E47-4C63-87CD-AE20A35465B3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24" creationId="{7E4A9014-7C84-4729-ACC3-3B287AC3D7B1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25" creationId="{3C998021-5C3C-4DC2-8ECC-1FEBAAB1E1FA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26" creationId="{AF537D7D-D98C-48DF-B3CC-1D3EFDE8AADF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27" creationId="{1074FF45-3E0E-43E0-9356-F0D44DDF907B}"/>
          </ac:spMkLst>
        </pc:spChg>
        <pc:spChg chg="add mod">
          <ac:chgData name="Song Seokil" userId="55e21934b449b532" providerId="LiveId" clId="{A7767515-BC78-48CD-984A-129FE55DCFA2}" dt="2021-03-07T12:18:57.170" v="988" actId="13822"/>
          <ac:spMkLst>
            <pc:docMk/>
            <pc:sldMk cId="1083470297" sldId="290"/>
            <ac:spMk id="28" creationId="{2ACE3A56-CDD0-4AAC-B87A-EA881C69EA6B}"/>
          </ac:spMkLst>
        </pc:spChg>
        <pc:spChg chg="add mod">
          <ac:chgData name="Song Seokil" userId="55e21934b449b532" providerId="LiveId" clId="{A7767515-BC78-48CD-984A-129FE55DCFA2}" dt="2021-03-07T12:19:06.514" v="989" actId="13822"/>
          <ac:spMkLst>
            <pc:docMk/>
            <pc:sldMk cId="1083470297" sldId="290"/>
            <ac:spMk id="29" creationId="{84A97836-A795-4674-96EF-8780AB01E2B5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30" creationId="{6EDDD62E-7034-460D-9CF2-88A00C4C9C9E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31" creationId="{076A458E-6C0A-4FED-AC9D-5BD86C0B1858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32" creationId="{726D0B7F-1C0E-47CA-A3CA-7309C3CDCEFC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33" creationId="{621427DD-9A8B-42FB-8896-4FF039DD2AA7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34" creationId="{DD1B0C14-7BC1-4198-A670-4A24D3092B3B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35" creationId="{D77C27BB-3B90-4F99-B38A-93B795E7B9A4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36" creationId="{A75F59E8-FC39-4816-B299-8A10A285DC50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37" creationId="{3EA86808-7621-4C6D-8240-57542063BB02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38" creationId="{38EF5F62-F44E-4993-9339-C98CBF95B12B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39" creationId="{F3C588AA-79FE-4EF5-B424-14850A6FF9EB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40" creationId="{CD534416-F90C-45B4-9673-A26B11BA23A1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41" creationId="{35DF4ABA-DA14-42BD-A705-55B62E6C36C7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42" creationId="{DBDE9DAA-53CE-4B31-8F5E-109196085D16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43" creationId="{C2BABEFA-3DD0-4BD5-B2AD-100B775DE60E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44" creationId="{F46161C1-0107-4FFF-AE87-33831BE10063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45" creationId="{A6ACF2AB-E71D-43CE-889B-7125B5DAE922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46" creationId="{7920333F-A66A-4664-AF48-D4B3AD7EC684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47" creationId="{3B804260-ADC6-499E-8D5E-FDD98028F89B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48" creationId="{A5C83A28-EDE9-4289-B7F1-7C36C9B3E904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49" creationId="{7D5A41C4-763A-4AE1-8E8B-F5BEBF925C22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50" creationId="{9057AC67-307D-45F2-B182-C0C23D405CFE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51" creationId="{1F845075-AAA9-40E9-AD15-3D5F99747D84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52" creationId="{BC86C557-E9E0-42CC-AE62-24F5A270D193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53" creationId="{586F6B65-A8A3-4755-9C70-6D0C8EBAC546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54" creationId="{0E61FC65-235D-4A40-B738-F17F5D80EC29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55" creationId="{95EC0FFB-747E-4FEE-80D9-FDD0BDFA3DF2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56" creationId="{25B297E4-C618-46C1-970D-AED6CF12BA65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57" creationId="{0CFAA17D-3CF6-4FD9-BB95-292EFA006E38}"/>
          </ac:spMkLst>
        </pc:spChg>
      </pc:sldChg>
      <pc:sldChg chg="modSp new del mod">
        <pc:chgData name="Song Seokil" userId="55e21934b449b532" providerId="LiveId" clId="{A7767515-BC78-48CD-984A-129FE55DCFA2}" dt="2021-03-07T12:17:34.549" v="967" actId="47"/>
        <pc:sldMkLst>
          <pc:docMk/>
          <pc:sldMk cId="1719270980" sldId="290"/>
        </pc:sldMkLst>
        <pc:spChg chg="mod">
          <ac:chgData name="Song Seokil" userId="55e21934b449b532" providerId="LiveId" clId="{A7767515-BC78-48CD-984A-129FE55DCFA2}" dt="2021-03-07T12:17:20.027" v="963" actId="21"/>
          <ac:spMkLst>
            <pc:docMk/>
            <pc:sldMk cId="1719270980" sldId="290"/>
            <ac:spMk id="3" creationId="{297DF4DA-63C8-408A-BCF9-9A2E4448DF95}"/>
          </ac:spMkLst>
        </pc:spChg>
      </pc:sldChg>
      <pc:sldMasterChg chg="modSp modSldLayout">
        <pc:chgData name="Song Seokil" userId="55e21934b449b532" providerId="LiveId" clId="{A7767515-BC78-48CD-984A-129FE55DCFA2}" dt="2021-03-05T13:20:16.545" v="130" actId="2711"/>
        <pc:sldMasterMkLst>
          <pc:docMk/>
          <pc:sldMasterMk cId="1590002938" sldId="2147483660"/>
        </pc:sldMasterMkLst>
        <pc:spChg chg="mod">
          <ac:chgData name="Song Seokil" userId="55e21934b449b532" providerId="LiveId" clId="{A7767515-BC78-48CD-984A-129FE55DCFA2}" dt="2021-03-05T13:20:16.545" v="130" actId="2711"/>
          <ac:spMkLst>
            <pc:docMk/>
            <pc:sldMasterMk cId="1590002938" sldId="2147483660"/>
            <ac:spMk id="4" creationId="{00000000-0000-0000-0000-000000000000}"/>
          </ac:spMkLst>
        </pc:spChg>
        <pc:spChg chg="mod">
          <ac:chgData name="Song Seokil" userId="55e21934b449b532" providerId="LiveId" clId="{A7767515-BC78-48CD-984A-129FE55DCFA2}" dt="2021-03-05T13:20:04.061" v="129" actId="2711"/>
          <ac:spMkLst>
            <pc:docMk/>
            <pc:sldMasterMk cId="1590002938" sldId="2147483660"/>
            <ac:spMk id="5" creationId="{00000000-0000-0000-0000-000000000000}"/>
          </ac:spMkLst>
        </pc:spChg>
        <pc:spChg chg="mod">
          <ac:chgData name="Song Seokil" userId="55e21934b449b532" providerId="LiveId" clId="{A7767515-BC78-48CD-984A-129FE55DCFA2}" dt="2021-03-05T13:20:16.545" v="130" actId="2711"/>
          <ac:spMkLst>
            <pc:docMk/>
            <pc:sldMasterMk cId="1590002938" sldId="2147483660"/>
            <ac:spMk id="6" creationId="{00000000-0000-0000-0000-000000000000}"/>
          </ac:spMkLst>
        </pc:spChg>
        <pc:sldLayoutChg chg="modSp">
          <pc:chgData name="Song Seokil" userId="55e21934b449b532" providerId="LiveId" clId="{A7767515-BC78-48CD-984A-129FE55DCFA2}" dt="2021-03-05T13:16:19.270" v="100" actId="113"/>
          <pc:sldLayoutMkLst>
            <pc:docMk/>
            <pc:sldMasterMk cId="1590002938" sldId="2147483660"/>
            <pc:sldLayoutMk cId="957406180" sldId="2147483661"/>
          </pc:sldLayoutMkLst>
          <pc:spChg chg="mod">
            <ac:chgData name="Song Seokil" userId="55e21934b449b532" providerId="LiveId" clId="{A7767515-BC78-48CD-984A-129FE55DCFA2}" dt="2021-03-05T13:16:19.270" v="100" actId="113"/>
            <ac:spMkLst>
              <pc:docMk/>
              <pc:sldMasterMk cId="1590002938" sldId="2147483660"/>
              <pc:sldLayoutMk cId="957406180" sldId="2147483661"/>
              <ac:spMk id="2" creationId="{00000000-0000-0000-0000-000000000000}"/>
            </ac:spMkLst>
          </pc:spChg>
          <pc:spChg chg="mod">
            <ac:chgData name="Song Seokil" userId="55e21934b449b532" providerId="LiveId" clId="{A7767515-BC78-48CD-984A-129FE55DCFA2}" dt="2021-03-05T13:16:14.027" v="99" actId="115"/>
            <ac:spMkLst>
              <pc:docMk/>
              <pc:sldMasterMk cId="1590002938" sldId="2147483660"/>
              <pc:sldLayoutMk cId="957406180" sldId="2147483661"/>
              <ac:spMk id="3" creationId="{00000000-0000-0000-0000-000000000000}"/>
            </ac:spMkLst>
          </pc:sp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45:06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8 266 2945 0 0,'1'-26'2043'0'0,"1"20"-693"0"0,-2 0 0 0 0,1 1 0 0 0,-1-1 0 0 0,0 0 0 0 0,0 0 0 0 0,-1 0 0 0 0,0 0 0 0 0,0 0 0 0 0,0 0 0 0 0,0 1 0 0 0,-5-11 1 0 0,15 12 1455 0 0,39-4-2799 0 0,81-2 109 0 0,-61 6 234 0 0,0-3 0 0 0,120-27 0 0 0,-126 17-297 0 0,177-43 84 0 0,-207 55-108 0 0,1 1 1 0 0,-1 2-1 0 0,1 0 0 0 0,0 3 0 0 0,50 6 0 0 0,17 11 14 0 0,-57-8-10 0 0,-1-3 0 0 0,2-1 0 0 0,-1-2 0 0 0,53-3 0 0 0,-21-6-36 0 0,0 4 0 0 0,125 13 0 0 0,-67 5 29 0 0,1-5 1 0 0,181-8-1 0 0,181-22 2 0 0,255-21 37 0 0,-362 5-58 0 0,-273 30-13 0 0,157 14 0 0 0,827 69 26 0 0,-515-95 427 0 0,-339 1-453 0 0,12 15 198 0 0,-11 0 7 0 0,-184-1-188 0 0,0 2 0 0 0,0 3 0 0 0,91 18 0 0 0,-100-12-6 0 0,220 38 118 0 0,-207-41-90 0 0,-1-2 0 0 0,79-4 0 0 0,-92-3-20 0 0,229-20-64 0 0,-282 22-9 0 0,0 0 0 0 0,0 0 0 0 0,0 0-1 0 0,0 0 1 0 0,0-1 0 0 0,0 1 0 0 0,-1 0-1 0 0,1 0 1 0 0,0 0 0 0 0,0 0 0 0 0,0 0-1 0 0,0 0 1 0 0,0 0 0 0 0,0 0-1 0 0,0 0 1 0 0,0-1 0 0 0,0 1 0 0 0,0 0-1 0 0,0 0 1 0 0,0 0 0 0 0,0 0 0 0 0,0 0-1 0 0,0 0 1 0 0,0 0 0 0 0,0-1-1 0 0,0 1 1 0 0,0 0 0 0 0,0 0 0 0 0,0 0-1 0 0,0 0 1 0 0,0 0 0 0 0,0 0 0 0 0,0 0-1 0 0,0 0 1 0 0,0-1 0 0 0,0 1 0 0 0,0 0-1 0 0,0 0 1 0 0,0 0 0 0 0,1 0-1 0 0,-1 0 1 0 0,0 0 0 0 0,0 0 0 0 0,0 0-1 0 0,0 0 1 0 0,0 0 0 0 0,0 0 0 0 0,0-1-1 0 0,0 1 1 0 0,0 0 0 0 0,1 0 0 0 0,-1 0-1 0 0,0 0 1 0 0,0 0 0 0 0,0 0-1 0 0,0 0 1 0 0,0 0 0 0 0,0 0 0 0 0,0 0-1 0 0,1 0 1 0 0,-1 0 0 0 0,0 0 0 0 0,0 0-1 0 0,0 0 1 0 0,0 0 0 0 0,0 0 0 0 0,-10-6-5845 0 0,7 4 4046 0 0,-15-9-7195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45:11.0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60 6705 0 0,'-13'-12'13132'0'0,"34"-2"-7393"0"0,-7 6-6020 0 0,21-11 671 0 0,-33 18-374 0 0,0 0 0 0 0,0 0 0 0 0,-1 1 0 0 0,1-1 0 0 0,0 1 0 0 0,0-1 0 0 0,0 1 0 0 0,0-1 0 0 0,0 1 0 0 0,0 0 0 0 0,-1 0 0 0 0,1 0 0 0 0,0 0 0 0 0,0 0 0 0 0,0 0 0 0 0,0 1 1 0 0,0-1-1 0 0,2 1 0 0 0,-4 0-13 0 0,1 0-1 0 0,-1 0 1 0 0,0-1 0 0 0,0 1 0 0 0,1 0 0 0 0,-1 0 0 0 0,0 0 0 0 0,0-1 0 0 0,0 1 0 0 0,0 0 0 0 0,0 0 0 0 0,0-1 0 0 0,0 1 0 0 0,0 0 0 0 0,-1 0 0 0 0,1 0 0 0 0,0-1 0 0 0,0 1 0 0 0,-1 0 0 0 0,1 0 0 0 0,0-1 0 0 0,-1 2-1 0 0,-10 20-185 0 0,10-21 163 0 0,-2 5-38 0 0,0 0 1 0 0,1 0 0 0 0,-1 0 0 0 0,1 1 0 0 0,1-1 0 0 0,-1 0 0 0 0,1 1 0 0 0,-1 12 0 0 0,2-17 59 0 0,0-1 1 0 0,0 1 0 0 0,1-1-1 0 0,-1 1 1 0 0,0-1 0 0 0,1 0-1 0 0,-1 1 1 0 0,1-1-1 0 0,-1 1 1 0 0,1-1 0 0 0,-1 0-1 0 0,1 1 1 0 0,0-1 0 0 0,0 0-1 0 0,0 0 1 0 0,0 0 0 0 0,0 1-1 0 0,1 0 1 0 0,0-1 1 0 0,-1 0 1 0 0,1 0-1 0 0,0-1 1 0 0,0 1-1 0 0,0 0 0 0 0,0-1 1 0 0,0 1-1 0 0,0-1 1 0 0,0 0-1 0 0,0 1 1 0 0,0-1-1 0 0,0 0 0 0 0,0 0 1 0 0,0-1-1 0 0,0 1 1 0 0,0 0-1 0 0,3-1 0 0 0,13-3-231 0 0,41-5-4560 0 0,-53 8 3422 0 0,0 1 0 0 0,0 0-1 0 0,-1 0 1 0 0,1 1 0 0 0,0 0 0 0 0,-1 0 0 0 0,1 0 0 0 0,8 4-1 0 0,13 9-4049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2:11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53 16091 0 0,'-17'19'2937'0'0,"0"1"-1"0"0,-28 42 0 0 0,40-54-2802 0 0,1 0 0 0 0,-1 1 0 0 0,1 0 0 0 0,1 0-1 0 0,0 0 1 0 0,0 0 0 0 0,0 1 0 0 0,1-1-1 0 0,1 1 1 0 0,0 0 0 0 0,0 9 0 0 0,1-15-134 0 0,0-1 0 0 0,0 1 1 0 0,1-1-1 0 0,-1 1 0 0 0,1-1 0 0 0,0 0 1 0 0,0 1-1 0 0,0-1 0 0 0,1 0 0 0 0,-1 0 1 0 0,1 1-1 0 0,0-1 0 0 0,-1 0 1 0 0,2-1-1 0 0,-1 1 0 0 0,0 0 0 0 0,0-1 1 0 0,1 1-1 0 0,-1-1 0 0 0,1 0 1 0 0,0 1-1 0 0,0-1 0 0 0,0-1 0 0 0,0 1 1 0 0,0 0-1 0 0,0-1 0 0 0,0 1 0 0 0,1-1 1 0 0,-1 0-1 0 0,7 1 0 0 0,-4-1 6 0 0,0 0-1 0 0,0-1 1 0 0,0 0 0 0 0,0 0-1 0 0,0 0 1 0 0,0-1-1 0 0,-1 1 1 0 0,1-1 0 0 0,0-1-1 0 0,0 1 1 0 0,0-1-1 0 0,-1 0 1 0 0,1-1 0 0 0,-1 1-1 0 0,1-1 1 0 0,-1 0-1 0 0,6-5 1 0 0,-5 3 6 0 0,-1 1 1 0 0,1-1-1 0 0,-1 0 1 0 0,-1-1-1 0 0,1 1 0 0 0,-1-1 1 0 0,0 0-1 0 0,0 0 1 0 0,0-1-1 0 0,-1 1 0 0 0,0-1 1 0 0,0 0-1 0 0,-1 1 1 0 0,3-15-1 0 0,-4 15-15 0 0,0 0 0 0 0,-1-1-1 0 0,0 1 1 0 0,-1 0 0 0 0,1-1 0 0 0,-1 1 0 0 0,0 0-1 0 0,-1 0 1 0 0,0 0 0 0 0,0 0 0 0 0,0 0-1 0 0,0 0 1 0 0,-1 0 0 0 0,0 1 0 0 0,0-1-1 0 0,-1 1 1 0 0,-5-7 0 0 0,0 2-195 0 0,0 0 1 0 0,-1 1-1 0 0,0 0 1 0 0,-1 1-1 0 0,-16-10 0 0 0,12 8-2257 0 0,1 0-1 0 0,-19-18 1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2:11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8218 0 0,'8'16'11096'0'0,"-3"-2"-5962"0"0,-4-10-4837 0 0,0 1 0 0 0,0-1 0 0 0,0 0 0 0 0,-1 1 0 0 0,0-1 0 0 0,0 1 0 0 0,0-1 0 0 0,-2 8-1 0 0,-3 33 341 0 0,2-1 0 0 0,5 86-1 0 0,1-99-2335 0 0,11 48-1 0 0,2-27-3577 0 0,5-3-3335 0 0,-16-41 4178 0 0</inkml:trace>
  <inkml:trace contextRef="#ctx0" brushRef="#br0" timeOffset="1">114 40 14091 0 0,'-8'-3'8276'0'0,"8"2"-8052"0"0,0 1-1 0 0,0 0 1 0 0,0-1 0 0 0,0 1-1 0 0,0 0 1 0 0,0 0 0 0 0,0-1-1 0 0,0 1 1 0 0,0 0 0 0 0,0 0-1 0 0,0-1 1 0 0,0 1 0 0 0,15-9 2246 0 0,29-3-2780 0 0,-39 12 314 0 0,1-1-1 0 0,-1 1 1 0 0,1 1 0 0 0,0-1-1 0 0,-1 1 1 0 0,1 0-1 0 0,-1 0 1 0 0,1 0 0 0 0,-1 1-1 0 0,1 0 1 0 0,-1 0-1 0 0,0 0 1 0 0,0 1 0 0 0,0 0-1 0 0,8 6 1 0 0,-6-3 49 0 0,-1 0 0 0 0,-1 0 1 0 0,1 0-1 0 0,-1 1 0 0 0,0 0 0 0 0,-1 0 1 0 0,1 0-1 0 0,-1 1 0 0 0,5 12 0 0 0,-2-1-603 0 0,-1 1 0 0 0,-1 0 0 0 0,3 24 0 0 0,2 53-7590 0 0,-12-54-1875 0 0,2-26 4505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2:12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86 4681 0 0,'1'-9'2017'0'0,"-1"0"-1"0"0,1 0 1 0 0,1-1-1 0 0,-1 1 1 0 0,2 0 0 0 0,-1 1-1 0 0,6-13 1 0 0,-8 21-1966 0 0,0 0 1 0 0,0 0 0 0 0,0 0-1 0 0,0 0 1 0 0,0-1 0 0 0,0 1-1 0 0,0 0 1 0 0,0 0 0 0 0,0 0-1 0 0,1 0 1 0 0,-1 0 0 0 0,0 0-1 0 0,0 0 1 0 0,0 0 0 0 0,0 0-1 0 0,0 0 1 0 0,0 0 0 0 0,0 0-1 0 0,0 0 1 0 0,0 0 0 0 0,1 0-1 0 0,-1 0 1 0 0,0 0 0 0 0,0 0-1 0 0,0 0 1 0 0,0 0 0 0 0,0 0-1 0 0,0 0 1 0 0,0 0 0 0 0,0 0-1 0 0,1 0 1 0 0,-1 0 0 0 0,0 0-1 0 0,0 0 1 0 0,0 0 0 0 0,0 0-1 0 0,0 0 1 0 0,0 0 0 0 0,0 1-1 0 0,0-1 1 0 0,0 0 0 0 0,0 0-1 0 0,1 0 1 0 0,-1 0 0 0 0,0 0-1 0 0,0 0 1 0 0,0 0 0 0 0,0 0-1 0 0,0 0 1 0 0,0 1 0 0 0,0-1-1 0 0,0 0 1 0 0,0 0 0 0 0,0 0-1 0 0,0 0 1 0 0,0 0 0 0 0,0 0-1 0 0,0 0 1 0 0,0 0 0 0 0,0 1-1 0 0,0-1 1 0 0,4 13 921 0 0,2 14-659 0 0,12 131-524 0 0,-14-105-2645 0 0,-2-1-3459 0 0,-3-22-2376 0 0,-2-22 3647 0 0</inkml:trace>
  <inkml:trace contextRef="#ctx0" brushRef="#br0" timeOffset="1">1 496 11602 0 0,'0'3'538'0'0,"3"37"6462"0"0,2 3-3281 0 0,-4-34-3229 0 0,1 0 1 0 0,0 0-1 0 0,0 0 1 0 0,1 0-1 0 0,1 0 1 0 0,7 15-1 0 0,-9-22-428 0 0,-1 0 0 0 0,1 0-1 0 0,-1 0 1 0 0,1 0 0 0 0,0 0 0 0 0,0-1-1 0 0,0 1 1 0 0,0 0 0 0 0,0-1-1 0 0,0 0 1 0 0,0 1 0 0 0,1-1-1 0 0,-1 0 1 0 0,0 0 0 0 0,1 0 0 0 0,-1-1-1 0 0,4 2 1 0 0,0-2-29 0 0,-1 1 0 0 0,0-1 0 0 0,1 0 0 0 0,-1 0-1 0 0,0-1 1 0 0,1 1 0 0 0,9-4 0 0 0,1-1-721 0 0,-1 0 0 0 0,-1-1 0 0 0,1-1-1 0 0,22-14 1 0 0,-6-1-4021 0 0,-5-5-3489 0 0,-11 7 753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2:12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12187 0 0,'4'-5'6608'0'0,"6"2"-4042"0"0,11 2-1753 0 0,-18 1-266 0 0,30 2-169 0 0,0 2 1 0 0,0 1-1 0 0,50 13 1 0 0,3 2-5581 0 0,-77-19 1156 0 0,-26-6-6020 0 0,4 5 6377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2:13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1 100 7362 0 0,'1'2'668'0'0,"-1"0"1"0"0,1 0 0 0 0,0-1 0 0 0,0 1 0 0 0,0-1-1 0 0,0 1 1 0 0,1-1 0 0 0,-1 1 0 0 0,0-1 0 0 0,1 0-1 0 0,-1 1 1 0 0,1-1 0 0 0,-1 0 0 0 0,1 0 0 0 0,2 1-1 0 0,0 0-60 0 0,-1-1 1 0 0,0 0-1 0 0,1 0 0 0 0,-1 0 0 0 0,1-1 0 0 0,0 1 0 0 0,6-1 0 0 0,5-1-166 0 0,0-1-1 0 0,0 0 1 0 0,19-6 0 0 0,-14 3 393 0 0,-2 2-548 0 0,-3 1-167 0 0,0-1-1 0 0,0-1 1 0 0,-1 0 0 0 0,1-1-1 0 0,-1-1 1 0 0,17-8 0 0 0,-41 21-129 0 0,0 0 1 0 0,1 1 0 0 0,0 0 0 0 0,0 1 0 0 0,0 0-1 0 0,1 0 1 0 0,1 1 0 0 0,0 0 0 0 0,0 0 0 0 0,1 1-1 0 0,-7 13 1 0 0,10-15-2 0 0,0 0 0 0 0,0 1-1 0 0,0-1 1 0 0,1 0 0 0 0,1 1 0 0 0,-1-1-1 0 0,2 1 1 0 0,-1 0 0 0 0,1-1 0 0 0,1 1-1 0 0,0 0 1 0 0,0-1 0 0 0,1 1-1 0 0,0-1 1 0 0,5 13 0 0 0,-7-20 25 0 0,0 0 0 0 0,1 0 0 0 0,0 0 0 0 0,0 1-1 0 0,0-1 1 0 0,-1 0 0 0 0,2 0 0 0 0,-1 0 0 0 0,0 0 0 0 0,0-1 0 0 0,1 1 0 0 0,-1 0 0 0 0,1 0-1 0 0,-1-1 1 0 0,1 1 0 0 0,0-1 0 0 0,0 0 0 0 0,-1 1 0 0 0,1-1 0 0 0,0 0 0 0 0,0 0 0 0 0,0 0-1 0 0,1 0 1 0 0,-1 0 0 0 0,0-1 0 0 0,0 1 0 0 0,0-1 0 0 0,0 1 0 0 0,1-1 0 0 0,-1 0 0 0 0,0 0-1 0 0,1 0 1 0 0,-1 0 0 0 0,3-1 0 0 0,1-1 100 0 0,0 0 0 0 0,-1 0 0 0 0,1 0 0 0 0,-1-1 0 0 0,1 0 0 0 0,-1 0 0 0 0,0-1 1 0 0,0 0-1 0 0,0 1 0 0 0,-1-1 0 0 0,8-9 0 0 0,-7 8-85 0 0,-1-1 0 0 0,0 0 0 0 0,0 0 0 0 0,0 0 0 0 0,0 0 0 0 0,-1 0 0 0 0,0-1 0 0 0,0 1 0 0 0,-1-1 1 0 0,0 0-1 0 0,0 0 0 0 0,-1 0 0 0 0,0 0 0 0 0,0 0 0 0 0,0 0 0 0 0,-1-1 0 0 0,0 1 0 0 0,-1 0 0 0 0,1 0 0 0 0,-4-13 1 0 0,-3-5-1184 0 0,-1 1 1 0 0,-1 0-1 0 0,-2 0 1 0 0,-17-30-1 0 0,17 33-694 0 0,2-2-1620 0 0,7 15-169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2:13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6553 0 0,'30'18'10276'0'0,"-28"-16"-9600"0"0,0 0 0 0 0,0 1 0 0 0,-1-1 0 0 0,1 0-1 0 0,0 0 1 0 0,-1 1 0 0 0,1-1 0 0 0,0 4 0 0 0,0-1-338 0 0,-1 0 0 0 0,0 0 0 0 0,0 0 0 0 0,-1 0 0 0 0,1 0 0 0 0,-1 0 0 0 0,0 0 0 0 0,0 0 0 0 0,-1 0 0 0 0,-1 10 0 0 0,-8 26 236 0 0,6-27-546 0 0,1 0 0 0 0,0 0 0 0 0,1 1-1 0 0,1-1 1 0 0,0 24 0 0 0,1-37-33 0 0,0 0 0 0 0,0 1 0 0 0,0-1 0 0 0,0 0-1 0 0,1 0 1 0 0,-1 0 0 0 0,0 0 0 0 0,1 0 0 0 0,-1 0 0 0 0,1 0-1 0 0,-1 1 1 0 0,1-1 0 0 0,0-1 0 0 0,-1 1 0 0 0,1 0 0 0 0,0 0-1 0 0,0 0 1 0 0,0 0 0 0 0,-1 0 0 0 0,1-1 0 0 0,0 1 0 0 0,0 0-1 0 0,0-1 1 0 0,0 1 0 0 0,0-1 0 0 0,0 1 0 0 0,1-1 0 0 0,-1 1-1 0 0,0-1 1 0 0,0 0 0 0 0,0 1 0 0 0,0-1 0 0 0,0 0 0 0 0,1 0-1 0 0,-1 0 1 0 0,0 0 0 0 0,0 0 0 0 0,0 0 0 0 0,0 0 0 0 0,1-1-1 0 0,-1 1 1 0 0,1-1 0 0 0,9-2-15 0 0,-1 0 0 0 0,0-1 0 0 0,0 0 0 0 0,10-6 1 0 0,5-1-32 0 0,-17 8-253 0 0,1 0 0 0 0,-1 1 0 0 0,17-2 0 0 0,1 6-2553 0 0,-4 10-4052 0 0,-20 11-6507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2:13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85 12491 0 0,'-5'40'9903'0'0,"9"3"-5517"0"0,-3-39-4301 0 0,-1-1 1 0 0,1 1-1 0 0,1 0 1 0 0,-1-1-1 0 0,0 1 1 0 0,1-1-1 0 0,0 1 0 0 0,0-1 1 0 0,0 0-1 0 0,0 0 1 0 0,0 0-1 0 0,1 0 1 0 0,-1 0-1 0 0,1 0 1 0 0,0-1-1 0 0,0 1 0 0 0,0-1 1 0 0,0 0-1 0 0,6 4 1 0 0,-8-6-101 0 0,0 0 0 0 0,-1 0 0 0 0,1 1 0 0 0,0-1 0 0 0,-1 0 0 0 0,1 0 0 0 0,0 0 0 0 0,0 0 0 0 0,-1 0 0 0 0,1 0 0 0 0,0 0 0 0 0,0 0 0 0 0,-1 0 0 0 0,1-1 0 0 0,0 1 0 0 0,-1 0 1 0 0,1 0-1 0 0,0 0 0 0 0,-1-1 0 0 0,1 1 0 0 0,0-1 0 0 0,-1 1 0 0 0,1 0 0 0 0,-1-1 0 0 0,1 1 0 0 0,0-1 0 0 0,-1 1 0 0 0,1-1 0 0 0,-1 1 0 0 0,0-1 0 0 0,1 0 0 0 0,-1 1 0 0 0,1-1 0 0 0,-1 0 0 0 0,0 1 0 0 0,0-1 0 0 0,1 0 1 0 0,-1 1-1 0 0,0-1 0 0 0,0 0 0 0 0,0 1 0 0 0,0-1 0 0 0,0 0 0 0 0,0 0 0 0 0,0 1 0 0 0,0-1 0 0 0,0-1 0 0 0,1-38-765 0 0,-1 40 777 0 0,-7-45-350 0 0,5 37 319 0 0,0-1 1 0 0,0 0-1 0 0,1 1 0 0 0,0-1 0 0 0,1 0 0 0 0,0 0 0 0 0,1 0 1 0 0,-1 0-1 0 0,2 1 0 0 0,3-17 0 0 0,-5 24 35 0 0,1 0 0 0 0,-1 0 0 0 0,1 0 1 0 0,0 0-1 0 0,-1 0 0 0 0,1 0 0 0 0,0 0 0 0 0,-1 0 0 0 0,1 1 1 0 0,0-1-1 0 0,0 0 0 0 0,0 1 0 0 0,0-1 0 0 0,0 0 0 0 0,0 1 1 0 0,0-1-1 0 0,0 1 0 0 0,0-1 0 0 0,0 1 0 0 0,0 0 0 0 0,0-1 1 0 0,0 1-1 0 0,1 0 0 0 0,1 0 8 0 0,0 0 0 0 0,0 0 0 0 0,-1 0 0 0 0,1 0 1 0 0,0 1-1 0 0,0 0 0 0 0,0-1 0 0 0,-1 1 0 0 0,4 1 0 0 0,7 5 46 0 0,-1-1-1 0 0,23 17 0 0 0,-27-17-53 0 0,9 4 36 0 0,45 34 19 0 0,-59-41-35 0 0,1 0-1 0 0,-1 1 0 0 0,0-1 1 0 0,0 0-1 0 0,0 1 1 0 0,0 0-1 0 0,-1-1 0 0 0,0 1 1 0 0,1 0-1 0 0,-1 1 0 0 0,-1-1 1 0 0,1 0-1 0 0,1 7 0 0 0,-3-10 1 0 0,0 1-1 0 0,0-1 1 0 0,0 1-1 0 0,-1-1 1 0 0,1 1-1 0 0,0-1 1 0 0,-1 0-1 0 0,1 1 0 0 0,-1-1 1 0 0,0 0-1 0 0,1 1 1 0 0,-1-1-1 0 0,0 0 1 0 0,0 0-1 0 0,0 0 1 0 0,0 0-1 0 0,0 0 0 0 0,0 0 1 0 0,0 0-1 0 0,0 0 1 0 0,0 0-1 0 0,0 0 1 0 0,-1 0-1 0 0,-1 0 1 0 0,-36 18 306 0 0,31-16-251 0 0,-124 40 449 0 0,97-33-512 0 0,33-10-14 0 0,1 0 0 0 0,0 1 1 0 0,-1-1-1 0 0,1 0 1 0 0,0 1-1 0 0,0-1 0 0 0,-1 1 1 0 0,1-1-1 0 0,0 1 0 0 0,0 0 1 0 0,0-1-1 0 0,0 1 1 0 0,0 0-1 0 0,0 0 0 0 0,0 0 1 0 0,0 0-1 0 0,0-1 0 0 0,-1 3 1 0 0,2-2-6 0 0,0 0-1 0 0,0-1 1 0 0,0 1 0 0 0,1-1 0 0 0,-1 1 0 0 0,0-1-1 0 0,1 1 1 0 0,-1 0 0 0 0,0-1 0 0 0,1 1 0 0 0,-1-1-1 0 0,1 0 1 0 0,-1 1 0 0 0,1-1 0 0 0,-1 1 0 0 0,1-1-1 0 0,-1 0 1 0 0,1 1 0 0 0,-1-1 0 0 0,1 0 0 0 0,-1 1-1 0 0,1-1 1 0 0,0 0 0 0 0,-1 0 0 0 0,2 1 0 0 0,6 1-209 0 0,0 1 1 0 0,0-1-1 0 0,1 0 1 0 0,10 0-1 0 0,7-1-2614 0 0,37-4-1 0 0,26-12-9309 0 0,-53 6 5623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2:14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16323 0 0,'22'32'8837'0'0,"-21"-31"-8744"0"0,0 0 0 0 0,0 0 0 0 0,-1 0 0 0 0,1 0 0 0 0,-1 0 0 0 0,1 0 1 0 0,-1 0-1 0 0,1 0 0 0 0,-1 0 0 0 0,1 0 0 0 0,-1 0 0 0 0,0 0 0 0 0,0 0 0 0 0,0 0 0 0 0,1 0 0 0 0,-1 1 0 0 0,0-1 0 0 0,0 0 0 0 0,-1 0 0 0 0,1 0 0 0 0,0 0 0 0 0,0 0 0 0 0,0 1 1 0 0,-1-1-1 0 0,1 0 0 0 0,-1 0 0 0 0,1 0 0 0 0,-1 0 0 0 0,1 0 0 0 0,-1 0 0 0 0,0 1 0 0 0,0-2-117 0 0,1 0 1 0 0,0 0-1 0 0,0 0 1 0 0,-1 0-1 0 0,1 0 0 0 0,0 0 1 0 0,-1 0-1 0 0,1-1 0 0 0,0 1 1 0 0,-1 0-1 0 0,1 0 1 0 0,0 0-1 0 0,0 0 0 0 0,-1 0 1 0 0,1-1-1 0 0,0 1 0 0 0,0 0 1 0 0,-1 0-1 0 0,1 0 1 0 0,0-1-1 0 0,0 1 0 0 0,0 0 1 0 0,-1 0-1 0 0,1 0 0 0 0,0-1 1 0 0,0 1-1 0 0,0 0 1 0 0,0-1-1 0 0,0 1 0 0 0,-1 0 1 0 0,1 0-1 0 0,0-1 0 0 0,0 1 1 0 0,0 0-1 0 0,0-1 1 0 0,0 1-1 0 0,0-1 0 0 0,-5-18-4914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2:26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1 108 5033 0 0,'7'5'15296'0'0,"10"-2"-10186"0"0,26-1-7566 0 0,-28-1 3810 0 0,21 1-1478 0 0,13 2 245 0 0,49-3 0 0 0,-85-1-436 0 0,0-1-1 0 0,0-1 1 0 0,0 0-1 0 0,0-1 0 0 0,-1 0 1 0 0,1-1-1 0 0,-1 0 1 0 0,23-12-1 0 0,-5-8-3265 0 0,-28 21 2594 0 0,1-1-1 0 0,0 1 0 0 0,-1 0 1 0 0,0-1-1 0 0,0 0 0 0 0,0 1 1 0 0,0-1-1 0 0,0 0 1 0 0,-1 0-1 0 0,0 0 0 0 0,2-7 1 0 0,-3-4-3364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2:26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 8874 0 0,'-13'-1'8611'0'0,"10"8"-5153"0"0,4-6-3413 0 0,-1 0 0 0 0,1 0 0 0 0,0 0 0 0 0,-1 1 0 0 0,1-1 0 0 0,0 0 0 0 0,0 0 0 0 0,0 0 0 0 0,0 0 0 0 0,0 0 0 0 0,0 0 0 0 0,0 0-1 0 0,0-1 1 0 0,0 1 0 0 0,0 0 0 0 0,2 0 0 0 0,12 4-39 0 0,-1 0-1 0 0,0-2 0 0 0,17 3 0 0 0,-20-4 8 0 0,0 0 0 0 0,0 0 0 0 0,0 1-1 0 0,-1 0 1 0 0,1 1 0 0 0,18 10 0 0 0,-27-12 35 0 0,1 0 0 0 0,-1 0 1 0 0,0 1-1 0 0,0-1 0 0 0,0 1 0 0 0,0-1 0 0 0,-1 1 1 0 0,1 0-1 0 0,-1 0 0 0 0,1-1 0 0 0,-1 1 0 0 0,0 0 1 0 0,0 0-1 0 0,0 0 0 0 0,-1 0 0 0 0,1 0 0 0 0,-1 1 0 0 0,1-1 1 0 0,-1 0-1 0 0,0 0 0 0 0,0 0 0 0 0,-1 0 0 0 0,1 0 1 0 0,-1 1-1 0 0,1-1 0 0 0,-2 3 0 0 0,-2 11 78 0 0,-1-1-1 0 0,-1 1 1 0 0,-9 18-1 0 0,15-35-125 0 0,-9 18 22 0 0,-1 0 1 0 0,-18 24-1 0 0,-14 24-1992 0 0,33-34-1308 0 0,9-28 2192 0 0,0 0 0 0 0,0 0 0 0 0,0 0 0 0 0,1 0 0 0 0,-1 0 0 0 0,1 0 0 0 0,0 0 0 0 0,0 0-1 0 0,1-1 1 0 0,1 6 0 0 0,4 2-3351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45:11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 8450 0 0,'-1'-3'14163'0'0,"0"19"-8865"0"0,1 3-5942 0 0,0-18 571 0 0,0-1 0 0 0,0 0-1 0 0,0 0 1 0 0,0 0 0 0 0,0 0 0 0 0,0 1 0 0 0,0-1-1 0 0,0 0 1 0 0,0 0 0 0 0,0 0 0 0 0,0 1 0 0 0,0-1-1 0 0,0 0 1 0 0,0 0 0 0 0,0 0 0 0 0,0 0-1 0 0,0 1 1 0 0,0-1 0 0 0,0 0 0 0 0,0 0 0 0 0,1 0-1 0 0,-1 0 1 0 0,0 1 0 0 0,0-1 0 0 0,0 0 0 0 0,0 0-1 0 0,0 0 1 0 0,0 0 0 0 0,0 0 0 0 0,1 1-1 0 0,-1-1 1 0 0,0 0 0 0 0,0 0 0 0 0,0 0 0 0 0,0 0-1 0 0,1 0 1 0 0,-1 0 0 0 0,0 0 0 0 0,0 0 0 0 0,0 0-1 0 0,0 0 1 0 0,1 0 0 0 0,-1 0 0 0 0,0 1-1 0 0,0-1 1 0 0,0 0 0 0 0,1 0 0 0 0,-1 0 0 0 0,0-1-1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2:27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0 4745 0 0,'-4'2'1268'0'0,"1"-1"-1"0"0,-1 1 1 0 0,1 0-1 0 0,-1 0 1 0 0,1 0-1 0 0,0 1 1 0 0,0-1-1 0 0,-3 4 1 0 0,4-5-615 0 0,0 1 0 0 0,1 0 0 0 0,0 0 0 0 0,-1 0 0 0 0,1 0 0 0 0,0 1 1 0 0,0-1-1 0 0,0 0 0 0 0,0 0 0 0 0,0 5 0 0 0,0 25 2689 0 0,8 5-3462 0 0,-6-30-232 0 0,37 161-479 0 0,-2-60-6026 0 0,-35-105 6185 0 0,6 11-2800 0 0,1-12-2844 0 0,1-7 1010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2:27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299 1 10546 0 0,'-1'8'1736'0'0,"-1"0"1"0"0,0 0-1 0 0,0-1 0 0 0,-4 10 0 0 0,3-9-971 0 0,0-1 0 0 0,-1 0 0 0 0,0-1 0 0 0,-5 8 0 0 0,3-7-659 0 0,0 0 0 0 0,0-1 1 0 0,-1 0-1 0 0,0 0 0 0 0,0 0 0 0 0,0-1 0 0 0,-1 0 1 0 0,0-1-1 0 0,1 1 0 0 0,-2-1 0 0 0,1-1 1 0 0,0 0-1 0 0,-1 0 0 0 0,-11 2 0 0 0,-2-1-57 0 0,10-2-75 0 0,-1 0-1 0 0,1 1 1 0 0,0 0 0 0 0,0 1 0 0 0,-17 8-1 0 0,27-11 18 0 0,0 0 0 0 0,0 0 0 0 0,1 0 0 0 0,-1 0 0 0 0,0 1 0 0 0,1-1 0 0 0,-1 1 0 0 0,1-1 0 0 0,-1 1 0 0 0,1-1 0 0 0,0 1 0 0 0,0 0 0 0 0,0 0 0 0 0,0-1 0 0 0,0 1 0 0 0,0 0 0 0 0,0 0 0 0 0,0 0 0 0 0,1 0 0 0 0,-1 0 0 0 0,1 0 0 0 0,0 0 0 0 0,-1 0 0 0 0,1 1 0 0 0,0-1 0 0 0,0 0 0 0 0,1 0 0 0 0,-1 0 0 0 0,0 0 0 0 0,1 0 0 0 0,-1 0 0 0 0,1 0 0 0 0,-1 0 0 0 0,1 0 0 0 0,0 0 0 0 0,0 0 0 0 0,0 0 0 0 0,0-1 0 0 0,2 4 0 0 0,4 5-1 0 0,0 0 0 0 0,0-1 0 0 0,1 0 0 0 0,0 0-1 0 0,0-1 1 0 0,1 0 0 0 0,0-1 0 0 0,1 0 0 0 0,14 9 0 0 0,8 2-544 0 0,59 25-1 0 0,-78-40-1078 0 0,-12-3 1142 0 0,0 0 0 0 0,0 0 0 0 0,0 0 1 0 0,0 0-1 0 0,0 0 0 0 0,0-1 0 0 0,0 1 0 0 0,0 0 0 0 0,-1-1 0 0 0,1 1 0 0 0,0 0 1 0 0,0-1-1 0 0,0 1 0 0 0,-1-1 0 0 0,1 1 0 0 0,0-1 0 0 0,0 0 0 0 0,-1 1 0 0 0,1-1 1 0 0,-1 0-1 0 0,1 1 0 0 0,-1-1 0 0 0,1 0 0 0 0,-1 0 0 0 0,1 0 0 0 0,-1 0 0 0 0,1 1 0 0 0,-1-1 1 0 0,0-1-1 0 0,5-9-3948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2:27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42 221 6545 0 0,'3'-57'10784'0'0,"-1"6"-4423"0"0,-4 2-3451 0 0,1 44-2749 0 0,-1-1-1 0 0,1 0 1 0 0,-1 1-1 0 0,0 0 1 0 0,-4-7-1 0 0,6 10-271 0 0,-1 0 1 0 0,0 1-1 0 0,0 0 0 0 0,0-1 0 0 0,0 1 0 0 0,0-1 1 0 0,0 1-1 0 0,0 0 0 0 0,0 0 0 0 0,0 0 0 0 0,-1-1 0 0 0,1 1 1 0 0,0 0-1 0 0,-1 1 0 0 0,1-1 0 0 0,-1 0 0 0 0,1 0 1 0 0,-1 1-1 0 0,1-1 0 0 0,-1 0 0 0 0,0 1 0 0 0,-1-1 1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2:28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91 6857 0 0,'4'30'7104'0'0,"10"44"-1"0"0,3 25-859 0 0,-16-89-5993 0 0,-1 0 1 0 0,1 1-1 0 0,-2-1 1 0 0,0 0-1 0 0,0 0 1 0 0,-1 0-1 0 0,-4 15 1 0 0,-1-13 612 0 0,-5 4-3367 0 0</inkml:trace>
  <inkml:trace contextRef="#ctx0" brushRef="#br0" timeOffset="1">226 0 8386 0 0,'-7'7'13929'0'0,"1"10"-10556"0"0,-1 15-3336 0 0,2 15-167 0 0,0 93-1 0 0,6-112-1403 0 0,2-1 0 0 0,8 39 0 0 0,-9-58 710 0 0,0-1 1 0 0,1 1-1 0 0,0-1 1 0 0,5 10-1 0 0,-7-16 593 0 0,-1 0-1 0 0,1 0 1 0 0,-1-1 0 0 0,1 1 0 0 0,0 0-1 0 0,-1 0 1 0 0,1 0 0 0 0,0 0-1 0 0,0-1 1 0 0,0 1 0 0 0,0 0 0 0 0,-1-1-1 0 0,1 1 1 0 0,0-1 0 0 0,0 1 0 0 0,0-1-1 0 0,1 1 1 0 0,-1-1-44 0 0,0 0-1 0 0,0 0 1 0 0,0-1 0 0 0,0 1-1 0 0,-1 0 1 0 0,1-1 0 0 0,0 1-1 0 0,0 0 1 0 0,-1-1-1 0 0,1 1 1 0 0,0-1 0 0 0,-1 1-1 0 0,1-1 1 0 0,0 1 0 0 0,-1-1-1 0 0,1 0 1 0 0,-1 1 0 0 0,1-1-1 0 0,-1 0 1 0 0,1 1 0 0 0,-1-1-1 0 0,0 0 1 0 0,1 0-1 0 0,-1 1 1 0 0,0-1 0 0 0,1-1-1 0 0,3-8-3206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2:28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56 3809 0 0,'-18'-36'5750'0'0,"7"16"2324"0"0,13 24-4480 0 0,4 19-1275 0 0,1 24-550 0 0,1 61 0 0 0,-8 48-1819 0 0,1 14-6266 0 0,1-141 1717 0 0,0-10-2679 0 0,-2-18 6720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2:29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12731 0 0,'14'6'9052'0'0,"16"-5"-7107"0"0,-8 0-1603 0 0,86 17-428 0 0,-36-11-4735 0 0,-71-7 4529 0 0,0 0 0 0 0,0 0-1 0 0,0 1 1 0 0,0-1 0 0 0,0 0 0 0 0,-1 0 0 0 0,1 0 0 0 0,0 0 0 0 0,0 0 0 0 0,0 0 0 0 0,0 0-1 0 0,0-1 1 0 0,0 1 0 0 0,0 0 0 0 0,0 0 0 0 0,0-1 0 0 0,0 1 0 0 0,0-1 0 0 0,0 1 0 0 0,-1-1-1 0 0,1 1 1 0 0,0-1 0 0 0,0 1 0 0 0,-1-1 0 0 0,1 0 0 0 0,0 1 0 0 0,0-2 0 0 0,-1 1-69 0 0,0 0 0 0 0,0-1 1 0 0,0 1-1 0 0,0 0 0 0 0,0-1 0 0 0,-1 1 1 0 0,1 0-1 0 0,0 0 0 0 0,-1 0 1 0 0,1-1-1 0 0,-1 1 0 0 0,1 0 0 0 0,-2-2 1 0 0,-1-3 78 0 0,3 5 157 0 0,0 1 0 0 0,0 0 0 0 0,0 0-1 0 0,0-1 1 0 0,-1 1 0 0 0,1 0 0 0 0,0-1 0 0 0,0 1 0 0 0,0 0 0 0 0,0-1 0 0 0,0 1 0 0 0,0 0-1 0 0,0-1 1 0 0,0 1 0 0 0,0 0 0 0 0,0-1 0 0 0,0 1 0 0 0,0 0 0 0 0,0-1 0 0 0,0 1 0 0 0,1 0-1 0 0,-1-1 1 0 0,0 1 0 0 0,0 0 0 0 0,0 0 0 0 0,0-1 0 0 0,1 1 0 0 0,-1 0 0 0 0,0 0 0 0 0,0-1-1 0 0,1 1 1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2:29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39 4729 0 0,'-1'-3'1072'0'0,"-1"1"0"0"0,0-1 1 0 0,1 1-1 0 0,-1-1 0 0 0,-1 1 0 0 0,1 0 1 0 0,0 0-1 0 0,0 0 0 0 0,-1 0 0 0 0,1 0 1 0 0,-1 0-1 0 0,0 1 0 0 0,1-1 0 0 0,-1 1 1 0 0,-4-2-1 0 0,-29-2 2474 0 0,35 8-3531 0 0,-1 0 1 0 0,1 0 0 0 0,-1 0-1 0 0,1 0 1 0 0,0 0 0 0 0,1 0-1 0 0,-1 0 1 0 0,0 1 0 0 0,1-1-1 0 0,0 4 1 0 0,-1-2-16 0 0,-2 10-99 0 0,2-1 1 0 0,-1 1 0 0 0,2 24 0 0 0,1-33 32 0 0,-1 1 1 0 0,1-1 0 0 0,0 0 0 0 0,1 1-1 0 0,-1-1 1 0 0,1 0 0 0 0,1 0 0 0 0,-1 0-1 0 0,1 0 1 0 0,5 9 0 0 0,-7-14 47 0 0,0 1-1 0 0,0 0 1 0 0,0-1 0 0 0,0 1 0 0 0,1-1-1 0 0,-1 0 1 0 0,0 1 0 0 0,1-1 0 0 0,-1 0-1 0 0,1 0 1 0 0,-1 0 0 0 0,1 0 0 0 0,-1 0-1 0 0,1 0 1 0 0,0 0 0 0 0,0-1 0 0 0,-1 1-1 0 0,1 0 1 0 0,0-1 0 0 0,0 0 0 0 0,0 1-1 0 0,0-1 1 0 0,2 0 0 0 0,-1-1-3 0 0,-1 1 0 0 0,0-1 0 0 0,1 0 0 0 0,-1 0 0 0 0,0 0 0 0 0,0-1-1 0 0,0 1 1 0 0,0 0 0 0 0,0-1 0 0 0,0 1 0 0 0,0-1 0 0 0,0 0 0 0 0,0 0 0 0 0,-1 0 0 0 0,2-2 0 0 0,5-8 15 0 0,-1 1 0 0 0,0-1 0 0 0,-1-1-1 0 0,8-24 1 0 0,-10 24 125 0 0,-1 0-1 0 0,0 0 0 0 0,-1 0 0 0 0,0 0 1 0 0,-1-20-1 0 0,13 69 1150 0 0,4 44-695 0 0,7 85-1 0 0,-14-83-1349 0 0,0-20-2330 0 0,-7-42-716 0 0,1 1-3300 0 0,-18-20 1187 0 0,12-2 5266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2:34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29 7482 0 0,'0'-10'3171'0'0,"0"-9"5061"0"0,-3 30-4253 0 0,1 1-3920 0 0,1 0 0 0 0,1 1 1 0 0,0-1-1 0 0,1 0 1 0 0,0 1-1 0 0,1-1 0 0 0,6 24 1 0 0,35 84-592 0 0,-27-79 112 0 0,15 34-677 0 0,8 24-1059 0 0,-19-33-4059 0 0,-17-39-1298 0 0,-3-22 3931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2:35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 5561 0 0,'0'0'370'0'0,"0"-1"-1"0"0,0 0 1 0 0,0 0-1 0 0,0 1 1 0 0,0-1-1 0 0,0 0 1 0 0,1 1-1 0 0,-1-1 1 0 0,0 0-1 0 0,0 0 1 0 0,0 1-1 0 0,1-1 1 0 0,-1 0-1 0 0,0 1 1 0 0,1-1-1 0 0,-1 0 1 0 0,1 1-1 0 0,-1-1 1 0 0,1 1-1 0 0,-1-1 1 0 0,1 1-1 0 0,-1-1 1 0 0,1 1-1 0 0,-1-1 1 0 0,1 1-1 0 0,0-1 1 0 0,-1 1-1 0 0,1 0 1 0 0,0-1-1 0 0,1 1-20 0 0,0-1-1 0 0,0 1 0 0 0,0 0 1 0 0,1 0-1 0 0,-1 0 0 0 0,0 0 1 0 0,0 0-1 0 0,0 1 0 0 0,0-1 1 0 0,3 1-1 0 0,48 22-520 0 0,-50-21 372 0 0,3 1-189 0 0,10 5-56 0 0,0 0 1 0 0,-1 1-1 0 0,-1 1 0 0 0,21 17 0 0 0,-32-24 61 0 0,0-1 0 0 0,0 1 0 0 0,-1 0 0 0 0,1 0 0 0 0,-1 0-1 0 0,0 1 1 0 0,0-1 0 0 0,0 1 0 0 0,0-1 0 0 0,0 1-1 0 0,-1-1 1 0 0,0 1 0 0 0,0 0 0 0 0,0 0 0 0 0,0-1-1 0 0,0 1 1 0 0,-1 0 0 0 0,0 0 0 0 0,0 0 0 0 0,0 0 0 0 0,0 0-1 0 0,0 0 1 0 0,-1 0 0 0 0,0 0 0 0 0,0-1 0 0 0,-1 5-1 0 0,-2 3 172 0 0,-1-1 0 0 0,0 0-1 0 0,0 0 1 0 0,-1-1 0 0 0,-11 14-1 0 0,13-18-399 0 0,0 0 0 0 0,-1 0 0 0 0,0-1-1 0 0,-9 7 1 0 0,12-9-374 0 0,-1-1-1 0 0,1 1 1 0 0,-1-1-1 0 0,0 0 1 0 0,1 0-1 0 0,-1 0 1 0 0,0 0-1 0 0,0 0 1 0 0,0-1-1 0 0,1 1 1 0 0,-5-1-1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2:35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27 5977 0 0,'-7'-27'18613'0'0,"-1"40"-17172"0"0,4-3-1364 0 0,1 0 0 0 0,0 0 0 0 0,0 1 0 0 0,1-1 0 0 0,0 1 0 0 0,1 0 1 0 0,0 19-1 0 0,2-9-269 0 0,1 0 1 0 0,2-1-1 0 0,6 23 1 0 0,0 6-880 0 0,-4-20-1038 0 0,12 35 0 0 0,-14-54 637 0 0,0 0 1 0 0,1-1-1 0 0,-1 0 0 0 0,8 10 1 0 0,-12-19 1150 0 0,0 1 72 0 0,1-1-1 0 0,-1 1 1 0 0,0-1-1 0 0,0 1 1 0 0,1-1-1 0 0,-1 0 1 0 0,0 1-1 0 0,0-1 1 0 0,1 1 0 0 0,-1-1-1 0 0,1 0 1 0 0,-1 1-1 0 0,0-1 1 0 0,1 0-1 0 0,-1 0 1 0 0,1 1-1 0 0,-1-1 1 0 0,1 0-1 0 0,-1 0 1 0 0,0 1 0 0 0,1-1-1 0 0,-1 0 1 0 0,1 0-1 0 0,-1 0 1 0 0,1 0-1 0 0,-1 0 1 0 0,1 0-1 0 0,-1 0 1 0 0,1 0 0 0 0,0 0-1 0 0,5-4-3227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47:25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0 3497 0 0,'-138'66'999'0'0,"91"-47"2923"0"0,-1-1 4810 0 0,35-12-3807 0 0,21-8-1596 0 0,2-2-3250 0 0,1 1 1 0 0,-1 0-1 0 0,1 0 1 0 0,0 1-1 0 0,0 1 0 0 0,-1 0 1 0 0,1 0-1 0 0,0 1 1 0 0,18 2-1 0 0,12 4 54 0 0,48 13 1 0 0,-46-10-97 0 0,115 18 278 0 0,312 11 0 0 0,35 7-69 0 0,-482-43-555 0 0,0 0 0 0 0,0-1-1 0 0,0-2 1 0 0,32-4 0 0 0,18-7-4205 0 0,-3-4-5267 0 0,-67 16 9316 0 0,-1-1 0 0 0,1 0 0 0 0,0 0 0 0 0,-1 0 0 0 0,0-1 0 0 0,1 1 0 0 0,-1-1 0 0 0,0 1 0 0 0,4-4-1 0 0,5-3-1308 0 0,9 2-1914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2:35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35 3601 0 0,'-19'-16'8144'0'0,"18"16"-7733"0"0,1-1 0 0 0,-1 1 0 0 0,0-1 0 0 0,1 1 1 0 0,-1-1-1 0 0,1 1 0 0 0,-1-1 0 0 0,1 1 0 0 0,0-1 0 0 0,-1 0 1 0 0,1 1-1 0 0,0-1 0 0 0,-1 0 0 0 0,1 1 0 0 0,0-1 0 0 0,-1 0 1 0 0,1 0-1 0 0,0 1 0 0 0,0-1 0 0 0,0 0 0 0 0,0 0 0 0 0,0 1 1 0 0,0-1-1 0 0,0 0 0 0 0,0 0 0 0 0,0 0 0 0 0,3 7 2221 0 0,5 24-2036 0 0,17 123-341 0 0,-15-76-3034 0 0,5-1-7931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2:36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6777 0 0,'0'-2'557'0'0,"0"0"-1"0"0,0 1 0 0 0,0-1 1 0 0,1 0-1 0 0,-1 0 0 0 0,1 0 1 0 0,0 1-1 0 0,0-1 1 0 0,-1 0-1 0 0,1 0 0 0 0,0 1 1 0 0,0-1-1 0 0,2-1 0 0 0,-2 2-305 0 0,0 0 1 0 0,-1 1-1 0 0,1-1 0 0 0,0 1 0 0 0,0-1 1 0 0,0 1-1 0 0,0 0 0 0 0,-1-1 0 0 0,1 1 0 0 0,0 0 1 0 0,0-1-1 0 0,0 1 0 0 0,0 0 0 0 0,0 0 0 0 0,0 0 1 0 0,0 0-1 0 0,0 0 0 0 0,0 0 0 0 0,1 0 1 0 0,3 1-103 0 0,-1 1 1 0 0,0-1-1 0 0,0 1 1 0 0,0 0-1 0 0,0 0 1 0 0,0 1-1 0 0,0-1 1 0 0,-1 1-1 0 0,1-1 1 0 0,3 5-1 0 0,2 1-133 0 0,-1 0 0 0 0,1 0 0 0 0,-1 1 1 0 0,-1 0-1 0 0,0 1 0 0 0,0-1 0 0 0,-1 1 0 0 0,0 1 0 0 0,8 19 0 0 0,-12-23 72 0 0,0 1 0 0 0,0-1 1 0 0,-1 1-1 0 0,0 0 0 0 0,-1 0 0 0 0,1 0 0 0 0,-1 0 0 0 0,-1 0 0 0 0,0-1 0 0 0,0 1 1 0 0,0 0-1 0 0,-1 0 0 0 0,0-1 0 0 0,0 1 0 0 0,-6 11 0 0 0,2-7-3 0 0,0 0-1 0 0,-1-1 0 0 0,0 0 1 0 0,-1 0-1 0 0,-9 11 0 0 0,-11 7-3951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2:36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31 6617 0 0,'-3'-3'3430'0'0,"2"3"-3087"0"0,1-1 0 0 0,0 1 0 0 0,0-1 0 0 0,0 1 0 0 0,-1-1 0 0 0,1 1 0 0 0,0 0 0 0 0,0-1-1 0 0,0 1 1 0 0,0-1 0 0 0,0 1 0 0 0,0-1 0 0 0,0 1 0 0 0,0-1 0 0 0,0 1 0 0 0,0-1 0 0 0,0 1 0 0 0,0-1 0 0 0,0 1 0 0 0,0 0 0 0 0,1-1 0 0 0,-1 1 0 0 0,0-1 0 0 0,0 1 0 0 0,1-1 343 0 0,-1 0-343 0 0,20-9 3295 0 0,-14 9-3573 0 0,-1-1 0 0 0,0 2 0 0 0,0-1 0 0 0,1 0 0 0 0,-1 1 0 0 0,0 0 0 0 0,6 1 0 0 0,-6 0-41 0 0,-1 0 0 0 0,1 0 0 0 0,-1 0 0 0 0,1 1 0 0 0,-1 0 0 0 0,0 0 0 0 0,1 0 1 0 0,-1 0-1 0 0,0 1 0 0 0,0-1 0 0 0,-1 1 0 0 0,1 0 0 0 0,-1 0 0 0 0,1 1 0 0 0,-1-1 0 0 0,0 1 1 0 0,0-1-1 0 0,0 1 0 0 0,-1 0 0 0 0,1 0 0 0 0,-1 1 0 0 0,0-1 0 0 0,0 0 0 0 0,-1 1 0 0 0,1-1 0 0 0,0 7 1 0 0,7 35 236 0 0,-3 0 0 0 0,-1 0 0 0 0,-3 1 0 0 0,-1 0 0 0 0,-9 74 1 0 0,6-106-230 0 0,2-10-27 0 0,0 0 0 0 0,0 0 0 0 0,-1 0 0 0 0,0 0 0 0 0,0 0-1 0 0,0-1 1 0 0,-1 1 0 0 0,0 0 0 0 0,0-1 0 0 0,0 1-1 0 0,-4 7 1 0 0,-29-47 110 0 0,29 30-75 0 0,0 1 0 0 0,0 0 1 0 0,0 0-1 0 0,-1 0 0 0 0,1 1 0 0 0,-14-6 1 0 0,-13 5-2264 0 0,30 4 1210 0 0,0 0 0 0 0,0 1 0 0 0,0-1 0 0 0,0 1 0 0 0,0 0 0 0 0,0 0 0 0 0,1 0 0 0 0,-6 3 0 0 0,-2 0-3879 0 0,-12 3-1588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2:37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316 44 5361 0 0,'-1'-2'165'0'0,"0"0"0"0"0,0 1 0 0 0,0-1 0 0 0,1 0-1 0 0,-1 1 1 0 0,1-1 0 0 0,-1 0 0 0 0,1 0 0 0 0,-1 1 0 0 0,1-4 0 0 0,-7-15 1760 0 0,6 19-1770 0 0,1 1 0 0 0,-1 0 1 0 0,0 0-1 0 0,0-1 0 0 0,0 1 1 0 0,1 0-1 0 0,-1 0 1 0 0,0 0-1 0 0,0 0 0 0 0,0 0 1 0 0,0 0-1 0 0,1 0 0 0 0,-1 1 1 0 0,0-1-1 0 0,0 0 0 0 0,0 0 1 0 0,1 1-1 0 0,-1-1 0 0 0,0 0 1 0 0,0 1-1 0 0,1-1 0 0 0,-1 1 1 0 0,0-1-1 0 0,1 1 1 0 0,-1-1-1 0 0,0 1 0 0 0,1-1 1 0 0,-1 1-1 0 0,0 1 0 0 0,-2 0 838 0 0,1-1 0 0 0,-1 1 0 0 0,1-1 0 0 0,-1 1 0 0 0,0-1-1 0 0,1 0 1 0 0,-1 0 0 0 0,-3 1 0 0 0,-43 2 1598 0 0,11-1-1927 0 0,20 1-476 0 0,1 0 0 0 0,0 1 0 0 0,-20 8 0 0 0,31-11-175 0 0,1 1 1 0 0,0 0-1 0 0,0 0 1 0 0,0 0-1 0 0,0 0 1 0 0,0 1-1 0 0,0 0 1 0 0,1 0 0 0 0,0 0-1 0 0,0 0 1 0 0,0 1-1 0 0,0-1 1 0 0,-4 9-1 0 0,6-9-9 0 0,1 0 0 0 0,0 0-1 0 0,0-1 1 0 0,0 1 0 0 0,1 0-1 0 0,0 0 1 0 0,-1 0 0 0 0,1 0-1 0 0,0 0 1 0 0,1 0 0 0 0,-1 0-1 0 0,1 0 1 0 0,0 0-1 0 0,2 7 1 0 0,24 55-74 0 0,-19-50 71 0 0,28 55-36 0 0,-13-26-16 0 0,-19-23 98 0 0,-5-21-48 0 0,1-1 0 0 0,0 1 0 0 0,0 0 0 0 0,0-1 0 0 0,0 1 0 0 0,0 0 0 0 0,0-1 1 0 0,0 1-1 0 0,0 0 0 0 0,0-1 0 0 0,0 1 0 0 0,0 0 0 0 0,0-1 0 0 0,0 1 0 0 0,1 0 0 0 0,-1-1 0 0 0,0 1 0 0 0,1-1 0 0 0,-1 1 0 0 0,0 0 0 0 0,1-1 1 0 0,-1 1-1 0 0,0-1 0 0 0,1 1 0 0 0,-1-1 0 0 0,1 1 0 0 0,-1-1 0 0 0,1 1 0 0 0,-1-1 0 0 0,1 0 0 0 0,0 1 0 0 0,-1-1 0 0 0,1 0 0 0 0,-1 1 0 0 0,1-1 1 0 0,0 0-1 0 0,-1 0 0 0 0,1 0 0 0 0,0 0 0 0 0,-1 1 0 0 0,1-1 0 0 0,0 0 0 0 0,-1 0 0 0 0,1 0 0 0 0,0 0 0 0 0,-1-1 0 0 0,1 1 0 0 0,0 0 0 0 0,-1 0 1 0 0,1 0-1 0 0,0 0 0 0 0,0-1 0 0 0,83-13-73 0 0,-58 9 46 0 0,48-5-1 0 0,-66 10-901 0 0,41 1 1596 0 0,-34 3-5224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2:46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450 137 2977 0 0,'12'-5'1210'0'0,"2"-1"955"0"0,-15 6-1896 0 0,1-1-1 0 0,-1 1 0 0 0,1-1 1 0 0,0 1-1 0 0,-1-1 1 0 0,1 1-1 0 0,-1-1 0 0 0,0 1 1 0 0,1-1-1 0 0,-1 1 0 0 0,1 0 1 0 0,-1-1-1 0 0,0 1 0 0 0,1 0 1 0 0,-1 0-1 0 0,0-1 1 0 0,1 1-1 0 0,-1 0 0 0 0,0 0 1 0 0,1 0-1 0 0,-1 0 0 0 0,0 0 1 0 0,1 0-1 0 0,-2 0 0 0 0,-33-2 6642 0 0,-2 10-3567 0 0,-38 25-2511 0 0,19-8-383 0 0,41-19-413 0 0,0 1 1 0 0,1 0-1 0 0,-1 2 1 0 0,2-1-1 0 0,-1 2 1 0 0,1-1-1 0 0,1 2 1 0 0,0 0-1 0 0,0 0 1 0 0,1 1-1 0 0,1 1 1 0 0,-16 23-1 0 0,15-19-60 0 0,1 0-1 0 0,1 1 0 0 0,1 0 0 0 0,1 1 1 0 0,0-1-1 0 0,1 1 0 0 0,1 0 1 0 0,1 1-1 0 0,1-1 0 0 0,-1 25 0 0 0,4-27-80 0 0,1 0 0 0 0,1 1-1 0 0,1-1 1 0 0,0-1-1 0 0,1 1 1 0 0,1 0 0 0 0,1-1-1 0 0,0 0 1 0 0,1 0 0 0 0,9 15-1 0 0,-2-7-66 0 0,1 0 0 0 0,1-2 0 0 0,1 1 0 0 0,1-2 0 0 0,30 28 0 0 0,-28-32 87 0 0,2-1 0 0 0,0-1 0 0 0,0 0 0 0 0,2-2 0 0 0,-1-1 0 0 0,2-1 0 0 0,-1-1 0 0 0,42 11 0 0 0,20-1-188 0 0,109 13 0 0 0,-151-27 239 0 0,-28-4 26 0 0,32 6-43 0 0,0-3-1 0 0,0-1 1 0 0,79-5 0 0 0,-112 0 44 0 0,0-2 1 0 0,0 0 0 0 0,-1 0 0 0 0,1-2-1 0 0,-1 1 1 0 0,24-13 0 0 0,-29 12 15 0 0,0 0 0 0 0,-1-1 0 0 0,1-1 0 0 0,-1 1-1 0 0,0-1 1 0 0,-1 0 0 0 0,0-1 0 0 0,0 0 0 0 0,-1 0 0 0 0,11-17 0 0 0,-7 8 90 0 0,-1-1-1 0 0,-1 0 1 0 0,-1-1 0 0 0,0 0 0 0 0,-2 0 0 0 0,0 0-1 0 0,-1-1 1 0 0,-1 1 0 0 0,1-22 0 0 0,-3 15 130 0 0,-2 0-1 0 0,-1 0 1 0 0,-1 0 0 0 0,-1 0 0 0 0,-1 0 0 0 0,-12-33 0 0 0,2 19-20 0 0,-2 0 1 0 0,-1 1-1 0 0,-2 1 1 0 0,-2 1-1 0 0,-2 0 1 0 0,-1 2-1 0 0,-1 1 1 0 0,-39-38-1 0 0,40 50-74 0 0,0 1 0 0 0,-1 1 0 0 0,-2 1 0 0 0,0 2 0 0 0,-1 0-1 0 0,0 2 1 0 0,-1 2 0 0 0,-1 0 0 0 0,0 2 0 0 0,-1 1-1 0 0,-60-9 1 0 0,78 16-110 0 0,-1 1-1 0 0,0 1 1 0 0,0 0 0 0 0,-29 3-1 0 0,39-2-83 0 0,0 1 1 0 0,0 0-1 0 0,0 1 0 0 0,1-1 0 0 0,-1 1 0 0 0,0 0 0 0 0,0 0 0 0 0,1 0 0 0 0,0 1 0 0 0,-1-1 0 0 0,1 1 0 0 0,0 0 0 0 0,0 1 1 0 0,0-1-1 0 0,1 1 0 0 0,-1-1 0 0 0,1 1 0 0 0,-3 5 0 0 0,0 0-306 0 0,0 1 1 0 0,1 1 0 0 0,0-1-1 0 0,1 1 1 0 0,0 0-1 0 0,0 0 1 0 0,1 0-1 0 0,-2 17 1 0 0,5-21-910 0 0,-1 1 0 0 0,1-1 0 0 0,0 0 0 0 0,1 0 0 0 0,1 8 0 0 0,5-2-6079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2:47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163 848 7250 0 0,'-5'1'944'0'0,"1"0"1"0"0,-1 0 0 0 0,1-1-1 0 0,-1 1 1 0 0,1-1 0 0 0,-1-1-1 0 0,-6 0 1 0 0,8 0-774 0 0,0 0-1 0 0,0 0 1 0 0,1 0 0 0 0,-1-1-1 0 0,0 1 1 0 0,1-1 0 0 0,-1 0-1 0 0,1 0 1 0 0,-1 0 0 0 0,1 0-1 0 0,0 0 1 0 0,0 0-1 0 0,0-1 1 0 0,0 1 0 0 0,0-1-1 0 0,0 0 1 0 0,1 1 0 0 0,-2-4-1 0 0,-9-18 231 0 0,1 0 1 0 0,0-1-1 0 0,2 0 0 0 0,1-1 1 0 0,1 0-1 0 0,2 0 0 0 0,0-1 1 0 0,2 1-1 0 0,1-1 0 0 0,1-35 0 0 0,6 24-387 0 0,2 1 0 0 0,1 0-1 0 0,2 0 1 0 0,1 1-1 0 0,28-58 1 0 0,-30 71-1 0 0,24-49 10 0 0,-30 68-26 0 0,-1-1 0 0 0,1 1 0 0 0,0 0 1 0 0,0-1-1 0 0,1 2 0 0 0,-1-1 0 0 0,1 0 0 0 0,0 1 1 0 0,0-1-1 0 0,0 1 0 0 0,9-5 0 0 0,-9 7-41 0 0,-1 0-1 0 0,1 0 1 0 0,0 1-1 0 0,-1 0 1 0 0,1-1-1 0 0,0 1 1 0 0,0 0-1 0 0,0 1 1 0 0,-1-1-1 0 0,1 1 1 0 0,0 0-1 0 0,4 1 1 0 0,-5-1-219 0 0,0 0 0 0 0,0 0-1 0 0,0-1 1 0 0,0 1 0 0 0,0-1 0 0 0,0 0 0 0 0,0 1-1 0 0,0-1 1 0 0,0-1 0 0 0,0 1 0 0 0,0 0 0 0 0,0-1 0 0 0,0 1-1 0 0,0-1 1 0 0,0 0 0 0 0,0 0 0 0 0,4-2 0 0 0,-7 2-83 0 0,1 1 1 0 0,0-1 0 0 0,-1 0 0 0 0,1 1 0 0 0,-1-1-1 0 0,1 0 1 0 0,-1 1 0 0 0,1-1 0 0 0,-1 0-1 0 0,0 0 1 0 0,1 0 0 0 0,-1 1 0 0 0,0-1-1 0 0,0 0 1 0 0,1 0 0 0 0,-1 0 0 0 0,0 0 0 0 0,0-1-1 0 0,-4-28-4516 0 0,2 26 4245 0 0,-1-11-2552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2:47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28 5265 0 0,'-6'-4'815'0'0,"-30"-15"2315"0"0,35 18-2895 0 0,0 1-1 0 0,0-1 1 0 0,1 1 0 0 0,-1-1-1 0 0,0 1 1 0 0,0 0 0 0 0,0 0 0 0 0,0-1-1 0 0,0 1 1 0 0,0 0 0 0 0,0 0-1 0 0,0 0 1 0 0,0 0 0 0 0,0 0 0 0 0,0 0-1 0 0,1 0 1 0 0,-1 0 0 0 0,0 0 0 0 0,0 0-1 0 0,0 1 1 0 0,0-1 0 0 0,0 0-1 0 0,0 1 1 0 0,0-1 0 0 0,0 1 0 0 0,1-1-1 0 0,-1 1 1 0 0,0-1 0 0 0,0 1-1 0 0,1-1 1 0 0,-1 1 0 0 0,0 0 0 0 0,0 0-1 0 0,1 1-123 0 0,0-1-1 0 0,-1 0 0 0 0,1 0 0 0 0,1 0 0 0 0,-1 0 1 0 0,0 1-1 0 0,0-1 0 0 0,0 0 0 0 0,0 0 1 0 0,1 0-1 0 0,-1 0 0 0 0,1 0 0 0 0,-1 1 0 0 0,1-1 1 0 0,-1 0-1 0 0,1 0 0 0 0,0 0 0 0 0,-1 0 1 0 0,1-1-1 0 0,0 1 0 0 0,0 0 0 0 0,0 0 0 0 0,-1 0 1 0 0,1-1-1 0 0,0 1 0 0 0,0 0 0 0 0,0-1 1 0 0,0 1-1 0 0,0-1 0 0 0,3 2 0 0 0,33 15 410 0 0,-14-13-506 0 0,-1-1 0 0 0,1-1 0 0 0,43-2-1 0 0,-38 0-6 0 0,1 0-1 0 0,36 7 0 0 0,-57-6 7 0 0,0 1 0 0 0,0 0 0 0 0,-1 0 0 0 0,1 1 0 0 0,-1 0 1 0 0,0 0-1 0 0,0 1 0 0 0,0 0 0 0 0,0 0 0 0 0,-1 0 0 0 0,1 1 0 0 0,9 10 0 0 0,-13-11 32 0 0,0 1 0 0 0,0-1 1 0 0,0 1-1 0 0,-1 0 0 0 0,0 0 0 0 0,0-1 0 0 0,0 1 0 0 0,-1 1 0 0 0,0-1 0 0 0,1 0 1 0 0,-2 0-1 0 0,1 0 0 0 0,-1 1 0 0 0,0-1 0 0 0,0 0 0 0 0,0 1 0 0 0,-1-1 0 0 0,1 0 1 0 0,-2 0-1 0 0,-1 8 0 0 0,-4 11 115 0 0,-1 1 1 0 0,-18 40-1 0 0,25-64-156 0 0,-16 36-7 0 0,-44 112-1155 0 0,59-135-255 0 0,8-12-3584 0 0,-5-2 4439 0 0,0-1 1 0 0,1 0-1 0 0,-1 0 1 0 0,0 0 0 0 0,0 0-1 0 0,0 0 1 0 0,1 0 0 0 0,-1-1-1 0 0,0 1 1 0 0,-1 0 0 0 0,1-1-1 0 0,1 0 1 0 0,7-15-4413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2:48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5 6825 0 0,'-2'0'543'0'0,"1"-1"0"0"0,0 1-1 0 0,0-1 1 0 0,-1 1 0 0 0,1-1-1 0 0,0 1 1 0 0,-1-1 0 0 0,1 1-1 0 0,-1 0 1 0 0,1 0 0 0 0,0 0-1 0 0,-1 0 1 0 0,1 0-1 0 0,-1 0 1 0 0,-1 1 0 0 0,-25 9 2756 0 0,-30 27-3304 0 0,38-23 1198 0 0,12-9-1058 0 0,1 0 1 0 0,0 0-1 0 0,0 0 1 0 0,1 1-1 0 0,-1 0 1 0 0,1 1-1 0 0,0-1 0 0 0,-6 10 1 0 0,10-13-141 0 0,1 1 0 0 0,-1-1 0 0 0,1 1 1 0 0,-1 0-1 0 0,1-1 0 0 0,0 1 0 0 0,1 0 0 0 0,-1 0 1 0 0,1 0-1 0 0,-1-1 0 0 0,1 1 0 0 0,0 0 1 0 0,0 0-1 0 0,1 0 0 0 0,-1 0 0 0 0,1-1 0 0 0,0 1 1 0 0,0 0-1 0 0,0-1 0 0 0,1 1 0 0 0,1 4 1 0 0,1 0-22 0 0,0-1 1 0 0,0 0 0 0 0,1 1 0 0 0,0-1 0 0 0,0-1 0 0 0,1 1 0 0 0,0-1 0 0 0,0 0 0 0 0,0 0 0 0 0,1-1 0 0 0,0 0 0 0 0,0 0 0 0 0,14 7 0 0 0,4-1-29 0 0,1 0-1 0 0,52 12 1 0 0,-47-14-20 0 0,41 16 0 0 0,-71-25 82 0 0,1 1-1 0 0,-1-1 1 0 0,0 1 0 0 0,0 0-1 0 0,0-1 1 0 0,1 1-1 0 0,-1 0 1 0 0,0-1 0 0 0,0 1-1 0 0,0 0 1 0 0,0 0 0 0 0,0 0-1 0 0,-1 0 1 0 0,1 0-1 0 0,0 0 1 0 0,0 0 0 0 0,-1 0-1 0 0,1 1 1 0 0,0-1 0 0 0,-1 0-1 0 0,1 0 1 0 0,-1 1-1 0 0,0-1 1 0 0,1 0 0 0 0,-1 0-1 0 0,0 1 1 0 0,0-1 0 0 0,0 2-1 0 0,0 0 17 0 0,-1 0 1 0 0,0 0-1 0 0,0 0 0 0 0,0 0 0 0 0,0 0 1 0 0,-1 0-1 0 0,1 0 0 0 0,-1 0 0 0 0,1-1 1 0 0,-1 1-1 0 0,-3 3 0 0 0,-7 7 81 0 0,0-1-1 0 0,-1 0 0 0 0,-17 12 1 0 0,-30 17 67 0 0,55-38-182 0 0,-1 0 0 0 0,1 0 0 0 0,-1-1 0 0 0,0 0-1 0 0,0 0 1 0 0,0-1 0 0 0,0 1 0 0 0,0-1-1 0 0,-10 0 1 0 0,7-2-1661 0 0,15-14-6639 0 0,2-15 2764 0 0,0 10 1714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2:48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21 5193 0 0,'-2'-17'3102'0'0,"2"17"-2934"0"0,0 0-1 0 0,1-2 1509 0 0,0 2-1509 0 0,-1-1 1 0 0,0 1-1 0 0,0 0 1 0 0,0 0-1 0 0,1 0 1 0 0,-1 0-1 0 0,0 0 1 0 0,0 0-1 0 0,1 0 1 0 0,-1 0 0 0 0,0-1-1 0 0,0 1 1 0 0,1 0-1 0 0,-1 0 1 0 0,0 0-1 0 0,0 0 1 0 0,1 0-1 0 0,-1 0 1 0 0,0 1-1 0 0,0-1 1 0 0,0 0-1 0 0,1 0 1 0 0,-1 0 0 0 0,14 11 6583 0 0,-8 2-5017 0 0,1 34-351 0 0,3 84 0 0 0,-3-26-1408 0 0,-1-42-55 0 0,-3-12 90 0 0,12 56 1 0 0,-12-94-129 0 0,0 0 1 0 0,1 0-1 0 0,0 0 1 0 0,1 0-1 0 0,1-1 1 0 0,0 0-1 0 0,0 0 1 0 0,1 0-1 0 0,10 12 1 0 0,-16-23 20 0 0,1 1 0 0 0,-1-1 0 0 0,0 1 0 0 0,1-1 1 0 0,-1 0-1 0 0,1 0 0 0 0,-1 0 0 0 0,1 0 1 0 0,0 0-1 0 0,-1 0 0 0 0,1 0 0 0 0,0 0 1 0 0,0 0-1 0 0,-1-1 0 0 0,5 1 0 0 0,-4-1-212 0 0,0 0 0 0 0,0 0 0 0 0,0 0 0 0 0,0-1-1 0 0,0 1 1 0 0,0-1 0 0 0,0 1 0 0 0,0-1 0 0 0,-1 0-1 0 0,1 0 1 0 0,0 0 0 0 0,0 0 0 0 0,-1 0 0 0 0,1 0-1 0 0,0 0 1 0 0,-1-1 0 0 0,1 1 0 0 0,-1 0 0 0 0,1-1 0 0 0,0-1-1 0 0,2-2-547 0 0,0 0 0 0 0,-1 0-1 0 0,0-1 1 0 0,0 1 0 0 0,0-1-1 0 0,-1 1 1 0 0,1-1 0 0 0,-1 0-1 0 0,-1 0 1 0 0,1 0 0 0 0,0-11-1 0 0,-3-5-593 0 0,5 3-1231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2:49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64 104 4401 0 0,'17'-51'1351'0'0,"-4"-1"14055"0"0,-13 52-15228 0 0,-13 11 2142 0 0,-12 20-2302 0 0,16-14-22 0 0,1 0 0 0 0,0 1 0 0 0,2 0 0 0 0,0 0 0 0 0,1 1 0 0 0,1 0 0 0 0,0 0 0 0 0,2 0 0 0 0,-1 29 0 0 0,2-24-7 0 0,2 1 1 0 0,1-1-1 0 0,1 0 0 0 0,1 0 1 0 0,1 0-1 0 0,1 0 1 0 0,10 24-1 0 0,-13-40-35 0 0,1 0 1 0 0,1 0-1 0 0,-1 0 0 0 0,1-1 1 0 0,0 0-1 0 0,1 0 0 0 0,0 0 0 0 0,0 0 1 0 0,0-1-1 0 0,1 0 0 0 0,0-1 1 0 0,0 1-1 0 0,1-1 0 0 0,13 7 1 0 0,-17-10 22 0 0,1-1 0 0 0,-1 1 1 0 0,0 0-1 0 0,1-1 0 0 0,-1 0 1 0 0,0 0-1 0 0,1-1 1 0 0,-1 1-1 0 0,1-1 0 0 0,-1 0 1 0 0,1 0-1 0 0,-1 0 0 0 0,1-1 1 0 0,-1 0-1 0 0,1 1 1 0 0,-1-2-1 0 0,1 1 0 0 0,-1 0 1 0 0,0-1-1 0 0,0 0 0 0 0,0 0 1 0 0,0 0-1 0 0,0 0 0 0 0,0-1 1 0 0,-1 0-1 0 0,1 1 1 0 0,-1-1-1 0 0,1-1 0 0 0,-1 1 1 0 0,3-5-1 0 0,3-4 5 0 0,-1 0 0 0 0,-1-1 1 0 0,0 0-1 0 0,-1 0 0 0 0,0 0 0 0 0,-1 0 0 0 0,6-28 0 0 0,-5 15 115 0 0,-2-1 0 0 0,-1 0 0 0 0,1-35 0 0 0,-4 61-56 0 0,0 0-1 0 0,0 1 0 0 0,0-1 1 0 0,0 0-1 0 0,0 0 0 0 0,0 0 1 0 0,0 0-1 0 0,0 1 0 0 0,-1-1 1 0 0,1 0-1 0 0,0 0 0 0 0,0 0 1 0 0,-1 1-1 0 0,1-1 0 0 0,0 0 1 0 0,-1 0-1 0 0,1 1 0 0 0,-1-1 1 0 0,1 0-1 0 0,-1 1 0 0 0,1-1 1 0 0,-1 0-1 0 0,0 1 0 0 0,1-1 1 0 0,-1 1-1 0 0,0-1 0 0 0,1 1 1 0 0,-2-1-1 0 0,0 1 17 0 0,0-1 1 0 0,1 1-1 0 0,-1 0 0 0 0,0 0 0 0 0,0 0 1 0 0,1 0-1 0 0,-1 1 0 0 0,0-1 0 0 0,1 0 1 0 0,-1 1-1 0 0,0-1 0 0 0,1 1 0 0 0,-3 1 1 0 0,-8 4 170 0 0,0 0 1 0 0,-21 16 0 0 0,25-16-214 0 0,-8 3-161 0 0,0 2 0 0 0,1 0 0 0 0,1 1 0 0 0,0 0-1 0 0,1 1 1 0 0,-21 25 0 0 0,69-61-15555 0 0,-22 10 10242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47:2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7226 0 0,'-8'8'5007'0'0,"7"-7"-4459"0"0,0 0 1 0 0,0 0-1 0 0,0 0 0 0 0,0 0 0 0 0,0 0 0 0 0,0 0 0 0 0,0-1 0 0 0,0 1 0 0 0,0 0 0 0 0,0-1 0 0 0,0 1 0 0 0,0 0 0 0 0,0-1 0 0 0,-1 0 0 0 0,1 1 0 0 0,0-1 0 0 0,-2 1 0 0 0,37 14 2813 0 0,-11-3-3433 0 0,15 2 60 0 0,2-2 1 0 0,-1-1-1 0 0,1-2 1 0 0,1-2-1 0 0,76 3 1 0 0,210-19-102 0 0,-160 0 89 0 0,423-19 275 0 0,-397 18-194 0 0,-176 9-132 0 0,44 0 438 0 0,-57 1-457 0 0,1 0 0 0 0,-1 1 0 0 0,1 0 0 0 0,-1 0 0 0 0,0 0 0 0 0,1 0 0 0 0,-1 1 1 0 0,0 0-1 0 0,0-1 0 0 0,7 6 0 0 0,-6-1-2287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2:49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3265 0 0,'4'-7'466'0'0,"11"-15"4806"0"0,-15 22-5068 0 0,0-1 1 0 0,1 1-1 0 0,-1 0 0 0 0,0 0 0 0 0,0-1 0 0 0,1 1 0 0 0,-1 0 0 0 0,0 0 1 0 0,0 0-1 0 0,1-1 0 0 0,-1 1 0 0 0,0 0 0 0 0,1 0 0 0 0,-1 0 0 0 0,0 0 1 0 0,1 0-1 0 0,-1 0 0 0 0,0-1 0 0 0,1 1 0 0 0,-1 0 0 0 0,0 0 0 0 0,1 0 0 0 0,-1 0 1 0 0,0 0-1 0 0,1 0 0 0 0,-1 0 0 0 0,0 1 0 0 0,1-1 0 0 0,-1 0 0 0 0,0 0 1 0 0,0 0-1 0 0,1 0 0 0 0,-1 0 0 0 0,0 0 0 0 0,1 1 0 0 0,-1-1 0 0 0,0 0 1 0 0,0 0-1 0 0,1 0 0 0 0,-1 1 0 0 0,0-1 0 0 0,0 0 0 0 0,1 0 0 0 0,-1 1 1 0 0,0-1-1 0 0,0 0 0 0 0,0 1 0 0 0,1-1 0 0 0,-1 0 0 0 0,0 0 0 0 0,0 1 1 0 0,0-1-1 0 0,0 0 0 0 0,0 1 0 0 0,0 0 0 0 0,52 142 152 0 0,-16-38-2051 0 0,-18-48-966 0 0,-15-41 983 0 0,2 0-1 0 0,0-1 1 0 0,1 1-1 0 0,10 16 1 0 0,-16-31 1602 0 0,1 0 1 0 0,-1-1-1 0 0,0 1 0 0 0,1 0 0 0 0,-1-1 1 0 0,1 1-1 0 0,-1-1 0 0 0,1 1 1 0 0,-1-1-1 0 0,1 1 0 0 0,-1-1 0 0 0,1 1 1 0 0,-1-1-1 0 0,1 0 0 0 0,0 1 1 0 0,-1-1-1 0 0,1 0 0 0 0,-1 1 0 0 0,1-1 1 0 0,0 0-1 0 0,-1 0 0 0 0,1 1 1 0 0,0-1-1 0 0,0 0 0 0 0,-1 0 0 0 0,1 0 1 0 0,0 0-1 0 0,-1 0 0 0 0,1 0 0 0 0,0 0 1 0 0,0 0-1 0 0,-1-1 0 0 0,1 1 1 0 0,0 0-1 0 0,1-1-48 0 0,0 0 1 0 0,-1 0-1 0 0,1 0 0 0 0,-1-1 1 0 0,1 1-1 0 0,-1 0 0 0 0,1-1 1 0 0,-1 1-1 0 0,0 0 0 0 0,0-1 1 0 0,2-1-1 0 0,5-8-2241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2:50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285 130 3737 0 0,'39'-62'1058'0'0,"-12"22"948"0"0,-12 13 3522 0 0,-32 46 4159 0 0,7-13-9208 0 0,0 0-1 0 0,0 0 0 0 0,-20 7 0 0 0,-46 11-161 0 0,57-19-279 0 0,0 1-1 0 0,0 0 1 0 0,1 2 0 0 0,0 0-1 0 0,-27 17 1 0 0,37-19-54 0 0,0 0-1 0 0,1 0 1 0 0,0 1 0 0 0,0 0-1 0 0,1 0 1 0 0,0 1 0 0 0,-10 16 0 0 0,15-23 6 0 0,-1 1 1 0 0,1 0-1 0 0,0-1 1 0 0,1 1 0 0 0,-1 0-1 0 0,0 0 1 0 0,0 0 0 0 0,1 0-1 0 0,-1 0 1 0 0,1-1 0 0 0,0 1-1 0 0,-1 0 1 0 0,1 0-1 0 0,0 0 1 0 0,0 0 0 0 0,0 0-1 0 0,1 0 1 0 0,-1 0 0 0 0,0 0-1 0 0,1 0 1 0 0,-1 0-1 0 0,1 0 1 0 0,0 0 0 0 0,-1 0-1 0 0,1-1 1 0 0,0 1 0 0 0,0 0-1 0 0,0-1 1 0 0,0 1-1 0 0,1 0 1 0 0,-1-1 0 0 0,0 0-1 0 0,1 1 1 0 0,-1-1 0 0 0,1 0-1 0 0,-1 1 1 0 0,1-1-1 0 0,0 0 1 0 0,-1 0 0 0 0,1 0-1 0 0,0-1 1 0 0,0 1 0 0 0,0 0-1 0 0,0-1 1 0 0,2 1-1 0 0,26 8-64 0 0,0-1 0 0 0,1-2 0 0 0,0-1 0 0 0,0-2 0 0 0,61 0 0 0 0,-55-8-1686 0 0,-20-3-2848 0 0,-5-5-5194 0 0,-9 4 4987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2:50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37 206 4921 0 0,'-7'-20'3229'0'0,"-2"-4"403"0"0,-7-39-1 0 0,14 56-3587 0 0,1 0 0 0 0,0 0 0 0 0,1-1 0 0 0,0 1 0 0 0,0 0 0 0 0,1 0 0 0 0,-1 0 0 0 0,2 0 0 0 0,-1-1 0 0 0,3-8 0 0 0,4 5-2730 0 0,-4 19 917 0 0,1 28 119 0 0,-3-23 1315 0 0,8 29 510 0 0,-2-11 3255 0 0,-1 0 0 0 0,4 46 0 0 0,-6-14-632 0 0,-2-31-2162 0 0,-1 1-1 0 0,-1 0 1 0 0,-2 0-1 0 0,-7 51 1 0 0,19-125-16011 0 0,-5 21 11127 0 0,1 4 117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2:50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60 3809 0 0,'0'-9'1525'0'0,"1"-23"1869"0"0,-1 31-3158 0 0,0 0-1 0 0,0 0 1 0 0,0 1 0 0 0,0-1-1 0 0,0 0 1 0 0,0 0 0 0 0,-1 1-1 0 0,1-1 1 0 0,0 0 0 0 0,0 1-1 0 0,-1-1 1 0 0,1 0 0 0 0,0 1-1 0 0,-1-1 1 0 0,1 0 0 0 0,-1 1-1 0 0,1-1 1 0 0,-1 1 0 0 0,1-1-1 0 0,-1 0 1 0 0,1 1 0 0 0,-1 0-1 0 0,0-1 1 0 0,1 1 0 0 0,-1-1-1 0 0,1 1 1 0 0,-1 0 0 0 0,0-1 0 0 0,0 1-1 0 0,1 0 1 0 0,-1 0 0 0 0,0-1-1 0 0,-1 1 1 0 0,1 1 34 0 0,0-1-1 0 0,0 1 1 0 0,0-1-1 0 0,0 1 1 0 0,0 0 0 0 0,0-1-1 0 0,0 1 1 0 0,1 0 0 0 0,-1 0-1 0 0,0 0 1 0 0,0 0 0 0 0,1-1-1 0 0,-1 1 1 0 0,0 0-1 0 0,1 0 1 0 0,-1 0 0 0 0,1 1-1 0 0,-1-1 1 0 0,1 0 0 0 0,-1 1-1 0 0,-8 26 1184 0 0,8-26-1220 0 0,0 4-80 0 0,0 0 1 0 0,0 0-1 0 0,1 0 0 0 0,0 1 0 0 0,0-1 1 0 0,0 0-1 0 0,1 1 0 0 0,0-1 0 0 0,1 7 1 0 0,20 59-185 0 0,-6-22 47 0 0,-10-28-220 0 0,6 25 31 0 0,-3-17-2712 0 0,-19-46-11492 0 0,5 8 12526 0 0,2-2-2506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2:51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36 5145 0 0,'12'-27'17032'0'0,"-12"28"-16916"0"0,-1 0 0 0 0,1 0 1 0 0,0 1-1 0 0,-1-1 0 0 0,1 0 0 0 0,-1 0 1 0 0,1 0-1 0 0,-1 0 0 0 0,0 0 0 0 0,1 0 1 0 0,-1 0-1 0 0,0 0 0 0 0,0 0 0 0 0,1 0 1 0 0,-1 0-1 0 0,-2 1 0 0 0,2-1-112 0 0,0 0 1 0 0,0-1-1 0 0,1 1 1 0 0,-1 0-1 0 0,0-1 1 0 0,1 1-1 0 0,-1 0 0 0 0,1 0 1 0 0,-1 0-1 0 0,1 0 1 0 0,-1 0-1 0 0,1-1 1 0 0,-1 1-1 0 0,1 0 0 0 0,-1 2 1 0 0,1-3 7 0 0,-10 15-195 0 0,10-15 116 0 0,-1 0 0 0 0,0 0 0 0 0,1 0-1 0 0,-1 0 1 0 0,0-1 0 0 0,1 1 0 0 0,-1 0-1 0 0,0 0 1 0 0,1 0 0 0 0,-1 0 0 0 0,0-1 0 0 0,1 1-1 0 0,-1 0 1 0 0,1 0 0 0 0,-1-1 0 0 0,1 1 0 0 0,-1-1-1 0 0,1 1 1 0 0,-1 0 0 0 0,1-1 0 0 0,-1 1 0 0 0,1-1-1 0 0,-1 1 1 0 0,1-1 0 0 0,0 0 0 0 0,-1 1 0 0 0,1-1-1 0 0,0 1 1 0 0,-1-1 0 0 0,1 0 0 0 0,0 1 0 0 0,0-1-1 0 0,0 1 1 0 0,0-1 0 0 0,-1 0 0 0 0,1 1-1 0 0,0-1 1 0 0,0 0 0 0 0,0 1 0 0 0,0-1 0 0 0,1 0-1 0 0,-1 1 1 0 0,0-1 0 0 0,0 0 0 0 0,0 0 0 0 0,1-1 3 0 0,-1 0 1 0 0,1 0-1 0 0,0 0 1 0 0,0 0-1 0 0,0 0 0 0 0,-1 0 1 0 0,2 0-1 0 0,-1 0 1 0 0,0 1-1 0 0,0-1 1 0 0,1 0-1 0 0,-1 1 1 0 0,4-3-1 0 0,-4 3 158 0 0,0 0 0 0 0,0 0 0 0 0,1 0 0 0 0,-1 0 0 0 0,0 1 0 0 0,1-1 0 0 0,-1 1 0 0 0,1-1 0 0 0,-1 1 0 0 0,1-1 0 0 0,-1 1 0 0 0,1 0 0 0 0,-1 0 0 0 0,1-1 0 0 0,0 1 0 0 0,-1 1 0 0 0,1-1 0 0 0,-1 0-1 0 0,1 0 1 0 0,-1 0 0 0 0,1 1 0 0 0,-1-1 0 0 0,1 1 0 0 0,2 1 0 0 0,-1 0 118 0 0,-1 0 0 0 0,1 0 0 0 0,-1 0 0 0 0,1 0 0 0 0,-1 1 0 0 0,0 0 0 0 0,0-1 0 0 0,0 1 0 0 0,0 0 0 0 0,0 0 0 0 0,1 3 0 0 0,3 9 323 0 0,0 1 0 0 0,-1 0 0 0 0,6 26-1 0 0,39 308-339 0 0,-48-336-258 0 0,0-1 0 0 0,1 0 0 0 0,1 0 0 0 0,6 14-1 0 0,-2-4-676 0 0,-10-30-437 0 0,1 0-1 0 0,1 0 1 0 0,-1 0-1 0 0,1 0 1 0 0,1 0 0 0 0,1-11-1 0 0,-1 9-361 0 0,0 0 1 0 0,-1 0-1 0 0,0 0 0 0 0,0 0 0 0 0,-1-1 0 0 0,-3-14 1 0 0,-2 5-626 0 0,1 0-1062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2:52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38 4833 0 0,'-3'-3'-115'0'0,"-23"-26"3215"0"0,25 28-2973 0 0,1 1 0 0 0,0-1-1 0 0,-1 1 1 0 0,1 0-1 0 0,-1-1 1 0 0,1 1 0 0 0,-1-1-1 0 0,1 1 1 0 0,-1 0-1 0 0,1 0 1 0 0,-1-1-1 0 0,1 1 1 0 0,-1 0 0 0 0,1 0-1 0 0,-1 0 1 0 0,1-1-1 0 0,-1 1 1 0 0,0 0 0 0 0,1 0-1 0 0,-1 0 1 0 0,1 0-1 0 0,-1 0 1 0 0,1 0 0 0 0,-1 0-1 0 0,0 0 1 0 0,1 0-1 0 0,-1 1 1 0 0,1-1 0 0 0,-1 0-1 0 0,1 0 1 0 0,-1 0-1 0 0,1 1 1 0 0,-1-1 0 0 0,1 0-1 0 0,-1 1 1 0 0,1-1-1 0 0,-1 0 1 0 0,1 1-1 0 0,-1-1 1 0 0,1 0 0 0 0,0 1-1 0 0,-1-1 1 0 0,1 1-1 0 0,0-1 1 0 0,-1 1 0 0 0,1-1-1 0 0,0 1 1 0 0,0-1-1 0 0,-1 1 1 0 0,1-1 0 0 0,0 1-1 0 0,0 0 1 0 0,0-1-1 0 0,0 1 1 0 0,0-1 0 0 0,0 1-1 0 0,0-1 1 0 0,0 1-1 0 0,0 0 1 0 0,0 4 381 0 0,1 1 0 0 0,0-1 0 0 0,0 0 0 0 0,0 0-1 0 0,1 0 1 0 0,0 0 0 0 0,0 0 0 0 0,0 0 0 0 0,4 5 0 0 0,4 13 392 0 0,-2 3-468 0 0,-1 0 0 0 0,-1 0 0 0 0,3 49 0 0 0,-5 83 515 0 0,-4-97-530 0 0,11 90-1 0 0,-11-150-425 0 0,0 0 0 0 0,0-1 0 0 0,-1 1 0 0 0,1 0-1 0 0,0-1 1 0 0,0 1 0 0 0,0 0 0 0 0,0-1 0 0 0,1 1 0 0 0,-1 0-1 0 0,0-1 1 0 0,0 1 0 0 0,0 0 0 0 0,1-1 0 0 0,-1 1 0 0 0,0-1-1 0 0,0 1 1 0 0,1-1 0 0 0,-1 1 0 0 0,0 0 0 0 0,1-1-1 0 0,-1 1 1 0 0,1-1 0 0 0,-1 0 0 0 0,1 1 0 0 0,-1-1 0 0 0,1 1-1 0 0,-1-1 1 0 0,1 0 0 0 0,0 1 0 0 0,10-18-2526 0 0,3-34-6874 0 0,-12 26 5002 0 0,3 0-1162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2:53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 6729 0 0,'1'1'13554'0'0,"-5"20"-10669"0"0,-6 28-3079 0 0,0 0 239 0 0,-6 69 0 0 0,10 51-3637 0 0,13-226 1181 0 0,19-34 2907 0 0,-13 48-283 0 0,-12 41-198 0 0,19-56 561 0 0,-19 54-522 0 0,1 0-1 0 0,0 0 0 0 0,1-1 0 0 0,-1 1 0 0 0,1 1 1 0 0,-1-1-1 0 0,1 0 0 0 0,0 1 0 0 0,1-1 1 0 0,6-5-1 0 0,-9 9-46 0 0,-1-1 1 0 0,1 1 0 0 0,-1 0-1 0 0,1 0 1 0 0,-1-1-1 0 0,1 1 1 0 0,-1 0-1 0 0,1 0 1 0 0,-1-1 0 0 0,1 1-1 0 0,-1 0 1 0 0,1 0-1 0 0,0 0 1 0 0,-1 0 0 0 0,1 0-1 0 0,-1 0 1 0 0,1 0-1 0 0,-1 0 1 0 0,1 0 0 0 0,0 0-1 0 0,-1 0 1 0 0,1 0-1 0 0,-1 1 1 0 0,1-1 0 0 0,-1 0-1 0 0,1 0 1 0 0,-1 1-1 0 0,1-1 1 0 0,-1 0 0 0 0,1 0-1 0 0,-1 1 1 0 0,1 0-1 0 0,9 19 142 0 0,-9-13-153 0 0,0 0 1 0 0,0 1-1 0 0,-1-1 1 0 0,0 10-1 0 0,-3-6-20 0 0,0-1 0 0 0,0 0 0 0 0,-1 0 0 0 0,0 0 0 0 0,-1 0 1 0 0,0-1-1 0 0,0 0 0 0 0,-1 0 0 0 0,-7 9 0 0 0,-14 23 559 0 0,27-40-536 0 0,0-1 0 0 0,0 1 0 0 0,0 0 0 0 0,0-1 0 0 0,0 1 0 0 0,0 0 0 0 0,0-1 0 0 0,0 1 0 0 0,0 0 0 0 0,1-1 0 0 0,-1 1 0 0 0,0-1-1 0 0,0 1 1 0 0,1 0 0 0 0,-1-1 0 0 0,0 1 0 0 0,1-1 0 0 0,-1 1 0 0 0,0-1 0 0 0,1 1 0 0 0,-1-1 0 0 0,1 1 0 0 0,-1-1 0 0 0,1 1 0 0 0,-1-1 0 0 0,1 0 0 0 0,-1 1 0 0 0,1-1 0 0 0,-1 0-1 0 0,1 0 1 0 0,-1 1 0 0 0,1-1 0 0 0,0 0 0 0 0,-1 0 0 0 0,1 0 0 0 0,0 1 0 0 0,-1-1 0 0 0,1 0 0 0 0,-1 0 0 0 0,1 0 0 0 0,1 0 0 0 0,29 4-65 0 0,-22-5-368 0 0,0 0 1 0 0,0-1 0 0 0,0 0-1 0 0,0 0 1 0 0,0-1 0 0 0,-1 0 0 0 0,1 0-1 0 0,-1-1 1 0 0,0 0 0 0 0,15-11-1 0 0,-20 13 203 0 0,1 0-1 0 0,-1-1 0 0 0,-1 1 0 0 0,1-1 1 0 0,0 1-1 0 0,-1-1 0 0 0,1 0 0 0 0,-1 0 1 0 0,0 0-1 0 0,0-1 0 0 0,0 1 0 0 0,0 0 1 0 0,-1-1-1 0 0,0 1 0 0 0,1-1 0 0 0,-1 1 1 0 0,0-1-1 0 0,-1 0 0 0 0,1 1 0 0 0,-1-1 1 0 0,1 0-1 0 0,-1 0 0 0 0,0 1 0 0 0,0-1 1 0 0,-1 0-1 0 0,1 0 0 0 0,-1 1 0 0 0,0-1 1 0 0,-1-4-1 0 0,-5-9-4922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2:54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62 10386 0 0,'-9'17'8201'0'0,"6"-3"-6284"0"0,3-14-1937 0 0,0 0 0 0 0,0 0 0 0 0,0 1-1 0 0,0-1 1 0 0,0 0 0 0 0,0 1 0 0 0,0-1 0 0 0,0 0 0 0 0,0 0 0 0 0,1 1 0 0 0,-1-1 0 0 0,0 0 0 0 0,0 0 0 0 0,0 1-1 0 0,0-1 1 0 0,1 0 0 0 0,-1 0 0 0 0,0 0 0 0 0,0 1 0 0 0,0-1 0 0 0,1 0 0 0 0,-1 0 0 0 0,0 0 0 0 0,0 0 0 0 0,1 0 0 0 0,-1 0-1 0 0,0 1 1 0 0,0-1 0 0 0,1 0 0 0 0,-1 0 0 0 0,0 0 0 0 0,1 0 0 0 0,-1 0 0 0 0,20-5 423 0 0,-14 2-408 0 0,-2 2-11 0 0,1 0 0 0 0,-1-1 0 0 0,0 0 0 0 0,0 0 0 0 0,0 0 0 0 0,0 0 0 0 0,0-1 1 0 0,-1 1-1 0 0,1-1 0 0 0,-1 0 0 0 0,0 0 0 0 0,0 0 0 0 0,6-8 0 0 0,-10 11-182 0 0,1 0-1 0 0,-1 0 1 0 0,1-1-1 0 0,0 1 1 0 0,-1 0-1 0 0,1 0 1 0 0,-1 0-1 0 0,1 0 1 0 0,-1 0-1 0 0,1 0 1 0 0,-1 0-1 0 0,1 0 1 0 0,-1 0 0 0 0,1 0-1 0 0,-1 0 1 0 0,1 1-1 0 0,-1-1 1 0 0,1 0-1 0 0,-1 0 1 0 0,1 0-1 0 0,0 1 1 0 0,-1-1-1 0 0,1 0 1 0 0,-1 0-1 0 0,1 1 1 0 0,0-1-1 0 0,-1 0 1 0 0,1 1-1 0 0,0-1 1 0 0,-1 0-1 0 0,1 1 1 0 0,-19 11-3299 0 0,-31 34-40 0 0,6 5 5446 0 0,44-51-1786 0 0,0 0-1 0 0,1 0 0 0 0,-1 0 0 0 0,0 0 1 0 0,1 0-1 0 0,-1 0 0 0 0,0 0 0 0 0,1 0 0 0 0,-1 0 1 0 0,0 0-1 0 0,0 0 0 0 0,1 0 0 0 0,-1 0 0 0 0,0 0 1 0 0,1 0-1 0 0,-1 0 0 0 0,0 0 0 0 0,1 0 0 0 0,-1 0 1 0 0,0 0-1 0 0,1 1 0 0 0,-1-1 0 0 0,0 0 0 0 0,0 0 1 0 0,1 0-1 0 0,-1 1 0 0 0,0-1 0 0 0,0 0 0 0 0,1 0 1 0 0,-1 1-1 0 0,0-1 0 0 0,0 0 0 0 0,0 0 0 0 0,1 1 1 0 0,-1-1-1 0 0,0 0 0 0 0,0 1 0 0 0,0-1 0 0 0,0 0 1 0 0,0 0-1 0 0,0 1 0 0 0,0-1 0 0 0,0 0 0 0 0,0 1 1 0 0,0-1-1 0 0,0 0 0 0 0,0 1 0 0 0,0-1 0 0 0,0 0 1 0 0,0 1-1 0 0,0-1 0 0 0,0 0 0 0 0,0 1 0 0 0,0-1 1 0 0,0 0-1 0 0,0 1 0 0 0,-1-1 0 0 0,1 0 0 0 0,0 0 1 0 0,0 1-1 0 0,0-1 0 0 0,0 0 0 0 0,-1 0 0 0 0,1 1 1 0 0,0-1-1 0 0,0 0 0 0 0,-1 0 0 0 0,1 1 1 0 0,-1-1-1 0 0,35-4 3303 0 0,-25 2-2551 0 0,-4 2-549 0 0,0 1 0 0 0,-1-1-1 0 0,1 1 1 0 0,0 0 0 0 0,-1 1 0 0 0,1-1 0 0 0,-1 1 0 0 0,9 4-1 0 0,1-2-4891 0 0,3-56-6506 0 0,-4 13 7409 0 0,1 0 3455 0 0,-13 36 454 0 0,0 0-1 0 0,0 1 1 0 0,0-1 0 0 0,-1 0 0 0 0,0 0 0 0 0,1 0 0 0 0,-1 0 0 0 0,0 0 0 0 0,0 0 0 0 0,-1-3 0 0 0,4-19 14005 0 0,-1 35-12245 0 0,2 11-1042 0 0,-11 52-576 0 0,-22 88 0 0 0,15-87-2327 0 0,2-28-667 0 0,-14 19-9903 0 0,14-38 9636 0 0,1 2 4307 0 0,10-26-367 0 0,0 1 1 0 0,1-1-1 0 0,-1 1 0 0 0,1 0 0 0 0,0 0 1 0 0,-1-1-1 0 0,2 1 0 0 0,-1 0 1 0 0,1 6-1 0 0,1-4-585 0 0,-1 0 0 0 0,1 0 1 0 0,0 0-1 0 0,0 0 0 0 0,1 0 1 0 0,3 5-1 0 0,-5-8-468 0 0,1-1 1 0 0,-1 1-1 0 0,1 0 1 0 0,0 0-1 0 0,0-1 1 0 0,0 1-1 0 0,0-1 1 0 0,0 0-1 0 0,1 0 1 0 0,-1 0-1 0 0,1 0 0 0 0,-1 0 1 0 0,1 0-1 0 0,0 0 1 0 0,0-1-1 0 0,-1 0 1 0 0,1 1-1 0 0,0-1 1 0 0,0 0-1 0 0,1-1 1 0 0,-1 1-1 0 0,0 0 0 0 0,0-1 1 0 0,0 0-1 0 0,0 1 1 0 0,6-2-1 0 0,-5 0 7 0 0,1-1-1 0 0,-1 0 1 0 0,0 0-1 0 0,0 0 1 0 0,0 0-1 0 0,0-1 1 0 0,0 0-1 0 0,0 0 1 0 0,-1 0-1 0 0,1 0 1 0 0,-1 0-1 0 0,0-1 1 0 0,0 1-1 0 0,0-1 1 0 0,-1 0-1 0 0,1 0 1 0 0,-1 0-1 0 0,0 0 1 0 0,3-9-1 0 0,-1 4 31 0 0,-1 1-1 0 0,-1-1 0 0 0,0 1 0 0 0,0-1 1 0 0,0 0-1 0 0,-1 0 0 0 0,-1 0 1 0 0,1 0-1 0 0,-2-14 0 0 0,0 21-2 0 0,1 0-1 0 0,0 0 1 0 0,0 0 0 0 0,-1 0 0 0 0,1 1-1 0 0,-1-1 1 0 0,0 0 0 0 0,0 0-1 0 0,1 1 1 0 0,-1-1 0 0 0,0 0-1 0 0,0 1 1 0 0,-1-1 0 0 0,1 1-1 0 0,0-1 1 0 0,0 1 0 0 0,-1 0-1 0 0,1-1 1 0 0,-1 1 0 0 0,1 0-1 0 0,-1 0 1 0 0,1 0 0 0 0,-1 0 0 0 0,-2-1-1 0 0,1 2 16 0 0,-1-1 0 0 0,0 0 0 0 0,0 1 0 0 0,1-1 0 0 0,-1 1 0 0 0,0 0 0 0 0,1 0 0 0 0,-1 1 0 0 0,0-1 0 0 0,0 1 0 0 0,-5 2 0 0 0,-3 0-26 0 0,1 1 1 0 0,0 1 0 0 0,1 0 0 0 0,-1 1-1 0 0,1-1 1 0 0,0 2 0 0 0,-9 7 0 0 0,12-7-56 0 0,0-1 0 0 0,1 1 0 0 0,-10 15 0 0 0,14-20-40 0 0,1 0-1 0 0,0 1 1 0 0,-1-1 0 0 0,1 1 0 0 0,0-1 0 0 0,1 1 0 0 0,-1-1-1 0 0,0 5 1 0 0,0-6-7 0 0,1 0 0 0 0,0 0 0 0 0,0 0 0 0 0,0 0 0 0 0,1 0 0 0 0,-1-1 0 0 0,0 1 0 0 0,0 0 0 0 0,0 0 0 0 0,1 0 0 0 0,-1 0 0 0 0,0 0 0 0 0,1 0 1 0 0,-1-1-1 0 0,1 1 0 0 0,-1 0 0 0 0,1 0 0 0 0,0-1 0 0 0,-1 1 0 0 0,1 0 0 0 0,-1-1 0 0 0,1 1 0 0 0,0 0 0 0 0,1 0 0 0 0,-1-1-143 0 0,0 1 1 0 0,1-1 0 0 0,-1 1-1 0 0,1-1 1 0 0,0 0-1 0 0,-1 1 1 0 0,1-1 0 0 0,-1 0-1 0 0,1 0 1 0 0,-1 0-1 0 0,1 0 1 0 0,0 0 0 0 0,-1-1-1 0 0,1 1 1 0 0,-1 0-1 0 0,1-1 1 0 0,-1 1 0 0 0,1-1-1 0 0,-1 0 1 0 0,1 1-1 0 0,-1-1 1 0 0,3-2 0 0 0,31-22-4183 0 0,-30 20 3518 0 0,16-13-2500 0 0,25-29-1 0 0,-21 19-3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2:54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48 4633 0 0,'-1'-3'590'0'0,"-1"-1"-1"0"0,0 1 1 0 0,0 0-1 0 0,0 0 1 0 0,0 0-1 0 0,0 0 1 0 0,-1 0-1 0 0,1 1 1 0 0,-1-1-1 0 0,0 1 1 0 0,-5-5-1 0 0,6 7-312 0 0,1-1-1 0 0,0 0 0 0 0,0 1 1 0 0,-1-1-1 0 0,1 1 1 0 0,0 0-1 0 0,-1-1 0 0 0,1 1 1 0 0,0 0-1 0 0,-1 0 0 0 0,1 0 1 0 0,-1 0-1 0 0,1 0 1 0 0,0 0-1 0 0,-1 0 0 0 0,1 1 1 0 0,0-1-1 0 0,-1 0 0 0 0,1 1 1 0 0,0-1-1 0 0,0 1 1 0 0,-1 0-1 0 0,1-1 0 0 0,0 1 1 0 0,0 0-1 0 0,0 0 1 0 0,0-1-1 0 0,0 1 0 0 0,0 0 1 0 0,0 0-1 0 0,0 0 0 0 0,0 0 1 0 0,0 0-1 0 0,-1 3 1 0 0,9-8-4 0 0,0 1 0 0 0,1 0 0 0 0,-1 0 0 0 0,1 1 1 0 0,0 0-1 0 0,10-2 0 0 0,-14 4-271 0 0,-1 0 0 0 0,0 0 0 0 0,1 0 0 0 0,-1 1 0 0 0,0-1 0 0 0,1 1 0 0 0,-1 0 0 0 0,0 0 0 0 0,0 0 0 0 0,1 0 0 0 0,-1 0 0 0 0,0 1 0 0 0,0 0 0 0 0,-1-1 0 0 0,1 1 1 0 0,0 0-1 0 0,4 4 0 0 0,-6-4-32 0 0,0 0 1 0 0,0 0-1 0 0,0 0 1 0 0,0 0 0 0 0,0 0-1 0 0,0 0 1 0 0,-1 1 0 0 0,1-1-1 0 0,-1 0 1 0 0,1 0 0 0 0,-1 1-1 0 0,0-1 1 0 0,0 0 0 0 0,0 1-1 0 0,0-1 1 0 0,0 0-1 0 0,0 0 1 0 0,-1 1 0 0 0,1-1-1 0 0,-1 0 1 0 0,0 0 0 0 0,0 1-1 0 0,0-1 1 0 0,0 0 0 0 0,0 0-1 0 0,-2 2 1 0 0,-28 50-59 0 0,19-35-3 0 0,1 0 0 0 0,1 0 0 0 0,-10 26-1 0 0,17-38 104 0 0,1 0-1 0 0,1 0 1 0 0,-1 1-1 0 0,1-1 1 0 0,0 0-1 0 0,1 0 1 0 0,0 1-1 0 0,0-1 1 0 0,1 0-1 0 0,-1 1 0 0 0,2-1 1 0 0,-1 0-1 0 0,5 14 1 0 0,-5-18-34 0 0,1 0 1 0 0,-1 0-1 0 0,1 1 1 0 0,0-1-1 0 0,0-1 1 0 0,0 1-1 0 0,0 0 1 0 0,0 0-1 0 0,1-1 1 0 0,-1 1-1 0 0,1-1 1 0 0,0 0-1 0 0,-1 0 1 0 0,1 0-1 0 0,0 0 1 0 0,6 2-1 0 0,-3-1 91 0 0,-1-1 0 0 0,1-1 0 0 0,0 1 0 0 0,0-1 0 0 0,0 0 0 0 0,0-1 0 0 0,0 1 0 0 0,0-1 0 0 0,9-1 0 0 0,-7 0-270 0 0,0 0-1 0 0,1-1 1 0 0,-1 0 0 0 0,0 0-1 0 0,0-1 1 0 0,12-6 0 0 0,-15 7-405 0 0,0-1 1 0 0,-1 1-1 0 0,1-1 0 0 0,-1 0 1 0 0,0-1-1 0 0,0 1 0 0 0,0-1 1 0 0,-1 0-1 0 0,1 0 0 0 0,3-5 1 0 0,-6 6 234 0 0,0 1 1 0 0,0 0 0 0 0,0-1-1 0 0,0 1 1 0 0,-1-1 0 0 0,1 1-1 0 0,-1-1 1 0 0,0 1 0 0 0,0-1-1 0 0,0 1 1 0 0,0-1 0 0 0,0 1-1 0 0,0-1 1 0 0,-1 0 0 0 0,1 1-1 0 0,-1 0 1 0 0,-1-5 0 0 0,0-4-953 0 0,1-16-3274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2:55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 10914 0 0,'-2'2'972'0'0,"-2"2"921"0"0,-1 2-1 0 0,1-1 0 0 0,1 0 0 0 0,-7 11 1 0 0,10-15-1828 0 0,0-1 1 0 0,0 1-1 0 0,-1-1 1 0 0,1 1-1 0 0,0-1 0 0 0,0 1 1 0 0,0 0-1 0 0,0-1 1 0 0,0 1-1 0 0,0-1 1 0 0,0 1-1 0 0,0 0 1 0 0,0-1-1 0 0,0 1 0 0 0,0-1 1 0 0,0 1-1 0 0,0-1 1 0 0,0 1-1 0 0,1 0 1 0 0,-1-1-1 0 0,0 1 1 0 0,0-1-1 0 0,1 1 0 0 0,-1 0 1 0 0,1 0-33 0 0,0-1 0 0 0,0 1 0 0 0,0-1 1 0 0,1 1-1 0 0,-1-1 0 0 0,0 1 0 0 0,0-1 0 0 0,0 0 0 0 0,0 1 1 0 0,1-1-1 0 0,-1 0 0 0 0,0 0 0 0 0,0 0 0 0 0,1 0 1 0 0,-1 0-1 0 0,0 0 0 0 0,1 0 0 0 0,21-3 134 0 0,-18 2-153 0 0,0 0 0 0 0,1 0 0 0 0,-1 0 0 0 0,0 1 0 0 0,1 0 0 0 0,-1 0 0 0 0,0 0 1 0 0,1 1-1 0 0,-1 0 0 0 0,0 0 0 0 0,9 2 0 0 0,-14-2-29 0 0,0-1 0 0 0,1 1 0 0 0,-1-1 0 0 0,0 1 1 0 0,0-1-1 0 0,1 1 0 0 0,-1-1 0 0 0,0 1 0 0 0,0 0 0 0 0,0-1 0 0 0,0 1 0 0 0,0-1 0 0 0,0 1 0 0 0,0-1 0 0 0,0 1 0 0 0,0 0 0 0 0,0-1 1 0 0,0 1-1 0 0,0-1 0 0 0,0 1 0 0 0,0-1 0 0 0,-1 1 0 0 0,1-1 0 0 0,0 1 0 0 0,0-1 0 0 0,-1 1 0 0 0,1-1 0 0 0,0 1 0 0 0,-1-1 0 0 0,1 1 1 0 0,0-1-1 0 0,-1 1 0 0 0,1-1 0 0 0,-1 0 0 0 0,1 1 0 0 0,-1-1 0 0 0,1 0 0 0 0,-1 1 0 0 0,0-1 0 0 0,-21 16-2606 0 0,-16 0-3422 0 0,-1 1 2448 0 0,5 4 4782 0 0,33-19-814 0 0,0 0 0 0 0,0 0-1 0 0,0 0 1 0 0,0 0 0 0 0,0 0 0 0 0,1 1 0 0 0,-1-1 0 0 0,1 0-1 0 0,-1 0 1 0 0,1 1 0 0 0,0-1 0 0 0,0 0 0 0 0,0 1 0 0 0,0-1-1 0 0,0 0 1 0 0,1 1 0 0 0,-1-1 0 0 0,1 0 0 0 0,-1 0 0 0 0,1 0 0 0 0,0 1-1 0 0,0-1 1 0 0,1 3 0 0 0,0-1-170 0 0,0 1-1 0 0,0-1 1 0 0,0 0-1 0 0,1 0 1 0 0,-1 0-1 0 0,1 0 1 0 0,0 0-1 0 0,0 0 1 0 0,0-1-1 0 0,8 7 1 0 0,-6-8-70 0 0,0 0 0 0 0,1 0 1 0 0,-1 0-1 0 0,1 0 0 0 0,-1-1 1 0 0,1 0-1 0 0,0 0 1 0 0,10 0-1 0 0,-13-1-247 0 0,-1 0 1 0 0,1 0-1 0 0,-1 0 1 0 0,1 0-1 0 0,-1-1 1 0 0,1 1-1 0 0,-1-1 1 0 0,1 1-1 0 0,-1-1 1 0 0,0 0-1 0 0,1 0 1 0 0,-1 0-1 0 0,0 0 1 0 0,0 0-1 0 0,0-1 1 0 0,0 1-1 0 0,0-1 1 0 0,0 1-1 0 0,0-1 0 0 0,0 0 1 0 0,0 1-1 0 0,-1-1 1 0 0,2-2-1 0 0,-2 0-903 0 0,-1 1-1 0 0,0 0 0 0 0,0 0 0 0 0,0-1 0 0 0,0 1 1 0 0,-1 0-1 0 0,1 0 0 0 0,-1 0 0 0 0,0-1 0 0 0,0 1 1 0 0,-1-3-1 0 0,-4-19-1198 0 0,6 9 2080 0 0,1-1 0 0 0,6-31 0 0 0,0-11 4014 0 0,-7 57-3305 0 0,1-1 0 0 0,-1 1 0 0 0,0 0 0 0 0,1-1 0 0 0,-1 1 0 0 0,1 0 0 0 0,-1 0 0 0 0,1 0 1 0 0,0-1-1 0 0,0 1 0 0 0,2-2 0 0 0,-3 4-451 0 0,0 0 0 0 0,0 0 0 0 0,0-1 1 0 0,0 1-1 0 0,1 0 0 0 0,-1 0 0 0 0,0 0 0 0 0,0 0 0 0 0,0 0 1 0 0,0 0-1 0 0,1-1 0 0 0,-1 1 0 0 0,0 0 0 0 0,0 0 0 0 0,0 0 1 0 0,0 0-1 0 0,1 0 0 0 0,-1 0 0 0 0,0 0 0 0 0,0 0 0 0 0,0 0 1 0 0,1 0-1 0 0,-1 0 0 0 0,0 0 0 0 0,0 0 0 0 0,0 0 0 0 0,1 0 0 0 0,-1 0 1 0 0,0 0-1 0 0,0 0 0 0 0,0 0 0 0 0,1 0 0 0 0,-1 1 0 0 0,0-1 1 0 0,0 0-1 0 0,0 0 0 0 0,0 0 0 0 0,1 0 0 0 0,-1 0 0 0 0,8 17 2424 0 0,-6-8-2231 0 0,-1 1 0 0 0,1-1 0 0 0,-1 1-1 0 0,-1 0 1 0 0,0-1 0 0 0,0 1 0 0 0,-4 15 0 0 0,-18 71-543 0 0,9-42-393 0 0,12-48 342 0 0,-1-2-145 0 0,1 0-1 0 0,1 0 1 0 0,-1 1 0 0 0,1-1 0 0 0,-1 1 0 0 0,2 7-1 0 0,-1-9-220 0 0,1-1 0 0 0,-1 0 0 0 0,1 0 0 0 0,0 0 0 0 0,0 0 0 0 0,0 0 0 0 0,0 0 0 0 0,0 0-1 0 0,0-1 1 0 0,3 3 0 0 0,0 13-8440 0 0,-10 16 6040 0 0,5-28 3176 0 0,0-1 0 0 0,0 0 0 0 0,0 1 0 0 0,1-1 0 0 0,-1 0 0 0 0,1 7 0 0 0,1-7 1050 0 0,0 0 0 0 0,0 0 0 0 0,0-1 0 0 0,1 1 0 0 0,0 0 0 0 0,-1 0 0 0 0,5 5 0 0 0,-4-6-568 0 0,1 1 1 0 0,0-1-1 0 0,-1 0 0 0 0,2 0 0 0 0,-1 0 0 0 0,0 0 0 0 0,4 2 0 0 0,-5-3-552 0 0,0-1-1 0 0,0 0 0 0 0,0 1 0 0 0,1-1 0 0 0,-1 0 0 0 0,0-1 0 0 0,0 1 0 0 0,1 0 0 0 0,-1-1 0 0 0,0 1 0 0 0,1-1 0 0 0,-1 1 0 0 0,1-1 0 0 0,-1 0 1 0 0,0 0-1 0 0,1 0 0 0 0,-1-1 0 0 0,1 1 0 0 0,-1-1 0 0 0,0 1 0 0 0,1-1 0 0 0,-1 0 0 0 0,0 1 0 0 0,0-1 0 0 0,1 0 0 0 0,-1-1 0 0 0,0 1 0 0 0,0 0 1 0 0,2-3-1 0 0,0 0 31 0 0,0 0 0 0 0,0 0 0 0 0,0 0 0 0 0,-1-1 0 0 0,1 0 0 0 0,-1 0 1 0 0,0 0-1 0 0,-1 0 0 0 0,1 0 0 0 0,-1-1 0 0 0,0 1 0 0 0,-1-1 1 0 0,2-6-1 0 0,-2 10-31 0 0,-1 0 1 0 0,0 0 0 0 0,1 0-1 0 0,-1-1 1 0 0,0 1-1 0 0,0 0 1 0 0,-1 0 0 0 0,1 0-1 0 0,0 0 1 0 0,-1 0-1 0 0,1-1 1 0 0,-1 1 0 0 0,0 0-1 0 0,0 0 1 0 0,1 0 0 0 0,-1 0-1 0 0,-1 1 1 0 0,1-1-1 0 0,0 0 1 0 0,0 0 0 0 0,-1 1-1 0 0,1-1 1 0 0,-1 0-1 0 0,1 1 1 0 0,-1 0 0 0 0,0-1-1 0 0,1 1 1 0 0,-1 0 0 0 0,0 0-1 0 0,0 0 1 0 0,0 0-1 0 0,0 0 1 0 0,0 0 0 0 0,0 1-1 0 0,0-1 1 0 0,0 1-1 0 0,-4-1 1 0 0,-10-2 232 0 0,1 1 1 0 0,-1 1-1 0 0,-29 2 0 0 0,38-1-276 0 0,1 0-1 0 0,0 1 0 0 0,0 0 1 0 0,0 1-1 0 0,0-1 0 0 0,0 1 1 0 0,0 0-1 0 0,0 1 0 0 0,0-1 1 0 0,1 1-1 0 0,-1 0 0 0 0,-8 7 1 0 0,13-9-168 0 0,-1 1 0 0 0,1 0 0 0 0,-1 0 0 0 0,1-1 1 0 0,0 1-1 0 0,0 0 0 0 0,0 0 0 0 0,0 1 0 0 0,0-1 1 0 0,0 0-1 0 0,1 0 0 0 0,-1 0 0 0 0,1 1 0 0 0,-1-1 1 0 0,1 0-1 0 0,0 0 0 0 0,0 1 0 0 0,0-1 0 0 0,0 0 0 0 0,0 1 1 0 0,1-1-1 0 0,-1 0 0 0 0,1 0 0 0 0,-1 0 0 0 0,2 3 1 0 0,-1-1-828 0 0,1-1 0 0 0,-1 1 0 0 0,1 0 0 0 0,0-1 0 0 0,0 0 0 0 0,1 1 0 0 0,-1-1 0 0 0,0 0 0 0 0,1 0 0 0 0,0-1 0 0 0,0 1 0 0 0,0 0 0 0 0,0-1 0 0 0,5 3 0 0 0,9 4-4336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47:27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 5313 0 0,'-21'15'4882'0'0,"-3"2"1622"0"0,18-15-2524 0 0,10-8 613 0 0,-2 4-4493 0 0,1 1 1 0 0,-1-1-1 0 0,1 0 0 0 0,-1 1 0 0 0,1 0 1 0 0,-1-1-1 0 0,1 1 0 0 0,0 0 0 0 0,0 0 1 0 0,-1 1-1 0 0,1-1 0 0 0,0 0 0 0 0,0 1 1 0 0,0 0-1 0 0,0 0 0 0 0,0 0 0 0 0,4 0 1 0 0,60 8 468 0 0,-44-4-425 0 0,82 10-6 0 0,371 66-24 0 0,-379-51-49 0 0,-65-18-418 0 0,0-2 1 0 0,1 0-1 0 0,0-3 1 0 0,0 0 0 0 0,37 0-1 0 0,-67-6-510 0 0,8 0-2002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2:55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10338 0 0,'3'18'5603'0'0,"1"-2"-1871"0"0,-1 0 1 0 0,1 32 0 0 0,-4-48-3633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3:57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238 0 4681 0 0,'-1'0'526'0'0,"-1"1"-1"0"0,1-1 1 0 0,0 0-1 0 0,0 1 1 0 0,0-1-1 0 0,0 1 1 0 0,0-1-1 0 0,-1 1 1 0 0,1 0-1 0 0,0-1 1 0 0,0 1-1 0 0,1 0 1 0 0,-3 2-1 0 0,-22 27 3928 0 0,19-22-3048 0 0,-18 24 74 0 0,2 2 1 0 0,1 0-1 0 0,-19 41 1 0 0,25-43-2051 0 0,1 1 0 0 0,2 0 1 0 0,2 1-1 0 0,0 1 0 0 0,3 0 1 0 0,-6 60-1 0 0,13-94 497 0 0,-1 0-1 0 0,1 0 1 0 0,0 0 0 0 0,0 0 0 0 0,0 0-1 0 0,0 0 1 0 0,0 0 0 0 0,0 0 0 0 0,0 0-1 0 0,0 0 1 0 0,0 0 0 0 0,0 0 0 0 0,0 0-1 0 0,1 0 1 0 0,-1 0 0 0 0,0 0 0 0 0,1 0-1 0 0,0 1 1 0 0,7-16-850 0 0,6-33 25 0 0,-9 27 573 0 0,-3 9 277 0 0,1 0 0 0 0,0 0 0 0 0,0 1 0 0 0,1-1 0 0 0,0 1 0 0 0,1 0 1 0 0,0 0-1 0 0,0 0 0 0 0,9-10 0 0 0,-13 19 62 0 0,-1 1-1 0 0,1-1 1 0 0,-1 1 0 0 0,1-1-1 0 0,-1 1 1 0 0,1 0 0 0 0,-1-1-1 0 0,1 1 1 0 0,0 0 0 0 0,-1-1-1 0 0,1 1 1 0 0,-1 0 0 0 0,1 0-1 0 0,0 0 1 0 0,-1-1 0 0 0,1 1 0 0 0,0 0-1 0 0,-1 0 1 0 0,1 0 0 0 0,-1 0-1 0 0,1 0 1 0 0,0 0 0 0 0,-1 0-1 0 0,1 0 1 0 0,0 1 0 0 0,-1-1-1 0 0,2 0 1 0 0,14 15 515 0 0,6 25 319 0 0,-22-39-831 0 0,7 17 270 0 0,-2-1 0 0 0,0 1 0 0 0,3 23 0 0 0,-5-23-325 0 0,1 1 1 0 0,1-1-1 0 0,7 19 0 0 0,-2-21-1402 0 0,-2-11-1476 0 0,-1-8-3570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3:58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8482 0 0,'-1'13'7154'0'0,"-1"3"-4243"0"0,0-3-2783 0 0,1 1 0 0 0,0 22 0 0 0,2-24-204 0 0,18 154 87 0 0,0-83-2557 0 0,-13-64 209 0 0,1 1 0 0 0,10 18 0 0 0,-10-26-348 0 0,-1-3-1538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3:58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14 10922 0 0,'-22'-13'8690'0'0,"27"13"-6721"0"0,9 0-1844 0 0,5 0-22 0 0,-1 1 0 0 0,0 1 1 0 0,1 1-1 0 0,-1 0 0 0 0,0 1 0 0 0,24 10 0 0 0,-33-11-122 0 0,0 1 0 0 0,-1 0 0 0 0,1 1 0 0 0,-1 0 0 0 0,0 0 0 0 0,0 1 0 0 0,0 0 0 0 0,-1 0 0 0 0,0 1 0 0 0,0-1 0 0 0,0 2 0 0 0,-1-1 0 0 0,10 16 0 0 0,-15-19-454 0 0,1 0 0 0 0,-1 0 0 0 0,0 0 0 0 0,0 0 0 0 0,-1 1 1 0 0,1-1-1 0 0,-1 0 0 0 0,0 0 0 0 0,0 1 0 0 0,0-1 0 0 0,0 0 0 0 0,-1 0 0 0 0,0 0 0 0 0,0 0 0 0 0,0 1 0 0 0,0-1 1 0 0,-1 0-1 0 0,1-1 0 0 0,-1 1 0 0 0,0 0 0 0 0,-4 5 0 0 0,-32 46-6878 0 0,12-24 5683 0 0,16-19 2391 0 0,4-7-462 0 0,1 0 0 0 0,-1 0 1 0 0,0 0-1 0 0,0-1 0 0 0,0 0 0 0 0,-8 4 0 0 0,8-5 1014 0 0,-1 1 0 0 0,1 0 0 0 0,0 0 0 0 0,0 1 0 0 0,-7 7 0 0 0,12-12-1051 0 0,1 0-1 0 0,-1 1 1 0 0,1-1-1 0 0,-1 1 1 0 0,1-1-1 0 0,0 1 1 0 0,-1-1-1 0 0,1 1 1 0 0,-1-1-1 0 0,1 1 1 0 0,0-1-1 0 0,-1 1 1 0 0,1-1-1 0 0,0 1 1 0 0,0 0-1 0 0,0-1 1 0 0,-1 1-1 0 0,1-1 1 0 0,0 1-1 0 0,0 0 1 0 0,0-1-1 0 0,0 1 1 0 0,0 0-1 0 0,0-1 1 0 0,0 1 0 0 0,0 0-1 0 0,0-1 1 0 0,1 1-1 0 0,-1 0 1 0 0,0-1-1 0 0,0 1 1 0 0,0-1-1 0 0,1 2 1 0 0,0-1 12 0 0,1 0 0 0 0,-1 0 0 0 0,1 0 1 0 0,-1-1-1 0 0,0 1 0 0 0,1 0 0 0 0,-1-1 0 0 0,1 1 1 0 0,0-1-1 0 0,-1 1 0 0 0,1-1 0 0 0,3 1 1 0 0,3-1-79 0 0,0 1 0 0 0,0-1 1 0 0,1 0-1 0 0,12-3 1 0 0,28-12-2581 0 0,-3-9-7905 0 0,-31 14 3306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3:59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14 11522 0 0,'-7'-13'8602'0'0,"-1"32"-6256"0"0,5-11-2655 0 0,1-2 359 0 0,1 1 0 0 0,-1-1 0 0 0,1 1 0 0 0,1-1 1 0 0,-1 1-1 0 0,1 0 0 0 0,0 0 0 0 0,1-1 0 0 0,0 1 0 0 0,0 0 0 0 0,0-1 1 0 0,1 1-1 0 0,3 8 0 0 0,5 11-20 0 0,25 47-1 0 0,-22-50-11 0 0,-4-5 6 0 0,1 1 0 0 0,1-2 0 0 0,23 29 1 0 0,-30-42-92 0 0,0 0 1 0 0,0 0 0 0 0,1 0 0 0 0,-1 0-1 0 0,1-1 1 0 0,0 0 0 0 0,0 0-1 0 0,6 3 1 0 0,-8-5-79 0 0,0 0 1 0 0,0 0-1 0 0,0 0 0 0 0,0-1 1 0 0,0 1-1 0 0,0-1 0 0 0,0 0 1 0 0,0 0-1 0 0,0 0 0 0 0,0 0 0 0 0,0 0 1 0 0,0-1-1 0 0,0 1 0 0 0,0-1 1 0 0,0 0-1 0 0,5-2 0 0 0,-6 2-115 0 0,0 0 1 0 0,0 0-1 0 0,0 0 0 0 0,0 0 0 0 0,0-1 0 0 0,0 1 0 0 0,0 0 0 0 0,-1-1 1 0 0,1 0-1 0 0,0 1 0 0 0,-1-1 0 0 0,1 0 0 0 0,-1 0 0 0 0,0 0 0 0 0,1 0 1 0 0,-1 0-1 0 0,0 0 0 0 0,0-1 0 0 0,-1 1 0 0 0,1 0 0 0 0,0-3 0 0 0,0-3-1325 0 0,0 1 0 0 0,0-1 0 0 0,-1 0-1 0 0,-2-15 1 0 0,2 22 1304 0 0,0-16-3631 0 0</inkml:trace>
  <inkml:trace contextRef="#ctx0" brushRef="#br0" timeOffset="1">86 130 6441 0 0,'-1'0'282'0'0,"0"0"-1"0"0,1 1 0 0 0,-1-1 0 0 0,0 1 0 0 0,1-1 1 0 0,-1 1-1 0 0,1-1 0 0 0,-1 1 0 0 0,1-1 0 0 0,-1 1 1 0 0,1 0-1 0 0,-1-1 0 0 0,1 1 0 0 0,-1 0 1 0 0,1 0-1 0 0,0-1 0 0 0,-1 1 0 0 0,1 0 0 0 0,0 0 1 0 0,0-1-1 0 0,0 1 0 0 0,-1 0 0 0 0,1 0 0 0 0,0 0 1 0 0,0-1-1 0 0,0 1 0 0 0,0 0 0 0 0,1 0 1 0 0,-1 0-1 0 0,0-1 0 0 0,0 1 0 0 0,0 0 0 0 0,0 0 1 0 0,1-1-1 0 0,-1 1 0 0 0,0 0 0 0 0,1 0 0 0 0,-1-1 1 0 0,1 1-1 0 0,-1 0 0 0 0,1-1 0 0 0,-1 1 0 0 0,1-1 1 0 0,-1 1-1 0 0,1-1 0 0 0,0 1 0 0 0,0 0 1 0 0,2 2 147 0 0,0-1-1 0 0,0 0 1 0 0,0 0 0 0 0,0 0 0 0 0,0-1 0 0 0,0 1 0 0 0,0-1 0 0 0,1 0 0 0 0,5 2 0 0 0,2-2-333 0 0,0 0 0 0 0,1-2-1 0 0,-1 1 1 0 0,0-1 0 0 0,1-1 0 0 0,-1 0 0 0 0,0 0-1 0 0,11-5 1 0 0,-10 3-2051 0 0,0 0 0 0 0,0-2 1 0 0,19-10-1 0 0,-24 8-5323 0 0</inkml:trace>
  <inkml:trace contextRef="#ctx0" brushRef="#br0" timeOffset="2">275 6 9330 0 0,'-2'47'7670'0'0,"-1"0"-3447"0"0,-3 9-2626 0 0,-6 28-3546 0 0,3-20-669 0 0,9-62 2031 0 0,0 0 0 0 0,0-1 0 0 0,-1 1 0 0 0,1-1 0 0 0,0 1 0 0 0,-1-1 0 0 0,1 1 0 0 0,-1-1 0 0 0,1 1 0 0 0,-1-1 0 0 0,0 0 0 0 0,0 1 0 0 0,0-1 0 0 0,1 0 0 0 0,-1 1 0 0 0,0-1 0 0 0,0 0 0 0 0,-2 2 0 0 0,-4 1-4064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3:59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7242 0 0,'2'3'615'0'0,"0"0"1"0"0,0 0 0 0 0,1-1-1 0 0,-1 1 1 0 0,1-1 0 0 0,-1 1 0 0 0,1-1-1 0 0,0 0 1 0 0,0 0 0 0 0,0 0-1 0 0,0 0 1 0 0,0 0 0 0 0,1-1-1 0 0,-1 0 1 0 0,0 1 0 0 0,1-1 0 0 0,-1 0-1 0 0,5 0 1 0 0,1-1-21 0 0,0 0 1 0 0,0 0-1 0 0,0-1 0 0 0,0-1 1 0 0,-1 1-1 0 0,11-4 1 0 0,-23 9-434 0 0,1 1 1 0 0,1 0-1 0 0,-1 0 1 0 0,1 0-1 0 0,-1 0 1 0 0,1 0 0 0 0,1 0-1 0 0,-1 1 1 0 0,0 6-1 0 0,1-7-148 0 0,0 1-1 0 0,0-1 1 0 0,1 0 0 0 0,0 0-1 0 0,0 0 1 0 0,0 0-1 0 0,1 0 1 0 0,-1 0-1 0 0,1 0 1 0 0,0 0 0 0 0,1 0-1 0 0,-1 0 1 0 0,1 0-1 0 0,0 0 1 0 0,0 0-1 0 0,1-1 1 0 0,3 6 0 0 0,-4-7-90 0 0,1 0 0 0 0,-1-1 0 0 0,1 1 0 0 0,0-1 0 0 0,0 1 0 0 0,-1-1 0 0 0,2 0 0 0 0,-1 0 0 0 0,0 0 0 0 0,0-1 1 0 0,1 1-1 0 0,-1-1 0 0 0,0 1 0 0 0,1-1 0 0 0,0 0 0 0 0,-1-1 0 0 0,1 1 0 0 0,-1-1 0 0 0,1 1 0 0 0,0-1 0 0 0,-1 0 0 0 0,1 0 0 0 0,0-1 1 0 0,5 0-1 0 0,53-17-5018 0 0,-22 1-1535 0 0,-24 9-95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4:00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95 10882 0 0,'-5'-6'1813'0'0,"-1"-1"0"0"0,0 1-1 0 0,1-1 1 0 0,-5-8-1 0 0,9 13-1711 0 0,0 1-1 0 0,0 0 1 0 0,0-1-1 0 0,1 1 0 0 0,-1-1 1 0 0,0 1-1 0 0,1-1 1 0 0,-1 0-1 0 0,1 1 1 0 0,0-1-1 0 0,-1 1 0 0 0,1-1 1 0 0,0 0-1 0 0,0 1 1 0 0,0-1-1 0 0,0 0 1 0 0,0 1-1 0 0,1-1 0 0 0,-1 0 1 0 0,0 1-1 0 0,1-1 1 0 0,-1 1-1 0 0,1-1 1 0 0,0 0-1 0 0,-1 1 0 0 0,1 0 1 0 0,0-1-1 0 0,0 1 1 0 0,1-2-1 0 0,-1 2-47 0 0,0 0 1 0 0,0 1-1 0 0,0-1 0 0 0,0 1 0 0 0,0-1 0 0 0,1 1 0 0 0,-1 0 1 0 0,0-1-1 0 0,0 1 0 0 0,0 0 0 0 0,0 0 0 0 0,0 0 0 0 0,1 0 0 0 0,-1 0 1 0 0,0 0-1 0 0,0 0 0 0 0,0 0 0 0 0,0 0 0 0 0,1 1 0 0 0,-1-1 1 0 0,0 0-1 0 0,0 1 0 0 0,0-1 0 0 0,0 1 0 0 0,0-1 0 0 0,1 2 1 0 0,31 19 128 0 0,-25-16-103 0 0,0 0-33 0 0,0 1 0 0 0,-1 0 1 0 0,1 0-1 0 0,-1 0 0 0 0,0 1 0 0 0,7 10 1 0 0,-12-15-8 0 0,-1 0 0 0 0,0 0 0 0 0,0 1 0 0 0,0-1 0 0 0,0 0 0 0 0,0 1 0 0 0,0-1 1 0 0,0 1-1 0 0,-1 0 0 0 0,1-1 0 0 0,-1 1 0 0 0,0-1 0 0 0,0 1 0 0 0,0 0 0 0 0,0-1 0 0 0,0 1 0 0 0,-1 0 1 0 0,1-1-1 0 0,-1 1 0 0 0,0-1 0 0 0,0 1 0 0 0,1-1 0 0 0,-2 1 0 0 0,1-1 0 0 0,0 0 0 0 0,0 0 0 0 0,-3 3 1 0 0,-12 17-100 0 0,-1 0 1 0 0,-1-2 0 0 0,-29 26 0 0 0,15-14-35 0 0,31-32 93 0 0,0 1 0 0 0,1-1 0 0 0,-1 1 0 0 0,0-1-1 0 0,1 1 1 0 0,-1 0 0 0 0,0 0 0 0 0,1-1 0 0 0,-1 1 0 0 0,1 0 0 0 0,-1 0 0 0 0,1 0 0 0 0,-1 0 0 0 0,1-1 0 0 0,0 1 0 0 0,0 0 0 0 0,-1 0-1 0 0,1 0 1 0 0,0 0 0 0 0,0 0 0 0 0,0 0 0 0 0,0 0 0 0 0,0 0 0 0 0,0 0 0 0 0,0 0 0 0 0,0 1 0 0 0,1-1 3 0 0,0 0 1 0 0,0 0 0 0 0,0 0-1 0 0,0 0 1 0 0,0 0 0 0 0,0 0-1 0 0,0-1 1 0 0,0 1 0 0 0,0 0-1 0 0,0 0 1 0 0,0-1-1 0 0,0 1 1 0 0,1-1 0 0 0,-1 1-1 0 0,0-1 1 0 0,2 1 0 0 0,11 2 18 0 0,-1-1 0 0 0,1 0 0 0 0,13 0 0 0 0,-13-2-50 0 0,96 6-403 0 0,-62-6-7613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4:00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 11514 0 0,'1'0'358'0'0,"0"0"-1"0"0,0 0 0 0 0,0 0 0 0 0,0 0 0 0 0,0 0 0 0 0,0 0 0 0 0,0 0 0 0 0,0 1 0 0 0,0-1 0 0 0,0 0 0 0 0,0 1 1 0 0,0-1-1 0 0,0 1 0 0 0,0-1 0 0 0,-1 1 0 0 0,1 0 0 0 0,0-1 0 0 0,0 1 0 0 0,-1 0 0 0 0,1-1 0 0 0,0 1 0 0 0,-1 0 1 0 0,1 0-1 0 0,-1-1 0 0 0,2 3 0 0 0,-2-1-146 0 0,1 0 0 0 0,0 0 1 0 0,-1 0-1 0 0,0 0 0 0 0,1 0 0 0 0,-1 0 0 0 0,0 0 1 0 0,0 0-1 0 0,0 0 0 0 0,0 0 0 0 0,-1 4 1 0 0,1-3-189 0 0,-1-1 1 0 0,1 1 0 0 0,-1-1-1 0 0,1 0 1 0 0,-1 0 0 0 0,0 1-1 0 0,0-1 1 0 0,0 0 0 0 0,0 0-1 0 0,0 0 1 0 0,-1 0 0 0 0,1 0 0 0 0,-1 0-1 0 0,1 0 1 0 0,-1 0 0 0 0,0-1-1 0 0,1 1 1 0 0,-1-1 0 0 0,0 1-1 0 0,0-1 1 0 0,0 0 0 0 0,-4 2-1 0 0,3-2 27 0 0,-20 4-45 0 0,23-1-205 0 0,14 1 47 0 0,-1-3 123 0 0,-1 0 0 0 0,0-1-1 0 0,1-1 1 0 0,-1 1 0 0 0,25-4 0 0 0,12 0-1424 0 0,-73 18-908 0 0,18-11 2493 0 0,0 1 1 0 0,0 0 0 0 0,1 0-1 0 0,0 1 1 0 0,0 0-1 0 0,0 0 1 0 0,1 0-1 0 0,0 0 1 0 0,0 1 0 0 0,0 0-1 0 0,-5 13 1 0 0,8-14-67 0 0,-1-1 0 0 0,1 0 0 0 0,-1 0 0 0 0,1 1 0 0 0,1-1 0 0 0,-1 0 0 0 0,1 1 0 0 0,0-1 0 0 0,0 1 0 0 0,1-1 0 0 0,0 0 0 0 0,-1 1 1 0 0,2-1-1 0 0,-1 0 0 0 0,1 0 0 0 0,0 0 0 0 0,4 9 0 0 0,-5-12-52 0 0,-1-1 1 0 0,1 1 0 0 0,0-1-1 0 0,0 0 1 0 0,0 0 0 0 0,0 1-1 0 0,0-1 1 0 0,0 0 0 0 0,0 0-1 0 0,0 0 1 0 0,1 0 0 0 0,-1 0-1 0 0,0 0 1 0 0,1 0-1 0 0,-1-1 1 0 0,0 1 0 0 0,1 0-1 0 0,-1-1 1 0 0,1 1 0 0 0,-1-1-1 0 0,1 0 1 0 0,-1 1 0 0 0,1-1-1 0 0,0 0 1 0 0,-1 0 0 0 0,1 0-1 0 0,-1 0 1 0 0,1 0 0 0 0,2-1-1 0 0,-1 0 61 0 0,0 0 0 0 0,0 0 0 0 0,0-1 0 0 0,0 1 0 0 0,0-1 0 0 0,0 0-1 0 0,0 0 1 0 0,-1 0 0 0 0,1 0 0 0 0,-1 0 0 0 0,1-1 0 0 0,-1 1 0 0 0,4-6 0 0 0,-4 5 6 0 0,0 0 0 0 0,0 0 0 0 0,-1 0 0 0 0,1 0 0 0 0,-1 0-1 0 0,1 0 1 0 0,-1-1 0 0 0,0 1 0 0 0,0-1 0 0 0,-1 1 0 0 0,1-1 0 0 0,-1 1 0 0 0,1-6 0 0 0,-2 7-54 0 0,1 0-1 0 0,0 0 1 0 0,-1 0-1 0 0,1 0 1 0 0,-1 0-1 0 0,1 1 1 0 0,-1-1-1 0 0,0 0 1 0 0,0 0 0 0 0,0 1-1 0 0,0-1 1 0 0,0 0-1 0 0,0 1 1 0 0,0-1-1 0 0,-1 1 1 0 0,1-1-1 0 0,-1 1 1 0 0,1 0-1 0 0,-1 0 1 0 0,1-1-1 0 0,-1 1 1 0 0,0 0 0 0 0,0 0-1 0 0,1 1 1 0 0,-5-2-1 0 0,-9-3-502 0 0,-1 1-1 0 0,-22-3 1 0 0,26 6-4530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4:01.2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32 7266 0 0,'0'-1'499'0'0,"-1"0"0"0"0,1 0 0 0 0,0 0 0 0 0,0 0 1 0 0,0-1-1 0 0,0 1 0 0 0,0 0 0 0 0,0 0 0 0 0,0 0 0 0 0,0-1 1 0 0,0 1-1 0 0,0 0 0 0 0,1 0 0 0 0,-1 0 0 0 0,0 0 1 0 0,1 0-1 0 0,0-2 0 0 0,0 2-280 0 0,-1 1-1 0 0,1-1 1 0 0,0 0-1 0 0,-1 0 1 0 0,1 1 0 0 0,0-1-1 0 0,0 1 1 0 0,0-1-1 0 0,0 1 1 0 0,0-1 0 0 0,-1 1-1 0 0,1-1 1 0 0,0 1-1 0 0,0 0 1 0 0,0-1-1 0 0,2 1 1 0 0,0 0-120 0 0,0-1 0 0 0,0 1 0 0 0,-1 0 0 0 0,1 0-1 0 0,0 1 1 0 0,0-1 0 0 0,0 1 0 0 0,0-1 0 0 0,0 1 0 0 0,0 0 0 0 0,-1 0-1 0 0,1 0 1 0 0,3 2 0 0 0,26 15 232 0 0,-21-13-133 0 0,-1 0-1 0 0,1 1 1 0 0,-1 1-1 0 0,0-1 1 0 0,16 16 0 0 0,-25-20-163 0 0,0-1 1 0 0,-1 0 0 0 0,1 0 0 0 0,-1 0-1 0 0,1 1 1 0 0,-1-1 0 0 0,1 0 0 0 0,-1 1-1 0 0,0-1 1 0 0,0 0 0 0 0,0 1 0 0 0,0-1-1 0 0,0 0 1 0 0,0 1 0 0 0,0-1 0 0 0,0 0-1 0 0,0 1 1 0 0,0-1 0 0 0,-1 0 0 0 0,1 1 0 0 0,-1-1-1 0 0,1 0 1 0 0,-1 0 0 0 0,1 1 0 0 0,-1-1-1 0 0,0 0 1 0 0,1 0 0 0 0,-1 0 0 0 0,0 0-1 0 0,0 0 1 0 0,-1 1 0 0 0,-38 37 240 0 0,29-29-264 0 0,-16 13 14 0 0,18-16-8 0 0,1 0 0 0 0,-1 0 0 0 0,-12 17 1 0 0,20-24-23 0 0,1 1 1 0 0,-1-1 0 0 0,1 1-1 0 0,-1 0 1 0 0,0-1 0 0 0,1 1-1 0 0,0 0 1 0 0,-1-1 0 0 0,1 1 0 0 0,-1 0-1 0 0,1 0 1 0 0,0-1 0 0 0,0 1-1 0 0,-1 0 1 0 0,1 0 0 0 0,0 0-1 0 0,0-1 1 0 0,0 1 0 0 0,0 0-1 0 0,0 0 1 0 0,0 0 0 0 0,0-1 0 0 0,0 1-1 0 0,0 0 1 0 0,1 0 0 0 0,-1 0-1 0 0,0-1 1 0 0,0 1 0 0 0,1 0-1 0 0,-1 0 1 0 0,0-1 0 0 0,1 1 0 0 0,-1 0-1 0 0,1 0 1 0 0,-1-1 0 0 0,1 1-1 0 0,-1-1 1 0 0,1 1 0 0 0,0 0-1 0 0,-1-1 1 0 0,1 1 0 0 0,0-1 0 0 0,-1 0-1 0 0,1 1 1 0 0,0-1 0 0 0,-1 1-1 0 0,1-1 1 0 0,0 0 0 0 0,0 0-1 0 0,0 1 1 0 0,-1-1 0 0 0,1 0 0 0 0,0 0-1 0 0,0 0 1 0 0,0 0 0 0 0,-1 0-1 0 0,3 0 1 0 0,4 1-8 0 0,-1-1 0 0 0,1 1-1 0 0,0-1 1 0 0,0-1 0 0 0,10-1 0 0 0,-9 1-104 0 0,1-1 0 0 0,-1-1-1 0 0,1 1 1 0 0,-1-2 0 0 0,0 1 0 0 0,0-1 0 0 0,0 0 0 0 0,13-10 0 0 0,-53 9-18708 0 0,21 10 15614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4:01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11426 0 0,'26'10'8922'0'0,"-3"3"-5007"0"0,-19-10-3829 0 0,0 0 0 0 0,0-1 1 0 0,0 0-1 0 0,0 0 0 0 0,0 0 1 0 0,1 0-1 0 0,-1-1 1 0 0,0 1-1 0 0,1-1 0 0 0,0 0 1 0 0,-1-1-1 0 0,1 1 0 0 0,-1-1 1 0 0,1 0-1 0 0,0 0 0 0 0,4 0 1 0 0,1-3-101 0 0,1 0 0 0 0,-1-1 0 0 0,0 0 0 0 0,-1 0 1 0 0,1-1-1 0 0,-1 0 0 0 0,16-12 0 0 0,3-1-2800 0 0,-36 18-1449 0 0,5 0 4645 0 0,0 0-1 0 0,-1 0 0 0 0,1 1 1 0 0,0-1-1 0 0,0 1 1 0 0,0 0-1 0 0,0 0 1 0 0,0 0-1 0 0,0 0 1 0 0,0 1-1 0 0,0-1 1 0 0,-5 4-1 0 0,3 2-191 0 0,-1 0 0 0 0,1 0 1 0 0,1 0-1 0 0,0 1 0 0 0,0 0 0 0 0,0-1 0 0 0,1 1 0 0 0,0 1 0 0 0,0-1 0 0 0,-1 9 0 0 0,0 3-215 0 0,1 1 0 0 0,0-1-1 0 0,1 24 1 0 0,2-35-453 0 0,1 0-1 0 0,0 0 1 0 0,0 0-1 0 0,1 0 1 0 0,5 16 0 0 0,-7-24 313 0 0,1 0 1 0 0,-1 0 0 0 0,1 1-1 0 0,-1-1 1 0 0,1 0 0 0 0,0 0-1 0 0,-1 0 1 0 0,1 0 0 0 0,0 0-1 0 0,0 0 1 0 0,-1 0 0 0 0,1-1-1 0 0,0 1 1 0 0,0 0 0 0 0,0 0-1 0 0,0-1 1 0 0,0 1 0 0 0,0 0-1 0 0,1-1 1 0 0,0 1 0 0 0,0-1 8 0 0,0 0 0 0 0,-1 0 0 0 0,1-1 1 0 0,-1 1-1 0 0,1 0 0 0 0,-1-1 0 0 0,1 0 0 0 0,-1 1 1 0 0,0-1-1 0 0,1 0 0 0 0,-1 0 0 0 0,0 1 0 0 0,1-1 1 0 0,-1 0-1 0 0,0 0 0 0 0,0 0 0 0 0,0-1 1 0 0,0 1-1 0 0,0 0 0 0 0,0 0 0 0 0,1-3 0 0 0,8-10-484 0 0,0 0-1 0 0,8-20 0 0 0,-11 22 1013 0 0,-1 0-1 0 0,2 0 1 0 0,-1 0 0 0 0,18-18-1 0 0,-25 30-253 0 0,0 0 1 0 0,0 0-1 0 0,0 0 0 0 0,0-1 0 0 0,0 1 0 0 0,1 0 0 0 0,-1 0 0 0 0,0 0 1 0 0,0 0-1 0 0,0 0 0 0 0,1 0 0 0 0,-1 0 0 0 0,0 0 0 0 0,0-1 0 0 0,0 1 1 0 0,1 0-1 0 0,-1 0 0 0 0,0 0 0 0 0,0 0 0 0 0,0 0 0 0 0,1 0 0 0 0,-1 0 0 0 0,0 0 1 0 0,0 0-1 0 0,0 0 0 0 0,1 0 0 0 0,-1 0 0 0 0,0 1 0 0 0,0-1 0 0 0,0 0 1 0 0,1 0-1 0 0,-1 0 0 0 0,0 0 0 0 0,0 0 0 0 0,0 0 0 0 0,1 0 0 0 0,-1 0 0 0 0,0 1 1 0 0,0-1-1 0 0,0 0 0 0 0,0 0 0 0 0,0 0 0 0 0,1 0 0 0 0,-1 1 0 0 0,0-1 1 0 0,6 15 2896 0 0,-2 17-466 0 0,-6-17-2285 0 0,-2-1 1 0 0,1 0-1 0 0,-2 0 0 0 0,-5 14 1 0 0,5-18-735 0 0,1 1 0 0 0,0 0 0 0 0,1 0 0 0 0,0 1 0 0 0,1-1 0 0 0,0 1 0 0 0,-1 20 0 0 0,7-14-3462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49:53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371 10 6681 0 0,'-2'1'745'0'0,"1"0"0"0"0,-1-1 0 0 0,0 1 0 0 0,1 0 0 0 0,-1-1 0 0 0,0 1 1 0 0,0-1-1 0 0,0 0 0 0 0,1 0 0 0 0,-1 1 0 0 0,0-1 0 0 0,0 0 0 0 0,0-1 0 0 0,0 1 0 0 0,1 0 0 0 0,-1 0 0 0 0,0-1 0 0 0,0 1 0 0 0,0-1 0 0 0,1 0 0 0 0,-4-1 0 0 0,-11-4 219 0 0,9 5-722 0 0,-1 0 0 0 0,1 0 1 0 0,-1 0-1 0 0,0 1 0 0 0,1 1 1 0 0,-1-1-1 0 0,0 1 0 0 0,1 0 1 0 0,-1 1-1 0 0,1 0 0 0 0,0 0 1 0 0,0 0-1 0 0,-11 6 0 0 0,-4 2-20 0 0,0 2 0 0 0,-38 26 0 0 0,52-32-214 0 0,1 0 0 0 0,0 0 0 0 0,0 0 1 0 0,0 1-1 0 0,1 0 0 0 0,0 0 0 0 0,1 0 0 0 0,-1 1 0 0 0,2 0 0 0 0,-1 0 0 0 0,1 0 1 0 0,0 1-1 0 0,0-1 0 0 0,1 1 0 0 0,1 0 0 0 0,-1 0 0 0 0,1 0 0 0 0,1 0 1 0 0,-1 18-1 0 0,2-10-31 0 0,1 1 0 0 0,1-1-1 0 0,1 0 1 0 0,1 0 0 0 0,0 0 0 0 0,1 0 0 0 0,0-1 0 0 0,2 0 0 0 0,14 27 0 0 0,-7-18 1 0 0,1-1 0 0 0,1-1 1 0 0,32 37-1 0 0,-38-49-103 0 0,0-1 1 0 0,1 0-1 0 0,0-1 1 0 0,0 0-1 0 0,1-1 1 0 0,0 0-1 0 0,0-1 1 0 0,1 0-1 0 0,15 6 1 0 0,-20-11-229 0 0,-1 0 0 0 0,1-1 0 0 0,-1 1 0 0 0,1-1-1 0 0,0-1 1 0 0,-1 1 0 0 0,1-1 0 0 0,0-1 0 0 0,-1 0 0 0 0,14-2 0 0 0,-13 1-841 0 0,0-1 0 0 0,0 0 0 0 0,0 0 0 0 0,0-1 0 0 0,0 1 0 0 0,-1-2 0 0 0,0 1 0 0 0,0-1 0 0 0,10-9 0 0 0,12-13-5747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4:02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13603 0 0,'-2'0'8766'0'0,"36"7"-8319"0"0,-15 3-245 0 0,3 0 71 0 0,0 2 1 0 0,25 17-1 0 0,-42-26-242 0 0,-1 0 0 0 0,0 0-1 0 0,0 1 1 0 0,0-1 0 0 0,-1 1 0 0 0,1 0-1 0 0,-1 0 1 0 0,0 0 0 0 0,0 0 0 0 0,0 1 0 0 0,0-1-1 0 0,-1 1 1 0 0,0 0 0 0 0,0 0 0 0 0,0 0-1 0 0,2 9 1 0 0,-4-9-217 0 0,0 0-1 0 0,0-1 1 0 0,0 1-1 0 0,0 0 1 0 0,-1 0-1 0 0,0 0 1 0 0,0-1-1 0 0,-3 9 1 0 0,2-7-685 0 0,-1-1 0 0 0,0 1 0 0 0,0 0 0 0 0,0-1 0 0 0,-1 0 0 0 0,0 0 0 0 0,0 0 0 0 0,-1 0 0 0 0,-8 8 0 0 0,6-8-313 0 0,0 0 1 0 0,-1 0-1 0 0,1 0 0 0 0,-1-1 0 0 0,0 0 0 0 0,-16 5 0 0 0,17-7 999 0 0,0 0 0 0 0,0-1-1 0 0,0 0 1 0 0,-13 1 0 0 0,-2 1 4096 0 0,22-3-3772 0 0,-1 1-1 0 0,1-1 1 0 0,0 0 0 0 0,-1 0-1 0 0,1 0 1 0 0,0 0-1 0 0,-1 0 1 0 0,1 0 0 0 0,0 0-1 0 0,-1 0 1 0 0,1 0 0 0 0,0 1-1 0 0,0-1 1 0 0,-1 0 0 0 0,1 0-1 0 0,0 0 1 0 0,0 1-1 0 0,-1-1 1 0 0,1 0 0 0 0,0 0-1 0 0,0 0 1 0 0,0 1 0 0 0,-1-1-1 0 0,1 0 1 0 0,0 1 0 0 0,0-1-1 0 0,0 0 1 0 0,0 0-1 0 0,0 1 1 0 0,-1-1 0 0 0,1 0-1 0 0,0 1 1 0 0,0-1 0 0 0,0 0-1 0 0,0 1 1 0 0,0-1 0 0 0,0 0-1 0 0,0 1 1 0 0,0-1-1 0 0,0 0 1 0 0,0 1 0 0 0,1-1-1 0 0,-1 0 1 0 0,0 1 0 0 0,0-1-1 0 0,0 0 1 0 0,0 0 0 0 0,0 1-1 0 0,0-1 1 0 0,1 0-1 0 0,-1 1 1 0 0,0-1 0 0 0,0 0-1 0 0,1 0 1 0 0,-1 1 0 0 0,0-1-1 0 0,0 0 1 0 0,1 0 0 0 0,-1 0-1 0 0,0 0 1 0 0,0 1-1 0 0,1-1 1 0 0,-1 0 0 0 0,2 1 127 0 0,-1-1 1 0 0,0 1 0 0 0,1-1-1 0 0,-1 1 1 0 0,1-1-1 0 0,-1 1 1 0 0,0-1-1 0 0,1 0 1 0 0,-1 0 0 0 0,1 0-1 0 0,-1 0 1 0 0,1 0-1 0 0,-1 0 1 0 0,1 0-1 0 0,-1 0 1 0 0,3-1 0 0 0,28-8 554 0 0,-14 4-222 0 0,-6 2-315 0 0,35-5 159 0 0,-45 8-416 0 0,1-1-1 0 0,-1 1 0 0 0,0 0 1 0 0,0 0-1 0 0,1 1 1 0 0,-1-1-1 0 0,0 0 0 0 0,1 1 1 0 0,-1 0-1 0 0,0-1 1 0 0,0 1-1 0 0,0 0 1 0 0,0 0-1 0 0,0 0 0 0 0,0 0 1 0 0,0 0-1 0 0,2 2 1 0 0,-3-1-32 0 0,-1-1 0 0 0,1 1 1 0 0,0-1-1 0 0,-1 1 0 0 0,0-1 1 0 0,1 1-1 0 0,-1-1 0 0 0,0 1 1 0 0,0 0-1 0 0,0-1 1 0 0,0 1-1 0 0,0-1 0 0 0,0 1 1 0 0,0 0-1 0 0,0-1 0 0 0,-1 1 1 0 0,1-1-1 0 0,-1 1 0 0 0,1-1 1 0 0,-1 1-1 0 0,1-1 1 0 0,-1 1-1 0 0,-1 1 0 0 0,-21 38-4264 0 0,21-38 3068 0 0,-22 25-8097 0 0,8-11 3217 0 0,10-8 3255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4:09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5 3529 0 0,'-1'0'408'0'0,"0"-1"0"0"0,1 1 0 0 0,-1-1 0 0 0,0 1 0 0 0,0-1 1 0 0,1 1-1 0 0,-1 0 0 0 0,0-1 0 0 0,0 1 0 0 0,0 0 0 0 0,1 0 0 0 0,-1 0 1 0 0,0 0-1 0 0,0-1 0 0 0,0 1 0 0 0,0 0 0 0 0,1 0 0 0 0,-1 1 0 0 0,0-1 1 0 0,0 0-1 0 0,0 0 0 0 0,0 1 0 0 0,-24 10 5066 0 0,21-8-5012 0 0,-1 1 0 0 0,1-1 0 0 0,0 1-1 0 0,0 0 1 0 0,1 0 0 0 0,-1 0 0 0 0,-5 8 0 0 0,4-1-243 0 0,1 1-1 0 0,-1-1 1 0 0,2 1 0 0 0,0-1 0 0 0,0 1 0 0 0,1 0 0 0 0,-1 17 0 0 0,3-24-232 0 0,-1 0 0 0 0,1-1 1 0 0,1 1-1 0 0,-1 0 1 0 0,1 0-1 0 0,-1 0 0 0 0,1 0 1 0 0,1-1-1 0 0,-1 1 1 0 0,1-1-1 0 0,-1 1 0 0 0,1-1 1 0 0,1 1-1 0 0,-1-1 1 0 0,1 0-1 0 0,-1 0 0 0 0,1 0 1 0 0,0 0-1 0 0,1-1 1 0 0,-1 1-1 0 0,6 4 0 0 0,-5-6-20 0 0,1 0-1 0 0,-1 0 1 0 0,1-1-1 0 0,0 0 0 0 0,-1 1 1 0 0,1-1-1 0 0,0-1 0 0 0,0 1 1 0 0,0-1-1 0 0,0 0 1 0 0,-1 0-1 0 0,1 0 0 0 0,0-1 1 0 0,0 1-1 0 0,0-1 1 0 0,-1 0-1 0 0,1-1 0 0 0,0 1 1 0 0,-1-1-1 0 0,7-3 1 0 0,-2 1-31 0 0,-1 0 0 0 0,1-1 0 0 0,0 0 0 0 0,-1 0 0 0 0,0-1 0 0 0,-1 0 0 0 0,1-1 0 0 0,-1 1 0 0 0,8-10 0 0 0,-14 15 73 0 0,0-1 0 0 0,0 1 1 0 0,0 0-1 0 0,0 0 0 0 0,-1 0 0 0 0,1-1 1 0 0,0 1-1 0 0,-1 0 0 0 0,1-1 1 0 0,-1 1-1 0 0,1 0 0 0 0,-1-1 1 0 0,1 1-1 0 0,-1-1 0 0 0,0 1 0 0 0,0-1 1 0 0,0 1-1 0 0,0 0 0 0 0,0-1 1 0 0,0 1-1 0 0,0-1 0 0 0,0 1 0 0 0,-1-1 1 0 0,1 1-1 0 0,-1-3 0 0 0,-1 2 27 0 0,1 0-1 0 0,-1 0 1 0 0,0 1-1 0 0,0-1 1 0 0,1 0-1 0 0,-1 1 1 0 0,0 0-1 0 0,0-1 1 0 0,0 1-1 0 0,0 0 1 0 0,-1 0-1 0 0,1 0 1 0 0,0 0-1 0 0,-3 0 1 0 0,-9-3 120 0 0,1 2 0 0 0,-1-1-1 0 0,0 2 1 0 0,-19-1 0 0 0,-36 10-1523 0 0,69-8 1202 0 0,0 0-1 0 0,0-1 0 0 0,0 1 0 0 0,0 0 1 0 0,0-1-1 0 0,0 1 0 0 0,0 0 1 0 0,0-1-1 0 0,0 1 0 0 0,0 0 0 0 0,0-1 1 0 0,0 1-1 0 0,0 0 0 0 0,0-1 0 0 0,0 1 1 0 0,0 0-1 0 0,1-1 0 0 0,-1 1 0 0 0,0 0 1 0 0,0-1-1 0 0,0 1 0 0 0,0 0 0 0 0,1-1 1 0 0,-1 1-1 0 0,0 0 0 0 0,0 0 0 0 0,1 0 1 0 0,-1-1-1 0 0,0 1 0 0 0,0 0 0 0 0,1 0 1 0 0,-1 0-1 0 0,0-1 0 0 0,1 1 0 0 0,-1 0 1 0 0,12-12-6394 0 0,-3 5 438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4:10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 5769 0 0,'-18'11'7258'0'0,"2"10"-3819"0"0,15-20-3367 0 0,1 0 0 0 0,-1 0 0 0 0,1 0 0 0 0,-1-1 0 0 0,1 1 1 0 0,-1 0-1 0 0,1 0 0 0 0,0 0 0 0 0,-1 0 0 0 0,1 0 1 0 0,0 0-1 0 0,0 0 0 0 0,0 0 0 0 0,0 0 0 0 0,0 0 0 0 0,0 0 1 0 0,0 0-1 0 0,0 0 0 0 0,0 0 0 0 0,0 0 0 0 0,0 0 1 0 0,1 0-1 0 0,-1 0 0 0 0,0 0 0 0 0,1 0 0 0 0,-1 0 0 0 0,1 0 1 0 0,-1 0-1 0 0,1 0 0 0 0,-1 0 0 0 0,1-1 0 0 0,0 1 1 0 0,-1 0-1 0 0,1 0 0 0 0,0-1 0 0 0,0 1 0 0 0,0 0 0 0 0,-1-1 1 0 0,1 1-1 0 0,0-1 0 0 0,0 1 0 0 0,0-1 0 0 0,1 1 1 0 0,66 6 1340 0 0,-46-1-1416 0 0,36 14-1 0 0,-52-18 16 0 0,-1 1 0 0 0,0-1 0 0 0,0 1 1 0 0,0 0-1 0 0,0 0 0 0 0,0 1 0 0 0,-1-1 0 0 0,1 1 0 0 0,-1 0 0 0 0,0 0 1 0 0,0 1-1 0 0,4 6 0 0 0,-7-9-38 0 0,0 0 0 0 0,-1 0 0 0 0,1 0 0 0 0,-1 0 0 0 0,0 0 0 0 0,0 0 0 0 0,0 0 0 0 0,0 1 0 0 0,0-1 0 0 0,0 0 0 0 0,0 0 0 0 0,-1 0 0 0 0,1 0 0 0 0,-1 0 0 0 0,1 0 0 0 0,-1 1 0 0 0,0-2 0 0 0,0 1 1 0 0,0 0-1 0 0,0 0 0 0 0,0 0 0 0 0,-2 2 0 0 0,-35 42-1220 0 0,26-33 404 0 0,7-8 134 0 0,1 1-1 0 0,-1-1 0 0 0,0 0 1 0 0,0-1-1 0 0,-1 0 0 0 0,0 1 1 0 0,-11 5-1 0 0,11-8 659 0 0,0 0 0 0 0,0 0 0 0 0,0-1 0 0 0,0 1 0 0 0,0-1 0 0 0,0-1 0 0 0,0 1 0 0 0,0-1 0 0 0,-8-1 0 0 0,-7-1-191 0 0,11 0 236 0 0,10 2 15 0 0,0 0 0 0 0,0 0 0 0 0,0 0 0 0 0,0 0 0 0 0,-1 0 0 0 0,1 0 0 0 0,0 0 0 0 0,0 0 0 0 0,0 0 0 0 0,0 0 0 0 0,0 0 0 0 0,0 0 0 0 0,0 0 0 0 0,0-1 0 0 0,0 1 0 0 0,0 0 1 0 0,0 0-1 0 0,0 0 0 0 0,-1 0 0 0 0,1 0 0 0 0,0 0 0 0 0,0 0 0 0 0,0 0 0 0 0,0 0 0 0 0,0 0 0 0 0,0 0 0 0 0,0 0 0 0 0,0 0 0 0 0,0 0 0 0 0,0 0 0 0 0,0-1 0 0 0,0 1 0 0 0,0 0 0 0 0,0 0 0 0 0,0 0 0 0 0,0 0 0 0 0,0 0 0 0 0,0 0 0 0 0,0 0 0 0 0,0 0 0 0 0,0 0 0 0 0,0 0 0 0 0,0 0 0 0 0,0-1 0 0 0,0 1 0 0 0,0 0 0 0 0,0 0 0 0 0,0 0 0 0 0,0 0 0 0 0,0 0 0 0 0,0 0 0 0 0,0 0 0 0 0,0 0 0 0 0,0 0 0 0 0,0 0 0 0 0,0 0 0 0 0,1 0 0 0 0,-1 0 0 0 0,0 0 0 0 0,0-1 0 0 0,0 1 0 0 0,0 0 0 0 0,0 0 0 0 0,0 0 0 0 0,0 0 0 0 0,0 0 0 0 0,0 0 0 0 0,0 0 0 0 0,1 0 139 0 0,0-1 1 0 0,1 1-1 0 0,-1-1 0 0 0,0 1 0 0 0,0 0 0 0 0,0-1 0 0 0,0 1 0 0 0,1 0 0 0 0,-1 0 0 0 0,0 0 0 0 0,0 0 0 0 0,0 0 0 0 0,1 0 0 0 0,-1 0 1 0 0,0 0-1 0 0,0 1 0 0 0,0-1 0 0 0,0 0 0 0 0,0 1 0 0 0,1-1 0 0 0,-1 1 0 0 0,0-1 0 0 0,1 2 0 0 0,26 19 2230 0 0,-2-2-1261 0 0,-16-16-1067 0 0,-7-2-187 0 0,-1-1-1 0 0,1 1 1 0 0,-1-1-1 0 0,1 1 1 0 0,-1 0-1 0 0,1 0 1 0 0,-1 0-1 0 0,0 0 1 0 0,1 0-1 0 0,-1 1 1 0 0,0-1-1 0 0,0 1 1 0 0,0-1-1 0 0,2 3 1 0 0,-36 19 30 0 0,26-19 379 0 0,1 0 0 0 0,0 1 0 0 0,0 0 0 0 0,0 0 0 0 0,1 1 0 0 0,-1-1 0 0 0,1 1 0 0 0,1 0 0 0 0,-1 0 0 0 0,1 0 0 0 0,0 1 0 0 0,0-1 0 0 0,-3 13 0 0 0,4-8-164 0 0,0 1 1 0 0,0-1 0 0 0,1 0 0 0 0,1 0-1 0 0,0 1 1 0 0,0-1 0 0 0,1 0 0 0 0,3 12-1 0 0,-4-23-109 0 0,0 1 0 0 0,0-1 0 0 0,0 1 0 0 0,0 0 0 0 0,0-1 0 0 0,0 1 0 0 0,0-1 0 0 0,0 1 0 0 0,0-1 0 0 0,0 1 0 0 0,1-1 0 0 0,-1 1 0 0 0,0-1 0 0 0,0 1 0 0 0,1-1 0 0 0,-1 1 0 0 0,0-1 0 0 0,1 1 0 0 0,-1-1 0 0 0,0 0 0 0 0,1 1 0 0 0,-1-1 0 0 0,1 0 0 0 0,-1 1 0 0 0,1-1 0 0 0,-1 0-1 0 0,1 1 1 0 0,-1-1 0 0 0,1 0 0 0 0,0 1 0 0 0,0-2-3 0 0,0 1-1 0 0,0 0 1 0 0,0-1-1 0 0,0 1 0 0 0,0-1 1 0 0,0 1-1 0 0,0-1 1 0 0,0 1-1 0 0,0-1 0 0 0,-1 0 1 0 0,1 1-1 0 0,0-1 1 0 0,0 0-1 0 0,1-1 1 0 0,25-40-123 0 0,-23 35 116 0 0,3-4 58 0 0,1 0-1 0 0,0 1 1 0 0,1-1 0 0 0,0 2 0 0 0,11-11 0 0 0,-18 19-35 0 0,0-1 1 0 0,0 1-1 0 0,0-1 1 0 0,0 1-1 0 0,0 0 0 0 0,1-1 1 0 0,-1 1-1 0 0,0 1 1 0 0,1-1-1 0 0,-1 0 0 0 0,1 0 1 0 0,-1 1-1 0 0,1 0 1 0 0,3-1-1 0 0,-4 1-8 0 0,0 1-1 0 0,0-1 1 0 0,0 1-1 0 0,0 0 1 0 0,0 0-1 0 0,0-1 1 0 0,-1 1-1 0 0,1 0 1 0 0,0 0-1 0 0,-1 1 1 0 0,1-1 0 0 0,-1 0-1 0 0,1 1 1 0 0,-1-1-1 0 0,1 0 1 0 0,-1 1-1 0 0,0 0 1 0 0,0-1-1 0 0,0 1 1 0 0,0 0-1 0 0,2 3 1 0 0,-2-3 16 0 0,0 0 0 0 0,0 1 0 0 0,1-1 0 0 0,-1 0 0 0 0,0 1 1 0 0,-1-1-1 0 0,1 0 0 0 0,0 1 0 0 0,-1-1 0 0 0,1 1 0 0 0,-1-1 0 0 0,0 1 0 0 0,0 0 0 0 0,0-1 1 0 0,0 1-1 0 0,-1-1 0 0 0,1 1 0 0 0,0-1 0 0 0,-1 1 0 0 0,0-1 0 0 0,0 0 0 0 0,0 1 0 0 0,0-1 1 0 0,-1 3-1 0 0,-1-1 91 0 0,-1 0 0 0 0,0 0 0 0 0,0-1 0 0 0,0 1 0 0 0,0-1 0 0 0,0 0 0 0 0,-1 0 0 0 0,0 0 0 0 0,1-1 0 0 0,-7 3 0 0 0,5-2-30 0 0,-1 0-130 0 0,0 0 0 0 0,0 1-1 0 0,1 0 1 0 0,-1 0 0 0 0,-5 5-1 0 0,11-8 30 0 0,0-1-1 0 0,1 1 1 0 0,-1 0-1 0 0,0-1 1 0 0,1 1 0 0 0,-1 0-1 0 0,1 0 1 0 0,-1 0-1 0 0,1-1 1 0 0,-1 1-1 0 0,1 0 1 0 0,-1 0-1 0 0,1 0 1 0 0,0 0-1 0 0,0 0 1 0 0,-1 0-1 0 0,1 0 1 0 0,0 0 0 0 0,0 0-1 0 0,0 0 1 0 0,0 0-1 0 0,0 0 1 0 0,0 0-1 0 0,0 0 1 0 0,1 0-1 0 0,-1 0 1 0 0,0 0-1 0 0,0-1 1 0 0,1 1-1 0 0,-1 0 1 0 0,1 0 0 0 0,-1 0-1 0 0,1 0 1 0 0,-1 0-1 0 0,1-1 1 0 0,-1 1-1 0 0,1 0 1 0 0,0 0-1 0 0,-1-1 1 0 0,1 1-1 0 0,0 0 1 0 0,0-1-1 0 0,-1 1 1 0 0,1-1 0 0 0,0 1-1 0 0,0-1 1 0 0,0 1-1 0 0,1-1 1 0 0,5 5-171 0 0,1-1-1 0 0,0 0 1 0 0,0 0 0 0 0,0-1 0 0 0,0 0 0 0 0,1 0-1 0 0,-1-1 1 0 0,1 0 0 0 0,0-1 0 0 0,10 1 0 0 0,-11-2-575 0 0,0 0 0 0 0,0 0 0 0 0,-1-1 0 0 0,1 0 0 0 0,8-3 0 0 0,-11 3-389 0 0,1-1 0 0 0,-1 0 0 0 0,0 0 0 0 0,0 0 0 0 0,0-1 1 0 0,0 0-1 0 0,6-5 0 0 0,8-7-4108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4:13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36 9490 0 0,'-13'-21'8121'0'0,"4"10"-5646"0"0,52 18-1370 0 0,-40-7-1090 0 0,25 4 3 0 0,-28-4-32 0 0,0 0-1 0 0,1 0 0 0 0,-1 0 1 0 0,1 0-1 0 0,-1 1 1 0 0,1-1-1 0 0,-1 0 0 0 0,1 0 1 0 0,-1 0-1 0 0,1 0 1 0 0,-1 0-1 0 0,1 0 0 0 0,-1 0 1 0 0,0-1-1 0 0,1 1 1 0 0,-1 0-1 0 0,1 0 0 0 0,-1 0 1 0 0,1 0-1 0 0,-1-1 1 0 0,1 1-1 0 0,-1 0 0 0 0,0 0 1 0 0,1-1-1 0 0,-1 1 1 0 0,0 0-1 0 0,1-1 0 0 0,-1 1 1 0 0,0 0-1 0 0,1-1 1 0 0,-1 1-1 0 0,0 0 0 0 0,0-1 1 0 0,1 1-1 0 0,-1-1 1 0 0,0 1-1 0 0,0 0 0 0 0,0-1 1 0 0,0 1-1 0 0,1-1 1 0 0,-1 1-1 0 0,0-1 0 0 0,0 0 1 0 0,-1 0-43 0 0,0 1 1 0 0,0-1-1 0 0,1 1 0 0 0,-1 0 1 0 0,0-1-1 0 0,0 1 1 0 0,0 0-1 0 0,0 0 1 0 0,0-1-1 0 0,0 1 1 0 0,0 0-1 0 0,0 0 0 0 0,0 0 1 0 0,0 0-1 0 0,0 0 1 0 0,1 0-1 0 0,-1 0 1 0 0,0 0-1 0 0,0 1 1 0 0,0-1-1 0 0,0 0 0 0 0,0 1 1 0 0,0-1-1 0 0,-1 1 1 0 0,-24 8-1780 0 0,24-8 1825 0 0,0 1 1 0 0,-1 0 0 0 0,1 0-1 0 0,1 0 1 0 0,-1 0-1 0 0,0 0 1 0 0,0 0 0 0 0,1 1-1 0 0,-1-1 1 0 0,1 0-1 0 0,0 1 1 0 0,0-1 0 0 0,0 1-1 0 0,0-1 1 0 0,0 1-1 0 0,0 0 1 0 0,1-1 0 0 0,-1 1-1 0 0,1 0 1 0 0,0 0-1 0 0,0-1 1 0 0,0 6 0 0 0,0-4 250 0 0,0 0 0 0 0,1 1 0 0 0,-1-1 1 0 0,1 0-1 0 0,0 0 0 0 0,0 1 0 0 0,0-1 1 0 0,0 0-1 0 0,1 0 0 0 0,0 0 0 0 0,0-1 1 0 0,0 1-1 0 0,0 0 0 0 0,4 4 0 0 0,-4-6-157 0 0,0-1 0 0 0,0 0 0 0 0,0 1 0 0 0,0-1 0 0 0,0 0 0 0 0,0 0 0 0 0,1 0 0 0 0,-1-1-1 0 0,0 1 1 0 0,0 0 0 0 0,1-1 0 0 0,-1 0 0 0 0,1 1 0 0 0,3-1 0 0 0,41-3 345 0 0,-9 1-289 0 0,-29 4 535 0 0,-11 2-64 0 0,-23 7 338 0 0,18-8-864 0 0,0 0 1 0 0,0 0-1 0 0,1 0 1 0 0,-10 7-1 0 0,13-6-109 0 0,1-1 0 0 0,0 0 1 0 0,0 0-1 0 0,0 1 0 0 0,0-1 0 0 0,1 1 0 0 0,-1-1 0 0 0,1 1 0 0 0,0 0 0 0 0,0 0 0 0 0,0 0 0 0 0,0-1 0 0 0,1 1 0 0 0,0 0 0 0 0,0 0 0 0 0,0 0 0 0 0,0 0 0 0 0,0 0 0 0 0,1 0 0 0 0,0 0 0 0 0,0-1 0 0 0,0 1 0 0 0,0 0 0 0 0,0-1 0 0 0,1 1 1 0 0,0 0-1 0 0,0-1 0 0 0,2 4 0 0 0,-2-3 3 0 0,0-1-1 0 0,0 0 1 0 0,0 1 0 0 0,0-1 0 0 0,0 0 0 0 0,0 0 0 0 0,1 0 0 0 0,0-1 0 0 0,-1 1 0 0 0,1-1 0 0 0,0 1 0 0 0,0-1 0 0 0,1 0 0 0 0,-1 0 0 0 0,0-1 0 0 0,1 1 0 0 0,-1 0-1 0 0,1-1 1 0 0,-1 0 0 0 0,1 0 0 0 0,0 0 0 0 0,-1 0 0 0 0,1-1 0 0 0,0 0 0 0 0,0 1 0 0 0,0-1 0 0 0,-1-1 0 0 0,1 1 0 0 0,4-1 0 0 0,-6 0 47 0 0,0 0 1 0 0,0 1 0 0 0,0-1 0 0 0,0 0-1 0 0,0-1 1 0 0,0 1 0 0 0,-1 0 0 0 0,1-1-1 0 0,0 1 1 0 0,-1-1 0 0 0,1 1-1 0 0,-1-1 1 0 0,1 0 0 0 0,-1 1 0 0 0,0-1-1 0 0,0 0 1 0 0,2-3 0 0 0,-1 0 38 0 0,-1 0 0 0 0,1 0 0 0 0,-1 1 0 0 0,0-1 0 0 0,0 0 0 0 0,-1 0 0 0 0,1-9 0 0 0,-1 5 48 0 0,-1 0-1 0 0,0 0 0 0 0,0 0 0 0 0,-1 0 0 0 0,0 0 0 0 0,0 0 0 0 0,-1 1 0 0 0,-5-12 0 0 0,4 14-52 0 0,0 1-1 0 0,0 0 1 0 0,0 0 0 0 0,-1 1 0 0 0,0-1-1 0 0,0 1 1 0 0,0 0 0 0 0,0 1-1 0 0,0-1 1 0 0,-8-3 0 0 0,-16-11-1169 0 0,30 17 876 0 0,-1 0 1 0 0,0 0 0 0 0,1 1-1 0 0,-1-1 1 0 0,1 0-1 0 0,-1 1 1 0 0,1-1 0 0 0,-1 1-1 0 0,1-1 1 0 0,-1 0-1 0 0,1 1 1 0 0,0-1-1 0 0,-1 1 1 0 0,1 0 0 0 0,0-1-1 0 0,-1 1 1 0 0,1-1-1 0 0,0 1 1 0 0,-1 0 0 0 0,1 0-1 0 0,0-1 1 0 0,1 1-1 0 0,20-10-1099 0 0,-7 5 602 0 0,-8 2 1098 0 0,0 0-1 0 0,0 1 1 0 0,0 0 0 0 0,0 0-1 0 0,0 0 1 0 0,14 0 0 0 0,-20 2-223 0 0,0 0 1 0 0,1 0 0 0 0,-1 1-1 0 0,0-1 1 0 0,0 0-1 0 0,0 0 1 0 0,1 1 0 0 0,-1-1-1 0 0,0 1 1 0 0,0-1-1 0 0,0 1 1 0 0,0 0 0 0 0,0-1-1 0 0,0 1 1 0 0,0 0-1 0 0,0 0 1 0 0,0-1 0 0 0,1 3-1 0 0,0-1 31 0 0,-1 0-1 0 0,0 1 0 0 0,0-1 0 0 0,-1 0 1 0 0,1 0-1 0 0,0 1 0 0 0,-1-1 0 0 0,1 0 1 0 0,-1 1-1 0 0,0-1 0 0 0,0 0 1 0 0,0 1-1 0 0,0 3 0 0 0,-2 13 25 0 0,1-13-173 0 0,0 1 0 0 0,1-1-1 0 0,0 0 1 0 0,0 1 0 0 0,0-1-1 0 0,1 1 1 0 0,2 9 0 0 0,-2-14-33 0 0,0-1-1 0 0,0 1 1 0 0,0-1 0 0 0,0 1 0 0 0,0-1 0 0 0,0 1 0 0 0,0-1-1 0 0,1 0 1 0 0,-1 1 0 0 0,1-1 0 0 0,-1 0 0 0 0,1 0 0 0 0,-1 0-1 0 0,1 0 1 0 0,-1 0 0 0 0,1-1 0 0 0,0 1 0 0 0,-1 0 0 0 0,1-1-1 0 0,0 1 1 0 0,0-1 0 0 0,0 0 0 0 0,-1 0 0 0 0,1 1 0 0 0,0-1-1 0 0,0 0 1 0 0,0 0 0 0 0,-1-1 0 0 0,1 1 0 0 0,0 0 0 0 0,0-1-1 0 0,2 0 1 0 0,26-4-874 0 0,20-1-3070 0 0,-32 7-1591 0 0,0 2-3683 0 0,-12-12 6257 0 0,-1-18 3169 0 0,-5 24-302 0 0,2-9 686 0 0,6-58 5694 0 0,-8 64-5472 0 0,0 1-1 0 0,0 0 1 0 0,-1 0 0 0 0,0-1-1 0 0,0 1 1 0 0,0 0 0 0 0,0 0 0 0 0,-1 0-1 0 0,0 0 1 0 0,-4-9 0 0 0,6 14-698 0 0,-1-1 0 0 0,1 1 0 0 0,0 0 0 0 0,0-1-1 0 0,0 1 1 0 0,0 0 0 0 0,0 0 0 0 0,0-1 0 0 0,0 1 0 0 0,0 0 0 0 0,-1 0 0 0 0,1-1 0 0 0,0 1 0 0 0,0 0 0 0 0,0 0 0 0 0,-1-1 0 0 0,1 1 0 0 0,0 0 0 0 0,0 0 0 0 0,-1 0 0 0 0,1 0-1 0 0,0-1 1 0 0,0 1 0 0 0,-1 0 0 0 0,1 0 0 0 0,0 0 0 0 0,0 0 0 0 0,-1 0 0 0 0,1 0 0 0 0,0 0 0 0 0,-1 0 0 0 0,1 0 0 0 0,0 0 0 0 0,0 0 0 0 0,-1 0 0 0 0,1 0 0 0 0,0 0 0 0 0,-1 0-1 0 0,1 0 1 0 0,0 0 0 0 0,0 0 0 0 0,-1 0 0 0 0,1 0 0 0 0,-1 1 0 0 0,-5 15 1609 0 0,4 22-1558 0 0,6 8-1388 0 0,16 66 1 0 0,-20-112 1210 0 0,-1 0 0 0 0,1 0 0 0 0,0 1 0 0 0,0-1 1 0 0,0 0-1 0 0,0 0 0 0 0,0 0 0 0 0,0 0 0 0 0,0 0 0 0 0,0 0 1 0 0,0 0-1 0 0,0 1 0 0 0,0-1 0 0 0,0 0 0 0 0,0 0 1 0 0,0 0-1 0 0,0 0 0 0 0,0 0 0 0 0,1 0 0 0 0,-1 0 0 0 0,0 1 1 0 0,0-1-1 0 0,0 0 0 0 0,0 0 0 0 0,0 0 0 0 0,0 0 1 0 0,0 0-1 0 0,0 0 0 0 0,0 0 0 0 0,0 0 0 0 0,0 0 0 0 0,0 0 1 0 0,1 0-1 0 0,-1 1 0 0 0,0-1 0 0 0,0 0 0 0 0,0 0 1 0 0,0 0-1 0 0,0 0 0 0 0,0 0 0 0 0,0 0 0 0 0,1 0 0 0 0,-1 0 1 0 0,0 0-1 0 0,0 0 0 0 0,0 0 0 0 0,0 0 0 0 0,0 0 0 0 0,0 0 1 0 0,0 0-1 0 0,1 0 0 0 0,-1 0 0 0 0,0 0 0 0 0,0 0 1 0 0,0 0-1 0 0,0 0 0 0 0,0-1 0 0 0,0 1 0 0 0,0 0 0 0 0,0 0 1 0 0,1 0-1 0 0,-1 0 0 0 0,0 0 0 0 0,0 0 0 0 0,0 0 1 0 0,0 0-1 0 0,6-12 7 0 0,2-15 960 0 0,-6 9-210 0 0,-1 23-227 0 0,-1 1-33 0 0,4-22 137 0 0,-4 13-586 0 0,1 1 0 0 0,0 0-1 0 0,0 0 1 0 0,0 0 0 0 0,0 0 0 0 0,0 1 0 0 0,1-1 0 0 0,-1 0 0 0 0,1 0 0 0 0,-1 1 0 0 0,1-1 0 0 0,-1 1 0 0 0,1-1-1 0 0,0 1 1 0 0,0 0 0 0 0,0 0 0 0 0,0 0 0 0 0,-1 0 0 0 0,2 0 0 0 0,-1 0 0 0 0,0 0 0 0 0,0 1 0 0 0,0-1-1 0 0,0 1 1 0 0,0-1 0 0 0,1 1 0 0 0,-1 0 0 0 0,0 0 0 0 0,0 0 0 0 0,0 0 0 0 0,1 0 0 0 0,-1 1 0 0 0,0-1-1 0 0,4 2 1 0 0,-6-2-28 0 0,1 1 1 0 0,0 0-1 0 0,-1 0 0 0 0,1 0 0 0 0,-1-1 0 0 0,1 1 0 0 0,-1 0 0 0 0,1 0 0 0 0,-1 0 0 0 0,0 0 1 0 0,1 0-1 0 0,-1 0 0 0 0,0 0 0 0 0,0 0 0 0 0,0 0 0 0 0,0 0 0 0 0,0 0 0 0 0,0 0 1 0 0,0 0-1 0 0,0 0 0 0 0,0-1 0 0 0,0 1 0 0 0,0 0 0 0 0,-1 0 0 0 0,0 2 0 0 0,-7 25 12 0 0,4-20-80 0 0,0 0-1 0 0,-1-1 0 0 0,-10 12 0 0 0,10-13 7 0 0,1 0-1 0 0,-1 0 1 0 0,1 0-1 0 0,0 0 1 0 0,-5 13-1 0 0,9-18 57 0 0,-1 0-1 0 0,1 0 0 0 0,0 0 1 0 0,0 0-1 0 0,-1 0 0 0 0,1 0 1 0 0,0 0-1 0 0,0 0 1 0 0,0 0-1 0 0,0 0 0 0 0,0-1 1 0 0,1 1-1 0 0,-1 0 0 0 0,0 0 1 0 0,0 0-1 0 0,1 0 1 0 0,-1 0-1 0 0,0 0 0 0 0,1 0 1 0 0,-1-1-1 0 0,1 1 0 0 0,-1 0 1 0 0,1 0-1 0 0,-1 0 1 0 0,1-1-1 0 0,-1 1 0 0 0,1 0 1 0 0,0-1-1 0 0,0 1 0 0 0,-1-1 1 0 0,1 1-1 0 0,0 0 1 0 0,0-1-1 0 0,0 0 0 0 0,-1 1 1 0 0,1-1-1 0 0,0 0 0 0 0,0 1 1 0 0,0-1-1 0 0,0 0 1 0 0,0 0-1 0 0,0 0 0 0 0,0 0 1 0 0,0 1-1 0 0,0-1 0 0 0,0-1 1 0 0,1 1-1 0 0,5 0-27 0 0,-1 0 0 0 0,0 0 0 0 0,0-1 0 0 0,1 0 0 0 0,9-2 0 0 0,14-10 331 0 0,-25 10-921 0 0,0 0 0 0 0,0 0 0 0 0,-1-1 0 0 0,1 1 0 0 0,-1-1 0 0 0,0 0 1 0 0,0 0-1 0 0,0 0 0 0 0,-1 0 0 0 0,0-1 0 0 0,1 1 0 0 0,-1-1 0 0 0,-1 0 1 0 0,4-8-1 0 0,-5 9 419 0 0,1 0 0 0 0,-1-1 1 0 0,-1 1-1 0 0,1 0 1 0 0,-1-1-1 0 0,1 1 0 0 0,-1-7 1 0 0,-1 8 386 0 0,0-1 0 0 0,0 0 0 0 0,0 1 0 0 0,-1-1 0 0 0,1 1 0 0 0,-1-1 0 0 0,0 1 0 0 0,1 0 0 0 0,-2-1-1 0 0,1 1 1 0 0,0 0 0 0 0,-1 0 0 0 0,-2-2 0 0 0,-10-14 3287 0 0,26 13-17 0 0,17-3-2709 0 0,-27 9-694 0 0,6-2-89 0 0,38-8 219 0 0,-43 9-248 0 0,1 1 0 0 0,-1-1-1 0 0,0 1 1 0 0,1 0-1 0 0,-1 0 1 0 0,1 1-1 0 0,-1-1 1 0 0,1 0 0 0 0,-1 1-1 0 0,0-1 1 0 0,1 1-1 0 0,-1 0 1 0 0,0 0-1 0 0,0 0 1 0 0,4 2 0 0 0,-6-3 20 0 0,0 1 0 0 0,0 0 0 0 0,0 0 0 0 0,0-1 0 0 0,0 1 0 0 0,0 0 0 0 0,0 0 0 0 0,0 0 0 0 0,0-1 0 0 0,0 1 0 0 0,0 0 0 0 0,0 0 0 0 0,-1-1 0 0 0,1 1 0 0 0,0 0 0 0 0,-1 0 0 0 0,1-1 0 0 0,0 1 0 0 0,-1 0 0 0 0,1-1 0 0 0,-1 1 0 0 0,1-1 0 0 0,-1 1 0 0 0,1-1 0 0 0,-2 2 1 0 0,-18 21-2063 0 0,16-19 1254 0 0,-1 2 336 0 0,-1 0 510 0 0,0 1 1 0 0,1-1-1 0 0,-9 15 0 0 0,13-20 56 0 0,1 0 0 0 0,-1 0 0 0 0,0 0 0 0 0,1 0 0 0 0,-1 1 0 0 0,1-1 0 0 0,0 0 0 0 0,-1 0 0 0 0,1 0 1 0 0,0 1-1 0 0,-1-1 0 0 0,1 0 0 0 0,0 0 0 0 0,0 1 0 0 0,0-1 0 0 0,0 0 0 0 0,0 0 0 0 0,1 1 0 0 0,-1-1 0 0 0,0 0 0 0 0,1 0 0 0 0,-1 1 0 0 0,0-1 1 0 0,1 0-1 0 0,0 0 0 0 0,-1 0 0 0 0,1 0 0 0 0,0 0 0 0 0,-1 0 0 0 0,1 0 0 0 0,0 0 0 0 0,0 0 0 0 0,0 0 0 0 0,1 1 0 0 0,0-1 30 0 0,-1 0-1 0 0,1-1 0 0 0,0 1 0 0 0,0 0 1 0 0,0-1-1 0 0,0 0 0 0 0,0 1 0 0 0,0-1 1 0 0,0 0-1 0 0,0 0 0 0 0,0 0 0 0 0,0 0 1 0 0,-1 0-1 0 0,1 0 0 0 0,0-1 0 0 0,0 1 1 0 0,0-1-1 0 0,0 1 0 0 0,0-1 0 0 0,0 0 1 0 0,-1 0-1 0 0,1 0 0 0 0,0 0 0 0 0,-1 0 1 0 0,1 0-1 0 0,0 0 0 0 0,-1 0 0 0 0,3-3 1 0 0,2-1-543 0 0,-1 0-1 0 0,0-1 1 0 0,0 1 0 0 0,0-1 0 0 0,0 0 0 0 0,3-8 0 0 0,-6 11 370 0 0,0 0-1 0 0,0-1 1 0 0,-1 1-1 0 0,1-1 1 0 0,-1 1-1 0 0,0-1 0 0 0,0 1 1 0 0,-1-1-1 0 0,1 1 1 0 0,-1-1-1 0 0,1 0 1 0 0,-2-4-1 0 0,0 1 317 0 0,-1 0 0 0 0,1 0 0 0 0,-2 0 0 0 0,1 1 0 0 0,-4-8 0 0 0,0 2 553 0 0,-1-14 1336 0 0,8 23-502 0 0,2 17-1095 0 0,0 2-441 0 0,-1 0-1 0 0,-1 0 0 0 0,-1 0 1 0 0,0 0-1 0 0,-3 19 0 0 0,-5 25-2406 0 0,-3-5-5745 0 0,8-46 4564 0 0,-2 14-1520 0 0,-9-7 8186 0 0,13-15-3100 0 0,0 0 0 0 0,0-1 0 0 0,1 1 0 0 0,-1 0 0 0 0,0 0 0 0 0,0 0 0 0 0,1 0 0 0 0,-1 0 0 0 0,0 0 1 0 0,1 0-1 0 0,-1 0 0 0 0,1 0 0 0 0,-1 1 0 0 0,1-1 0 0 0,0 0 0 0 0,0 0 0 0 0,-1 0 0 0 0,1 0 0 0 0,0 1 1 0 0,0-1-1 0 0,0 0 0 0 0,0 2 0 0 0,0-2-11 0 0,1 0 1 0 0,-1 1-1 0 0,0-1 1 0 0,0 0-1 0 0,0 0 1 0 0,-1 0 0 0 0,1 0-1 0 0,0 0 1 0 0,0 0-1 0 0,0 0 1 0 0,-1 0-1 0 0,1 0 1 0 0,-1 0-1 0 0,1 0 1 0 0,-1 0-1 0 0,1 0 1 0 0,-1 0-1 0 0,1 0 1 0 0,-1-1-1 0 0,0 1 1 0 0,0 0-1 0 0,1 0 1 0 0,-1-1 0 0 0,0 1-1 0 0,0 0 1 0 0,0-1-1 0 0,-1 2 1 0 0,-3 0 378 0 0,-2 2 328 0 0,-1-1 0 0 0,1 2 0 0 0,1-1 0 0 0,-1 1 0 0 0,0 0 0 0 0,-8 8 0 0 0,8-11 690 0 0,2-2-443 0 0,2 18-44 0 0,3-15-871 0 0,0 0 1 0 0,0 0 0 0 0,0 0-1 0 0,0 0 1 0 0,1 0 0 0 0,-1 0-1 0 0,1 0 1 0 0,0 0 0 0 0,0 0-1 0 0,0 0 1 0 0,0 0 0 0 0,0 0-1 0 0,1 0 1 0 0,-1-1 0 0 0,1 1 0 0 0,0-1-1 0 0,-1 1 1 0 0,1-1 0 0 0,0 1-1 0 0,1-1 1 0 0,-1 0 0 0 0,0 0-1 0 0,1 0 1 0 0,-1-1 0 0 0,1 1-1 0 0,-1 0 1 0 0,1-1 0 0 0,0 0-1 0 0,0 0 1 0 0,0 1 0 0 0,0-2-1 0 0,0 1 1 0 0,5 1 0 0 0,-8-2-104 0 0,1 0 1 0 0,0 0-1 0 0,0 0 0 0 0,0 0 1 0 0,0 0-1 0 0,0 0 1 0 0,0 0-1 0 0,0 0 0 0 0,0-1 1 0 0,0 1-1 0 0,0 0 0 0 0,0 0 1 0 0,0-1-1 0 0,0 1 1 0 0,0-1-1 0 0,-1 1 0 0 0,1-1 1 0 0,1 0-1 0 0,-1 0-55 0 0,0 0 0 0 0,0 1 0 0 0,1-1 0 0 0,-1 1 0 0 0,0-1-1 0 0,0 0 1 0 0,1 1 0 0 0,-1 0 0 0 0,0-1 0 0 0,0 1 0 0 0,1 0 0 0 0,-1 0 0 0 0,0 0 0 0 0,1 0-1 0 0,-1 0 1 0 0,0 0 0 0 0,3 0 0 0 0,10 3-1419 0 0,2 0-1815 0 0,-4-2-1739 0 0,-2-1-2494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4:16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1960 0 0,'-4'0'200'0'0,"1"0"-208"0"0,-2-1-568 0 0,3 2-648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4:16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 3185 0 0,'1'-15'3550'0'0,"-1"-8"3173"0"0,0 28-6559 0 0,-1 0 0 0 0,1 0 0 0 0,0 0 0 0 0,0 0 0 0 0,0 0 0 0 0,0 1 1 0 0,1-1-1 0 0,0 0 0 0 0,0 0 0 0 0,4 9 0 0 0,25 53-527 0 0,-11-27 473 0 0,3 14-99 0 0,2-2 1 0 0,48 78 0 0 0,-69-125-237 0 0,21 36 863 0 0,-23-39-881 0 0,0-1-1 0 0,-1 1 0 0 0,1 0 0 0 0,0 0 1 0 0,-1-1-1 0 0,1 1 0 0 0,-1 0 0 0 0,1 0 1 0 0,-1 0-1 0 0,0 0 0 0 0,0 0 1 0 0,0 0-1 0 0,0 0 0 0 0,0 0 0 0 0,0 0 1 0 0,0-1-1 0 0,-1 1 0 0 0,1 0 0 0 0,-2 4 1 0 0,-1-5-2321 0 0,3 0 2350 0 0,-1-1 1 0 0,1 0-1 0 0,0 0 1 0 0,-1 0-1 0 0,1 0 0 0 0,0 0 1 0 0,0 0-1 0 0,-1 0 0 0 0,1 0 1 0 0,0 0-1 0 0,-1 0 1 0 0,1 0-1 0 0,0 0 0 0 0,0-1 1 0 0,-1 1-1 0 0,1 0 0 0 0,0 0 1 0 0,-1 0-1 0 0,1 0 1 0 0,0 0-1 0 0,-2-2-854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4:17.2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269 0 8330 0 0,'-1'1'117'0'0,"1"-1"1"0"0,0 1 0 0 0,0 0-1 0 0,0-1 1 0 0,0 1-1 0 0,-1-1 1 0 0,1 1-1 0 0,0-1 1 0 0,-1 1 0 0 0,1-1-1 0 0,0 1 1 0 0,-1-1-1 0 0,1 1 1 0 0,-1-1 0 0 0,1 1-1 0 0,0-1 1 0 0,-1 0-1 0 0,1 1 1 0 0,-1-1 0 0 0,0 0-1 0 0,1 1 1 0 0,-1-1-1 0 0,1 0 1 0 0,-1 0 0 0 0,1 0-1 0 0,-1 1 1 0 0,0-1-1 0 0,1 0 1 0 0,-1 0-1 0 0,1 0 1 0 0,-1 0 0 0 0,0 0-1 0 0,1 0 1 0 0,-2 0-1 0 0,-40 7-774 0 0,7-1 1154 0 0,23-2-262 0 0,0 1 0 0 0,0 0-1 0 0,0 1 1 0 0,1 1-1 0 0,0-1 1 0 0,0 2 0 0 0,-17 14-1 0 0,22-17-137 0 0,-1 1-1 0 0,1 1 1 0 0,1-1 0 0 0,-1 1-1 0 0,1 0 1 0 0,0 0-1 0 0,1 1 1 0 0,0 0 0 0 0,0-1-1 0 0,0 1 1 0 0,1 1-1 0 0,-3 11 1 0 0,6-19-41 0 0,0-1 0 0 0,0 1 0 0 0,0-1 0 0 0,0 0-1 0 0,0 1 1 0 0,0-1 0 0 0,0 0 0 0 0,0 1 0 0 0,0-1 0 0 0,0 0 0 0 0,0 1 0 0 0,0-1 0 0 0,0 0-1 0 0,0 1 1 0 0,0-1 0 0 0,1 0 0 0 0,-1 1 0 0 0,0-1 0 0 0,0 0 0 0 0,0 1 0 0 0,1-1 0 0 0,-1 0-1 0 0,0 0 1 0 0,0 1 0 0 0,1-1 0 0 0,-1 0 0 0 0,0 0 0 0 0,1 1 0 0 0,-1-1 0 0 0,0 0 0 0 0,1 0-1 0 0,-1 0 1 0 0,0 0 0 0 0,1 1 0 0 0,18 0 972 0 0,18-7-525 0 0,-28 5-489 0 0,1 0 1 0 0,0 0-1 0 0,-1 1 0 0 0,1 0 0 0 0,0 1 0 0 0,15 2 0 0 0,11 1-1577 0 0,1-6-3285 0 0,-20-4-1497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4:17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50 13419 0 0,'4'-2'866'0'0,"0"0"1"0"0,0 0 0 0 0,-1 0-1 0 0,1-1 1 0 0,0 0 0 0 0,-1 0-1 0 0,6-5 1 0 0,-9 7-855 0 0,1 1 1 0 0,-1-1 0 0 0,1 1 0 0 0,-1-1-1 0 0,0 1 1 0 0,1-1 0 0 0,-1 1 0 0 0,0-1-1 0 0,1 0 1 0 0,-1 1 0 0 0,0-1 0 0 0,0 1-1 0 0,0-1 1 0 0,0 0 0 0 0,1 1 0 0 0,-1-1-1 0 0,0 1 1 0 0,0-1 0 0 0,0 0 0 0 0,0 1-1 0 0,0-1 1 0 0,0 0 0 0 0,-1 1-1 0 0,1-2 1 0 0,-1 2-32 0 0,0-1 0 0 0,1 0 0 0 0,-1 0 0 0 0,0 1 0 0 0,0-1 0 0 0,0 0 0 0 0,0 1 0 0 0,0-1 0 0 0,0 1 0 0 0,0-1 0 0 0,0 1 0 0 0,0-1 0 0 0,-1 1 0 0 0,1 0 0 0 0,0 0 0 0 0,0-1 0 0 0,0 1 0 0 0,0 0 0 0 0,-2 0 0 0 0,-25 2 366 0 0,24-1-4451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4:18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12187 0 0,'10'0'4524'0'0,"-5"2"-4177"0"0,-3 9-3981 0 0,-3 1 3886 0 0,-1 17-647 0 0,1-21 424 0 0,0-1 0 0 0,1 0 0 0 0,-1 1 1 0 0,2 10-1 0 0,0-15-586 0 0,-1-1 0 0 0,1 0 1 0 0,0 1-1 0 0,0-1 0 0 0,0 1 0 0 0,0-1 1 0 0,0 0-1 0 0,0 0 0 0 0,0 1 1 0 0,3 2-1 0 0,3 3-4025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4:25.5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20 4737 0 0,'10'-8'1120'0'0,"-2"1"-755"0"0,-8 7-312 0 0,0 0 1 0 0,0 0-1 0 0,0-1 0 0 0,0 1 0 0 0,0 0 0 0 0,0 0 0 0 0,0 0 1 0 0,0 0-1 0 0,0 0 0 0 0,0-1 0 0 0,0 1 0 0 0,0 0 0 0 0,0 0 1 0 0,0 0-1 0 0,0 0 0 0 0,0 0 0 0 0,0-1 0 0 0,0 1 0 0 0,0 0 1 0 0,0 0-1 0 0,-1 0 0 0 0,1 0 0 0 0,0 0 0 0 0,0 0 0 0 0,0 0 1 0 0,0-1-1 0 0,0 1 0 0 0,0 0 0 0 0,-1 0 0 0 0,1 0 0 0 0,0 0 1 0 0,0 0-1 0 0,0 0 0 0 0,0 0 0 0 0,0 0 0 0 0,-1 0 0 0 0,1 0 1 0 0,0 0-1 0 0,0 0 0 0 0,0 0 0 0 0,0 0 0 0 0,-1 0 0 0 0,1 0 1 0 0,0 0-1 0 0,0 0 0 0 0,0 0 0 0 0,0 0 0 0 0,0 0 0 0 0,-1 0 1 0 0,1 0-1 0 0,0 0 0 0 0,0 0 0 0 0,0 1 0 0 0,0-1 0 0 0,0 0 0 0 0,-1 0 1 0 0,-1 1 180 0 0,0 0-1 0 0,0 0 1 0 0,0 0 0 0 0,0 0 0 0 0,0 0 0 0 0,0 1 0 0 0,0-1-1 0 0,1 1 1 0 0,-1 0 0 0 0,0-1 0 0 0,1 1 0 0 0,-1 0 0 0 0,1 0 0 0 0,0 0-1 0 0,-2 2 1 0 0,-19 35 714 0 0,19-26-688 0 0,0 1 1 0 0,1-1 0 0 0,0 1-1 0 0,1 0 1 0 0,1 0-1 0 0,0 0 1 0 0,2 17 0 0 0,0 14 316 0 0,-5 7-253 0 0,-3-1 0 0 0,-1 0 1 0 0,-4 0-1 0 0,-23 73 1 0 0,31-115-276 0 0,3-9-69 0 0,0 0 0 0 0,0 0 0 0 0,0 0 0 0 0,0 0 0 0 0,-1 1 0 0 0,1-1 1 0 0,0 0-1 0 0,0 0 0 0 0,0 0 0 0 0,0 1 0 0 0,0-1 0 0 0,-1 0 0 0 0,1 0 1 0 0,0 0-1 0 0,0 1 0 0 0,0-1 0 0 0,0 0 0 0 0,0 0 0 0 0,0 0 0 0 0,0 1 1 0 0,0-1-1 0 0,0 0 0 0 0,0 0 0 0 0,0 1 0 0 0,0-1 0 0 0,0 0 0 0 0,0 0 1 0 0,0 0-1 0 0,0 1 0 0 0,0-1 0 0 0,0 0 0 0 0,0 0 0 0 0,0 1 0 0 0,1-1 1 0 0,-1 0-1 0 0,0 0 0 0 0,0 0 0 0 0,0 0 0 0 0,0 1 0 0 0,0-1 0 0 0,1 0 1 0 0,-1 0-1 0 0,0 0 0 0 0,0 0 0 0 0,0 1 0 0 0,0-1 0 0 0,1 0 0 0 0,9-10-1176 0 0,10-19-2696 0 0,-12 16 640 0 0,2 5-2248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49:53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3 13355 0 0,'-3'1'823'0'0,"0"0"0"0"0,0 1 0 0 0,0-1 0 0 0,0 0 0 0 0,0 1 0 0 0,1 0 0 0 0,-1 0 0 0 0,0 0 0 0 0,1 0 0 0 0,-1 0 0 0 0,1 0 0 0 0,0 1 0 0 0,-4 4 0 0 0,10-5-632 0 0,1-1-1 0 0,-1 0 1 0 0,1 0-1 0 0,-1-1 1 0 0,10 1 0 0 0,-13-1-129 0 0,8 1-108 0 0,160 8 88 0 0,-146-10-1364 0 0,1 0-1 0 0,39-9 0 0 0,-56 9 580 0 0,24-8-4017 0 0,-29 9 4138 0 0,-1-1 0 0 0,1 0 0 0 0,0 0 0 0 0,-1 1 0 0 0,1-1 0 0 0,-1 0 0 0 0,0 0 1 0 0,1-1-1 0 0,-1 1 0 0 0,0 0 0 0 0,0 0 0 0 0,1-1 0 0 0,-1 1 0 0 0,0-1 0 0 0,1-1 0 0 0,2-5-3899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4:26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0 5881 0 0,'-18'34'2206'0'0,"3"-10"-152"0"0,3 0-1250 0 0,1 1 0 0 0,1 0 0 0 0,1 1 1 0 0,1 0-1 0 0,-8 50 0 0 0,-45 447 591 0 0,59-509-1383 0 0,1-9-66 0 0,0 1 1 0 0,0 0-1 0 0,1-1 1 0 0,-1 1-1 0 0,1 0 1 0 0,1 0-1 0 0,-1-1 1 0 0,2 7-1 0 0,4-35-7766 0 0,-4 9 2718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4:26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5497 0 0,'1'-1'344'0'0,"0"0"-1"0"0,0 0 1 0 0,-1 0 0 0 0,1 0-1 0 0,0 1 1 0 0,0-1-1 0 0,0 0 1 0 0,0 0-1 0 0,0 1 1 0 0,1-1 0 0 0,-1 1-1 0 0,0-1 1 0 0,0 1-1 0 0,0 0 1 0 0,0-1 0 0 0,1 1-1 0 0,-1 0 1 0 0,0 0-1 0 0,0 0 1 0 0,1 0-1 0 0,-1 0 1 0 0,0 0 0 0 0,2 0-1 0 0,32 11 4044 0 0,-12-3-3716 0 0,-4-5-176 0 0,0 0 0 0 0,27 0 0 0 0,16 2-930 0 0,-47 0-1748 0 0,-5 10-6211 0 0,-4-4 3613 0 0,-3-6 1776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4:30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11 3809 0 0,'-4'6'964'0'0,"10"-7"56"0"0,12-12 3312 0 0,-18 13-4303 0 0,0 0 1 0 0,0 0-1 0 0,0 0 1 0 0,0 0 0 0 0,0-1-1 0 0,0 1 1 0 0,0 0-1 0 0,0 0 1 0 0,0 0-1 0 0,1 0 1 0 0,-1 0-1 0 0,0-1 1 0 0,0 1 0 0 0,0 0-1 0 0,0 0 1 0 0,0 0-1 0 0,1 0 1 0 0,-1 0-1 0 0,0 0 1 0 0,0 0-1 0 0,0 0 1 0 0,0 0 0 0 0,1-1-1 0 0,-1 1 1 0 0,0 0-1 0 0,0 0 1 0 0,0 0-1 0 0,1 0 1 0 0,-1 0-1 0 0,0 0 1 0 0,0 0 0 0 0,0 0-1 0 0,0 0 1 0 0,1 0-1 0 0,-1 1 1 0 0,0-1-1 0 0,0 0 1 0 0,0 0-1 0 0,1 0 1 0 0,-1 0 0 0 0,0 0-1 0 0,0 0 1 0 0,5 10 423 0 0,-1 21-75 0 0,-3-25 184 0 0,3 15-464 0 0,-1 1-1 0 0,-1 0 0 0 0,-1-1 0 0 0,-1 1 0 0 0,-3 27 0 0 0,-23 280 309 0 0,25-316-1103 0 0,0-1-1 0 0,-1 1 1 0 0,-1-1 0 0 0,0 1 0 0 0,-1-1 0 0 0,-9 21 0 0 0,11-45-3992 0 0,4 6 1696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4:3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 5065 0 0,'1'4'640'0'0,"9"-7"372"0"0,28-12 1433 0 0,18-6-319 0 0,-54 20-2130 0 0,1 0 0 0 0,-1 1 1 0 0,1 0-1 0 0,0 0 0 0 0,-1-1 0 0 0,1 1 1 0 0,-1 1-1 0 0,1-1 0 0 0,3 1 0 0 0,-5-1-1 0 0,0 0 0 0 0,0 1 0 0 0,0-1 0 0 0,0 1 0 0 0,-1-1 0 0 0,1 1 1 0 0,0-1-1 0 0,0 1 0 0 0,-1-1 0 0 0,1 1 0 0 0,0 0 0 0 0,-1-1 0 0 0,1 1 0 0 0,0 0 0 0 0,-1-1 0 0 0,1 1 0 0 0,-1 0 0 0 0,1 1 0 0 0,0 2-24 0 0,0 1 1 0 0,0-1 0 0 0,0 0-1 0 0,-1 1 1 0 0,0-1 0 0 0,0 1-1 0 0,0-1 1 0 0,-2 8 0 0 0,2-9 18 0 0,-1 1 0 0 0,1-1 0 0 0,-1 1 0 0 0,1-1 0 0 0,0 1 0 0 0,0-1 1 0 0,0 0-1 0 0,1 1 0 0 0,-1-1 0 0 0,1 1 0 0 0,0-1 0 0 0,0 0 0 0 0,0 1 1 0 0,0-1-1 0 0,1 0 0 0 0,2 4 0 0 0,-3-6 45 0 0,0 0 1 0 0,1 0-1 0 0,-1 0 0 0 0,1 0 1 0 0,-1-1-1 0 0,1 1 1 0 0,-1 0-1 0 0,1-1 0 0 0,-1 0 1 0 0,1 1-1 0 0,0-1 0 0 0,-1 0 1 0 0,1 0-1 0 0,0 0 1 0 0,-1 0-1 0 0,1 0 0 0 0,0 0 1 0 0,-1 0-1 0 0,1 0 0 0 0,-1-1 1 0 0,1 1-1 0 0,0-1 0 0 0,-1 1 1 0 0,3-2-1 0 0,41-22 742 0 0,-28 15-114 0 0,14 1-1211 0 0,0 9-5378 0 0,-29 2 4247 0 0,4 4-1329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4:31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 4969 0 0,'-3'-11'1191'0'0,"-2"13"321"0"0,5-1-1437 0 0,-1 0 0 0 0,1 1 0 0 0,-1-1 0 0 0,1 0 0 0 0,0 0 0 0 0,-1 0 0 0 0,1 0 0 0 0,0 1 0 0 0,0-1 1 0 0,0 0-1 0 0,0 0 0 0 0,0 1 0 0 0,0-1 0 0 0,0 0 0 0 0,0 0 0 0 0,0 0 0 0 0,1 1 0 0 0,0 1 0 0 0,1 3 3 0 0,0 0 1 0 0,-1 1-1 0 0,0-1 0 0 0,0 1 1 0 0,0-1-1 0 0,-1 1 0 0 0,0-1 1 0 0,0 1-1 0 0,-3 12 0 0 0,2-10 227 0 0,0 0-1 0 0,1 0 0 0 0,0 0 0 0 0,1 10 0 0 0,-1-8-246 0 0,-1-7-1811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4:36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99 2985 0 0,'1'-4'341'0'0,"1"0"1"0"0,-1 1 0 0 0,0-1 0 0 0,0 0 0 0 0,0 0-1 0 0,-1 0 1 0 0,1-7 0 0 0,-8-14 4311 0 0,7 24-4548 0 0,1 0 1 0 0,-1 0 0 0 0,1 0 0 0 0,-1 0 0 0 0,1 0 0 0 0,-1 0 0 0 0,1 1 0 0 0,-1-1 0 0 0,1 0-1 0 0,0 0 1 0 0,-1 0 0 0 0,1 1 0 0 0,0-1 0 0 0,0 0 0 0 0,0 0 0 0 0,0 1 0 0 0,0-1 0 0 0,1 0-1 0 0,20-14 334 0 0,-20 14-253 0 0,-1 1-124 0 0,-1-1 0 0 0,1 1 0 0 0,0-1 0 0 0,0 1 0 0 0,0 0 0 0 0,0-1 0 0 0,0 1 1 0 0,0 0-1 0 0,0 0 0 0 0,0 0 0 0 0,0-1 0 0 0,0 1 0 0 0,0 0 0 0 0,0 0 0 0 0,0 1 0 0 0,0-1 0 0 0,0 0 0 0 0,0 0 0 0 0,0 0 0 0 0,0 1 0 0 0,0-1 0 0 0,0 0 0 0 0,0 1 0 0 0,0-1 0 0 0,0 1 0 0 0,0-1 1 0 0,-1 1-1 0 0,1-1 0 0 0,1 2 0 0 0,23 28-177 0 0,-22-26 137 0 0,0 0 0 0 0,-1 0-1 0 0,1 0 1 0 0,1-1-1 0 0,-1 1 1 0 0,0-1 0 0 0,1 0-1 0 0,7 5 1 0 0,4-1 362 0 0,-9-3-401 0 0,0-1 1 0 0,1 0-1 0 0,-1-1 1 0 0,1 0-1 0 0,12 3 1 0 0,-17-5 97 0 0,-1 0 1 0 0,1 0 0 0 0,0 0 0 0 0,-1 0 0 0 0,1 0 0 0 0,0 0 0 0 0,-1 0 0 0 0,1-1 0 0 0,-1 1 0 0 0,1-1 0 0 0,0 1 0 0 0,-1-1 0 0 0,1 0 0 0 0,-1 0 0 0 0,1 1-1 0 0,-1-1 1 0 0,0 0 0 0 0,1 0 0 0 0,-1 0 0 0 0,0 0 0 0 0,0-1 0 0 0,0 1 0 0 0,0 0 0 0 0,0-1 0 0 0,0 1 0 0 0,0 0 0 0 0,0-1 0 0 0,0 1 0 0 0,0-1 0 0 0,0-1-1 0 0,19-35-446 0 0,-4 9-6230 0 0,-4 41-1618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4:37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54 8378 0 0,'-3'-1'55'0'0,"1"1"0"0"0,0-1 0 0 0,-1 1 0 0 0,1-1 1 0 0,-1 1-1 0 0,1 0 0 0 0,-1 0 0 0 0,1 0 0 0 0,-1 0 0 0 0,1 0 0 0 0,0 0 1 0 0,-1 1-1 0 0,1 0 0 0 0,-1-1 0 0 0,1 1 0 0 0,0 0 0 0 0,0 0 1 0 0,-1 0-1 0 0,1 0 0 0 0,0 0 0 0 0,0 1 0 0 0,0-1 0 0 0,0 1 0 0 0,0-1 1 0 0,-3 4-1 0 0,3-2-66 0 0,-1-1 1 0 0,1 1 0 0 0,-1 0 0 0 0,1 0-1 0 0,0 0 1 0 0,0 0 0 0 0,0 0-1 0 0,0 0 1 0 0,1 0 0 0 0,-1 1-1 0 0,1-1 1 0 0,0 1 0 0 0,0-1-1 0 0,0 1 1 0 0,1-1 0 0 0,-1 1-1 0 0,1 6 1 0 0,0-7 13 0 0,1-1 0 0 0,0 0 1 0 0,-1 0-1 0 0,1 0 0 0 0,0 0 0 0 0,1 0 0 0 0,-1 0 0 0 0,0 0 0 0 0,0 0 1 0 0,1 0-1 0 0,-1-1 0 0 0,1 1 0 0 0,0 0 0 0 0,-1-1 0 0 0,1 1 1 0 0,0-1-1 0 0,0 0 0 0 0,0 0 0 0 0,0 0 0 0 0,0 0 0 0 0,3 1 0 0 0,-2 0 19 0 0,0-1 0 0 0,0 0 0 0 0,0 0 0 0 0,0 0 0 0 0,0 0 0 0 0,0 0 0 0 0,1-1 0 0 0,-1 0 0 0 0,0 1 0 0 0,1-1 0 0 0,-1-1 0 0 0,0 1 0 0 0,0 0 0 0 0,4-1 0 0 0,-3-1 46 0 0,-1 0 1 0 0,0 0 0 0 0,0 0-1 0 0,1 0 1 0 0,-1 0-1 0 0,0 0 1 0 0,-1-1-1 0 0,1 0 1 0 0,0 1 0 0 0,-1-1-1 0 0,1 0 1 0 0,-1 0-1 0 0,0-1 1 0 0,0 1-1 0 0,0 0 1 0 0,2-6 0 0 0,-3 7-33 0 0,-1 0 0 0 0,1 0 0 0 0,0 0 0 0 0,-1-1 0 0 0,1 1 0 0 0,-1 0 0 0 0,0 0 0 0 0,0 0 0 0 0,1 0 0 0 0,-1 0 1 0 0,-1 0-1 0 0,1-1 0 0 0,0 1 0 0 0,0 0 0 0 0,-1 0 0 0 0,1 0 0 0 0,-1 0 0 0 0,0 0 0 0 0,0 0 0 0 0,0 0 0 0 0,0 0 1 0 0,0 0-1 0 0,0 1 0 0 0,0-1 0 0 0,0 0 0 0 0,-1 1 0 0 0,1-1 0 0 0,-1 0 0 0 0,1 1 0 0 0,-4-3 0 0 0,5 5-45 0 0,0-1 0 0 0,0 1 0 0 0,0-1 0 0 0,0 1 0 0 0,0-1 0 0 0,0 1 0 0 0,0-1 0 0 0,0 0 0 0 0,0 1 0 0 0,0-1 0 0 0,0 1-1 0 0,1-1 1 0 0,-1 1 0 0 0,0-1 0 0 0,0 0 0 0 0,0 1 0 0 0,1-1 0 0 0,-1 1 0 0 0,0-1 0 0 0,0 0 0 0 0,1 1 0 0 0,-1-1 0 0 0,0 0 0 0 0,1 0 0 0 0,-1 1 0 0 0,1-1-1 0 0,-1 0 1 0 0,0 0 0 0 0,1 1 0 0 0,-1-1 0 0 0,1 0 0 0 0,-1 0 0 0 0,0 0 0 0 0,1 0 0 0 0,-1 1 0 0 0,1-1 0 0 0,-1 0 0 0 0,1 0 0 0 0,-1 0 0 0 0,0 0-1 0 0,1 0 1 0 0,-1 0 0 0 0,1 0 0 0 0,-1-1 0 0 0,1 1 0 0 0,-1 0 0 0 0,1 0 0 0 0,-1 0 0 0 0,1 0 0 0 0,11 0 105 0 0,0-1-1 0 0,1 0 1 0 0,-1-1 0 0 0,0 0-1 0 0,0-1 1 0 0,0 0 0 0 0,17-7-1 0 0,-27 9-494 0 0,1 0-1 0 0,-1-1 0 0 0,0 1 1 0 0,0 0-1 0 0,0-1 1 0 0,0 1-1 0 0,0-1 0 0 0,-1 1 1 0 0,1-1-1 0 0,0 0 0 0 0,2-3 1 0 0,-3 2 498 0 0,0 1 0 0 0,1 0 1 0 0,-1-1-1 0 0,0 1 0 0 0,-1-1 1 0 0,1 1-1 0 0,0-1 0 0 0,-1 0 1 0 0,0 1-1 0 0,1-1 1 0 0,-1-3-1 0 0,-7 23 2405 0 0,1 16-2910 0 0,5-3-30 0 0,1 0 0 0 0,6 42 1 0 0,2-64-1660 0 0,-8-8 2046 0 0,1 0 1 0 0,-1 0-1 0 0,0 0 1 0 0,0 0-1 0 0,0 0 0 0 0,0 1 1 0 0,1-1-1 0 0,-1 0 1 0 0,0 0-1 0 0,0 0 1 0 0,0 0-1 0 0,1 0 0 0 0,-1 0 1 0 0,0-1-1 0 0,0 1 1 0 0,0 0-1 0 0,0 0 1 0 0,1 0-1 0 0,-1 0 0 0 0,0 0 1 0 0,0 0-1 0 0,0 0 1 0 0,0 0-1 0 0,1 0 0 0 0,-1 0 1 0 0,0-1-1 0 0,0 1 1 0 0,0 0-1 0 0,0 0 1 0 0,0 0-1 0 0,0 0 0 0 0,1 0 1 0 0,-1-1-1 0 0,0 1 1 0 0,0 0-1 0 0,0 0 1 0 0,0 0-1 0 0,0 0 0 0 0,0-1 1 0 0,0 1-1 0 0,0 0 1 0 0,0 0-1 0 0,0 0 1 0 0,0 0-1 0 0,0-1 0 0 0,0 1 1 0 0,0 0-1 0 0,0 0 1 0 0,0 0-1 0 0,0-1 1 0 0,0 1-1 0 0,0 0 0 0 0,0 0 1 0 0,0 0-1 0 0,0 0 1 0 0,0-1-1 0 0,-4-13-1527 0 0,8 4-849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4:37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8 6241 0 0,'-2'-7'4667'0'0,"-4"7"-3437"0"0,-4 11-1299 0 0,-25 161-466 0 0,33-166 52 0 0,-10 28-6070 0 0,9-29 3543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4:38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76 5617 0 0,'12'-13'3261'0'0,"23"-24"-1077"0"0,-33 34-2065 0 0,1 1-1 0 0,0-1 0 0 0,0 1 0 0 0,0 0 0 0 0,0 0 0 0 0,1 0 0 0 0,-1 1 0 0 0,0-1 0 0 0,1 1 0 0 0,-1-1 0 0 0,5 0 0 0 0,-6 2-141 0 0,-1-1 0 0 0,0 1 0 0 0,0 0 0 0 0,0 0 0 0 0,0 0 0 0 0,0 0 0 0 0,1 0 0 0 0,-1 0 0 0 0,0 0 1 0 0,0 0-1 0 0,0 1 0 0 0,0-1 0 0 0,0 0 0 0 0,0 1 0 0 0,0-1 0 0 0,0 1 0 0 0,0-1 0 0 0,0 1 0 0 0,0-1 0 0 0,0 1 1 0 0,0 0-1 0 0,0-1 0 0 0,0 1 0 0 0,0 0 0 0 0,0 0 0 0 0,-1 0 0 0 0,1 0 0 0 0,0 0 0 0 0,-1 0 0 0 0,1 0 0 0 0,-1 0 1 0 0,1 0-1 0 0,-1 0 0 0 0,1 0 0 0 0,-1 0 0 0 0,0 0 0 0 0,0 0 0 0 0,1 0 0 0 0,-1 0 0 0 0,0 0 0 0 0,0 1 0 0 0,0-1 1 0 0,0 2-1 0 0,-1 2 55 0 0,1 0 0 0 0,-1 1 0 0 0,0-1 0 0 0,0 0 0 0 0,0 0 0 0 0,-1 0 0 0 0,-4 9 0 0 0,-6 7 9 0 0,9-17 139 0 0,0 1 1 0 0,0 0-1 0 0,0 0 1 0 0,1 0-1 0 0,-1 1 1 0 0,1-1-1 0 0,1 0 1 0 0,-3 11-1 0 0,4-15-109 0 0,1 0 0 0 0,0 0 0 0 0,-1 0 0 0 0,1-1 0 0 0,0 1 0 0 0,-1 0 0 0 0,1 0 0 0 0,0-1 0 0 0,0 1 0 0 0,0-1 0 0 0,0 1 0 0 0,-1-1 0 0 0,1 1 0 0 0,0-1 0 0 0,0 1 0 0 0,0-1 0 0 0,0 0 0 0 0,0 0 0 0 0,0 1 0 0 0,0-1 0 0 0,0 0 0 0 0,0 0 0 0 0,2 0-1 0 0,25 2-446 0 0,-22-3 28 0 0,0 0 0 0 0,0-1-1 0 0,0 1 1 0 0,0-1 0 0 0,11-5-1 0 0,-15 5-527 0 0,1 1 0 0 0,-1-1 0 0 0,0 1 0 0 0,1-1-1 0 0,-1 0 1 0 0,0 0 0 0 0,0 0 0 0 0,2-3 0 0 0,6-2-2940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0:20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375 0 4713 0 0,'-1'1'429'0'0,"0"0"0"0"0,0-1-1 0 0,1 1 1 0 0,-1 0 0 0 0,1 0 0 0 0,-1 0 0 0 0,0-1-1 0 0,1 1 1 0 0,-1 0 0 0 0,1 0 0 0 0,0 0 0 0 0,-1 0 0 0 0,1 0-1 0 0,0 0 1 0 0,-1 2 0 0 0,-5 8 9137 0 0,-7-12-6402 0 0,-1-2-2724 0 0,0 1 0 0 0,0 0 0 0 0,0 1 0 0 0,0 1 0 0 0,-1 0 0 0 0,-27 5 0 0 0,37-5-345 0 0,-15 3-9 0 0,0 0 0 0 0,0 1 0 0 0,-26 9 0 0 0,41-12-85 0 0,0 1 0 0 0,0 0 0 0 0,0 0 0 0 0,0 0 0 0 0,0 1 0 0 0,1-1 0 0 0,-1 1-1 0 0,1 1 1 0 0,0-1 0 0 0,0 0 0 0 0,0 1 0 0 0,0 0 0 0 0,1 0 0 0 0,-1 0 0 0 0,1 0 0 0 0,0 1-1 0 0,-5 8 1 0 0,8-10-8 0 0,-1-1 0 0 0,1 1 0 0 0,0-1 0 0 0,0 1 0 0 0,0-1 0 0 0,0 1 0 0 0,0-1 0 0 0,1 1 0 0 0,-1-1 0 0 0,1 1 0 0 0,-1-1 0 0 0,1 1 0 0 0,0-1 0 0 0,0 1 0 0 0,0-1 0 0 0,0 0 0 0 0,1 0 0 0 0,-1 0 0 0 0,1 1 0 0 0,-1-1 0 0 0,4 3 1 0 0,5 6-18 0 0,1 0 1 0 0,17 14-1 0 0,-14-14 2 0 0,40 33-3 0 0,-36-31 26 0 0,0 1 1 0 0,-1 1 0 0 0,-1 0-1 0 0,0 1 1 0 0,-2 0-1 0 0,1 2 1 0 0,13 22 0 0 0,-26-38 21 0 0,-1 1 0 0 0,0-1 1 0 0,0 1-1 0 0,0 0 1 0 0,-1-1-1 0 0,1 1 0 0 0,-1-1 1 0 0,1 1-1 0 0,-1 0 1 0 0,0 0-1 0 0,0-1 1 0 0,0 1-1 0 0,0 0 0 0 0,-1-1 1 0 0,1 1-1 0 0,-1 0 1 0 0,1-1-1 0 0,-1 1 0 0 0,0-1 1 0 0,0 1-1 0 0,0-1 1 0 0,0 1-1 0 0,-1-1 1 0 0,1 1-1 0 0,-1-1 0 0 0,1 0 1 0 0,-1 0-1 0 0,0 0 1 0 0,0 0-1 0 0,0 0 0 0 0,0 0 1 0 0,0-1-1 0 0,0 1 1 0 0,-3 1-1 0 0,-10 6 87 0 0,0 0 0 0 0,0-1 0 0 0,-1-1 0 0 0,-20 7 0 0 0,21-7-132 0 0,-34 9 73 0 0,36-13-72 0 0,0 1-1 0 0,1 1 0 0 0,0 0 0 0 0,0 0 0 0 0,0 1 0 0 0,0 1 1 0 0,-14 10-1 0 0,26-16-33 0 0,-1-1-1 0 0,1 0 1 0 0,-1 0 0 0 0,1 1-1 0 0,-1-1 1 0 0,1 0 0 0 0,0 0-1 0 0,-1 1 1 0 0,1-1 0 0 0,0 1-1 0 0,-1-1 1 0 0,1 0 0 0 0,0 1 0 0 0,-1-1-1 0 0,1 1 1 0 0,0-1 0 0 0,0 0-1 0 0,-1 1 1 0 0,1-1 0 0 0,0 1-1 0 0,0-1 1 0 0,0 1 0 0 0,0-1 0 0 0,0 1-1 0 0,0-1 1 0 0,0 1 0 0 0,0-1-1 0 0,0 2 1 0 0,13-1-2746 0 0,21-11-3124 0 0,-29 8 4900 0 0,-1-1 1 0 0,0 1-1 0 0,-1-1 1 0 0,1 0-1 0 0,0 0 1 0 0,-1-1-1 0 0,6-5 1 0 0,-1 0-654 0 0,21-18-4250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49:53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 7434 0 0,'-4'5'1701'0'0,"1"1"1"0"0,0 0 0 0 0,0 0 0 0 0,0 0 0 0 0,-3 11-1 0 0,-3 37 3531 0 0,8-19-4014 0 0,5 42 0 0 0,-2-40-852 0 0,-1-8-334 0 0,9 102 376 0 0,-8-116-820 0 0,1-1 1 0 0,1 1-1 0 0,0-1 0 0 0,0 0 0 0 0,2 0 0 0 0,10 21 1 0 0,-14-32-51 0 0,-1 0 0 0 0,1-1-1 0 0,0 1 1 0 0,0-1 0 0 0,0 0 0 0 0,0 0 0 0 0,1 0 0 0 0,-1 0 0 0 0,4 3 0 0 0,-4-4 16 0 0,-1-1-1 0 0,0 1 1 0 0,1 0-1 0 0,-1-1 1 0 0,1 1 0 0 0,-1-1-1 0 0,0 0 1 0 0,1 1-1 0 0,-1-1 1 0 0,1 0-1 0 0,-1 0 1 0 0,1 0 0 0 0,0 0-1 0 0,-1 0 1 0 0,1 0-1 0 0,-1 0 1 0 0,1-1 0 0 0,-1 1-1 0 0,0-1 1 0 0,1 1-1 0 0,1-1 1 0 0,10-7-5139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0:21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31 10762 0 0,'-11'-30'14966'0'0,"11"30"-14896"0"0,-1 0 0 0 0,1 0 0 0 0,0 0 0 0 0,0 0 1 0 0,0 0-1 0 0,0 0 0 0 0,0 0 0 0 0,0-1 0 0 0,0 1 0 0 0,0 0 0 0 0,0 0 1 0 0,-1 0-1 0 0,0 1 1543 0 0,1 0-1543 0 0,0-1 0 0 0,-1 0 1 0 0,1 0-1 0 0,0 0 0 0 0,0 0 0 0 0,0 0 0 0 0,-2 19 440 0 0,-5 242 102 0 0,9-192-1223 0 0,19 121 1 0 0,-21-188 474 0 0,17 69-1617 0 0,-1-38-1244 0 0,-15-30 2188 0 0,1-1-1 0 0,0 1 1 0 0,0-1 0 0 0,0 1-1 0 0,0-1 1 0 0,1 0-1 0 0,-1 0 1 0 0,4 3-1 0 0,4-2-4556 0 0,3-1-1781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0:21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81 6281 0 0,'7'-11'3902'0'0,"11"-25"4105"0"0,-18 35-7684 0 0,1 0 0 0 0,-1 0 0 0 0,1-1-1 0 0,-1 1 1 0 0,1 0 0 0 0,-1-1 0 0 0,0 1-1 0 0,0 0 1 0 0,0 0 0 0 0,0-1 0 0 0,0 1-1 0 0,0 0 1 0 0,0-1 0 0 0,0 1 0 0 0,0 0-1 0 0,0 0 1 0 0,-1-1 0 0 0,1 1-1 0 0,-1 0 1 0 0,1 0 0 0 0,-1-1 0 0 0,1 1-1 0 0,-2-2 1 0 0,1 3-207 0 0,0 0-1 0 0,0-1 0 0 0,0 1 1 0 0,0 0-1 0 0,0 0 0 0 0,1 0 1 0 0,-1 0-1 0 0,0 0 0 0 0,0 0 1 0 0,0 0-1 0 0,0 0 1 0 0,0 0-1 0 0,0 0 0 0 0,0 0 1 0 0,0 1-1 0 0,0-1 0 0 0,0 0 1 0 0,0 1-1 0 0,0-1 0 0 0,0 1 1 0 0,1-1-1 0 0,-1 1 0 0 0,0-1 1 0 0,0 1-1 0 0,-1 1 1 0 0,-20 15 290 0 0,12-6-353 0 0,0 0-1 0 0,1 0 0 0 0,1 1 1 0 0,0 0-1 0 0,0 1 1 0 0,2-1-1 0 0,-1 1 0 0 0,1 1 1 0 0,-5 20-1 0 0,3-6-55 0 0,1-1 0 0 0,2 1 0 0 0,-4 54 0 0 0,8-66-43 0 0,1-1-1 0 0,1 1 0 0 0,0-1 0 0 0,1 1 0 0 0,1-1 0 0 0,0 0 0 0 0,1 0 1 0 0,8 20-1 0 0,-10-29 14 0 0,1 0 1 0 0,0-1-1 0 0,0 1 0 0 0,1-1 1 0 0,0 1-1 0 0,0-1 0 0 0,0 0 1 0 0,0-1-1 0 0,1 1 0 0 0,0-1 1 0 0,0 0-1 0 0,0 0 1 0 0,0 0-1 0 0,1-1 0 0 0,-1 1 1 0 0,1-1-1 0 0,0-1 0 0 0,0 1 1 0 0,0-1-1 0 0,0 0 0 0 0,0-1 1 0 0,10 2-1 0 0,-4-2 33 0 0,1 0 0 0 0,0-1-1 0 0,-1-1 1 0 0,1 0 0 0 0,-1-1 0 0 0,0 0-1 0 0,1-1 1 0 0,-1 0 0 0 0,0-1-1 0 0,-1 0 1 0 0,1-1 0 0 0,-1-1 0 0 0,0 0-1 0 0,0 0 1 0 0,0-1 0 0 0,-1 0 0 0 0,0-1-1 0 0,-1 0 1 0 0,1 0 0 0 0,-2-1 0 0 0,1-1-1 0 0,-1 1 1 0 0,-1-1 0 0 0,1 0-1 0 0,-2-1 1 0 0,1 0 0 0 0,-2 0 0 0 0,0-1-1 0 0,5-14 1 0 0,-8 20 8 0 0,3-25 607 0 0,-5 30-589 0 0,0 0 0 0 0,0 1 0 0 0,0-1 0 0 0,0 1 0 0 0,0-1 0 0 0,-1 0-1 0 0,1 1 1 0 0,0-1 0 0 0,-1 1 0 0 0,1-1 0 0 0,0 1 0 0 0,-1-1 0 0 0,1 1-1 0 0,-1-1 1 0 0,1 1 0 0 0,-1-1 0 0 0,1 1 0 0 0,-1-1 0 0 0,1 1 0 0 0,-1 0-1 0 0,1-1 1 0 0,-1 1 0 0 0,1 0 0 0 0,-1-1 0 0 0,0 1 0 0 0,1 0 0 0 0,-1 0-1 0 0,1 0 1 0 0,-1 0 0 0 0,0 0 0 0 0,1-1 0 0 0,-1 1 0 0 0,0 0 0 0 0,1 0-1 0 0,-1 1 1 0 0,0-1 0 0 0,1 0 0 0 0,-1 0 0 0 0,0 0 0 0 0,1 0-1 0 0,-1 0 1 0 0,0 1 0 0 0,-31 5 256 0 0,-82 17 432 0 0,97-18-1478 0 0,1 1 0 0 0,-22 10 0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4:49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1 9514 0 0,'-5'9'3662'0'0,"-1"10"-2487"0"0,0-2-807 0 0,-10 18 46 0 0,2-8-298 0 0,1 1-1 0 0,2 0 0 0 0,-13 51 0 0 0,25-83-300 0 0,18-74-1015 0 0,-17 71 1189 0 0,0 1 0 0 0,0-1 0 0 0,1 1 0 0 0,0-1 0 0 0,1 1 0 0 0,-1 0 0 0 0,1 0 0 0 0,1 0 0 0 0,5-7 0 0 0,-9 13-9 0 0,0 0 1 0 0,0 0-1 0 0,-1-1 0 0 0,1 1 0 0 0,0 0 1 0 0,0 0-1 0 0,0 0 0 0 0,-1 0 0 0 0,1 0 1 0 0,0 0-1 0 0,0 0 0 0 0,0 0 1 0 0,-1 0-1 0 0,1 0 0 0 0,0 0 0 0 0,0 0 1 0 0,0 1-1 0 0,-1-1 0 0 0,1 0 1 0 0,0 0-1 0 0,0 1 0 0 0,-1-1 0 0 0,1 1 1 0 0,0-1-1 0 0,-1 1 0 0 0,1-1 0 0 0,0 1 1 0 0,-1-1-1 0 0,1 1 0 0 0,-1-1 1 0 0,1 2-1 0 0,23 26-332 0 0,-17-19 315 0 0,18 23 28 0 0,8 10-1731 0 0,-11-23-5301 0 0,-17-17 4176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4:49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 7922 0 0,'2'15'5335'0'0,"-10"18"-4463"0"0,5-23-274 0 0,1 0-564 0 0,-10 64 963 0 0,11-68-1426 0 0,1 0 0 0 0,0 1 0 0 0,0-1-1 0 0,1 0 1 0 0,-1 0 0 0 0,1 1 0 0 0,1-1 0 0 0,-1 0 0 0 0,5 9-1 0 0,-4-7-6176 0 0,2-4 2850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4:49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8234 0 0,'7'2'6403'0'0,"6"-2"-4365"0"0,-6 0-2162 0 0,-1 0 0 0 0,0 1 0 0 0,1 0-1 0 0,-1 0 1 0 0,0 0 0 0 0,7 2 0 0 0,-10-1 82 0 0,1 1 0 0 0,-1-1-1 0 0,1 0 1 0 0,-1 1 0 0 0,0 0 0 0 0,0 0 0 0 0,0 0-1 0 0,-1 0 1 0 0,1 0 0 0 0,-1 0 0 0 0,0 1 0 0 0,0-1-1 0 0,0 1 1 0 0,0 0 0 0 0,0 0 0 0 0,-1-1 0 0 0,0 1-1 0 0,1 0 1 0 0,-1 0 0 0 0,-1 0 0 0 0,1 0 0 0 0,-1 1-1 0 0,0 4 1 0 0,0-3-52 0 0,0 0-1 0 0,-1 0 0 0 0,0 0 1 0 0,0 0-1 0 0,0 0 0 0 0,-1-1 1 0 0,0 1-1 0 0,0 0 0 0 0,0-1 1 0 0,-1 1-1 0 0,0-1 0 0 0,0 0 1 0 0,0 0-1 0 0,-1 0 0 0 0,-6 7 1 0 0,8-11 223 0 0,1 0 0 0 0,0-1 0 0 0,-1 1 0 0 0,1-1 0 0 0,-1 1 0 0 0,1-1 0 0 0,-1 1 0 0 0,1-1 0 0 0,-1 0 0 0 0,1 0 0 0 0,-1 0 0 0 0,1 0 0 0 0,-3 0 0 0 0,3 0 63 0 0,0 0 0 0 0,0 0 0 0 0,0 0 1 0 0,0 0-1 0 0,0 0 0 0 0,0 0 0 0 0,0 0 0 0 0,0 0 0 0 0,1 0 0 0 0,-1 0 0 0 0,0 0 1 0 0,0 1-1 0 0,0-1 0 0 0,0 0 0 0 0,0 1 0 0 0,0-1 0 0 0,0 1 0 0 0,0-1 1 0 0,1 1-1 0 0,-1 0 0 0 0,0-1 0 0 0,0 1 0 0 0,0 1 0 0 0,1-2-135 0 0,1 1 0 0 0,-1-1 0 0 0,1 0 0 0 0,-1 1 0 0 0,1-1 0 0 0,-1 0 0 0 0,1 1 0 0 0,-1-1 0 0 0,1 0 0 0 0,-1 0 0 0 0,1 1 0 0 0,0-1 0 0 0,-1 0 0 0 0,1 0 0 0 0,0 0 0 0 0,-1 0 0 0 0,1 0 0 0 0,-1 0 0 0 0,1 0-1 0 0,0 0 1 0 0,-1 0 0 0 0,1 0 0 0 0,0 0 0 0 0,-1 0 0 0 0,1 0 0 0 0,-1-1 0 0 0,2 1 0 0 0,20-3-145 0 0,-10 2-203 0 0,1 0 0 0 0,0 0-1 0 0,14 2 1 0 0,16 0-3313 0 0,-1-8-5046 0 0,-32 4 3659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4:50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42 168 9306 0 0,'-6'-13'3172'0'0,"-3"1"3445"0"0,9 12-6487 0 0,-1 1 0 0 0,0 0 0 0 0,0-1 0 0 0,1 1 0 0 0,-1 0 0 0 0,0 0 0 0 0,1 0 0 0 0,-1-1 0 0 0,1 1 0 0 0,-1 0 0 0 0,1 0 0 0 0,0 0 0 0 0,-1 0 0 0 0,1 0 0 0 0,0 0 0 0 0,-1 0 0 0 0,1 2 0 0 0,-4 11-7 0 0,0 0-1 0 0,1 0 0 0 0,0 1 0 0 0,2-1 1 0 0,-1 23-1 0 0,1-34-174 0 0,1 1-1 0 0,1 0 1 0 0,-1 0 0 0 0,1 0 0 0 0,-1 0 0 0 0,1 0-1 0 0,0-1 1 0 0,0 1 0 0 0,1 0 0 0 0,-1-1-1 0 0,1 1 1 0 0,0-1 0 0 0,0 1 0 0 0,0-1 0 0 0,0 0-1 0 0,0 0 1 0 0,1 0 0 0 0,-1 0 0 0 0,1 0-1 0 0,0 0 1 0 0,0-1 0 0 0,0 0 0 0 0,0 1 0 0 0,1-1-1 0 0,4 2 1 0 0,-6-3-6 0 0,0-1 0 0 0,0 1 0 0 0,0-1-1 0 0,0 0 1 0 0,0 0 0 0 0,0 0 0 0 0,0 0-1 0 0,0 0 1 0 0,0 0 0 0 0,0 0 0 0 0,0-1 0 0 0,0 1-1 0 0,0-1 1 0 0,0 1 0 0 0,0-1 0 0 0,0 0 0 0 0,-1 0-1 0 0,1 0 1 0 0,0 0 0 0 0,-1 0 0 0 0,1 0 0 0 0,0 0-1 0 0,-1 0 1 0 0,1-1 0 0 0,-1 1 0 0 0,0-1 0 0 0,1 1-1 0 0,-1-1 1 0 0,0 0 0 0 0,0 1 0 0 0,1-3 0 0 0,0 0-295 0 0,0 0 0 0 0,0 1 1 0 0,0-1-1 0 0,0 0 1 0 0,-1 0-1 0 0,1 0 1 0 0,-1 0-1 0 0,0 0 1 0 0,0 0-1 0 0,-1-1 0 0 0,1 1 1 0 0,-1 0-1 0 0,0 0 1 0 0,0-5-1 0 0,-16-46-2114 0 0,12 45 4187 0 0,0 0 0 0 0,0 1 0 0 0,-8-13 0 0 0,13 23-1645 0 0,1 0 1 0 0,-1 0-1 0 0,1 0 0 0 0,0 0 0 0 0,0-1 1 0 0,-1 1-1 0 0,1 0 0 0 0,0-1 1 0 0,0 1-1 0 0,0-1 0 0 0,0 0 0 0 0,-1 1 1 0 0,1-1-1 0 0,0 0 0 0 0,3-1 0 0 0,32-3 7 0 0,-32 2-63 0 0,0-1 0 0 0,0 1 1 0 0,-1-1-1 0 0,1 0 0 0 0,-1 0 1 0 0,1-1-1 0 0,-1 1 0 0 0,0-1 0 0 0,0 0 1 0 0,-1 0-1 0 0,6-8 0 0 0,0-1-595 0 0,-1-2 0 0 0,9-22 0 0 0,7-13 204 0 0,-58 118 3907 0 0,5 9-3581 0 0,24-59-414 0 0,1 0-1 0 0,0 1 0 0 0,1-1 0 0 0,1 1 0 0 0,1 0 1 0 0,0-1-1 0 0,3 21 0 0 0,-2-38 481 0 0,0 1 1 0 0,0-1-1 0 0,0 0 1 0 0,0 0-1 0 0,0 0 1 0 0,0 0-1 0 0,0 0 0 0 0,1 0 1 0 0,-1 0-1 0 0,0 1 1 0 0,1-1-1 0 0,-1 0 0 0 0,1 0 1 0 0,-1 0-1 0 0,1 0 1 0 0,-1 0-1 0 0,1-1 1 0 0,0 1-1 0 0,0 0 0 0 0,1 1 1 0 0,-1-2 55 0 0,1 0 0 0 0,0 0 1 0 0,0 0-1 0 0,0 0 0 0 0,-1 0 1 0 0,1 0-1 0 0,0-1 0 0 0,0 1 0 0 0,-1-1 1 0 0,1 1-1 0 0,3-3 0 0 0,-2 2 6 0 0,5-2 8 0 0,1 0 1 0 0,-1 1 0 0 0,1 0-1 0 0,0 1 1 0 0,8-1 0 0 0,-15 2-59 0 0,-1-1 0 0 0,0 1-1 0 0,0 0 1 0 0,0 0 0 0 0,0 0 0 0 0,0 0 0 0 0,1 1 0 0 0,-1-1 0 0 0,0 0 0 0 0,0 0-1 0 0,0 1 1 0 0,0-1 0 0 0,0 0 0 0 0,0 1 0 0 0,0-1 0 0 0,0 1 0 0 0,0 0 0 0 0,0-1-1 0 0,0 1 1 0 0,0 0 0 0 0,0-1 0 0 0,0 1 0 0 0,0 0 0 0 0,-1 0 0 0 0,1 0-1 0 0,0 0 1 0 0,-1 0 0 0 0,1 0 0 0 0,-1 0 0 0 0,1 0 0 0 0,-1 0 0 0 0,1 0 0 0 0,-1 0-1 0 0,0 0 1 0 0,1 0 0 0 0,-1 0 0 0 0,0 1 0 0 0,0-1 0 0 0,0 0 0 0 0,0 0 0 0 0,0 0-1 0 0,0 0 1 0 0,0 0 0 0 0,0 1 0 0 0,0-1 0 0 0,-1 0 0 0 0,1 0 0 0 0,-1 2-1 0 0,-12 36 228 0 0,10-30-24 0 0,-1 1 0 0 0,1-1 0 0 0,1 1 1 0 0,0 0-1 0 0,0 0 0 0 0,0 13 0 0 0,2-21-324 0 0,0 0 1 0 0,0 1-1 0 0,1-1 1 0 0,-1 0-1 0 0,1 0 1 0 0,0 1-1 0 0,0-1 1 0 0,0 0 0 0 0,0 0-1 0 0,0 0 1 0 0,0 0-1 0 0,0 0 1 0 0,0 0-1 0 0,1-1 1 0 0,-1 1-1 0 0,1 0 1 0 0,0-1-1 0 0,-1 1 1 0 0,1-1-1 0 0,0 1 1 0 0,0-1 0 0 0,0 0-1 0 0,0 0 1 0 0,0 1-1 0 0,0-2 1 0 0,0 1-1 0 0,0 0 1 0 0,1 0-1 0 0,-1-1 1 0 0,0 1-1 0 0,0-1 1 0 0,5 1 0 0 0,27 0-8202 0 0,-20-3 1419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4:51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5817 0 0,'1'10'17436'0'0,"-5"-2"-17232"0"0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4:57:33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5:13:17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24575,'0'0'0,"0"0"0,4 0 0,6-4 0,1-2 0,-1 0-8191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3:23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13 6801 0 0,'-12'-10'5411'0'0,"15"7"-2650"0"0,25 9-1652 0 0,-17-4-1046 0 0,43 8 297 0 0,-1-3 1 0 0,58 0 0 0 0,111-9 421 0 0,-23 0-95 0 0,-73 6-221 0 0,200-3 470 0 0,-297-3-669 0 0,1 2 1 0 0,43 5-1 0 0,-66-2-888 0 0,0-1-2540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49:54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9514 0 0,'6'3'7385'0'0,"-1"7"-4196"0"0,-2 11-1683 0 0,-3-17-865 0 0,10 129 2083 0 0,11 71-2410 0 0,-21-202-361 0 0,0 1-1 0 0,1 0 0 0 0,0-1 1 0 0,-1 1-1 0 0,1-1 0 0 0,0 1 0 0 0,1-1 1 0 0,-1 0-1 0 0,0 1 0 0 0,3 3 0 0 0,-3-6 28 0 0,-1 0 0 0 0,0 1-1 0 0,0-1 1 0 0,1 0 0 0 0,-1 0-1 0 0,0 0 1 0 0,0 0-1 0 0,0 0 1 0 0,1 1 0 0 0,-1-1-1 0 0,0 0 1 0 0,0 0-1 0 0,1 0 1 0 0,-1 0 0 0 0,0 0-1 0 0,1 0 1 0 0,-1 0-1 0 0,0 0 1 0 0,0 0 0 0 0,1 0-1 0 0,-1 0 1 0 0,0 0 0 0 0,0 0-1 0 0,1 0 1 0 0,-1 0-1 0 0,0 0 1 0 0,0-1 0 0 0,1 1-1 0 0,-1 0 1 0 0,0 0-1 0 0,0 0 1 0 0,1 0 0 0 0,-1 0-1 0 0,0-1 1 0 0,10-17-287 0 0,-6 2 361 0 0,2 0 1 0 0,0 1-1 0 0,14-28 0 0 0,-16 38-15 0 0,-1 0-1 0 0,1 0 0 0 0,0 0 0 0 0,0 1 0 0 0,0 0 0 0 0,1 0 1 0 0,0 0-1 0 0,-1 0 0 0 0,1 1 0 0 0,1-1 0 0 0,-1 1 1 0 0,0 1-1 0 0,12-5 0 0 0,30-5-361 0 0,0 0-4380 0 0,-43 11 3477 0 0,0-1 0 0 0,0 0 0 0 0,0 0 0 0 0,0 0 0 0 0,0 0-1 0 0,0-1 1 0 0,-1 0 0 0 0,5-3 0 0 0,7-6-4424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4:14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58 124 2849 0 0,'0'1'155'0'0,"-1"0"0"0"0,0 0 0 0 0,0 0 0 0 0,1 0 1 0 0,-1 0-1 0 0,0 0 0 0 0,0 0 0 0 0,0-1 0 0 0,0 1 1 0 0,0 0-1 0 0,0-1 0 0 0,0 1 0 0 0,0-1 1 0 0,-1 1-1 0 0,1-1 0 0 0,0 1 0 0 0,0-1 0 0 0,0 0 1 0 0,-1 1-1 0 0,1-1 0 0 0,0 0 0 0 0,0 0 0 0 0,-1 0 1 0 0,0 0-1 0 0,0-2 694 0 0,-1 1 0 0 0,1-1 0 0 0,0 0 0 0 0,1 0 0 0 0,-1 0 0 0 0,0 0 0 0 0,0 0 0 0 0,1 0 0 0 0,-1 0 0 0 0,0-4 0 0 0,-3 0 917 0 0,5 5-1572 0 0,-1 1-1 0 0,1-1 0 0 0,-1 0 0 0 0,1 1 1 0 0,-1-1-1 0 0,1 0 0 0 0,0 1 0 0 0,-1-1 0 0 0,1 0 1 0 0,0 0-1 0 0,0 1 0 0 0,0-1 0 0 0,-1 0 0 0 0,1 0 1 0 0,0 0-1 0 0,0 1 0 0 0,0-1 0 0 0,0 0 1 0 0,0 0-1 0 0,1 1 0 0 0,-1-1 0 0 0,0 0 0 0 0,0 0 1 0 0,0 0-1 0 0,1 1 0 0 0,-1-1 0 0 0,1 0 0 0 0,0-1-23 0 0,0 1 0 0 0,0 0 0 0 0,0 0 0 0 0,1 0 0 0 0,-1 0 0 0 0,0 0 0 0 0,1 1 0 0 0,-1-1 0 0 0,0 0 0 0 0,1 0 0 0 0,-1 1 0 0 0,4-1 0 0 0,7-2-2 0 0,1 1-1 0 0,24-1 0 0 0,-23 2 373 0 0,130-17 207 0 0,-66 6-747 0 0,98-1 0 0 0,-163 14-521 0 0,16 0-839 0 0,-17-5-3142 0 0,-4-16-12245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4:14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9034 0 0,'-23'8'14989'0'0,"34"-3"-13104"0"0,6 1-1766 0 0,1 2 0 0 0,-1 0 0 0 0,0 1 0 0 0,-1 1 0 0 0,0 0 0 0 0,-1 1 0 0 0,0 1 0 0 0,-1 1 0 0 0,0 0 0 0 0,-1 0 0 0 0,20 28 1 0 0,-30-38-94 0 0,-1 0 0 0 0,0 1 0 0 0,0-1 0 0 0,0 1 1 0 0,0-1-1 0 0,0 1 0 0 0,-1 0 0 0 0,0 0 1 0 0,0 0-1 0 0,0 0 0 0 0,0 0 0 0 0,-1 0 1 0 0,1 0-1 0 0,-1 0 0 0 0,0 0 0 0 0,0 0 1 0 0,-2 7-1 0 0,0-1 33 0 0,-2 0 0 0 0,1 0-1 0 0,-1-1 1 0 0,-1 1 0 0 0,-9 15 0 0 0,-3 1 1 0 0,-1-1 0 0 0,-25 27 1 0 0,8-10-517 0 0,35-42 356 0 0,0 0 0 0 0,1 0 0 0 0,-1 0-1 0 0,0 0 1 0 0,0 0 0 0 0,0 0 0 0 0,1 0-1 0 0,-1 0 1 0 0,0 0 0 0 0,0 0 0 0 0,0 0 0 0 0,1 0-1 0 0,-1 0 1 0 0,0 0 0 0 0,0 1 0 0 0,0-1-1 0 0,0 0 1 0 0,1 0 0 0 0,-1 0 0 0 0,0 0-1 0 0,0 0 1 0 0,0 0 0 0 0,0 0 0 0 0,0 1 0 0 0,1-1-1 0 0,-1 0 1 0 0,0 0 0 0 0,0 0 0 0 0,0 0-1 0 0,0 0 1 0 0,0 1 0 0 0,0-1 0 0 0,0 0-1 0 0,0 0 1 0 0,1 0 0 0 0,-1 0 0 0 0,0 1-1 0 0,0-1 1 0 0,0 0 0 0 0,0 0 0 0 0,0 0 0 0 0,0 1-1 0 0,0-1 1 0 0,0 0 0 0 0,0 0 0 0 0,0 0-1 0 0,0 0 1 0 0,0 1 0 0 0,0-1 0 0 0,-1 0-1 0 0,1 0 1 0 0,0 0 0 0 0,0 1 0 0 0,0-1 0 0 0,0 0-1 0 0,0 0 1 0 0,0 0 0 0 0,0 0 0 0 0,0 0-1 0 0,-1 1 1 0 0,1-1 0 0 0,0 0 0 0 0,0 0-1 0 0,0 0 1 0 0,-1 0 0 0 0,17-4-9412 0 0,-5-2 2025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4:14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21 12923 0 0,'-11'0'2887'0'0,"-20"-6"5555"0"0,35 5-8019 0 0,0-1 1 0 0,0 0-1 0 0,0 1 1 0 0,0 0-1 0 0,0 0 1 0 0,5-1-1 0 0,9 0-280 0 0,1 0-1 0 0,33 1 0 0 0,-44 2-470 0 0,0-1 0 0 0,0 1 0 0 0,0 1-1 0 0,0 0 1 0 0,0 0 0 0 0,0 0 0 0 0,0 1-1 0 0,13 7 1 0 0,-9 3-3488 0 0,-8-4-2899 0 0,-16-14 1527 0 0,11 5 4932 0 0,1 0 0 0 0,-1 1 1 0 0,1-1-1 0 0,0 0 0 0 0,-1 0 1 0 0,1 1-1 0 0,-1-1 0 0 0,1 0 0 0 0,0 0 1 0 0,-1 1-1 0 0,1-1 0 0 0,0 1 1 0 0,-1-1-1 0 0,1 0 0 0 0,0 1 0 0 0,-1-1 1 0 0,1 0-1 0 0,0 1 0 0 0,0-1 0 0 0,0 1 1 0 0,-1-1-1 0 0,1 1 0 0 0,0 0 1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4:15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1 111 14027 0 0,'3'2'6788'0'0,"4"-1"-3530"0"0,22-5-2515 0 0,-25 3 81 0 0,49-8 467 0 0,-34 5-1107 0 0,-1 0-1 0 0,1 1 1 0 0,0 2 0 0 0,31 0 0 0 0,-50 1-182 0 0,0 0 0 0 0,0 0 1 0 0,1 0-1 0 0,-1 0 0 0 0,0 0 0 0 0,0 0 1 0 0,0 0-1 0 0,1 0 0 0 0,-1 0 0 0 0,0 0 1 0 0,0 0-1 0 0,0 0 0 0 0,0 0 0 0 0,1 0 1 0 0,-1 1-1 0 0,0-1 0 0 0,0 0 0 0 0,0 0 1 0 0,0 0-1 0 0,1 0 0 0 0,-1 0 0 0 0,0 0 1 0 0,0 1-1 0 0,0-1 0 0 0,0 0 0 0 0,0 0 1 0 0,0 0-1 0 0,0 0 0 0 0,0 1 0 0 0,1-1 1 0 0,-1 0-1 0 0,0 0 0 0 0,0 0 0 0 0,0 1 0 0 0,0-1 1 0 0,0 0-1 0 0,0 0 0 0 0,0 0 0 0 0,0 1 1 0 0,0-1-1 0 0,0 0 0 0 0,0 0 0 0 0,0 1 1 0 0,-7 11 54 0 0,-17 16-19 0 0,17-21-33 0 0,-3 6 1 0 0,0 0 1 0 0,1 1-1 0 0,0 0 0 0 0,1 0 1 0 0,-7 21-1 0 0,13-31-5 0 0,0 1-1 0 0,0-1 0 0 0,1 1 0 0 0,-1-1 1 0 0,1 1-1 0 0,1 0 0 0 0,-1-1 1 0 0,0 1-1 0 0,1 0 0 0 0,0 0 0 0 0,0-1 1 0 0,1 1-1 0 0,-1 0 0 0 0,1 0 1 0 0,0-1-1 0 0,0 1 0 0 0,1 0 1 0 0,-1-1-1 0 0,1 1 0 0 0,0-1 0 0 0,0 0 1 0 0,5 7-1 0 0,-6-9 8 0 0,1-1 0 0 0,-1 0-1 0 0,0 0 1 0 0,1 1 0 0 0,-1-1 0 0 0,0 0-1 0 0,1 0 1 0 0,0 0 0 0 0,-1 0 0 0 0,1-1-1 0 0,-1 1 1 0 0,1 0 0 0 0,0-1 0 0 0,0 1-1 0 0,-1-1 1 0 0,1 0 0 0 0,0 1 0 0 0,0-1-1 0 0,0 0 1 0 0,-1 0 0 0 0,3 0 0 0 0,0-1 20 0 0,0 0 1 0 0,-1 0 0 0 0,1 0 0 0 0,0 0 0 0 0,-1 0-1 0 0,1-1 1 0 0,-1 0 0 0 0,0 1 0 0 0,6-5 0 0 0,-3 1 9 0 0,0 1 1 0 0,0-1 0 0 0,-1-1 0 0 0,0 1 0 0 0,0 0-1 0 0,0-1 1 0 0,-1 0 0 0 0,0 0 0 0 0,0-1 0 0 0,3-7 0 0 0,-5 9-52 0 0,-1 0 0 0 0,0 0 1 0 0,0 0-1 0 0,0 0 1 0 0,-1 0-1 0 0,0-9 1 0 0,-5-30-6500 0 0,3 35 3967 0 0,1-1-1 0 0,0 0 0 0 0,1 1 1 0 0,0-16-1 0 0,1 21 1957 0 0,-1 0 0 0 0,1-1 1 0 0,1 1-1 0 0,-1 0 0 0 0,0 0 0 0 0,1 0 0 0 0,0 0 1 0 0,3-5-1 0 0,1-1 647 0 0,29-42 2187 0 0,-7 26 5811 0 0,-28 25-7824 0 0,1 1 0 0 0,-1 0-1 0 0,1-1 1 0 0,-1 1 0 0 0,1 0-1 0 0,0-1 1 0 0,-1 1 0 0 0,1 0-1 0 0,-1 0 1 0 0,1 0-1 0 0,0 0 1 0 0,-1-1 0 0 0,1 1-1 0 0,-1 0 1 0 0,1 0 0 0 0,0 0-1 0 0,-1 0 1 0 0,1 0 0 0 0,-1 0-1 0 0,1 1 1 0 0,0-1-1 0 0,-1 0 1 0 0,1 0 0 0 0,-1 0-1 0 0,1 0 1 0 0,0 1 0 0 0,-1-1-1 0 0,1 0 1 0 0,-1 1 0 0 0,1-1-1 0 0,0 1 1 0 0,0 1 38 0 0,1-1 1 0 0,-1 1-1 0 0,0 0 1 0 0,0-1-1 0 0,-1 1 1 0 0,1 0-1 0 0,0 0 1 0 0,0 0-1 0 0,-1-1 0 0 0,1 4 1 0 0,3 44 1163 0 0,-5-30-1374 0 0,0-9-7 0 0,0 0 1 0 0,1 1 0 0 0,0-1 0 0 0,1 1 0 0 0,4 18-1 0 0,-5-26-46 0 0,2 0 0 0 0,-1 0 0 0 0,0-1 0 0 0,0 1-1 0 0,1 0 1 0 0,-1-1 0 0 0,1 1 0 0 0,0-1 0 0 0,0 0 0 0 0,0 1-1 0 0,0-1 1 0 0,0 0 0 0 0,1 0 0 0 0,-1-1 0 0 0,0 1 0 0 0,1 0-1 0 0,0-1 1 0 0,-1 1 0 0 0,1-1 0 0 0,0 0 0 0 0,0 0 0 0 0,-1 0-1 0 0,1 0 1 0 0,0 0 0 0 0,4 0 0 0 0,6 0-478 0 0,1 0 1 0 0,-1 0-1 0 0,23-3 0 0 0,1 1-751 0 0,-65 2-19918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4:15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7170 0 0,'-36'32'10313'0'0,"31"-27"-9155"0"0,1 0 1 0 0,1 0-1 0 0,-1 0 1 0 0,1 0-1 0 0,-4 9 1 0 0,5-11-977 0 0,1 0 0 0 0,0 1 0 0 0,0-1 0 0 0,0 1-1 0 0,1-1 1 0 0,-1 1 0 0 0,1-1 0 0 0,0 1 0 0 0,0 0 0 0 0,0-1 0 0 0,0 1 0 0 0,0-1 0 0 0,1 1 0 0 0,0 0 0 0 0,0-1 0 0 0,0 1 0 0 0,0-1 0 0 0,0 0 0 0 0,1 1 0 0 0,-1-1-1 0 0,1 0 1 0 0,0 0 0 0 0,0 0 0 0 0,3 3 0 0 0,-2-1-194 0 0,1-1 0 0 0,-1 0 1 0 0,1 0-1 0 0,-1-1 0 0 0,1 1 0 0 0,1-1 0 0 0,-1 0 0 0 0,0 0 1 0 0,1 0-1 0 0,-1-1 0 0 0,1 1 0 0 0,0-1 0 0 0,0 0 0 0 0,0-1 0 0 0,0 1 1 0 0,9 1-1 0 0,-7-3-450 0 0,1 0 0 0 0,-1 0 1 0 0,0-1-1 0 0,1 0 0 0 0,-1 0 1 0 0,0 0-1 0 0,0-1 1 0 0,0 0-1 0 0,0-1 0 0 0,0 0 1 0 0,10-5-1 0 0,-11 5-698 0 0,-1 0 0 0 0,1-1 1 0 0,-1 1-1 0 0,1-1 0 0 0,-1 0 0 0 0,0-1 0 0 0,-1 1 1 0 0,1-1-1 0 0,-1 0 0 0 0,0 0 0 0 0,5-8 0 0 0,8-11-5170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4:16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0 7650 0 0,'-9'2'17760'0'0,"3"13"-13924"0"0,0 12-5782 0 0,5-20 3491 0 0,-1 11-1428 0 0,1-1-1 0 0,0 1 1 0 0,2-1 0 0 0,0 1-1 0 0,0-1 1 0 0,6 19 0 0 0,-5-24-113 0 0,1-1-1 0 0,1 0 1 0 0,-1 0 0 0 0,2 0-1 0 0,0-1 1 0 0,0 0 0 0 0,1 0-1 0 0,0 0 1 0 0,1 0 0 0 0,9 10-1 0 0,-14-18-9 0 0,0 1-1 0 0,0-1 1 0 0,0 0-1 0 0,0 0 1 0 0,0 0-1 0 0,0-1 0 0 0,1 1 1 0 0,-1 0-1 0 0,0-1 1 0 0,1 0-1 0 0,0 1 1 0 0,-1-1-1 0 0,1 0 1 0 0,0-1-1 0 0,0 1 1 0 0,-1 0-1 0 0,1-1 0 0 0,0 1 1 0 0,0-1-1 0 0,0 0 1 0 0,0 0-1 0 0,0 0 1 0 0,-1 0-1 0 0,1-1 1 0 0,0 1-1 0 0,0-1 0 0 0,0 0 1 0 0,-1 1-1 0 0,1-1 1 0 0,0-1-1 0 0,3-1 1 0 0,-2 0-90 0 0,0 1 1 0 0,-1-1 0 0 0,0 0-1 0 0,0-1 1 0 0,0 1 0 0 0,0 0-1 0 0,0-1 1 0 0,-1 0 0 0 0,1 0-1 0 0,-1 0 1 0 0,0 0 0 0 0,0 0-1 0 0,-1 0 1 0 0,1 0 0 0 0,-1 0-1 0 0,0-1 1 0 0,0 1 0 0 0,0-1-1 0 0,0-6 1 0 0,-2 5-43 0 0,1-1 1 0 0,-1 1-1 0 0,0 0 1 0 0,-1 0-1 0 0,1 0 0 0 0,-1 0 1 0 0,0 0-1 0 0,-1 0 1 0 0,1 0-1 0 0,-1 1 0 0 0,0-1 1 0 0,-1 1-1 0 0,1 0 1 0 0,-1 0-1 0 0,0 0 1 0 0,-5-4-1 0 0,1 1 114 0 0,1 1 0 0 0,-1 0-1 0 0,0 1 1 0 0,-1-1 0 0 0,0 2 0 0 0,0-1 0 0 0,0 1 0 0 0,-19-7-1 0 0,27 11 78 0 0,-1 1-1 0 0,0-1 0 0 0,0 0 0 0 0,0 1 0 0 0,0 0 1 0 0,0-1-1 0 0,0 1 0 0 0,0 0 0 0 0,0 0 1 0 0,0 0-1 0 0,0 0 0 0 0,0 1 0 0 0,0-1 0 0 0,0 0 1 0 0,0 1-1 0 0,0-1 0 0 0,-3 2 0 0 0,4-1 4 0 0,-1 0 0 0 0,1 0-1 0 0,0 0 1 0 0,0 0-1 0 0,0 0 1 0 0,0 0 0 0 0,0 0-1 0 0,0 0 1 0 0,1 1 0 0 0,-1-1-1 0 0,0 0 1 0 0,0 1 0 0 0,1-1-1 0 0,-1 0 1 0 0,1 1-1 0 0,-1-1 1 0 0,1 1 0 0 0,-1 2-1 0 0,1-1 11 0 0,0 1-1 0 0,0-1 0 0 0,0 1 0 0 0,0 0 0 0 0,1-1 0 0 0,-1 1 1 0 0,1-1-1 0 0,0 1 0 0 0,0-1 0 0 0,0 1 0 0 0,1-1 0 0 0,-1 0 1 0 0,1 0-1 0 0,0 0 0 0 0,0 0 0 0 0,0 0 0 0 0,0 0 1 0 0,4 4-1 0 0,0-2-27 0 0,0-1 1 0 0,0-1 0 0 0,0 1-1 0 0,0-1 1 0 0,1 0-1 0 0,-1 0 1 0 0,1-1 0 0 0,0 1-1 0 0,-1-2 1 0 0,1 1-1 0 0,0-1 1 0 0,0 0 0 0 0,0 0-1 0 0,1-1 1 0 0,-1 0-1 0 0,0 0 1 0 0,10-2 0 0 0,4-1-496 0 0,0-1 0 0 0,0-1 0 0 0,0-1 0 0 0,30-12 0 0 0,-46 15-2 0 0,0 0 0 0 0,0 1 1 0 0,-1-2-1 0 0,1 1 0 0 0,-1-1 0 0 0,1 1 0 0 0,-1-1 0 0 0,0 0 1 0 0,-1-1-1 0 0,1 1 0 0 0,-1-1 0 0 0,1 1 0 0 0,-1-1 0 0 0,-1 0 1 0 0,1 0-1 0 0,-1 0 0 0 0,0-1 0 0 0,0 1 0 0 0,2-10 1 0 0,-3 10 621 0 0,0 0 0 0 0,-1 0 0 0 0,1 1 0 0 0,-1-1 1 0 0,0 0-1 0 0,0 0 0 0 0,-1 0 0 0 0,0 0 1 0 0,1 0-1 0 0,-2 0 0 0 0,1 0 0 0 0,0 0 0 0 0,-1 1 1 0 0,-3-7-1 0 0,5 11-59 0 0,0 0 0 0 0,0-1 1 0 0,0 1-1 0 0,0 0 0 0 0,0 0 0 0 0,0-1 1 0 0,-1 1-1 0 0,1 0 0 0 0,0-1 0 0 0,0 1 1 0 0,0 0-1 0 0,0 0 0 0 0,-1-1 0 0 0,1 1 1 0 0,0 0-1 0 0,0 0 0 0 0,-1 0 0 0 0,1-1 1 0 0,0 1-1 0 0,0 0 0 0 0,-1 0 0 0 0,1 0 1 0 0,0 0-1 0 0,0 0 0 0 0,-1-1 0 0 0,1 1 1 0 0,0 0-1 0 0,-1 0 0 0 0,1 0 0 0 0,0 0 0 0 0,-1 0 1 0 0,1 0-1 0 0,0 0 0 0 0,-1 0 0 0 0,1 0 1 0 0,0 0-1 0 0,0 0 0 0 0,-1 0 0 0 0,1 0 1 0 0,0 0-1 0 0,-1 1 0 0 0,1-1 0 0 0,0 0 1 0 0,-1 0-1 0 0,-9 17 2289 0 0,-2 24-814 0 0,-6 83-135 0 0,15-60-2203 0 0,9-3-4288 0 0,-42-52-13677 0 0,29-9 17646 0 0,1 1 1136 0 0,-1 0 0 0 0,0 0-1 0 0,0 1 1 0 0,1 0-1 0 0,-9 4 1 0 0,10-4 847 0 0,0 0 0 0 0,1 1 0 0 0,-1 0 0 0 0,0 0 0 0 0,1 0 1 0 0,0 1-1 0 0,-1-1 0 0 0,1 1 0 0 0,1 0 0 0 0,-1 0 0 0 0,1 1 0 0 0,-1-1 0 0 0,1 1 0 0 0,1-1 0 0 0,-1 1 0 0 0,1 0 0 0 0,-1 0 1 0 0,1 0-1 0 0,1 1 0 0 0,-1-1 0 0 0,-1 7 0 0 0,3-6-585 0 0,-1 1 0 0 0,1-1 0 0 0,0 1 0 0 0,0-1-1 0 0,1 1 1 0 0,0-1 0 0 0,2 9 0 0 0,-1-9-210 0 0,0 0-1 0 0,1-1 1 0 0,0 1 0 0 0,0-1-1 0 0,0 0 1 0 0,1 0-1 0 0,-1 0 1 0 0,1 0 0 0 0,0-1-1 0 0,1 0 1 0 0,-1 1-1 0 0,1-1 1 0 0,0-1 0 0 0,0 1-1 0 0,0-1 1 0 0,0 0-1 0 0,1 0 1 0 0,-1-1 0 0 0,1 1-1 0 0,0-1 1 0 0,-1 0 0 0 0,12 2-1 0 0,-5-2-624 0 0,-1 0 0 0 0,0 0 0 0 0,1-1-1 0 0,-1-1 1 0 0,12-1 0 0 0,-14 1-1286 0 0,0-1 1 0 0,0-1-1 0 0,0 1 0 0 0,-1-2 1 0 0,1 1-1 0 0,10-5 0 0 0,2-4-7102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4:17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365 19 6801 0 0,'0'-1'723'0'0,"0"0"0"0"0,0 0 0 0 0,0 0 0 0 0,0 0 0 0 0,0 0 0 0 0,0 0 0 0 0,0 0 0 0 0,0 0-1 0 0,-1 0 1 0 0,1 0 0 0 0,0 0 0 0 0,-1 0 0 0 0,1 0 0 0 0,0 0 0 0 0,-1 0 0 0 0,1 0 0 0 0,-2 0-1 0 0,2 1-476 0 0,0 0 0 0 0,-1 0 0 0 0,1-1 0 0 0,-1 1 0 0 0,1 0 0 0 0,0 0 0 0 0,-1 0 0 0 0,1 0 0 0 0,0 1 0 0 0,-1-1 0 0 0,1 0 0 0 0,-1 0 0 0 0,1 0 0 0 0,0 0 0 0 0,-1 0 0 0 0,1 0 0 0 0,0 1 0 0 0,-1-1 0 0 0,1 0 0 0 0,0 0 0 0 0,-1 1 0 0 0,1-1-1 0 0,0 0 1 0 0,-1 0 0 0 0,1 1 0 0 0,0-1 0 0 0,-1 1 0 0 0,-23 34 2920 0 0,18-26-3130 0 0,-43 66 560 0 0,-55 74-265 0 0,85-126-541 0 0,-1 0 1 0 0,-1-1-1 0 0,0-1 1 0 0,-26 18-1 0 0,40-34 59 0 0,4-4 75 0 0,1 1 0 0 0,-1 0 1 0 0,0 0-1 0 0,1 0 0 0 0,-1 0 0 0 0,1 0 0 0 0,-1 1 0 0 0,1-1 0 0 0,0 1 0 0 0,0-1 0 0 0,-2 5 0 0 0,7-7-19 0 0,1 1-1 0 0,-1-1 0 0 0,0 0 0 0 0,1 0 0 0 0,-1 0 0 0 0,0 0 0 0 0,7-2 0 0 0,-8 1 67 0 0,144-10-653 0 0,-47 11-4293 0 0,-97 0 4435 0 0,1 1 1 0 0,-1-1-1 0 0,0 0 0 0 0,1 0 1 0 0,-1 0-1 0 0,1 0 0 0 0,-1 0 1 0 0,1 0-1 0 0,-1-1 0 0 0,1 1 1 0 0,-1-1-1 0 0,0 0 0 0 0,1 0 0 0 0,-1 0 1 0 0,0 0-1 0 0,0 0 0 0 0,0 0 1 0 0,0-1-1 0 0,0 1 0 0 0,0-1 1 0 0,0 1-1 0 0,0-1 0 0 0,0 0 1 0 0,1-1-1 0 0,15-7-5505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4:17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20 13051 0 0,'0'-2'693'0'0,"0"1"1"0"0,-1 0 0 0 0,1-1 0 0 0,-1 1-1 0 0,1 0 1 0 0,-1 0 0 0 0,0-1-1 0 0,1 1 1 0 0,-1 0 0 0 0,0 0 0 0 0,0 0-1 0 0,0 0 1 0 0,0 0 0 0 0,-1-1-1 0 0,-7 15 4209 0 0,2 3-5409 0 0,-49 77 875 0 0,0-1-1118 0 0,56-91 733 0 0,-1 0 1 0 0,1 0 0 0 0,0 0 0 0 0,0 0 0 0 0,-1 1 0 0 0,1-1 0 0 0,0 0 0 0 0,0 0 0 0 0,0 0 0 0 0,0 0 0 0 0,0 0 0 0 0,1 0 0 0 0,-1 0-1 0 0,0 0 1 0 0,0 1 0 0 0,1-1 0 0 0,-1 0 0 0 0,0 0 0 0 0,1 0 0 0 0,-1 0 0 0 0,1 0 0 0 0,0 0 0 0 0,-1-1 0 0 0,1 1 0 0 0,0 0 0 0 0,-1 0-1 0 0,1 0 1 0 0,0-1 0 0 0,0 1 0 0 0,0 0 0 0 0,0-1 0 0 0,0 1 0 0 0,0 0 0 0 0,0-1 0 0 0,0 1 0 0 0,0-1 0 0 0,0 0 0 0 0,0 1 0 0 0,0-1 0 0 0,1 0-1 0 0,9 4 0 0 0,0 0 0 0 0,1-1 0 0 0,11 1-1 0 0,-12-2-18 0 0,62 9 50 0 0,7 2-3254 0 0,-70-8 241 0 0,-10-5 2744 0 0,0 0 1 0 0,0 1-1 0 0,1-1 1 0 0,-1 0 0 0 0,0 1-1 0 0,0-1 1 0 0,0 1-1 0 0,0-1 1 0 0,0 0 0 0 0,0 1-1 0 0,0-1 1 0 0,0 1-1 0 0,0-1 1 0 0,0 0-1 0 0,0 1 1 0 0,0-1 0 0 0,0 1-1 0 0,-1-1 1 0 0,1 0-1 0 0,0 1 1 0 0,0-1 0 0 0,0 1-1 0 0,0-1 1 0 0,-1 0-1 0 0,1 1 1 0 0,0-1-1 0 0,0 0 1 0 0,-1 0 0 0 0,1 1-255 0 0,-1-1 254 0 0,1 1 1 0 0,0-1 0 0 0,-1 0-1 0 0,0 0 1 0 0,-9 10-6785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4:17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12475 0 0,'0'1'514'0'0,"0"0"0"0"0,-1 0 1 0 0,1 0-1 0 0,0 0 1 0 0,0 1-1 0 0,0-1 0 0 0,0 0 1 0 0,0 0-1 0 0,1 0 0 0 0,-1 0 1 0 0,0 0-1 0 0,1 1 1 0 0,-1-1-1 0 0,0 0 0 0 0,1 0 1 0 0,-1 0-1 0 0,1 0 1 0 0,0 0-1 0 0,-1 0 0 0 0,2 1 1 0 0,-1-1-202 0 0,1 0 1 0 0,-1 1 0 0 0,1-2 0 0 0,-1 1 0 0 0,1 0-1 0 0,0 0 1 0 0,-1 0 0 0 0,1-1 0 0 0,0 1 0 0 0,-1-1-1 0 0,1 1 1 0 0,2-1 0 0 0,6 1-231 0 0,0 0 0 0 0,0-1 1 0 0,1-1-1 0 0,9-1 0 0 0,-8 0 746 0 0,195-7 163 0 0,-134 7-2899 0 0,0-1-3693 0 0,-72 3 4863 0 0,1 0 0 0 0,-1 0 0 0 0,1-1 0 0 0,-1 1 0 0 0,1 0 0 0 0,-1 0-1 0 0,0-1 1 0 0,1 1 0 0 0,-1-1 0 0 0,0 0 0 0 0,1 1 0 0 0,1-2 0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4:18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10042 0 0,'1'8'17353'0'0,"17"-8"-16505"0"0,0 5-701 0 0,1 2 0 0 0,-1 0 0 0 0,0 1-1 0 0,-1 0 1 0 0,0 2 0 0 0,0 0 0 0 0,18 15-1 0 0,-14-10-110 0 0,-12-10-42 0 0,-1 1-1 0 0,0 0 1 0 0,0 0 0 0 0,-1 1 0 0 0,0 0-1 0 0,0 0 1 0 0,6 9 0 0 0,-11-13-84 0 0,0 0 0 0 0,0 1 0 0 0,-1-1 0 0 0,1 1 0 0 0,-1-1 0 0 0,0 1 0 0 0,0 0-1 0 0,0-1 1 0 0,0 1 0 0 0,-1 0 0 0 0,1 0 0 0 0,-1 0 0 0 0,0-1 0 0 0,0 1 0 0 0,-1 0 0 0 0,1 0 0 0 0,-1 0 0 0 0,0-1 0 0 0,0 1 0 0 0,0 0 0 0 0,-2 4 0 0 0,-1 1-1050 0 0,0 1 1 0 0,-1-1-1 0 0,0 0 1 0 0,-7 10-1 0 0,9-15 21 0 0,0-1 0 0 0,0 1 0 0 0,-1-1-1 0 0,1 1 1 0 0,-1-1 0 0 0,1 0 0 0 0,-1-1 0 0 0,0 1-1 0 0,0 0 1 0 0,0-1 0 0 0,-6 2 0 0 0,-9 1-4406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49:54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11915 0 0,'-2'5'13380'0'0,"3"19"-8734"0"0,6 47-6829 0 0,-3-37 3311 0 0,7 107-1088 0 0,28 198-2422 0 0,-38-334 1794 0 0,7 24-1202 0 0,-8-28 1314 0 0,0-1 0 0 0,1 1 0 0 0,-1 0 0 0 0,1 0 0 0 0,-1-1 0 0 0,0 1 0 0 0,1 0 0 0 0,-1-1 0 0 0,1 1 1 0 0,-1-1-1 0 0,1 1 0 0 0,0-1 0 0 0,-1 1 0 0 0,1-1 0 0 0,0 1 0 0 0,-1-1 0 0 0,1 1 0 0 0,1-1 0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4:18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6321 0 0,'2'-1'1152'0'0,"0"1"-1"0"0,0 0 0 0 0,0 0 0 0 0,0-1 0 0 0,0 1 1 0 0,0 0-1 0 0,1 1 0 0 0,-1-1 0 0 0,0 0 0 0 0,3 1 1 0 0,25 11 4115 0 0,-24-9-4857 0 0,-1 0 0 0 0,1 0 0 0 0,0 1 0 0 0,-1 0 0 0 0,0 0 0 0 0,9 10 0 0 0,-12-11-363 0 0,1 0 0 0 0,-1 0 0 0 0,1 1 1 0 0,-1-1-1 0 0,0 1 0 0 0,-1-1 0 0 0,1 1 0 0 0,0 0 1 0 0,-1 0-1 0 0,0 0 0 0 0,0 0 0 0 0,0 0 0 0 0,-1 0 0 0 0,1 0 1 0 0,-1 0-1 0 0,0 0 0 0 0,0 0 0 0 0,-1 0 0 0 0,1 0 1 0 0,-1 0-1 0 0,0 0 0 0 0,0 0 0 0 0,-1 4 0 0 0,-4 4-182 0 0,0 0-1 0 0,-1-1 0 0 0,0 0 0 0 0,-1 0 1 0 0,-15 16-1 0 0,-4 6-681 0 0,27-32 814 0 0,-1 0 1 0 0,0-1-1 0 0,0 1 0 0 0,1 0 1 0 0,-1 0-1 0 0,0 0 0 0 0,1 0 1 0 0,-1 0-1 0 0,1 0 0 0 0,0 0 1 0 0,-1 0-1 0 0,1 0 0 0 0,0 0 0 0 0,-1 0 1 0 0,1 0-1 0 0,0 0 0 0 0,0 0 1 0 0,0 0-1 0 0,0 0 0 0 0,0 0 1 0 0,0 0-1 0 0,0 0 0 0 0,0 0 1 0 0,0 0-1 0 0,1 0 0 0 0,-1 0 1 0 0,0 0-1 0 0,1 0 0 0 0,-1 0 1 0 0,1 0-1 0 0,-1 0 0 0 0,1 0 0 0 0,-1 0 1 0 0,1 0-1 0 0,0 0 0 0 0,-1-1 1 0 0,1 1-1 0 0,0 0 0 0 0,0 0 1 0 0,0-1-1 0 0,-1 1 0 0 0,1 0 1 0 0,0-1-1 0 0,0 1 0 0 0,0-1 1 0 0,0 0-1 0 0,0 1 0 0 0,0-1 1 0 0,0 0-1 0 0,0 1 0 0 0,2-1 0 0 0,9 3 154 0 0,-1 0-1 0 0,1-1 0 0 0,22 1 0 0 0,-23-2-171 0 0,174 11 58 0 0,-106-14-3040 0 0,-59-1-988 0 0,-6-2-2879 0 0,0-1-1685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4:19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25 11186 0 0,'-19'-1'9136'0'0,"-1"7"-4152"0"0,19-5-4898 0 0,0-1 0 0 0,0 1-1 0 0,0-1 1 0 0,0 1 0 0 0,0-1 0 0 0,1 1 0 0 0,-1-1-1 0 0,0 1 1 0 0,0 0 0 0 0,1 0 0 0 0,-1-1-1 0 0,0 1 1 0 0,1 0 0 0 0,-1 0 0 0 0,1 0 0 0 0,-1-1-1 0 0,1 1 1 0 0,-1 0 0 0 0,1 0 0 0 0,0 0-1 0 0,-1 0 1 0 0,1 0 0 0 0,0 0 0 0 0,0 0 0 0 0,0 0-1 0 0,0 0 1 0 0,0 0 0 0 0,0 0 0 0 0,0 0-1 0 0,0 0 1 0 0,0 0 0 0 0,0 0 0 0 0,0 0 0 0 0,1 0-1 0 0,-1 0 1 0 0,0 0 0 0 0,1 0 0 0 0,0 1-1 0 0,0-1-54 0 0,0 1-1 0 0,1-1 0 0 0,-1 0 0 0 0,1 1 0 0 0,0-1 0 0 0,-1 0 0 0 0,1 0 1 0 0,0 0-1 0 0,0 0 0 0 0,-1 0 0 0 0,1-1 0 0 0,0 1 0 0 0,0-1 0 0 0,0 1 1 0 0,0-1-1 0 0,0 1 0 0 0,4-1 0 0 0,37 1 84 0 0,-39-1-92 0 0,5 0-23 0 0,1 0 1 0 0,0-1-1 0 0,-1 0 0 0 0,1-1 0 0 0,-1 0 0 0 0,1 0 1 0 0,-1-1-1 0 0,0 0 0 0 0,0 0 0 0 0,0-1 0 0 0,0-1 0 0 0,12-8 1 0 0,-20 13-16 0 0,-1-1 0 0 0,1 1 1 0 0,-1 0-1 0 0,1-1 0 0 0,-1 1 1 0 0,1-1-1 0 0,-1 0 0 0 0,1 1 1 0 0,-1-1-1 0 0,0 1 0 0 0,1-1 1 0 0,-1 0-1 0 0,0 1 1 0 0,1-1-1 0 0,-1 0 0 0 0,0 1 1 0 0,0-1-1 0 0,0 0 0 0 0,0 1 1 0 0,1-1-1 0 0,-1 0 0 0 0,0 1 1 0 0,0-1-1 0 0,0 0 0 0 0,-1 0 1 0 0,1 1-1 0 0,0-1 1 0 0,0 0-1 0 0,0 1 0 0 0,0-1 1 0 0,-1 0-1 0 0,1 1 0 0 0,0-1 1 0 0,-1 0-1 0 0,1 1 0 0 0,0-1 1 0 0,-1 1-1 0 0,1-1 0 0 0,-1 0 1 0 0,1 1-1 0 0,-1-1 0 0 0,1 1 1 0 0,-1 0-1 0 0,1-1 1 0 0,-1 1-1 0 0,0-1 0 0 0,1 1 1 0 0,-1 0-1 0 0,1-1 0 0 0,-1 1 1 0 0,0 0-1 0 0,1 0 0 0 0,-1 0 1 0 0,-1-1-1 0 0,-2-1 4 0 0,-1 0-1 0 0,0 1 0 0 0,0-1 1 0 0,0 1-1 0 0,0 0 1 0 0,-7-1-1 0 0,4 2 35 0 0,0 0 1 0 0,0 1-1 0 0,0-1 0 0 0,0 1 0 0 0,0 1 0 0 0,0 0 0 0 0,0 0 0 0 0,1 1 0 0 0,-1-1 0 0 0,1 2 0 0 0,-1-1 0 0 0,1 1 1 0 0,0 0-1 0 0,0 1 0 0 0,1-1 0 0 0,-1 1 0 0 0,1 1 0 0 0,0-1 0 0 0,1 1 0 0 0,-1 0 0 0 0,-7 12 0 0 0,6-8-11 0 0,2 0 0 0 0,-1 0 0 0 0,1 1 0 0 0,1 0 0 0 0,0-1 0 0 0,1 2 0 0 0,0-1 0 0 0,0 0 0 0 0,1 0 0 0 0,1 1 0 0 0,0-1 0 0 0,0 1 0 0 0,1 0 0 0 0,3 19 0 0 0,0-14-44 0 0,0 1 0 0 0,1-1-1 0 0,1 0 1 0 0,1 0 0 0 0,0-1-1 0 0,1 0 1 0 0,1 0 0 0 0,17 26-1 0 0,-21-36-148 0 0,0-1 0 0 0,0 0 0 0 0,1 0 0 0 0,0-1 0 0 0,0 1 0 0 0,0-1 0 0 0,0 0 0 0 0,1 0 0 0 0,-1-1 0 0 0,1 0 0 0 0,8 4 0 0 0,-8-5-205 0 0,-1-1 0 0 0,1 0-1 0 0,-1 0 1 0 0,1 0 0 0 0,-1-1-1 0 0,1 1 1 0 0,-1-1 0 0 0,1-1 0 0 0,0 1-1 0 0,-1-1 1 0 0,1 0 0 0 0,-1 0 0 0 0,1 0-1 0 0,-1-1 1 0 0,7-3 0 0 0,-3 1-891 0 0,1-1 1 0 0,-1 0-1 0 0,-1-1 1 0 0,1 0-1 0 0,-1 0 1 0 0,0-1-1 0 0,0 0 1 0 0,-1 0-1 0 0,0-1 1 0 0,12-16-1 0 0,1-7-2939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4:19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0 5265 0 0,'-2'3'11798'0'0,"-2"11"-5456"0"0,-5 17-3689 0 0,-12 47-2499 0 0,17-58-160 0 0,-2 9-442 0 0,-2 1 0 0 0,-19 49-1 0 0,27-79 347 0 0,0 1-1 0 0,-1 0 0 0 0,1-1 0 0 0,0 1 1 0 0,0-1-1 0 0,-1 1 0 0 0,1 0 0 0 0,0-1 0 0 0,0 1 1 0 0,0 0-1 0 0,0-1 0 0 0,0 1 0 0 0,0 0 1 0 0,0-1-1 0 0,0 1 0 0 0,0 0 0 0 0,0-1 1 0 0,0 1-1 0 0,0 0 0 0 0,0-1 0 0 0,1 1 1 0 0,-1 0-1 0 0,0-1 0 0 0,0 1 0 0 0,1-1 1 0 0,-1 1-1 0 0,1-1 0 0 0,-1 1 0 0 0,0 0 1 0 0,1-1-1 0 0,-1 1 0 0 0,2 0 0 0 0,-1 0-74 0 0,1 0 1 0 0,0 0-1 0 0,0-1 0 0 0,0 1 0 0 0,0 0 1 0 0,1-1-1 0 0,-1 0 0 0 0,0 1 0 0 0,0-1 1 0 0,3 0-1 0 0,53-6-1139 0 0,-58 6 1307 0 0,62-16-858 0 0,-24 5-1307 0 0,1 3-4219 0 0,-20 8 1139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4:19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0 16363 0 0,'1'26'8935'0'0,"-8"0"-5090"0"0,-18 26-3837 0 0,7-18 609 0 0,11-18-657 0 0,-6 15-530 0 0,-1-1 0 0 0,-2 0-1 0 0,-23 33 1 0 0,58-72-3733 0 0,17 4 3325 0 0,35 0 1131 0 0,-20 11 46 0 0,16 0-1210 0 0,-63-6 127 0 0,0-1-1 0 0,0 1 1 0 0,0-1-1 0 0,1 1 1 0 0,-1-1-1 0 0,0-1 1 0 0,5-1-1 0 0,1-4-3733 0 0,2-4-1730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4:20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7882 0 0,'2'2'1541'0'0,"0"0"0"0"0,0 1 0 0 0,0-1 1 0 0,-1 1-1 0 0,1-1 0 0 0,-1 1 0 0 0,0 0 0 0 0,3 5 1 0 0,1 28 3347 0 0,-5-17-5189 0 0,-5 37-1 0 0,2-35 1551 0 0,-3 34-871 0 0,1-26-606 0 0,2 0 0 0 0,1 0 0 0 0,1 0 0 0 0,5 42 0 0 0,4-44-2133 0 0,0-15-1723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4:20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73 9618 0 0,'-5'1'984'0'0,"1"-1"0"0"0,0 0 0 0 0,-1 1 1 0 0,1 0-1 0 0,0 0 0 0 0,0 0 0 0 0,0 1 0 0 0,0 0 0 0 0,0-1 0 0 0,0 1 1 0 0,0 0-1 0 0,-6 5 0 0 0,4-2-421 0 0,1-1 0 0 0,0 1-1 0 0,0 1 1 0 0,0-1 0 0 0,1 1 0 0 0,-1-1 0 0 0,-4 10 0 0 0,5-7-493 0 0,0 0 0 0 0,0 0 0 0 0,1 0 0 0 0,0 0 0 0 0,0 0 0 0 0,1 1 0 0 0,1-1 0 0 0,-1 1 0 0 0,1 0 0 0 0,0-1 0 0 0,1 1 0 0 0,0 0 0 0 0,2 10 0 0 0,-2-14-65 0 0,1-1 0 0 0,0 0 0 0 0,1 0-1 0 0,-1 0 1 0 0,1 0 0 0 0,0 0-1 0 0,0 0 1 0 0,0 0 0 0 0,0 0 0 0 0,0-1-1 0 0,1 1 1 0 0,0-1 0 0 0,0 0 0 0 0,0 1-1 0 0,0-2 1 0 0,0 1 0 0 0,1 0 0 0 0,-1 0-1 0 0,1-1 1 0 0,0 0 0 0 0,0 0 0 0 0,-1 0-1 0 0,1 0 1 0 0,1-1 0 0 0,-1 1-1 0 0,0-1 1 0 0,0 0 0 0 0,0 0 0 0 0,1-1-1 0 0,-1 1 1 0 0,0-1 0 0 0,1 0 0 0 0,-1 0-1 0 0,7-2 1 0 0,-4 2 6 0 0,0-1 1 0 0,0-1-1 0 0,0 1 1 0 0,0-1-1 0 0,-1-1 0 0 0,1 1 1 0 0,-1-1-1 0 0,1 0 0 0 0,-1 0 1 0 0,0-1-1 0 0,0 0 0 0 0,0 0 1 0 0,-1 0-1 0 0,0-1 0 0 0,1 0 1 0 0,-2 0-1 0 0,1 0 0 0 0,0-1 1 0 0,-1 1-1 0 0,6-13 0 0 0,-7 12-14 0 0,0 0 0 0 0,-1 0 0 0 0,-1 0-1 0 0,1 0 1 0 0,-1 0 0 0 0,0-1 0 0 0,0 1-1 0 0,0 0 1 0 0,-1-1 0 0 0,0 1 0 0 0,-1-1 0 0 0,1 1-1 0 0,-1 0 1 0 0,0-1 0 0 0,-1 1 0 0 0,0 0-1 0 0,0 0 1 0 0,0 0 0 0 0,-5-10 0 0 0,0 5-199 0 0,0 0 0 0 0,-1 1 0 0 0,0-1 0 0 0,0 1-1 0 0,-1 1 1 0 0,0 0 0 0 0,-1 0 0 0 0,-17-12 0 0 0,16 13-658 0 0,79-20-21120 0 0,-61 28 22717 0 0,0-1 1 0 0,0 2-1 0 0,0-1 1 0 0,0 1-1 0 0,0 0 1 0 0,0 0-1 0 0,12 4 1 0 0,-14-3-60 0 0,-1 0-1 0 0,0 0 1 0 0,1 0-1 0 0,-1 1 1 0 0,0-1 0 0 0,-1 1-1 0 0,1 0 1 0 0,0 0-1 0 0,-1 0 1 0 0,0 1 0 0 0,1-1-1 0 0,-1 1 1 0 0,-1 0 0 0 0,1 0-1 0 0,-1 0 1 0 0,1 0-1 0 0,-1 0 1 0 0,0 0 0 0 0,0 1-1 0 0,-1-1 1 0 0,0 1 0 0 0,1-1-1 0 0,-1 6 1 0 0,1 7-49 0 0,0-1-1 0 0,-2 1 1 0 0,0 0 0 0 0,-3 24 0 0 0,1-24-592 0 0,1 1 0 0 0,0-1 0 0 0,2 0 0 0 0,2 18 0 0 0,-3-32-27 0 0,1 0 0 0 0,0 0 0 0 0,-1-1 1 0 0,1 1-1 0 0,0 0 0 0 0,1-1 0 0 0,-1 1 1 0 0,0-1-1 0 0,1 1 0 0 0,-1-1 0 0 0,1 0 1 0 0,0 0-1 0 0,0 0 0 0 0,0 0 0 0 0,0 0 1 0 0,0 0-1 0 0,0 0 0 0 0,1-1 0 0 0,-1 1 1 0 0,0-1-1 0 0,1 1 0 0 0,0-1 0 0 0,-1 0 1 0 0,1 0-1 0 0,-1 0 0 0 0,1 0 1 0 0,0-1-1 0 0,0 1 0 0 0,0-1 0 0 0,-1 0 1 0 0,1 0-1 0 0,4 0 0 0 0,8 0-895 0 0,0-1 0 0 0,0-1 0 0 0,1 0 0 0 0,22-7 0 0 0,-34 8 253 0 0,-33 6-20068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4:20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 10202 0 0,'-25'44'10803'0'0,"21"-36"-9562"0"0,1 1 1 0 0,0-1 0 0 0,-4 17-1 0 0,6-22-1178 0 0,0 0-1 0 0,1 0 0 0 0,-1 0 1 0 0,1 0-1 0 0,0 0 1 0 0,0 0-1 0 0,0 0 0 0 0,0 0 1 0 0,0 0-1 0 0,1 0 0 0 0,0 0 1 0 0,-1 0-1 0 0,1 0 1 0 0,0 0-1 0 0,0-1 0 0 0,0 1 1 0 0,1 0-1 0 0,-1-1 0 0 0,1 1 1 0 0,0 0-1 0 0,-1-1 1 0 0,1 0-1 0 0,0 1 0 0 0,0-1 1 0 0,1 0-1 0 0,-1 0 0 0 0,0 0 1 0 0,1-1-1 0 0,-1 1 1 0 0,1 0-1 0 0,3 1 0 0 0,2 0-280 0 0,0 0-1 0 0,1 0 0 0 0,-1 0 0 0 0,1-1 0 0 0,-1-1 1 0 0,1 1-1 0 0,0-1 0 0 0,0-1 0 0 0,-1 0 1 0 0,1 0-1 0 0,0 0 0 0 0,0-1 0 0 0,-1-1 0 0 0,13-3 1 0 0,23-13-4951 0 0,-38 14 3396 0 0,1-1-1 0 0,-1 1 1 0 0,0-1 0 0 0,7-7-1 0 0,7-10-5323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4:21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1 18028 0 0,'-12'28'5031'0'0,"-22"37"0"0"0,-52 65-5042 0 0,42-65-561 0 0,64-71 294 0 0,0 1 0 0 0,1 1 0 0 0,0 1-1 0 0,29-1 1 0 0,1 6 358 0 0,-33-1-1091 0 0,0 0 1 0 0,0-2-1 0 0,21-2 1 0 0,-34 2 225 0 0,-1 0 1 0 0,1 0 0 0 0,-1 0-1 0 0,1-1 1 0 0,-1 1 0 0 0,1-1 0 0 0,-1 0-1 0 0,0-1 1 0 0,0 1 0 0 0,0-1-1 0 0,0 1 1 0 0,-1-1 0 0 0,1 0-1 0 0,-1-1 1 0 0,1 1 0 0 0,4-8 0 0 0,-5 8 450 0 0,21-38-977 0 0,-17 18 4157 0 0,-7 22-2383 0 0,0 0 0 0 0,0 0 0 0 0,0-1 1 0 0,0 1-1 0 0,0 0 0 0 0,0 0 0 0 0,0 0 0 0 0,-1 0 0 0 0,1 0 0 0 0,0 0 0 0 0,-1 0 0 0 0,1 0 0 0 0,-1 0 1 0 0,1 0-1 0 0,-2-2 0 0 0,2 3-236 0 0,0-1 1 0 0,-1 1 0 0 0,1 0 0 0 0,-1 0 0 0 0,1-1-1 0 0,0 1 1 0 0,-1 0 0 0 0,1 0 0 0 0,-1-1-1 0 0,1 1 1 0 0,0 0 0 0 0,-1 0 0 0 0,1 0-1 0 0,-1 0 1 0 0,1-1 0 0 0,-1 1 0 0 0,1 0 0 0 0,-1 0-1 0 0,1 0 1 0 0,-1 0 0 0 0,1 0 0 0 0,-1 0-1 0 0,1 0 1 0 0,-1 1 0 0 0,0-1 0 0 0,-14 8 2173 0 0,-15 17-2060 0 0,24-19 94 0 0,-8 5-310 0 0,-20 20-52 0 0,32-29-77 0 0,0 0 0 0 0,0 1-1 0 0,0-1 1 0 0,1 0 0 0 0,-1 1 0 0 0,1-1 0 0 0,-1 1 0 0 0,1-1 0 0 0,0 1-1 0 0,0 0 1 0 0,0 0 0 0 0,-1 2 0 0 0,3-3 7 0 0,-1-1 0 0 0,0 1 0 0 0,1-1 1 0 0,-1 0-1 0 0,0 1 0 0 0,1-1 0 0 0,0 0 0 0 0,-1 0 0 0 0,1 1 0 0 0,0-1 1 0 0,0 0-1 0 0,0 0 0 0 0,-1 0 0 0 0,1 0 0 0 0,0 0 0 0 0,0 0 0 0 0,1 0 0 0 0,-1 0 1 0 0,0 0-1 0 0,0 0 0 0 0,0-1 0 0 0,1 1 0 0 0,-1-1 0 0 0,0 1 0 0 0,0-1 1 0 0,4 2-1 0 0,36 9 43 0 0,-23-9-139 0 0,-1-1-1 0 0,1 0 1 0 0,-1-1 0 0 0,33-4 0 0 0,-1-8-5383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4:21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14435 0 0,'69'5'7113'0'0,"-1"-3"-3490"0"0,-29-3-3545 0 0,0-1 0 0 0,-1-1 0 0 0,51-12 0 0 0,-77 10-3323 0 0,-42 3-14431 0 0,2 25 17000 0 0,22-15 2012 0 0,0-1 0 0 0,0 1 1 0 0,1 0-1 0 0,-5 10 1 0 0,3-1 1873 0 0,0 0-1 0 0,1 0 1 0 0,-6 23-1 0 0,-10 64 52 0 0,29-118-3376 0 0,0 0 1 0 0,1 0-1 0 0,1 1 0 0 0,0 0 1 0 0,1 0-1 0 0,0 1 0 0 0,17-15 1 0 0,-12 14 109 0 0,29-22 1 0 0,-41 33 21 0 0,1-1 1 0 0,0 1-1 0 0,0 0 1 0 0,0 0-1 0 0,0 0 0 0 0,0 0 1 0 0,0 1-1 0 0,1 0 0 0 0,-1 0 1 0 0,0 0-1 0 0,1 0 0 0 0,-1 1 1 0 0,1-1-1 0 0,6 1 1 0 0,-9 1 4 0 0,-1-1 1 0 0,1 0 0 0 0,0 1 0 0 0,-1-1-1 0 0,1 1 1 0 0,0 0 0 0 0,-1 0 0 0 0,1-1-1 0 0,-1 1 1 0 0,1 0 0 0 0,-1 0 0 0 0,1 1-1 0 0,-1-1 1 0 0,0 0 0 0 0,1 0 0 0 0,-1 1-1 0 0,0-1 1 0 0,0 0 0 0 0,0 1 0 0 0,0-1-1 0 0,1 3 1 0 0,-1 0 9 0 0,0 0 0 0 0,1 0 0 0 0,-2 0 0 0 0,1 0 0 0 0,0 0 0 0 0,-1 0 0 0 0,0 0 0 0 0,0 0 0 0 0,0 6 0 0 0,-1-2-4 0 0,0 0 0 0 0,-1 0 1 0 0,0 0-1 0 0,0-1 0 0 0,-1 1 0 0 0,0 0 1 0 0,0-1-1 0 0,0 0 0 0 0,-6 9 0 0 0,3-10-33 0 0,0 0-1 0 0,0-1 1 0 0,0 0-1 0 0,0 0 1 0 0,-1 0-1 0 0,0-1 1 0 0,0 1-1 0 0,0-2 1 0 0,-1 1-1 0 0,-12 3 1 0 0,-29 16 25 0 0,113-25-2747 0 0,-20-3-2190 0 0,-2-10-4990 0 0,-12 8 2971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4:22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10898 0 0,'3'6'7311'0'0,"4"8"919"0"0,-1 10-6879 0 0,-1-7-1484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45:07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553 73 6521 0 0,'-16'-28'6522'0'0,"14"23"-5584"0"0,-1 1 0 0 0,1-1 0 0 0,-1 1 0 0 0,0-1 1 0 0,0 1-1 0 0,-7-7 0 0 0,9 10-819 0 0,0 0 1 0 0,0 1-1 0 0,0-1 1 0 0,-1 0-1 0 0,1 1 0 0 0,0-1 1 0 0,-1 1-1 0 0,1-1 1 0 0,0 1-1 0 0,-1 0 0 0 0,1 0 1 0 0,0-1-1 0 0,-1 1 1 0 0,1 0-1 0 0,-1 0 1 0 0,1 0-1 0 0,-1 0 0 0 0,1 1 1 0 0,0-1-1 0 0,-1 0 1 0 0,1 1-1 0 0,0-1 0 0 0,-1 1 1 0 0,1-1-1 0 0,0 1 1 0 0,-1-1-1 0 0,1 1 0 0 0,0 0 1 0 0,0 0-1 0 0,-1 1 1 0 0,-14 10 63 0 0,1 1 0 0 0,1 1 0 0 0,0 0 0 0 0,1 1 1 0 0,0 0-1 0 0,-12 21 0 0 0,0-2-82 0 0,-54 77 6 0 0,-74 140 0 0 0,128-208-256 0 0,10-19-393 0 0,1 0 0 0 0,1 1 0 0 0,1 0 0 0 0,-11 38 0 0 0,22-45-3817 0 0,1-18 3965 0 0,0 1 0 0 0,1-1 0 0 0,-1 1-1 0 0,0-1 1 0 0,0 1 0 0 0,1 0 0 0 0,-1-1 0 0 0,0 1-1 0 0,0-1 1 0 0,1 1 0 0 0,-1-1 0 0 0,4 3-2760 0 0,-4-3 2760 0 0,1 1 0 0 0,-1-1-1 0 0,1 0 1 0 0,0 0 0 0 0,-1 0 0 0 0,1 1 0 0 0,0-1-1 0 0,5 0-4034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49:54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42 10154 0 0,'-2'0'650'0'0,"1"0"-1"0"0,0 0 1 0 0,-1 1-1 0 0,1-1 1 0 0,0 0-1 0 0,-1 1 1 0 0,1-1-1 0 0,0 1 1 0 0,0-1-1 0 0,-1 1 1 0 0,1 0-1 0 0,0 0 1 0 0,-2 1-1 0 0,1 4 3695 0 0,13 0-3422 0 0,5-3-730 0 0,0-1-1 0 0,0-1 0 0 0,0 0 1 0 0,1-1-1 0 0,18-3 0 0 0,85-15 19 0 0,-79 11-166 0 0,-4 1-292 0 0,22-3-2102 0 0,-23-2-4768 0 0,-24 5 1739 0 0,0-3-1656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4:24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34 847 8746 0 0,'-17'2'7500'0'0,"2"-1"502"0"0,15-2-7886 0 0,0 0 1 0 0,-1 0-1 0 0,1 0 0 0 0,0 0 0 0 0,0 0 0 0 0,0 0 0 0 0,0 0 0 0 0,0 0 0 0 0,0 0 0 0 0,0 0 0 0 0,0 1 0 0 0,0-1 0 0 0,1 0 0 0 0,-1 0 0 0 0,0 0 0 0 0,1 0 0 0 0,-1 0 1 0 0,0 0-1 0 0,1 0 0 0 0,0-1 0 0 0,25-60 869 0 0,3 2 0 0 0,67-106 0 0 0,-71 130-936 0 0,2 0-1 0 0,2 2 0 0 0,1 1 1 0 0,1 1-1 0 0,44-34 1 0 0,2 15-561 0 0,-55 38 512 0 0,0-1 1 0 0,0-2 0 0 0,29-26 0 0 0,-45 36-806 0 0,-1-1 0 0 0,1 1 0 0 0,-1-1 0 0 0,0 0 0 0 0,7-16 0 0 0,-9 17-605 0 0,-1-1 1 0 0,1 0 0 0 0,-1 0 0 0 0,-1 0 0 0 0,1 0 0 0 0,-1-1 0 0 0,0-13 0 0 0,-2-1-3269 0 0,1 2-1147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4:25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34 10074 0 0,'-2'-2'1729'0'0,"1"2"-1152"0"0,1-1-1 0 0,-1 0 0 0 0,0 0 1 0 0,1 1-1 0 0,0-1 1 0 0,-1 0-1 0 0,1 0 0 0 0,-1 0 1 0 0,1 0-1 0 0,0 1 0 0 0,0-1 1 0 0,-1 0-1 0 0,1 0 1 0 0,0 0-1 0 0,0 0 0 0 0,0 0 1 0 0,0 0-1 0 0,0 0 0 0 0,0 0 1 0 0,7-5 2875 0 0,9 3-3627 0 0,1 0 366 0 0,1 2 0 0 0,-1 0 0 0 0,1 1-1 0 0,31 4 1 0 0,70 18-134 0 0,-114-21-49 0 0,0 1 0 0 0,1-1-1 0 0,-1 1 1 0 0,0 0-1 0 0,-1 0 1 0 0,1 1 0 0 0,0-1-1 0 0,0 1 1 0 0,-1 0 0 0 0,0 0-1 0 0,0 1 1 0 0,0-1 0 0 0,0 1-1 0 0,0 0 1 0 0,6 8-1 0 0,-7-6 5 0 0,-1-1-1 0 0,1 1 1 0 0,-1 0-1 0 0,0-1 1 0 0,0 1-1 0 0,-1 0 1 0 0,1 0-1 0 0,-1 0 1 0 0,-1 0-1 0 0,1 0 1 0 0,-1 1-1 0 0,0-1 1 0 0,-2 10-1 0 0,-1 4 46 0 0,-1-1 1 0 0,-8 22-1 0 0,7-27-616 0 0,1-1-1 0 0,1 1 0 0 0,0 0 1 0 0,1 0-1 0 0,0 0 1 0 0,1 16-1 0 0,3-17-3084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4:25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0 12779 0 0,'-12'8'2312'0'0,"0"0"1"0"0,1 1 0 0 0,-17 16 0 0 0,21-17-1737 0 0,0 0 1 0 0,0 0-1 0 0,1 1 1 0 0,0-1-1 0 0,-6 15 1 0 0,9-17-552 0 0,0 0-1 0 0,1 0 1 0 0,0 1-1 0 0,0-1 1 0 0,0 1-1 0 0,1-1 1 0 0,0 1 0 0 0,1 0-1 0 0,-1-1 1 0 0,1 1-1 0 0,0 0 1 0 0,1 0-1 0 0,0-1 1 0 0,0 1 0 0 0,0-1-1 0 0,1 1 1 0 0,0-1-1 0 0,0 1 1 0 0,0-1-1 0 0,1 0 1 0 0,6 9 0 0 0,-3-5-28 0 0,0 1 1 0 0,2-2 0 0 0,-1 1 0 0 0,1-1-1 0 0,0 0 1 0 0,1-1 0 0 0,0 0 0 0 0,13 9 0 0 0,-19-15 3 0 0,0 0 0 0 0,-1-1 0 0 0,1 1-1 0 0,0-1 1 0 0,0 1 0 0 0,0-1 0 0 0,0 0 0 0 0,0 0 0 0 0,0-1 0 0 0,0 1 0 0 0,1-1 0 0 0,-1 1 0 0 0,0-1 0 0 0,0 0 0 0 0,0 0 0 0 0,1 0 0 0 0,-1-1 0 0 0,0 1 0 0 0,0-1 0 0 0,0 0 0 0 0,0 0 0 0 0,0 0 0 0 0,0 0 0 0 0,0 0 0 0 0,0 0 0 0 0,0-1 0 0 0,0 0 0 0 0,-1 0-1 0 0,1 1 1 0 0,-1-1 0 0 0,1-1 0 0 0,-1 1 0 0 0,0 0 0 0 0,0-1 0 0 0,4-4 0 0 0,-2 1 4 0 0,0 0 0 0 0,-1 0-1 0 0,0 0 1 0 0,0-1-1 0 0,0 1 1 0 0,-1-1 0 0 0,0 1-1 0 0,0-1 1 0 0,-1 0 0 0 0,0 0-1 0 0,0 0 1 0 0,0 0 0 0 0,-1 0-1 0 0,0 0 1 0 0,0 0-1 0 0,-1 0 1 0 0,0 0 0 0 0,0 0-1 0 0,-1 1 1 0 0,0-1 0 0 0,0 0-1 0 0,0 1 1 0 0,-1-1 0 0 0,0 1-1 0 0,-1 0 1 0 0,1 0 0 0 0,-1 0-1 0 0,0 0 1 0 0,0 1-1 0 0,-7-7 1 0 0,6 7-213 0 0,1 1-1 0 0,-1 0 1 0 0,0 0-1 0 0,-1 0 1 0 0,1 1 0 0 0,-1-1-1 0 0,1 1 1 0 0,-1 1-1 0 0,0-1 1 0 0,0 1 0 0 0,-1 0-1 0 0,1 0 1 0 0,-8 0-1 0 0,3 3-2170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4:25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6089 0 0,'9'-2'15090'0'0,"-8"3"-14800"0"0,6 18 5293 0 0,3 36-6321 0 0,-8-42 1885 0 0,4 15-1082 0 0,0 1 1 0 0,2-1-1 0 0,14 32 1 0 0,-16-46-729 0 0,1 0 0 0 0,1 0 0 0 0,0-1 0 0 0,14 17 0 0 0,-1-9-3687 0 0,-3-16-3400 0 0,-7-7 35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4:26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10378 0 0,'10'-8'11407'0'0,"8"3"-7743"0"0,18 0-3838 0 0,-32 5 879 0 0,13-2-631 0 0,0 1 1 0 0,1 1-1 0 0,-1 1 0 0 0,0 0 0 0 0,0 1 1 0 0,0 1-1 0 0,0 1 0 0 0,-1 0 0 0 0,1 1 1 0 0,-1 1-1 0 0,16 8 0 0 0,-31-13-88 0 0,0-1 0 0 0,1 1-1 0 0,-1 0 1 0 0,0 0 0 0 0,0 0 0 0 0,0 0 0 0 0,1 0 0 0 0,-1 0-1 0 0,0 0 1 0 0,-1 0 0 0 0,1 0 0 0 0,0 0 0 0 0,0 0-1 0 0,0 1 1 0 0,-1-1 0 0 0,1 0 0 0 0,0 1 0 0 0,-1-1-1 0 0,0 0 1 0 0,1 1 0 0 0,-1-1 0 0 0,1 3 0 0 0,-2-2-13 0 0,1 0 0 0 0,0 1 0 0 0,-1-1 0 0 0,1 0 1 0 0,-1 0-1 0 0,0 1 0 0 0,0-1 0 0 0,1 0 1 0 0,-2 0-1 0 0,1 0 0 0 0,0 0 0 0 0,-3 4 0 0 0,-5 5-90 0 0,-2 0-1 0 0,1-1 0 0 0,-22 17 1 0 0,17-15 103 0 0,-3 8-176 0 0,18-20 189 0 0,0 0 0 0 0,0 1 0 0 0,0-1 0 0 0,-1 0 0 0 0,1 0 0 0 0,0 0 0 0 0,0 1 0 0 0,0-1 0 0 0,0 0 0 0 0,0 0 0 0 0,0 0 0 0 0,0 0 0 0 0,0 1 0 0 0,0-1 0 0 0,0 0 0 0 0,0 0 0 0 0,1 0 0 0 0,-1 1 0 0 0,0-1 0 0 0,0 0 0 0 0,0 0 0 0 0,0 0 0 0 0,0 0 0 0 0,0 1 0 0 0,0-1 0 0 0,0 0 0 0 0,0 0 0 0 0,1 0 0 0 0,-1 0 0 0 0,0 0 0 0 0,0 0 0 0 0,0 1 0 0 0,0-1 0 0 0,1 0 0 0 0,-1 0 0 0 0,0 0 0 0 0,0 0 0 0 0,1 0 0 0 0,16 1 127 0 0,15-6 2 0 0,-1-2 0 0 0,31-10 0 0 0,31-7-976 0 0,-76 21-2181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4:26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11755 0 0,'7'-2'11167'0'0,"23"1"-8497"0"0,-9-1-1888 0 0,6-2-281 0 0,33-10 0 0 0,16-2-1600 0 0,-26 13-4148 0 0,-39 4-182 0 0,0 4-3379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4:26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13659 0 0,'-4'25'4767'0'0,"0"49"0"0"0,4-66-4541 0 0,1 1 0 0 0,-1 0 0 0 0,2-1 0 0 0,-1 1 1 0 0,1-1-1 0 0,0 1 0 0 0,1-1 0 0 0,0 0 1 0 0,5 10-1 0 0,-8-18-231 0 0,1 1 1 0 0,-1 0 0 0 0,1-1-1 0 0,-1 1 1 0 0,0 0-1 0 0,1-1 1 0 0,0 1 0 0 0,-1-1-1 0 0,1 1 1 0 0,-1-1-1 0 0,1 1 1 0 0,0-1 0 0 0,-1 0-1 0 0,1 1 1 0 0,0-1-1 0 0,-1 0 1 0 0,1 1 0 0 0,0-1-1 0 0,0 0 1 0 0,-1 0-1 0 0,1 1 1 0 0,0-1 0 0 0,0 0-1 0 0,-1 0 1 0 0,1 0-1 0 0,0 0 1 0 0,0 0 0 0 0,0 0-1 0 0,-1-1 1 0 0,1 1-1 0 0,0 0 1 0 0,0 0-1 0 0,-1 0 1 0 0,1-1 0 0 0,0 1-1 0 0,-1 0 1 0 0,1-1-1 0 0,0 1 1 0 0,-1-1 0 0 0,1 1-1 0 0,0-1 1 0 0,-1 1-1 0 0,1-1 1 0 0,-1 1 0 0 0,1-1-1 0 0,-1 1 1 0 0,1-1-1 0 0,-1 0 1 0 0,1-1 0 0 0,30-42-975 0 0,-20 28 736 0 0,-7 10 187 0 0,26-28-42 0 0,-29 32 98 0 0,1 0 0 0 0,0 1 0 0 0,0-1 0 0 0,0 0 0 0 0,0 1 0 0 0,0 0 0 0 0,0-1 0 0 0,0 1 0 0 0,0 0 0 0 0,0 0 0 0 0,1 0 1 0 0,-1 1-1 0 0,1-1 0 0 0,2 0 0 0 0,-4 1-2 0 0,-1 0-1 0 0,1 0 1 0 0,-1 0 0 0 0,0 0-1 0 0,1 0 1 0 0,-1 0 0 0 0,1 0 0 0 0,-1 0-1 0 0,1 0 1 0 0,-1 0 0 0 0,0 0 0 0 0,1 1-1 0 0,-1-1 1 0 0,1 0 0 0 0,-1 0 0 0 0,0 1-1 0 0,1-1 1 0 0,-1 0 0 0 0,0 0 0 0 0,1 1-1 0 0,-1-1 1 0 0,0 0 0 0 0,1 1 0 0 0,-1-1-1 0 0,0 0 1 0 0,0 1 0 0 0,1-1 0 0 0,-1 1-1 0 0,0-1 1 0 0,0 0 0 0 0,0 1 0 0 0,0-1-1 0 0,1 1 1 0 0,-4 19-214 0 0,-13 14-323 0 0,12-27 587 0 0,0-1 1 0 0,0 0-1 0 0,-1-1 1 0 0,0 1-1 0 0,0-1 1 0 0,-1 0 0 0 0,0 0-1 0 0,1 0 1 0 0,-2-1-1 0 0,1 0 1 0 0,0 0 0 0 0,-1-1-1 0 0,-11 5 1 0 0,73-14 774 0 0,10 0-3551 0 0,-57 3 1175 0 0,0 1 1 0 0,0-1-1 0 0,0 0 0 0 0,0-1 0 0 0,0 0 0 0 0,-1 0 0 0 0,12-9 1 0 0,7-6-4708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4:27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35 12211 0 0,'-8'7'1565'0'0,"1"0"1"0"0,-1 0-1 0 0,1 1 1 0 0,0 0-1 0 0,-5 10 1 0 0,6-10-1022 0 0,1 1 0 0 0,1 0 0 0 0,-1 0 0 0 0,1 0 0 0 0,-4 17 0 0 0,7-21-487 0 0,-1 0 1 0 0,1 0-1 0 0,0 0 0 0 0,1 0 1 0 0,-1 0-1 0 0,1 0 1 0 0,0 0-1 0 0,1 0 0 0 0,-1 0 1 0 0,1 0-1 0 0,0 0 1 0 0,0 0-1 0 0,0 0 0 0 0,1 0 1 0 0,0 0-1 0 0,0 0 1 0 0,0-1-1 0 0,0 1 0 0 0,1-1 1 0 0,-1 0-1 0 0,1 0 1 0 0,1 0-1 0 0,-1 0 0 0 0,0 0 1 0 0,1-1-1 0 0,0 1 1 0 0,7 4-1 0 0,-8-6-28 0 0,0 0 0 0 0,0-1-1 0 0,0 0 1 0 0,1 1 0 0 0,-1-1 0 0 0,1 0-1 0 0,-1-1 1 0 0,1 1 0 0 0,-1 0 0 0 0,1-1 0 0 0,0 0-1 0 0,-1 0 1 0 0,1 0 0 0 0,-1-1 0 0 0,1 1 0 0 0,-1-1-1 0 0,1 1 1 0 0,-1-1 0 0 0,1 0 0 0 0,-1-1-1 0 0,1 1 1 0 0,-1-1 0 0 0,0 1 0 0 0,0-1 0 0 0,0 0-1 0 0,4-3 1 0 0,8-6 30 0 0,0-1 0 0 0,-1 0-1 0 0,21-24 1 0 0,-31 31-51 0 0,5-5 31 0 0,0-1 0 0 0,0 0 0 0 0,-1-1 0 0 0,0 0 0 0 0,-1 0-1 0 0,0 0 1 0 0,5-18 0 0 0,-10 28-55 0 0,-1-1 0 0 0,0 0 1 0 0,-1 0-1 0 0,1 1 0 0 0,0-1 0 0 0,-1 0 0 0 0,1 0 1 0 0,-1 0-1 0 0,0 1 0 0 0,0-1 0 0 0,0 0 0 0 0,-1 0 0 0 0,1 0 1 0 0,-1 0-1 0 0,1 1 0 0 0,-1-1 0 0 0,0 0 0 0 0,0 0 1 0 0,0 1-1 0 0,0-1 0 0 0,0 1 0 0 0,-1-1 0 0 0,1 1 0 0 0,-1-1 1 0 0,0 1-1 0 0,0 0 0 0 0,0 0 0 0 0,0 0 0 0 0,0 0 0 0 0,0 0 1 0 0,0 0-1 0 0,-1 1 0 0 0,1-1 0 0 0,-1 1 0 0 0,1 0 1 0 0,-1-1-1 0 0,1 1 0 0 0,-1 0 0 0 0,0 1 0 0 0,0-1 0 0 0,1 0 1 0 0,-5 0-1 0 0,-8-1-385 0 0,0 0 0 0 0,0 1-1 0 0,1 0 1 0 0,-1 1 0 0 0,0 1 0 0 0,0 0 0 0 0,0 1 0 0 0,-25 7 0 0 0,21-4-321 0 0,1 1 1 0 0,0 0 0 0 0,0 2 0 0 0,1 0-1 0 0,0 1 1 0 0,-23 16 0 0 0,35-22 631 0 0,1 0 0 0 0,0 1 0 0 0,0 0 1 0 0,0 0-1 0 0,0 0 0 0 0,1 0 0 0 0,-1 1 1 0 0,1 0-1 0 0,0-1 0 0 0,0 1 0 0 0,1 0 0 0 0,0 0 1 0 0,0 1-1 0 0,0-1 0 0 0,0 0 0 0 0,1 1 1 0 0,0-1-1 0 0,0 1 0 0 0,0-1 0 0 0,1 11 1 0 0,0-10 334 0 0,1 0 0 0 0,0 0 0 0 0,0 0 0 0 0,0 0 0 0 0,1 0 0 0 0,0 0 0 0 0,0-1 0 0 0,1 1 0 0 0,0-1 1 0 0,-1 0-1 0 0,2 0 0 0 0,-1 0 0 0 0,1 0 0 0 0,-1 0 0 0 0,1-1 0 0 0,1 1 0 0 0,-1-1 0 0 0,1 0 0 0 0,-1 0 0 0 0,1-1 1 0 0,0 0-1 0 0,0 0 0 0 0,1 0 0 0 0,-1 0 0 0 0,1-1 0 0 0,-1 0 0 0 0,1 0 0 0 0,0 0 0 0 0,7 1 0 0 0,1-2-55 0 0,-1-1 0 0 0,0 0-1 0 0,1-1 1 0 0,-1 0-1 0 0,0-1 1 0 0,0-1-1 0 0,0 0 1 0 0,0 0-1 0 0,0-2 1 0 0,14-6 0 0 0,26-7-2230 0 0,2 7-4363 0 0,-49 11 1285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4:27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 9290 0 0,'1'-2'946'0'0,"0"1"0"0"0,0-1 0 0 0,1 1 0 0 0,-1-1 0 0 0,0 1 0 0 0,1 0 0 0 0,-1 0 1 0 0,1 0-1 0 0,-1 0 0 0 0,4-2 0 0 0,20-5 3606 0 0,32 2-3181 0 0,-43 5-641 0 0,0 0-517 0 0,38-1 233 0 0,-48 2-441 0 0,-1 1-1 0 0,1-1 0 0 0,0 1 0 0 0,-1-1 1 0 0,1 1-1 0 0,-1 0 0 0 0,1 0 0 0 0,-1 1 1 0 0,1-1-1 0 0,-1 1 0 0 0,4 1 0 0 0,-7-2-18 0 0,1 0 0 0 0,-1 0-1 0 0,1 0 1 0 0,-1-1-1 0 0,0 1 1 0 0,1 0-1 0 0,-1 0 1 0 0,0 0-1 0 0,0 0 1 0 0,0 0-1 0 0,1 0 1 0 0,-1-1-1 0 0,0 1 1 0 0,0 0 0 0 0,0 0-1 0 0,0 0 1 0 0,0 0-1 0 0,-1 0 1 0 0,1 0-1 0 0,0 0 1 0 0,0 0-1 0 0,-1-1 1 0 0,1 1-1 0 0,0 0 1 0 0,-1 0-1 0 0,1 0 1 0 0,-1 0-1 0 0,1-1 1 0 0,-1 1 0 0 0,1 0-1 0 0,-1-1 1 0 0,-1 2-1 0 0,-25 31-96 0 0,19-25 91 0 0,3-2 6 0 0,0 1-1 0 0,1-1 0 0 0,0 1 0 0 0,0 0 1 0 0,-5 14-1 0 0,8-20 23 0 0,1 0 1 0 0,0 0-1 0 0,-1 1 0 0 0,1-1 1 0 0,0 0-1 0 0,0 0 0 0 0,0 0 1 0 0,-1 1-1 0 0,1-1 0 0 0,0 0 1 0 0,1 0-1 0 0,-1 0 0 0 0,0 1 1 0 0,0-1-1 0 0,0 0 1 0 0,1 0-1 0 0,-1 0 0 0 0,1 0 1 0 0,0 2-1 0 0,0-2 1 0 0,0-1 1 0 0,0 1-1 0 0,0 0 0 0 0,0 0 1 0 0,1-1-1 0 0,-1 1 0 0 0,0-1 1 0 0,0 1-1 0 0,0-1 0 0 0,1 0 1 0 0,-1 1-1 0 0,0-1 0 0 0,1 0 1 0 0,-1 0-1 0 0,0 0 0 0 0,1 0 1 0 0,-1 0-1 0 0,0 0 0 0 0,1 0 1 0 0,-1 0-1 0 0,0-1 0 0 0,2 0 1 0 0,10-1-553 0 0,0-2 1 0 0,22-8 0 0 0,-31 11-31 0 0,-1-1 1 0 0,1 1-1 0 0,-1-1 0 0 0,0 0 1 0 0,1 0-1 0 0,-1 0 1 0 0,0 0-1 0 0,0 0 1 0 0,0-1-1 0 0,0 1 0 0 0,-1-1 1 0 0,1 0-1 0 0,-1 0 1 0 0,3-4-1 0 0,2-24-5212 0 0,-6 28 4886 0 0,0 0 0 0 0,1 1 0 0 0,-1-1 0 0 0,1 1 0 0 0,0-1 0 0 0,0 1 0 0 0,4-4 0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4:27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16988 0 0,'-2'1'673'0'0,"1"1"1"0"0,-1 0 0 0 0,1 0 0 0 0,-1 1-1 0 0,1-1 1 0 0,0 0 0 0 0,0 0 0 0 0,0 1 0 0 0,0-1-1 0 0,-1 5 1 0 0,0 28 1954 0 0,13 34-1952 0 0,-11-69-640 0 0,4 14 58 0 0,0 0-1 0 0,1-1 1 0 0,0 0 0 0 0,1 0-1 0 0,15 23 1 0 0,-17-29-78 0 0,0-1 1 0 0,1 0-1 0 0,0 0 0 0 0,0 0 0 0 0,1 0 1 0 0,-1-1-1 0 0,1 0 0 0 0,0 0 1 0 0,1-1-1 0 0,-1 1 0 0 0,1-1 0 0 0,10 4 1 0 0,-14-7-6 0 0,0 0 0 0 0,0-1 1 0 0,0 1-1 0 0,0-1 0 0 0,0 1 1 0 0,0-1-1 0 0,0 0 0 0 0,-1 0 0 0 0,1-1 1 0 0,0 1-1 0 0,0-1 0 0 0,0 1 1 0 0,0-1-1 0 0,0 0 0 0 0,4-2 0 0 0,-1 0 9 0 0,-1 0 0 0 0,0 0-1 0 0,0-1 1 0 0,0 1-1 0 0,0-1 1 0 0,-1 0-1 0 0,6-7 1 0 0,-3 3-50 0 0,0-1 1 0 0,-1 0 0 0 0,0 0-1 0 0,-1 0 1 0 0,0-1-1 0 0,0 1 1 0 0,-1-1-1 0 0,4-16 1 0 0,-7 20-294 0 0,0 1 0 0 0,0-1 0 0 0,-1 1 0 0 0,0 0 0 0 0,0-1 0 0 0,0 1 0 0 0,-1-1 0 0 0,0 1 0 0 0,0-1 0 0 0,0 1 0 0 0,-1 0 0 0 0,0 0 0 0 0,0 0 0 0 0,-4-8 0 0 0,2 7-821 0 0,0 0 0 0 0,0 0 0 0 0,0 0 0 0 0,0 1 0 0 0,-1 0 0 0 0,0 0 0 0 0,0 0 1 0 0,-1 1-1 0 0,1 0 0 0 0,-1 0 0 0 0,-7-4 0 0 0,-18-6-5548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49:55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0 15499 0 0,'-9'39'7243'0'0,"9"0"-4187"0"0,16 41-2983 0 0,-5-34 450 0 0,8 76-321 0 0,-14-79-906 0 0,2 1 0 0 0,2-1 0 0 0,18 53 0 0 0,-26-93 394 0 0,13 25-3954 0 0,-13-27 3722 0 0,-1 0 0 0 0,1 0 0 0 0,0 0 0 0 0,-1-1 0 0 0,1 1 0 0 0,0 0 0 0 0,0-1 0 0 0,0 1 0 0 0,0-1 0 0 0,0 1 0 0 0,0-1 1 0 0,0 1-1 0 0,0-1 0 0 0,0 0 0 0 0,0 1 0 0 0,1-1 0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4:28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0 115 10434 0 0,'12'1'2148'0'0,"0"0"0"0"0,1-1-1 0 0,13-1 1 0 0,34-11 2782 0 0,57-31-2325 0 0,-88 30-2771 0 0,1 1 1 0 0,0 2-1 0 0,35-7 1 0 0,-54 15-346 0 0,32-4-2273 0 0,-17 8-3969 0 0</inkml:trace>
  <inkml:trace contextRef="#ctx0" brushRef="#br0" timeOffset="1">108 350 10058 0 0,'0'0'425'0'0,"-1"1"0"0"0,0-1 0 0 0,1 1 0 0 0,-1-1 1 0 0,1 1-1 0 0,-1-1 0 0 0,1 1 0 0 0,-1 0 0 0 0,1-1 0 0 0,0 1 0 0 0,-1-1 0 0 0,1 1 0 0 0,0 0 0 0 0,-1 0 0 0 0,1-1 0 0 0,0 1 0 0 0,0 0 0 0 0,0 0 1 0 0,-1-1-1 0 0,1 1 0 0 0,0 0 0 0 0,0 0 0 0 0,0-1 0 0 0,0 1 0 0 0,0 0 0 0 0,1 0 0 0 0,-1-1 0 0 0,0 1 0 0 0,1 1 0 0 0,0-1-173 0 0,0-1-1 0 0,0 1 1 0 0,0-1-1 0 0,0 1 1 0 0,0-1-1 0 0,1 0 1 0 0,-1 1-1 0 0,0-1 1 0 0,0 0-1 0 0,0 0 1 0 0,1 0-1 0 0,-1 0 1 0 0,0 0-1 0 0,0 0 1 0 0,1 0-1 0 0,0-1 1 0 0,53-12 951 0 0,-3-7-693 0 0,-36 13-483 0 0,0 0 1 0 0,0 1 0 0 0,0 1-1 0 0,1 0 1 0 0,0 1-1 0 0,0 1 1 0 0,32-1 0 0 0,-48 4-34 0 0,1 0 1 0 0,-1 0 0 0 0,0 0-1 0 0,0 0 1 0 0,0 0 0 0 0,0 1 0 0 0,0-1-1 0 0,0 1 1 0 0,0-1 0 0 0,0 0-1 0 0,0 1 1 0 0,0 0 0 0 0,0-1 0 0 0,0 1-1 0 0,0 0 1 0 0,-1-1 0 0 0,1 1-1 0 0,0 0 1 0 0,0 0 0 0 0,-1 0 0 0 0,1-1-1 0 0,0 1 1 0 0,-1 0 0 0 0,1 0-1 0 0,0 2 1 0 0,0 0 15 0 0,0 0 1 0 0,-1 0-1 0 0,1 0 0 0 0,-1 0 0 0 0,0 0 0 0 0,0 0 0 0 0,0 0 1 0 0,0 0-1 0 0,-1 4 0 0 0,-1 4-334 0 0,-1-1-1 0 0,0 1 1 0 0,0-1-1 0 0,-7 13 1 0 0,0-4-1353 0 0,-9 5-5745 0 0,17-22 6657 0 0,0 0 0 0 0,0-1 1 0 0,0 1-1 0 0,-1-1 0 0 0,1 1 0 0 0,0-1 0 0 0,0 0 0 0 0,-1 1 1 0 0,1-1-1 0 0,-1 0 0 0 0,1-1 0 0 0,-1 1 0 0 0,0 0 1 0 0,1-1-1 0 0,-1 1 0 0 0,-2-1 0 0 0,-6 1-2792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4:28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56 114 5553 0 0,'-11'-6'2465'0'0,"-16"-9"2197"0"0,10 11 3290 0 0,32 3-5901 0 0,0 0-1 0 0,0-1 1 0 0,18-4 0 0 0,84-32-543 0 0,-79 24-1811 0 0,55-12 0 0 0,-118 31-1763 0 0,-46 18 1 0 0,61-19 2148 0 0,0 0-1 0 0,1 0 1 0 0,-1 1 0 0 0,1 0 0 0 0,0 0-1 0 0,1 1 1 0 0,-1 1 0 0 0,1-1 0 0 0,0 1 0 0 0,1 1-1 0 0,-9 10 1 0 0,11-12 31 0 0,1 1 1 0 0,1 0-1 0 0,-1 0 1 0 0,1 0-1 0 0,1 0 0 0 0,-1 0 1 0 0,1 1-1 0 0,0-1 1 0 0,1 1-1 0 0,0-1 0 0 0,-1 10 1 0 0,2-13-95 0 0,1-1-1 0 0,-1 0 1 0 0,0 1 0 0 0,1-1 0 0 0,0 0 0 0 0,0 0 0 0 0,0 1 0 0 0,0-1 0 0 0,0 0 0 0 0,1 0 0 0 0,0 0-1 0 0,-1 0 1 0 0,1 0 0 0 0,0-1 0 0 0,0 1 0 0 0,0-1 0 0 0,1 1 0 0 0,-1-1 0 0 0,1 0 0 0 0,-1 1 0 0 0,1-1-1 0 0,0-1 1 0 0,0 1 0 0 0,0 0 0 0 0,0-1 0 0 0,0 1 0 0 0,0-1 0 0 0,4 1 0 0 0,-1 0-5 0 0,0-1 0 0 0,0 0 0 0 0,0 0 0 0 0,0-1 0 0 0,0 0 0 0 0,0 0 1 0 0,0 0-1 0 0,0-1 0 0 0,0 0 0 0 0,0 0 0 0 0,0 0 0 0 0,0-1 0 0 0,0 0 0 0 0,7-3 1 0 0,0-1-1151 0 0,0-1 0 0 0,0 0 1 0 0,0-1-1 0 0,20-16 0 0 0,-32 23 623 0 0,0 0-1 0 0,1 0 1 0 0,-1 0-1 0 0,0 0 1 0 0,0 0 0 0 0,0 0-1 0 0,0 0 1 0 0,0 0-1 0 0,0-1 1 0 0,-1 1-1 0 0,1 0 1 0 0,0-1-1 0 0,-1 1 1 0 0,1 0-1 0 0,-1-1 1 0 0,1 1 0 0 0,-1-1-1 0 0,0 1 1 0 0,1-1-1 0 0,-1 1 1 0 0,0-1-1 0 0,0 1 1 0 0,0-1-1 0 0,0 1 1 0 0,-1-1-1 0 0,1-1 1 0 0,-2-12-5817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4:28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0 103 14227 0 0,'6'-1'2905'0'0,"4"1"-233"0"0,3 0-303 0 0,4-2-865 0 0,2-1-712 0 0,6-1-288 0 0,1-2-184 0 0,1 1-96 0 0,2-3-80 0 0,-2 0-216 0 0,-1 0-376 0 0,0 1-896 0 0,0-1-1681 0 0,-2-1-2056 0 0,-9-10-1160 0 0,3 5-480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4:29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53 18748 0 0,'-5'5'1037'0'0,"1"0"-1"0"0,0 0 1 0 0,0 0-1 0 0,0 0 1 0 0,0 0 0 0 0,-4 11-1 0 0,1-2-557 0 0,1 0 0 0 0,1 1 1 0 0,-7 26-1 0 0,10-28-365 0 0,0-1 0 0 0,1 0 0 0 0,1 1 0 0 0,-1-1 1 0 0,2 0-1 0 0,2 19 0 0 0,-2-26-94 0 0,0 1 1 0 0,1 0-1 0 0,-1 0 1 0 0,1 0-1 0 0,1-1 1 0 0,-1 1-1 0 0,1-1 1 0 0,-1 0-1 0 0,1 1 1 0 0,1-1-1 0 0,-1-1 1 0 0,1 1-1 0 0,0 0 1 0 0,0-1-1 0 0,6 5 1 0 0,-8-7-19 0 0,0-1 1 0 0,1 1-1 0 0,-1-1 1 0 0,0 0-1 0 0,0 0 1 0 0,0 0 0 0 0,1 0-1 0 0,-1-1 1 0 0,0 1-1 0 0,1 0 1 0 0,-1-1 0 0 0,1 0-1 0 0,-1 0 1 0 0,1 0-1 0 0,-1 0 1 0 0,1 0 0 0 0,-1 0-1 0 0,5-1 1 0 0,-3 0-10 0 0,0-1 0 0 0,0 1 0 0 0,0-1 0 0 0,0 0 0 0 0,0 0 0 0 0,-1-1 0 0 0,1 1 0 0 0,0-1 0 0 0,5-5 0 0 0,-3 1-72 0 0,0 1 1 0 0,0 0 0 0 0,-1-1-1 0 0,0 0 1 0 0,-1-1 0 0 0,1 1-1 0 0,-1-1 1 0 0,-1 0-1 0 0,0 1 1 0 0,4-12 0 0 0,-6 11-122 0 0,0 1 1 0 0,0-1-1 0 0,-1 0 1 0 0,0 1-1 0 0,0-1 1 0 0,-1 0 0 0 0,0 1-1 0 0,0-1 1 0 0,-1 0-1 0 0,0 1 1 0 0,0 0-1 0 0,-1-1 1 0 0,0 1 0 0 0,0 0-1 0 0,-1 0 1 0 0,0 1-1 0 0,-8-11 1 0 0,2 3-1545 0 0,-1 0 1 0 0,-17-15-1 0 0,-27-19-9992 0 0,47 40 8844 0 0,0 5-664 0 0</inkml:trace>
  <inkml:trace contextRef="#ctx0" brushRef="#br0" timeOffset="1">225 2 8330 0 0,'0'-1'648'0'0,"1"1"0"0"0,0 0 0 0 0,0 0 1 0 0,0 0-1 0 0,0 0 0 0 0,0 0 0 0 0,0 0 1 0 0,0 0-1 0 0,0 0 0 0 0,-1 0 0 0 0,1 0 1 0 0,0 0-1 0 0,0 1 0 0 0,0-1 0 0 0,0 0 0 0 0,0 0 1 0 0,-1 1-1 0 0,1-1 0 0 0,1 2 0 0 0,9 14 4924 0 0,-6 34-4843 0 0,-3-32 234 0 0,3 34-982 0 0,-3-20 306 0 0,10 44-1 0 0,-11-69-848 0 0,1 0 0 0 0,0 0-1 0 0,1 0 1 0 0,-1 0 0 0 0,2 0-1 0 0,-1 0 1 0 0,0-1 0 0 0,1 1 0 0 0,1-1-1 0 0,-1 0 1 0 0,8 8 0 0 0,-12-14 421 0 0,1 1-455 0 0,0-1 1 0 0,0 1 0 0 0,-1 0-1 0 0,1-1 1 0 0,0 1-1 0 0,0 0 1 0 0,-1-1-1 0 0,1 1 1 0 0,0-1-1 0 0,0 0 1 0 0,0 1-1 0 0,0-1 1 0 0,0 0 0 0 0,0 1-1 0 0,0-1 1 0 0,1 0-1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4:29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1 115 14323 0 0,'2'-10'8676'0'0,"-1"10"-8405"0"0,13-3 2829 0 0,24 8-3174 0 0,-32-4 785 0 0,40 7-72 0 0,-13-4-314 0 0,0 2 0 0 0,34 11 0 0 0,-59-14-294 0 0,0 0-1 0 0,0 0 0 0 0,0 0 0 0 0,-1 1 1 0 0,1 1-1 0 0,-1-1 0 0 0,0 1 0 0 0,0 0 1 0 0,0 0-1 0 0,-1 1 0 0 0,0 0 0 0 0,0 0 1 0 0,6 9-1 0 0,-10-10-100 0 0,1-1 0 0 0,-1 1 0 0 0,0 0 1 0 0,0 0-1 0 0,-1 0 0 0 0,1 1 0 0 0,-1-1 0 0 0,0 0 1 0 0,-1 0-1 0 0,1 1 0 0 0,-1-1 0 0 0,0 0 0 0 0,-1 1 0 0 0,1-1 1 0 0,-1 0-1 0 0,0 1 0 0 0,0-1 0 0 0,-1 0 0 0 0,-2 7 1 0 0,2-5-192 0 0,-1-1 0 0 0,0 0-1 0 0,0 1 1 0 0,-1-2 0 0 0,0 1 0 0 0,0 0 0 0 0,0-1 0 0 0,0 1 0 0 0,-1-1 0 0 0,0 0 0 0 0,0-1 0 0 0,0 1 0 0 0,-1-1 0 0 0,-10 6 0 0 0,24-12 516 0 0,-1 0 1 0 0,1 0-1 0 0,-1 0 1 0 0,1 1-1 0 0,0 1 0 0 0,-1-1 1 0 0,1 1-1 0 0,0 0 0 0 0,13 3 1 0 0,30-2-3 0 0,-42-1-133 0 0,0-1 1 0 0,0-1-1 0 0,0 0 0 0 0,10-4 0 0 0,-14 5-744 0 0,0-2 1 0 0,0 1-1 0 0,0 0 0 0 0,-1-1 1 0 0,1 0-1 0 0,8-7 0 0 0,-9 6-326 0 0,-1 0-1 0 0,1 0 1 0 0,-1-1-1 0 0,0 1 1 0 0,0-1 0 0 0,0 0-1 0 0,0 0 1 0 0,-1 0-1 0 0,0 0 1 0 0,0 0-1 0 0,-1-1 1 0 0,1 1-1 0 0,-1 0 1 0 0,0-1-1 0 0,0 1 1 0 0,-1-11-1 0 0,0-19-40 0 0,-1-1-1 0 0,-10-62 0 0 0,-1 43 3761 0 0,-4 1 4395 0 0,20 77 3481 0 0,-3 23-7215 0 0,0 9-2847 0 0,2-22-640 0 0,1 0 0 0 0,1 0 1 0 0,2-1-1 0 0,1 1 0 0 0,17 40 1 0 0,-4-42-2632 0 0,-7-22-1758 0 0,-13-9 4063 0 0,0 0 1 0 0,-1 1-1 0 0,1-1 0 0 0,-1 0 1 0 0,1 0-1 0 0,-1 0 0 0 0,1-1 0 0 0,0 1 1 0 0,-1 0-1 0 0,1 0 0 0 0,-1 0 1 0 0,1 0-1 0 0,-1 0 0 0 0,1-1 1 0 0,-1 1-1 0 0,1 0 0 0 0,-1 0 1 0 0,1-1-1 0 0,-1 1 0 0 0,1 0 0 0 0,-1-1 1 0 0,2-1-766 0 0,8-4-6291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4:30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0 15099 0 0,'-2'1'592'0'0,"0"-1"0"0"0,1 1 0 0 0,-1-1-1 0 0,0 1 1 0 0,1 0 0 0 0,-1 0 0 0 0,1 0-1 0 0,-1 0 1 0 0,1 0 0 0 0,-1 0 0 0 0,1 0 0 0 0,0 0-1 0 0,-1 0 1 0 0,1 1 0 0 0,0-1 0 0 0,0 0-1 0 0,-1 3 1 0 0,0-1-233 0 0,0 0-1 0 0,1 1 1 0 0,-1 0-1 0 0,1-1 0 0 0,0 1 1 0 0,0 0-1 0 0,-1 6 1 0 0,2 0-311 0 0,-1 0 0 0 0,1-1-1 0 0,1 1 1 0 0,0 0 0 0 0,3 15 0 0 0,-1-14-22 0 0,0 0-1 0 0,1-1 0 0 0,0 1 1 0 0,1-1-1 0 0,0 0 0 0 0,0 0 1 0 0,1 0-1 0 0,1-1 0 0 0,9 12 1 0 0,-14-18-23 0 0,1 0 1 0 0,0 0-1 0 0,0 0 1 0 0,0-1-1 0 0,0 1 0 0 0,1-1 1 0 0,-1 1-1 0 0,1-1 1 0 0,-1 0-1 0 0,1-1 1 0 0,0 1-1 0 0,0-1 1 0 0,0 1-1 0 0,0-1 0 0 0,0 0 1 0 0,0-1-1 0 0,0 1 1 0 0,0-1-1 0 0,0 1 1 0 0,0-1-1 0 0,0 0 1 0 0,0-1-1 0 0,0 1 0 0 0,0-1 1 0 0,0 0-1 0 0,0 0 1 0 0,0 0-1 0 0,6-3 1 0 0,-1 0-31 0 0,0-1 0 0 0,-1 0 0 0 0,0-1 1 0 0,0 0-1 0 0,0 0 0 0 0,-1-1 1 0 0,1 0-1 0 0,-2 0 0 0 0,1-1 0 0 0,10-16 1 0 0,-15 21 16 0 0,0 0 1 0 0,0 0-1 0 0,0 0 1 0 0,-1 0-1 0 0,1 0 1 0 0,-1 0-1 0 0,0-1 1 0 0,0 1-1 0 0,0-1 1 0 0,0 1-1 0 0,-1-1 1 0 0,1 1-1 0 0,-1-1 1 0 0,0 1 0 0 0,0-1-1 0 0,0 1 1 0 0,0-1-1 0 0,-1 0 1 0 0,0 1-1 0 0,1 0 1 0 0,-1-1-1 0 0,-1 1 1 0 0,1-1-1 0 0,0 1 1 0 0,-1 0-1 0 0,1 0 1 0 0,-1 0-1 0 0,0 0 1 0 0,0 0-1 0 0,-1 0 1 0 0,1 0-1 0 0,0 1 1 0 0,-4-4-1 0 0,-2 0 5 0 0,0 0-1 0 0,0 1 0 0 0,-16-8 0 0 0,22 12-27 0 0,0 0 0 0 0,0 0-1 0 0,1 0 1 0 0,-1 0 0 0 0,0 0 0 0 0,0 0 0 0 0,0 1 0 0 0,0-1 0 0 0,0 1-1 0 0,0 0 1 0 0,0-1 0 0 0,0 1 0 0 0,0 0 0 0 0,0 0 0 0 0,0 0 0 0 0,0 1-1 0 0,-1-1 1 0 0,1 0 0 0 0,0 1 0 0 0,0-1 0 0 0,1 1 0 0 0,-1 0 0 0 0,0 0-1 0 0,-3 1 1 0 0,5-2-50 0 0,0 1-1 0 0,-1-1 0 0 0,1 0 1 0 0,0 0-1 0 0,0 0 1 0 0,0 0-1 0 0,0 0 0 0 0,-1 1 1 0 0,1-1-1 0 0,0 0 1 0 0,0 0-1 0 0,0 0 0 0 0,0 1 1 0 0,0-1-1 0 0,0 0 0 0 0,0 0 1 0 0,0 0-1 0 0,0 1 1 0 0,0-1-1 0 0,0 0 0 0 0,0 0 1 0 0,0 1-1 0 0,0-1 1 0 0,0 0-1 0 0,0 0 0 0 0,0 0 1 0 0,0 1-1 0 0,0-1 1 0 0,0 0-1 0 0,0 0 0 0 0,0 0 1 0 0,0 1-1 0 0,0-1 0 0 0,0 0 1 0 0,0 0-1 0 0,0 0 1 0 0,0 1-1 0 0,1-1 0 0 0,-1 0 1 0 0,0 0-1 0 0,0 0 1 0 0,0 0-1 0 0,0 0 0 0 0,1 1 1 0 0,12 4-3276 0 0,15-2-2130 0 0,13-7 1089 0 0,10-1 4389 0 0,-44 4 1307 0 0,-1 1 1 0 0,1 1-1 0 0,-1-1 1 0 0,1 1 0 0 0,7 2-1 0 0,-11-2-929 0 0,-1 0 0 0 0,0 0 0 0 0,0 0 0 0 0,0 0-1 0 0,0 0 1 0 0,0 1 0 0 0,0-1 0 0 0,0 0 0 0 0,0 1 0 0 0,0 0-1 0 0,-1 0 1 0 0,1-1 0 0 0,-1 1 0 0 0,1 0 0 0 0,-1 0-1 0 0,0 0 1 0 0,0 0 0 0 0,0 1 0 0 0,2 3 0 0 0,0 6-32 0 0,1-1 1 0 0,2 24-1 0 0,5 14-236 0 0,-10-46-71 0 0,0 0-1 0 0,0-1 1 0 0,1 1 0 0 0,-1-1 0 0 0,1 0-1 0 0,0 1 1 0 0,-1-1 0 0 0,1 0-1 0 0,0 0 1 0 0,0 0 0 0 0,0 0-1 0 0,0 0 1 0 0,1-1 0 0 0,-1 1 0 0 0,1-1-1 0 0,-1 1 1 0 0,3 0 0 0 0,20 3-988 0 0,4-7-4582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4:30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 18956 0 0,'-7'21'1783'0'0,"0"0"-1"0"0,2 0 1 0 0,0 1 0 0 0,-3 42-1 0 0,8-58-1648 0 0,0-1-1 0 0,0 1 0 0 0,1-1 1 0 0,0 0-1 0 0,0 1 1 0 0,0-1-1 0 0,1 0 0 0 0,-1 0 1 0 0,1 0-1 0 0,0 0 0 0 0,4 6 1 0 0,-3-8-90 0 0,-1 1 1 0 0,1-1-1 0 0,0 0 1 0 0,0 0-1 0 0,0-1 1 0 0,0 1-1 0 0,0 0 1 0 0,1-1-1 0 0,-1 0 1 0 0,1 0-1 0 0,-1 0 1 0 0,1 0-1 0 0,0-1 1 0 0,0 0-1 0 0,0 1 1 0 0,7 0-1 0 0,1 0-28 0 0,1-2 0 0 0,0 1 0 0 0,-1-1-1 0 0,1-1 1 0 0,-1 0 0 0 0,1-1 0 0 0,-1 0-1 0 0,0-1 1 0 0,0 0 0 0 0,17-7 0 0 0,-10 2-550 0 0,-1-1 1 0 0,19-10 0 0 0,-23 10-1251 0 0,0 0 0 0 0,19-17 0 0 0,-14 4-4430 0 0,-7-2-3794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4:31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12443 0 0,'2'-3'4417'0'0,"2"3"-2297"0"0,2-1 25 0 0,1 1-313 0 0,4 0-928 0 0,2 0-392 0 0,3 0-168 0 0,3-2-88 0 0,1 2-48 0 0,0-1-136 0 0,-1 1-104 0 0,-2 0-208 0 0,-2 0-448 0 0,-2 0-832 0 0,-3 0-1121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4:31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8962 0 0,'-1'2'520'0'0,"1"-1"0"0"0,-1 0 0 0 0,1 1 1 0 0,0-1-1 0 0,0 1 0 0 0,0-1 0 0 0,0 1 0 0 0,0-1 0 0 0,0 0 1 0 0,0 1-1 0 0,0-1 0 0 0,0 1 0 0 0,1-1 0 0 0,-1 1 0 0 0,1-1 1 0 0,-1 0-1 0 0,1 1 0 0 0,-1-1 0 0 0,1 0 0 0 0,0 1 0 0 0,0-1 0 0 0,1 1 1 0 0,0 1-95 0 0,1 0 0 0 0,0-1 0 0 0,0 1 0 0 0,0-1 0 0 0,0 0 0 0 0,0 0 0 0 0,0 0 0 0 0,6 2 0 0 0,4 1-213 0 0,0-1 0 0 0,1 0 0 0 0,21 3 0 0 0,-32-7-199 0 0,0 0-1 0 0,0 1 0 0 0,0-1 1 0 0,0 0-1 0 0,0 1 0 0 0,0 0 1 0 0,-1 0-1 0 0,1 0 1 0 0,0 0-1 0 0,-1 0 0 0 0,1 0 1 0 0,0 1-1 0 0,-1-1 1 0 0,1 1-1 0 0,-1 0 0 0 0,0 0 1 0 0,0 0-1 0 0,0 0 0 0 0,0 0 1 0 0,0 0-1 0 0,0 0 1 0 0,0 1-1 0 0,0-1 0 0 0,-1 1 1 0 0,0-1-1 0 0,2 5 1 0 0,-1-3-8 0 0,0-1 0 0 0,0 1 1 0 0,1 0-1 0 0,-1-1 0 0 0,1 1 1 0 0,0-1-1 0 0,0 0 0 0 0,0 0 1 0 0,0 0-1 0 0,0 0 0 0 0,1 0 1 0 0,6 3-1 0 0,-8-5 7 0 0,-1-1 1 0 0,1 1-1 0 0,0-1 1 0 0,0 1-1 0 0,-1-1 0 0 0,1 0 1 0 0,0 0-1 0 0,0 0 1 0 0,-1 0-1 0 0,1 0 1 0 0,0 0-1 0 0,0 0 0 0 0,-1 0 1 0 0,1-1-1 0 0,0 1 1 0 0,-1-1-1 0 0,1 1 1 0 0,0-1-1 0 0,-1 0 0 0 0,1 0 1 0 0,-1 0-1 0 0,1 0 1 0 0,-1 0-1 0 0,1 0 1 0 0,-1 0-1 0 0,0 0 0 0 0,1 0 1 0 0,-1-1-1 0 0,0 1 1 0 0,0 0-1 0 0,0-1 0 0 0,0 1 1 0 0,1-4-1 0 0,0 3 20 0 0,0 0-1 0 0,-1 0 1 0 0,1-1-1 0 0,-1 1 1 0 0,0-1-1 0 0,0 1 1 0 0,0-1-1 0 0,0 1 1 0 0,0-1-1 0 0,0 0 1 0 0,-1 1-1 0 0,1-1 1 0 0,-1 0-1 0 0,1 0 1 0 0,-1 1-1 0 0,0-1 1 0 0,-1 0-1 0 0,1 0 1 0 0,0 1-1 0 0,-1-1 1 0 0,1 0-1 0 0,-1 0 1 0 0,0 1-1 0 0,0-1 1 0 0,-2-4-1 0 0,0 4 16 0 0,0 0-1 0 0,0 0 0 0 0,0 0 1 0 0,0 0-1 0 0,0 0 0 0 0,-1 1 1 0 0,1-1-1 0 0,-1 1 0 0 0,1 0 1 0 0,-1 0-1 0 0,0 0 0 0 0,0 0 1 0 0,0 1-1 0 0,0 0 0 0 0,0 0 1 0 0,-5-1-1 0 0,-2 0-179 0 0,0-1 1 0 0,-1 2-1 0 0,1 0 0 0 0,0 0 1 0 0,-1 1-1 0 0,1 0 0 0 0,0 1 0 0 0,-1 1 1 0 0,1-1-1 0 0,0 2 0 0 0,-20 6 1 0 0,23-2-2443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4:31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19908 0 0,'-6'4'680'0'0,"0"0"0"0"0,1 0-1 0 0,-1 0 1 0 0,1 1 0 0 0,0 0 0 0 0,1 0-1 0 0,-7 8 1 0 0,5-4-365 0 0,0 0-1 0 0,1 0 1 0 0,0 0 0 0 0,1 1 0 0 0,-4 10-1 0 0,6-15-276 0 0,0 0-1 0 0,0 1 0 0 0,0-1 1 0 0,1 1-1 0 0,0-1 0 0 0,0 1 0 0 0,1-1 1 0 0,0 1-1 0 0,-1 0 0 0 0,2-1 1 0 0,-1 1-1 0 0,1-1 0 0 0,0 1 1 0 0,0-1-1 0 0,0 1 0 0 0,1-1 1 0 0,0 1-1 0 0,0-1 0 0 0,0 0 1 0 0,1 0-1 0 0,0 0 0 0 0,4 6 1 0 0,-5-9-29 0 0,-1-1 1 0 0,1 1-1 0 0,0-1 1 0 0,-1 0-1 0 0,1 0 1 0 0,0 1-1 0 0,0-1 1 0 0,0 0 0 0 0,0-1-1 0 0,0 1 1 0 0,0 0-1 0 0,0 0 1 0 0,0-1-1 0 0,0 0 1 0 0,0 1-1 0 0,1-1 1 0 0,-1 0-1 0 0,2 0 1 0 0,1 0 7 0 0,0-1-1 0 0,0 0 1 0 0,0 0 0 0 0,0 0-1 0 0,0-1 1 0 0,-1 1 0 0 0,9-5 0 0 0,-1 0 3 0 0,-1-2 1 0 0,1 1-1 0 0,-1-1 1 0 0,19-19-1 0 0,-27 25-49 0 0,0-1 1 0 0,-1 0-1 0 0,1 0 0 0 0,-1 0 1 0 0,0 0-1 0 0,0 0 0 0 0,0 0 0 0 0,0-1 1 0 0,-1 1-1 0 0,1-1 0 0 0,-1 1 1 0 0,0-1-1 0 0,0 1 0 0 0,0-1 1 0 0,0 0-1 0 0,-1 1 0 0 0,1-7 0 0 0,-2 7-52 0 0,1 0 0 0 0,-1 1-1 0 0,0-1 1 0 0,0 0-1 0 0,0 0 1 0 0,0 1-1 0 0,0-1 1 0 0,0 1-1 0 0,-1-1 1 0 0,1 1 0 0 0,-1-1-1 0 0,0 1 1 0 0,0 0-1 0 0,0 0 1 0 0,0 0-1 0 0,0 0 1 0 0,0 0 0 0 0,-1 1-1 0 0,1-1 1 0 0,0 1-1 0 0,-1-1 1 0 0,0 1-1 0 0,-4-2 1 0 0,-1 0-52 0 0,0-1-1 0 0,-1 2 1 0 0,1-1 0 0 0,-1 1-1 0 0,0 1 1 0 0,0-1 0 0 0,0 2-1 0 0,0-1 1 0 0,0 1-1 0 0,0 0 1 0 0,0 1 0 0 0,0 0-1 0 0,0 1 1 0 0,1 0 0 0 0,-1 0-1 0 0,0 1 1 0 0,1 0 0 0 0,0 0-1 0 0,0 1 1 0 0,0 0 0 0 0,0 0-1 0 0,0 1 1 0 0,-9 8 0 0 0,10-7 183 0 0,-1 0 1 0 0,2 1 0 0 0,-1 0 0 0 0,1 0 0 0 0,0 1-1 0 0,0-1 1 0 0,1 1 0 0 0,0 1 0 0 0,0-1-1 0 0,1 1 1 0 0,0 0 0 0 0,1 0 0 0 0,-1 0 0 0 0,2 0-1 0 0,0 0 1 0 0,0 1 0 0 0,0-1 0 0 0,1 1-1 0 0,1 0 1 0 0,0-1 0 0 0,1 17 0 0 0,0-22-20 0 0,-1 1 0 0 0,1-1 1 0 0,0 0-1 0 0,1 0 0 0 0,-1 0 1 0 0,1 0-1 0 0,-1 0 0 0 0,1 0 0 0 0,1 0 1 0 0,-1 0-1 0 0,0-1 0 0 0,1 1 1 0 0,0-1-1 0 0,0 1 0 0 0,0-1 0 0 0,5 4 1 0 0,-2-3 3 0 0,0 0 1 0 0,0-1-1 0 0,1 1 0 0 0,-1-1 1 0 0,1-1-1 0 0,0 1 1 0 0,-1-1-1 0 0,1-1 1 0 0,10 2-1 0 0,6-1-170 0 0,1-1 0 0 0,-1-1 0 0 0,1-1 0 0 0,-1-1 0 0 0,27-5 0 0 0,-30 4-645 0 0,25-5-2172 0 0,-21-4-3350 0 0,-24 12 6215 0 0,0 0 0 0 0,0 0 0 0 0,0 0 1 0 0,1 0-1 0 0,-1 0 0 0 0,0 0 0 0 0,0 0 0 0 0,0 0 1 0 0,0 0-1 0 0,0 0 0 0 0,0-1 0 0 0,1 1 1 0 0,-1 0-1 0 0,0 0 0 0 0,0 0 0 0 0,0 0 1 0 0,1-1-695 0 0,-1 1 694 0 0,0 0 0 0 0,0 0 0 0 0,0 0 1 0 0,0 0-1 0 0,0-1 0 0 0,0 1 0 0 0,0 0 0 0 0,0 0 1 0 0,0 0-1 0 0,0 0 0 0 0,0 0 0 0 0,0 0 1 0 0,0-1-1 0 0,0 1 0 0 0,0 0 0 0 0,0 0 0 0 0,0 0 1 0 0,0 0-1 0 0,0 0 0 0 0,0 0 0 0 0,0 0 1 0 0,0-1-1 0 0,0 1 0 0 0,-1 0 0 0 0,1 0 1 0 0,-1-1-869 0 0,1 1 868 0 0,-13 0-806 0 0,-15 6 2928 0 0,22-3-1220 0 0,0 0 0 0 0,0 1 0 0 0,0-1 0 0 0,0 1-1 0 0,1 0 1 0 0,-1 1 0 0 0,1-1 0 0 0,0 1 0 0 0,0 0 0 0 0,1 0 0 0 0,0 1-1 0 0,-1-1 1 0 0,2 1 0 0 0,-1 0 0 0 0,1 0 0 0 0,-5 12 0 0 0,7-15-672 0 0,-1 1 0 0 0,1 0 1 0 0,0 0-1 0 0,0 0 0 0 0,1 0 1 0 0,-1 0-1 0 0,1 0 0 0 0,0 0 1 0 0,0-1-1 0 0,0 1 0 0 0,0 0 1 0 0,1 0-1 0 0,-1 0 0 0 0,1 0 1 0 0,0 0-1 0 0,1 0 0 0 0,-1 0 1 0 0,1-1-1 0 0,-1 1 0 0 0,1-1 1 0 0,0 1-1 0 0,0-1 0 0 0,1 1 1 0 0,-1-1-1 0 0,1 0 0 0 0,-1 0 1 0 0,1-1-1 0 0,0 1 0 0 0,0 0 1 0 0,5 2-1 0 0,-1-1-127 0 0,1 0 0 0 0,0 0 0 0 0,0-1-1 0 0,0 0 1 0 0,1-1 0 0 0,-1 0 0 0 0,1 0 0 0 0,17 1 0 0 0,25-1-1851 0 0,-6-5-4017 0 0,-28 0-688 0 0,-3-2-2217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49:55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 16940 0 0,'1'-2'7240'0'0,"5"-1"-3609"0"0,46-14-2900 0 0,-20 11-536 0 0,0 1-1 0 0,0 1 0 0 0,64 2 1 0 0,-75 3-159 0 0,-1 1-1 0 0,1 0 1 0 0,-1 2-1 0 0,0 0 1 0 0,0 2 0 0 0,-1 0-1 0 0,28 12 1 0 0,-46-17-33 0 0,0-1 0 0 0,0 1 0 0 0,0-1 0 0 0,0 1 0 0 0,-1-1-1 0 0,1 1 1 0 0,0 0 0 0 0,0-1 0 0 0,0 1 0 0 0,-1 0 0 0 0,1 0 0 0 0,0-1 0 0 0,-1 1 0 0 0,1 0 0 0 0,0 0 0 0 0,-1 0-1 0 0,1 0 1 0 0,-1 0 0 0 0,0 0 0 0 0,1 0 0 0 0,-1 0 0 0 0,0 0 0 0 0,0 0 0 0 0,1 2 0 0 0,-1-1-5 0 0,-1 0 0 0 0,1 0 1 0 0,-1 1-1 0 0,1-1 1 0 0,-1 0-1 0 0,0 0 0 0 0,0 0 1 0 0,0 0-1 0 0,0 0 1 0 0,0-1-1 0 0,-2 4 0 0 0,-7 6-29 0 0,1 0 1 0 0,-1-1-1 0 0,-14 10 0 0 0,14-11 17 0 0,-20 17-26 0 0,-79 78-290 0 0,95-89 305 0 0,1 1 0 0 0,1 0 0 0 0,0 0 0 0 0,1 1 0 0 0,-12 26 0 0 0,22-42 38 0 0,1 1 1 0 0,-1-1-1 0 0,0 0 1 0 0,1 1-1 0 0,-1 0 1 0 0,1-1-1 0 0,0 1 0 0 0,-1-1 1 0 0,1 1-1 0 0,0-1 1 0 0,0 1-1 0 0,0 0 1 0 0,0-1-1 0 0,0 1 1 0 0,0-1-1 0 0,1 1 0 0 0,-1 0 1 0 0,0-1-1 0 0,1 1 1 0 0,-1-1-1 0 0,1 1 1 0 0,0-1-1 0 0,1 2 1 0 0,-1-1 9 0 0,1 0 0 0 0,0 0 0 0 0,0 0 0 0 0,0-1 0 0 0,0 1 0 0 0,0-1 0 0 0,0 0 0 0 0,1 0 0 0 0,-1 0 0 0 0,0 0 0 0 0,1 0 0 0 0,-1 0 1 0 0,4 0-1 0 0,9 2 90 0 0,0-1 0 0 0,0-1 0 0 0,28-1-1 0 0,-39 0-98 0 0,40-1-208 0 0,-1-2 0 0 0,0-2 0 0 0,52-14 0 0 0,-49 5-4239 0 0,-2-4-3984 0 0,-28 9-1284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4:32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69 5361 0 0,'-4'4'12808'0'0,"15"-3"-8167"0"0,16-4-3183 0 0,198-15 1230 0 0,1 0-4308 0 0,-225 19 1514 0 0,-1-1 1 0 0,1 0-1 0 0,-1 0 0 0 0,1 0 0 0 0,-1 0 1 0 0,0 0-1 0 0,1 0 0 0 0,-1 0 1 0 0,1-1-1 0 0,-1 1 0 0 0,1 0 0 0 0,-1 0 1 0 0,0 0-1 0 0,1 0 0 0 0,-1 0 1 0 0,1-1-1 0 0,-1 1 0 0 0,0 0 0 0 0,1 0 1 0 0,-1-1-1 0 0,0 1 0 0 0,1 0 0 0 0,-1-1 1 0 0,0 1-1 0 0,1 0 0 0 0,-1-1 1 0 0,0 1-1 0 0,0 0 0 0 0,1-1 0 0 0,-1 0 1 0 0,-9-9-2671 0 0,-20-4-51 0 0,22 13 2784 0 0,0 0 1 0 0,0 0-1 0 0,1 0 1 0 0,-1 0-1 0 0,0 1 1 0 0,-11 1 0 0 0,11 0 417 0 0,0 1 1 0 0,0-1 0 0 0,0 1 0 0 0,0 1 0 0 0,0-1-1 0 0,0 1 1 0 0,1 0 0 0 0,-1 1 0 0 0,-10 7-1 0 0,12-8-203 0 0,0 1 0 0 0,0 0 0 0 0,1 1 0 0 0,-1-1 1 0 0,1 1-1 0 0,0 0 0 0 0,1 0 0 0 0,-1 0 0 0 0,1 0 0 0 0,0 1 0 0 0,0 0 0 0 0,1-1 0 0 0,-1 1 0 0 0,1 0 0 0 0,1 0 0 0 0,-1 0 0 0 0,1 0 0 0 0,0 0 0 0 0,0 1 0 0 0,1-1 0 0 0,0 7 0 0 0,0-3-650 0 0,1-2 417 0 0,-1-1 1 0 0,1 0 0 0 0,0 1-1 0 0,0-1 1 0 0,3 7 0 0 0,4 2-3599 0 0,4-3-4019 0 0,2-1 803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4:33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 1 7858 0 0,'-3'17'8256'0'0,"4"14"-4341"0"0,1-4-2431 0 0,-3-11-1228 0 0,0 1 0 0 0,-1 0 1 0 0,-1-1-1 0 0,0 0 0 0 0,-2 0 1 0 0,1 0-1 0 0,-11 21 0 0 0,13-31-391 0 0,-1-1 0 0 0,0 0-1 0 0,0 1 1 0 0,0-1 0 0 0,-1-1 0 0 0,0 1 0 0 0,0 0-1 0 0,0-1 1 0 0,-1 0 0 0 0,1 0 0 0 0,-1 0-1 0 0,0 0 1 0 0,0-1 0 0 0,0 0 0 0 0,-1 0-1 0 0,1 0 1 0 0,-1-1 0 0 0,0 0 0 0 0,1 0 0 0 0,-1 0-1 0 0,0-1 1 0 0,0 0 0 0 0,-7 1 0 0 0,10-2 355 0 0,1 0 0 0 0,0 1 0 0 0,0-1-1 0 0,0 1 1 0 0,-1-1 0 0 0,1 1 0 0 0,0 0 0 0 0,0 0 0 0 0,0 0 0 0 0,0 0 0 0 0,-3 2 0 0 0,5-3-163 0 0,0 0 0 0 0,0 0-1 0 0,-1 1 1 0 0,1-1 0 0 0,0 0 0 0 0,0 0 0 0 0,0 0-1 0 0,0 0 1 0 0,0 0 0 0 0,0 1 0 0 0,-1-1-1 0 0,1 0 1 0 0,0 0 0 0 0,0 0 0 0 0,0 1 0 0 0,0-1-1 0 0,0 0 1 0 0,0 0 0 0 0,0 0 0 0 0,0 1-1 0 0,0-1 1 0 0,0 0 0 0 0,0 0 0 0 0,0 0-1 0 0,0 1 1 0 0,0-1 0 0 0,0 0 0 0 0,0 0 0 0 0,0 0-1 0 0,0 1 1 0 0,0-1 0 0 0,0 0 0 0 0,0 0-1 0 0,0 0 1 0 0,1 0 0 0 0,-1 1 0 0 0,0-1 0 0 0,0 0-1 0 0,0 0 1 0 0,17 6 303 0 0,-2-6-277 0 0,-1 1-1 0 0,1-2 1 0 0,0 0 0 0 0,-1-1-1 0 0,1 0 1 0 0,14-4 0 0 0,29-12-1413 0 0,-4-1-3360 0 0,-48 16 3078 0 0,0 1 0 0 0,0-1 0 0 0,0 0-1 0 0,0-1 1 0 0,6-5 0 0 0,6-6-5269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4:33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 14803 0 0,'-4'11'2303'0'0,"1"0"0"0"0,0 0 0 0 0,-2 14 0 0 0,-2 69-645 0 0,5-52-799 0 0,0-23-750 0 0,0 9-70 0 0,0 0 0 0 0,2-1 0 0 0,6 46 1 0 0,-4-74-108 0 0,1-1 1 0 0,0 0-1 0 0,0 1 1 0 0,0-1 0 0 0,-1 0-1 0 0,1 0 1 0 0,-1 0-1 0 0,4-5 1 0 0,9-6 14 0 0,1 3-1117 0 0,1 0 0 0 0,33-13 0 0 0,-10 4-5363 0 0,-39 19 6328 0 0,0-1 0 0 0,-1 1 0 0 0,1-1 0 0 0,0 1 0 0 0,0-1 0 0 0,-1 1 0 0 0,1-1 0 0 0,0 0 0 0 0,-1 1 0 0 0,1-1 0 0 0,-1 0-1 0 0,1 1 1 0 0,0-1 0 0 0,-1 0 0 0 0,0 0 0 0 0,1 0 0 0 0,-1 1 0 0 0,1-1 0 0 0,-1 0 0 0 0,0 0 0 0 0,0 0 0 0 0,0 0 0 0 0,1 0-1 0 0,-1 0 1 0 0,0 1 0 0 0,0-1 0 0 0,0 0 0 0 0,0 0 0 0 0,0 0 0 0 0,-1 0 0 0 0,1 0 0 0 0,0-1 0 0 0,-1-8-1757 0 0,2 9 1738 0 0,-1 1 1 0 0,0-1 0 0 0,0 0 0 0 0,0 1 0 0 0,1-1 0 0 0,-1 1-1 0 0,0-1 1 0 0,1 0 0 0 0,-1 1 0 0 0,1-1 0 0 0,-1 1-1 0 0,1-1 1 0 0,-1 1 0 0 0,1-1 0 0 0,-1 1 0 0 0,1 0 0 0 0,-1-1-1 0 0,1 1 1 0 0,-1 0 0 0 0,1-1 0 0 0,-1 1 0 0 0,2 0-1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4:33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77 184 11578 0 0,'-5'0'1375'0'0,"0"0"0"0"0,0 0-1 0 0,0 1 1 0 0,0 0 0 0 0,-8 3-1 0 0,10-4-882 0 0,1 1 0 0 0,-1 1-1 0 0,1-1 1 0 0,-1 0 0 0 0,1 1 0 0 0,0-1-1 0 0,-1 1 1 0 0,1 0 0 0 0,-4 3 0 0 0,5-3-404 0 0,0 0 0 0 0,-1 0 1 0 0,1 1-1 0 0,0-1 1 0 0,0 0-1 0 0,0 0 1 0 0,1 1-1 0 0,-1-1 1 0 0,0 1-1 0 0,1-1 1 0 0,0 1-1 0 0,-1-1 1 0 0,1 0-1 0 0,0 1 0 0 0,0-1 1 0 0,0 1-1 0 0,1-1 1 0 0,-1 1-1 0 0,1-1 1 0 0,-1 1-1 0 0,1-1 1 0 0,0 0-1 0 0,0 1 1 0 0,0-1-1 0 0,0 0 1 0 0,0 0-1 0 0,2 3 0 0 0,-1-1-77 0 0,0-1-1 0 0,0 1 0 0 0,1 0 0 0 0,-1-1 0 0 0,1 1 0 0 0,0-1 0 0 0,0 0 0 0 0,0 0 0 0 0,1 0 0 0 0,-1 0 0 0 0,1 0 0 0 0,-1-1 0 0 0,1 0 0 0 0,0 0 0 0 0,0 0 0 0 0,0 0 0 0 0,0 0 0 0 0,0-1 0 0 0,0 0 0 0 0,1 0 0 0 0,-1 0 0 0 0,0 0 0 0 0,1-1 0 0 0,-1 1 0 0 0,1-1 0 0 0,-1 0 0 0 0,0-1 0 0 0,1 1 0 0 0,-1-1 0 0 0,0 0 0 0 0,1 0 0 0 0,-1 0 0 0 0,0-1 0 0 0,0 1 0 0 0,0-1 0 0 0,0 0 0 0 0,0 0 0 0 0,0 0 0 0 0,-1-1 0 0 0,1 1 0 0 0,-1-1 0 0 0,1 0 0 0 0,-1 0 0 0 0,0 0 0 0 0,0-1 0 0 0,0 1 0 0 0,-1-1 0 0 0,1 1 0 0 0,-1-1 0 0 0,0 0 0 0 0,0 0 0 0 0,0 0 0 0 0,-1 0 0 0 0,2-6 0 0 0,-1 6-48 0 0,-1 1-1 0 0,0-1 1 0 0,0 1-1 0 0,0-1 0 0 0,-1 0 1 0 0,1 1-1 0 0,-1-1 1 0 0,0 0-1 0 0,0 1 1 0 0,0-1-1 0 0,0 0 0 0 0,-1 1 1 0 0,0-1-1 0 0,1 1 1 0 0,-1-1-1 0 0,-1 1 1 0 0,1-1-1 0 0,0 1 0 0 0,-1-1 1 0 0,0 1-1 0 0,0 0 1 0 0,0 0-1 0 0,0 0 1 0 0,-5-5-1 0 0,-1 0-737 0 0,-2 1 0 0 0,1 0 0 0 0,-1 0 0 0 0,0 1 0 0 0,0 1 0 0 0,-17-7 0 0 0,27 12 399 0 0,-1 0 0 0 0,0-1 0 0 0,1 1 0 0 0,-1 0 0 0 0,1 0 0 0 0,-1 0 0 0 0,1-1 0 0 0,-1 1 0 0 0,0 0-1 0 0,1-1 1 0 0,-1 1 0 0 0,1-1 0 0 0,-1 1 0 0 0,1-1 0 0 0,0 1 0 0 0,-1-1 0 0 0,1 1 0 0 0,-1-1 0 0 0,1 1 0 0 0,0-1 0 0 0,0 1-1 0 0,-1-1 1 0 0,1 1 0 0 0,0-1 0 0 0,0 0 0 0 0,0 1 0 0 0,-1-1 0 0 0,1 1 0 0 0,0-1 0 0 0,0 0 0 0 0,0 1 0 0 0,0-1 0 0 0,0 0 0 0 0,0 1-1 0 0,1-2 1 0 0,1-6-4702 0 0</inkml:trace>
  <inkml:trace contextRef="#ctx0" brushRef="#br0" timeOffset="1">230 1 7162 0 0,'1'0'794'0'0,"1"0"0"0"0,-1 0 0 0 0,1 0 0 0 0,-1 1 0 0 0,1-1 0 0 0,-1 0 0 0 0,0 1 0 0 0,1-1 0 0 0,-1 1 0 0 0,1 0 0 0 0,-1-1 1 0 0,0 1-1 0 0,0 0 0 0 0,1 0 0 0 0,-1 0 0 0 0,0 0 0 0 0,1 1 0 0 0,0 1-188 0 0,1-1 0 0 0,-1 1 0 0 0,-1 0 1 0 0,1 0-1 0 0,0 0 0 0 0,-1 0 0 0 0,2 5 0 0 0,1 5-658 0 0,-1 0 1 0 0,4 26-1 0 0,-6-31 773 0 0,7 83-536 0 0,2 12-1157 0 0,5-37-3128 0 0,-7-48 215 0 0,1-10-3523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4:34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0 113 7594 0 0,'5'-5'9168'0'0,"7"3"-4802"0"0,17 0-2970 0 0,-16 2-347 0 0,18-5-952 0 0,0-2-1 0 0,-1-1 0 0 0,0-2 1 0 0,0 0-1 0 0,31-17 1 0 0,-60 26-363 0 0,0 1 0 0 0,0 0 1 0 0,0 0-1 0 0,0-1 0 0 0,0 1 1 0 0,0-1-1 0 0,0 1 0 0 0,0-1 0 0 0,0 1 1 0 0,0-1-1 0 0,-1 0 0 0 0,1 1 1 0 0,0-1-1 0 0,0 0 0 0 0,-1 0 0 0 0,1 0 1 0 0,0 0-1 0 0,-1 1 0 0 0,1-1 1 0 0,-1 0-1 0 0,1 0 0 0 0,-1 0 0 0 0,1 0 1 0 0,-1 0-1 0 0,0 0 0 0 0,1 0 1 0 0,-1 0-1 0 0,0 0 0 0 0,0-1 1 0 0,0 1-1 0 0,0 0 0 0 0,0-2 0 0 0,0 3 85 0 0,-1-1 0 0 0,1 0 0 0 0,-1 1 0 0 0,1-1 0 0 0,-1 1 0 0 0,1-1 0 0 0,-1 1 0 0 0,1-1 0 0 0,-1 1 0 0 0,0-1 0 0 0,1 1 0 0 0,-1 0 0 0 0,1-1 0 0 0,-1 1 0 0 0,0 0 0 0 0,1 0 0 0 0,-1-1 0 0 0,0 1 0 0 0,0 0 0 0 0,1 0 0 0 0,-1 0 0 0 0,0 0 0 0 0,0 0 0 0 0,-18 3 1123 0 0,12 0-345 0 0,1 1 0 0 0,0 0 0 0 0,0 0 0 0 0,0 0 0 0 0,0 1 0 0 0,0 0 0 0 0,1 0 0 0 0,0 0 0 0 0,0 0-1 0 0,1 1 1 0 0,-1 0 0 0 0,1 0 0 0 0,0 1 0 0 0,1-1 0 0 0,-5 11 0 0 0,-1 4 468 0 0,1 0 0 0 0,1 1 0 0 0,-8 40 0 0 0,14-56-975 0 0,0-1-1 0 0,1 1 1 0 0,-1 0 0 0 0,1 0-1 0 0,1 0 1 0 0,1 8 0 0 0,-2-13-192 0 0,0 0 0 0 0,0 0-1 0 0,1 0 1 0 0,-1 0 0 0 0,0 0 0 0 0,1 0 0 0 0,-1 0 0 0 0,1 0 0 0 0,-1 0 0 0 0,1 0 0 0 0,-1 0 0 0 0,1-1-1 0 0,0 1 1 0 0,0 0 0 0 0,-1 0 0 0 0,1-1 0 0 0,0 1 0 0 0,1 0 0 0 0,-1 0-270 0 0,0-1 0 0 0,0 0 0 0 0,0 0 0 0 0,1 0 0 0 0,-1 0 0 0 0,0 1 0 0 0,0-2 0 0 0,0 1 0 0 0,0 0 0 0 0,1 0 0 0 0,-1 0 0 0 0,0 0 0 0 0,0-1 0 0 0,0 1 0 0 0,0-1 0 0 0,0 1 0 0 0,0-1 0 0 0,1 1 0 0 0,-1-1 0 0 0,1 0 0 0 0,0-1-455 0 0,1 0 1 0 0,0 0-1 0 0,-1 0 1 0 0,0 0-1 0 0,1 0 1 0 0,-1-1-1 0 0,0 1 1 0 0,2-3-1 0 0,13-27-1924 0 0,3-38 2618 0 0,-18 61-140 0 0,3-11 110 0 0,10-12 6773 0 0,-15 31-6261 0 0,1 1 0 0 0,-1-1 1 0 0,1 0-1 0 0,0 0 0 0 0,-1 1 1 0 0,1-1-1 0 0,-1 0 0 0 0,1 1 0 0 0,0-1 1 0 0,0 1-1 0 0,-1-1 0 0 0,1 1 1 0 0,0-1-1 0 0,0 1 0 0 0,0-1 1 0 0,0 1-1 0 0,0 0 0 0 0,-1-1 0 0 0,1 1 1 0 0,2 0-1 0 0,-2 0-115 0 0,1 1-1 0 0,-1-1 1 0 0,0 1 0 0 0,0-1-1 0 0,1 1 1 0 0,-1-1 0 0 0,0 1 0 0 0,0 0-1 0 0,0 0 1 0 0,0-1 0 0 0,0 1-1 0 0,0 0 1 0 0,0 0 0 0 0,0 0-1 0 0,0 0 1 0 0,-1 0 0 0 0,1 1 0 0 0,0-1-1 0 0,0 2 1 0 0,5 7 103 0 0,-1 0-1 0 0,-1 1 1 0 0,0-1 0 0 0,-1 1 0 0 0,0 0 0 0 0,0 0-1 0 0,-1 0 1 0 0,1 13 0 0 0,-2-14-394 0 0,-1-1 0 0 0,0 1 0 0 0,0 0 0 0 0,-1-1 0 0 0,0 1 0 0 0,-1-1 1 0 0,0 0-1 0 0,0 1 0 0 0,-8 16 0 0 0,9-23-57 0 0,0-1-1 0 0,0 0 1 0 0,-1 0 0 0 0,1 0 0 0 0,-1 0-1 0 0,1 0 1 0 0,-1 0 0 0 0,0 0 0 0 0,0 0 0 0 0,0-1-1 0 0,0 1 1 0 0,0-1 0 0 0,0 1 0 0 0,0-1 0 0 0,0 0-1 0 0,-1 0 1 0 0,-2 1 0 0 0,-1 0-30 0 0,-1-1 0 0 0,1 0 1 0 0,-1 0-1 0 0,-12-1 0 0 0,14 0 399 0 0,-1 0-1 0 0,0 0 0 0 0,1 1 1 0 0,-1 0-1 0 0,1 0 0 0 0,-1 0 1 0 0,1 0-1 0 0,-7 3 0 0 0,57-2 2404 0 0,-10-8-3005 0 0,93-12 1503 0 0,-63 17-3279 0 0,-52 2-203 0 0,0 1 1 0 0,22 6-1 0 0,-28-6-814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4:35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43 144 10506 0 0,'-29'7'7302'0'0,"16"1"-3028"0"0,13-8-4188 0 0,0 0 1 0 0,0 0-1 0 0,0 1 1 0 0,0-1-1 0 0,0 0 1 0 0,0 0-1 0 0,0 1 1 0 0,0-1-1 0 0,0 0 0 0 0,0 0 1 0 0,0 1-1 0 0,0-1 1 0 0,0 0-1 0 0,0 0 1 0 0,0 1-1 0 0,0-1 1 0 0,0 0-1 0 0,0 0 0 0 0,0 0 1 0 0,0 1-1 0 0,0-1 1 0 0,0 0-1 0 0,1 0 1 0 0,-1 1-1 0 0,0-1 1 0 0,0 0-1 0 0,0 0 1 0 0,0 0-1 0 0,0 1 0 0 0,1-1 1 0 0,-1 0-1 0 0,0 0 1 0 0,0 0-1 0 0,0 0 1 0 0,1 0-1 0 0,-1 1 1 0 0,0-1-1 0 0,0 0 0 0 0,1 0 1 0 0,-1 0-1 0 0,0 0 1 0 0,0 0-1 0 0,1 0 1 0 0,-1 0-1 0 0,2 1 90 0 0,1-1 0 0 0,-1 1 1 0 0,0-1-1 0 0,0 1 0 0 0,1-1 0 0 0,-1 0 0 0 0,0 0 0 0 0,0 0 0 0 0,1 0 0 0 0,-1 0 1 0 0,0-1-1 0 0,0 1 0 0 0,3-2 0 0 0,34-11 208 0 0,-25 8-177 0 0,71-22 73 0 0,21-8-1326 0 0,-37 7-4133 0 0,-67 27 4637 0 0,0 0 0 0 0,0 0-1 0 0,0 0 1 0 0,0-1 0 0 0,0 1 0 0 0,0-1 0 0 0,0 1 0 0 0,0-1 0 0 0,-1 0 0 0 0,1 1 0 0 0,-1-1 0 0 0,1 0 0 0 0,-1 0 0 0 0,0 0 0 0 0,1 0 0 0 0,-1 0 0 0 0,0-1 0 0 0,0-2 0 0 0,1 2-428 0 0,12-18-6868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4:35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0 12595 0 0,'0'2'8070'0'0,"-1"4"-4210"0"0,-3 11-867 0 0,-24 34-1610 0 0,-41 109 0 0 0,67-151-1372 0 0,-1 0 0 0 0,1 0 0 0 0,0 0 0 0 0,1 0 0 0 0,0 0 0 0 0,1 0 0 0 0,0 0 0 0 0,0 1 0 0 0,1-1 0 0 0,0 0 0 0 0,1 0 0 0 0,0 0 0 0 0,0 0 0 0 0,1-1 0 0 0,0 1 0 0 0,0 0 0 0 0,1-1 0 0 0,0 0 1 0 0,1 0-1 0 0,6 8 0 0 0,-6-8-295 0 0,1-1 1 0 0,0 1 0 0 0,1-1 0 0 0,0-1-1 0 0,0 1 1 0 0,1-1 0 0 0,-1-1 0 0 0,14 8 0 0 0,-14-9-556 0 0,0 0 0 0 0,1-1 0 0 0,-1-1 0 0 0,1 1 1 0 0,0-1-1 0 0,-1 0 0 0 0,1-1 0 0 0,0 0 1 0 0,0 0-1 0 0,15-1 0 0 0,-18 0-193 0 0,0-1 0 0 0,-1 0 1 0 0,1 0-1 0 0,0 0 0 0 0,0 0 0 0 0,-1-1 1 0 0,1 0-1 0 0,4-2 0 0 0,13-11-5197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4:35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33 12723 0 0,'-1'-1'475'0'0,"0"1"1"0"0,0-1-1 0 0,0 1 0 0 0,0-1 1 0 0,0 1-1 0 0,0 0 1 0 0,0 0-1 0 0,0 0 0 0 0,-1 0 1 0 0,1 0-1 0 0,0 0 1 0 0,0 0-1 0 0,0 0 1 0 0,0 0-1 0 0,-1 0 0 0 0,1 0 1 0 0,0 1-1 0 0,0-1 1 0 0,0 0-1 0 0,0 1 0 0 0,0-1 1 0 0,0 1-1 0 0,0 0 1 0 0,0-1-1 0 0,0 1 1 0 0,-1 1-1 0 0,0 0-176 0 0,1 0 0 0 0,-1 0 0 0 0,1 0 0 0 0,-1 1 1 0 0,1-1-1 0 0,0 1 0 0 0,0-1 0 0 0,0 1 0 0 0,0-1 0 0 0,-1 6 0 0 0,0 4-327 0 0,1 0 0 0 0,0 0 0 0 0,0-1 0 0 0,3 19 0 0 0,-2-24 38 0 0,1 0-1 0 0,0 0 1 0 0,1 0 0 0 0,-1 0-1 0 0,1 0 1 0 0,0 0 0 0 0,0 0 0 0 0,1-1-1 0 0,0 1 1 0 0,0-1 0 0 0,0 0 0 0 0,1 0-1 0 0,0 0 1 0 0,0 0 0 0 0,8 7-1 0 0,-9-9-7 0 0,0-1-1 0 0,1 0 1 0 0,-1 0-1 0 0,1 0 1 0 0,-1-1-1 0 0,1 1 1 0 0,0-1-1 0 0,0 1 1 0 0,-1-1-1 0 0,1-1 0 0 0,0 1 1 0 0,0 0-1 0 0,0-1 1 0 0,0 0-1 0 0,0 0 1 0 0,0 0-1 0 0,0-1 1 0 0,0 1-1 0 0,0-1 0 0 0,0 0 1 0 0,0 0-1 0 0,0 0 1 0 0,-1 0-1 0 0,1-1 1 0 0,6-3-1 0 0,-7 3-1 0 0,0 1 0 0 0,1-1 0 0 0,-1 0 0 0 0,0 0 0 0 0,0-1 0 0 0,-1 1 1 0 0,1-1-1 0 0,0 1 0 0 0,-1-1 0 0 0,1 0 0 0 0,-1 0 0 0 0,0 0 0 0 0,0 0 0 0 0,0-1 0 0 0,0 1 0 0 0,-1 0 0 0 0,0-1 0 0 0,1 1 0 0 0,-1-1 0 0 0,0 0 0 0 0,-1 1 0 0 0,1-1 0 0 0,0 0 0 0 0,-1 1 0 0 0,0-1 1 0 0,-1-6-1 0 0,1 5-4 0 0,-1 0 0 0 0,0 0 1 0 0,0 0-1 0 0,-1 0 0 0 0,0 0 1 0 0,1 0-1 0 0,-2 1 0 0 0,1-1 1 0 0,0 1-1 0 0,-1-1 0 0 0,0 1 1 0 0,0 0-1 0 0,0 0 0 0 0,-1 0 1 0 0,0 0-1 0 0,1 1 0 0 0,-1 0 1 0 0,-8-6-1 0 0,-43-20-366 0 0,50 27 64 0 0,1 0 1 0 0,-1 0 0 0 0,0 1 0 0 0,0 0 0 0 0,0-1 0 0 0,0 2-1 0 0,0-1 1 0 0,0 1 0 0 0,0-1 0 0 0,-6 2 0 0 0,-1 6-4487 0 0</inkml:trace>
  <inkml:trace contextRef="#ctx0" brushRef="#br0" timeOffset="1">193 31 6233 0 0,'5'-4'1722'0'0,"-1"0"0"0"0,1 0 0 0 0,0 0 0 0 0,1 1 0 0 0,-1 0 0 0 0,9-4 0 0 0,-13 6-1437 0 0,0 1 1 0 0,0 0-1 0 0,0 0 1 0 0,-1-1 0 0 0,1 1-1 0 0,0 0 1 0 0,0 0-1 0 0,0 0 1 0 0,0 0-1 0 0,-1 0 1 0 0,1 0-1 0 0,0 0 1 0 0,0 1 0 0 0,0-1-1 0 0,-1 0 1 0 0,1 0-1 0 0,0 1 1 0 0,0-1-1 0 0,-1 0 1 0 0,1 1-1 0 0,1 0 1 0 0,-1 0-168 0 0,0 0-1 0 0,0 1 1 0 0,0-1-1 0 0,0 0 1 0 0,-1 1-1 0 0,1-1 1 0 0,0 1-1 0 0,-1-1 1 0 0,1 1-1 0 0,-1-1 1 0 0,1 1-1 0 0,-1-1 1 0 0,0 1 0 0 0,0 0-1 0 0,0 2 1 0 0,4 44-55 0 0,2 67-4268 0 0,-6-77-1226 0 0,-2 1-3282 0 0,1-23 3398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4:36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22 190 11370 0 0,'-3'-30'11692'0'0,"-5"3"-8520"0"0,-1-6-3374 0 0,8 28 183 0 0,1 0 0 0 0,-1 0 0 0 0,1 0-1 0 0,0 0 1 0 0,1 1 0 0 0,-1-1 0 0 0,1 0-1 0 0,0 0 1 0 0,0 0 0 0 0,1 1 0 0 0,-1-1-1 0 0,1 0 1 0 0,0 1 0 0 0,4-8 0 0 0,-5 10 24 0 0,0 1 1 0 0,0-1-1 0 0,1 1 1 0 0,-1 0 0 0 0,0-1-1 0 0,0 1 1 0 0,1 0-1 0 0,-1 0 1 0 0,0 0-1 0 0,1 0 1 0 0,-1 0 0 0 0,1 0-1 0 0,0 0 1 0 0,-1 1-1 0 0,1-1 1 0 0,0 0-1 0 0,-1 1 1 0 0,1-1 0 0 0,0 1-1 0 0,0 0 1 0 0,-1 0-1 0 0,1 0 1 0 0,0 0-1 0 0,0 0 1 0 0,0 0-1 0 0,-1 0 1 0 0,1 0 0 0 0,0 1-1 0 0,0-1 1 0 0,-1 0-1 0 0,1 1 1 0 0,0 0-1 0 0,-1-1 1 0 0,1 1 0 0 0,-1 0-1 0 0,1 0 1 0 0,-1 0-1 0 0,1 0 1 0 0,-1 0-1 0 0,1 0 1 0 0,1 3 0 0 0,5 3 11 0 0,-1 1 0 0 0,0-1 0 0 0,0 1 0 0 0,-1 1 0 0 0,0-1 0 0 0,0 1 1 0 0,8 18-1 0 0,-11-20 36 0 0,0-1 0 0 0,0 1-1 0 0,-1 0 1 0 0,0 1 0 0 0,0-1 0 0 0,-1 0 0 0 0,1 0 0 0 0,-2 1 0 0 0,1-1 0 0 0,-1 1 0 0 0,-1 12 0 0 0,0-17-46 0 0,0 0 1 0 0,0 0 0 0 0,0 0-1 0 0,-1 0 1 0 0,1 0 0 0 0,-1-1-1 0 0,0 1 1 0 0,0 0 0 0 0,1-1-1 0 0,-2 1 1 0 0,1-1 0 0 0,0 0-1 0 0,0 0 1 0 0,-1 0 0 0 0,1 0-1 0 0,-1 0 1 0 0,0 0 0 0 0,1-1-1 0 0,-1 1 1 0 0,0-1 0 0 0,0 0-1 0 0,0 0 1 0 0,0 0 0 0 0,0 0-1 0 0,0-1 1 0 0,0 1 0 0 0,-1-1-1 0 0,1 1 1 0 0,0-1 0 0 0,0 0-1 0 0,0-1 1 0 0,0 1-1 0 0,-1 0 1 0 0,1-1 0 0 0,0 0-1 0 0,0 0 1 0 0,0 0 0 0 0,-3-1-1 0 0,6 2-14 0 0,-1-1-1 0 0,0 1 0 0 0,1 0 0 0 0,0-1 1 0 0,-1 1-1 0 0,1 0 0 0 0,-1-1 0 0 0,1 1 1 0 0,-1 0-1 0 0,1-1 0 0 0,0 1 0 0 0,-1-1 0 0 0,1 1 1 0 0,0-1-1 0 0,-1 1 0 0 0,1-1 0 0 0,0 1 1 0 0,0-1-1 0 0,0 0 0 0 0,0 1 0 0 0,-1-1 0 0 0,1 1 1 0 0,0-1-1 0 0,0 1 0 0 0,0-1 0 0 0,0 0 1 0 0,0 1-1 0 0,0-1 0 0 0,0 0 0 0 0,12-16-133 0 0,22-6-882 0 0,-15 14-663 0 0,12-8-3896 0 0,-2-4-6144 0 0,-13 7 6357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4:36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6 15403 0 0,'2'-4'3616'0'0,"-1"4"-3390"0"0,-1-1 0 0 0,0 1 0 0 0,0 0 0 0 0,1 0 0 0 0,-1 0 0 0 0,0 0 0 0 0,1 0 0 0 0,-1 0 0 0 0,0 0 0 0 0,1 0 0 0 0,-1-1 0 0 0,0 1 0 0 0,1 0 0 0 0,-1 0 1 0 0,0 0-1 0 0,0 1 0 0 0,1-1 0 0 0,0 0 0 0 0,5 10 2864 0 0,-1 17-1811 0 0,-6-4-983 0 0,0 0-1 0 0,-1 0 0 0 0,-1-1 1 0 0,-8 30-1 0 0,-31 87-1846 0 0,41-136 1451 0 0,40-47-4147 0 0,-21 24 3951 0 0,-15 16 366 0 0,1-1-1 0 0,0 1 1 0 0,0 0-1 0 0,1 0 1 0 0,-1 1-1 0 0,1-1 1 0 0,0 1 0 0 0,0 0-1 0 0,0 0 1 0 0,0 0-1 0 0,10-3 1 0 0,-10 6 4 0 0,-1-1 0 0 0,1 1-1 0 0,-1 0 1 0 0,0 0 0 0 0,1 0 0 0 0,-1 0 0 0 0,1 1 0 0 0,-1 0 0 0 0,0 0 0 0 0,0 0 0 0 0,1 0 0 0 0,-1 1 0 0 0,0 0 0 0 0,0-1 0 0 0,0 2-1 0 0,5 3 1 0 0,-4-3-224 0 0,19 10-1312 0 0,-9-4-3683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0:00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9 3409 0 0,'-10'0'2671'0'0,"4"1"-943"0"0,0-1-1 0 0,0 0 1 0 0,0 0 0 0 0,0-1-1 0 0,0 0 1 0 0,0 0 0 0 0,-8-3 0 0 0,48 2 839 0 0,105 28-2049 0 0,3 0-410 0 0,-120-23-1184 0 0,-1-2 0 0 0,1 0 1 0 0,-1-1-1 0 0,33-5 0 0 0,-52 5 365 0 0,1-1 1 0 0,-1 1 0 0 0,0-1-1 0 0,0 0 1 0 0,0 0 0 0 0,1 1-1 0 0,-1-2 1 0 0,0 1 0 0 0,0 0-1 0 0,3-3 1 0 0,5-5-5599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4:36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 10226 0 0,'0'-6'1828'0'0,"2"-10"11879"0"0,1 25-12241 0 0,-2-1-1229 0 0,35 123 1646 0 0,-31-115-1933 0 0,2-1 1 0 0,-1 0-1 0 0,2 0 0 0 0,0-1 1 0 0,1 0-1 0 0,13 16 1 0 0,-21-27-144 0 0,2-1 0 0 0,-1 0 1 0 0,0 0-1 0 0,0 0 1 0 0,1 0-1 0 0,-1 0 1 0 0,1 0-1 0 0,-1-1 1 0 0,1 1-1 0 0,0-1 1 0 0,4 2-1 0 0,11-4-4213 0 0,-17 0 3752 0 0,0 1 0 0 0,0-1-1 0 0,1 0 1 0 0,-1 0 0 0 0,0 0 0 0 0,0 0-1 0 0,0 0 1 0 0,0 0 0 0 0,0 0-1 0 0,0 0 1 0 0,0 0 0 0 0,1-2 0 0 0,8-14-8067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4:37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11771 0 0,'10'-8'10759'0'0,"-10"8"-10221"0"0,1 0 0 0 0,0 0 0 0 0,-1 0 0 0 0,2 0 0 0 0,21 1 3109 0 0,21 11-2997 0 0,-33-8-530 0 0,0 1 1 0 0,-1 1-1 0 0,0 0 0 0 0,0 0 1 0 0,0 1-1 0 0,-1 0 0 0 0,0 0 1 0 0,0 1-1 0 0,-1 1 0 0 0,0-1 1 0 0,8 11-1 0 0,-7-5-11 0 0,0 1 0 0 0,-1 0 0 0 0,0 0 0 0 0,-1 0 0 0 0,-1 1 0 0 0,0 0 0 0 0,3 17 0 0 0,-3 0-401 0 0,-1 0-1 0 0,-1 0 1 0 0,-2 1-1 0 0,-1-1 1 0 0,-2 0-1 0 0,-1 1 1 0 0,-9 41-1 0 0,10-62-793 0 0,-3 17-2090 0 0,-2-19-5736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3:34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21 3929 0 0,'-17'-7'3027'0'0,"-2"0"753"0"0,9 0 1905 0 0,18 8-792 0 0,26 1-3546 0 0,-16 0-1019 0 0,405 26 2593 0 0,255-39-1244 0 0,-555 11-1183 0 0,-33 1-136 0 0,98-12 0 0 0,-167 13-541 0 0,-42-7-17858 0 0,8 1 11077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3:35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3 5313 0 0,'-9'1'964'0'0,"-12"0"11928"0"0,33 1-11041 0 0,98 15-415 0 0,-11 0-654 0 0,-98-17-753 0 0,-1 0 0 0 0,1 0 0 0 0,0 0 0 0 0,-1 1 0 0 0,1-1 0 0 0,-1 0 0 0 0,1 0 0 0 0,0 0 0 0 0,-1 0 0 0 0,1 0 0 0 0,0 0-1 0 0,-1 0 1 0 0,1 0 0 0 0,-1-1 0 0 0,1 1 0 0 0,0 0 0 0 0,-1 0 0 0 0,1 0 0 0 0,-1-1 0 0 0,1 1 0 0 0,-1 0 0 0 0,1 0 0 0 0,-1-1 0 0 0,2 0 0 0 0,-11-8 579 0 0,-22-9-167 0 0,19 15-465 0 0,0 0 0 0 0,0 1 0 0 0,0 1 0 0 0,0 0 0 0 0,-1 0 0 0 0,1 1 0 0 0,0 1 0 0 0,0 0 0 0 0,-1 1 0 0 0,1 0 0 0 0,0 1 0 0 0,0 0 0 0 0,-13 6 0 0 0,24-8 10 0 0,-1-1 0 0 0,1 1 0 0 0,-1 0 1 0 0,1 0-1 0 0,-1-1 0 0 0,1 1 0 0 0,-1 1 1 0 0,1-1-1 0 0,0 0 0 0 0,-1 0 0 0 0,1 0 1 0 0,0 1-1 0 0,0-1 0 0 0,0 0 1 0 0,0 1-1 0 0,0-1 0 0 0,1 1 0 0 0,-1-1 1 0 0,0 1-1 0 0,1 0 0 0 0,-1-1 0 0 0,1 1 1 0 0,-1 2-1 0 0,1-2 5 0 0,0 1 0 0 0,1-1 0 0 0,-1 0 0 0 0,1 0 0 0 0,-1 0 0 0 0,1 1 0 0 0,0-1 1 0 0,0 0-1 0 0,0 0 0 0 0,0 0 0 0 0,0 0 0 0 0,1 0 0 0 0,-1-1 0 0 0,0 1 0 0 0,3 2 0 0 0,1 1 4 0 0,1 0 0 0 0,-1 0 0 0 0,1-1 0 0 0,0 0-1 0 0,0 0 1 0 0,0 0 0 0 0,0-1 0 0 0,1 0 0 0 0,-1 0-1 0 0,12 3 1 0 0,-4-4-24 0 0,1-2 1 0 0,-1 1-1 0 0,1-2 0 0 0,17-2 1 0 0,20 0-1208 0 0,-44 3 555 0 0,28-1-1091 0 0,-16-4-4541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3:35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6105 0 0,'-2'0'559'0'0,"0"0"0"0"0,1 1 0 0 0,-1-1 0 0 0,1 1 0 0 0,-1-1 0 0 0,0 1 0 0 0,1-1 0 0 0,-1 1 0 0 0,1 0 0 0 0,-1 0 0 0 0,1-1 0 0 0,-1 1 0 0 0,1 0 0 0 0,0 0 0 0 0,-2 3 0 0 0,2-4-299 0 0,1 1 0 0 0,-1 0 0 0 0,1-1-1 0 0,0 1 1 0 0,-1 0 0 0 0,1 0 0 0 0,0-1-1 0 0,0 1 1 0 0,0 0 0 0 0,0 0 0 0 0,0 0-1 0 0,0-1 1 0 0,0 1 0 0 0,0 0 0 0 0,0 0 0 0 0,0 0-1 0 0,0-1 1 0 0,0 1 0 0 0,0 0 0 0 0,1 0-1 0 0,-1-1 1 0 0,1 3 0 0 0,1-1-90 0 0,-1 1 1 0 0,1 0 0 0 0,0-1-1 0 0,0 1 1 0 0,1-1 0 0 0,-1 0-1 0 0,0 0 1 0 0,1 0 0 0 0,0 0-1 0 0,-1 0 1 0 0,1 0 0 0 0,0-1-1 0 0,0 1 1 0 0,4 1 0 0 0,2-1-132 0 0,0 0 1 0 0,0 0 0 0 0,0-1-1 0 0,0 0 1 0 0,0-1 0 0 0,0 0 0 0 0,1-1-1 0 0,-1 0 1 0 0,17-3 0 0 0,4-1 75 0 0,-23 5-36 0 0,1-2-2 0 0,-16-4-38 0 0,7 5-38 0 0,1 1 0 0 0,-1-1 0 0 0,0 1 0 0 0,1 0 0 0 0,-1-1 0 0 0,0 1 0 0 0,0 0 0 0 0,1 0 1 0 0,-1 0-1 0 0,0 0 0 0 0,0-1 0 0 0,1 1 0 0 0,-1 0 0 0 0,0 0 0 0 0,0 0 0 0 0,1 1 0 0 0,-1-1 1 0 0,0 0-1 0 0,0 0 0 0 0,1 0 0 0 0,-1 0 0 0 0,0 1 0 0 0,0-1 0 0 0,1 0 0 0 0,-1 1 1 0 0,-1 0-1 0 0,-13 19-18 0 0,13-13-2 0 0,-1 0 0 0 0,1 0 0 0 0,0 0 0 0 0,-2 12 0 0 0,3-4 105 0 0,0 0 0 0 0,2 26 0 0 0,0-37-347 0 0,-1 0 0 0 0,0 0 0 0 0,1-1 0 0 0,0 1 0 0 0,0 0 0 0 0,0-1 0 0 0,0 1 0 0 0,1-1 0 0 0,-1 1 0 0 0,1-1 0 0 0,0 1 0 0 0,0-1 0 0 0,0 0 0 0 0,0 0 0 0 0,1 0 0 0 0,3 4 0 0 0,-5-7-3 0 0,0 1 0 0 0,0-1 0 0 0,-1 0 0 0 0,1 1 0 0 0,0-1 1 0 0,0 0-1 0 0,0 0 0 0 0,-1 1 0 0 0,1-1 0 0 0,0 0 0 0 0,0 0 0 0 0,0 0 1 0 0,0 0-1 0 0,-1 0 0 0 0,1 0 0 0 0,0 0 0 0 0,0 0 0 0 0,0-1 1 0 0,0 1-1 0 0,-1 0 0 0 0,1 0 0 0 0,0-1 0 0 0,0 1 0 0 0,-1 0 1 0 0,1-1-1 0 0,0 1 0 0 0,0-1 0 0 0,21-19-4450 0 0,-10 9 2550 0 0,6 0-1456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3:35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26 5185 0 0,'0'-1'583'0'0,"0"0"0"0"0,0 0 0 0 0,0-1 0 0 0,0 1 1 0 0,0 0-1 0 0,0 0 0 0 0,0 0 0 0 0,0 0 0 0 0,-1 0 0 0 0,1 0 0 0 0,0 0 0 0 0,-1 0 0 0 0,1 0 0 0 0,0 0 0 0 0,-1 0 0 0 0,0 0 1 0 0,1 0-1 0 0,-1 0 0 0 0,1 0 0 0 0,-1 0 0 0 0,0 1 0 0 0,0-1 0 0 0,1 0 0 0 0,-3-1 0 0 0,-5 6 4700 0 0,2 14-6132 0 0,4-1 719 0 0,-8 95 196 0 0,10-101-664 0 0,1 1 0 0 0,-1-1 0 0 0,2 0-1 0 0,0 0 1 0 0,0 0 0 0 0,1 0 0 0 0,7 19 0 0 0,-9-28 74 0 0,0 1 0 0 0,0-1 0 0 0,1 0 0 0 0,-1 1 0 0 0,1-1 0 0 0,0 0 0 0 0,-1 0 0 0 0,1 0 0 0 0,4 3 0 0 0,-6-4 264 0 0,1-1 0 0 0,0 1 0 0 0,0-1 0 0 0,0 1 0 0 0,0-1 0 0 0,0 0 0 0 0,0 1 0 0 0,0-1 0 0 0,0 0 0 0 0,0 0 0 0 0,-1 0 0 0 0,1 1 0 0 0,0-1 0 0 0,0 0 0 0 0,0 0 0 0 0,0 0 0 0 0,0-1 0 0 0,0 1 1 0 0,0 0-1 0 0,0 0 0 0 0,0 0 0 0 0,0-1 0 0 0,0 1 0 0 0,0-1 0 0 0,0 1 0 0 0,0 0 0 0 0,0-1 0 0 0,-1 0 0 0 0,2 0 0 0 0,7-6-3607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3:36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13 4449 0 0,'-1'-1'485'0'0,"0"0"0"0"0,0 0 0 0 0,0 0 1 0 0,0 0-1 0 0,0 0 0 0 0,-1 0 0 0 0,1 1 0 0 0,0-1 1 0 0,0 0-1 0 0,0 1 0 0 0,-1-1 0 0 0,1 1 0 0 0,0-1 0 0 0,-1 1 1 0 0,1-1-1 0 0,0 1 0 0 0,-1 0 0 0 0,1 0 0 0 0,-1 0 0 0 0,1 0 1 0 0,0 0-1 0 0,-1 0 0 0 0,1 0 0 0 0,0 0 0 0 0,-1 0 0 0 0,-2 2 1 0 0,2-1-120 0 0,-1 1 0 0 0,0-1 0 0 0,1 1 1 0 0,-1 0-1 0 0,1 0 0 0 0,0 0 1 0 0,-1 1-1 0 0,1-1 0 0 0,0 0 0 0 0,0 1 1 0 0,-2 4-1 0 0,-3 5-225 0 0,1 0 0 0 0,1 0 0 0 0,-1 1 0 0 0,-4 20 0 0 0,8-24-140 0 0,0-1 1 0 0,1 1-1 0 0,0 0 1 0 0,0 0-1 0 0,1 0 1 0 0,0 0-1 0 0,0-1 1 0 0,1 1-1 0 0,0 0 1 0 0,1 0-1 0 0,4 11 1 0 0,-5-16-6 0 0,0-1 0 0 0,1 0 0 0 0,0 0 0 0 0,-1 0 0 0 0,1 0 0 0 0,0 0 0 0 0,1 0 0 0 0,-1 0 0 0 0,0-1 0 0 0,1 1 0 0 0,0-1 0 0 0,-1 1 0 0 0,1-1 0 0 0,0 0 0 0 0,0 0 0 0 0,0 0 0 0 0,1-1 0 0 0,-1 1 0 0 0,0-1 0 0 0,1 0 0 0 0,-1 0 0 0 0,0 0 0 0 0,1 0 0 0 0,0-1 0 0 0,-1 1 0 0 0,1-1 0 0 0,-1 0 0 0 0,1 0 0 0 0,-1 0 0 0 0,7-1 0 0 0,-4 0-9 0 0,0 0 0 0 0,0 0 0 0 0,0 0 0 0 0,0-1 0 0 0,-1 0 0 0 0,1 0 0 0 0,-1 0 0 0 0,1-1 0 0 0,-1 1-1 0 0,0-1 1 0 0,0-1 0 0 0,0 1 0 0 0,0-1 0 0 0,-1 0 0 0 0,7-7 0 0 0,-8 8-17 0 0,-1 0-1 0 0,0 0 1 0 0,0-1 0 0 0,0 1 0 0 0,0-1-1 0 0,0 0 1 0 0,-1 1 0 0 0,0-1 0 0 0,0 0-1 0 0,0 0 1 0 0,0 0 0 0 0,0 0 0 0 0,-1 0-1 0 0,0 1 1 0 0,0-1 0 0 0,0 0 0 0 0,0 0 0 0 0,-1 0-1 0 0,1 0 1 0 0,-1 0 0 0 0,0 0 0 0 0,0 0-1 0 0,-1 0 1 0 0,-1-4 0 0 0,1 3 1 0 0,1 2 18 0 0,0 0-1 0 0,0-1 0 0 0,-1 1 1 0 0,1 0-1 0 0,-1 0 0 0 0,1 0 1 0 0,-1 0-1 0 0,0 0 1 0 0,0 1-1 0 0,0-1 0 0 0,-1 1 1 0 0,-2-4-1 0 0,5 8 34 0 0,1 0-1 0 0,-1 0 1 0 0,1 0 0 0 0,0 0-1 0 0,-1 0 1 0 0,1-1 0 0 0,0 1 0 0 0,0 0-1 0 0,0 0 1 0 0,3 2 0 0 0,-3-3-13 0 0,0 0 1 0 0,0 0 0 0 0,1 0 0 0 0,-1 0 0 0 0,0 0 0 0 0,0 0 0 0 0,1 0 0 0 0,-1-1-1 0 0,0 1 1 0 0,1-1 0 0 0,-1 1 0 0 0,1-1 0 0 0,-1 1 0 0 0,1-1 0 0 0,-1 0 0 0 0,0 0-1 0 0,1 1 1 0 0,-1-1 0 0 0,1 0 0 0 0,-1 0 0 0 0,1-1 0 0 0,1 1 0 0 0,37-13 198 0 0,-3 1-245 0 0,-33 11-51 0 0,1 0 0 0 0,0 0 0 0 0,-1 0 0 0 0,0-1 0 0 0,1 1 0 0 0,4-4 1 0 0,-8 5 88 0 0,1-1 0 0 0,-1 0 1 0 0,0 0-1 0 0,1 1 0 0 0,-1-1 1 0 0,0 0-1 0 0,1 0 1 0 0,-1 0-1 0 0,0 0 0 0 0,0 0 1 0 0,0-1-1 0 0,0 1 0 0 0,0 0 1 0 0,0-1-1 0 0,-1 1 1 0 0,1 0-1 0 0,0-1 0 0 0,-1 1 1 0 0,1-1-1 0 0,-1 1 1 0 0,1-1-1 0 0,-1-1 0 0 0,-14 40 1021 0 0,5-17-819 0 0,-3 10 18 0 0,7-20-208 0 0,1 0 0 0 0,0 0 0 0 0,1 0 0 0 0,0 0 0 0 0,0 1 0 0 0,1-1 0 0 0,0 1 0 0 0,0 13 0 0 0,2-23-108 0 0,0 0-1 0 0,0-1 0 0 0,0 1 0 0 0,0 0 1 0 0,0-1-1 0 0,0 1 0 0 0,0-1 0 0 0,0 1 1 0 0,0 0-1 0 0,0-1 0 0 0,0 1 0 0 0,1-1 1 0 0,-1 1-1 0 0,0 0 0 0 0,0-1 0 0 0,1 1 1 0 0,-1-1-1 0 0,0 1 0 0 0,1-1 0 0 0,-1 1 1 0 0,0-1-1 0 0,1 1 0 0 0,-1-1 0 0 0,1 1 1 0 0,-1-1-1 0 0,1 1 0 0 0,-1-1 0 0 0,1 0 1 0 0,-1 1-1 0 0,1-1 0 0 0,-1 0 0 0 0,2 1 1 0 0,-1-2-385 0 0,0 1 1 0 0,0 0 0 0 0,1-1 0 0 0,-1 1 0 0 0,0-1 0 0 0,0 0-1 0 0,0 1 1 0 0,0-1 0 0 0,0 0 0 0 0,0 0 0 0 0,0 1 0 0 0,0-1 0 0 0,0 0-1 0 0,1-2 1 0 0,18-24-6869 0 0,-12 14 6969 0 0,7-12 150 0 0,15-27-292 0 0,-29 48 1143 0 0,1 1 0 0 0,-1-1 0 0 0,0 0 0 0 0,0 0 0 0 0,0 0-1 0 0,0 0 1 0 0,0 0 0 0 0,-1 0 0 0 0,0 0 0 0 0,0 0 0 0 0,-5-13 8423 0 0,0 26-6416 0 0,-1 14-2121 0 0,5-13-470 0 0,-10 102 602 0 0,11-102-851 0 0,0 1 0 0 0,0-1-1 0 0,1 0 1 0 0,1 0 0 0 0,0 0 0 0 0,0 0-1 0 0,1 0 1 0 0,7 17 0 0 0,-1-17-3339 0 0,-9-10 3150 0 0,1 0 0 0 0,-1 0 0 0 0,1 0 0 0 0,-1 0 0 0 0,1 0 0 0 0,-1 0-1 0 0,1 0 1 0 0,-1 0 0 0 0,0 0 0 0 0,1 0 0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3:37.2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14 8218 0 0,'-2'-1'633'0'0,"0"-1"1"0"0,0 1-1 0 0,0 0 1 0 0,1-1 0 0 0,-1 1-1 0 0,-1 0 1 0 0,1 0-1 0 0,0 1 1 0 0,0-1-1 0 0,0 0 1 0 0,0 1-1 0 0,0-1 1 0 0,-1 1 0 0 0,1 0-1 0 0,0 0 1 0 0,-1-1-1 0 0,1 2 1 0 0,0-1-1 0 0,0 0 1 0 0,-3 1-1 0 0,1 0-324 0 0,1 0 0 0 0,0 0 0 0 0,0 1-1 0 0,1-1 1 0 0,-1 1 0 0 0,0 0-1 0 0,0 0 1 0 0,1 0 0 0 0,-1 0-1 0 0,1 1 1 0 0,0-1 0 0 0,-4 5-1 0 0,2-2-298 0 0,1 0 0 0 0,0 0 1 0 0,0 0-1 0 0,1 0 0 0 0,-1 0 0 0 0,1 1 0 0 0,0-1 0 0 0,0 1 0 0 0,1-1 0 0 0,0 1 0 0 0,0 0 0 0 0,0 0 0 0 0,1-1 0 0 0,-1 1 0 0 0,2 9 0 0 0,0-10-17 0 0,0-1 0 0 0,1 0 0 0 0,-1 1 0 0 0,1-1 0 0 0,0 0 0 0 0,0 0 0 0 0,1 0 0 0 0,-1-1 0 0 0,1 1-1 0 0,0 0 1 0 0,0-1 0 0 0,0 0 0 0 0,0 0 0 0 0,0 0 0 0 0,1 0 0 0 0,0 0 0 0 0,-1-1 0 0 0,1 1 0 0 0,0-1 0 0 0,0 0 0 0 0,0 0 0 0 0,8 2 0 0 0,-8-3 7 0 0,-1 0 1 0 0,1-1 0 0 0,-1 1 0 0 0,1-1-1 0 0,0 0 1 0 0,-1 0 0 0 0,1 0 0 0 0,-1 0-1 0 0,1-1 1 0 0,-1 1 0 0 0,1-1 0 0 0,-1 0-1 0 0,1 0 1 0 0,-1 0 0 0 0,0 0 0 0 0,1-1-1 0 0,-1 0 1 0 0,0 1 0 0 0,0-1 0 0 0,0 0-1 0 0,0 0 1 0 0,0-1 0 0 0,-1 1 0 0 0,1-1-1 0 0,-1 1 1 0 0,1-1 0 0 0,-1 0 0 0 0,0 0-1 0 0,2-4 1 0 0,-1 2 14 0 0,-1 0 1 0 0,1 0-1 0 0,-1-1 0 0 0,0 1 0 0 0,-1 0 0 0 0,0-1 0 0 0,1 1 1 0 0,-2-1-1 0 0,1 1 0 0 0,-1-1 0 0 0,1 1 0 0 0,-2-1 1 0 0,1 1-1 0 0,-1-1 0 0 0,1 1 0 0 0,-3-8 0 0 0,2 10-22 0 0,0 1-1 0 0,0-1 1 0 0,0 1-1 0 0,0 0 1 0 0,0-1-1 0 0,-1 1 1 0 0,1 0-1 0 0,-1 0 0 0 0,0 0 1 0 0,1 0-1 0 0,-1 0 1 0 0,0 1-1 0 0,0-1 1 0 0,0 0-1 0 0,0 1 0 0 0,0-1 1 0 0,-1 1-1 0 0,1 0 1 0 0,0 0-1 0 0,-1 0 1 0 0,1 0-1 0 0,-1 0 1 0 0,1 0-1 0 0,-1 1 0 0 0,1-1 1 0 0,-1 1-1 0 0,1 0 1 0 0,-1 0-1 0 0,1 0 1 0 0,-1 0-1 0 0,0 0 1 0 0,1 0-1 0 0,-1 1 0 0 0,1-1 1 0 0,-1 1-1 0 0,-2 1 1 0 0,3-2-68 0 0,1 0 1 0 0,0 1 0 0 0,0-1-1 0 0,0 1 1 0 0,0-1 0 0 0,0 1-1 0 0,0-1 1 0 0,0 1 0 0 0,0-1-1 0 0,0 1 1 0 0,0 0 0 0 0,0 0-1 0 0,1-1 1 0 0,-1 1 0 0 0,0 0-1 0 0,-1 2 1 0 0,2-2-207 0 0,-1-1 0 0 0,1 1 0 0 0,0 0-1 0 0,-1 0 1 0 0,1 0 0 0 0,0 0 0 0 0,0 0 0 0 0,0 0 0 0 0,-1 0 0 0 0,1 0 0 0 0,0 0-1 0 0,0 0 1 0 0,1 0 0 0 0,-1 0 0 0 0,0 0 0 0 0,0 1 0 0 0,1-1-222 0 0,-1 1-1 0 0,1-1 1 0 0,-1 0-1 0 0,1 0 1 0 0,0 1 0 0 0,0-1-1 0 0,-1 0 1 0 0,1 0 0 0 0,0 0-1 0 0,0 0 1 0 0,0 0 0 0 0,0 0-1 0 0,0 0 1 0 0,0 0 0 0 0,1-1-1 0 0,-1 1 1 0 0,0 0 0 0 0,0-1-1 0 0,1 1 1 0 0,-1-1 0 0 0,0 1-1 0 0,0-1 1 0 0,1 1 0 0 0,-1-1-1 0 0,1 0 1 0 0,-1 0 0 0 0,2 0-1 0 0,8 0-2966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3:37.5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7 2937 0 0,'2'-2'1844'0'0,"-1"2"-1384"0"0,-1-1 1 0 0,1 1 0 0 0,0-1 0 0 0,-1 1 0 0 0,1 0 0 0 0,-1-1 0 0 0,1 1 0 0 0,0 0 0 0 0,0 0 0 0 0,-1-1 0 0 0,1 1 0 0 0,0 0 0 0 0,-1 0 0 0 0,1 0 0 0 0,0 0 0 0 0,0 0 0 0 0,-1 0 0 0 0,1 0 0 0 0,0 0 0 0 0,-8 15 10615 0 0,-3 3-11836 0 0,3-4 803 0 0,2 0-1 0 0,-1 0 1 0 0,2 1 0 0 0,0 0-1 0 0,1 0 1 0 0,-2 29 0 0 0,4 1-3473 0 0,4-1-4851 0 0,-3-44 8171 0 0,0 1-1 0 0,1-1 0 0 0,-1 0 1 0 0,0 0-1 0 0,0 0 1 0 0,0 0-1 0 0,0 1 0 0 0,0-1 1 0 0,0 0-1 0 0,0 0 1 0 0,0 0-1 0 0,0 1 1 0 0,0-1-1 0 0,0 0 0 0 0,0 0 1 0 0,0 0-1 0 0,0 1 1 0 0,0-1-1 0 0,0 0 1 0 0,0 0-1 0 0,0 0 0 0 0,0 1 1 0 0,0-1-1 0 0,0 0 1 0 0,0 0-1 0 0,0 0 1 0 0,0 1-1 0 0,0-1 0 0 0,0 0 1 0 0,0 0-1 0 0,-1 0 1 0 0,1 0-1 0 0,0 1 0 0 0,0-1 1 0 0,0 0-1 0 0,0 0 1 0 0,0 0-1 0 0,-1 0 1 0 0,1 0-1 0 0,0 0 0 0 0,0 1 1 0 0,0-1-1 0 0,0 0 1 0 0,-1 0-1 0 0,1 0 1 0 0,0 0-1 0 0,0 0 0 0 0,0 0 1 0 0,-1 0-1 0 0,1 0 1 0 0,0 0-1 0 0,0 0 1 0 0,0 0-1 0 0,-1 0 0 0 0,1 0 1 0 0,0 0-1 0 0,-1 0 1 0 0,-2 0-1632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3:37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23 6273 0 0,'-2'0'438'0'0,"1"-1"0"0"0,-1 1-1 0 0,1 0 1 0 0,-1 0-1 0 0,1 0 1 0 0,-1 0-1 0 0,1 0 1 0 0,-1 0 0 0 0,1 0-1 0 0,-1 1 1 0 0,1-1-1 0 0,-1 0 1 0 0,1 1-1 0 0,-1-1 1 0 0,1 1 0 0 0,0 0-1 0 0,-1-1 1 0 0,1 1-1 0 0,0 0 1 0 0,-1 0 0 0 0,1 0-1 0 0,-2 1 1 0 0,2 0-158 0 0,0 0 0 0 0,0 0 0 0 0,0 0 0 0 0,0 0 0 0 0,0 0 1 0 0,0 0-1 0 0,0 1 0 0 0,1-1 0 0 0,-1 0 0 0 0,1 0 0 0 0,-1 1 0 0 0,1-1 1 0 0,0 4-1 0 0,0 1-131 0 0,1 0 1 0 0,0 0-1 0 0,0 0 0 0 0,0 0 1 0 0,1 0-1 0 0,0-1 1 0 0,0 1-1 0 0,1 0 1 0 0,3 6-1 0 0,-2-6-103 0 0,1 0 0 0 0,-1-1 0 0 0,1 0 0 0 0,0 0 0 0 0,1-1 0 0 0,-1 1 0 0 0,1-1-1 0 0,0 0 1 0 0,1-1 0 0 0,10 7 0 0 0,-14-9-22 0 0,-1-1-1 0 0,0 0 1 0 0,1 0-1 0 0,-1-1 1 0 0,1 1-1 0 0,-1 0 0 0 0,1-1 1 0 0,-1 1-1 0 0,1-1 1 0 0,0 0-1 0 0,-1 0 1 0 0,1 0-1 0 0,-1 0 1 0 0,1-1-1 0 0,-1 1 1 0 0,1-1-1 0 0,-1 1 0 0 0,1-1 1 0 0,-1 0-1 0 0,1 0 1 0 0,-1 0-1 0 0,0 0 1 0 0,1 0-1 0 0,-1-1 1 0 0,0 1-1 0 0,0-1 1 0 0,0 1-1 0 0,0-1 0 0 0,0 0 1 0 0,0 0-1 0 0,-1 0 1 0 0,1 0-1 0 0,-1 0 1 0 0,1 0-1 0 0,1-5 1 0 0,1 1 122 0 0,-1 0 0 0 0,1-1 0 0 0,-2 0 1 0 0,1 0-1 0 0,1-7 0 0 0,-3 7-659 0 0,1 1 1 0 0,-1 0-1 0 0,-1-1 0 0 0,0 1 0 0 0,0-1 0 0 0,0-6 0 0 0,-1 9-65 0 0,1 0-1 0 0,-1 0 1 0 0,0 0-1 0 0,0 1 1 0 0,0-1 0 0 0,-1 0-1 0 0,1 1 1 0 0,-1-1-1 0 0,0 1 1 0 0,0-1-1 0 0,0 1 1 0 0,0 0 0 0 0,-1 0-1 0 0,1 0 1 0 0,-1 0-1 0 0,0 0 1 0 0,1 1 0 0 0,-2-1-1 0 0,1 1 1 0 0,0-1-1 0 0,0 1 1 0 0,-1 0-1 0 0,1 1 1 0 0,-6-3 0 0 0,-9-1-3105 0 0</inkml:trace>
  <inkml:trace contextRef="#ctx0" brushRef="#br0" timeOffset="1">1 61 5409 0 0,'10'2'10026'0'0,"4"4"-5878"0"0,21 6-1841 0 0,-24-11-2354 0 0,1-1-1 0 0,0 0 1 0 0,0 0 0 0 0,11-3-1 0 0,23-6-5624 0 0,-44 9 4983 0 0,1-1 0 0 0,-1 0 0 0 0,0 0 1 0 0,0 1-1 0 0,0-2 0 0 0,0 1 0 0 0,0 0 1 0 0,0 0-1 0 0,3-3 0 0 0,-2 1-328 0 0,11-4-4306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0:00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9522 0 0,'0'1'695'0'0,"-1"1"-1"0"0,1 0 1 0 0,0 0-1 0 0,0 0 1 0 0,-1-1-1 0 0,1 1 1 0 0,0 0 0 0 0,1 0-1 0 0,-1 0 1 0 0,0-1-1 0 0,1 1 1 0 0,-1 0-1 0 0,2 3 1 0 0,15 23 3231 0 0,30 19-2468 0 0,-42-42-1015 0 0,124 93 926 0 0,-99-77-1276 0 0,-28-19-78 0 0,0-1-1 0 0,0 1 1 0 0,0 0-1 0 0,0-1 1 0 0,0 1-1 0 0,-1 0 1 0 0,1 0-1 0 0,-1 1 1 0 0,1-1-1 0 0,-1 0 1 0 0,0 0-1 0 0,0 1 1 0 0,0-1 0 0 0,0 1-1 0 0,0-1 1 0 0,0 1-1 0 0,-1-1 1 0 0,1 5-1 0 0,-1-2 4 0 0,0 0-1 0 0,0 0 1 0 0,-1 0-1 0 0,1 0 0 0 0,-1 0 1 0 0,-1 0-1 0 0,1 0 1 0 0,-1-1-1 0 0,-2 7 1 0 0,-2 1 8 0 0,-1 0 1 0 0,0 0 0 0 0,-1 0-1 0 0,0-1 1 0 0,-1 0 0 0 0,-13 12-1 0 0,10-13-57 0 0,-1 0 0 0 0,0-1 0 0 0,-1 0 0 0 0,-17 8 0 0 0,-23 16-2170 0 0,48-27 504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3:38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9034 0 0,'3'-2'9057'0'0,"8"-1"-4234"0"0,66-11-2588 0 0,-69 13-2202 0 0,1 0 0 0 0,-1 1-1 0 0,1 0 1 0 0,-1 1 0 0 0,0 0-1 0 0,1 0 1 0 0,-1 1 0 0 0,0 0-1 0 0,0 0 1 0 0,0 1 0 0 0,10 4-1 0 0,-17-6-79 0 0,-1 0 0 0 0,1 0 0 0 0,0 0 0 0 0,-1 0 0 0 0,1 0-1 0 0,-1 0 1 0 0,1 0 0 0 0,-1 0 0 0 0,1 1 0 0 0,-1-1 0 0 0,0 0-1 0 0,0 0 1 0 0,1 0 0 0 0,-1 0 0 0 0,0 1 0 0 0,0-1 0 0 0,0 0-1 0 0,-1 0 1 0 0,1 0 0 0 0,0 1 0 0 0,0-1 0 0 0,0 0 0 0 0,-1 0 0 0 0,1 0-1 0 0,-1 0 1 0 0,1 0 0 0 0,-1 0 0 0 0,1 0 0 0 0,-1 0 0 0 0,-1 2-1 0 0,-21 32-511 0 0,22-34 551 0 0,-12 15-113 0 0,4-6 94 0 0,1-1 0 0 0,1 2 0 0 0,-1-1 0 0 0,2 1 0 0 0,0 0 0 0 0,-6 13 0 0 0,11-21 37 0 0,1-1 1 0 0,-1 1-1 0 0,0 0 1 0 0,1 0 0 0 0,0 0-1 0 0,-1-1 1 0 0,1 1-1 0 0,1 0 1 0 0,-1 0 0 0 0,0 0-1 0 0,0-1 1 0 0,1 1 0 0 0,0 0-1 0 0,0 0 1 0 0,0-1-1 0 0,0 1 1 0 0,0 0 0 0 0,0-1-1 0 0,0 1 1 0 0,1-1-1 0 0,-1 0 1 0 0,1 1 0 0 0,0-1-1 0 0,0 0 1 0 0,0 0-1 0 0,0 0 1 0 0,0 0 0 0 0,0 0-1 0 0,1-1 1 0 0,-1 1 0 0 0,0-1-1 0 0,1 1 1 0 0,3 0-1 0 0,3 3 52 0 0,0-1-1 0 0,0 0 1 0 0,0-1-1 0 0,0 0 1 0 0,0-1-1 0 0,1 1 1 0 0,0-2-1 0 0,-1 1 1 0 0,13-1-1 0 0,-15-1-249 0 0,-1-1 0 0 0,1 1 0 0 0,0-1 1 0 0,0 0-1 0 0,-1-1 0 0 0,8-2 0 0 0,-9 2-386 0 0,-1 1 0 0 0,0-1 0 0 0,0 0 0 0 0,-1-1 0 0 0,1 1 0 0 0,0-1 1 0 0,-1 1-1 0 0,1-1 0 0 0,-1 0 0 0 0,3-4 0 0 0,-4 5-179 0 0,-1 0 1 0 0,0 0-1 0 0,1-1 1 0 0,-1 1-1 0 0,0 0 0 0 0,0-1 1 0 0,0 1-1 0 0,-1 0 1 0 0,1-1-1 0 0,-1 1 1 0 0,1-1-1 0 0,-1-3 0 0 0,2-9-3700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3:38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40 5953 0 0,'-11'-8'2269'0'0,"7"6"-1249"0"0,1-1-1 0 0,-1 1 1 0 0,1-1 0 0 0,0 1 0 0 0,0-1 0 0 0,0 0 0 0 0,0-10 5056 0 0,16 13-4712 0 0,10 3-1212 0 0,-18-2-347 0 0,46 16 991 0 0,-49-17-989 0 0,0 1 1 0 0,-1-1 0 0 0,1 1-1 0 0,-1 0 1 0 0,1 0 0 0 0,-1 0-1 0 0,1-1 1 0 0,-1 1 0 0 0,1 1-1 0 0,-1-1 1 0 0,0 0-1 0 0,0 0 1 0 0,0 0 0 0 0,1 1-1 0 0,-1-1 1 0 0,0 0 0 0 0,-1 1-1 0 0,1-1 1 0 0,0 1 0 0 0,0-1-1 0 0,-1 1 1 0 0,1 0-1 0 0,-1-1 1 0 0,1 1 0 0 0,-1 0-1 0 0,1 2 1 0 0,-2-2-340 0 0,1-1 0 0 0,0 1 0 0 0,-1-1 0 0 0,1 1 1 0 0,-1-1-1 0 0,0 1 0 0 0,1-1 0 0 0,-1 0 0 0 0,0 1 0 0 0,0-1 0 0 0,0 0 0 0 0,0 0 1 0 0,0 0-1 0 0,-1 1 0 0 0,-20 14-3685 0 0,11-8 2725 0 0,0 4-1413 0 0</inkml:trace>
  <inkml:trace contextRef="#ctx0" brushRef="#br0" timeOffset="1">47 137 5073 0 0,'-9'16'137'0'0,"3"5"4891"0"0,6-21-4802 0 0,0 1 1 0 0,0 0-1 0 0,0-1 1 0 0,0 1-1 0 0,0-1 1 0 0,1 1-1 0 0,-1-1 0 0 0,0 1 1 0 0,0-1-1 0 0,0 1 1 0 0,1-1-1 0 0,-1 1 1 0 0,0-1-1 0 0,1 1 1 0 0,-1-1-1 0 0,0 1 1 0 0,1-1-1 0 0,-1 1 0 0 0,1-1 1 0 0,-1 0-1 0 0,1 1 1 0 0,0 0-1 0 0,23 3 2611 0 0,-11-4-2635 0 0,0-1 1 0 0,0-1 0 0 0,18-3-1 0 0,3-8-4410 0 0,-31 11 3181 0 0,0 1 1 0 0,-1-1-1 0 0,1 0 1 0 0,-1 1-1 0 0,1-1 1 0 0,-1 0-1 0 0,0-1 1 0 0,3-3 0 0 0,2-4-2605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3:39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9 3417 0 0,'0'0'339'0'0,"0"-1"1"0"0,0 1 0 0 0,-1-1-1 0 0,1 1 1 0 0,0-1 0 0 0,0 1-1 0 0,-1-1 1 0 0,1 1-1 0 0,-1-1 1 0 0,1 1 0 0 0,0 0-1 0 0,-1-1 1 0 0,1 1 0 0 0,-1 0-1 0 0,1-1 1 0 0,-1 1 0 0 0,1 0-1 0 0,-1 0 1 0 0,1-1-1 0 0,-1 1 1 0 0,1 0 0 0 0,-1 0-1 0 0,1 0 1 0 0,-1 0 0 0 0,1 0-1 0 0,-1 0 1 0 0,1-1-1 0 0,-1 1 1 0 0,1 1 0 0 0,-1-1-1 0 0,0 0 1 0 0,1 0 0 0 0,-1 0-1 0 0,1 0 1 0 0,-1 0 0 0 0,1 0-1 0 0,-1 1 1 0 0,0-1-1 0 0,-1 2 116 0 0,0 0 0 0 0,1-1 0 0 0,-1 1-1 0 0,0 0 1 0 0,1 0 0 0 0,-1 0-1 0 0,1 0 1 0 0,0 0 0 0 0,-2 4-1 0 0,-18 56 1 0 0,21-60-248 0 0,-24 104-4892 0 0,9-38-5159 0 0,11-50 5111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3:39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6065 0 0,'3'-3'1149'0'0,"1"0"1"0"0,-1 0-1 0 0,1 0 0 0 0,0 0 0 0 0,0 1 0 0 0,1 0 1 0 0,-1 0-1 0 0,0 0 0 0 0,10-2 0 0 0,-9 2-639 0 0,0 1 0 0 0,1 0 0 0 0,-1 1 0 0 0,0-1 0 0 0,1 1 0 0 0,-1 0 0 0 0,1 1 0 0 0,7 1 0 0 0,-10-2-444 0 0,0 1 1 0 0,1-1-1 0 0,-1 1 1 0 0,0 0 0 0 0,0 1-1 0 0,0-1 1 0 0,0 0-1 0 0,0 1 1 0 0,0 0-1 0 0,0 0 1 0 0,-1-1 0 0 0,1 2-1 0 0,-1-1 1 0 0,1 0-1 0 0,-1 0 1 0 0,0 1 0 0 0,0-1-1 0 0,0 1 1 0 0,0 0-1 0 0,0 0 1 0 0,-1 0-1 0 0,1-1 1 0 0,-1 1 0 0 0,0 1-1 0 0,0-1 1 0 0,0 0-1 0 0,0 0 1 0 0,0 0-1 0 0,-1 1 1 0 0,1-1 0 0 0,-1 5-1 0 0,-1 10-621 0 0,1 16-2540 0 0,4-16-5101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3:39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54 4777 0 0,'-6'-7'2548'0'0,"1"-1"0"0"0,-1 1-1 0 0,-1 0 1 0 0,-10-9 0 0 0,16 15-2274 0 0,0 0 1 0 0,0 1-1 0 0,0-1 1 0 0,0 0-1 0 0,0 0 1 0 0,0 1-1 0 0,0-1 0 0 0,0 1 1 0 0,-1-1-1 0 0,1 1 1 0 0,0 0-1 0 0,0-1 1 0 0,-1 1-1 0 0,1 0 1 0 0,0 0-1 0 0,-1 0 1 0 0,-1 0-1 0 0,2 0-200 0 0,0 1-1 0 0,0-1 1 0 0,0 1 0 0 0,0 0-1 0 0,1 0 1 0 0,-1-1-1 0 0,0 1 1 0 0,0 0 0 0 0,1 0-1 0 0,-1 0 1 0 0,0 0 0 0 0,1 0-1 0 0,-1-1 1 0 0,1 1 0 0 0,-1 0-1 0 0,1 1 1 0 0,0-1-1 0 0,-1 0 1 0 0,1 0 0 0 0,0 0-1 0 0,0 0 1 0 0,0 0 0 0 0,-1 0-1 0 0,1 0 1 0 0,1 2 0 0 0,-1 2-73 0 0,0 0 0 0 0,1 0 0 0 0,0 0 0 0 0,0 0 0 0 0,0 0 0 0 0,0 0 0 0 0,1 0 0 0 0,0 0 0 0 0,0 0 0 0 0,0-1 0 0 0,1 1 0 0 0,0-1 0 0 0,-1 0 0 0 0,1 0 0 0 0,1 0 0 0 0,-1 0 0 0 0,1 0 0 0 0,4 4 0 0 0,-3-4-4 0 0,0 1-1 0 0,0-1 1 0 0,0 0 0 0 0,0-1 0 0 0,1 1-1 0 0,-1-1 1 0 0,1 0 0 0 0,0 0 0 0 0,0-1-1 0 0,0 1 1 0 0,0-1 0 0 0,1-1 0 0 0,-1 1-1 0 0,8 0 1 0 0,-12-2 12 0 0,0 0 0 0 0,0 0 0 0 0,0 0 1 0 0,0-1-1 0 0,1 1 0 0 0,-1 0 0 0 0,0-1 0 0 0,0 0 0 0 0,0 1 0 0 0,0-1 0 0 0,0 0 0 0 0,-1 0 0 0 0,1 0 0 0 0,0 0 0 0 0,0 0 0 0 0,-1-1 0 0 0,1 1 1 0 0,0 0-1 0 0,-1-1 0 0 0,1 0 0 0 0,-1 1 0 0 0,0-1 0 0 0,1 0 0 0 0,-1 1 0 0 0,0-1 0 0 0,0 0 0 0 0,0 0 0 0 0,-1 0 0 0 0,1 0 0 0 0,0 0 1 0 0,0-3-1 0 0,0 2 2 0 0,-1 0 1 0 0,0 0-1 0 0,0 1 1 0 0,0-1-1 0 0,0 0 1 0 0,0 0-1 0 0,-1 0 1 0 0,1 1-1 0 0,-1-1 1 0 0,0 0-1 0 0,0 0 1 0 0,0 1-1 0 0,0-1 1 0 0,0 1-1 0 0,0-1 1 0 0,-1 1-1 0 0,1-1 1 0 0,-1 1-1 0 0,0 0 1 0 0,1 0-1 0 0,-1 0 1 0 0,0 0-1 0 0,-3-2 1 0 0,-1-1-161 0 0,0 1-1 0 0,0 0 1 0 0,-1 0 0 0 0,1 1-1 0 0,-1 0 1 0 0,0 0 0 0 0,0 0-1 0 0,0 1 1 0 0,0 0 0 0 0,-13-2 0 0 0,17 4-131 0 0,-1 0 1 0 0,1 0 0 0 0,0 0 0 0 0,0 0 0 0 0,0 1 0 0 0,0-1 0 0 0,-1 1 0 0 0,1 0 0 0 0,0 0 0 0 0,0 0 0 0 0,0 0 0 0 0,0 0 0 0 0,1 1-1 0 0,-1 0 1 0 0,0-1 0 0 0,1 1 0 0 0,-1 0 0 0 0,1 0 0 0 0,-1 0 0 0 0,1 1 0 0 0,0-1 0 0 0,0 0 0 0 0,0 1 0 0 0,0 0 0 0 0,1-1-1 0 0,-1 1 1 0 0,-1 3 0 0 0,-4 9-1152 0 0,1-1 0 0 0,0 1-1 0 0,-7 31 1 0 0,12-42 1530 0 0,0 1-1 0 0,0-1 1 0 0,1 1-1 0 0,-1 0 1 0 0,1-1-1 0 0,0 1 1 0 0,0 0-1 0 0,0-1 1 0 0,1 1-1 0 0,0 0 1 0 0,0-1 0 0 0,0 1-1 0 0,0-1 1 0 0,1 1-1 0 0,0-1 1 0 0,0 0-1 0 0,5 8 1 0 0,-4-9 601 0 0,0 0 0 0 0,0-1 0 0 0,0 1 0 0 0,0-1 0 0 0,1 0 1 0 0,-1 0-1 0 0,1 0 0 0 0,-1 0 0 0 0,1-1 0 0 0,0 0 0 0 0,0 1 0 0 0,0-1 0 0 0,5 0 0 0 0,59 6 3469 0 0,-40-6-3333 0 0,-13 0-948 0 0,17 2 639 0 0,-1-1 0 0 0,34-3 0 0 0,-54 0-986 0 0,0 0 0 0 0,-1-1 0 0 0,20-7 0 0 0,-24 7-426 0 0,0 0 0 0 0,0-1 0 0 0,0 0 0 0 0,0 0 0 0 0,-1-1 0 0 0,0 0 0 0 0,8-6 0 0 0,-11 8-313 0 0,0-1 1 0 0,1 1 0 0 0,-1-1 0 0 0,-1 0-1 0 0,1 0 1 0 0,0 0 0 0 0,2-5 0 0 0,3-6-4987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3:40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13051 0 0,'2'1'7359'0'0,"14"6"-5004"0"0,54 3 725 0 0,-53-9-2904 0 0,-1 0 0 0 0,0 2 0 0 0,0 0 0 0 0,0 1 0 0 0,0 0 1 0 0,16 8-1 0 0,-31-12-166 0 0,0 1 0 0 0,0 0 0 0 0,0-1 0 0 0,1 1 0 0 0,-1 0 0 0 0,0 0 0 0 0,0 0 0 0 0,0 0 0 0 0,0 0 0 0 0,-1 0 0 0 0,1 0 0 0 0,0 0 0 0 0,0 0 0 0 0,0 0 0 0 0,-1 0 0 0 0,1 0 0 0 0,-1 1 0 0 0,1-1 0 0 0,-1 0 0 0 0,1 0 0 0 0,-1 1 0 0 0,0-1 0 0 0,1 2 0 0 0,-1 0-55 0 0,-1 1-1 0 0,1-1 1 0 0,0 1 0 0 0,-1-1 0 0 0,1 0-1 0 0,-1 1 1 0 0,0-1 0 0 0,0 0-1 0 0,-2 4 1 0 0,-2 3-309 0 0,0 0 1 0 0,-1 0-1 0 0,0-1 0 0 0,-13 16 0 0 0,6-12-70 0 0,8-7 299 0 0,-1 0 0 0 0,1 0 0 0 0,0 0 0 0 0,1 0-1 0 0,-1 1 1 0 0,-4 9 0 0 0,9-14 155 0 0,-1 0 0 0 0,0 0 0 0 0,1 1 0 0 0,-1-1 0 0 0,1 0 0 0 0,0 1 0 0 0,0-1 0 0 0,0 0-1 0 0,0 1 1 0 0,0-1 0 0 0,0 1 0 0 0,1-1 0 0 0,-1 0 0 0 0,1 0 0 0 0,0 1 0 0 0,-1-1 0 0 0,1 0 0 0 0,0 0 0 0 0,0 0 0 0 0,1 0-1 0 0,-1 0 1 0 0,0 0 0 0 0,1 0 0 0 0,-1 0 0 0 0,1 0 0 0 0,1 1 0 0 0,0 0 20 0 0,0 0-1 0 0,1 0 1 0 0,-1 0 0 0 0,0 0-1 0 0,1-1 1 0 0,0 0 0 0 0,-1 0-1 0 0,1 0 1 0 0,0 0 0 0 0,0 0-1 0 0,1-1 1 0 0,-1 1 0 0 0,8 0-1 0 0,0-1-462 0 0,-1 0 1 0 0,1-1-1 0 0,19-2 0 0 0,8-1-7616 0 0,-42 3 8016 0 0,-1 0 0 0 0,0 1 0 0 0,1-1 0 0 0,-1 1-1 0 0,1 0 1 0 0,-1 0 0 0 0,1 0 0 0 0,-1 1 0 0 0,1-1 0 0 0,0 1-1 0 0,-1-1 1 0 0,1 1 0 0 0,-3 3 0 0 0,-34 35 5206 0 0,35-34-4755 0 0,1 0 0 0 0,-1-1 0 0 0,0 0 0 0 0,0 0 0 0 0,-1 0 0 0 0,0-1 0 0 0,0 1 0 0 0,0-1 0 0 0,0-1-1 0 0,-8 5 1 0 0,14-6-315 0 0,0 1-1 0 0,0 0 1 0 0,0 0-1 0 0,1 0 0 0 0,-1 0 1 0 0,1 0-1 0 0,0 0 0 0 0,0-1 1 0 0,0 1-1 0 0,0 0 0 0 0,3 3 1 0 0,-3-3-111 0 0,1 0 0 0 0,0 0 0 0 0,1 0 0 0 0,-1 0 0 0 0,0 0 0 0 0,1-1 0 0 0,0 1 0 0 0,-1-1 0 0 0,1 0 0 0 0,0 0 0 0 0,0 0 0 0 0,0 0 0 0 0,0 0 0 0 0,1-1 0 0 0,-1 1 0 0 0,0-1 0 0 0,1 0 0 0 0,-1 0 0 0 0,1 0 0 0 0,6 0 0 0 0,8 1-413 0 0,0-2 1 0 0,-1 0 0 0 0,23-2-1 0 0,19 0-5509 0 0,-25 3-3363 0 0,-20 2 2517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3:40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2 10130 0 0,'-3'-2'7514'0'0,"-1"4"-5714"0"0,0 1-784 0 0,-1 2-383 0 0,1 0-153 0 0,0-3-208 0 0,1 1-176 0 0,1-1-360 0 0,1-2-625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3:57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43 8234 0 0,'-23'10'9428'0'0,"0"6"-4666"0"0,17-13-4487 0 0,1 1 0 0 0,0 0 0 0 0,0 0 0 0 0,1 1 0 0 0,-1-1 0 0 0,1 1 0 0 0,0 0 0 0 0,0 0 0 0 0,1 1 0 0 0,-6 9 0 0 0,8-12-273 0 0,1 1 0 0 0,-1 0 0 0 0,1-1-1 0 0,0 1 1 0 0,0-1 0 0 0,0 1-1 0 0,0 0 1 0 0,1-1 0 0 0,-1 1 0 0 0,1-1-1 0 0,0 1 1 0 0,0-1 0 0 0,0 1-1 0 0,1-1 1 0 0,-1 1 0 0 0,1-1-1 0 0,0 0 1 0 0,0 0 0 0 0,0 0 0 0 0,0 0-1 0 0,0 0 1 0 0,1-1 0 0 0,-1 1-1 0 0,1-1 1 0 0,0 1 0 0 0,0-1 0 0 0,5 3-1 0 0,-5-2-8 0 0,1 0 0 0 0,-1-1 0 0 0,1 1 0 0 0,0-1 0 0 0,0 0 0 0 0,0 0 0 0 0,0-1 0 0 0,1 1 0 0 0,-1-1 0 0 0,0 0 0 0 0,1 0 0 0 0,-1 0 0 0 0,0-1 0 0 0,1 0 0 0 0,-1 0 0 0 0,1 0 0 0 0,-1 0 0 0 0,1 0 0 0 0,-1-1 0 0 0,1 0 0 0 0,-1 0 0 0 0,5-2 0 0 0,-3 0 19 0 0,-1-1 0 0 0,0-1 1 0 0,0 1-1 0 0,0 0 0 0 0,-1-1 0 0 0,0 0 0 0 0,1 0 0 0 0,-2-1 0 0 0,1 1 1 0 0,-1-1-1 0 0,1 0 0 0 0,-1 0 0 0 0,-1 0 0 0 0,1 0 0 0 0,-1 0 0 0 0,-1 0 1 0 0,1-1-1 0 0,-1 1 0 0 0,0-1 0 0 0,0 1 0 0 0,-1-8 0 0 0,1 9 15 0 0,-2 0 0 0 0,1 0 0 0 0,0 0 0 0 0,-1 0 0 0 0,0 0-1 0 0,0 0 1 0 0,-1 0 0 0 0,1 0 0 0 0,-1 0 0 0 0,0 0 0 0 0,0 0 0 0 0,-4-4-1 0 0,4 6-1 0 0,0 0-1 0 0,-1 0 0 0 0,1 1 0 0 0,-1-1 0 0 0,0 0 1 0 0,1 1-1 0 0,-1 0 0 0 0,-1 0 0 0 0,1 0 0 0 0,0 0 1 0 0,0 0-1 0 0,-1 1 0 0 0,1 0 0 0 0,-1-1 0 0 0,1 1 1 0 0,-1 0-1 0 0,1 1 0 0 0,-5-1 0 0 0,1 0-62 0 0,-49-4-19 0 0,53 5-93 0 0,0 0 0 0 0,0 0 0 0 0,0 1 0 0 0,-1-1 0 0 0,1 1 0 0 0,0-1 0 0 0,0 1 0 0 0,0 0 0 0 0,0 0 0 0 0,0 0 0 0 0,0 1 0 0 0,1-1 0 0 0,-1 1-1 0 0,-4 2 1 0 0,7-4 42 0 0,0 1-1 0 0,0-1 0 0 0,-1 0 0 0 0,1 0-326 0 0,0 0 326 0 0,0 1 0 0 0,0-1 0 0 0,0 0 0 0 0,0 0 0 0 0,-1 0 0 0 0,1 0 0 0 0,0 0 1 0 0,0 1-1 0 0,0-1 0 0 0,0 0 0 0 0,0 0 0 0 0,0 0 0 0 0,0 0 0 0 0,0 1 1 0 0,0-1-1 0 0,0 0 0 0 0,0 0 0 0 0,0 0 0 0 0,0 0 0 0 0,0 1 0 0 0,0-1 1 0 0,0 0-1 0 0,0 0 0 0 0,0 0 0 0 0,1 0 0 0 0,-1 1 0 0 0,0-1 0 0 0,0 0 0 0 0,0 0 1 0 0,0 0-1 0 0,0 0 0 0 0,1 1-327 0 0,-1-1 328 0 0,11 4-3673 0 0,11 0-484 0 0,57-2-2836 0 0,-60 0 4688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3:57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5121 0 0,'23'-33'15415'0'0,"-22"35"-15228"0"0,0 0 0 0 0,0 0 0 0 0,0 0 0 0 0,0 0-1 0 0,0 0 1 0 0,0 0 0 0 0,0 0 0 0 0,-1 0 0 0 0,1 0-1 0 0,-1 0 1 0 0,1 0 0 0 0,-1 0 0 0 0,0 3 0 0 0,5 59-18 0 0,-4-35-2587 0 0,7 37 0 0 0,1-69-2706 0 0,4-23 5848 0 0,-1 5 2212 0 0,-11 20-2791 0 0,0 0 1 0 0,1 0-1 0 0,-1 0 1 0 0,1 0-1 0 0,-1 0 0 0 0,1 1 1 0 0,-1-1-1 0 0,1 0 1 0 0,-1 1-1 0 0,1-1 0 0 0,0 1 1 0 0,-1 0-1 0 0,1 0 1 0 0,0 0-1 0 0,-1-1 0 0 0,4 2 1 0 0,34 2-26 0 0,-8 0-185 0 0,-24-4-152 0 0,29-2-1755 0 0,-15-3-3136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3:58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54 8426 0 0,'-55'9'13888'0'0,"101"-4"-11114"0"0,-40-3-2916 0 0,-1-1 1 0 0,0 0 0 0 0,1 0 0 0 0,-1 0 0 0 0,1-1 0 0 0,-1 0 0 0 0,1 0 0 0 0,-1 0-1 0 0,1-1 1 0 0,-1 1 0 0 0,1-1 0 0 0,-1-1 0 0 0,0 1 0 0 0,1-1 0 0 0,-1 0 0 0 0,0 0-1 0 0,0 0 1 0 0,6-4 0 0 0,-24 3-2110 0 0,-9 4 2383 0 0,17 2-49 0 0,0-1 0 0 0,0 1 0 0 0,0 0 0 0 0,1 0 0 0 0,-1 1 0 0 0,1-1 0 0 0,-1 1 0 0 0,1 0-1 0 0,1 0 1 0 0,-1 0 0 0 0,-6 10 0 0 0,4-5-58 0 0,0 1-1 0 0,1 0 0 0 0,0 0 1 0 0,1 0-1 0 0,-4 13 1 0 0,9-15-2800 0 0,6-12-1154 0 0,7-13-1149 0 0,11-34 771 0 0,-8 16 4730 0 0,23-34 1 0 0,-40 69-260 0 0,0 0 1 0 0,0-1-1 0 0,0 1 1 0 0,0-1-1 0 0,0 1 1 0 0,0 0 0 0 0,1-1-1 0 0,-1 1 1 0 0,0 0-1 0 0,0-1 1 0 0,1 1-1 0 0,-1 0 1 0 0,0-1-1 0 0,0 1 1 0 0,1 0 0 0 0,-1-1-1 0 0,0 1 1 0 0,1 0-1 0 0,-1 0 1 0 0,0-1-1 0 0,1 1 1 0 0,-1 0-1 0 0,1 0 1 0 0,-1 0 0 0 0,0 0-1 0 0,1-1 1 0 0,-1 1-1 0 0,1 0 1 0 0,-1 0-1 0 0,0 0 1 0 0,1 0 0 0 0,-1 0-1 0 0,1 0 1 0 0,-1 0-1 0 0,1 0 1 0 0,-1 0-1 0 0,0 0 1 0 0,1 1-1 0 0,-1-1 1 0 0,1 0 0 0 0,-1 0-1 0 0,1 0 1 0 0,7 21 2923 0 0,-5 28-1726 0 0,-2-41-1120 0 0,-1 13-939 0 0,-5 37-1 0 0,5-54 384 0 0,-1 0 1 0 0,0 0-1 0 0,0 0 0 0 0,0 0 0 0 0,0 0 0 0 0,-1 0 0 0 0,0 0 0 0 0,1 0 1 0 0,-1 0-1 0 0,-1-1 0 0 0,1 1 0 0 0,0-1 0 0 0,-1 0 0 0 0,0 0 0 0 0,-5 5 0 0 0,6-6 340 0 0,0-1 0 0 0,-1 0 0 0 0,1-1 0 0 0,0 1-1 0 0,-1 0 1 0 0,1-1 0 0 0,0 1 0 0 0,-1-1-1 0 0,1 0 1 0 0,-1 0 0 0 0,1 0 0 0 0,-1 0 0 0 0,1 0-1 0 0,-1-1 1 0 0,-3 0 0 0 0,4 1 301 0 0,0-1 0 0 0,0 1 0 0 0,0-1 0 0 0,-1 1 0 0 0,1 0 1 0 0,0 0-1 0 0,-1 0 0 0 0,1 0 0 0 0,0 0 0 0 0,0 1 0 0 0,-1-1 0 0 0,1 1 0 0 0,0-1 0 0 0,0 1 0 0 0,0 0 1 0 0,0 0-1 0 0,0 0 0 0 0,0 0 0 0 0,0 0 0 0 0,-3 3 0 0 0,39-4 3067 0 0,-12-4-3185 0 0,-10 2-963 0 0,0 0 0 0 0,-1-1 0 0 0,14-5 0 0 0,-22 6-321 0 0,0 1 0 0 0,0-1 0 0 0,0 1 0 0 0,0-1 0 0 0,0 0 0 0 0,0-1 0 0 0,-1 1 0 0 0,1 0 0 0 0,2-4 0 0 0,6-5-4661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0:05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79 182 4425 0 0,'12'-90'12024'0'0,"1"2"-4297"0"0,-13 85-5942 0 0,-3 6-692 0 0,-4 17-363 0 0,-10 27-780 0 0,-3 27-313 0 0,-11 32-2031 0 0,9-36-3262 0 0,19-59-2499 0 0,6-21 6418 0 0,12-21 6000 0 0,-10 27-3779 0 0,0-1-1 0 0,0 1 0 0 0,1 0 1 0 0,-1 0-1 0 0,1 1 0 0 0,0 0 1 0 0,0 0-1 0 0,0 0 0 0 0,1 1 1 0 0,-1 0-1 0 0,1 0 0 0 0,-1 0 1 0 0,1 1-1 0 0,11-1 0 0 0,-6 1-437 0 0,1 1 0 0 0,-1 0 0 0 0,0 1-1 0 0,0 0 1 0 0,-1 1 0 0 0,1 0 0 0 0,16 6 0 0 0,-24-7-316 0 0,0 1 1 0 0,0 0 0 0 0,-1 0 0 0 0,1 0 0 0 0,-1 0 0 0 0,0 0 0 0 0,4 4-1 0 0,-6-6-60 0 0,0 1 0 0 0,-1 0 0 0 0,1-1 0 0 0,0 1 0 0 0,-1 0 0 0 0,1-1 0 0 0,-1 1 0 0 0,1 0 0 0 0,-1-1 0 0 0,1 1 0 0 0,-1 0 0 0 0,1 0 0 0 0,-1 0 0 0 0,0 0 0 0 0,1-1 0 0 0,-1 1 0 0 0,0 0 0 0 0,0 0 0 0 0,1 0 0 0 0,-1 0 0 0 0,0 0 0 0 0,0 0 0 0 0,0 0 0 0 0,0 0 0 0 0,-1 0 0 0 0,1-1 0 0 0,0 1 0 0 0,0 0 0 0 0,0 0 0 0 0,-1 1 0 0 0,-2 9-5554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3:58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44 7522 0 0,'-22'-3'8640'0'0,"5"10"-3485"0"0,15-5-4922 0 0,0 0 1 0 0,0 1-1 0 0,1-1 0 0 0,-1 1 0 0 0,1-1 0 0 0,-1 1 1 0 0,1 0-1 0 0,0-1 0 0 0,0 1 0 0 0,0 0 0 0 0,0 0 1 0 0,0 3-1 0 0,-1 4-332 0 0,1-1 1 0 0,0 0-1 0 0,0 1 1 0 0,1-1-1 0 0,1 1 1 0 0,0-1 0 0 0,2 14-1 0 0,-2-20 91 0 0,0 1 1 0 0,1-1-1 0 0,-1 0 0 0 0,1 0 1 0 0,-1 1-1 0 0,1-1 0 0 0,0 0 1 0 0,0-1-1 0 0,1 1 1 0 0,-1 0-1 0 0,0-1 0 0 0,1 1 1 0 0,0-1-1 0 0,-1 0 0 0 0,1 1 1 0 0,0-1-1 0 0,0-1 0 0 0,0 1 1 0 0,1 0-1 0 0,-1-1 0 0 0,5 2 1 0 0,-6-3-2 0 0,0 1 0 0 0,1-1 0 0 0,-1 1 1 0 0,1-1-1 0 0,-1 0 0 0 0,1 0 0 0 0,-1 0 1 0 0,1 0-1 0 0,-1-1 0 0 0,1 1 0 0 0,-1-1 1 0 0,1 1-1 0 0,-1-1 0 0 0,0 0 0 0 0,1 0 0 0 0,-1 0 1 0 0,0 0-1 0 0,0 0 0 0 0,0-1 0 0 0,0 1 1 0 0,0-1-1 0 0,0 1 0 0 0,0-1 0 0 0,0 0 1 0 0,0 1-1 0 0,-1-1 0 0 0,1 0 0 0 0,-1 0 0 0 0,1-1 1 0 0,1-2-1 0 0,0-1-271 0 0,0 0 0 0 0,-1 0 0 0 0,1-1 0 0 0,-1 1 0 0 0,0 0 0 0 0,-1-1 0 0 0,1 0-1 0 0,-1 1 1 0 0,0-12 0 0 0,-1 15 140 0 0,0 1-1 0 0,-1-1 1 0 0,1 0-1 0 0,0 0 1 0 0,-1 0-1 0 0,0 0 0 0 0,0 1 1 0 0,0-1-1 0 0,0 0 1 0 0,0 1-1 0 0,0-1 1 0 0,-1 1-1 0 0,1-1 0 0 0,-1 1 1 0 0,0 0-1 0 0,0-1 1 0 0,0 1-1 0 0,0 0 1 0 0,0 0-1 0 0,0 0 1 0 0,0 1-1 0 0,-1-1 0 0 0,1 0 1 0 0,-4-1-1 0 0,-8-5 116 0 0,12 6 238 0 0,-1 0 0 0 0,0 0 0 0 0,0 0 0 0 0,0 0 0 0 0,-1 1 0 0 0,1-1 0 0 0,0 1 1 0 0,-5-1 581 0 0,34 19 1579 0 0,-22-14-2318 0 0,0-1-1 0 0,0 0 0 0 0,0 0 1 0 0,1 0-1 0 0,-1-1 0 0 0,0 1 1 0 0,1-1-1 0 0,-1 0 0 0 0,1-1 1 0 0,-1 1-1 0 0,1-1 1 0 0,0 1-1 0 0,-1-2 0 0 0,1 1 1 0 0,6-1-1 0 0,-9 0-152 0 0,0 1-1 0 0,1-1 1 0 0,-1 0 0 0 0,0 0 0 0 0,0 0-1 0 0,0 0 1 0 0,0-1 0 0 0,0 1 0 0 0,0 0-1 0 0,0-1 1 0 0,0 0 0 0 0,2-2 0 0 0,-2 1-352 0 0,0 1 1 0 0,0-1 0 0 0,-1 0-1 0 0,1 0 1 0 0,-1 1 0 0 0,0-1-1 0 0,0 0 1 0 0,0 0 0 0 0,0 0-1 0 0,-1 0 1 0 0,1-5 0 0 0,0-8-487 0 0,-5 30 3869 0 0,-2 16 489 0 0,3-17-4158 0 0,2-4 691 0 0,-10 105 611 0 0,10-102-1132 0 0,2 0 0 0 0,-1 0 0 0 0,1 0 0 0 0,1 0 0 0 0,0 0 1 0 0,1-1-1 0 0,5 16 0 0 0,-8-26 321 0 0,8 13-2999 0 0,-1-12-1747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3:59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3 5521 0 0,'-7'-3'15717'0'0,"-3"21"-12013"0"0,-4 25-4085 0 0,9-21 363 0 0,2 0-1 0 0,0 0 1 0 0,1 40-1 0 0,6-19-2326 0 0,5-3-3383 0 0,-1-24-1653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3:59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6713 0 0,'11'-6'11755'0'0,"9"6"-8101"0"0,16 5-3192 0 0,-36-5-430 0 0,7 2 121 0 0,-1-1 0 0 0,1 1 1 0 0,-1 0-1 0 0,0 1 1 0 0,7 3-1 0 0,-12-5-290 0 0,1 0 0 0 0,-1 0 0 0 0,0 0 0 0 0,0 0 0 0 0,1 0 0 0 0,-1 0 0 0 0,0 0 0 0 0,0 0 0 0 0,0 0 0 0 0,0 0 0 0 0,-1 1 0 0 0,2 1 0 0 0,-1-2-208 0 0,-1 0 0 0 0,0 0 0 0 0,0 0 0 0 0,0-1 0 0 0,0 1-1 0 0,0 0 1 0 0,0 0 0 0 0,0 0 0 0 0,0 0 0 0 0,0 0 0 0 0,0-1 0 0 0,0 1 0 0 0,-1 0-1 0 0,1 0 1 0 0,0 0 0 0 0,-1 0 0 0 0,1-1 0 0 0,0 1 0 0 0,-1 0 0 0 0,1 0-1 0 0,-1-1 1 0 0,1 1 0 0 0,-1 0 0 0 0,0 0 0 0 0,0-1 78 0 0,1 1 0 0 0,-1-1 0 0 0,0 1 1 0 0,1-1-1 0 0,-1 0 0 0 0,1 1 0 0 0,-1-1 0 0 0,0 0 0 0 0,0 1 1 0 0,1-1-1 0 0,-1 0 0 0 0,0 0 0 0 0,1 0 0 0 0,-1 0 0 0 0,0 0 1 0 0,0 0-1 0 0,1 0 0 0 0,-1 0 0 0 0,-1 0 0 0 0,-3 0-1218 0 0,-5 5-2796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3:59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 6169 0 0,'-4'0'1235'0'0,"1"-1"-1"0"0,-1 1 0 0 0,1 0 0 0 0,-1 1 0 0 0,1-1 1 0 0,-1 1-1 0 0,-5 5 5787 0 0,9-6-6930 0 0,18 5 1434 0 0,48 9-580 0 0,-61-13-944 0 0,0 0-1 0 0,0 1 1 0 0,0 0-1 0 0,0 0 1 0 0,-1 0 0 0 0,1 1-1 0 0,-1 0 1 0 0,0 0-1 0 0,1 0 1 0 0,5 6-1 0 0,-9-8-78 0 0,-1-1 0 0 0,1 1 0 0 0,-1-1 0 0 0,0 1 0 0 0,0-1 0 0 0,1 1-1 0 0,-1-1 1 0 0,0 1 0 0 0,0 0 0 0 0,0-1 0 0 0,1 1 0 0 0,-1-1 0 0 0,0 1 0 0 0,0 0 0 0 0,0-1-1 0 0,0 1 1 0 0,0-1 0 0 0,0 1 0 0 0,0 0 0 0 0,0-1 0 0 0,-1 1 0 0 0,1-1 0 0 0,0 1 0 0 0,0-1-1 0 0,0 1 1 0 0,-1-1 0 0 0,1 2 0 0 0,-16 13-1524 0 0,-23 4 608 0 0,20-9 1747 0 0,19-6 629 0 0,13-2-450 0 0,38-7 343 0 0,-42 3-1220 0 0,0 1 0 0 0,0 0 0 0 0,0 0 0 0 0,0 1 0 0 0,0 0 1 0 0,0 0-1 0 0,0 1 0 0 0,14 4 0 0 0,-23-5-160 0 0,0 0 0 0 0,0 0-1 0 0,1 0 1 0 0,-1 0 0 0 0,0 0 0 0 0,0 0 0 0 0,1 0 0 0 0,-1 0 0 0 0,0 0-1 0 0,0 0 1 0 0,0 0 0 0 0,1 0 0 0 0,-1 0 0 0 0,0 0 0 0 0,0 0 0 0 0,0 1-1 0 0,1-1 1 0 0,-1 0 0 0 0,0 0 0 0 0,0 0 0 0 0,0 0 0 0 0,0 0 0 0 0,0 1-1 0 0,1-1 1 0 0,-1 0 0 0 0,0 0 0 0 0,0 0 0 0 0,0 1 0 0 0,0-1 0 0 0,0 0-1 0 0,0 0 1 0 0,0 0 0 0 0,0 1 0 0 0,0-1 0 0 0,0 0 0 0 0,0 0 0 0 0,0 1-1 0 0,0-1 1 0 0,0 0 0 0 0,-8 6-5784 0 0,-11 1-2207 0 0,11-4 3907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4:00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0 4513 0 0,'-18'11'15831'0'0,"32"-10"-13792"0"0,0-3-1011 0 0,45-1 712 0 0,-55 3-1695 0 0,0 0 0 0 0,0 1-1 0 0,-1-1 1 0 0,1 1 0 0 0,0 0-1 0 0,0 0 1 0 0,-1 0 0 0 0,1 0-1 0 0,0 1 1 0 0,-1 0 0 0 0,1-1-1 0 0,4 5 1 0 0,-7-6-101 0 0,-1 1-1 0 0,1 0 0 0 0,0 0 1 0 0,-1 0-1 0 0,1 0 1 0 0,-1 0-1 0 0,1 0 0 0 0,-1 0 1 0 0,0 1-1 0 0,1-1 0 0 0,-1 0 1 0 0,0 0-1 0 0,0 0 1 0 0,0 0-1 0 0,0 0 0 0 0,0 1 1 0 0,0-1-1 0 0,0 0 1 0 0,0 0-1 0 0,0 0 0 0 0,0 0 1 0 0,-1 0-1 0 0,1 0 1 0 0,0 1-1 0 0,-1-1 0 0 0,1 0 1 0 0,-1 0-1 0 0,1 0 0 0 0,-1 0 1 0 0,0 0-1 0 0,1 0 1 0 0,-1-1-1 0 0,0 1 0 0 0,-1 1 1 0 0,-31 33-4606 0 0,30-33 4222 0 0,1 1 278 0 0,-1-1 1 0 0,1 1-1 0 0,-1-1 0 0 0,0 0 0 0 0,0 0 0 0 0,0-1 0 0 0,0 1 0 0 0,0 0 0 0 0,0-1 1 0 0,0 0-1 0 0,0 0 0 0 0,-4 1 0 0 0,15-6 1876 0 0,16-8 799 0 0,-21 11-2386 0 0,0 1 0 0 0,1 0 0 0 0,-1 1-1 0 0,1-1 1 0 0,-1 1 0 0 0,0-1 0 0 0,1 1-1 0 0,-1 0 1 0 0,0 0 0 0 0,0 0-1 0 0,0 1 1 0 0,0-1 0 0 0,0 1 0 0 0,0 0-1 0 0,3 2 1 0 0,-4-3-95 0 0,-1 1-1 0 0,1-1 1 0 0,-1 0-1 0 0,1 1 1 0 0,-1-1-1 0 0,0 1 1 0 0,0 0-1 0 0,0-1 1 0 0,0 1-1 0 0,0 0 1 0 0,0 0-1 0 0,-1 0 1 0 0,1 0-1 0 0,0 0 1 0 0,-1-1-1 0 0,0 1 1 0 0,1 0 0 0 0,-1 0-1 0 0,0 0 1 0 0,0 0-1 0 0,0 0 1 0 0,0 0-1 0 0,0 0 1 0 0,-1 0-1 0 0,0 4 1 0 0,0-5-17 0 0,0 1 1 0 0,1-1 0 0 0,-1 1 0 0 0,1 0-1 0 0,-1-1 1 0 0,1 1 0 0 0,0-1-1 0 0,-1 1 1 0 0,1 0 0 0 0,0-1-1 0 0,0 1 1 0 0,0 0 0 0 0,0-1 0 0 0,1 1-1 0 0,-1 0 1 0 0,0-1 0 0 0,1 1-1 0 0,-1-1 1 0 0,1 1 0 0 0,-1 0-1 0 0,1-1 1 0 0,0 1 0 0 0,0-1-1 0 0,0 0 1 0 0,0 1 0 0 0,0-1 0 0 0,0 0-1 0 0,0 1 1 0 0,0-1 0 0 0,2 2-1 0 0,0-2-69 0 0,0-1 0 0 0,-1 1 0 0 0,1-1 0 0 0,-1 1 0 0 0,1-1 0 0 0,0 0 0 0 0,-1 0-1 0 0,1 0 1 0 0,0 0 0 0 0,-1 0 0 0 0,1-1 0 0 0,-1 1 0 0 0,1-1 0 0 0,0 0 0 0 0,-1 0 0 0 0,1 0-1 0 0,-1 0 1 0 0,4-2 0 0 0,22-17-4200 0 0,-7-8-3741 0 0,-12 10 1183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4:00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5793 0 0,'6'0'13734'0'0,"9"-1"-8193"0"0,-13 1-5516 0 0,0-1 0 0 0,0 0 0 0 0,0 1 0 0 0,0-1 0 0 0,0 1 0 0 0,0-1 0 0 0,1 1-1 0 0,-1 0 1 0 0,0 0 0 0 0,0 0 0 0 0,0 0 0 0 0,1 1 0 0 0,-1-1 0 0 0,0 1 0 0 0,0-1 0 0 0,0 1 0 0 0,0 0 0 0 0,0 0 0 0 0,0-1 0 0 0,0 1 0 0 0,0 1 0 0 0,0-1 0 0 0,0 0-1 0 0,-1 0 1 0 0,1 1 0 0 0,0-1 0 0 0,-1 1 0 0 0,1-1 0 0 0,-1 1 0 0 0,1 0 0 0 0,-1 0 0 0 0,0 0 0 0 0,0 0 0 0 0,0-1 0 0 0,0 1 0 0 0,0 0 0 0 0,0 1 0 0 0,-1-1-1 0 0,1 0 1 0 0,-1 0 0 0 0,1 0 0 0 0,-1 0 0 0 0,0 0 0 0 0,0 1 0 0 0,0-1 0 0 0,0 0 0 0 0,0 0 0 0 0,0 0 0 0 0,-1 1 0 0 0,1-1 0 0 0,-1 0 0 0 0,0 0 0 0 0,1 0-1 0 0,-1 0 1 0 0,-1 2 0 0 0,-15 27-861 0 0,-11 25-29 0 0,26-53 861 0 0,1 1 0 0 0,-1-1-1 0 0,1 1 1 0 0,1 0-1 0 0,-1-1 1 0 0,0 1 0 0 0,1 0-1 0 0,0-1 1 0 0,-1 1 0 0 0,2 0-1 0 0,-1 0 1 0 0,1 6 0 0 0,1-7 28 0 0,-1-1 1 0 0,1 1-1 0 0,0-1 1 0 0,0 1 0 0 0,0-1-1 0 0,0 0 1 0 0,1 0-1 0 0,-1 0 1 0 0,0 0 0 0 0,1 0-1 0 0,-1 0 1 0 0,1-1-1 0 0,0 1 1 0 0,0-1 0 0 0,-1 0-1 0 0,1 0 1 0 0,0 0 0 0 0,0 0-1 0 0,0 0 1 0 0,0-1-1 0 0,0 1 1 0 0,4-1 0 0 0,-1 1-103 0 0,1 0 0 0 0,-1-1 0 0 0,0 1 0 0 0,1-1 1 0 0,-1-1-1 0 0,1 1 0 0 0,-1-1 0 0 0,0 0 0 0 0,13-4 1 0 0,-17 4-283 0 0,0-1 0 0 0,0 1 0 0 0,1-1 0 0 0,-1 1 0 0 0,0-1 0 0 0,0 1 0 0 0,-1-1 0 0 0,1 0 0 0 0,2-3 0 0 0,-2 3-469 0 0,-1-1 0 0 0,1 1 0 0 0,-1 0 0 0 0,0-1 0 0 0,0 1 0 0 0,0-1 0 0 0,0 1 0 0 0,-1-1 0 0 0,1 1-1 0 0,-1-1 1 0 0,1 0 0 0 0,-1 1 0 0 0,0-1 0 0 0,0-4 0 0 0,-2-8-4717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4:01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6945 0 0,'-7'2'14666'0'0,"17"6"-11001"0"0,0-2-3665 0 0,30 11 1199 0 0,-26-12-1658 0 0,1 1-1 0 0,-1 1 1 0 0,27 17-1 0 0,-35-18-841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4:01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30 4257 0 0,'-15'-4'814'0'0,"-11"1"6639"0"0,25 3-7191 0 0,1 0 0 0 0,-1 0 0 0 0,1 0 1 0 0,-1 0-1 0 0,1 0 0 0 0,-1 1 0 0 0,1-1 1 0 0,-1 0-1 0 0,1 0 0 0 0,0 0 0 0 0,-1 0 0 0 0,1 0 1 0 0,-1 1-1 0 0,1-1 0 0 0,-1 0 0 0 0,1 0 1 0 0,0 1-1 0 0,-1-1 0 0 0,1 0 0 0 0,0 0 1 0 0,-1 1-1 0 0,1-1 0 0 0,0 1 0 0 0,-1-1 1 0 0,1 0-1 0 0,0 1 0 0 0,-1 0 0 0 0,1 0-30 0 0,1 0-1 0 0,-1 1 0 0 0,0-1 1 0 0,0 0-1 0 0,1 0 0 0 0,-1 0 0 0 0,1 0 1 0 0,-1 1-1 0 0,1-1 0 0 0,-1 0 1 0 0,1 0-1 0 0,0 0 0 0 0,-1 0 1 0 0,1 0-1 0 0,0 0 0 0 0,2 1 0 0 0,-2 0-235 0 0,1 0-1 0 0,1 0 1 0 0,-1 0-1 0 0,0-1 0 0 0,0 1 1 0 0,1 0-1 0 0,-1-1 1 0 0,1 0-1 0 0,-1 1 0 0 0,1-1 1 0 0,-1 0-1 0 0,1-1 0 0 0,0 1 1 0 0,-1 0-1 0 0,1-1 1 0 0,0 1-1 0 0,0-1 0 0 0,0 0 1 0 0,-1 0-1 0 0,1 0 0 0 0,0 0 1 0 0,0-1-1 0 0,0 1 1 0 0,-1-1-1 0 0,1 1 0 0 0,0-1 1 0 0,5-2-1 0 0,-3 0-974 0 0,0 1 0 0 0,-1-1 0 0 0,1 1 0 0 0,0-1-1 0 0,7-7 1 0 0,-8 6-977 0 0,0 0-1 0 0,0 1 0 0 0,-1-2 1 0 0,1 1-1 0 0,3-7 1 0 0,0 0-2059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4:01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 5001 0 0,'-6'34'14267'0'0,"-7"1"-9240"0"0,-4 8-4023 0 0,4 31-1407 0 0,5-24-3095 0 0,-4-2-6647 0 0,8-41 7988 0 0,-5 6 12239 0 0,24-9-6067 0 0,15-3-2651 0 0,-20-1-1080 0 0,0 1 1 0 0,0 0-1 0 0,0 0 0 0 0,17 5 1 0 0,-24-5-278 0 0,0 0 0 0 0,0 1 0 0 0,0-1 1 0 0,0 1-1 0 0,0-1 0 0 0,0 1 0 0 0,0 0 0 0 0,-1 0 0 0 0,1 1 0 0 0,-1-1 1 0 0,0 0-1 0 0,0 1 0 0 0,0-1 0 0 0,0 1 0 0 0,0 0 0 0 0,0 0 1 0 0,-1 0-1 0 0,3 5 0 0 0,0 2-789 0 0,5 14-1951 0 0,0-10-9137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4:02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94 13011 0 0,'-8'-12'4127'0'0,"6"8"-3281"0"0,0 1 1 0 0,0-1-1 0 0,0 1 1 0 0,-1 0-1 0 0,1 0 1 0 0,-1 0 0 0 0,0 0-1 0 0,0 0 1 0 0,0 0-1 0 0,0 1 1 0 0,-5-3-1 0 0,7 5-806 0 0,1 0 0 0 0,0 0-1 0 0,0 0 1 0 0,-1 0-1 0 0,1 0 1 0 0,0 0-1 0 0,0 0 1 0 0,-1 0-1 0 0,1 0 1 0 0,0 0-1 0 0,0 0 1 0 0,-1 0-1 0 0,1 0 1 0 0,0 0-1 0 0,0 0 1 0 0,0 0-1 0 0,-1 1 1 0 0,1-1-1 0 0,0 0 1 0 0,0 0-1 0 0,0 0 1 0 0,-1 0-1 0 0,1 1 1 0 0,0-1-1 0 0,0 0 1 0 0,0 0-1 0 0,0 0 1 0 0,0 1-1 0 0,-1-1 1 0 0,1 0-1 0 0,0 0 1 0 0,0 1-1 0 0,0-1 1 0 0,0 0 0 0 0,0 0-1 0 0,0 1 1 0 0,0-1-1 0 0,0 0 1 0 0,1 17 316 0 0,6 12-408 0 0,-4-23 48 0 0,0 0-1 0 0,0 0 0 0 0,1 0 1 0 0,0 0-1 0 0,0-1 0 0 0,0 1 1 0 0,0-1-1 0 0,1 0 1 0 0,0-1-1 0 0,9 8 0 0 0,-12-11-20 0 0,-1 0-1 0 0,1 1 1 0 0,0-1-1 0 0,0 0 1 0 0,-1 0-1 0 0,1-1 1 0 0,0 1 0 0 0,0 0-1 0 0,0-1 1 0 0,0 1-1 0 0,0-1 1 0 0,0 1-1 0 0,0-1 1 0 0,0 0-1 0 0,0 0 1 0 0,0 0-1 0 0,0 0 1 0 0,0 0-1 0 0,0-1 1 0 0,0 1 0 0 0,0-1-1 0 0,0 1 1 0 0,0-1-1 0 0,0 1 1 0 0,-1-1-1 0 0,1 0 1 0 0,0 0-1 0 0,0 0 1 0 0,0 0-1 0 0,-1 0 1 0 0,1-1-1 0 0,-1 1 1 0 0,1 0 0 0 0,-1-1-1 0 0,0 1 1 0 0,1-1-1 0 0,-1 0 1 0 0,0 1-1 0 0,0-1 1 0 0,1-2-1 0 0,-1 2-11 0 0,0 1-1 0 0,1-1 1 0 0,-2 0-1 0 0,1 0 1 0 0,0 0-1 0 0,0 0 1 0 0,-1-1-1 0 0,1 1 1 0 0,-1 0-1 0 0,1 0 1 0 0,-1 0-1 0 0,0 0 1 0 0,0-1-1 0 0,0 1 1 0 0,0 0-1 0 0,0 0 1 0 0,-1 0-1 0 0,1-1 1 0 0,-2-2-1 0 0,0 1 10 0 0,1 0 1 0 0,-2 0-1 0 0,1 0 0 0 0,0 1 0 0 0,-1-1 0 0 0,1 1 0 0 0,-1 0 1 0 0,0-1-1 0 0,-5-3 0 0 0,-3-2-143 0 0,-1 1 1 0 0,0 0 0 0 0,0 1-1 0 0,0 1 1 0 0,-16-7-1 0 0,24 12 76 0 0,0-1-1 0 0,0 1 1 0 0,0-1-1 0 0,-1 1 1 0 0,1 1-1 0 0,0-1 1 0 0,-1 1-1 0 0,1-1 1 0 0,0 1-1 0 0,-1 0 1 0 0,1 1-1 0 0,0-1 1 0 0,0 1-1 0 0,-1 0 1 0 0,1 0-1 0 0,0 0 1 0 0,0 1-1 0 0,-5 1 1 0 0,6-1 28 0 0,0 0 0 0 0,0 0 1 0 0,1 1-1 0 0,-1-1 0 0 0,1 0 0 0 0,-1 1 0 0 0,1 0 1 0 0,0-1-1 0 0,0 1 0 0 0,0 0 0 0 0,0 0 1 0 0,0 0-1 0 0,1 0 0 0 0,0 1 0 0 0,-1-1 1 0 0,1 0-1 0 0,0 1 0 0 0,1-1 0 0 0,-1 0 1 0 0,0 1-1 0 0,1-1 0 0 0,0 1 0 0 0,0 4 0 0 0,0-4 121 0 0,0 0 0 0 0,1 0 0 0 0,-1 0-1 0 0,1 0 1 0 0,0 0 0 0 0,0 0-1 0 0,0 0 1 0 0,0-1 0 0 0,1 1-1 0 0,0 0 1 0 0,-1-1 0 0 0,1 1 0 0 0,1-1-1 0 0,-1 1 1 0 0,0-1 0 0 0,1 0-1 0 0,0 0 1 0 0,0 0 0 0 0,0-1-1 0 0,0 1 1 0 0,0-1 0 0 0,0 1-1 0 0,0-1 1 0 0,1 0 0 0 0,0 0 0 0 0,3 1-1 0 0,11 4 491 0 0,1-1 0 0 0,-1-1 1 0 0,1-1-1 0 0,27 3 0 0 0,19 6-622 0 0,-39-3-76 0 0,-1 0-2169 0 0,-10-7-4383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0:05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60 11987 0 0,'3'1'3704'0'0,"3"2"-1159"0"0,4-1-257 0 0,5-2-319 0 0,5-2-553 0 0,4-1-568 0 0,5-1-384 0 0,1 0-224 0 0,2-1-152 0 0,0 1-248 0 0,1 0-496 0 0,0-4-1080 0 0,1 0-1801 0 0,-2-2-2224 0 0,-2-3-2993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4:0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10426 0 0,'5'0'11663'0'0,"19"1"-9359"0"0,-9-1-1520 0 0,-1 1 0 0 0,0 0-1 0 0,29 6 1 0 0,-40-6-769 0 0,0-1 0 0 0,-1 1 0 0 0,1 0-1 0 0,0 0 1 0 0,0 0 0 0 0,0 0 0 0 0,-1 1 0 0 0,1-1 0 0 0,0 1-1 0 0,-1-1 1 0 0,1 1 0 0 0,-1 0 0 0 0,0 0 0 0 0,0 0 0 0 0,0 0-1 0 0,0 1 1 0 0,0-1 0 0 0,0 0 0 0 0,0 1 0 0 0,-1-1 0 0 0,1 1-1 0 0,-1 0 1 0 0,0-1 0 0 0,0 1 0 0 0,0 0 0 0 0,1 4 0 0 0,-3-4-125 0 0,1 1 1 0 0,-1-1-1 0 0,0 1 1 0 0,0-1-1 0 0,0 0 1 0 0,0 1-1 0 0,-1-1 1 0 0,1 0-1 0 0,-1 0 1 0 0,0 0-1 0 0,0 0 1 0 0,0 0-1 0 0,0-1 1 0 0,-1 1-1 0 0,-3 3 1 0 0,2-2 56 0 0,0 0 1 0 0,1 1 0 0 0,0-1-1 0 0,-1 1 1 0 0,-3 9 0 0 0,6-11 114 0 0,0-1 0 0 0,0 1 0 0 0,0-1 0 0 0,0 1 0 0 0,1 0 0 0 0,-1 0 0 0 0,1-1 0 0 0,0 1 0 0 0,0 0 1 0 0,0 0-1 0 0,0-1 0 0 0,0 1 0 0 0,1 0 0 0 0,-1 0 0 0 0,1-1 0 0 0,-1 1 0 0 0,1 0 0 0 0,0-1 0 0 0,0 1 0 0 0,1-1 0 0 0,-1 1 0 0 0,0-1 0 0 0,1 1 1 0 0,-1-1-1 0 0,1 0 0 0 0,0 0 0 0 0,0 0 0 0 0,0 0 0 0 0,0 0 0 0 0,0 0 0 0 0,0-1 0 0 0,1 1 0 0 0,-1-1 0 0 0,0 1 0 0 0,1-1 0 0 0,-1 0 0 0 0,1 0 1 0 0,0 0-1 0 0,-1 0 0 0 0,5 0 0 0 0,2 2-307 0 0,0-1 1 0 0,-1-1-1 0 0,1 1 0 0 0,0-2 1 0 0,11 1-1 0 0,-10-1-2028 0 0,-1-1 0 0 0,1 0 0 0 0,-1-1-1 0 0,11-2 1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4:55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328 183 5521 0 0,'-40'-13'8856'0'0,"-25"5"-2679"0"0,36 6-4301 0 0,26 2-1673 0 0,0 0 0 0 0,0 1-1 0 0,1-1 1 0 0,-1 1 0 0 0,0 0 0 0 0,0-1-1 0 0,1 1 1 0 0,-1 0 0 0 0,1 1 0 0 0,-1-1 0 0 0,1 0-1 0 0,-1 1 1 0 0,1-1 0 0 0,-5 5 0 0 0,-32 32 874 0 0,27-25-803 0 0,3-3-239 0 0,1 0 1 0 0,0 0-1 0 0,0 1 0 0 0,1 0 1 0 0,1 0-1 0 0,0 0 0 0 0,0 1 1 0 0,1 0-1 0 0,0 0 0 0 0,1 1 1 0 0,1-1-1 0 0,0 1 0 0 0,1 0 1 0 0,0 0-1 0 0,1 0 0 0 0,0 14 1 0 0,2-4 19 0 0,1 0 1 0 0,0 0 0 0 0,2 0 0 0 0,1 0 0 0 0,0 0-1 0 0,2-1 1 0 0,1 0 0 0 0,12 25 0 0 0,-14-35-55 0 0,1 0-1 0 0,1-1 1 0 0,0 0 0 0 0,1 0 0 0 0,0-1-1 0 0,0 0 1 0 0,1-1 0 0 0,0 0 0 0 0,1 0-1 0 0,22 13 1 0 0,-1-4 2 0 0,1-1-1 0 0,62 23 1 0 0,-81-35 3 0 0,1 0 0 0 0,-1-1 0 0 0,1-1-1 0 0,0-1 1 0 0,0 0 0 0 0,0 0 0 0 0,0-2 0 0 0,0 0 0 0 0,0-1-1 0 0,25-4 1 0 0,-31 3-1 0 0,0 0-1 0 0,0-1 1 0 0,0 0-1 0 0,-1 0 1 0 0,1-1 0 0 0,-1 0-1 0 0,0-1 1 0 0,0 0-1 0 0,-1 0 1 0 0,0-1-1 0 0,1 0 1 0 0,-2 0-1 0 0,1 0 1 0 0,-1-1-1 0 0,0 0 1 0 0,0 0 0 0 0,-1-1-1 0 0,7-12 1 0 0,-6 10 43 0 0,-1-1 0 0 0,-1 0-1 0 0,0-1 1 0 0,0 1 0 0 0,-1-1 0 0 0,0 0 0 0 0,-1 1 0 0 0,-1-1 0 0 0,0 0 0 0 0,0 0 0 0 0,-1 0 0 0 0,-3-23 0 0 0,-3 9 70 0 0,0 0 0 0 0,-2 1 0 0 0,0 0 0 0 0,-22-43 0 0 0,4 13-26 0 0,-40-62 0 0 0,53 97-22 0 0,-2 0 1 0 0,0 1-1 0 0,-1 1 0 0 0,-1 0 0 0 0,-38-30 1 0 0,36 33-13 0 0,-2-2 29 0 0,-1 1-1 0 0,0 1 1 0 0,0 1-1 0 0,-41-18 1 0 0,56 29-83 0 0,1 1-1 0 0,-1 0 1 0 0,0 0 0 0 0,0 1 0 0 0,-1-1 0 0 0,1 2-1 0 0,0-1 1 0 0,0 1 0 0 0,0 0 0 0 0,-1 0 0 0 0,1 1 0 0 0,0 0-1 0 0,0 1 1 0 0,0-1 0 0 0,0 1 0 0 0,0 0 0 0 0,1 1-1 0 0,-1 0 1 0 0,0 0 0 0 0,1 0 0 0 0,0 1 0 0 0,-7 5 0 0 0,4-2-142 0 0,1 1 0 0 0,-1 0 1 0 0,1 0-1 0 0,1 0 1 0 0,0 1-1 0 0,0 1 1 0 0,0-1-1 0 0,-6 15 1 0 0,8-14-608 0 0,1-1 1 0 0,0 1-1 0 0,1 0 0 0 0,0 0 1 0 0,-3 16-1 0 0,7-2-4287 0 0,5-9-1541 0 0,1-5-1422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5:01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263 1 6825 0 0,'-47'29'12519'0'0,"11"8"-8560"0"0,24-21-3691 0 0,0 1 1 0 0,2 1 0 0 0,-11 23-1 0 0,-10 21-67 0 0,-36 110-1 0 0,61-151-213 0 0,0 0-1 0 0,1 0 1 0 0,2 1-1 0 0,0 0 0 0 0,1-1 1 0 0,1 1-1 0 0,1 0 1 0 0,1 0-1 0 0,6 33 1 0 0,-5-46-31 0 0,0 0 0 0 0,1 0 1 0 0,0 0-1 0 0,1-1 1 0 0,0 1-1 0 0,0-1 1 0 0,1 0-1 0 0,0 0 1 0 0,0 0-1 0 0,1-1 0 0 0,0 0 1 0 0,0 0-1 0 0,13 10 1 0 0,-9-9 8 0 0,1 0-1 0 0,0-1 1 0 0,1-1 0 0 0,0 0 0 0 0,0 0 0 0 0,0-1 0 0 0,1-1 0 0 0,24 6-1 0 0,-13-6 42 0 0,0-1 0 0 0,1-1-1 0 0,0-1 1 0 0,-1-1 0 0 0,1-1-1 0 0,0-1 1 0 0,-1-2 0 0 0,0 0-1 0 0,45-15 1 0 0,-60 16 24 0 0,0 0 0 0 0,0-1-1 0 0,0-1 1 0 0,-1 1 0 0 0,0-1 0 0 0,0-1-1 0 0,0 0 1 0 0,-1 0 0 0 0,0 0 0 0 0,0-1-1 0 0,0 0 1 0 0,-1 0 0 0 0,0-1 0 0 0,-1 1 0 0 0,1-1-1 0 0,4-12 1 0 0,-2 2 81 0 0,-1 0 0 0 0,-1 0 0 0 0,-1-1 1 0 0,-1 1-1 0 0,0-1 0 0 0,-2 0 0 0 0,1-23 0 0 0,-2 18 60 0 0,0 1 0 0 0,-2-1 0 0 0,-1 1 0 0 0,-1-1 0 0 0,-1 1-1 0 0,-1 0 1 0 0,-1 0 0 0 0,-1 1 0 0 0,-11-26 0 0 0,13 38-116 0 0,0 0 0 0 0,-1 0 0 0 0,0 0 0 0 0,0 1 0 0 0,-1 0 0 0 0,0 0 0 0 0,-1 0 0 0 0,0 1 0 0 0,0 0 0 0 0,-1 1 0 0 0,0 0 0 0 0,0 0 0 0 0,0 1 0 0 0,-1 0 1 0 0,0 1-1 0 0,-1 0 0 0 0,1 1 0 0 0,-1 0 0 0 0,0 0 0 0 0,-20-3 0 0 0,18 5-130 0 0,0 0 0 0 0,0 2 0 0 0,0-1 0 0 0,0 2 0 0 0,1 0 0 0 0,-1 0 0 0 0,0 1 0 0 0,0 1 0 0 0,1 0 1 0 0,0 1-1 0 0,-1 0 0 0 0,1 1 0 0 0,1 0 0 0 0,-20 12 0 0 0,19-9-799 0 0,0 0 1 0 0,1 1-1 0 0,1 0 1 0 0,-1 1-1 0 0,1 0 0 0 0,1 0 1 0 0,0 1-1 0 0,-9 16 1 0 0,-31 51-8504 0 0,27-35 2988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5:26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10 7706 0 0,'10'-10'9364'0'0,"-11"24"-4705"0"0,-10 22-2177 0 0,-39 78-465 0 0,-56 152-3048 0 0,102-243 312 0 0,4-14-273 0 0,10-49-2189 0 0,-9 33 3126 0 0,0-1-1 0 0,1 0 1 0 0,0 1 0 0 0,0 0-1 0 0,1-1 1 0 0,5-10 0 0 0,-6 16 68 0 0,-1 0 0 0 0,0 1 0 0 0,1-1 1 0 0,-1 1-1 0 0,1-1 0 0 0,0 1 1 0 0,-1-1-1 0 0,1 1 0 0 0,0 0 0 0 0,0 0 1 0 0,0 0-1 0 0,0 0 0 0 0,0 0 1 0 0,0 1-1 0 0,0-1 0 0 0,0 0 1 0 0,0 1-1 0 0,0-1 0 0 0,0 1 0 0 0,0 0 1 0 0,1 0-1 0 0,-1 0 0 0 0,0 0 1 0 0,0 0-1 0 0,0 1 0 0 0,0-1 0 0 0,0 0 1 0 0,4 2-1 0 0,11 4 79 0 0,-1 0 0 0 0,0 0 0 0 0,-1 2-1 0 0,0 0 1 0 0,0 1 0 0 0,0 0 0 0 0,-1 1 0 0 0,14 14 0 0 0,-10-10-1456 0 0,1 0 1 0 0,0-1-1 0 0,32 16 0 0 0,-31-23-5157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5:26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9698 0 0,'8'1'8125'0'0,"27"2"-6641"0"0,-12-2-1720 0 0,-1-2 1 0 0,32-4-1 0 0,10-5-6188 0 0,-46 4 1136 0 0,-12 4 937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5:27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 6217 0 0,'-5'9'11487'0'0,"-11"42"-7232"0"0,9-20-3640 0 0,2 1 0 0 0,1-1 0 0 0,2 1 0 0 0,2 58 0 0 0,8-18-2978 0 0,7-2-4646 0 0,-13-62 2860 0 0,-1 5-2019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5:27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34 365 9530 0 0,'-5'7'1426'0'0,"1"0"0"0"0,-1 1 0 0 0,1-1 0 0 0,1 1 0 0 0,-1 0 0 0 0,2 1 0 0 0,-4 10 0 0 0,6-14-1174 0 0,-1-1 1 0 0,1 1-1 0 0,0 0 1 0 0,1-1-1 0 0,-1 1 1 0 0,1 0-1 0 0,0-1 1 0 0,0 1-1 0 0,0-1 1 0 0,1 1-1 0 0,0-1 0 0 0,-1 1 1 0 0,2-1-1 0 0,-1 0 1 0 0,3 4-1 0 0,-2-3-224 0 0,1 1 0 0 0,-1-1-1 0 0,1 0 1 0 0,0 0-1 0 0,1-1 1 0 0,-1 1 0 0 0,1-1-1 0 0,0 0 1 0 0,0 0-1 0 0,0 0 1 0 0,1-1 0 0 0,-1 0-1 0 0,1 0 1 0 0,0-1-1 0 0,0 1 1 0 0,9 2 0 0 0,-7-4-278 0 0,0 0 1 0 0,0 0 0 0 0,0-1 0 0 0,0 0 0 0 0,0 0 0 0 0,0-1-1 0 0,0 0 1 0 0,0-1 0 0 0,0 1 0 0 0,0-2 0 0 0,0 1 0 0 0,12-7-1 0 0,-5 2-972 0 0,-1-1-1 0 0,0 0 1 0 0,-1-2-1 0 0,0 1 1 0 0,0-2-1 0 0,-1 0 1 0 0,0 0-1 0 0,-1-1 1 0 0,0 0-1 0 0,-1-1 1 0 0,9-15-1 0 0,11-22-1736 0 0,41-95 1 0 0,-42 85 1547 0 0,-26 51 1822 0 0,1 1 0 0 0,-1-1 0 0 0,-1 0 1 0 0,1 0-1 0 0,-1 1 0 0 0,-1-1 0 0 0,1-14 0 0 0,-2 21-109 0 0,0 0 1 0 0,0 0 0 0 0,0 0-1 0 0,0 0 1 0 0,0 0-1 0 0,0 0 1 0 0,0 0 0 0 0,-1 1-1 0 0,1-1 1 0 0,-1 0-1 0 0,0 0 1 0 0,1 0 0 0 0,-1 0-1 0 0,0 1 1 0 0,0-1-1 0 0,0 0 1 0 0,0 1 0 0 0,-1-1-1 0 0,1 1 1 0 0,0-1 0 0 0,-1 1-1 0 0,1 0 1 0 0,-1-1-1 0 0,1 1 1 0 0,-1 0 0 0 0,1 0-1 0 0,-1 0 1 0 0,0 0-1 0 0,0 0 1 0 0,0 1 0 0 0,1-1-1 0 0,-1 0 1 0 0,0 1 0 0 0,0 0-1 0 0,0-1 1 0 0,0 1-1 0 0,0 0 1 0 0,0 0 0 0 0,0 0-1 0 0,0 0 1 0 0,-2 0-1 0 0,-1 1 206 0 0,1-1 0 0 0,-1 1 0 0 0,1 0 0 0 0,0 0 0 0 0,-1 0 0 0 0,1 0 0 0 0,0 1 0 0 0,0 0 0 0 0,0 0 0 0 0,0 0 0 0 0,-7 5 0 0 0,8-4-274 0 0,-1 0 0 0 0,1 1 1 0 0,0-1-1 0 0,0 1 0 0 0,0-1 0 0 0,0 1 1 0 0,1 0-1 0 0,-1 0 0 0 0,1 0 1 0 0,-2 6-1 0 0,2-5-198 0 0,0 1 0 0 0,0-1 0 0 0,1 1 0 0 0,0 0 0 0 0,0-1 0 0 0,1 1 0 0 0,0 0 0 0 0,0 0 0 0 0,0 0 0 0 0,0-1 0 0 0,1 1 0 0 0,0 0 0 0 0,0 0 0 0 0,1-1 0 0 0,-1 1 0 0 0,1-1 0 0 0,1 1 0 0 0,3 6 0 0 0,-4-8-28 0 0,-1-1 0 0 0,2 0 0 0 0,-1 0 0 0 0,0 1 0 0 0,1-1-1 0 0,-1-1 1 0 0,1 1 0 0 0,0 0 0 0 0,0-1 0 0 0,0 1 0 0 0,0-1 0 0 0,0 0 0 0 0,0 0 0 0 0,1 0-1 0 0,-1 0 1 0 0,1-1 0 0 0,0 1 0 0 0,-1-1 0 0 0,1 0 0 0 0,0 0 0 0 0,0 0 0 0 0,0-1 0 0 0,-1 0-1 0 0,1 1 1 0 0,0-1 0 0 0,0 0 0 0 0,0-1 0 0 0,0 1 0 0 0,0-1 0 0 0,-1 0 0 0 0,1 0 0 0 0,0 0-1 0 0,0 0 1 0 0,-1 0 0 0 0,1-1 0 0 0,-1 0 0 0 0,1 0 0 0 0,-1 0 0 0 0,0 0 0 0 0,0 0 0 0 0,0-1-1 0 0,0 1 1 0 0,0-1 0 0 0,0 0 0 0 0,-1 0 0 0 0,1 0 0 0 0,-1 0 0 0 0,0 0 0 0 0,0-1 0 0 0,0 1-1 0 0,-1-1 1 0 0,1 1 0 0 0,-1-1 0 0 0,1 0 0 0 0,-1 1 0 0 0,-1-1 0 0 0,1 0 0 0 0,0-5 0 0 0,0 1 9 0 0,0 0 1 0 0,-1 0-1 0 0,0 0 1 0 0,-1 0-1 0 0,0 0 1 0 0,0 0 0 0 0,-1 0-1 0 0,0 0 1 0 0,0 0-1 0 0,0 1 1 0 0,-1-1-1 0 0,-1 1 1 0 0,-5-11 0 0 0,6 13-97 0 0,0 1 0 0 0,0-1 1 0 0,-1 1-1 0 0,1-1 0 0 0,-1 1 1 0 0,0 0-1 0 0,0 1 0 0 0,0-1 1 0 0,-1 1-1 0 0,1 0 0 0 0,-1 0 1 0 0,0 0-1 0 0,0 0 0 0 0,0 1 1 0 0,0 0-1 0 0,0 0 1 0 0,0 1-1 0 0,0-1 0 0 0,-1 1 1 0 0,-8-1-1 0 0,11 2-219 0 0,0 1 0 0 0,0-1 0 0 0,0 1 0 0 0,0-1 0 0 0,0 1 1 0 0,0 0-1 0 0,1 0 0 0 0,-1 0 0 0 0,-4 3 0 0 0,6-4-7 0 0,0 1-1 0 0,0-1 1 0 0,0 1-1 0 0,0-1 1 0 0,1 1 0 0 0,-1 0-1 0 0,0-1 1 0 0,0 1 0 0 0,0 0-1 0 0,1-1 1 0 0,-1 1 0 0 0,0 0-1 0 0,1 0 1 0 0,-1 0-1 0 0,1 0 1 0 0,-1-1 0 0 0,1 1-1 0 0,-1 0 1 0 0,1 0 0 0 0,0 0-1 0 0,-1 0 1 0 0,1 0-1 0 0,0 0 1 0 0,0 0 0 0 0,0 0-1 0 0,0 0 1 0 0,0 0 0 0 0,0 0-1 0 0,0 0 1 0 0,0 1 0 0 0,0-1-1 0 0,1 1 1 0 0,12 19-6470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5:28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1 9818 0 0,'-6'15'8944'0'0,"2"3"-4769"0"0,-1 39-3609 0 0,4-47 159 0 0,-2 157-836 0 0,5-112-2996 0 0,2 1-4271 0 0,-4-48 3347 0 0</inkml:trace>
  <inkml:trace contextRef="#ctx0" brushRef="#br0" timeOffset="1">56 393 9378 0 0,'-8'14'2399'0'0,"-1"1"-1"0"0,2 0 1 0 0,-8 21-1 0 0,11-24-1546 0 0,1 1-1 0 0,0-1 0 0 0,0 1 0 0 0,0 24 0 0 0,2-29-752 0 0,1-1 0 0 0,1 1 0 0 0,-1 0 0 0 0,1-1 0 0 0,0 0 0 0 0,1 1 0 0 0,0-1 0 0 0,0 0 0 0 0,1 0 0 0 0,0 0 0 0 0,0 0 0 0 0,1 0 0 0 0,-1 0 0 0 0,1-1 0 0 0,1 0 0 0 0,-1 0 0 0 0,1 0 0 0 0,0-1 0 0 0,1 1-1 0 0,-1-1 1 0 0,8 5 0 0 0,-10-7-61 0 0,1-1 0 0 0,-1 1 0 0 0,1-1 0 0 0,-1 0 0 0 0,1 0 0 0 0,0 0 0 0 0,0-1 0 0 0,0 1 0 0 0,0-1 0 0 0,0 0-1 0 0,0 0 1 0 0,0-1 0 0 0,0 1 0 0 0,1-1 0 0 0,-1 0 0 0 0,0 0 0 0 0,5-1 0 0 0,-4 0-16 0 0,0 0-1 0 0,-1-1 1 0 0,0 0 0 0 0,1 0 0 0 0,-1 0 0 0 0,0-1-1 0 0,0 1 1 0 0,0-1 0 0 0,-1 0 0 0 0,1 0-1 0 0,-1-1 1 0 0,1 1 0 0 0,-1-1 0 0 0,0 1 0 0 0,3-5-1 0 0,-1-1-209 0 0,1 1 0 0 0,-2-1 0 0 0,1 0 0 0 0,-1 0 0 0 0,0 0 0 0 0,-1 0 0 0 0,0-1 0 0 0,2-11-1 0 0,-4 15-399 0 0,0 1 0 0 0,-1 0 0 0 0,0 0 0 0 0,0-1 0 0 0,0 1 0 0 0,0 0 0 0 0,-3-8 0 0 0,2 10-163 0 0,0-1-1 0 0,0 1 1 0 0,0 0-1 0 0,0 0 1 0 0,-1 0-1 0 0,0 1 1 0 0,1-1-1 0 0,-1 0 1 0 0,0 1 0 0 0,0-1-1 0 0,-1 1 1 0 0,-4-5-1 0 0,-8-4-5517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5:28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7562 0 0,'-1'1'374'0'0,"1"0"1"0"0,-1 0-1 0 0,1 0 0 0 0,0 0 1 0 0,-1 1-1 0 0,1-1 1 0 0,0 0-1 0 0,0 0 1 0 0,0 1-1 0 0,0-1 1 0 0,0 0-1 0 0,0 0 1 0 0,0 0-1 0 0,1 1 0 0 0,-1-1 1 0 0,0 0-1 0 0,1 0 1 0 0,-1 0-1 0 0,0 0 1 0 0,1 1-1 0 0,0-1 1 0 0,0 1-1 0 0,1 0 49 0 0,-1 0 0 0 0,1 0 0 0 0,0-1 0 0 0,0 1 1 0 0,0 0-1 0 0,1-1 0 0 0,-1 1 0 0 0,0-1 0 0 0,0 0 0 0 0,3 1 0 0 0,9 3 267 0 0,-1 0 0 0 0,1-2-1 0 0,17 4 1 0 0,-15-4-331 0 0,2 0-669 0 0,-1 0-1 0 0,2-1 0 0 0,-1-1 1 0 0,24-1-1 0 0,-5-4-3499 0 0,0-6-3281 0 0,-16 3 24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5:28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3 12259 0 0,'-7'-2'9926'0'0,"7"2"-9690"0"0,-11 10 3084 0 0,-7 17-3416 0 0,16-24 890 0 0,-28 50-839 0 0,-45 113 0 0 0,49-105-2430 0 0,29-67 2458 0 0,0 1 0 0 0,0-1 0 0 0,1 1-1 0 0,-1 0 1 0 0,1 1 0 0 0,0-1-1 0 0,0 1 1 0 0,1-1 0 0 0,0 1 0 0 0,-1 1-1 0 0,1-1 1 0 0,1 1 0 0 0,-1-1-1 0 0,0 1 1 0 0,1 1 0 0 0,-1-1 0 0 0,1 1-1 0 0,0 0 1 0 0,0 0 0 0 0,0 1-1 0 0,0 0 1 0 0,0 0 0 0 0,0 0 0 0 0,0 1-1 0 0,1 0 1 0 0,10 1 0 0 0,-4 3 69 0 0,-1 1 1 0 0,0 0-1 0 0,0 0 1 0 0,0 2-1 0 0,-1-1 1 0 0,0 1 0 0 0,0 1-1 0 0,-1 0 1 0 0,0 0-1 0 0,12 14 1 0 0,21 16-2701 0 0,-33-34-3638 0 0,-9-14-911 0 0,-3 0 2023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0:05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32 13771 0 0,'-2'-8'8533'0'0,"3"7"-8303"0"0,9-4 2355 0 0,22 2-3620 0 0,-28 2 1758 0 0,130-2-131 0 0,-118 1-606 0 0,-21-2-222 0 0,2 3 214 0 0,0 0-1 0 0,0 0 1 0 0,-1 0-1 0 0,1 1 1 0 0,-1-1-1 0 0,1 1 1 0 0,-6 0-1 0 0,-1 2 27 0 0,1 0-1 0 0,0 0 1 0 0,0 1 0 0 0,0 0-1 0 0,0 1 1 0 0,0 0-1 0 0,1 0 1 0 0,-1 1-1 0 0,1 0 1 0 0,0 1-1 0 0,1 0 1 0 0,0 0-1 0 0,-1 0 1 0 0,2 1-1 0 0,-1 0 1 0 0,1 0 0 0 0,0 1-1 0 0,1 0 1 0 0,0 0-1 0 0,-7 13 1 0 0,9-13 0 0 0,-1 0-1 0 0,1-1 1 0 0,1 2 0 0 0,0-1 0 0 0,0 0 0 0 0,0 0 0 0 0,1 1-1 0 0,0-1 1 0 0,1 0 0 0 0,0 1 0 0 0,0-1 0 0 0,1 1 0 0 0,0-1 0 0 0,1 0-1 0 0,-1 1 1 0 0,2-1 0 0 0,-1 0 0 0 0,1 0 0 0 0,0 0 0 0 0,1-1-1 0 0,0 1 1 0 0,0-1 0 0 0,8 11 0 0 0,-8-14-226 0 0,0 1-1 0 0,0-1 1 0 0,0 0-1 0 0,1 0 1 0 0,-1 0-1 0 0,1-1 1 0 0,0 0-1 0 0,0 0 1 0 0,1 0-1 0 0,-1 0 1 0 0,0-1-1 0 0,1 0 1 0 0,-1 0-1 0 0,1-1 1 0 0,0 1-1 0 0,0-1 1 0 0,6 0-1 0 0,-8-1 41 0 0,-1 0-1 0 0,0 0 0 0 0,1 0 1 0 0,-1 0-1 0 0,1-1 0 0 0,-1 1 1 0 0,0-1-1 0 0,0 0 1 0 0,1 0-1 0 0,-1 0 0 0 0,0 0 1 0 0,0-1-1 0 0,0 0 1 0 0,0 1-1 0 0,0-1 0 0 0,0 0 1 0 0,-1 0-1 0 0,1 0 0 0 0,-1-1 1 0 0,1 1-1 0 0,-1-1 1 0 0,0 1-1 0 0,0-1 0 0 0,0 0 1 0 0,0 0-1 0 0,-1 0 0 0 0,1 0 1 0 0,-1 0-1 0 0,1 0 1 0 0,0-6-1 0 0,-1 5-508 0 0,0 0-1 0 0,-1 0 1 0 0,1 0-1 0 0,-1 0 1 0 0,0 0 0 0 0,-1 0-1 0 0,1 0 1 0 0,-1 0 0 0 0,1 0-1 0 0,-1 0 1 0 0,0 0-1 0 0,-1 0 1 0 0,-2-5 0 0 0,-5-14-3196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5:29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1 120 8162 0 0,'2'2'8485'0'0,"5"0"-3871"0"0,36 8-2105 0 0,7-9-1360 0 0,0-10-4105 0 0,-43 7 1547 0 0,-1 0-1 0 0,1-1 1 0 0,0 0-1 0 0,11-7 1 0 0,-14 6 18 0 0,1 1 0 0 0,-1 0 1 0 0,0-1-1 0 0,0 0 0 0 0,0 0 1 0 0,-1 0-1 0 0,4-5 0 0 0,-5 6 1332 0 0,1-1 238 0 0,0-1 0 0 0,0 0 0 0 0,0 0 1 0 0,0-1-1 0 0,-1 1 0 0 0,2-7 0 0 0,-3 10 407 0 0,-1 0-1 0 0,0 0 1 0 0,-7-17 15773 0 0,3 55-14165 0 0,-1 113-246 0 0,1-73-3405 0 0,2-1-6328 0 0,-1-57-333 0 0,-1-10 1908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5:29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41 486 11178 0 0,'-23'58'7605'0'0,"9"6"-3636"0"0,12-57-3773 0 0,1 1 0 0 0,1-1 0 0 0,-1 1-1 0 0,1-1 1 0 0,1 1 0 0 0,0-1 0 0 0,0 1 0 0 0,0-1 0 0 0,1 0-1 0 0,0 1 1 0 0,0-1 0 0 0,1 0 0 0 0,-1 0 0 0 0,8 11-1 0 0,-6-14-200 0 0,-1 0 0 0 0,1 0-1 0 0,0 0 1 0 0,1-1-1 0 0,-1 1 1 0 0,1-1-1 0 0,-1 0 1 0 0,1-1 0 0 0,0 1-1 0 0,0-1 1 0 0,0 0-1 0 0,0 0 1 0 0,1 0-1 0 0,-1-1 1 0 0,0 0-1 0 0,1 0 1 0 0,-1 0 0 0 0,1-1-1 0 0,9 0 1 0 0,-2 0-737 0 0,1 0-1 0 0,22-5 1 0 0,19-10-4827 0 0,-50 13 4272 0 0,0 0 1 0 0,0 0-1 0 0,-1-1 0 0 0,1 0 0 0 0,-1 1 0 0 0,1-2 1 0 0,5-4-1 0 0,14-10-4186 0 0</inkml:trace>
  <inkml:trace contextRef="#ctx0" brushRef="#br0" timeOffset="1">516 15 18716 0 0,'5'-5'7066'0'0,"8"0"-5163"0"0,9 1-1443 0 0,-16 4-395 0 0,1 0 0 0 0,-1 1 0 0 0,0-1 0 0 0,0 1 0 0 0,0 0 0 0 0,0 1-1 0 0,0 0 1 0 0,0 0 0 0 0,0 0 0 0 0,0 1 0 0 0,7 4 0 0 0,-9-5-283 0 0,-1 0-1 0 0,0 0 1 0 0,0 1-1 0 0,1-1 1 0 0,-2 1-1 0 0,1 0 1 0 0,0 0 0 0 0,3 5-1 0 0,-4-6-184 0 0,-1 0 1 0 0,0 0-1 0 0,-1 0 0 0 0,1 0 0 0 0,0 0 0 0 0,0 0 1 0 0,-1 0-1 0 0,0 0 0 0 0,1 0 0 0 0,-1 0 1 0 0,0 0-1 0 0,0 0 0 0 0,0 0 0 0 0,0 0 1 0 0,0 1-1 0 0,0-1 0 0 0,-1 2 0 0 0,0-2-196 0 0,1-1-1 0 0,-1 1 0 0 0,0-1 1 0 0,1 1-1 0 0,-1-1 1 0 0,0 1-1 0 0,0-1 0 0 0,0 1 1 0 0,0-1-1 0 0,-1 0 1 0 0,-1 2-1 0 0,-4 5-2686 0 0,-2 5-2516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5:29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9306 0 0,'15'3'13565'0'0,"8"-1"-8879"0"0,-13-2-4658 0 0,-1 0 1 0 0,1 1 0 0 0,0 0 0 0 0,0 1 0 0 0,16 5 0 0 0,-19-4 28 0 0,1 1-1 0 0,-1 0 1 0 0,0 0 0 0 0,0 1 0 0 0,8 6 0 0 0,-14-10-77 0 0,0-1 0 0 0,-1 1 0 0 0,1 0 0 0 0,0 0 1 0 0,0 0-1 0 0,0 0 0 0 0,0 0 0 0 0,-1 0 1 0 0,1 0-1 0 0,0 0 0 0 0,-1 0 0 0 0,1 0 0 0 0,-1 0 1 0 0,1 0-1 0 0,-1 0 0 0 0,0 0 0 0 0,1 1 1 0 0,-1-1-1 0 0,0 0 0 0 0,0 0 0 0 0,0 0 0 0 0,0 1 1 0 0,0-1-1 0 0,0 0 0 0 0,0 0 0 0 0,0 1 1 0 0,-1-1-1 0 0,1 0 0 0 0,0 0 0 0 0,-1 0 1 0 0,1 0-1 0 0,-1 0 0 0 0,1 1 0 0 0,-1-1 0 0 0,1 0 1 0 0,-1 0-1 0 0,0 0 0 0 0,0 0 0 0 0,0-1 1 0 0,1 1-1 0 0,-1 0 0 0 0,0 0 0 0 0,-2 1 0 0 0,-7 6-331 0 0,0-1-1 0 0,0-1 1 0 0,-1 1-1 0 0,0-2 0 0 0,-16 7 1 0 0,-31 9 820 0 0,58-21-453 0 0,33 14 1358 0 0,1-11-1110 0 0,32 5 192 0 0,-62-7-578 0 0,0 1 0 0 0,1-1 0 0 0,-1 1 0 0 0,0-1 0 0 0,0 1 0 0 0,0 0-1 0 0,0 1 1 0 0,0-1 0 0 0,0 1 0 0 0,0 0 0 0 0,-1-1 0 0 0,4 5 0 0 0,-7-7-108 0 0,1 1 0 0 0,0 0 0 0 0,-1-1 0 0 0,1 1 0 0 0,-1 0 0 0 0,1 0 1 0 0,-1-1-1 0 0,1 1 0 0 0,-1 0 0 0 0,1 0 0 0 0,-1 0 0 0 0,0-1 0 0 0,1 1 0 0 0,-1 0 0 0 0,0 0 0 0 0,0 0 0 0 0,0 0 0 0 0,0 0 1 0 0,0 0-1 0 0,0 0 0 0 0,0 0 0 0 0,0-1 0 0 0,0 1 0 0 0,0 0 0 0 0,0 0 0 0 0,-1 0 0 0 0,1 0 0 0 0,0 0 0 0 0,-1 0 1 0 0,1-1-1 0 0,0 1 0 0 0,-1 0 0 0 0,0 1 0 0 0,-26 19-8349 0 0,9-8 4563 0 0,10 2 473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5:30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7 6129 0 0,'-10'1'16177'0'0,"30"-4"-11641"0"0,-2 1-5060 0 0,1 0 1050 0 0,1 1-1 0 0,0 2 1 0 0,25 2 0 0 0,-38-2-493 0 0,0 0 0 0 0,0 1 0 0 0,0-1 1 0 0,-1 2-1 0 0,1-1 0 0 0,0 1 0 0 0,-1 0 0 0 0,1 0 0 0 0,-1 0 0 0 0,0 1 0 0 0,0 0 0 0 0,8 8 1 0 0,-13-11-41 0 0,0 0 0 0 0,0 0 0 0 0,0 0 1 0 0,-1 0-1 0 0,1 0 0 0 0,0 0 0 0 0,-1 0 1 0 0,1 0-1 0 0,-1 0 0 0 0,1 0 0 0 0,-1 0 1 0 0,0 1-1 0 0,1-1 0 0 0,-1 0 0 0 0,0 0 1 0 0,0 1-1 0 0,0-1 0 0 0,0 0 0 0 0,0 0 1 0 0,0 0-1 0 0,0 1 0 0 0,0 0 0 0 0,-1 1-74 0 0,0 0-1 0 0,0 0 1 0 0,0 0-1 0 0,-1-1 1 0 0,1 1-1 0 0,-1-1 1 0 0,1 1-1 0 0,-1-1 1 0 0,-2 3-1 0 0,-3 2-454 0 0,0 0-1 0 0,0 0 1 0 0,-1-1-1 0 0,-15 9 1 0 0,10-8-88 0 0,0-1 1 0 0,-1-1 0 0 0,0 0-1 0 0,0 0 1 0 0,-28 4 0 0 0,1 0 2281 0 0,80-5 1759 0 0,2-7-2642 0 0,-28 1-672 0 0,0 1 1 0 0,0 0 0 0 0,1 1 0 0 0,-1 0 0 0 0,0 1 0 0 0,1 1 0 0 0,-1 0-1 0 0,15 5 1 0 0,-27-7-87 0 0,1 1 0 0 0,-1-1 0 0 0,0 1-1 0 0,0-1 1 0 0,0 1 0 0 0,0-1 0 0 0,-1 1 0 0 0,1 0-1 0 0,0-1 1 0 0,0 1 0 0 0,0 0 0 0 0,0 0-1 0 0,-1 0 1 0 0,1 0 0 0 0,0 0 0 0 0,-1 0 0 0 0,1 0-1 0 0,-1 0 1 0 0,1 0 0 0 0,-1 0 0 0 0,1 0-1 0 0,-1 0 1 0 0,1 2 0 0 0,-1-1 3 0 0,0 0-1 0 0,0 0 1 0 0,-1 1-1 0 0,1-1 1 0 0,0 0-1 0 0,-1 0 1 0 0,1 0 0 0 0,-1 0-1 0 0,0 1 1 0 0,0-1-1 0 0,-1 2 1 0 0,-5 7 15 0 0,1-1 0 0 0,-2 0-1 0 0,-12 14 1 0 0,16-19-35 0 0,-4 3-2 0 0,1 1 1 0 0,0-1-1 0 0,1 1 1 0 0,0 1 0 0 0,1-1-1 0 0,-6 13 1 0 0,11-21 5 0 0,-1 1-1 0 0,0 0 1 0 0,1 0-1 0 0,0 0 1 0 0,-1 0 0 0 0,1 0-1 0 0,0 0 1 0 0,0 0-1 0 0,0 0 1 0 0,0 0 0 0 0,0 0-1 0 0,0 0 1 0 0,1-1-1 0 0,-1 1 1 0 0,1 0-1 0 0,0 0 1 0 0,0 2 0 0 0,0-2-6 0 0,1 0 0 0 0,0 0 0 0 0,-1-1 1 0 0,1 1-1 0 0,0 0 0 0 0,0-1 1 0 0,0 1-1 0 0,0-1 0 0 0,0 1 0 0 0,0-1 1 0 0,0 0-1 0 0,0 0 0 0 0,1 0 0 0 0,-1 0 1 0 0,0-1-1 0 0,1 1 0 0 0,2 0 1 0 0,65 12-3054 0 0,-22-8-6506 0 0,-28-4 46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5:30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 12723 0 0,'3'-3'7105'0'0,"1"0"-3656"0"0,0 2-1065 0 0,-1 1-863 0 0,-3 2-553 0 0,-3 3-432 0 0,-1 2-296 0 0,-2-1-176 0 0,-1 1-136 0 0,3 0-128 0 0,2-1-288 0 0,2 1-472 0 0,3 0-665 0 0,0 1-1063 0 0,3-1-1289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5:45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342 12 8306 0 0,'0'0'247'0'0,"-1"-1"1"0"0,1 0 0 0 0,0 1-1 0 0,0-1 1 0 0,-1 0 0 0 0,1 1-1 0 0,0-1 1 0 0,-1 1 0 0 0,1-1-1 0 0,-1 1 1 0 0,1-1-1 0 0,-1 1 1 0 0,1-1 0 0 0,-1 1-1 0 0,1-1 1 0 0,-1 1 0 0 0,1 0-1 0 0,-1-1 1 0 0,1 1 0 0 0,-1 0-1 0 0,0-1 1 0 0,1 1-1 0 0,-1 0 1 0 0,0 0 0 0 0,1 0-1 0 0,-1 0 1 0 0,0-1 0 0 0,1 1-1 0 0,-1 0 1 0 0,0 0 0 0 0,1 0-1 0 0,-2 1 1 0 0,0-1 156 0 0,0 1 1 0 0,-1 0-1 0 0,1 0 1 0 0,0 0-1 0 0,0 0 1 0 0,-1 0-1 0 0,1 0 1 0 0,0 1-1 0 0,-2 2 1 0 0,-37 38 3408 0 0,40-41-3678 0 0,-20 23 198 0 0,-2-1 1 0 0,-31 23 0 0 0,29-25 153 0 0,1 1 1 0 0,-22 26-1 0 0,39-40-419 0 0,1 1 0 0 0,-1 0 0 0 0,1 0 0 0 0,1 1 0 0 0,0-1 1 0 0,0 1-1 0 0,1 1 0 0 0,0-1 0 0 0,1 1 0 0 0,-2 10 0 0 0,2-2-104 0 0,1-1-1 0 0,0 1 1 0 0,2-1 0 0 0,0 1-1 0 0,1 0 1 0 0,1-1-1 0 0,1 1 1 0 0,0-1 0 0 0,1 0-1 0 0,1 0 1 0 0,1 0-1 0 0,1-1 1 0 0,0 0 0 0 0,1 0-1 0 0,1 0 1 0 0,1-1-1 0 0,0-1 1 0 0,1 0 0 0 0,20 23-1 0 0,-8-12-607 0 0,35 38-1669 0 0,-15-29-4480 0 0,-42-35 6369 0 0,0 1 0 0 0,0 0 0 0 0,1 0 0 0 0,-1-1 0 0 0,0 1-1 0 0,0-1 1 0 0,0 1 0 0 0,1-1 0 0 0,-1 1 0 0 0,0-1 0 0 0,0 0 0 0 0,1 1 0 0 0,-1-1 0 0 0,0 0 0 0 0,1 0 0 0 0,-1 0-1 0 0,0 0 1 0 0,0 0 0 0 0,1 0 0 0 0,-1-1 0 0 0,3 0 0 0 0,7-3-4658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5:45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59 8442 0 0,'0'0'252'0'0,"0"0"1"0"0,-1 0-1 0 0,-4-4 4294 0 0,5 4-4294 0 0,0 0 1 0 0,-1 0-1 0 0,1-1 1 0 0,0 1-1 0 0,0 0 1 0 0,0-1-1 0 0,0 1 1 0 0,0 0-1 0 0,0-1 1 0 0,0 1-1 0 0,0-1 1 0 0,0 1-1 0 0,0 0 1 0 0,0-1-1 0 0,0 1 1 0 0,0 0-1 0 0,0-1 1 0 0,0 1 0 0 0,0 0-1 0 0,0-1 1 0 0,0 0-1 0 0,15-14 3333 0 0,26-9-1938 0 0,-32 22-1479 0 0,1 0 0 0 0,-1 1 0 0 0,0-1 0 0 0,1 2 0 0 0,-1-1 0 0 0,0 1 1 0 0,1 1-1 0 0,16 2 0 0 0,2 3 65 0 0,41 16 0 0 0,-42-13-2149 0 0,44 9-1 0 0,-69-14-1653 0 0,-2-4 3433 0 0,0 1 0 0 0,0-1-1 0 0,0 0 1 0 0,0 0 0 0 0,0 0-1 0 0,0 0 1 0 0,0 1 0 0 0,0-1-1 0 0,0 0 1 0 0,-4 2-3021 0 0,3-1 2882 0 0,0-1 0 0 0,0 1 0 0 0,0-1-1 0 0,0 1 1 0 0,1-1 0 0 0,-1 1 0 0 0,0-1 0 0 0,0 0 0 0 0,0 0-1 0 0,0 1 1 0 0,-1-1 0 0 0,1 0 0 0 0,0 0 0 0 0,0 0-1 0 0,0 0 1 0 0,-1 0 0 0 0,-23-7-3123 0 0,23 7 3061 0 0,1 0 0 0 0,0 0 0 0 0,-1 0 0 0 0,1 1 0 0 0,0-1 0 0 0,-1 0 0 0 0,1 1 0 0 0,0-1 0 0 0,0 0 0 0 0,0 1-1 0 0,-1-1 1 0 0,-1 2 0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5:45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 6945 0 0,'-3'1'848'0'0,"0"1"0"0"0,0 0 0 0 0,0 0-1 0 0,0 0 1 0 0,0 0 0 0 0,1 1 0 0 0,-1-1-1 0 0,1 1 1 0 0,-1-1 0 0 0,1 1-1 0 0,0 0 1 0 0,-2 3 0 0 0,4-5-653 0 0,-1 0-1 0 0,1 0 1 0 0,0 0 0 0 0,0 0-1 0 0,-1-1 1 0 0,1 1 0 0 0,0 0-1 0 0,0 0 1 0 0,0 0 0 0 0,0 0-1 0 0,0 0 1 0 0,0 0 0 0 0,0 0-1 0 0,0-1 1 0 0,0 1 0 0 0,1 0-1 0 0,-1 0 1 0 0,0 0 0 0 0,0 0-1 0 0,1 1 1 0 0,0-1-43 0 0,0 0-1 0 0,0 0 1 0 0,0 0 0 0 0,1 1-1 0 0,-1-1 1 0 0,0 0-1 0 0,1 0 1 0 0,-1-1 0 0 0,0 1-1 0 0,1 0 1 0 0,-1 0-1 0 0,1-1 1 0 0,-1 1 0 0 0,1-1-1 0 0,1 1 1 0 0,15 4 407 0 0,1-2 0 0 0,-1 0 0 0 0,0-1 0 0 0,1-1 0 0 0,34-2 0 0 0,97-18-363 0 0,-73 7-309 0 0,-70 11-230 0 0,22-4-1818 0 0,-17-1-2459 0 0,-6-5-4576 0 0,-5 1 1664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5:46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312 69 4337 0 0,'-1'-27'10087'0'0,"-4"5"-4009"0"0,4 20-5922 0 0,0 1-1 0 0,-1-1 1 0 0,1 1 0 0 0,0 0 0 0 0,0-1 0 0 0,-1 1 0 0 0,1 0-1 0 0,0 0 1 0 0,-1 0 0 0 0,1 0 0 0 0,-1 0 0 0 0,0 0 0 0 0,1 0 0 0 0,-1 1-1 0 0,0-1 1 0 0,1 1 0 0 0,-1-1 0 0 0,0 1 0 0 0,0 0 0 0 0,1-1-1 0 0,-1 1 1 0 0,0 0 0 0 0,0 0 0 0 0,1 0 0 0 0,-1 0 0 0 0,0 1-1 0 0,-2-1 1 0 0,-3 2-25 0 0,1-1 0 0 0,-1 1-1 0 0,1 0 1 0 0,-1 0 0 0 0,1 1-1 0 0,0 0 1 0 0,-11 7 0 0 0,-40 29-39 0 0,55-38-84 0 0,-10 9-21 0 0,0-1-1 0 0,1 2 1 0 0,0 0-1 0 0,0 0 1 0 0,2 1 0 0 0,-1 0-1 0 0,1 0 1 0 0,1 1 0 0 0,0 1-1 0 0,1-1 1 0 0,-7 19 0 0 0,10-21-9 0 0,1 0 1 0 0,0 0 0 0 0,1 0 0 0 0,0 1 0 0 0,1-1 0 0 0,0 1 0 0 0,1 0 0 0 0,0-1 0 0 0,1 1 0 0 0,0-1 0 0 0,1 1 0 0 0,0-1 0 0 0,0 0 0 0 0,2 0 0 0 0,6 17-1 0 0,-2-10-98 0 0,0 0 0 0 0,1-1 0 0 0,2 0 0 0 0,-1 0 0 0 0,2-1 0 0 0,0-1 0 0 0,1 0 0 0 0,23 21 0 0 0,-31-32 139 0 0,-1 0-1 0 0,1 0 1 0 0,0-1 0 0 0,1 1 0 0 0,-1-1 0 0 0,0-1 0 0 0,1 1 0 0 0,0-1 0 0 0,-1 0 0 0 0,1 0 0 0 0,0-1-1 0 0,0 1 1 0 0,0-1 0 0 0,0-1 0 0 0,0 1 0 0 0,0-1 0 0 0,1 0 0 0 0,-1 0 0 0 0,0-1 0 0 0,0 0 0 0 0,0 0-1 0 0,0 0 1 0 0,0-1 0 0 0,-1 0 0 0 0,1 0 0 0 0,0-1 0 0 0,-1 1 0 0 0,1-1 0 0 0,-1 0 0 0 0,0-1-1 0 0,6-4 1 0 0,1-2 154 0 0,0-1-1 0 0,0 0 0 0 0,-1-1 0 0 0,-1-1 1 0 0,0 1-1 0 0,16-27 0 0 0,-13 15-70 0 0,-1 0 0 0 0,-1 0 0 0 0,11-35 0 0 0,-20 49-99 0 0,0 0 1 0 0,0 1-1 0 0,-1-1 0 0 0,0 0 1 0 0,0 0-1 0 0,-1 0 0 0 0,-1 0 0 0 0,0 0 1 0 0,0 1-1 0 0,-1-1 0 0 0,0 0 1 0 0,0 1-1 0 0,-1-1 0 0 0,-1 1 1 0 0,1 0-1 0 0,-2 0 0 0 0,1 0 0 0 0,-9-11 1 0 0,4 6-382 0 0,-2 0 0 0 0,0 1 0 0 0,-1 0 0 0 0,0 1 0 0 0,-1 0 0 0 0,0 1 0 0 0,-1 0 0 0 0,0 1 0 0 0,-27-14 0 0 0,37 22-127 0 0,0 0 0 0 0,-1 0 0 0 0,1 1 0 0 0,0 0-1 0 0,0-1 1 0 0,-1 1 0 0 0,1 1 0 0 0,-5-1 0 0 0,6 1-297 0 0,-1 0 1 0 0,1 0 0 0 0,0 0-1 0 0,-1 1 1 0 0,1 0-1 0 0,0-1 1 0 0,-1 1 0 0 0,1 0-1 0 0,0 1 1 0 0,0-1 0 0 0,-3 2-1 0 0,-9 7-4800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5:47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9298 0 0,'6'1'2422'0'0,"0"1"0"0"0,0 0 0 0 0,0 0 0 0 0,11 6 1 0 0,23 19 1803 0 0,29 38-3826 0 0,-59-56 257 0 0,33 46-234 0 0,2 2-1363 0 0,-40-52-370 0 0,-1-1-1 0 0,1 0 1 0 0,0-1 0 0 0,0 1 0 0 0,8 4-1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0:06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18 119 6977 0 0,'-15'3'4956'0'0,"12"3"-471"0"0,4-4-4320 0 0,0-1-1 0 0,0 0 0 0 0,0 0 0 0 0,0 0 0 0 0,0 0 0 0 0,0 0 0 0 0,0-1 0 0 0,0 1 0 0 0,0 0 0 0 0,0 0 1 0 0,1-1-1 0 0,-1 1 0 0 0,0-1 0 0 0,0 1 0 0 0,1-1 0 0 0,1 1 0 0 0,26 6 29 0 0,-1-1-1 0 0,1-2 1 0 0,0-1-1 0 0,32-1 1 0 0,-38-2-1488 0 0,0-2 0 0 0,0-1 0 0 0,26-6 0 0 0,-44 8 631 0 0,0-1 0 0 0,1 0 0 0 0,-1 0 0 0 0,0 0 0 0 0,0-1 0 0 0,-1 0 0 0 0,1 0 0 0 0,0 0 0 0 0,-1 0 0 0 0,0-1 0 0 0,0 0 0 0 0,0 0 0 0 0,0 0 0 0 0,5-8 1 0 0,-5 6 759 0 0,0 0 1 0 0,-1 0-1 0 0,0 0 1 0 0,-1 0-1 0 0,1 0 1 0 0,-1-1 0 0 0,0 1-1 0 0,-1-1 1 0 0,1 1-1 0 0,-1-1 1 0 0,0-12 0 0 0,-4 9 8437 0 0,-4 18-3552 0 0,-6 22-1411 0 0,12-27-3279 0 0,-7 15-86 0 0,1 0-1 0 0,1 0 1 0 0,1 0 0 0 0,0 1-1 0 0,2 0 1 0 0,0 0-1 0 0,0 24 1 0 0,3-41-210 0 0,0-1-1 0 0,0 1 1 0 0,0-1 0 0 0,0 1 0 0 0,1-1 0 0 0,-1 0 0 0 0,1 1-1 0 0,-1-1 1 0 0,1 0 0 0 0,-1 1 0 0 0,1-1 0 0 0,0 0 0 0 0,0 0 0 0 0,0 1-1 0 0,-1-1 1 0 0,1 0 0 0 0,0 0 0 0 0,1 0 0 0 0,-1 0 0 0 0,0 0-1 0 0,0-1 1 0 0,0 1 0 0 0,0 0 0 0 0,1 0 0 0 0,-1-1 0 0 0,0 1-1 0 0,1-1 1 0 0,-1 1 0 0 0,0-1 0 0 0,1 1 0 0 0,-1-1 0 0 0,1 0 0 0 0,-1 0-1 0 0,1 0 1 0 0,-1 0 0 0 0,0 0 0 0 0,3 0 0 0 0,6-1-114 0 0,1 0 0 0 0,-1-1 0 0 0,1 0 0 0 0,11-4 0 0 0,-5 1-303 0 0,-9 4 104 0 0,61-19-2613 0 0,-64 18 2133 0 0,0 0 0 0 0,-1-1 1 0 0,1 1-1 0 0,-1-1 0 0 0,1 0 0 0 0,6-6 0 0 0,-11 8 599 0 0,-1 1 1 0 0,1-1 0 0 0,-1 1 0 0 0,1-1 0 0 0,-1 1 0 0 0,1-1 0 0 0,-1 1 0 0 0,1-1-1 0 0,-1 1 1 0 0,1 0 0 0 0,-1-1 0 0 0,0 1 0 0 0,1 0 0 0 0,-1 0 0 0 0,0-1 0 0 0,1 1-1 0 0,-1 0 1 0 0,1 0 0 0 0,-1 0 0 0 0,0 0 0 0 0,1 0 0 0 0,-1 0 0 0 0,0 0-1 0 0,0 0 1 0 0,-25-3-1409 0 0,18 3 1072 0 0,-1 1 0 0 0,0 0 0 0 0,0 0 0 0 0,0 1-1 0 0,1 0 1 0 0,-1 1 0 0 0,1 0 0 0 0,-15 7 0 0 0,12-4 1210 0 0,0 1 1 0 0,1 0-1 0 0,0 0 0 0 0,0 1 1 0 0,1 1-1 0 0,0 0 0 0 0,0 0 0 0 0,1 0 1 0 0,-13 20-1 0 0,14-18 415 0 0,0 1 1 0 0,1 0 0 0 0,0 0-1 0 0,1 0 1 0 0,1 0-1 0 0,0 1 1 0 0,0 0-1 0 0,1 0 1 0 0,-1 17-1 0 0,3-20-804 0 0,1-1-1 0 0,0 1 0 0 0,1-1 0 0 0,0 1 0 0 0,0-1 1 0 0,1 0-1 0 0,0 1 0 0 0,4 9 0 0 0,-4-14-231 0 0,0 0-1 0 0,1 0 0 0 0,-1-1 1 0 0,1 1-1 0 0,0-1 1 0 0,0 1-1 0 0,0-1 0 0 0,1 0 1 0 0,0 0-1 0 0,-1 0 1 0 0,1-1-1 0 0,1 0 0 0 0,-1 1 1 0 0,0-1-1 0 0,1 0 1 0 0,0-1-1 0 0,-1 1 0 0 0,1-1 1 0 0,0 0-1 0 0,10 2 1 0 0,-11-3-44 0 0,0-1 1 0 0,0 1 0 0 0,0-1 0 0 0,0 0 0 0 0,0 0 0 0 0,1-1-1 0 0,-1 1 1 0 0,0-1 0 0 0,0 0 0 0 0,0 0 0 0 0,-1 0 0 0 0,1-1-1 0 0,0 1 1 0 0,0-1 0 0 0,-1 0 0 0 0,1 0 0 0 0,-1 0 0 0 0,1 0-1 0 0,-1-1 1 0 0,0 1 0 0 0,0-1 0 0 0,0 0 0 0 0,0 0 0 0 0,-1 0-1 0 0,1-1 1 0 0,-1 1 0 0 0,4-7 0 0 0,-2 4-644 0 0,-1-1 0 0 0,1 0-1 0 0,-1 0 1 0 0,-1 0 0 0 0,1 0 0 0 0,-1-1 0 0 0,-1 1 0 0 0,1-1-1 0 0,-1 1 1 0 0,0-13 0 0 0,-1 16 103 0 0,-1 1-1 0 0,1-1 0 0 0,-1 0 1 0 0,1 0-1 0 0,-1 0 0 0 0,0 1 1 0 0,0-1-1 0 0,-1 0 0 0 0,1 1 0 0 0,-1-1 1 0 0,0 1-1 0 0,0 0 0 0 0,0-1 1 0 0,0 1-1 0 0,-1 0 0 0 0,1 0 1 0 0,-1 1-1 0 0,0-1 0 0 0,1 0 1 0 0,-1 1-1 0 0,0 0 0 0 0,-6-4 1 0 0,-18-7-3742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5:48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6577 0 0,'-3'0'9398'0'0,"-2"7"-6103"0"0,-3 12-1344 0 0,7-2-1778 0 0,0 1 1 0 0,1 0-1 0 0,1-1 1 0 0,1 1-1 0 0,1-1 1 0 0,0 0-1 0 0,1 1 1 0 0,1-1-1 0 0,1-1 1 0 0,0 1-1 0 0,1-1 1 0 0,1 0-1 0 0,0-1 1 0 0,1 0-1 0 0,1 0 1 0 0,0-1-1 0 0,19 21 1 0 0,-26-33-147 0 0,-1 1 1 0 0,1-1-1 0 0,0 1 0 0 0,0-1 1 0 0,0 0-1 0 0,0 0 1 0 0,0 0-1 0 0,0-1 0 0 0,1 1 1 0 0,-1-1-1 0 0,0 0 0 0 0,1 1 1 0 0,-1-2-1 0 0,1 1 1 0 0,0 0-1 0 0,-1-1 0 0 0,1 0 1 0 0,0 1-1 0 0,5-2 0 0 0,-4 0 19 0 0,-1 0-1 0 0,0-1 0 0 0,1 1 0 0 0,-1-1 1 0 0,0 0-1 0 0,0 0 0 0 0,-1-1 0 0 0,1 1 0 0 0,0-1 1 0 0,-1 0-1 0 0,1 0 0 0 0,-1 0 0 0 0,0 0 0 0 0,0-1 1 0 0,4-6-1 0 0,0 1 11 0 0,-1-1-1 0 0,0 0 1 0 0,0 0 0 0 0,-2-1 0 0 0,1 0 0 0 0,-1 1 0 0 0,-1-1-1 0 0,3-13 1 0 0,-2-1 115 0 0,-1 0-1 0 0,-1-41 0 0 0,0 79-72 0 0,0-1 0 0 0,1 1 0 0 0,0-1 0 0 0,8 19 0 0 0,2 8-73 0 0,-9-23-408 0 0,2 5 729 0 0,13 35-1 0 0,2-21-2053 0 0,-19-32 1063 0 0,0-1 0 0 0,1 1 1 0 0,-1 0-1 0 0,1-1 1 0 0,0 0-1 0 0,0 1 1 0 0,0-1-1 0 0,4 1 1 0 0,2 0-7877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5:50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78 5809 0 0,'-32'3'5800'0'0,"31"-3"-5297"0"0,-1 0 0 0 0,1 0 0 0 0,-1 0 0 0 0,1 0 0 0 0,-1 1 0 0 0,1-1 1 0 0,-1 1-1 0 0,1-1 0 0 0,0 1 0 0 0,-1 0 0 0 0,1-1 0 0 0,0 1 0 0 0,-1 0 0 0 0,1 0 0 0 0,0 0 0 0 0,0 0 0 0 0,0 0 0 0 0,-2 1 0 0 0,4-1-341 0 0,-1 0 0 0 0,1-1 0 0 0,-1 1-1 0 0,0 0 1 0 0,1-1 0 0 0,-1 1 0 0 0,1 0-1 0 0,0-1 1 0 0,-1 1 0 0 0,1-1 0 0 0,-1 1 0 0 0,1-1-1 0 0,0 1 1 0 0,-1-1 0 0 0,1 0 0 0 0,0 1-1 0 0,-1-1 1 0 0,1 0 0 0 0,0 0 0 0 0,0 1 0 0 0,-1-1-1 0 0,1 0 1 0 0,2 0 0 0 0,23 7 95 0 0,-24-7-25 0 0,56 17 441 0 0,-43-11-582 0 0,0-2 0 0 0,1 1-1 0 0,0-2 1 0 0,30 3 0 0 0,-44-6-95 0 0,0 0 1 0 0,-1 0 0 0 0,1 0 0 0 0,0 0 0 0 0,-1 0-1 0 0,1 0 1 0 0,-1-1 0 0 0,1 1 0 0 0,0-1-1 0 0,-1 1 1 0 0,1-1 0 0 0,-1 0 0 0 0,1 0 0 0 0,-1 1-1 0 0,0-1 1 0 0,1 0 0 0 0,-1 0 0 0 0,0 0-1 0 0,0-1 1 0 0,1 1 0 0 0,-1 0 0 0 0,2-3-1 0 0,-2 2-20 0 0,0-1-1 0 0,0 1 0 0 0,0-1 0 0 0,-1 1 0 0 0,1-1 0 0 0,-1 0 0 0 0,1 1 0 0 0,-1-1 0 0 0,0 0 0 0 0,0 0 0 0 0,0 1 0 0 0,0-1 0 0 0,-1-2 0 0 0,0-1-9 0 0,0 1-1 0 0,0-1 1 0 0,-1 1-1 0 0,1 0 1 0 0,-1 0-1 0 0,0 0 1 0 0,-1 0 0 0 0,1 0-1 0 0,-1 0 1 0 0,0 0-1 0 0,-1 1 1 0 0,1 0 0 0 0,-7-7-1 0 0,8 9 24 0 0,-1 0 0 0 0,1 0 0 0 0,-1 0 0 0 0,0 1 0 0 0,0-1-1 0 0,1 1 1 0 0,-1 0 0 0 0,0-1 0 0 0,0 1 0 0 0,-1 0 0 0 0,1 1 0 0 0,0-1-1 0 0,0 1 1 0 0,0-1 0 0 0,0 1 0 0 0,-1 0 0 0 0,1 0 0 0 0,0 0 0 0 0,0 1-1 0 0,-6 0 1 0 0,7 1 29 0 0,-1-1 0 0 0,0 1-1 0 0,0-1 1 0 0,1 1-1 0 0,-1 0 1 0 0,1 0 0 0 0,0 0-1 0 0,-1 0 1 0 0,1 1-1 0 0,0-1 1 0 0,0 0 0 0 0,1 1-1 0 0,-1 0 1 0 0,0-1 0 0 0,1 1-1 0 0,-1 0 1 0 0,1 0-1 0 0,0 0 1 0 0,0 0 0 0 0,-1 6-1 0 0,-2 11 58 0 0,0 0-1 0 0,1 0 1 0 0,1 0 0 0 0,1 0-1 0 0,1 1 1 0 0,1-1-1 0 0,1 0 1 0 0,7 37 0 0 0,-6-47-96 0 0,-1 0 1 0 0,2-1-1 0 0,0 1 1 0 0,0-1-1 0 0,0 0 1 0 0,1 0-1 0 0,0-1 1 0 0,12 14-1 0 0,-13-17-36 0 0,1 0 0 0 0,0 0 0 0 0,0-1 0 0 0,0 0 0 0 0,0 0 0 0 0,1-1 0 0 0,0 1 0 0 0,0-1 0 0 0,0 0 0 0 0,0-1 0 0 0,0 1 0 0 0,1-1 0 0 0,-1 0 0 0 0,8 0 0 0 0,-7-1-407 0 0,0 0 1 0 0,-1-1-1 0 0,1 0 1 0 0,0 0-1 0 0,12-2 0 0 0,-13 1-677 0 0,0-1 0 0 0,0 1 0 0 0,0-1 0 0 0,-1-1 0 0 0,1 1 0 0 0,8-6 0 0 0,-13 8 928 0 0,0-1 1 0 0,0 1-1 0 0,-1-1 0 0 0,1 1 0 0 0,0-1 0 0 0,-1 1 1 0 0,1-1-1 0 0,0 0 0 0 0,-1 1 0 0 0,1-1 0 0 0,-1 0 1 0 0,1 0-1 0 0,-1 0 0 0 0,1 1 0 0 0,-1-1 0 0 0,0 0 0 0 0,1 0 1 0 0,-1 0-1 0 0,0 0 0 0 0,0 0 0 0 0,1 0 0 0 0,-1 0 1 0 0,0 1-1 0 0,0-1 0 0 0,0 0 0 0 0,-1-2 0 0 0,2-7-1672 0 0,9-8-2939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5:50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5 10042 0 0,'-2'-2'2148'0'0,"2"2"-1790"0"0,-1 0 0 0 0,1-1 0 0 0,-1 1 0 0 0,1 0 0 0 0,-1 0 0 0 0,1-1 0 0 0,-1 1 0 0 0,1 0 0 0 0,-1 0 0 0 0,1 0 0 0 0,-1 0 0 0 0,1 0 0 0 0,-1 0 0 0 0,1 0 0 0 0,-1 0 0 0 0,1 0 0 0 0,-1 0 0 0 0,1 0 0 0 0,-1 0 0 0 0,1 1 0 0 0,0-1 0 0 0,-1 0 0 0 0,1 0 0 0 0,-1 0 0 0 0,0 1 0 0 0,-13 15 3164 0 0,-4 22-2939 0 0,14-24-547 0 0,1 0 1 0 0,0 1-1 0 0,1-1 1 0 0,0 1-1 0 0,2-1 1 0 0,-1 1-1 0 0,2-1 1 0 0,0 1-1 0 0,1 0 1 0 0,6 24-1 0 0,-7-32-32 0 0,2 0-1 0 0,-1 1 1 0 0,1-2 0 0 0,0 1-1 0 0,0 0 1 0 0,0-1 0 0 0,1 1-1 0 0,0-1 1 0 0,1 0 0 0 0,-1 0-1 0 0,1-1 1 0 0,0 1 0 0 0,1-1-1 0 0,-1 0 1 0 0,1 0 0 0 0,0-1-1 0 0,0 0 1 0 0,0 0 0 0 0,1 0-1 0 0,0-1 1 0 0,-1 0 0 0 0,15 4-1 0 0,-17-6 12 0 0,-1 0-1 0 0,1-1 0 0 0,0 0 1 0 0,-1 1-1 0 0,1-1 0 0 0,0 0 0 0 0,0-1 1 0 0,-1 1-1 0 0,1-1 0 0 0,0 0 1 0 0,-1 1-1 0 0,1-2 0 0 0,-1 1 1 0 0,1 0-1 0 0,5-4 0 0 0,-3 1 16 0 0,0 0-1 0 0,0 0 0 0 0,-1-1 0 0 0,1 0 0 0 0,-1 0 0 0 0,-1 0 0 0 0,9-12 1 0 0,-4 4 60 0 0,-1 0 0 0 0,-1-1 0 0 0,0 0 1 0 0,-1 0-1 0 0,-1 0 0 0 0,0-1 0 0 0,3-17 0 0 0,-2-20 268 0 0,-6 49-334 0 0,0 0 0 0 0,0 0 0 0 0,0 0 0 0 0,-1 0 1 0 0,1 1-1 0 0,-1-1 0 0 0,0 0 0 0 0,0 0 0 0 0,0 0 0 0 0,0 1 0 0 0,0-1 0 0 0,0 0 0 0 0,-1 1 0 0 0,1-1 0 0 0,-4-3 0 0 0,5 6-23 0 0,-1-1-1 0 0,1 1 0 0 0,0 0 1 0 0,0 0-1 0 0,0-1 0 0 0,-1 1 1 0 0,1 0-1 0 0,0 0 0 0 0,0 0 1 0 0,0-1-1 0 0,-1 1 0 0 0,1 0 1 0 0,0 0-1 0 0,0 0 0 0 0,-1 0 1 0 0,1 0-1 0 0,0-1 0 0 0,-1 1 1 0 0,1 0-1 0 0,0 0 0 0 0,0 0 1 0 0,-1 0-1 0 0,1 0 0 0 0,0 0 1 0 0,-1 0-1 0 0,1 0 0 0 0,0 0 1 0 0,-1 0-1 0 0,1 0 0 0 0,0 0 1 0 0,0 0-1 0 0,-1 1 0 0 0,1-1 1 0 0,0 0-1 0 0,-1 0 0 0 0,1 0 1 0 0,0 0-1 0 0,0 0 0 0 0,-1 1 1 0 0,1-1-1 0 0,-6 15-70 0 0,4 18-39 0 0,3-26 40 0 0,1 34 73 0 0,12 56 0 0 0,-12-86-286 0 0,0-1 0 0 0,1 0-1 0 0,0 0 1 0 0,1 0-1 0 0,0 0 1 0 0,1-1-1 0 0,0 1 1 0 0,0-1-1 0 0,1 0 1 0 0,13 15 0 0 0,-17-22-272 0 0,1 1 0 0 0,-1-1-1 0 0,1 0 1 0 0,0 0 0 0 0,0 0 0 0 0,0-1 0 0 0,5 3 0 0 0,-6-3 122 0 0,-1-1 0 0 0,0 0-1 0 0,0 1 1 0 0,0-1 0 0 0,0 0-1 0 0,0 0 1 0 0,0 1 0 0 0,0-1-1 0 0,1 0 1 0 0,-1 0 0 0 0,0 0 0 0 0,0-1-1 0 0,0 1 1 0 0,0 0 0 0 0,0 0-1 0 0,1-1 1 0 0,-1 1 0 0 0,0 0-1 0 0,0-1 1 0 0,0 1 0 0 0,0-1-1 0 0,0 1 1 0 0,0-1 0 0 0,0 0-1 0 0,0 1 1 0 0,1-2 0 0 0,5-6-5113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5:51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26 122 10250 0 0,'8'1'14367'0'0,"13"14"-13265"0"0,-15-11-267 0 0,3 1-783 0 0,0 0-1 0 0,1 0 1 0 0,-1-1 0 0 0,1-1 0 0 0,0 1 0 0 0,0-2 0 0 0,0 1 0 0 0,14 0 0 0 0,-21-2-52 0 0,0-1 0 0 0,0 0 1 0 0,0 0-1 0 0,1 0 0 0 0,-1-1 0 0 0,0 1 1 0 0,0-1-1 0 0,0 0 0 0 0,0 0 1 0 0,0 0-1 0 0,0 0 0 0 0,0 0 0 0 0,4-3 1 0 0,-5 3-19 0 0,-1-1 1 0 0,1 1 0 0 0,0-1 0 0 0,-1 0-1 0 0,1 0 1 0 0,-1 0 0 0 0,0 1-1 0 0,0-1 1 0 0,0 0 0 0 0,0-1 0 0 0,0 1-1 0 0,0 0 1 0 0,0 0 0 0 0,0 0-1 0 0,-1-1 1 0 0,0 1 0 0 0,1 0 0 0 0,-1 0-1 0 0,0-1 1 0 0,0-3 0 0 0,0 0-34 0 0,-1 1 1 0 0,0-1 0 0 0,0 1 0 0 0,0-1-1 0 0,-1 1 1 0 0,1-1 0 0 0,-1 1-1 0 0,-1 0 1 0 0,1 0 0 0 0,-1 0 0 0 0,0 0-1 0 0,0 1 1 0 0,0-1 0 0 0,0 1-1 0 0,-1 0 1 0 0,0 0 0 0 0,0 0 0 0 0,0 0-1 0 0,0 1 1 0 0,-1-1 0 0 0,-6-3-1 0 0,8 6 53 0 0,0-1 0 0 0,0 0 0 0 0,0 1 0 0 0,0 0 0 0 0,0 0 0 0 0,-1 0 0 0 0,1 0 0 0 0,0 0 0 0 0,-1 1 0 0 0,1-1 0 0 0,0 1 0 0 0,-1 0 0 0 0,1 0 0 0 0,-1 0 0 0 0,1 0 0 0 0,0 1 0 0 0,-1-1 0 0 0,1 1 0 0 0,0 0 0 0 0,-1 0 0 0 0,1 0 0 0 0,0 1 0 0 0,0-1 0 0 0,0 1 0 0 0,0 0-1 0 0,0 0 1 0 0,0 0 0 0 0,1 0 0 0 0,-1 0 0 0 0,1 0 0 0 0,-1 1 0 0 0,1-1 0 0 0,0 1 0 0 0,-4 5 0 0 0,-2 4 44 0 0,1 1-1 0 0,1 0 1 0 0,0 0 0 0 0,1 0-1 0 0,0 0 1 0 0,1 1 0 0 0,-5 25-1 0 0,8-30 7 0 0,0 1 0 0 0,0-1 0 0 0,0 1 0 0 0,1-1 0 0 0,1 1-1 0 0,0-1 1 0 0,0 1 0 0 0,1-1 0 0 0,0 0 0 0 0,0 1-1 0 0,1-1 1 0 0,6 14 0 0 0,-3-15-28 0 0,-1 0-1 0 0,1 0 0 0 0,1-1 1 0 0,-1 0-1 0 0,1 0 1 0 0,1-1-1 0 0,-1 1 1 0 0,1-2-1 0 0,0 1 1 0 0,0-1-1 0 0,1 0 1 0 0,-1-1-1 0 0,18 7 1 0 0,-10-6-276 0 0,0 0 0 0 0,0 0 0 0 0,1-2 0 0 0,0 0 0 0 0,-1-1 0 0 0,1 0 0 0 0,20-2 0 0 0,-35 0-236 0 0,1 0 0 0 0,-1 0 0 0 0,0 0 0 0 0,1-1 1 0 0,-1 1-1 0 0,0-1 0 0 0,0 0 0 0 0,1 0 0 0 0,2-1 0 0 0,5-12-8025 0 0,-8 4 1170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5:52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0 9330 0 0,'-7'4'13757'0'0,"7"-4"-13364"0"0,4 10 4785 0 0,17 15-5958 0 0,-14-19 2140 0 0,5 11-1210 0 0,0 0-1 0 0,-1 0 0 0 0,0 1 0 0 0,-2 1 1 0 0,0-1-1 0 0,-1 2 0 0 0,-1-1 1 0 0,-1 1-1 0 0,-1 0 0 0 0,-1 0 1 0 0,3 29-1 0 0,-4-16-129 0 0,-1 1 0 0 0,-2-1 0 0 0,-1 1 0 0 0,-2-1 0 0 0,-1 1-1 0 0,-11 42 1 0 0,2-39-1378 0 0,-1-1-1 0 0,-1 0 1 0 0,-36 59-1 0 0,13-24-3050 0 0,28-52 952 0 0,0-1 1 0 0,-2 0 0 0 0,-13 17-1 0 0,14-18-1634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6:53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28 4785 0 0,'-3'11'19986'0'0,"10"-3"-16313"0"0,0-1-4620 0 0,-2-5 956 0 0,0 1 0 0 0,-1-1 1 0 0,1 0-1 0 0,0-1 1 0 0,0 1-1 0 0,0-1 1 0 0,0 0-1 0 0,0 0 0 0 0,0-1 1 0 0,1 0-1 0 0,8 0 1 0 0,64-9 104 0 0,-46 3-96 0 0,13 1-216 0 0,-12 2-394 0 0,1-2-1 0 0,56-15 1 0 0,-76 10-2435 0 0,-3 2-2333 0 0,0 6-4257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6:53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 7450 0 0,'-16'8'14548'0'0,"106"3"-11850"0"0,112-5-1591 0 0,-42 0-3050 0 0,-160-6 1711 0 0,1 1 0 0 0,0-1-1 0 0,-1 0 1 0 0,1 0 0 0 0,-1 0 0 0 0,1 0 0 0 0,-1 0 0 0 0,1 0 0 0 0,0 0 0 0 0,-1 0 0 0 0,1 0 0 0 0,-1 0 0 0 0,1 0-1 0 0,-1 0 1 0 0,1 0 0 0 0,0 0 0 0 0,-1-1 0 0 0,1 1 0 0 0,-1 0 0 0 0,1 0 0 0 0,-1-1 0 0 0,1 1 0 0 0,-1 0-1 0 0,1-1 1 0 0,-1 1 0 0 0,1 0 0 0 0,-1-1 0 0 0,0 1 0 0 0,1-1 0 0 0,-1 1 0 0 0,0-1 0 0 0,1 1 0 0 0,-1-1-1 0 0,0 1 1 0 0,0-1 0 0 0,1 1 0 0 0,-1-1 0 0 0,0 1 0 0 0,0-1 0 0 0,0 0 0 0 0,0 1 0 0 0,0-1 0 0 0,1 1 0 0 0,-1-1-1 0 0,0 1 1 0 0,0-1 0 0 0,-1 0 0 0 0,1 1 0 0 0,0-1 0 0 0,0 1 0 0 0,0-1 0 0 0,0 1 0 0 0,0-1 0 0 0,-1 1-1 0 0,1-1 1 0 0,-1 0 0 0 0,0-4-569 0 0,2-4-5651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6:54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35 7994 0 0,'-15'1'12509'0'0,"32"3"-9426"0"0,31 2-3088 0 0,-27-4 181 0 0,-8 0-165 0 0,0-1 0 0 0,-1 0-1 0 0,1 0 1 0 0,0-2 0 0 0,-1 0 0 0 0,1 0 0 0 0,0-1 0 0 0,14-4-1 0 0,-27 6-272 0 0,1-1-1 0 0,-1 1 1 0 0,1 0-1 0 0,-1-1 1 0 0,0 1-1 0 0,1 0 1 0 0,-1-1-1 0 0,0 1 1 0 0,1 0-1 0 0,-1-1 0 0 0,0 1 1 0 0,1-1-1 0 0,-1 1 1 0 0,0 0-1 0 0,0-1 1 0 0,0 1-1 0 0,1-1 1 0 0,-1 1-1 0 0,0-1 1 0 0,0 1-1 0 0,0-1 0 0 0,0 1 1 0 0,0-1-1 0 0,0 1 1 0 0,0-1-1 0 0,0 1 1 0 0,0-1-1 0 0,0 1 1 0 0,0-1-1 0 0,0 1 1 0 0,0-1-1 0 0,0 1 1 0 0,-1-1-1 0 0,1 1 0 0 0,0-1 1 0 0,-1 0-1 0 0,-9-16-9199 0 0,2 9 5720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6:54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0 4065 0 0,'-6'13'1893'0'0,"1"0"0"0"0,0 0-1 0 0,1 1 1 0 0,1-1 0 0 0,0 1 0 0 0,-1 17 0 0 0,2-11-901 0 0,1 0 0 0 0,3 28 0 0 0,1-26-1282 0 0,9 41 0 0 0,-5-45-2271 0 0,-1-10-839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6:55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0 6121 0 0,'6'18'9520'0'0,"-7"17"-6805"0"0,0-23-1519 0 0,-1 31 246 0 0,-7 43 1 0 0,6-71-1629 0 0,0 0 0 0 0,0-1 0 0 0,-2 1 0 0 0,0-1 0 0 0,0 0 0 0 0,-12 20 0 0 0,15-31-53 0 0,1-1-1 0 0,-1 0 1 0 0,0 0-1 0 0,0 1 0 0 0,0-2 1 0 0,0 1-1 0 0,0 0 1 0 0,0 0-1 0 0,-1 0 1 0 0,1-1-1 0 0,-1 0 1 0 0,1 1-1 0 0,-1-1 1 0 0,1 0-1 0 0,-1 0 1 0 0,0 0-1 0 0,-5 0 0 0 0,-3 1-131 0 0,0-1-1 0 0,0-1 0 0 0,-15 0 0 0 0,-20 0 559 0 0,58 7 3571 0 0,26 5-2364 0 0,-11-7-793 0 0,45 2 1 0 0,-21-10-2914 0 0,-45 2 1046 0 0,-1-1-1 0 0,0 1 1 0 0,0-1-1 0 0,0 0 1 0 0,1 0-1 0 0,7-5 1 0 0,1-3-5330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0:06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7858 0 0,'-2'16'3184'0'0,"5"-3"-167"0"0,4 5-248 0 0,4-4-297 0 0,4-4-487 0 0,5 0-593 0 0,2-1-488 0 0,1 1-288 0 0,3-3-288 0 0,1-3-152 0 0,2-1-104 0 0,0-4-128 0 0,1-5-320 0 0,2-1-640 0 0,-2-2-1409 0 0,-3-2-2112 0 0,-6-12-792 0 0,-1 4-2112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6:55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 9762 0 0,'-7'68'10132'0'0,"-8"1"-6185"0"0,9-48-3766 0 0,1 2 0 0 0,1-1 0 0 0,1 0 0 0 0,0 43-1 0 0,3-64-188 0 0,0 0 0 0 0,-1 0 0 0 0,1-1-1 0 0,0 1 1 0 0,0 0 0 0 0,0-1 0 0 0,0 1 0 0 0,0 0-1 0 0,0 0 1 0 0,0-1 0 0 0,1 1 0 0 0,-1 0 0 0 0,0 0-1 0 0,0-1 1 0 0,0 1 0 0 0,1 0 0 0 0,-1-1 0 0 0,0 1 0 0 0,1 0-1 0 0,-1-1 1 0 0,1 1 0 0 0,-1-1 0 0 0,1 1 0 0 0,-1 0-1 0 0,1-1 1 0 0,-1 1 0 0 0,1-1 0 0 0,-1 1 0 0 0,1-1-1 0 0,0 0 1 0 0,-1 1 0 0 0,1-1 0 0 0,0 0 0 0 0,-1 1-1 0 0,1-1 1 0 0,0 0 0 0 0,-1 0 0 0 0,2 1 0 0 0,1-2-15 0 0,0 0 1 0 0,0 0 0 0 0,0-1 0 0 0,0 1 0 0 0,0 0 0 0 0,0-1 0 0 0,4-3 0 0 0,14-8 34 0 0,1 4 25 0 0,0 1-1 0 0,24-5 1 0 0,-7 4-6423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6:55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2 12467 0 0,'-2'0'535'0'0,"-1"-1"1"0"0,1 1 0 0 0,0 0 0 0 0,0 0 0 0 0,-1 0-1 0 0,1 0 1 0 0,0 0 0 0 0,-1 0 0 0 0,1 1-1 0 0,0-1 1 0 0,0 1 0 0 0,0 0 0 0 0,-1 0-1 0 0,1-1 1 0 0,0 1 0 0 0,0 1 0 0 0,0-1 0 0 0,-3 2-1 0 0,3 0-349 0 0,0-1 0 0 0,0 0 0 0 0,0 1 0 0 0,0-1 0 0 0,0 1 0 0 0,1 0 0 0 0,-1-1-1 0 0,1 1 1 0 0,0 0 0 0 0,0 0 0 0 0,0 0 0 0 0,-1 4 0 0 0,1 0-239 0 0,0 0 0 0 0,0 1 0 0 0,1-1 1 0 0,0 0-1 0 0,0 0 0 0 0,0 0 0 0 0,1 0 0 0 0,0 0 1 0 0,1 0-1 0 0,0 0 0 0 0,4 10 0 0 0,-3-10 41 0 0,1-1 0 0 0,0 0 0 0 0,1 0 0 0 0,-1 0 0 0 0,1 0 0 0 0,0-1 0 0 0,1 0 0 0 0,-1 0-1 0 0,1 0 1 0 0,0-1 0 0 0,0 0 0 0 0,1 0 0 0 0,-1 0 0 0 0,1-1 0 0 0,7 3 0 0 0,-11-5 2 0 0,0 0 0 0 0,0 0 0 0 0,1 0 0 0 0,-1 0 0 0 0,1 0 0 0 0,-1-1 0 0 0,1 1-1 0 0,-1-1 1 0 0,1 0 0 0 0,-1 0 0 0 0,1 0 0 0 0,-1-1 0 0 0,1 1 0 0 0,-1-1 0 0 0,0 0 0 0 0,1 0 0 0 0,-1 0 0 0 0,0 0 0 0 0,1-1 0 0 0,-1 1 0 0 0,0-1 0 0 0,0 0 0 0 0,0 0 0 0 0,-1 0 0 0 0,1 0 0 0 0,0-1 0 0 0,-1 1 0 0 0,1-1 0 0 0,-1 1 0 0 0,0-1 0 0 0,0 0 0 0 0,0 0 0 0 0,3-5-1 0 0,-4 5-49 0 0,0 0-1 0 0,0 0 1 0 0,0 0-1 0 0,0 0 1 0 0,-1 0-1 0 0,1 0 1 0 0,-1 0-1 0 0,0 0 1 0 0,1 0-1 0 0,-1 0 1 0 0,-1 0-1 0 0,1 0 1 0 0,0-1-1 0 0,-1 1 1 0 0,0 0-1 0 0,-1-4 1 0 0,0 1 55 0 0,-1 0 0 0 0,1 1 0 0 0,-1-1 0 0 0,0 1 0 0 0,-1-1 1 0 0,1 1-1 0 0,-1 0 0 0 0,-6-6 0 0 0,6 7-22 0 0,0 1 1 0 0,0-1-1 0 0,-1 1 1 0 0,1-1 0 0 0,-1 1-1 0 0,1 1 1 0 0,-1-1-1 0 0,0 1 1 0 0,-9-3-1 0 0,12 4-57 0 0,-1 0 0 0 0,1 1-1 0 0,-1-1 1 0 0,0 1-1 0 0,1 0 1 0 0,-1 0-1 0 0,0 0 1 0 0,1 0-1 0 0,-1 0 1 0 0,0 0-1 0 0,1 1 1 0 0,-1-1 0 0 0,0 1-1 0 0,1 0 1 0 0,-1 0-1 0 0,1 0 1 0 0,-1 0-1 0 0,1 0 1 0 0,-3 3-1 0 0,-15 20-4191 0 0,14-11-3986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6:56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20 6129 0 0,'22'-19'17728'0'0,"-23"33"-15258"0"0,-8 31-2044 0 0,-6 50 0 0 0,13-80-1060 0 0,2 1 1 0 0,-1-1-1 0 0,2 0 1 0 0,0 0 0 0 0,1 0-1 0 0,0 0 1 0 0,7 19-1 0 0,1-13-3416 0 0,2-10-2103 0 0,-4-7-1058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6:56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12819 0 0,'13'-2'7166'0'0,"17"8"-5767"0"0,-18-3-648 0 0,25 2-433 0 0,72 7 401 0 0,-37-14-4484 0 0,-106-23-11190 0 0,30 23 14597 0 0,-1 1 0 0 0,1 0-1 0 0,-1 0 1 0 0,1 0 0 0 0,-1 0 0 0 0,1 1 0 0 0,-1 0 0 0 0,1 0 0 0 0,-1 0 0 0 0,-8 1 0 0 0,5 1 1445 0 0,-1 0 0 0 0,0 1 0 0 0,0 0 0 0 0,-12 6 0 0 0,18-8-643 0 0,1 1-1 0 0,-1 1 1 0 0,0-1 0 0 0,1 0-1 0 0,-1 1 1 0 0,1-1 0 0 0,0 1 0 0 0,0 0-1 0 0,0 0 1 0 0,0 0 0 0 0,1 0-1 0 0,-1 0 1 0 0,1 0 0 0 0,0 0 0 0 0,-1 0-1 0 0,1 0 1 0 0,0 6 0 0 0,-9 60 4569 0 0,10-64-4633 0 0,-1 3 50 0 0,-3 92 2890 0 0,4-90-3145 0 0,1 1 1 0 0,0-1-1 0 0,0 0 0 0 0,1 0 0 0 0,1 0 0 0 0,0 0 1 0 0,6 15-1 0 0,-8-24-184 0 0,-1 1 1 0 0,1-1-1 0 0,0 0 0 0 0,0 1 1 0 0,0-1-1 0 0,0 0 0 0 0,0 0 1 0 0,0 0-1 0 0,0 0 0 0 0,0 0 1 0 0,0 0-1 0 0,0 0 0 0 0,0 0 1 0 0,1 0-1 0 0,-1 0 0 0 0,2 0 1 0 0,-1-1-231 0 0,-1 1 0 0 0,1-1 0 0 0,-1 0-1 0 0,0 0 1 0 0,1 0 0 0 0,-1 0 0 0 0,1-1 0 0 0,-1 1 0 0 0,1 0 0 0 0,-1 0 0 0 0,0-1 0 0 0,1 1 0 0 0,-1-1 0 0 0,0 0 0 0 0,1 1 0 0 0,-1-1 0 0 0,0 0 0 0 0,0 0-1 0 0,1 1 1 0 0,-1-1 0 0 0,0 0 0 0 0,1-2 0 0 0,1 0-409 0 0,0 1 1 0 0,-1-1-1 0 0,0 0 0 0 0,1 0 0 0 0,-1-1 0 0 0,0 1 1 0 0,-1 0-1 0 0,1-1 0 0 0,0 1 0 0 0,-1-1 0 0 0,0 1 1 0 0,0-1-1 0 0,0 0 0 0 0,0 0 0 0 0,-1 1 0 0 0,1-7 1 0 0,-7-27-2298 0 0,9 8-524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6:56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0 6817 0 0,'10'7'8389'0'0,"-1"7"-5124"0"0,2 14-1218 0 0,-9-20-1869 0 0,0 1 1 0 0,-1-1-1 0 0,1 0 0 0 0,-2 1 1 0 0,1-1-1 0 0,-1 1 1 0 0,0-1-1 0 0,-1 0 0 0 0,0 1 1 0 0,0-1-1 0 0,-4 11 1 0 0,3-12-664 0 0,-1 0 0 0 0,0 0 1 0 0,0 0-1 0 0,0-1 0 0 0,-1 1 1 0 0,1-1-1 0 0,-2 0 1 0 0,1 0-1 0 0,-1-1 0 0 0,0 1 1 0 0,0-1-1 0 0,0 0 0 0 0,-1 0 1 0 0,0-1-1 0 0,0 0 0 0 0,0 0 1 0 0,0 0-1 0 0,-1 0 1 0 0,1-1-1 0 0,-14 4 0 0 0,11-5 690 0 0,13-5 1325 0 0,16-3 1302 0 0,37 1-356 0 0,15-1-1911 0 0,-2 7-3404 0 0,-68-1 2355 0 0,9 2-1647 0 0</inkml:trace>
  <inkml:trace contextRef="#ctx0" brushRef="#br0" timeOffset="1">1 464 11915 0 0,'7'-7'2400'0'0,"3"0"-231"0"0,3-1-313 0 0,4 3-576 0 0,3 3-376 0 0,3 4-239 0 0,3 0-193 0 0,0 0-144 0 0,2-1-168 0 0,0 2-120 0 0,-2-3-248 0 0,2 0-496 0 0,-2 0-665 0 0,-3-1-687 0 0,0-2-657 0 0,-3-1-832 0 0,-13-12 97 0 0,7 7-2089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6:57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15443 0 0,'3'-1'589'0'0,"1"1"-1"0"0,-1 0 1 0 0,1 0 0 0 0,-1 0-1 0 0,0 0 1 0 0,1 1-1 0 0,-1-1 1 0 0,1 1-1 0 0,-1 0 1 0 0,0 0 0 0 0,1 0-1 0 0,3 2 1 0 0,-2 0-175 0 0,1 0 0 0 0,-1 1-1 0 0,0 0 1 0 0,0-1 0 0 0,0 2 0 0 0,5 5 0 0 0,5 7-346 0 0,-2 1-1 0 0,23 38 1 0 0,-22-32 536 0 0,5 6-488 0 0,-2 2 0 0 0,0 0 0 0 0,-3 1-1 0 0,0 0 1 0 0,8 38 0 0 0,-17-49-470 0 0,0 0 1 0 0,-2 0-1 0 0,1 36 0 0 0,-5-39-760 0 0,0 0 0 0 0,-1-1-1 0 0,-1 1 1 0 0,-9 33-1 0 0,9-44-294 0 0,0 0 0 0 0,-1 0-1 0 0,0 0 1 0 0,0 0 0 0 0,-11 14 0 0 0,-8 8-6074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6:57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11 5153 0 0,'-4'-9'10181'0'0,"-5"7"-4079"0"0,-19 12-2390 0 0,-28 26-4053 0 0,50-31 338 0 0,1 1 0 0 0,-1 0 0 0 0,1-1 1 0 0,0 2-1 0 0,0-1 0 0 0,1 1 0 0 0,0-1 0 0 0,0 1 1 0 0,1 0-1 0 0,-1 1 0 0 0,-3 13 0 0 0,4-8-17 0 0,0-1-1 0 0,2 1 0 0 0,-1-1 0 0 0,1 1 0 0 0,1 0 1 0 0,3 23-1 0 0,1-9-14 0 0,1 0 0 0 0,2-1 1 0 0,1 0-1 0 0,1 0 1 0 0,1-1-1 0 0,17 32 0 0 0,-12-31-124 0 0,1-1-1 0 0,2 0 0 0 0,0-2 1 0 0,2 0-1 0 0,0 0 0 0 0,31 24 1 0 0,-25-25-2600 0 0,1-2-1 0 0,56 32 1 0 0,-34-30-6199 0 0,-29-16 4278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7:07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821 368 3817 0 0,'-10'-6'9506'0'0,"10"5"-9093"0"0,-1 0-251 0 0,1 1-1 0 0,0-1 1 0 0,-1 1 0 0 0,1-1-1 0 0,0 1 1 0 0,-1-1 0 0 0,1 1-1 0 0,0-1 1 0 0,-1 1-1 0 0,1 0 1 0 0,-1-1 0 0 0,1 1-1 0 0,-1 0 1 0 0,1-1 0 0 0,-1 1-1 0 0,1 0 1 0 0,-1 0 0 0 0,1-1-1 0 0,-1 1 1 0 0,1 0-1 0 0,-1 0 1 0 0,0 0 0 0 0,1 0-1 0 0,-1 0 1 0 0,1 0 0 0 0,-1 0-1 0 0,1 0 1 0 0,-1 0-1 0 0,0 0 1 0 0,0 0 0 0 0,-92 24 4915 0 0,84-22-4948 0 0,0 0-1 0 0,1 0 1 0 0,0 1 0 0 0,-1 0 0 0 0,1 1-1 0 0,1 0 1 0 0,-1 0 0 0 0,0 0 0 0 0,-7 7 0 0 0,-10 9 124 0 0,-27 28 0 0 0,-14 10-45 0 0,-55 24-144 0 0,67-47 288 0 0,-96 81 1 0 0,135-103-303 0 0,1 2 1 0 0,0 0 0 0 0,1 0 0 0 0,1 2 0 0 0,0-1 0 0 0,1 1-1 0 0,1 1 1 0 0,1 0 0 0 0,0 1 0 0 0,-7 26 0 0 0,13-37-48 0 0,1 0-1 0 0,0 0 1 0 0,1 1 0 0 0,0-1 0 0 0,0 1 0 0 0,1-1 0 0 0,0 1-1 0 0,1-1 1 0 0,0 1 0 0 0,0-1 0 0 0,0 1 0 0 0,1-1-1 0 0,1 0 1 0 0,-1 0 0 0 0,1 0 0 0 0,1 0 0 0 0,0 0 0 0 0,0-1-1 0 0,0 1 1 0 0,1-1 0 0 0,0 0 0 0 0,0-1 0 0 0,1 1 0 0 0,-1-1-1 0 0,13 10 1 0 0,85 80-48 0 0,-68-61 48 0 0,1-1 0 0 0,2-2 1 0 0,1-1-1 0 0,70 40 0 0 0,-93-63-6 0 0,162 78-37 0 0,-151-76 35 0 0,-1-1 0 0 0,1-2 0 0 0,1 0 0 0 0,-1-2 1 0 0,32 2-1 0 0,11-4 5 0 0,0-4 0 0 0,86-11 0 0 0,141-34 16 0 0,27-4-62 0 0,-262 43 46 0 0,0-3 0 0 0,-2-3-1 0 0,1-3 1 0 0,90-35-1 0 0,-106 32 55 0 0,0-3 1 0 0,-2-1-1 0 0,0-2 0 0 0,-2-2 0 0 0,-1-2 1 0 0,46-43-1 0 0,-69 57-17 0 0,0-1-1 0 0,-2-1 1 0 0,0-1-1 0 0,-1 0 1 0 0,-1-1 0 0 0,-1 0-1 0 0,12-25 1 0 0,-19 33 1 0 0,-1 0 0 0 0,0 0 0 0 0,-1 0 0 0 0,-1 0 0 0 0,1 0 0 0 0,-2 0 0 0 0,1-1 1 0 0,-2 1-1 0 0,0-1 0 0 0,0 1 0 0 0,-1-1 0 0 0,0 1 0 0 0,-1 0 0 0 0,0-1 0 0 0,-1 1 0 0 0,-6-15 0 0 0,-6-12 6 0 0,-1 0 1 0 0,-3 1-1 0 0,-1 0 0 0 0,-1 2 1 0 0,-2 0-1 0 0,-2 2 0 0 0,-1 1 0 0 0,-1 0 1 0 0,-2 3-1 0 0,-1 0 0 0 0,-1 1 1 0 0,-1 3-1 0 0,-54-34 0 0 0,-468-214 168 0 0,514 256-230 0 0,-1 3 0 0 0,-1 1-1 0 0,1 2 1 0 0,-2 2-1 0 0,1 2 1 0 0,-1 2 0 0 0,0 1-1 0 0,-1 3 1 0 0,1 1 0 0 0,0 3-1 0 0,0 1 1 0 0,0 2-1 0 0,1 1 1 0 0,0 3 0 0 0,0 2-1 0 0,1 1 1 0 0,-44 21 0 0 0,66-25-223 0 0,1 1 0 0 0,1 1 0 0 0,-1 0 0 0 0,2 1 1 0 0,0 1-1 0 0,0 0 0 0 0,2 2 0 0 0,-1-1 0 0 0,-18 28 1 0 0,-10 24-3444 0 0,11 8-3870 0 0,19-36-1123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7:44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642 116 7746 0 0,'-36'18'2450'0'0,"-114"56"5620"0"0,-3-5-3466 0 0,149-67-4556 0 0,-124 56 995 0 0,110-49-983 0 0,0 1-1 0 0,1 1 1 0 0,0 1 0 0 0,-27 25 0 0 0,38-31-71 0 0,1 0 1 0 0,-1 1-1 0 0,1 0 1 0 0,1 0-1 0 0,-1 0 1 0 0,1 0-1 0 0,1 1 1 0 0,-1 0-1 0 0,1 0 1 0 0,0 0-1 0 0,1 0 1 0 0,0 0-1 0 0,0 0 1 0 0,1 1-1 0 0,0-1 1 0 0,1 0-1 0 0,0 1 1 0 0,0-1-1 0 0,0 1 1 0 0,1-1-1 0 0,1 1 1 0 0,-1-1-1 0 0,1 0 1 0 0,1 0-1 0 0,-1 0 1 0 0,1 0-1 0 0,1 0 1 0 0,0-1-1 0 0,0 1 1 0 0,0-1-1 0 0,1 0 1 0 0,10 12-1 0 0,17 17-19 0 0,1-2-1 0 0,44 36 1 0 0,82 53-36 0 0,-78-62 23 0 0,-46-35 31 0 0,0-2-1 0 0,2-1 1 0 0,1-2-1 0 0,1-2 0 0 0,0-1 1 0 0,1-3-1 0 0,1 0 1 0 0,0-3-1 0 0,1-1 1 0 0,1-3-1 0 0,-1-1 1 0 0,84 2-1 0 0,-105-9 33 0 0,-1-1-1 0 0,1-1 0 0 0,-1-1 0 0 0,1-1 1 0 0,-1-1-1 0 0,0-1 0 0 0,-1 0 1 0 0,34-17-1 0 0,-41 17 20 0 0,-1 0 1 0 0,0-1 0 0 0,0-1-1 0 0,-1 0 1 0 0,1 0 0 0 0,-2-1-1 0 0,1 0 1 0 0,-1-1 0 0 0,-1 0-1 0 0,0 0 1 0 0,0-1 0 0 0,-1 0-1 0 0,0 0 1 0 0,9-22 0 0 0,-9 11 62 0 0,-1 0 0 0 0,-1 0 0 0 0,-1 0 0 0 0,-1-1 0 0 0,-1 0 1 0 0,-1 1-1 0 0,0-1 0 0 0,-2 0 0 0 0,-1 1 0 0 0,-1-1 0 0 0,0 1 1 0 0,-2-1-1 0 0,-1 1 0 0 0,-9-23 0 0 0,-2 0-5 0 0,-2 1-1 0 0,-3 1 1 0 0,-1 0 0 0 0,-1 2-1 0 0,-51-63 1 0 0,50 75-75 0 0,-1 1 1 0 0,-1 2-1 0 0,-1 0 1 0 0,-2 2-1 0 0,-1 1 1 0 0,0 1-1 0 0,-2 2 0 0 0,0 1 1 0 0,-1 2-1 0 0,-37-14 1 0 0,62 27-168 0 0,-107-39 259 0 0,103 39-943 0 0,0 1-1 0 0,-1 0 0 0 0,1 1 0 0 0,0 0 1 0 0,-1 1-1 0 0,-26 2 0 0 0,38-1-359 0 0,-1 0-1 0 0,1 0 0 0 0,-1 0 1 0 0,1 0-1 0 0,-1 0 1 0 0,1 0-1 0 0,0-1 0 0 0,-1 1 1 0 0,-3-2-1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7:44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1 391 9322 0 0,'15'-19'6657'0'0,"-1"-2"-3935"0"0,13-18-1329 0 0,1 10-1059 0 0,1 0-1 0 0,1 2 1 0 0,1 1 0 0 0,2 1 0 0 0,35-19 0 0 0,-45 31-368 0 0,0 1 1 0 0,1 1-1 0 0,0 1 0 0 0,0 1 1 0 0,1 1-1 0 0,0 2 0 0 0,0 0 1 0 0,52-4-1 0 0,-57 10-654 0 0,38-5-1918 0 0,-56 4 2064 0 0,1 0 0 0 0,0 1 0 0 0,0-1 0 0 0,-1 0 0 0 0,1 0 1 0 0,-1-1-1 0 0,1 1 0 0 0,-1 0 0 0 0,1-1 0 0 0,-1 0 0 0 0,0 1 0 0 0,0-1 0 0 0,0 0 0 0 0,0 0 1 0 0,0 0-1 0 0,0 0 0 0 0,1-3 0 0 0,5-7-5003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45:07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5633 0 0,'-2'3'1441'0'0,"0"-1"0"0"0,0 1-1 0 0,0-1 1 0 0,0 1 0 0 0,1 0-1 0 0,-1-1 1 0 0,1 1 0 0 0,-2 5-1 0 0,-4 29 2465 0 0,9 42-5908 0 0,0-57 3219 0 0,-2-11-1206 0 0,12 111 18 0 0,-10-109-31 0 0,1-1-1 0 0,0 1 1 0 0,1-1 0 0 0,0 0 0 0 0,1 0 0 0 0,0-1 0 0 0,10 17 0 0 0,-13-26 1 0 0,-1 0-1 0 0,1 0 1 0 0,0 0 0 0 0,0 0-1 0 0,0 0 1 0 0,0 0 0 0 0,0-1-1 0 0,0 1 1 0 0,1-1 0 0 0,-1 1-1 0 0,1-1 1 0 0,-1 0 0 0 0,0 0-1 0 0,1 0 1 0 0,0 0 0 0 0,-1-1-1 0 0,1 1 1 0 0,0-1 0 0 0,-1 1-1 0 0,1-1 1 0 0,0 0 0 0 0,-1 0-1 0 0,1 0 1 0 0,0 0-1 0 0,-1-1 1 0 0,1 1 0 0 0,0-1-1 0 0,-1 0 1 0 0,4-1 0 0 0,9-3-17 0 0,0-1 0 0 0,-1-1 0 0 0,0 0 0 0 0,13-10 0 0 0,-2 3 8 0 0,-6 3-962 0 0,1 0 0 0 0,1 2 0 0 0,0 0 0 0 0,0 1 0 0 0,0 2 0 0 0,1 0 0 0 0,0 1-1 0 0,0 1 1 0 0,0 1 0 0 0,38 0 0 0 0,-23 7-5732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0:07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7 10234 0 0,'-1'-1'428'0'0,"0"0"-1"0"0,0 1 1 0 0,0-1-1 0 0,0 0 1 0 0,0 1 0 0 0,0 0-1 0 0,0-1 1 0 0,0 1-1 0 0,0-1 1 0 0,0 1-1 0 0,0 0 1 0 0,0 0-1 0 0,0 0 1 0 0,0 0 0 0 0,0-1-1 0 0,0 1 1 0 0,0 1-1 0 0,0-1 1 0 0,0 0-1 0 0,-1 0 1 0 0,1 0 0 0 0,0 1-1 0 0,0-1 1 0 0,0 0-1 0 0,-1 1 1 0 0,-1 1-21 0 0,1 0 1 0 0,0-1 0 0 0,-1 1-1 0 0,1 0 1 0 0,0 0-1 0 0,0 1 1 0 0,0-1-1 0 0,0 0 1 0 0,-2 4 0 0 0,-3 6-23 0 0,1-1 1 0 0,0 1 0 0 0,-5 15 0 0 0,5-10-297 0 0,0-1 0 0 0,1 1 0 0 0,1 0 0 0 0,1 0 0 0 0,0 1 0 0 0,1-1 0 0 0,1 1 1 0 0,0-1-1 0 0,2 1 0 0 0,0-1 0 0 0,1 1 0 0 0,0-1 0 0 0,2 0 0 0 0,0 1 0 0 0,12 29 0 0 0,-8-27-244 0 0,8 22-807 0 0,38 73 0 0 0,-45-102-7 0 0,-1 0 1 0 0,2 0 0 0 0,14 16 0 0 0,-17-22-145 0 0,1 0 1 0 0,0-1-1 0 0,0 1 1 0 0,0-1-1 0 0,1-1 1 0 0,10 6-1 0 0,-16-10 224 0 0,0 1 0 0 0,1-1 1 0 0,-1 0-1 0 0,0 0 0 0 0,0 0 0 0 0,1-1 0 0 0,4 1 0 0 0,5 0-4166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7:45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0 9154 0 0,'-2'1'1071'0'0,"-26"22"4004"0"0,27-23-4899 0 0,0 1 0 0 0,1-1 0 0 0,-1 1 0 0 0,0-1 0 0 0,0 1 1 0 0,1 0-1 0 0,-1-1 0 0 0,0 1 0 0 0,1 0 0 0 0,-1 0 0 0 0,0 0 0 0 0,1-1 0 0 0,-1 1 0 0 0,1 0 1 0 0,0 0-1 0 0,-1 0 0 0 0,1 0 0 0 0,0 0 0 0 0,-1 0 0 0 0,1 0 0 0 0,0 0 0 0 0,0 0 0 0 0,0 0 0 0 0,0 0 1 0 0,0 0-1 0 0,0 0 0 0 0,0 0 0 0 0,0 1 0 0 0,4-1-94 0 0,-1 1-1 0 0,1-1 1 0 0,-1 0 0 0 0,1 0 0 0 0,-1 0-1 0 0,1-1 1 0 0,-1 1 0 0 0,1-1-1 0 0,0 0 1 0 0,-1 0 0 0 0,1 0 0 0 0,0 0-1 0 0,3-1 1 0 0,5 0 74 0 0,0 1-108 0 0,-1 0 0 0 0,0 1 0 0 0,0 0-1 0 0,1 1 1 0 0,-1 0 0 0 0,0 1 0 0 0,0 0 0 0 0,14 7-1 0 0,-21-8-36 0 0,1 0 0 0 0,-1 1-1 0 0,0 0 1 0 0,0 0 0 0 0,0 0 0 0 0,0 0-1 0 0,0 1 1 0 0,-1 0 0 0 0,0 0-1 0 0,1 0 1 0 0,-2 0 0 0 0,1 0-1 0 0,0 0 1 0 0,-1 1 0 0 0,0-1 0 0 0,0 1-1 0 0,0 0 1 0 0,0-1 0 0 0,-1 1-1 0 0,0 0 1 0 0,1 6 0 0 0,0 8-56 0 0,-2 0 1 0 0,0 0-1 0 0,0 1 0 0 0,-5 20 1 0 0,2-16-1579 0 0,1 45 0 0 0,2-68 1493 0 0,0 0 0 0 0,0 0 0 0 0,0 0 0 0 0,0 0 0 0 0,0-1 1 0 0,0 1-1 0 0,0 0 0 0 0,1 0 0 0 0,-1 0 0 0 0,0 0 0 0 0,1 0 0 0 0,-1 0 0 0 0,0-1 0 0 0,1 1 0 0 0,-1 0 0 0 0,1 0 0 0 0,0 0 0 0 0,-1-1-6 0 0,1 1-1 0 0,-1-1 1 0 0,1 0-1 0 0,-1 0 1 0 0,0 0-1 0 0,1 0 1 0 0,-1 0-1 0 0,1 0 1 0 0,-1 0-1 0 0,0 0 1 0 0,1 0-1 0 0,-1 0 1 0 0,1 0-1 0 0,-1 0 1 0 0,0 0-1 0 0,1 0 1 0 0,-1 0-1 0 0,0 0 0 0 0,1-1 1 0 0,-1 1-1 0 0,1 0 1 0 0,-1 0-1 0 0,0 0 1 0 0,1-1-1 0 0,-1 1 1 0 0,1 0-1 0 0,21-25-5938 0 0,-20 22 5855 0 0,11-13-3931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7:45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0 8850 0 0,'-6'4'1118'0'0,"-1"0"1"0"0,1 0-1 0 0,0 0 1 0 0,0 1-1 0 0,0 0 0 0 0,-8 9 1 0 0,9-9-770 0 0,1 1 1 0 0,0-1-1 0 0,0 1 1 0 0,1 0-1 0 0,0 0 1 0 0,0 0-1 0 0,-3 10 1 0 0,4-13-342 0 0,1 1 0 0 0,1-1-1 0 0,-1 1 1 0 0,0 0 0 0 0,1-1 0 0 0,0 1-1 0 0,0-1 1 0 0,0 1 0 0 0,0 0 0 0 0,0-1-1 0 0,1 1 1 0 0,0-1 0 0 0,0 1 0 0 0,0-1-1 0 0,0 1 1 0 0,0-1 0 0 0,1 0 0 0 0,-1 1-1 0 0,1-1 1 0 0,0 0 0 0 0,0 0 0 0 0,0 0 0 0 0,0 0-1 0 0,1-1 1 0 0,-1 1 0 0 0,1-1 0 0 0,0 1-1 0 0,-1-1 1 0 0,1 0 0 0 0,0 0 0 0 0,1 0-1 0 0,-1 0 1 0 0,5 1 0 0 0,-3 0 1 0 0,1-1-1 0 0,-1-1 1 0 0,1 1 0 0 0,0-1-1 0 0,-1 0 1 0 0,1 0 0 0 0,0 0 0 0 0,0-1-1 0 0,0 0 1 0 0,-1 0 0 0 0,1-1-1 0 0,0 0 1 0 0,0 0 0 0 0,0 0 0 0 0,-1 0-1 0 0,8-4 1 0 0,-5 2 46 0 0,0 0-1 0 0,0-1 1 0 0,-1 0-1 0 0,1 0 1 0 0,-1-1-1 0 0,0 0 1 0 0,0 0-1 0 0,-1-1 1 0 0,1 0-1 0 0,7-10 1 0 0,-12 15-1 0 0,-1 0 0 0 0,0-1 0 0 0,0 1 1 0 0,0-1-1 0 0,0 0 0 0 0,0 1 0 0 0,0-1 0 0 0,0 0 0 0 0,-1 1 0 0 0,1-1 0 0 0,0 0 0 0 0,-1 0 1 0 0,0 0-1 0 0,1 0 0 0 0,-1 1 0 0 0,0-1 0 0 0,0 0 0 0 0,0 0 0 0 0,0 0 0 0 0,0 0 1 0 0,-1 0-1 0 0,1 1 0 0 0,-1-1 0 0 0,1 0 0 0 0,-1 0 0 0 0,1 0 0 0 0,-1 1 0 0 0,0-1 1 0 0,0 0-1 0 0,0 1 0 0 0,0-1 0 0 0,0 1 0 0 0,0-1 0 0 0,-1 1 0 0 0,1 0 0 0 0,0-1 1 0 0,-1 1-1 0 0,1 0 0 0 0,-1 0 0 0 0,1 0 0 0 0,-1 0 0 0 0,-2-1 0 0 0,-9-6 53 0 0,0 1 0 0 0,-1 1 0 0 0,0 0 0 0 0,-19-5 0 0 0,15 5-414 0 0,13 4-190 0 0,-27-8-111 0 0,18 11-2224 0 0,13-1 2582 0 0,1 0 0 0 0,-1 0-1 0 0,1 0 1 0 0,0 1-1 0 0,-1-1 1 0 0,1 0 0 0 0,0 0-1 0 0,-1 1 1 0 0,1-1 0 0 0,0 0-1 0 0,0 1 1 0 0,-1-1-1 0 0,1 0 1 0 0,0 1 0 0 0,0-1-1 0 0,-1 0 1 0 0,1 1-1 0 0,0-1 1 0 0,0 1 0 0 0,0-1-1 0 0,0 0 1 0 0,0 1 0 0 0,0-1-1 0 0,0 1 1 0 0,0-1-1 0 0,0 0 1 0 0,0 1 0 0 0,2 4-3254 0 0,4-1-1790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7:45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7354 0 0,'0'-1'252'0'0,"1"1"0"0"0,-1 0 0 0 0,0-1 0 0 0,1 1 0 0 0,-1 0 0 0 0,1-1 0 0 0,-1 1 0 0 0,1 0 1 0 0,-1-1-1 0 0,1 1 0 0 0,-1 0 0 0 0,1 0 0 0 0,-1 0 0 0 0,1-1 0 0 0,0 1 0 0 0,-1 0 0 0 0,1 0 1 0 0,-1 0-1 0 0,1 0 0 0 0,-1 0 0 0 0,1 0 0 0 0,0 0 0 0 0,-1 0 0 0 0,1 0 0 0 0,-1 0 0 0 0,1 1 1 0 0,-1-1-1 0 0,1 0 0 0 0,-1 0 0 0 0,1 0 0 0 0,-1 1 0 0 0,1-1 0 0 0,0 1 0 0 0,7 20 2325 0 0,-7-15-2775 0 0,28 123 1739 0 0,13 46-2674 0 0,-42-173 1017 0 0,9 37-2161 0 0,-10-14-3762 0 0,-1-16-152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7:46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63 6769 0 0,'-1'-2'526'0'0,"1"-1"0"0"0,-1 0 0 0 0,0 0-1 0 0,1 0 1 0 0,-1 0 0 0 0,1-1 0 0 0,0 1-1 0 0,0 0 1 0 0,0 0 0 0 0,1 0 0 0 0,-1 0-1 0 0,1 0 1 0 0,1-4 0 0 0,-1 6-360 0 0,0 0 0 0 0,0-1 0 0 0,0 1 0 0 0,0 0 1 0 0,0 0-1 0 0,1 0 0 0 0,-1 0 0 0 0,0 0 0 0 0,1 0 1 0 0,-1 0-1 0 0,0 1 0 0 0,1-1 0 0 0,-1 0 0 0 0,1 1 1 0 0,-1-1-1 0 0,1 1 0 0 0,0-1 0 0 0,-1 1 0 0 0,1 0 0 0 0,-1 0 1 0 0,1 0-1 0 0,0 0 0 0 0,-1 0 0 0 0,1 0 0 0 0,3 1 1 0 0,8-1-44 0 0,1 2 0 0 0,-1-1 1 0 0,1 2-1 0 0,-1 0 0 0 0,0 0 1 0 0,0 1-1 0 0,18 8 0 0 0,-30-11-100 0 0,0-1-1 0 0,-1 1 0 0 0,1-1 0 0 0,-1 1 0 0 0,1 0 0 0 0,-1-1 1 0 0,1 1-1 0 0,-1-1 0 0 0,1 1 0 0 0,-1 0 0 0 0,0 0 0 0 0,1-1 1 0 0,-1 1-1 0 0,0 0 0 0 0,0 0 0 0 0,1-1 0 0 0,-1 1 0 0 0,0 0 1 0 0,0 0-1 0 0,0-1 0 0 0,0 1 0 0 0,0 0 0 0 0,0 0 0 0 0,0 0 0 0 0,0-1 1 0 0,-1 1-1 0 0,1 0 0 0 0,0 1 0 0 0,-12 29 64 0 0,2-2-225 0 0,10-28 127 0 0,0 0 0 0 0,0 0 0 0 0,0 0 0 0 0,1 0 0 0 0,-1-1 0 0 0,0 1 1 0 0,1 0-1 0 0,-1 0 0 0 0,1-1 0 0 0,-1 1 0 0 0,1 0 0 0 0,-1 0 0 0 0,1-1 0 0 0,-1 1 0 0 0,1-1 0 0 0,0 1 0 0 0,-1 0 1 0 0,1-1-1 0 0,0 1 0 0 0,-1-1 0 0 0,1 0 0 0 0,0 1 0 0 0,0-1 0 0 0,0 0 0 0 0,-1 1 0 0 0,1-1 0 0 0,0 0 0 0 0,0 0 0 0 0,0 0 1 0 0,0 1-1 0 0,0-1 0 0 0,-1 0 0 0 0,1 0 0 0 0,0-1 0 0 0,0 1 0 0 0,0 0 0 0 0,0 0 0 0 0,0 0 0 0 0,-1 0 0 0 0,3-1 1 0 0,44-11-16 0 0,-36 8 25 0 0,21 2 224 0 0,4-1-3300 0 0,-35 3 2468 0 0,1-1-1 0 0,-1 1 1 0 0,1 0-1 0 0,-1-1 1 0 0,1 1-1 0 0,-1-1 1 0 0,1 0-1 0 0,-1 1 1 0 0,0-1-1 0 0,1 0 1 0 0,-1 0-1 0 0,0 0 1 0 0,0 0-1 0 0,0 0 1 0 0,0 0-1 0 0,0 0 1 0 0,1-2-1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7:46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26 7258 0 0,'-2'1'563'0'0,"0"1"0"0"0,0-1 1 0 0,1 1-1 0 0,-1-1 1 0 0,0 1-1 0 0,1 0 0 0 0,-1 0 1 0 0,1 0-1 0 0,-1 0 1 0 0,1 0-1 0 0,-1 3 0 0 0,7-1 2076 0 0,15-6-1800 0 0,118-28 1279 0 0,-34 8-4626 0 0,-124 29-5768 0 0,14-4 8430 0 0,1 0-1 0 0,-1 0 1 0 0,1 0 0 0 0,0 0 0 0 0,1 1 0 0 0,-1 0 0 0 0,0 0-1 0 0,1 0 1 0 0,0 1 0 0 0,0-1 0 0 0,-4 8 0 0 0,-7 13 1269 0 0,2 2 1 0 0,0-1 0 0 0,2 1 0 0 0,2 1-1 0 0,0 0 1 0 0,-7 44 0 0 0,15-71-1435 0 0,1 0 1 0 0,0 0-1 0 0,0 0 1 0 0,-1-1-1 0 0,1 1 0 0 0,0 0 1 0 0,0 0-1 0 0,0 0 1 0 0,0 0-1 0 0,0 0 1 0 0,0 0-1 0 0,0 0 1 0 0,1 0-1 0 0,-1 0 1 0 0,0 0-1 0 0,0 0 1 0 0,1 0-1 0 0,-1 0 0 0 0,1 0 1 0 0,0 1-1 0 0,-1-2-10 0 0,1 0-1 0 0,0 0 0 0 0,-1 0 1 0 0,1 0-1 0 0,0 0 0 0 0,-1-1 0 0 0,1 1 1 0 0,-1 0-1 0 0,1 0 0 0 0,-1 0 1 0 0,1-1-1 0 0,0 1 0 0 0,-1 0 1 0 0,1 0-1 0 0,-1-1 0 0 0,1 1 1 0 0,-1-1-1 0 0,1 1 0 0 0,-1 0 0 0 0,0-1 1 0 0,1 1-1 0 0,0-2 0 0 0,27-33-817 0 0,-27 33 826 0 0,10-13-82 0 0,4-8-177 0 0,24-26 0 0 0,-36 45 246 0 0,1-1-1 0 0,0 1 1 0 0,1 0-1 0 0,-1 1 1 0 0,1-1 0 0 0,-1 1-1 0 0,1 0 1 0 0,0 0-1 0 0,0 0 1 0 0,0 1-1 0 0,1 0 1 0 0,7-3 0 0 0,-11 5 39 0 0,-1-1 1 0 0,0 1 0 0 0,0-1 0 0 0,1 1-1 0 0,-1 0 1 0 0,0 0 0 0 0,1 0-1 0 0,-1 0 1 0 0,0 0 0 0 0,1 0 0 0 0,-1 0-1 0 0,0 0 1 0 0,1 0 0 0 0,-1 1 0 0 0,0-1-1 0 0,0 0 1 0 0,1 1 0 0 0,-1-1 0 0 0,0 1-1 0 0,0-1 1 0 0,0 1 0 0 0,0 0 0 0 0,1 0-1 0 0,-1-1 1 0 0,0 1 0 0 0,0 0 0 0 0,-1 0-1 0 0,1 0 1 0 0,0 0 0 0 0,0 0 0 0 0,0 0-1 0 0,-1 0 1 0 0,1 1 0 0 0,0-1-1 0 0,-1 0 1 0 0,1 0 0 0 0,-1 0 0 0 0,1 1-1 0 0,-1-1 1 0 0,0 0 0 0 0,0 1 0 0 0,1-1-1 0 0,-1 0 1 0 0,0 1 0 0 0,0-1 0 0 0,0 0-1 0 0,-1 0 1 0 0,1 1 0 0 0,0-1 0 0 0,0 0-1 0 0,-1 1 1 0 0,0 0 0 0 0,0 6 136 0 0,-1-1 0 0 0,0 1-1 0 0,-1-1 1 0 0,0 0 0 0 0,0 0 0 0 0,0 0 0 0 0,-8 11 0 0 0,1-4-77 0 0,-1 0 1 0 0,-1-1 0 0 0,1-1 0 0 0,-2 0 0 0 0,-15 12-1 0 0,44-33-1103 0 0,0 2-1 0 0,0 0 1 0 0,27-7-1 0 0,-16 6-2961 0 0,34-17 0 0 0,-21 4-1293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7:47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 10850 0 0,'3'-3'8625'0'0,"-3"27"-6298"0"0,2 33-1904 0 0,1-39-353 0 0,1 0 0 0 0,1-1 0 0 0,9 19 0 0 0,-12-31-60 0 0,0 0-1 0 0,0-1 1 0 0,1 1 0 0 0,0-1-1 0 0,0 0 1 0 0,1 0-1 0 0,3 5 1 0 0,-5-8 3 0 0,0 1 0 0 0,-1-1 0 0 0,1 0 0 0 0,0 0 1 0 0,0 1-1 0 0,0-1 0 0 0,0 0 0 0 0,0-1 0 0 0,0 1 0 0 0,0 0 0 0 0,1-1 0 0 0,-1 1 1 0 0,0-1-1 0 0,0 1 0 0 0,0-1 0 0 0,1 0 0 0 0,2 0 0 0 0,-1-1 5 0 0,1 0 1 0 0,-1 0-1 0 0,1-1 0 0 0,-1 1 0 0 0,0-1 0 0 0,1 0 1 0 0,-1 0-1 0 0,0-1 0 0 0,0 1 0 0 0,-1-1 0 0 0,1 0 1 0 0,0 0-1 0 0,-1 0 0 0 0,4-4 0 0 0,-1 1 2 0 0,0-1 0 0 0,0-1-1 0 0,-1 1 1 0 0,0-1 0 0 0,0 0-1 0 0,4-10 1 0 0,-8 15-81 0 0,0 0-1 0 0,0-1 1 0 0,0 1 0 0 0,0 0 0 0 0,0-1-1 0 0,-1 1 1 0 0,1-1 0 0 0,-1 0 0 0 0,0 1-1 0 0,0-1 1 0 0,-1 1 0 0 0,0-8 0 0 0,-1 7-300 0 0,1 0 1 0 0,-1 0-1 0 0,0 0 0 0 0,0 0 1 0 0,0 0-1 0 0,-1 0 1 0 0,1 0-1 0 0,-1 1 1 0 0,0 0-1 0 0,0-1 1 0 0,0 1-1 0 0,0 0 1 0 0,-1 0-1 0 0,-7-4 1 0 0,6 3 6 0 0,0 1 1 0 0,-1 0 0 0 0,0 0 0 0 0,0 0 0 0 0,0 1 0 0 0,0 0 0 0 0,0 0 0 0 0,0 1 0 0 0,-1 0-1 0 0,1 0 1 0 0,0 0 0 0 0,-1 1 0 0 0,1 0 0 0 0,0 0 0 0 0,-1 0 0 0 0,1 1 0 0 0,-1 0 0 0 0,-8 3 0 0 0,13-3 368 0 0,0 0 1 0 0,0 0 0 0 0,0 1 0 0 0,0-1 0 0 0,0 1 0 0 0,1-1 0 0 0,-1 1 0 0 0,1 0 0 0 0,-1-1 0 0 0,1 1 0 0 0,-1 0-1 0 0,1 0 1 0 0,0 0 0 0 0,0 0 0 0 0,0 0 0 0 0,0 0 0 0 0,0 1 0 0 0,1-1 0 0 0,-1 0 0 0 0,1 0 0 0 0,-1 1-1 0 0,1-1 1 0 0,0 0 0 0 0,0 0 0 0 0,0 1 0 0 0,0-1 0 0 0,0 0 0 0 0,0 1 0 0 0,2 3 0 0 0,-2-3 144 0 0,0-1 0 0 0,1 1 0 0 0,0-1-1 0 0,-1 1 1 0 0,1-1 0 0 0,0 1 0 0 0,0-1 0 0 0,0 0 0 0 0,0 0 0 0 0,1 1 0 0 0,-1-1 0 0 0,1 0 0 0 0,-1 0 0 0 0,1 0 0 0 0,0 0 0 0 0,0-1 0 0 0,-1 1 0 0 0,1 0 0 0 0,1-1 0 0 0,-1 1 0 0 0,0-1-1 0 0,0 0 1 0 0,0 0 0 0 0,1 0 0 0 0,-1 0 0 0 0,5 1 0 0 0,11-1 61 0 0,-1-2-1 0 0,0 0 1 0 0,1-2 0 0 0,-1 1-1 0 0,31-11 1 0 0,16-1-180 0 0,-53 12-187 0 0,33-3-1631 0 0,-42 5 1368 0 0,0 0-1 0 0,0 0 1 0 0,-1 0-1 0 0,1 1 1 0 0,0-1-1 0 0,-1 0 1 0 0,1 1-1 0 0,0 0 1 0 0,-1-1-1 0 0,1 1 1 0 0,0 0-1 0 0,2 2 1 0 0,-1 0-2165 0 0,-3 2-1609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7:48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66 12339 0 0,'6'-4'4736'0'0,"21"-9"1020"0"0,35-15-4304 0 0,-53 24-1491 0 0,0 1 0 0 0,0-1 0 0 0,1 2-1 0 0,-1-1 1 0 0,1 2 0 0 0,0-1-1 0 0,0 1 1 0 0,0 0 0 0 0,16 2-1 0 0,-25-1 38 0 0,0 0-1 0 0,0 1 0 0 0,0-1 0 0 0,0 1 0 0 0,0-1 0 0 0,0 0 0 0 0,0 1 0 0 0,0 0 1 0 0,0-1-1 0 0,0 1 0 0 0,0 0 0 0 0,0 0 0 0 0,0-1 0 0 0,0 1 0 0 0,-1 0 0 0 0,1 0 1 0 0,0 0-1 0 0,-1 0 0 0 0,1 0 0 0 0,0 0 0 0 0,-1 0 0 0 0,1 2 0 0 0,0 0-24 0 0,0 1 0 0 0,0-1 0 0 0,-1 1 0 0 0,1-1-1 0 0,-1 0 1 0 0,0 1 0 0 0,-1 6 0 0 0,-1 2-533 0 0,0 1 1 0 0,-1-1-1 0 0,-6 15 1 0 0,8-24 208 0 0,0-1 1 0 0,0 1 0 0 0,0 0-1 0 0,-1-1 1 0 0,1 0 0 0 0,-1 1-1 0 0,1-1 1 0 0,-1 0 0 0 0,0 0-1 0 0,0 1 1 0 0,0-2 0 0 0,0 1-1 0 0,-1 0 1 0 0,1 0 0 0 0,0-1-1 0 0,-5 3 1 0 0,0-1-413 0 0,0-1-1 0 0,0 0 1 0 0,0 0 0 0 0,-13 2-1 0 0,15-4 858 0 0,1 1 0 0 0,-1-1 0 0 0,0 1 0 0 0,1 0 0 0 0,-1 1 0 0 0,0-1 0 0 0,1 1 0 0 0,0 0 0 0 0,-1 0 0 0 0,1 0 0 0 0,0 1 0 0 0,0-1 0 0 0,0 1 0 0 0,-5 6-1 0 0,8-9-21 0 0,1 0-1 0 0,0 0 0 0 0,0 0 0 0 0,0 0 1 0 0,0 0-1 0 0,0 0 0 0 0,-1 1 0 0 0,1-1 1 0 0,0 0-1 0 0,0 0 0 0 0,0 0 0 0 0,0 0 1 0 0,0 1-1 0 0,0-1 0 0 0,0 0 1 0 0,0 0-1 0 0,0 0 0 0 0,0 1 0 0 0,0-1 1 0 0,-1 0-1 0 0,1 0 0 0 0,0 0 0 0 0,0 1 1 0 0,0-1-1 0 0,1 0 0 0 0,-1 0 0 0 0,0 0 1 0 0,0 1-1 0 0,0-1 0 0 0,0 0 0 0 0,0 0 1 0 0,0 0-1 0 0,0 0 0 0 0,0 1 0 0 0,0-1 1 0 0,0 0-1 0 0,0 0 0 0 0,1 0 0 0 0,-1 0 1 0 0,0 1-1 0 0,0-1 0 0 0,0 0 0 0 0,0 0 1 0 0,0 0-1 0 0,1 0 0 0 0,-1 0 0 0 0,0 0 1 0 0,15 3 1381 0 0,16-4-413 0 0,16-6-547 0 0,-1-3 1 0 0,80-27-1 0 0,-137 42-435 0 0,-1 0 0 0 0,1 1 1 0 0,-1 1-1 0 0,2 0 0 0 0,-1 0 0 0 0,1 1 0 0 0,0 0 1 0 0,1 1-1 0 0,-1 0 0 0 0,2 0 0 0 0,0 1 0 0 0,0 0 1 0 0,-8 14-1 0 0,14-20-57 0 0,0 1 0 0 0,0 0 1 0 0,0 0-1 0 0,1 0 0 0 0,-1 0 1 0 0,1 0-1 0 0,0 0 0 0 0,1 0 1 0 0,0 1-1 0 0,-1-1 0 0 0,1 0 1 0 0,1 0-1 0 0,-1 1 0 0 0,1-1 0 0 0,0 0 1 0 0,2 6-1 0 0,-1-7-7 0 0,-1-1-1 0 0,0 0 0 0 0,1 0 1 0 0,0 0-1 0 0,0 0 1 0 0,0-1-1 0 0,0 1 1 0 0,0 0-1 0 0,0-1 1 0 0,1 1-1 0 0,-1-1 1 0 0,1 0-1 0 0,0 0 0 0 0,0 0 1 0 0,0 0-1 0 0,0 0 1 0 0,0-1-1 0 0,0 0 1 0 0,0 1-1 0 0,0-1 1 0 0,1 0-1 0 0,-1 0 0 0 0,0-1 1 0 0,1 1-1 0 0,3 0 1 0 0,10 0-328 0 0,-1-1-1 0 0,29-2 1 0 0,-40 2-110 0 0,-1-1 0 0 0,0 0 0 0 0,1 1 1 0 0,-1-1-1 0 0,0-1 0 0 0,0 1 0 0 0,1-1 0 0 0,-1 1 0 0 0,0-1 1 0 0,-1 0-1 0 0,1-1 0 0 0,0 1 0 0 0,-1-1 0 0 0,1 1 0 0 0,4-6 0 0 0,-8 8 292 0 0,0-1-1 0 0,1 0 1 0 0,-1 0-1 0 0,0 0 1 0 0,1 1-1 0 0,-1-1 1 0 0,0 0-1 0 0,0 0 0 0 0,0 0 1 0 0,0 0-1 0 0,0 0 1 0 0,0 0-1 0 0,0 0 1 0 0,0 1-1 0 0,0-1 1 0 0,0 0-1 0 0,0 0 1 0 0,-1 0-1 0 0,1 0 0 0 0,0 0 1 0 0,-1 1-1 0 0,1-1 1 0 0,0 0-1 0 0,-1 0 1 0 0,1 0-1 0 0,-1 1 1 0 0,1-1-1 0 0,-1 0 0 0 0,0 1 1 0 0,1-1-1 0 0,-1 0 1 0 0,0 1-1 0 0,1-1 1 0 0,-1 1-1 0 0,0-1 1 0 0,0 1-1 0 0,0-1 1 0 0,-37-20 595 0 0,31 18 11 0 0,2 1 400 0 0,0 0 1 0 0,0 0 0 0 0,0 0-1 0 0,0 0 1 0 0,-10-1 0 0 0,-14 2 5637 0 0,83 5-4613 0 0,25 1-4562 0 0,-73-6 1638 0 0,0 1 0 0 0,0-1 0 0 0,0 1 0 0 0,0-2 0 0 0,0 1 0 0 0,0-1 0 0 0,0 0 0 0 0,0 0 0 0 0,-1 0 0 0 0,7-5 0 0 0,0-1-3593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7:48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62 9234 0 0,'-2'-3'516'0'0,"0"1"-1"0"0,0 0 1 0 0,0 0 0 0 0,-1 0-1 0 0,1 1 1 0 0,0-1-1 0 0,-1 0 1 0 0,1 1 0 0 0,-1 0-1 0 0,0-1 1 0 0,0 1 0 0 0,-5-1-1 0 0,7 2-375 0 0,-1 0-1 0 0,1 0 0 0 0,-1 1 0 0 0,1-1 0 0 0,0 0 1 0 0,-1 1-1 0 0,1-1 0 0 0,0 1 0 0 0,-1 0 1 0 0,1-1-1 0 0,0 1 0 0 0,0 0 0 0 0,-1 0 1 0 0,1 0-1 0 0,0 0 0 0 0,0 0 0 0 0,0 0 0 0 0,0 0 1 0 0,0 0-1 0 0,1 0 0 0 0,-1 1 0 0 0,0-1 1 0 0,0 0-1 0 0,1 0 0 0 0,-1 1 0 0 0,1-1 0 0 0,-1 1 1 0 0,1 1-1 0 0,-3 4-42 0 0,1 1 0 0 0,0-1 0 0 0,0 1 0 0 0,1-1 0 0 0,0 1 0 0 0,0-1 0 0 0,1 1 0 0 0,0 0 0 0 0,1-1 0 0 0,-1 1 0 0 0,4 13 0 0 0,-3-17-88 0 0,0-1 0 0 0,-1 0 0 0 0,1 0 0 0 0,1 0 0 0 0,-1 0 0 0 0,0 0 0 0 0,1 0 0 0 0,-1 0 0 0 0,1-1 0 0 0,0 1 0 0 0,0-1 0 0 0,0 1 1 0 0,0-1-1 0 0,1 0 0 0 0,-1 1 0 0 0,1-1 0 0 0,-1 0 0 0 0,1-1 0 0 0,0 1 0 0 0,-1 0 0 0 0,1-1 0 0 0,0 1 0 0 0,0-1 0 0 0,0 0 0 0 0,0 0 0 0 0,1 0 0 0 0,-1-1 0 0 0,0 1 0 0 0,0-1 0 0 0,5 1 0 0 0,-6-2 12 0 0,1 1-1 0 0,0 0 1 0 0,-1-1-1 0 0,1 1 1 0 0,-1-1-1 0 0,1 0 1 0 0,-1 0-1 0 0,1 0 1 0 0,-1 0 0 0 0,0 0-1 0 0,1 0 1 0 0,-1-1-1 0 0,0 1 1 0 0,0-1-1 0 0,0 0 1 0 0,0 0-1 0 0,0 1 1 0 0,0-1-1 0 0,0 0 1 0 0,-1-1-1 0 0,1 1 1 0 0,-1 0-1 0 0,0 0 1 0 0,1-1-1 0 0,-1 1 1 0 0,0 0 0 0 0,0-1-1 0 0,-1 0 1 0 0,1 1-1 0 0,0-1 1 0 0,-1 1-1 0 0,0-1 1 0 0,1-3-1 0 0,-1 0 52 0 0,1 0 1 0 0,-1 0-1 0 0,0 0 0 0 0,0 0 0 0 0,-1 0 0 0 0,0 0 0 0 0,0 0 1 0 0,0 0-1 0 0,-1 0 0 0 0,1 1 0 0 0,-2-1 0 0 0,1 1 0 0 0,-6-11 1 0 0,-26-16 131 0 0,29 28-616 0 0,0 0 0 0 0,0 0 0 0 0,1-1 1 0 0,-1 1-1 0 0,1-1 0 0 0,0 0 0 0 0,-4-6 1 0 0,8 10 289 0 0,0 1 0 0 0,0 0 1 0 0,0 0-1 0 0,0 0 0 0 0,0 0 1 0 0,-1-1-1 0 0,1 1 0 0 0,0 0 1 0 0,0 0-1 0 0,0 0 0 0 0,0 0 0 0 0,0 0 1 0 0,0-1-1 0 0,0 1 0 0 0,0 0 1 0 0,1 0-1 0 0,-1 0 0 0 0,0 0 1 0 0,0-1-1 0 0,0 1 0 0 0,0 0 1 0 0,0 0-1 0 0,5-2-4015 0 0,-5 2 4015 0 0,0 1 1 0 0,1-1-488 0 0,13 4-3865 0 0,-12-3 3558 0 0,8 1-3367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7:48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19 4169 0 0,'9'-18'8692'0'0,"-14"26"-2282"0"0,-5 13-2977 0 0,2-1-3670 0 0,2 5 247 0 0,1 0 0 0 0,1 1 0 0 0,1 0 0 0 0,1 34 0 0 0,0-14-1512 0 0,-2-16-2547 0 0,-3-13-4501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7:49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 8850 0 0,'-4'5'779'0'0,"0"1"-1"0"0,0 0 1 0 0,1 1 0 0 0,-1-1 0 0 0,1 1-1 0 0,1-1 1 0 0,-1 1 0 0 0,1 0-1 0 0,-1 9 1 0 0,2-10-652 0 0,0 0 0 0 0,0 0 0 0 0,1 0 0 0 0,0-1 0 0 0,0 1 0 0 0,1 0 0 0 0,0 0 0 0 0,0 0 0 0 0,0 0 0 0 0,1-1 0 0 0,3 11 0 0 0,-3-14-156 0 0,-1 0-1 0 0,0 0 1 0 0,1-1-1 0 0,-1 1 0 0 0,1 0 1 0 0,-1-1-1 0 0,1 0 1 0 0,0 1-1 0 0,0-1 1 0 0,-1 0-1 0 0,1 0 0 0 0,0 0 1 0 0,0 0-1 0 0,0 0 1 0 0,0 0-1 0 0,1-1 1 0 0,-1 1-1 0 0,0-1 1 0 0,0 1-1 0 0,0-1 0 0 0,0 0 1 0 0,1 0-1 0 0,-1 0 1 0 0,0 0-1 0 0,0 0 1 0 0,4-1-1 0 0,-4 1-314 0 0,1-1 0 0 0,0 1 1 0 0,0-1-1 0 0,-1 1 0 0 0,1-1 0 0 0,0 0 0 0 0,-1 0 1 0 0,1 0-1 0 0,-1 0 0 0 0,1-1 0 0 0,-1 1 0 0 0,0-1 1 0 0,1 0-1 0 0,-1 1 0 0 0,0-1 0 0 0,0 0 0 0 0,0 0 1 0 0,0 0-1 0 0,-1 0 0 0 0,1-1 0 0 0,1-2 0 0 0,3-19-2920 0 0,8 4-1135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0:07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11 8850 0 0,'-1'-1'521'0'0,"0"0"0"0"0,1 1-1 0 0,-1-1 1 0 0,0 0 0 0 0,0 0 0 0 0,0 0 0 0 0,0 1 0 0 0,0-1 0 0 0,0 1-1 0 0,0-1 1 0 0,0 0 0 0 0,0 1 0 0 0,0 0 0 0 0,0-1 0 0 0,0 1 0 0 0,0 0-1 0 0,0-1 1 0 0,0 1 0 0 0,0 0 0 0 0,-1 0 0 0 0,1 0 0 0 0,0 0 0 0 0,0 0-1 0 0,0 0 1 0 0,-2 1 0 0 0,1 0-241 0 0,1 0 0 0 0,-1 0 1 0 0,1 0-1 0 0,-1 0 0 0 0,1 0 0 0 0,-1 1 0 0 0,1-1 1 0 0,0 1-1 0 0,0-1 0 0 0,0 1 0 0 0,0-1 0 0 0,0 1 1 0 0,0-1-1 0 0,-1 4 0 0 0,-3 8-394 0 0,1 0 1 0 0,0 0-1 0 0,-2 20 0 0 0,5-28 578 0 0,-2 16-461 0 0,0 1-1 0 0,2-1 1 0 0,0 0 0 0 0,1 0-1 0 0,2 1 1 0 0,0-1-1 0 0,1 0 1 0 0,12 41-1 0 0,-12-51 7 0 0,1 1-1 0 0,1 0 1 0 0,0-1-1 0 0,1 0 1 0 0,0 0 0 0 0,0-1-1 0 0,1 0 1 0 0,1 0-1 0 0,0 0 1 0 0,0-1-1 0 0,1 0 1 0 0,0-1-1 0 0,0 0 1 0 0,1 0-1 0 0,0-1 1 0 0,21 12-1 0 0,-29-18-2 0 0,0 0-1 0 0,0-1 0 0 0,0 1 0 0 0,0 0 0 0 0,0-1 0 0 0,1 1 0 0 0,-1-1 1 0 0,0 0-1 0 0,0 1 0 0 0,0-1 0 0 0,0 0 0 0 0,1 0 0 0 0,-1-1 0 0 0,0 1 1 0 0,0 0-1 0 0,0-1 0 0 0,0 1 0 0 0,0-1 0 0 0,3-1 0 0 0,-2 0 4 0 0,1 0-1 0 0,-1 0 1 0 0,0 0 0 0 0,0-1-1 0 0,0 1 1 0 0,0-1-1 0 0,-1 0 1 0 0,1 0-1 0 0,-1 0 1 0 0,3-4 0 0 0,2-6 25 0 0,0 0 1 0 0,0-1 0 0 0,-2 0-1 0 0,7-21 1 0 0,-6 14-163 0 0,-1 0-1 0 0,-1 0 1 0 0,0 0-1 0 0,-2-1 1 0 0,0 0-1 0 0,-2 1 1 0 0,0-1-1 0 0,-1 0 1 0 0,-2 1-1 0 0,-8-38 1 0 0,10 55-265 0 0,-1-1 1 0 0,0 1-1 0 0,1 0 1 0 0,-2 1-1 0 0,1-1 1 0 0,0 0-1 0 0,-1 0 1 0 0,0 1-1 0 0,0 0 1 0 0,0-1-1 0 0,0 1 1 0 0,0 0-1 0 0,-1 1 1 0 0,1-1-1 0 0,-1 0 1 0 0,0 1 0 0 0,1 0-1 0 0,-1 0 1 0 0,0 0-1 0 0,-1 0 1 0 0,1 1-1 0 0,0 0 1 0 0,0 0-1 0 0,-1 0 1 0 0,1 0-1 0 0,0 1 1 0 0,-1-1-1 0 0,1 1 1 0 0,-6 0-1 0 0,-1 1-896 0 0,0-1 0 0 0,0 2-1 0 0,1-1 1 0 0,-1 2-1 0 0,-20 6 1 0 0,-18 14-989 0 0,28-6-255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7:49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34 7282 0 0,'-13'9'5647'0'0,"11"-9"-5262"0"0,1 1 0 0 0,-1 0 0 0 0,1-1-1 0 0,-1 1 1 0 0,1 0 0 0 0,-1 0 0 0 0,1 0 0 0 0,-1 0 0 0 0,1 0-1 0 0,0 0 1 0 0,0 1 0 0 0,-1-1 0 0 0,1 0 0 0 0,-1 3-1 0 0,5-3-160 0 0,0 0-1 0 0,0 0 1 0 0,0-1-1 0 0,0 1 0 0 0,1-1 1 0 0,-1 1-1 0 0,6-2 1 0 0,-2 2 49 0 0,3 0-88 0 0,-1 0 1 0 0,0 1 0 0 0,1 0-1 0 0,-1 1 1 0 0,0 0-1 0 0,0 0 1 0 0,-1 1-1 0 0,10 5 1 0 0,-15-8-178 0 0,-1 1 0 0 0,1 0 0 0 0,-1 0 0 0 0,0 0 0 0 0,1 1 0 0 0,-1-1 0 0 0,0 1 0 0 0,0-1 0 0 0,0 1 0 0 0,-1-1 0 0 0,1 1 0 0 0,-1 0 0 0 0,1 0 0 0 0,-1 0 0 0 0,0 0 0 0 0,0 0 1 0 0,0 0-1 0 0,-1 0 0 0 0,1 0 0 0 0,-1 1 0 0 0,1-1 0 0 0,-1 0 0 0 0,0 0 0 0 0,0 0 0 0 0,-1 1 0 0 0,0 5 0 0 0,0-8-36 0 0,-2 20-999 0 0,-1-1 1 0 0,-10 27 0 0 0,16-56-2792 0 0,5-32 2618 0 0,-6 37 1339 0 0,1 0 0 0 0,-1 1 0 0 0,1-1 0 0 0,0 1 0 0 0,0-1 0 0 0,0 1 0 0 0,0 0 0 0 0,1 0 0 0 0,-1 0-1 0 0,1 0 1 0 0,0 0 0 0 0,0 1 0 0 0,0-1 0 0 0,0 1 0 0 0,0 0 0 0 0,1 0 0 0 0,-1 0 0 0 0,6-3 0 0 0,-4 4-117 0 0,0 0 0 0 0,1 0 0 0 0,-1 0 0 0 0,0 0 1 0 0,0 1-1 0 0,0 0 0 0 0,1 0 0 0 0,-1 0 0 0 0,0 1 1 0 0,0 0-1 0 0,0 0 0 0 0,0 0 0 0 0,7 3 0 0 0,-10-4-269 0 0,-1 0 0 0 0,0 1-1 0 0,0-1 1 0 0,1 0-1 0 0,-1 0 1 0 0,0 0-1 0 0,0 0 1 0 0,1 0-1 0 0,-1 0 1 0 0,0 0-1 0 0,1-1 1 0 0,-1 1 0 0 0,0 0-1 0 0,0-1 1 0 0,1 1-1 0 0,-1-1 1 0 0,0 1-1 0 0,0-1 1 0 0,0 0-1 0 0,0 1 1 0 0,0-1 0 0 0,1-1-1 0 0,1-1-216 0 0,0 1 1 0 0,0-2-1 0 0,0 1 0 0 0,-1 0 1 0 0,1 0-1 0 0,-1-1 0 0 0,2-4 1 0 0,1-2 49 0 0,-1-1 0 0 0,0 1 1 0 0,0-1-1 0 0,3-17 0 0 0,-7 26 669 0 0,6-27 1223 0 0,-6 28-1144 0 0,0 0 0 0 0,0 0 1 0 0,0 0-1 0 0,1 1 0 0 0,-1-1 0 0 0,0 0 0 0 0,1 0 0 0 0,-1 0 1 0 0,0 0-1 0 0,1 0 0 0 0,-1 0 0 0 0,1 0 0 0 0,0 1 0 0 0,-1-1 1 0 0,1 0-1 0 0,0 0 0 0 0,-1 1 0 0 0,1-1 0 0 0,0 0 1 0 0,0 1-1 0 0,1-2 0 0 0,-2 3-109 0 0,1-1-1 0 0,-1 0 1 0 0,1 1 0 0 0,-1-1 0 0 0,1 0-1 0 0,-1 1 1 0 0,0-1 0 0 0,1 1 0 0 0,-1-1-1 0 0,0 1 1 0 0,1-1 0 0 0,-1 1-1 0 0,0-1 1 0 0,0 1 0 0 0,1-1 0 0 0,-1 1-1 0 0,0-1 1 0 0,0 1 0 0 0,0-1 0 0 0,0 1-1 0 0,0-1 1 0 0,0 1 0 0 0,1-1 0 0 0,-1 1-1 0 0,-1 0 1 0 0,2 21 660 0 0,0-18-513 0 0,-2 36-420 0 0,-1 0 0 0 0,-14 76 1 0 0,0 6-7756 0 0,14-96 3768 0 0,1-6-2165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7:49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13979 0 0,'11'-3'2048'0'0,"-2"2"-479"0"0,3-1-281 0 0,-8 4-264 0 0,-1 2-184 0 0,-3 0-183 0 0,-2 1-265 0 0,1 0-224 0 0,-2 0-104 0 0,0 1-416 0 0,-1-1-1073 0 0,-2 2-1967 0 0,-5-1-6426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8:07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279 23 5961 0 0,'-1'-2'331'0'0,"1"1"1"0"0,-1 0-1 0 0,1 0 0 0 0,-1-1 0 0 0,0 1 0 0 0,0 0 0 0 0,0 0 0 0 0,0 0 0 0 0,0-1 0 0 0,0 1 1 0 0,0 0-1 0 0,0 0 0 0 0,0 1 0 0 0,0-1 0 0 0,-1 0 0 0 0,1 0 0 0 0,0 1 0 0 0,0-1 0 0 0,-1 0 1 0 0,1 1-1 0 0,-1-1 0 0 0,1 1 0 0 0,0 0 0 0 0,-1 0 0 0 0,1-1 0 0 0,-1 1 0 0 0,1 0 0 0 0,-1 0 1 0 0,1 0-1 0 0,-3 1 0 0 0,-4 0 626 0 0,0 1 1 0 0,0 0-1 0 0,0 0 1 0 0,-11 6-1 0 0,-9 2 874 0 0,18-7-1684 0 0,0 0 1 0 0,1 1 0 0 0,0 0 0 0 0,0 0-1 0 0,0 1 1 0 0,1 0 0 0 0,-1 1-1 0 0,1 0 1 0 0,1 0 0 0 0,-1 1 0 0 0,1 0-1 0 0,0 0 1 0 0,0 0 0 0 0,1 1 0 0 0,0 0-1 0 0,-6 12 1 0 0,9-14-147 0 0,0-1-1 0 0,0 0 1 0 0,1 1-1 0 0,0 0 1 0 0,0-1-1 0 0,1 1 1 0 0,-1 0-1 0 0,1 0 1 0 0,1 0-1 0 0,-1 0 1 0 0,1 0-1 0 0,0 0 1 0 0,0 0-1 0 0,1 0 1 0 0,-1 0-1 0 0,1 0 1 0 0,1 0-1 0 0,-1 0 1 0 0,1-1-1 0 0,0 1 1 0 0,0 0-1 0 0,1-1 1 0 0,0 0-1 0 0,0 1 1 0 0,0-1-1 0 0,0 0 1 0 0,8 8-1 0 0,-2-6 3 0 0,-1 1 0 0 0,1-1 0 0 0,1 0 0 0 0,-1-1 0 0 0,1 0 0 0 0,0 0 0 0 0,1-1 0 0 0,-1-1 0 0 0,1 0 0 0 0,0 0 0 0 0,0-1 0 0 0,0 0 0 0 0,0-1 0 0 0,19 1 0 0 0,-8-1-337 0 0,1-1 1 0 0,-1-2-1 0 0,0 0 0 0 0,0-1 1 0 0,0-2-1 0 0,35-9 0 0 0,-15-4-3533 0 0,-33 12 1683 0 0,0 0 0 0 0,-1-1 0 0 0,1-1 0 0 0,9-9 0 0 0,-3 1-3098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8:07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 1 4705 0 0,'-11'14'7108'0'0,"10"-13"-6560"0"0,0 1 1 0 0,0-1-1 0 0,0 0 0 0 0,0 1 1 0 0,0-1-1 0 0,0 0 1 0 0,0 0-1 0 0,0 0 1 0 0,0 0-1 0 0,0 0 1 0 0,-1 0-1 0 0,-1 1 1 0 0,1-1-234 0 0,1 0-1 0 0,-1 0 1 0 0,1 1 0 0 0,-1-1 0 0 0,0 0 0 0 0,1 0 0 0 0,0 1 0 0 0,-1-1 0 0 0,1 1-1 0 0,0-1 1 0 0,0 1 0 0 0,0 0 0 0 0,0-1 0 0 0,0 1 0 0 0,0 2 0 0 0,-1 1-131 0 0,1-1 0 0 0,0 1 1 0 0,0 0-1 0 0,0 0 0 0 0,0-1 1 0 0,1 6-1 0 0,1 8-454 0 0,0 0 1 0 0,6 27-1 0 0,-4-33 679 0 0,-2-4-404 0 0,7 37-122 0 0,18 63 1 0 0,-24-92-896 0 0,-11-13 560 0 0,-23-17 490 0 0,13 4 94 0 0,12 8-79 0 0,0 0 1 0 0,0 1-1 0 0,1 0 0 0 0,-1 1 0 0 0,0-1 1 0 0,0 1-1 0 0,0 0 0 0 0,0 1 0 0 0,0 0 1 0 0,0 0-1 0 0,1 0 0 0 0,-13 5 0 0 0,16-5-44 0 0,1 0-1 0 0,-1 0 1 0 0,0 1 0 0 0,1-1-1 0 0,-1 1 1 0 0,1 0-1 0 0,0 0 1 0 0,-1 0-1 0 0,1 0 1 0 0,0 0-1 0 0,0 0 1 0 0,0 0-1 0 0,0 1 1 0 0,1-1-1 0 0,-1 1 1 0 0,1-1-1 0 0,-1 1 1 0 0,1 0 0 0 0,0 0-1 0 0,0-1 1 0 0,0 1-1 0 0,0 0 1 0 0,1 0-1 0 0,-1 0 1 0 0,1 0-1 0 0,0 0 1 0 0,0 0-1 0 0,0 0 1 0 0,0 0-1 0 0,0 0 1 0 0,1 4 0 0 0,0-4-25 0 0,-1 0 1 0 0,1 1 0 0 0,0-1 0 0 0,0 0 0 0 0,0 0 0 0 0,0 1 0 0 0,0-1 0 0 0,1 0 0 0 0,-1 0 0 0 0,1 0 0 0 0,0 0 0 0 0,0-1 0 0 0,0 1 0 0 0,0-1 0 0 0,0 1 0 0 0,1-1 0 0 0,-1 1 0 0 0,1-1 0 0 0,0 0 0 0 0,4 2 0 0 0,-2-2 15 0 0,0 0 1 0 0,0 0 0 0 0,0-1-1 0 0,0 1 1 0 0,1-2 0 0 0,-1 1-1 0 0,0 0 1 0 0,1-1 0 0 0,-1 0-1 0 0,0 0 1 0 0,10-2 0 0 0,2-1-771 0 0,-1 0 1 0 0,32-12-1 0 0,20-12-6496 0 0,-32 11 1009 0 0,-19 9 1139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8:08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8 175 7498 0 0,'-1'0'354'0'0,"1"0"0"0"0,-1 1 0 0 0,1-1 1 0 0,-1 0-1 0 0,1 1 0 0 0,-1-1 0 0 0,1 1 1 0 0,0-1-1 0 0,-1 1 0 0 0,1-1 0 0 0,0 1 1 0 0,-1-1-1 0 0,1 1 0 0 0,0-1 0 0 0,0 1 1 0 0,-1-1-1 0 0,1 1 0 0 0,0-1 0 0 0,0 1 1 0 0,0 0-1 0 0,0-1 0 0 0,0 1 1 0 0,0-1-1 0 0,0 1 0 0 0,0 0 0 0 0,0-1 1 0 0,0 1-1 0 0,0 0 0 0 0,1-1-201 0 0,-1 0 1 0 0,1 0-1 0 0,-1 0 1 0 0,1 0-1 0 0,0 0 1 0 0,-1 0-1 0 0,1 0 1 0 0,0 0-1 0 0,-1 0 0 0 0,1 0 1 0 0,-1 0-1 0 0,1 0 1 0 0,-1-1-1 0 0,1 1 1 0 0,0 0-1 0 0,-1 0 0 0 0,1-1 1 0 0,-1 1-1 0 0,1 0 1 0 0,-1-1-1 0 0,1 1 1 0 0,-1 0-1 0 0,1-1 1 0 0,-1 1-1 0 0,0-1 0 0 0,1 1 1 0 0,-1-1-1 0 0,1 0 1 0 0,48-59 1665 0 0,-34 40-1665 0 0,1 0 0 0 0,25-23 0 0 0,-37 39-154 0 0,0 0-1 0 0,1 0 1 0 0,0 0 0 0 0,0 1 0 0 0,0 0 0 0 0,0 0-1 0 0,0 1 1 0 0,1-1 0 0 0,-1 1 0 0 0,1 0 0 0 0,0 1-1 0 0,0-1 1 0 0,-1 1 0 0 0,1 0 0 0 0,6 0 0 0 0,-9 1-1 0 0,-1 1 0 0 0,1-1 1 0 0,-1 1-1 0 0,0 0 1 0 0,1-1-1 0 0,-1 1 1 0 0,0 0-1 0 0,1 0 1 0 0,-1 1-1 0 0,0-1 0 0 0,0 0 1 0 0,0 1-1 0 0,0-1 1 0 0,0 1-1 0 0,-1 0 1 0 0,1 0-1 0 0,0-1 1 0 0,-1 1-1 0 0,1 0 0 0 0,-1 1 1 0 0,0-1-1 0 0,2 2 1 0 0,4 10-3 0 0,-1 0-1 0 0,8 23 1 0 0,-3-9 2 0 0,-9-22 7 0 0,0-1 1 0 0,1 0-1 0 0,0 0 1 0 0,-1-1-1 0 0,2 1 1 0 0,-1-1-1 0 0,0 1 1 0 0,1-1-1 0 0,0 0 1 0 0,8 6 0 0 0,-9-8 11 0 0,0 0 0 0 0,1-1 0 0 0,-1 1 0 0 0,0-1 0 0 0,1 0 0 0 0,-1 0 0 0 0,1 0 0 0 0,0-1 0 0 0,-1 1 0 0 0,1-1 0 0 0,0 0 1 0 0,-1 0-1 0 0,1 0 0 0 0,-1 0 0 0 0,1-1 0 0 0,0 0 0 0 0,4-1 0 0 0,83-20-258 0 0,-53 11-8549 0 0,-31 8 3900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8:10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 2721 0 0,'-4'1'1290'0'0,"-40"10"7656"0"0,42-11-8637 0 0,1 1 1 0 0,-1-1-1 0 0,1 1 1 0 0,0-1-1 0 0,-1 1 1 0 0,1 0 0 0 0,-1 0-1 0 0,1-1 1 0 0,0 1-1 0 0,0 0 1 0 0,-1 0-1 0 0,1 0 1 0 0,0 0-1 0 0,0 0 1 0 0,0 1-1 0 0,0-1 1 0 0,0 0-1 0 0,0 0 1 0 0,0 1-1 0 0,1-1 1 0 0,-1 0-1 0 0,0 1 1 0 0,1-1 0 0 0,-1 3-1 0 0,1-3-288 0 0,0 0-1 0 0,1-1 1 0 0,-1 1 0 0 0,1 0-1 0 0,-1 0 1 0 0,1 0 0 0 0,-1-1-1 0 0,1 1 1 0 0,-1 0 0 0 0,1-1-1 0 0,0 1 1 0 0,-1 0-1 0 0,1-1 1 0 0,0 1 0 0 0,-1-1-1 0 0,1 1 1 0 0,0-1 0 0 0,0 0-1 0 0,0 1 1 0 0,-1-1 0 0 0,1 0-1 0 0,0 1 1 0 0,0-1 0 0 0,0 0-1 0 0,0 0 1 0 0,1 0 0 0 0,28 5-150 0 0,-25-4 164 0 0,60 5-148 0 0,34 4-1180 0 0,-35 7-5097 0 0,-64-17 6178 0 0,0 0 1 0 0,1 0-1 0 0,-1 0 1 0 0,1 0-1 0 0,-1 0 1 0 0,0 0-1 0 0,1 1 1 0 0,-1-1-1 0 0,0 0 1 0 0,1 0-1 0 0,-1 0 1 0 0,0 1-1 0 0,1-1 1 0 0,-1 0-1 0 0,0 0 1 0 0,0 1-1 0 0,1-1 1 0 0,-1 0-1 0 0,0 1 1 0 0,0-1-1 0 0,0 0 1 0 0,1 1-1 0 0,-1-1 1 0 0,0 0-1 0 0,0 1 1 0 0,0 0-1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8:10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13 7242 0 0,'-5'-12'5235'0'0,"11"15"-3087"0"0,18 9-1651 0 0,-8-9-419 0 0,0 0-1 0 0,32 1 1 0 0,-14-2 160 0 0,-33-2-219 0 0,-1 0 0 0 0,0 0-1 0 0,1 0 1 0 0,-1 0 0 0 0,0 0 0 0 0,1 0 0 0 0,-1 0 0 0 0,0 0 0 0 0,1 0 0 0 0,-1 0 0 0 0,0 1 0 0 0,1-1 0 0 0,-1 0 0 0 0,0 0 0 0 0,1 0 0 0 0,-1 0 0 0 0,0 0 0 0 0,0 1 0 0 0,1-1 0 0 0,-1 0-1 0 0,0 0 1 0 0,0 1 0 0 0,1-1 0 0 0,-1 0 0 0 0,0 0 0 0 0,0 1 0 0 0,0-1 0 0 0,1 0 0 0 0,-1 1 0 0 0,0-1 0 0 0,0 0 0 0 0,0 1 0 0 0,0-1 0 0 0,0 0 0 0 0,0 1 0 0 0,0-1 0 0 0,1 1-1 0 0,-9 14 261 0 0,-23 18-298 0 0,24-26 48 0 0,2-1-50 0 0,1 0-1 0 0,-1 0 1 0 0,1 0 0 0 0,0 1 0 0 0,0-1-1 0 0,1 1 1 0 0,-1 0 0 0 0,2 0-1 0 0,-1 1 1 0 0,1-1 0 0 0,-2 15 0 0 0,3-19 30 0 0,1 0 1 0 0,0-1-1 0 0,0 1 1 0 0,0 0-1 0 0,0 0 0 0 0,0-1 1 0 0,1 1-1 0 0,-1 0 1 0 0,1-1-1 0 0,0 1 1 0 0,0 0-1 0 0,0-1 1 0 0,0 1-1 0 0,0-1 1 0 0,0 1-1 0 0,1-1 0 0 0,-1 0 1 0 0,1 0-1 0 0,0 1 1 0 0,0-1-1 0 0,0 0 1 0 0,0-1-1 0 0,0 1 1 0 0,0 0-1 0 0,0 0 1 0 0,0-1-1 0 0,1 0 0 0 0,-1 1 1 0 0,1-1-1 0 0,-1 0 1 0 0,1 0-1 0 0,-1 0 1 0 0,1 0-1 0 0,0-1 1 0 0,-1 1-1 0 0,5-1 1 0 0,-3 1 69 0 0,-1-1 0 0 0,0 1 0 0 0,1-1 0 0 0,-1 0 0 0 0,1 0 0 0 0,-1-1 0 0 0,1 1 0 0 0,-1-1 0 0 0,0 0 0 0 0,1 0 0 0 0,-1 0 0 0 0,0 0 0 0 0,0 0 0 0 0,0-1 0 0 0,0 1 0 0 0,0-1 0 0 0,0 0 0 0 0,0 0 0 0 0,0 0 0 0 0,-1 0 0 0 0,1-1 0 0 0,-1 1 0 0 0,1-1 0 0 0,-1 1 0 0 0,0-1 0 0 0,0 0 0 0 0,0 0 0 0 0,-1 0 0 0 0,1 0 0 0 0,-1 0 0 0 0,1 0 0 0 0,-1 0 0 0 0,1-6 0 0 0,0 3-153 0 0,-1 0-1 0 0,1 1 1 0 0,-1-1-1 0 0,-1 0 0 0 0,1 0 1 0 0,-1 0-1 0 0,0 0 1 0 0,0 0-1 0 0,-1 0 1 0 0,0 0-1 0 0,0 0 0 0 0,0 0 1 0 0,-1 0-1 0 0,0 0 1 0 0,0 1-1 0 0,0-1 0 0 0,-1 1 1 0 0,-4-9-1 0 0,-5 1-2444 0 0,-6-10-5177 0 0,15 12 2739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8:10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 5161 0 0,'9'5'8742'0'0,"-9"-4"-8430"0"0,1 14 3762 0 0,-10 20-2645 0 0,7-28-704 0 0,-18 50 15 0 0,14-40-834 0 0,0 0-1 0 0,-6 27 0 0 0,12-44 69 0 0,0 0-1 0 0,0 1 1 0 0,0-1-1 0 0,0 0 0 0 0,0 0 1 0 0,0 0-1 0 0,0 1 1 0 0,0-1-1 0 0,0 0 1 0 0,0 0-1 0 0,0 0 1 0 0,0 1-1 0 0,0-1 1 0 0,0 0-1 0 0,0 0 0 0 0,0 1 1 0 0,0-1-1 0 0,0 0 1 0 0,0 0-1 0 0,0 0 1 0 0,0 1-1 0 0,0-1 1 0 0,0 0-1 0 0,0 0 1 0 0,1 0-1 0 0,-1 1 0 0 0,0-1 1 0 0,0 0-1 0 0,0 0 1 0 0,0 0-1 0 0,0 0 1 0 0,1 1-1 0 0,-1-1 1 0 0,0 0-1 0 0,0 0 1 0 0,0 0-1 0 0,1 0 1 0 0,-1 0-1 0 0,0 0 0 0 0,0 0 1 0 0,0 0-1 0 0,1 1 1 0 0,-1-1-1 0 0,0 0 1 0 0,13-5-561 0 0,16-15 275 0 0,-27 18 270 0 0,45-28-224 0 0,-23 20-2213 0 0,-23 9 2048 0 0,1 0 0 0 0,0 0-1 0 0,-1 0 1 0 0,1 0-1 0 0,0-1 1 0 0,-1 1-1 0 0,0-1 1 0 0,1 1 0 0 0,-1-1-1 0 0,0 1 1 0 0,0-1-1 0 0,0 0 1 0 0,0 0-1 0 0,0 0 1 0 0,0 1 0 0 0,-1-1-1 0 0,1 0 1 0 0,0 0-1 0 0,-1 0 1 0 0,0 0-1 0 0,1 0 1 0 0,-1 0 0 0 0,0 0-1 0 0,0-3 1 0 0,1-3-323 0 0,4-9-2150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8:11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 5153 0 0,'-7'0'10850'0'0,"6"-1"-10660"0"0,-10 32 3010 0 0,-9 43-2199 0 0,-1 60 134 0 0,18-65-2061 0 0,9-3-3602 0 0,-5-63 3834 0 0,2 10-1602 0 0,1-5-2134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8:1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1 6609 0 0,'-20'25'8830'0'0,"-6"20"-7395"0"0,12-19-575 0 0,-4 5-689 0 0,-24 41 51 0 0,18-22-5948 0 0,37-63-2117 0 0,12 2 7084 0 0,-20 9 1122 0 0,1 1 1 0 0,-1-1 0 0 0,1 1 0 0 0,-1 1-1 0 0,1-1 1 0 0,-1 1 0 0 0,1 0-1 0 0,7 0 1 0 0,36 12 1483 0 0,-39-8-1830 0 0,1-1 1 0 0,0-1 0 0 0,-1 0 0 0 0,1 0 0 0 0,0-1-1 0 0,12 0 1 0 0,-23-1-76 0 0,1 0 0 0 0,-1 0 0 0 0,0 0 0 0 0,0 0 0 0 0,1 0 0 0 0,-1 0 0 0 0,0 0 0 0 0,0 0 0 0 0,0 0 0 0 0,1 0 0 0 0,-1 0-1 0 0,0 0 1 0 0,0-1 0 0 0,0 1 0 0 0,1 0 0 0 0,-1 0 0 0 0,0 0 0 0 0,0 0 0 0 0,0 0 0 0 0,0 0 0 0 0,1 0 0 0 0,-1-1 0 0 0,0 1 0 0 0,0 0 0 0 0,0 0 0 0 0,0 0-1 0 0,0 0 1 0 0,0-1 0 0 0,1 1 0 0 0,-1 0 0 0 0,0 0 0 0 0,0 0 0 0 0,0-1 0 0 0,0 1 0 0 0,0 0 0 0 0,0 0 0 0 0,0 0 0 0 0,0-1 0 0 0,0 1 0 0 0,0 0-1 0 0,0 0 1 0 0,0-1 0 0 0,0 1 0 0 0,0-3-797 0 0,2-3-2778 0 0</inkml:trace>
  <inkml:trace contextRef="#ctx0" brushRef="#br0" timeOffset="1">205 73 6665 0 0,'6'0'1305'0'0,"3"3"-329"0"0,1-2 120 0 0,2 1-104 0 0,-1-4-303 0 0,1 2-289 0 0,0-1-208 0 0,0-4-120 0 0,0 2-240 0 0,2-1-385 0 0,1-2-399 0 0,-2 0-576 0 0,1 0-232 0 0,1-2 239 0 0,-12-4 89 0 0,7 6-1601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0:08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 5937 0 0,'-1'3'579'0'0,"1"-1"0"0"0,0 1-1 0 0,0 0 1 0 0,1 0 0 0 0,-1 0-1 0 0,0-1 1 0 0,1 1-1 0 0,0 0 1 0 0,0 0 0 0 0,-1-1-1 0 0,2 1 1 0 0,-1-1 0 0 0,0 1-1 0 0,0-1 1 0 0,1 1 0 0 0,0-1-1 0 0,-1 0 1 0 0,5 4 0 0 0,-3-4-189 0 0,0 0 1 0 0,0 0 0 0 0,0-1 0 0 0,1 0 0 0 0,-1 1 0 0 0,0-1-1 0 0,1 0 1 0 0,-1-1 0 0 0,1 1 0 0 0,-1-1 0 0 0,1 1 0 0 0,-1-1-1 0 0,1 0 1 0 0,-1-1 0 0 0,5 1 0 0 0,12-3-50 0 0,1 0 0 0 0,0-2 0 0 0,-1 0 0 0 0,0-1 0 0 0,26-12 0 0 0,-28 10-2642 0 0,1-1 0 0 0,32-22 0 0 0,-35 17-3319 0 0,0-1-2295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8:12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0 3905 0 0,'-19'51'9625'0'0,"1"3"-4623"0"0,6-15-4036 0 0,1 1 0 0 0,-4 44 0 0 0,14-77-1299 0 0,1 0 0 0 0,0 0 0 0 0,0-1-1 0 0,2 14 1 0 0,2-5-3034 0 0,2 0-3599 0 0,-2-8 872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8:12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35 8594 0 0,'-11'-18'4949'0'0,"5"5"626"0"0,7 12-5518 0 0,0 1 1 0 0,0-1 0 0 0,0 1 0 0 0,0-1-1 0 0,0 1 1 0 0,0 0 0 0 0,0 0 0 0 0,0-1-1 0 0,0 1 1 0 0,0 0 0 0 0,0 0 0 0 0,0 0-1 0 0,0 0 1 0 0,1 0 0 0 0,-1 0 0 0 0,0 1-1 0 0,0-1 1 0 0,1 1 0 0 0,86 5-16 0 0,5 0-724 0 0,-33 3-3522 0 0,-59-9 3837 0 0,-1 1-816 0 0,0-1 1076 0 0,-1 1-1 0 0,1-1 1 0 0,0 0-1 0 0,0 0 1 0 0,0 0-1 0 0,0 0 1 0 0,0 0-1 0 0,0 1 1 0 0,0-1-1 0 0,0 0 0 0 0,1 0 1 0 0,-1 0-1 0 0,0 0 1 0 0,0 0-1 0 0,0 1 1 0 0,0-1-1 0 0,0 0 1 0 0,0 0-1 0 0,0 0 1 0 0,3 2-2475 0 0,-3-2 2475 0 0,0 0-1 0 0,0 0 1 0 0,0 0-1 0 0,1-1 1 0 0,-1 1-1 0 0,0 0 1 0 0,0 0-1 0 0,0 0 1 0 0,0 0-1 0 0,0 0 0 0 0,1 0 1 0 0,-1 0-216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8:13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7506 0 0,'21'1'5529'0'0,"2"-1"-3464"0"0,51 2-1510 0 0,-59-3-305 0 0,24-2 115 0 0,-37 3-300 0 0,0 0 0 0 0,0 0 1 0 0,0 0-1 0 0,0 1 0 0 0,0-1 1 0 0,0 0-1 0 0,-1 1 0 0 0,1 0 0 0 0,0-1 1 0 0,0 1-1 0 0,0 0 0 0 0,0 0 0 0 0,3 2 1 0 0,-5-2 10 0 0,0-1 1 0 0,0 1-1 0 0,1 0 1 0 0,-1 0-1 0 0,0-1 1 0 0,0 1-1 0 0,0 0 1 0 0,0 0-1 0 0,0 0 1 0 0,0-1-1 0 0,0 1 1 0 0,-1 0-1 0 0,1 0 1 0 0,0-1-1 0 0,0 1 1 0 0,0 0-1 0 0,-1-1 1 0 0,1 1-1 0 0,-1 0 1 0 0,1 0-1 0 0,0-1 1 0 0,-2 2-1 0 0,-12 19 807 0 0,11-16-590 0 0,0 0-227 0 0,0 0 0 0 0,0 1-1 0 0,1 0 1 0 0,-1-1 0 0 0,1 1 0 0 0,1 0 0 0 0,-1 0-1 0 0,1 1 1 0 0,0-1 0 0 0,0 0 0 0 0,1 0 0 0 0,0 0-1 0 0,0 1 1 0 0,1 6 0 0 0,0-10-71 0 0,-1 1-1 0 0,1-1 1 0 0,0 1 0 0 0,0-1-1 0 0,0 0 1 0 0,0 1 0 0 0,1-1-1 0 0,-1 0 1 0 0,1 0 0 0 0,0 0-1 0 0,0 0 1 0 0,0 0 0 0 0,0 0-1 0 0,1 0 1 0 0,-1-1 0 0 0,1 1-1 0 0,-1-1 1 0 0,1 0 0 0 0,0 0-1 0 0,0 0 1 0 0,0 0 0 0 0,0 0-1 0 0,0-1 1 0 0,0 1 0 0 0,1-1-1 0 0,4 1 1 0 0,-5-1 24 0 0,1-1 1 0 0,0 0-1 0 0,0 0 1 0 0,0-1-1 0 0,0 1 0 0 0,-1-1 1 0 0,1 0-1 0 0,0 0 1 0 0,-1 0-1 0 0,1 0 1 0 0,0-1-1 0 0,-1 1 0 0 0,0-1 1 0 0,1 0-1 0 0,-1 0 1 0 0,0 0-1 0 0,0-1 1 0 0,0 1-1 0 0,0-1 0 0 0,0 0 1 0 0,-1 1-1 0 0,4-5 1 0 0,-2 2-75 0 0,0 0-1 0 0,0 0 1 0 0,-1 0 0 0 0,1 0 0 0 0,-1-1 0 0 0,0 1 0 0 0,-1-1-1 0 0,1 0 1 0 0,-1 0 0 0 0,0 0 0 0 0,-1 0 0 0 0,1 0 0 0 0,0-7-1 0 0,-2 12-37 0 0,0 0-1 0 0,0 0 0 0 0,0 0 1 0 0,0 0-1 0 0,0 0 0 0 0,0-1 0 0 0,0 1 1 0 0,0 0-1 0 0,-1 0 0 0 0,1 0 1 0 0,0 0-1 0 0,-1 0 0 0 0,1 0 0 0 0,-1-1 1 0 0,1 1-1 0 0,-1 0 0 0 0,1 0 1 0 0,-1 1-1 0 0,0-1 0 0 0,0 0 0 0 0,1 0 1 0 0,-1 0-1 0 0,0 0 0 0 0,0 1 1 0 0,0-1-1 0 0,0 0 0 0 0,0 1 0 0 0,0-1 1 0 0,0 0-1 0 0,0 1 0 0 0,0-1 1 0 0,0 1-1 0 0,0 0 0 0 0,0-1 0 0 0,0 1 1 0 0,-1 0-1 0 0,1 0 0 0 0,0 0 1 0 0,0 0-1 0 0,0 0 0 0 0,0 0 0 0 0,0 0 1 0 0,-1 0-1 0 0,1 0 0 0 0,0 0 1 0 0,0 1-1 0 0,0-1 0 0 0,0 1 0 0 0,0-1 1 0 0,-2 1-1 0 0,-2 1-166 0 0,0 0 1 0 0,0 0-1 0 0,1 1 1 0 0,-1-1-1 0 0,0 1 1 0 0,1 0-1 0 0,0 0 1 0 0,0 0-1 0 0,-8 8 1 0 0,2 5 576 0 0,0-1 1 0 0,1 1-1 0 0,-11 29 1 0 0,11-25 1779 0 0,-21 36-1 0 0,26-50-1968 0 0,-1 1-1 0 0,1-2 0 0 0,-1 1 0 0 0,-1 0 1 0 0,1-1-1 0 0,-1 0 0 0 0,0 0 0 0 0,0-1 0 0 0,-10 6 1 0 0,10-6-77 0 0,-9 3 164 0 0,15-4-68 0 0,10-2 14 0 0,108 7 355 0 0,25 0-2321 0 0,-126-9-646 0 0,0-1-1 0 0,0 0 0 0 0,24-6 1 0 0,-20 1-3449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8:13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41 6121 0 0,'-9'10'8679'0'0,"1"-1"-3814"0"0,6-6-4498 0 0,0 0 0 0 0,0 0 0 0 0,0 1 0 0 0,1-1 0 0 0,-1 1 0 0 0,1 0 0 0 0,-2 6 0 0 0,3-9-349 0 0,-2 4 22 0 0,1 0-1 0 0,0 0 0 0 0,0 0 0 0 0,0 1 0 0 0,1-1 0 0 0,-1 0 0 0 0,1 0 0 0 0,2 10 1 0 0,-2-15-80 0 0,0 0 0 0 0,1 0 1 0 0,-1 0-1 0 0,1 0 1 0 0,-1 0-1 0 0,0 0 1 0 0,1 0-1 0 0,-1 0 1 0 0,1 0-1 0 0,-1-1 1 0 0,0 1-1 0 0,1 0 1 0 0,-1 0-1 0 0,1 0 0 0 0,-1 0 1 0 0,0-1-1 0 0,1 1 1 0 0,-1 0-1 0 0,0 0 1 0 0,1-1-1 0 0,-1 1 1 0 0,0 0-1 0 0,1 0 1 0 0,-1-1-1 0 0,0 1 0 0 0,0 0 1 0 0,1-1-1 0 0,-1 1 1 0 0,0 0-1 0 0,0-1 1 0 0,0 1-1 0 0,1-1 1 0 0,-1 1-1 0 0,11-15-501 0 0,5-11 163 0 0,-9 14 294 0 0,1 0 1 0 0,0 1 0 0 0,0 0 0 0 0,1 0-1 0 0,16-15 1 0 0,-22 24 79 0 0,0 0 1 0 0,0 0-1 0 0,0 0 0 0 0,0 0 1 0 0,1 0-1 0 0,-1 1 0 0 0,0 0 0 0 0,1 0 1 0 0,-1 0-1 0 0,1 0 0 0 0,-1 0 1 0 0,1 1-1 0 0,-1-1 0 0 0,1 1 1 0 0,0 0-1 0 0,-1 0 0 0 0,1 0 1 0 0,-1 1-1 0 0,1-1 0 0 0,0 1 0 0 0,-1 0 1 0 0,1 0-1 0 0,-1 0 0 0 0,0 0 1 0 0,1 1-1 0 0,5 3 0 0 0,-7-4 30 0 0,0 0-1 0 0,0 0 1 0 0,0 0-1 0 0,0 0 1 0 0,0 0-1 0 0,0 1 1 0 0,0-1-1 0 0,-1 1 1 0 0,1-1-1 0 0,-1 1 1 0 0,1 0-1 0 0,-1-1 1 0 0,1 1-1 0 0,-1 0 1 0 0,0 0-1 0 0,0 0 1 0 0,0 0-1 0 0,0 0 1 0 0,0 1-1 0 0,1 3 1 0 0,-2-4 7 0 0,-1 0-1 0 0,1 0 1 0 0,0 0 0 0 0,-1 0 0 0 0,0 0-1 0 0,1 0 1 0 0,-1 0 0 0 0,0 0 0 0 0,0 0 0 0 0,0 0-1 0 0,0 0 1 0 0,0 0 0 0 0,0-1 0 0 0,-1 1 0 0 0,1 0-1 0 0,-1-1 1 0 0,1 1 0 0 0,-1-1 0 0 0,1 0 0 0 0,-1 1-1 0 0,0-1 1 0 0,-2 1 0 0 0,-8 5-30 0 0,0 0 0 0 0,0-1 1 0 0,-1-1-1 0 0,-15 5 0 0 0,-26 11-402 0 0,54-18-157 0 0,10-1 287 0 0,10-1 43 0 0,1-2-1475 0 0,-1-1-1 0 0,0-1 0 0 0,32-8 0 0 0,-50 10 1468 0 0,-1 1 0 0 0,1-1 0 0 0,0 0 0 0 0,-1 0 0 0 0,1 1 0 0 0,0-1 0 0 0,-1 0 0 0 0,1-1 0 0 0,-1 1 0 0 0,0 0 0 0 0,1 0 0 0 0,-1-1 0 0 0,0 1 0 0 0,0-1 0 0 0,0 1 0 0 0,0-1 0 0 0,0 1 0 0 0,0-1 0 0 0,0 0 0 0 0,0 1 0 0 0,0-3 0 0 0,6-11-1603 0 0,-5 13 1404 0 0,0 0 0 0 0,0 0 0 0 0,0 0-1 0 0,0 1 1 0 0,0-1 0 0 0,0 0 0 0 0,1 1 0 0 0,-1-1 0 0 0,3 0-1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8:15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2 4545 0 0,'-9'-1'1999'0'0,"8"1"-1450"0"0,-1 0-1 0 0,1 0 1 0 0,-1-1 0 0 0,1 1 0 0 0,0 0 0 0 0,-1 0 0 0 0,1 0-1 0 0,-1 1 1 0 0,1-1 0 0 0,0 0 0 0 0,-1 0 0 0 0,1 1 0 0 0,0-1 0 0 0,-1 1-1 0 0,1-1 1 0 0,-2 2 0 0 0,0 6 1237 0 0,3-8-1738 0 0,0 1 0 0 0,-1-1 0 0 0,1 1 0 0 0,0-1 0 0 0,-1 1 0 0 0,1-1 0 0 0,0 1 0 0 0,0 0 0 0 0,0-1 0 0 0,0 1 0 0 0,-1-1 0 0 0,1 1 0 0 0,0-1 0 0 0,0 1 0 0 0,0 0 0 0 0,0-1 0 0 0,0 1 0 0 0,1-1 0 0 0,-1 1 0 0 0,0 0 0 0 0,0-1 0 0 0,0 1 0 0 0,0-1 0 0 0,1 1 0 0 0,-1-1 0 0 0,0 2 0 0 0,8 3 70 0 0,0 1 0 0 0,1-1 0 0 0,-1 0 0 0 0,1 0 0 0 0,0-1 0 0 0,0-1-1 0 0,0 1 1 0 0,0-2 0 0 0,1 1 0 0 0,-1-1 0 0 0,1 0 0 0 0,0-1 0 0 0,0 0 0 0 0,-1-1 0 0 0,1 0 0 0 0,0 0 0 0 0,0-1 0 0 0,11-3 0 0 0,-15 2-62 0 0,0-1 0 0 0,1 1 0 0 0,-1-2 0 0 0,0 1 0 0 0,0 0 1 0 0,-1-1-1 0 0,7-6 0 0 0,-57 23-536 0 0,30-7 492 0 0,7-4 13 0 0,0 1-1 0 0,1 0 0 0 0,-1 0 0 0 0,0 1 0 0 0,1 0 0 0 0,0 0 0 0 0,0 1 0 0 0,0 0 0 0 0,1 0 0 0 0,-1 1 0 0 0,-5 6 0 0 0,11-10-15 0 0,1 0 0 0 0,-1-1 0 0 0,1 1 0 0 0,0 0 1 0 0,0 0-1 0 0,0-1 0 0 0,0 1 0 0 0,0 0 0 0 0,0 0 0 0 0,0 0 0 0 0,0-1 0 0 0,1 1 0 0 0,-1 0 0 0 0,1 0 0 0 0,-1-1 0 0 0,1 1 0 0 0,0 0 0 0 0,-1-1 0 0 0,1 1 0 0 0,0-1 0 0 0,0 1 0 0 0,0-1 0 0 0,1 1 1 0 0,-1-1-1 0 0,2 2 0 0 0,37 36-9 0 0,-36-35 10 0 0,7 5-213 0 0,0 0 0 0 0,0 0 0 0 0,0-1 1 0 0,1-1-1 0 0,21 10 0 0 0,-29-15-178 0 0,1-1-1 0 0,-1 0 1 0 0,0 0-1 0 0,1 0 1 0 0,-1 0-1 0 0,0-1 1 0 0,1 1-1 0 0,-1-1 1 0 0,7-1 0 0 0,-7 1-174 0 0,0-1 0 0 0,-1 0 0 0 0,1 0 0 0 0,0-1 0 0 0,-1 1 1 0 0,1-1-1 0 0,-1 1 0 0 0,1-1 0 0 0,-1 0 0 0 0,0-1 0 0 0,1 1 1 0 0,2-4-1 0 0,9-10-2313 0 0,0-2-1413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8:15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0 5441 0 0,'-3'80'9746'0'0,"-5"2"-4391"0"0,-3 92-4635 0 0,12-153-1715 0 0,0 0 1 0 0,1 1-1 0 0,1-1 1 0 0,1 0-1 0 0,1 0 1 0 0,8 20-1 0 0,0-15-5639 0 0,-6-17 1577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8:16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19 2769 0 0,'0'-1'256'0'0,"-1"0"1"0"0,1 0-1 0 0,-1 0 1 0 0,1 0-1 0 0,-1 0 1 0 0,0 0 0 0 0,1 0-1 0 0,-1 0 1 0 0,0 0-1 0 0,0 0 1 0 0,0 0-1 0 0,0 1 1 0 0,0-1 0 0 0,0 0-1 0 0,0 0 1 0 0,0 1-1 0 0,0-1 1 0 0,0 1-1 0 0,0-1 1 0 0,0 1 0 0 0,0-1-1 0 0,0 1 1 0 0,-1 0-1 0 0,1 0 1 0 0,0-1-1 0 0,0 1 1 0 0,0 0-1 0 0,-1 0 1 0 0,1 0 0 0 0,0 0-1 0 0,0 0 1 0 0,0 1-1 0 0,-1-1 1 0 0,1 0-1 0 0,0 0 1 0 0,0 1 0 0 0,0-1-1 0 0,0 1 1 0 0,0-1-1 0 0,-1 1 1 0 0,1 0-1 0 0,0-1 1 0 0,0 1 0 0 0,0 0-1 0 0,1 0 1 0 0,-1-1-1 0 0,0 1 1 0 0,0 0-1 0 0,0 0 1 0 0,1 0 0 0 0,-2 2 391 0 0,28 6-365 0 0,16 13-410 0 0,62 42 1 0 0,-101-63 157 0 0,-1 1 1 0 0,1 0-1 0 0,-1-1 1 0 0,0 1-1 0 0,0 0 1 0 0,0 0-1 0 0,0 0 1 0 0,0 1-1 0 0,0-1 1 0 0,0 0-1 0 0,-1 1 1 0 0,1-1-1 0 0,-1 1 1 0 0,0-1-1 0 0,0 1 1 0 0,0 0-1 0 0,1 3 1 0 0,-2-3 33 0 0,0 0 0 0 0,-1 0 1 0 0,1 0-1 0 0,-1 0 1 0 0,0 0-1 0 0,1 0 0 0 0,-1 0 1 0 0,-1 0-1 0 0,1-1 1 0 0,0 1-1 0 0,-1 0 1 0 0,1-1-1 0 0,-1 1 0 0 0,0-1 1 0 0,-3 5-1 0 0,-30 28 227 0 0,27-27-243 0 0,0-1 0 0 0,0 1 0 0 0,1 1-1 0 0,0-1 1 0 0,-7 12 0 0 0,13-18-66 0 0,0 1 0 0 0,0 0 1 0 0,0-1-1 0 0,0 1 0 0 0,0 0 1 0 0,0 0-1 0 0,1 0 0 0 0,-1-1 1 0 0,1 1-1 0 0,0 0 0 0 0,0 0 1 0 0,0 0-1 0 0,0 0 0 0 0,0 0 1 0 0,1-1-1 0 0,-1 1 1 0 0,1 0-1 0 0,0 0 0 0 0,0 0 1 0 0,0-1-1 0 0,0 1 0 0 0,0-1 1 0 0,1 1-1 0 0,1 3 0 0 0,1-1 7 0 0,0 0 0 0 0,0 0 1 0 0,0 0-1 0 0,0-1 0 0 0,1 0 0 0 0,0 1 0 0 0,0-2 0 0 0,0 1 0 0 0,0-1 0 0 0,1 1 0 0 0,6 2 1 0 0,-5-3-16 0 0,1-1 1 0 0,-1 1 0 0 0,0-1 0 0 0,1-1 0 0 0,-1 1 0 0 0,1-1 0 0 0,-1-1 0 0 0,1 1 0 0 0,0-1 0 0 0,-1-1-1 0 0,1 1 1 0 0,-1-1 0 0 0,1-1 0 0 0,10-2 0 0 0,22-15-3739 0 0,-35 15 2551 0 0,0 0 0 0 0,-1 1 0 0 0,1-2 0 0 0,-1 1 0 0 0,6-7-1 0 0,-1-2-3199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8:16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71 8026 0 0,'5'-5'7565'0'0,"12"4"-4727"0"0,30 4-3664 0 0,-26-1 1327 0 0,1-1-568 0 0,-9 1-1573 0 0,1-2 0 0 0,-1 0 1 0 0,0 0-1 0 0,17-3 0 0 0,-27 3 1417 0 0,-1-1 0 0 0,1 1-1 0 0,0-1 1 0 0,0 0 0 0 0,-1 0 0 0 0,1 0 0 0 0,0 0 0 0 0,-1-1 0 0 0,1 1 0 0 0,-1-1 0 0 0,0 1-1 0 0,0-1 1 0 0,1 0 0 0 0,-1 0 0 0 0,0 0 0 0 0,0 0 0 0 0,-1 0 0 0 0,1 0 0 0 0,0-1 0 0 0,-1 1-1 0 0,1-1 1 0 0,-1 1 0 0 0,0-1 0 0 0,0 1 0 0 0,2-6 0 0 0,-4-6 560 0 0,1 14-146 0 0,0-1 0 0 0,-1 1-1 0 0,1-1 1 0 0,0 1 0 0 0,-1 0 0 0 0,1-1-1 0 0,-1 1 1 0 0,1-1 0 0 0,0 1 0 0 0,-1 0-1 0 0,1-1 1 0 0,-1 1 0 0 0,1 0 0 0 0,-1 0 0 0 0,1-1-1 0 0,-1 1 1 0 0,0 0 0 0 0,1 0 0 0 0,-1 0-1 0 0,1 0 1 0 0,-1 0 0 0 0,1 0 0 0 0,-1-1 0 0 0,1 1-1 0 0,-2 1 1 0 0,0-1 248 0 0,1 0 1 0 0,-1 0-1 0 0,0 1 0 0 0,1-1 1 0 0,-1 1-1 0 0,1-1 1 0 0,-1 1-1 0 0,1 0 0 0 0,-1-1 1 0 0,1 1-1 0 0,-1 0 0 0 0,1 0 1 0 0,0 0-1 0 0,-1 0 0 0 0,1 0 1 0 0,0 0-1 0 0,-2 3 0 0 0,-1 3-142 0 0,1 0 0 0 0,-1 0-1 0 0,1 0 1 0 0,1 1 0 0 0,0-1-1 0 0,0 1 1 0 0,-2 12 0 0 0,-3 59-537 0 0,7-67 240 0 0,-1 6-515 0 0,1 0 1 0 0,2 18-1 0 0,-2-32 185 0 0,1 0-1 0 0,-1-1 1 0 0,1 1 0 0 0,-1 0 0 0 0,1-1 0 0 0,0 1-1 0 0,1-1 1 0 0,-1 1 0 0 0,1-1 0 0 0,-1 0 0 0 0,1 1 0 0 0,0-1-1 0 0,0 0 1 0 0,1 0 0 0 0,-1 0 0 0 0,6 5 0 0 0,-7-8 149 0 0,0 1 1 0 0,1-1-1 0 0,-1 0 1 0 0,1 1 0 0 0,-1-1-1 0 0,1 0 1 0 0,-1 0-1 0 0,1 0 1 0 0,-1 0 0 0 0,1 0-1 0 0,-1 0 1 0 0,1-1-1 0 0,-1 1 1 0 0,0 0-1 0 0,1-1 1 0 0,-1 1 0 0 0,1-1-1 0 0,-1 1 1 0 0,0-1-1 0 0,1 0 1 0 0,-1 0 0 0 0,0 1-1 0 0,0-1 1 0 0,0 0-1 0 0,1 0 1 0 0,-1 0 0 0 0,0 0-1 0 0,1-2 1 0 0,29-35-1598 0 0,-30 37 1693 0 0,10-17-113 0 0,0 1 0 0 0,-1-2 1 0 0,-1 1-1 0 0,7-23 0 0 0,10-40 2568 0 0,-9 24 10324 0 0,-28 74-10174 0 0,-12 33-2301 0 0,0 39-982 0 0,10-37-2064 0 0,-3-2-3817 0 0,6-34 1399 0 0,3-9 1050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8:1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5889 0 0,'0'1'393'0'0,"0"-1"0"0"0,0 1 0 0 0,0 0 0 0 0,0 0 0 0 0,1 0 0 0 0,-1 0 0 0 0,0 0 0 0 0,0 0 0 0 0,1-1 1 0 0,-1 1-1 0 0,0 0 0 0 0,1 0 0 0 0,-1 0 0 0 0,1-1 0 0 0,-1 1 0 0 0,1 0 0 0 0,1 0 0 0 0,14 8 3255 0 0,30-6-2033 0 0,-20-1-1066 0 0,-14-1-331 0 0,0 1 1 0 0,-1 1-1 0 0,1 0 0 0 0,-1 1 1 0 0,14 6-1 0 0,-23-9-157 0 0,1 0 1 0 0,-1 0-1 0 0,0 1 0 0 0,1-1 1 0 0,-1 1-1 0 0,0 0 0 0 0,0-1 1 0 0,0 1-1 0 0,-1 0 0 0 0,1 0 1 0 0,0 0-1 0 0,-1 0 0 0 0,1 1 1 0 0,-1-1-1 0 0,0 0 0 0 0,1 1 1 0 0,-1-1-1 0 0,0 1 0 0 0,-1-1 1 0 0,1 1-1 0 0,0-1 0 0 0,-1 1 1 0 0,1-1-1 0 0,-1 1 0 0 0,0 0 1 0 0,0-1-1 0 0,0 1 0 0 0,0 0 1 0 0,-1 3-1 0 0,-4 18-660 0 0,0-2-2271 0 0,3 0-6189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8:17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64 8338 0 0,'0'-2'463'0'0,"0"0"0"0"0,0 1 0 0 0,1-1 0 0 0,-1 1 0 0 0,0-1 0 0 0,1 1 0 0 0,-1-1 0 0 0,1 1 0 0 0,0 0 0 0 0,-1-1 0 0 0,1 1 0 0 0,0 0 0 0 0,0-1 0 0 0,0 1 0 0 0,0 0 0 0 0,2-2 0 0 0,-2 2-178 0 0,1 0 1 0 0,0 1 0 0 0,0-1 0 0 0,-1 1-1 0 0,1 0 1 0 0,0-1 0 0 0,0 1 0 0 0,0 0-1 0 0,0 0 1 0 0,3 0 0 0 0,11 0 258 0 0,-5 0-134 0 0,20-2 265 0 0,-30 2-638 0 0,0 0 0 0 0,0 0 0 0 0,0 0 0 0 0,0-1 0 0 0,0 1 0 0 0,0 0 0 0 0,0 0 0 0 0,0-1 0 0 0,0 1 0 0 0,0-1 0 0 0,0 1 0 0 0,0 0 0 0 0,0-1 0 0 0,-1 0 0 0 0,1 1 0 0 0,0-1 0 0 0,0 0 0 0 0,0 1 0 0 0,-1-1 0 0 0,1 0 0 0 0,-1 1 0 0 0,1-1 0 0 0,0-1 0 0 0,-1 1-19 0 0,0 0 1 0 0,0 1 0 0 0,0-1-1 0 0,0 0 1 0 0,0 1-1 0 0,0-1 1 0 0,0 0 0 0 0,0 0-1 0 0,0 1 1 0 0,-1-1-1 0 0,1 0 1 0 0,0 1 0 0 0,0-1-1 0 0,-1 0 1 0 0,1 1-1 0 0,0-1 1 0 0,-1 1 0 0 0,1-1-1 0 0,-1 0 1 0 0,1 1 0 0 0,-1-1-1 0 0,1 1 1 0 0,-1-1-1 0 0,1 1 1 0 0,-1 0 0 0 0,0-1-1 0 0,1 1 1 0 0,-1-1-1 0 0,1 1 1 0 0,-1 0 0 0 0,0 0-1 0 0,1-1 1 0 0,-1 1-1 0 0,0 0 1 0 0,0 0 0 0 0,1 0-1 0 0,-1 0 1 0 0,0 0 0 0 0,1 0-1 0 0,-1 0 1 0 0,0 0-1 0 0,0 0 1 0 0,0 0 0 0 0,-33 2 138 0 0,24 0-207 0 0,1 1-1 0 0,-1 0 1 0 0,1 0 0 0 0,0 1 0 0 0,0 0 0 0 0,0 0-1 0 0,0 1 1 0 0,1 0 0 0 0,0 1 0 0 0,0 0 0 0 0,0 0-1 0 0,1 0 1 0 0,0 1 0 0 0,0 1 0 0 0,-6 8-1 0 0,9-11 5 0 0,0 1 0 0 0,0 0-1 0 0,1-1 1 0 0,0 1 0 0 0,0 0-1 0 0,1 1 1 0 0,-1-1-1 0 0,1 0 1 0 0,0 1 0 0 0,1-1-1 0 0,0 1 1 0 0,0 0 0 0 0,0-1-1 0 0,1 1 1 0 0,0 0-1 0 0,0 0 1 0 0,1-1 0 0 0,0 1-1 0 0,0 0 1 0 0,0-1 0 0 0,1 1-1 0 0,0-1 1 0 0,3 7-1 0 0,-3-9-1 0 0,0 0 0 0 0,0 0 0 0 0,0-1-1 0 0,1 1 1 0 0,-1-1 0 0 0,1 0 0 0 0,0 0-1 0 0,0 0 1 0 0,0 0 0 0 0,0 0 0 0 0,1 0-1 0 0,-1-1 1 0 0,1 0 0 0 0,-1 1 0 0 0,1-1-1 0 0,0-1 1 0 0,5 3 0 0 0,-2-2-128 0 0,-1-1-1 0 0,1 1 1 0 0,0-2 0 0 0,-1 1 0 0 0,1-1 0 0 0,0 0-1 0 0,0 0 1 0 0,-1 0 0 0 0,1-1 0 0 0,9-2-1 0 0,-6 0-540 0 0,0 0-1 0 0,-1 0 0 0 0,1-1 0 0 0,0 0 1 0 0,-1-1-1 0 0,13-9 0 0 0,-16 11-295 0 0,0-2 1 0 0,-1 1-1 0 0,0-1 0 0 0,0 0 1 0 0,0 0-1 0 0,0 0 0 0 0,-1 0 0 0 0,0-1 1 0 0,5-8-1 0 0,-5 2-1485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0:08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 14883 0 0,'-12'54'9956'0'0,"5"33"-9432"0"0,5-40-12 0 0,2-46-522 0 0,-2 17-721 0 0,1 0 0 0 0,1 0 0 0 0,2 22 0 0 0,0-40 663 0 0,-1 0 0 0 0,0 0 0 0 0,0 0 0 0 0,1-1 0 0 0,-1 1 0 0 0,0 0 0 0 0,0-1 0 0 0,1 1 0 0 0,-1 0 0 0 0,0-1 0 0 0,0 0 0 0 0,0 1 0 0 0,0-1 0 0 0,0 1 0 0 0,0-1 0 0 0,2-2 0 0 0,23-14 25 0 0,5-16-2235 0 0,-27 27 1005 0 0,0 0 0 0 0,0-1 0 0 0,-1 1 1 0 0,0-1-1 0 0,-1 0 0 0 0,1 0 0 0 0,-1 0 0 0 0,0 0 0 0 0,-1 0 0 0 0,0 0 0 0 0,1-10 0 0 0,-3-18 354 0 0,1 32 665 0 0,0 0 1 0 0,0 1-1 0 0,1-1 0 0 0,-1 0 0 0 0,1 0 1 0 0,0 1-1 0 0,0-1 0 0 0,0 0 0 0 0,0 1 1 0 0,2-4-1 0 0,-13-26 20512 0 0,6 55-17259 0 0,-11 167 63 0 0,5-93-4737 0 0,4 1-5489 0 0,5-71 1640 0 0,4 0-1718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8:17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4 7562 0 0,'-6'-3'9443'0'0,"13"9"-6416"0"0,18 12-2623 0 0,-9-13-488 0 0,0 0-1 0 0,0-2 0 0 0,1 0 0 0 0,24 2 1 0 0,-5-4-3413 0 0,-1-2-4664 0 0,-24 1 2823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8:19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17 133 5409 0 0,'-16'1'15161'0'0,"28"1"-15068"0"0,-11-2-139 0 0,65-3 729 0 0,-62 3-1062 0 0,1-1 0 0 0,-1 1-1 0 0,1-1 1 0 0,-1 0 0 0 0,1-1 0 0 0,-1 1-1 0 0,0-1 1 0 0,0 0 0 0 0,1 0-1 0 0,-1 0 1 0 0,6-5 0 0 0,-8 6 133 0 0,-1-1 0 0 0,0 1 0 0 0,0-1 0 0 0,-1 1 0 0 0,1-1 0 0 0,0 1 0 0 0,0-1 1 0 0,-1 1-1 0 0,1-1 0 0 0,-1 0 0 0 0,1 1 0 0 0,-1-1 0 0 0,0 0 0 0 0,1 1 0 0 0,-1-1 0 0 0,0 0 0 0 0,0 0 0 0 0,0 1 0 0 0,-1-1 0 0 0,1 0 0 0 0,0 1 1 0 0,-1-1-1 0 0,1 0 0 0 0,-1 1 0 0 0,0-3 0 0 0,-3-5 572 0 0,-1 0 0 0 0,1 0 0 0 0,-9-11 0 0 0,0 0 3905 0 0,7 36 3064 0 0,-9 81-5700 0 0,13-65-1338 0 0,1 0 1 0 0,6 52-1 0 0,-4-73-358 0 0,1 1 0 0 0,1 0 0 0 0,0 0-1 0 0,0-1 1 0 0,1 0 0 0 0,1 1 0 0 0,-1-1-1 0 0,2-1 1 0 0,0 1 0 0 0,9 12 0 0 0,-5-14-1078 0 0,-10-9 915 0 0,1 0 1 0 0,-1 1-1 0 0,1-1 1 0 0,-1 0 0 0 0,1 0-1 0 0,-1 0 1 0 0,1 1-1 0 0,-1-1 1 0 0,1 0 0 0 0,-1 0-1 0 0,1 0 1 0 0,-1 0-1 0 0,1 0 1 0 0,-1 0 0 0 0,1 0-1 0 0,-1 0 1 0 0,1 0-1 0 0,-1 0 1 0 0,1-1 0 0 0,-1 1-1 0 0,1 0 1 0 0,-1 0-1 0 0,1-1 1 0 0,1 0-441 0 0,-1 0-1 0 0,1 0 1 0 0,-1-1-1 0 0,0 1 1 0 0,0-1 0 0 0,0 1-1 0 0,0-1 1 0 0,0 0-1 0 0,0 1 1 0 0,0-1-1 0 0,0 0 1 0 0,-1 0 0 0 0,2-1-1 0 0,3-15-3898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8:19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21 6913 0 0,'0'-1'198'0'0,"0"1"0"0"0,-1-1 0 0 0,1 0 0 0 0,0 1 0 0 0,0-1 0 0 0,0 1 0 0 0,0-1 0 0 0,0 0 0 0 0,0 1 0 0 0,0-1 0 0 0,0 0 0 0 0,0 1 0 0 0,0-1 0 0 0,1 0 0 0 0,-1 1 0 0 0,0-1 0 0 0,0 0 0 0 0,0 1 0 0 0,1-1 0 0 0,-1 1 0 0 0,0-1 0 0 0,1 0 0 0 0,-1 1 0 0 0,1-1-1 0 0,-1 1 1 0 0,1-1 0 0 0,-1 1 0 0 0,1 0 0 0 0,-1-1 0 0 0,1 1 0 0 0,-1-1 0 0 0,1 1 0 0 0,-1 0 0 0 0,1-1 0 0 0,0 1 0 0 0,-1 0 0 0 0,1 0 0 0 0,-1 0 0 0 0,1-1 0 0 0,0 1 0 0 0,-1 0 0 0 0,1 0 0 0 0,0 0 0 0 0,1 0 0 0 0,29 15 2529 0 0,-22-10-2575 0 0,-6-3-64 0 0,1 0 0 0 0,-1 0 0 0 0,0 0 0 0 0,0 0 0 0 0,0 0 0 0 0,0 1 0 0 0,0 0 0 0 0,-1-1 0 0 0,1 1 0 0 0,-1 0 0 0 0,0 0 0 0 0,1 1 0 0 0,-1-1 0 0 0,-1 0 0 0 0,1 1 0 0 0,0-1 0 0 0,-1 1 0 0 0,0-1 0 0 0,0 1 0 0 0,0 0 0 0 0,0 0 0 0 0,-1-1 0 0 0,1 8-1 0 0,-1-4-29 0 0,-1 0 0 0 0,-1 0-1 0 0,1 0 1 0 0,-1 0-1 0 0,0 0 1 0 0,-1 0-1 0 0,0-1 1 0 0,0 1 0 0 0,0-1-1 0 0,0 0 1 0 0,-9 11-1 0 0,-2 1-21 0 0,7-9 26 0 0,0 0-1 0 0,1 0 1 0 0,0 1-1 0 0,1 0 1 0 0,-6 12-1 0 0,10-19-50 0 0,0 0 0 0 0,0 0 0 0 0,1 0 0 0 0,-1 0 0 0 0,1 0 0 0 0,-1 1 0 0 0,1-1 0 0 0,0 0 1 0 0,1 0-1 0 0,-1 0 0 0 0,0 0 0 0 0,1 0 0 0 0,0 0 0 0 0,0 0 0 0 0,0 0 0 0 0,0 0 0 0 0,0 0 0 0 0,0 0 0 0 0,1 0 0 0 0,-1-1 0 0 0,1 1 0 0 0,0-1 0 0 0,3 5 0 0 0,-1-3-343 0 0,0 1 1 0 0,1-1-1 0 0,-1 0 1 0 0,1 0 0 0 0,-1-1-1 0 0,1 1 1 0 0,0-1-1 0 0,1 0 1 0 0,-1-1-1 0 0,0 1 1 0 0,1-1 0 0 0,-1 0-1 0 0,8 1 1 0 0,-10-2 132 0 0,0-1 0 0 0,0 0 0 0 0,0 0 1 0 0,0 0-1 0 0,0 0 0 0 0,0 0 0 0 0,0-1 0 0 0,0 1 1 0 0,0-1-1 0 0,0 0 0 0 0,0 0 0 0 0,-1 0 0 0 0,1 0 1 0 0,0 0-1 0 0,0-1 0 0 0,-1 1 0 0 0,1-1 0 0 0,-1 1 1 0 0,1-1-1 0 0,-1 0 0 0 0,0 0 0 0 0,0-1 1 0 0,0 1-1 0 0,0 0 0 0 0,0-1 0 0 0,0 1 0 0 0,1-4 1 0 0,5-7-711 0 0,-2 0 0 0 0,0 0 1 0 0,0 0-1 0 0,-2-1 0 0 0,1 0 1 0 0,-2 0-1 0 0,3-19 0 0 0,-4 19 1156 0 0,-1-1-1 0 0,-1-25 1 0 0,-1 29 666 0 0,-1 0 1 0 0,0 1 0 0 0,0-1-1 0 0,-4-11 1 0 0,5 21-602 0 0,1 0 0 0 0,0 0 1 0 0,0 0-1 0 0,-1 0 0 0 0,1 0 1 0 0,0 0-1 0 0,-1 0 0 0 0,1 0 0 0 0,-1 0 1 0 0,1 0-1 0 0,-1 0 0 0 0,0 0 1 0 0,1 1-1 0 0,-1-1 0 0 0,0 0 1 0 0,0 0-1 0 0,1 1 0 0 0,-1-1 0 0 0,0 0 1 0 0,-2 0-1 0 0,3 1-137 0 0,-1 0 0 0 0,0 1 0 0 0,1-1 0 0 0,-1 0 1 0 0,1 1-1 0 0,-1-1 0 0 0,1 1 0 0 0,-1-1 0 0 0,1 1 0 0 0,-1 0 0 0 0,1-1 0 0 0,-1 1 0 0 0,1-1 1 0 0,-1 1-1 0 0,1 0 0 0 0,0-1 0 0 0,0 1 0 0 0,-1 0 0 0 0,1-1 0 0 0,0 1 0 0 0,0 0 0 0 0,0 0 1 0 0,-10 52 1799 0 0,10-51-2066 0 0,-5 36 661 0 0,2 64-1 0 0,3-90-760 0 0,1 1 0 0 0,0 0 0 0 0,1-1 0 0 0,1 1 1 0 0,0-1-1 0 0,1 0 0 0 0,0 0 0 0 0,11 23 1 0 0,-14-34-14 0 0,0 1 1 0 0,0 0 0 0 0,0 0 0 0 0,1-1 0 0 0,-1 1-1 0 0,0-1 1 0 0,1 0 0 0 0,-1 1 0 0 0,1-1-1 0 0,0 0 1 0 0,-1 0 0 0 0,3 1 0 0 0,-2-1-173 0 0,-1-1 1 0 0,1 1-1 0 0,-1-1 1 0 0,1 0-1 0 0,-1 1 1 0 0,1-1-1 0 0,-1 0 1 0 0,1 0-1 0 0,-1 0 1 0 0,1-1-1 0 0,-1 1 1 0 0,1 0-1 0 0,-1 0 1 0 0,1-1-1 0 0,-1 1 1 0 0,1-1-1 0 0,-1 1 1 0 0,0-1-1 0 0,1 0 1 0 0,-1 0-1 0 0,0 1 1 0 0,1-1-1 0 0,-1 0 1 0 0,0 0-1 0 0,0 0 1 0 0,0 0-1 0 0,0-1 1 0 0,0 1-1 0 0,0 0 1 0 0,0 0-1 0 0,0 0 1 0 0,0-1-1 0 0,-1 1 1 0 0,1-1-1 0 0,0 1 1 0 0,0-2-1 0 0,5-11-3193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8:20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38 7210 0 0,'0'-3'627'0'0,"-1"1"1"0"0,1 0 0 0 0,0 0 0 0 0,0-1 0 0 0,0 1 0 0 0,0 0-1 0 0,0 0 1 0 0,0-1 0 0 0,1 1 0 0 0,-1 0 0 0 0,1 0-1 0 0,-1 0 1 0 0,2-3 0 0 0,-1 5-468 0 0,0-1 0 0 0,0 1 1 0 0,-1-1-1 0 0,1 1 0 0 0,0 0 0 0 0,0-1 0 0 0,0 1 0 0 0,0 0 0 0 0,0 0 0 0 0,0 0 0 0 0,0 0 1 0 0,-1 0-1 0 0,1 0 0 0 0,0 0 0 0 0,0 0 0 0 0,0 0 0 0 0,0 0 0 0 0,0 0 0 0 0,0 0 1 0 0,0 1-1 0 0,0-1 0 0 0,-1 0 0 0 0,1 1 0 0 0,0-1 0 0 0,0 1 0 0 0,0-1 0 0 0,-1 1 1 0 0,1-1-1 0 0,0 1 0 0 0,-1-1 0 0 0,1 1 0 0 0,1 1 0 0 0,7 4 378 0 0,1 0-92 0 0,-1 0 0 0 0,0 1-1 0 0,0 0 1 0 0,-1 0 0 0 0,14 16 0 0 0,-20-21-412 0 0,-1 0-1 0 0,1 0 1 0 0,-1 0 0 0 0,0 0 0 0 0,0 1 0 0 0,0-1 0 0 0,0 0-1 0 0,-1 1 1 0 0,1-1 0 0 0,0 0 0 0 0,-1 1 0 0 0,0-1 0 0 0,0 1-1 0 0,1-1 1 0 0,-1 1 0 0 0,-1-1 0 0 0,1 1 0 0 0,0-1-1 0 0,-1 0 1 0 0,1 1 0 0 0,-1-1 0 0 0,0 1 0 0 0,1-1 0 0 0,-1 0-1 0 0,0 0 1 0 0,-1 1 0 0 0,1-1 0 0 0,0 0 0 0 0,-1 0 0 0 0,1 0-1 0 0,-1 0 1 0 0,-2 2 0 0 0,-3 4 12 0 0,-1 0-58 0 0,1 1 0 0 0,0 0 1 0 0,0 1-1 0 0,1-1 1 0 0,-6 13-1 0 0,12-20-4 0 0,-1-1 1 0 0,0 1-1 0 0,0 0 1 0 0,1-1-1 0 0,-1 1 1 0 0,1 0-1 0 0,0 0 1 0 0,0 0-1 0 0,-1 0 1 0 0,1-1-1 0 0,0 1 1 0 0,0 0-1 0 0,1 0 1 0 0,-1 0-1 0 0,0 0 1 0 0,1-1-1 0 0,-1 1 1 0 0,1 0-1 0 0,-1 0 1 0 0,1-1-1 0 0,0 1 1 0 0,0 0-1 0 0,0-1 1 0 0,-1 1-1 0 0,2-1 1 0 0,-1 1-1 0 0,0-1 1 0 0,0 0-1 0 0,0 1 1 0 0,1-1 0 0 0,-1 0-1 0 0,1 0 1 0 0,-1 0-1 0 0,1 0 1 0 0,-1 0-1 0 0,1 0 1 0 0,0 0-1 0 0,-1 0 1 0 0,4 0-1 0 0,0 1-132 0 0,-1-1 0 0 0,0 0 1 0 0,0 0-1 0 0,1-1 0 0 0,-1 1 0 0 0,0-1 1 0 0,1 0-1 0 0,-1 0 0 0 0,1 0 0 0 0,-1-1 0 0 0,0 1 1 0 0,1-1-1 0 0,3-2 0 0 0,33-12-4495 0 0,-41 15 4616 0 0,0-1-1 0 0,0 1 1 0 0,0 0 0 0 0,0 0 0 0 0,0 0 0 0 0,1 0-1 0 0,-1 0 1 0 0,0 0 0 0 0,0 0 0 0 0,0 0-1 0 0,0 0 1 0 0,0 0 0 0 0,0 0 0 0 0,1 0 0 0 0,-1 0-1 0 0,0 0 1 0 0,0 0 0 0 0,0 0 0 0 0,0 0-1 0 0,0 0 1 0 0,1 0 0 0 0,-1 0 0 0 0,0 0 0 0 0,0 0-1 0 0,0 0 1 0 0,0 0 0 0 0,0 0 0 0 0,0 0-1 0 0,0 1 1 0 0,1-1 0 0 0,-1 0 0 0 0,0 0 0 0 0,0 0-1 0 0,0 0 1 0 0,0 0 0 0 0,0 0 0 0 0,0 0-1 0 0,0 0 1 0 0,0 1 0 0 0,0-1 0 0 0,0 0 0 0 0,1 0-1 0 0,-1 0 1 0 0,0 0 0 0 0,0 0 0 0 0,0 0-1 0 0,0 1 1 0 0,0-1 0 0 0,0 0 0 0 0,-1 11 318 0 0,-3 10 1278 0 0,-1-4-1237 0 0,0 0-1 0 0,-1-1 1 0 0,-1 0 0 0 0,-1 0 0 0 0,0 0 0 0 0,-1-1-1 0 0,0-1 1 0 0,-1 1 0 0 0,-1-2 0 0 0,-14 15 0 0 0,32-26-254 0 0,-1 0 1 0 0,0-1 0 0 0,1 0 0 0 0,-1 0-1 0 0,14 0 1 0 0,26 0-160 0 0,19 0-4243 0 0,0-9-5724 0 0,-38 2 4433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8:20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69 14891 0 0,'-2'4'475'0'0,"0"0"0"0"0,0 0 0 0 0,1 1 0 0 0,0-1 0 0 0,0 0 0 0 0,0 1 0 0 0,0-1 0 0 0,1 0 0 0 0,-1 1 0 0 0,1-1 0 0 0,1 5 0 0 0,-1 3-125 0 0,2-1 1 0 0,-1 1 0 0 0,4 12 0 0 0,-4-20-288 0 0,0 0 0 0 0,1-1 0 0 0,-1 1 0 0 0,1 0 0 0 0,0 0 0 0 0,0-1-1 0 0,0 1 1 0 0,0-1 0 0 0,1 0 0 0 0,-1 0 0 0 0,1 0 0 0 0,0 0 0 0 0,0 0 0 0 0,0 0 0 0 0,6 4 0 0 0,-7-7-52 0 0,0 1 0 0 0,0 0 0 0 0,0 0 1 0 0,0-1-1 0 0,0 1 0 0 0,0-1 0 0 0,0 0 1 0 0,0 0-1 0 0,0 0 0 0 0,0 0 0 0 0,0 0 1 0 0,0 0-1 0 0,0 0 0 0 0,0 0 0 0 0,0-1 1 0 0,0 1-1 0 0,0-1 0 0 0,0 0 0 0 0,0 1 1 0 0,0-1-1 0 0,0 0 0 0 0,-1 0 0 0 0,1 0 0 0 0,0-1 1 0 0,0 1-1 0 0,-1 0 0 0 0,1-1 0 0 0,-1 1 1 0 0,0-1-1 0 0,1 1 0 0 0,-1-1 0 0 0,2-2 1 0 0,2-2 11 0 0,-1-1 1 0 0,0 1 0 0 0,-1 0-1 0 0,1-1 1 0 0,-1 0 0 0 0,0 0-1 0 0,-1 0 1 0 0,0 0 0 0 0,0 0-1 0 0,0-1 1 0 0,-1 1 0 0 0,0 0-1 0 0,-1-1 1 0 0,0-9 0 0 0,0 12-184 0 0,0 0 0 0 0,-1 0 0 0 0,0 0 0 0 0,0 0 0 0 0,0 0 0 0 0,0 0 0 0 0,-1 0 0 0 0,0 1 0 0 0,0-1 0 0 0,-1 0 1 0 0,1 1-1 0 0,-1 0 0 0 0,0-1 0 0 0,0 1 0 0 0,0 0 0 0 0,0 1 0 0 0,-1-1 0 0 0,0 1 0 0 0,0-1 0 0 0,0 1 0 0 0,-5-3 0 0 0,-11-4-4583 0 0,8 10-4729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8:21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4897 0 0,'1'-1'441'0'0,"-1"0"0"0"0,1 1 0 0 0,-1-1 0 0 0,1 1 0 0 0,0-1 0 0 0,-1 1 0 0 0,1-1 0 0 0,0 1 0 0 0,0 0 0 0 0,-1-1 0 0 0,1 1 0 0 0,0 0 0 0 0,0-1 0 0 0,0 1 0 0 0,-1 0 0 0 0,1 0 0 0 0,0 0 0 0 0,0 0 0 0 0,0 0 0 0 0,0 0 0 0 0,-1 0 0 0 0,1 0 0 0 0,0 0 0 0 0,0 0 0 0 0,0 0 0 0 0,0 1 0 0 0,0 0-147 0 0,0 0 1 0 0,0-1 0 0 0,-1 1-1 0 0,1 0 1 0 0,-1 0 0 0 0,1 0-1 0 0,0 0 1 0 0,-1 0-1 0 0,0 0 1 0 0,1 0 0 0 0,-1 0-1 0 0,0 0 1 0 0,1 1-1 0 0,-1-1 1 0 0,0 0 0 0 0,0 0-1 0 0,0 1 1 0 0,0 11 168 0 0,0 0-1 0 0,-4 23 1 0 0,2-22 170 0 0,1 0-707 0 0,-6 125 1140 0 0,7-126-1657 0 0,1 1-1 0 0,0 0 1 0 0,1 0-1 0 0,1 0 1 0 0,0-1-1 0 0,1 1 1 0 0,9 22-1 0 0,-13-35 392 0 0,9 11-4083 0 0,1-9-2851 0 0,-3-5 1284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8:21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62 8450 0 0,'2'-3'728'0'0,"0"0"0"0"0,0 1-1 0 0,0-1 1 0 0,0 0 0 0 0,1 1 0 0 0,-1 0 0 0 0,1-1 0 0 0,0 1 0 0 0,0 0-1 0 0,4-2 1 0 0,-2 1-104 0 0,1 1 0 0 0,0 0 0 0 0,0 0 0 0 0,0 0 0 0 0,8-1 0 0 0,7 0-162 0 0,0 2-1 0 0,32 1 0 0 0,-27 0-32 0 0,2 1-357 0 0,-18 0-85 0 0,-1 0-1 0 0,1-1 0 0 0,-1-1 0 0 0,18-2 1 0 0,-76-10-298 0 0,43 12 354 0 0,0 1 0 0 0,1 1 0 0 0,-1-1 0 0 0,0 1 0 0 0,1 0 0 0 0,-1 0 0 0 0,1 1 0 0 0,-1 0 0 0 0,1 0 0 0 0,0 0 0 0 0,-1 0 0 0 0,1 1 1 0 0,0 0-1 0 0,1 0 0 0 0,-1 0 0 0 0,0 1 0 0 0,1-1 0 0 0,0 1 0 0 0,0 0 0 0 0,0 1 0 0 0,0-1 0 0 0,1 1 0 0 0,0-1 0 0 0,0 1 0 0 0,-4 8 0 0 0,5-8-36 0 0,0-1 0 0 0,1 1-1 0 0,-1-1 1 0 0,1 1 0 0 0,0-1 0 0 0,0 1 0 0 0,1 0-1 0 0,-1-1 1 0 0,1 1 0 0 0,0 0 0 0 0,1-1 0 0 0,-1 1-1 0 0,1 0 1 0 0,0-1 0 0 0,0 1 0 0 0,0-1-1 0 0,1 1 1 0 0,-1-1 0 0 0,1 1 0 0 0,0-1 0 0 0,0 0-1 0 0,1 0 1 0 0,-1 0 0 0 0,1 0 0 0 0,0-1 0 0 0,0 1-1 0 0,0-1 1 0 0,1 1 0 0 0,-1-1 0 0 0,1 0-1 0 0,5 3 1 0 0,-2-2 24 0 0,1 0 1 0 0,-1 0-1 0 0,1-1 0 0 0,0 0 0 0 0,-1 0 0 0 0,2-1 0 0 0,-1 0 0 0 0,0 0 1 0 0,16 0-1 0 0,-19-1-201 0 0,0-1 1 0 0,0 0-1 0 0,1 0 1 0 0,-1-1-1 0 0,0 1 1 0 0,0-1-1 0 0,0 0 1 0 0,1 0-1 0 0,-1-1 1 0 0,0 0-1 0 0,0 1 1 0 0,-1-2-1 0 0,1 1 1 0 0,0-1-1 0 0,-1 1 1 0 0,8-7-1 0 0,-6 2-956 0 0,-12 12 1160 0 0,-14 12 1230 0 0,13-7-984 0 0,-1-2-1 0 0,0 1 1 0 0,0-1-1 0 0,-1 0 0 0 0,0 0 1 0 0,-1-1-1 0 0,0 0 1 0 0,0-1-1 0 0,0 0 0 0 0,-1-1 1 0 0,-16 6-1 0 0,25-11-293 0 0,1 1-1 0 0,-1-1 1 0 0,1 1 0 0 0,-1-1-1 0 0,1 1 1 0 0,-1-1-1 0 0,1 1 1 0 0,-1 0-1 0 0,1 0 1 0 0,0 0 0 0 0,-1 0-1 0 0,1 0 1 0 0,0 0-1 0 0,0 0 1 0 0,-1 1 0 0 0,1-1 6 0 0,1-1 0 0 0,0 1 0 0 0,0-1 0 0 0,0 1 0 0 0,0-1 1 0 0,0 1-1 0 0,1-1 0 0 0,-1 1 0 0 0,0-1 0 0 0,0 1 0 0 0,0-1 1 0 0,0 1-1 0 0,0-1 0 0 0,1 1 0 0 0,-1-1 0 0 0,0 0 0 0 0,0 1 1 0 0,1-1-1 0 0,-1 1 0 0 0,0-1 0 0 0,1 0 0 0 0,-1 1 0 0 0,0-1 0 0 0,1 0 1 0 0,-1 1-1 0 0,1-1 0 0 0,-1 0 0 0 0,0 0 0 0 0,1 1 0 0 0,0-1 1 0 0,8 5-89 0 0,0-1 0 0 0,0-1 0 0 0,15 5 0 0 0,-14-5 48 0 0,41 8-2133 0 0,-15-4-2148 0 0,-3 4-4421 0 0,-24-6 3575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8:21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31 11610 0 0,'-3'6'991'0'0,"0"0"0"0"0,0 0 0 0 0,0 1 0 0 0,0-1 0 0 0,1 1 0 0 0,0-1 0 0 0,1 1-1 0 0,-1 0 1 0 0,1 0 0 0 0,0 10 0 0 0,1-15-932 0 0,0 0 1 0 0,0 0-1 0 0,0 0 0 0 0,1-1 1 0 0,-1 1-1 0 0,0 0 0 0 0,1 0 1 0 0,-1 0-1 0 0,1-1 0 0 0,0 1 1 0 0,0 0-1 0 0,-1-1 0 0 0,1 1 0 0 0,0-1 1 0 0,0 1-1 0 0,1-1 0 0 0,-1 1 1 0 0,0-1-1 0 0,0 0 0 0 0,1 0 1 0 0,-1 1-1 0 0,1-1 0 0 0,-1 0 1 0 0,1 0-1 0 0,-1 0 0 0 0,1-1 1 0 0,0 1-1 0 0,-1 0 0 0 0,1-1 1 0 0,0 1-1 0 0,0-1 0 0 0,-1 1 1 0 0,1-1-1 0 0,0 0 0 0 0,0 0 0 0 0,0 0 1 0 0,-1 0-1 0 0,1 0 0 0 0,0 0 1 0 0,0 0-1 0 0,0 0 0 0 0,-1-1 1 0 0,3 0-1 0 0,5-1-26 0 0,0 0 1 0 0,0-1-1 0 0,-1 0 1 0 0,1 0-1 0 0,13-8 1 0 0,-18 8-36 0 0,0 1 1 0 0,0 0 0 0 0,0-1-1 0 0,0 0 1 0 0,-1 1 0 0 0,1-2 0 0 0,-1 1-1 0 0,0 0 1 0 0,0-1 0 0 0,0 1 0 0 0,0-1-1 0 0,4-7 1 0 0,-7 10-3 0 0,0 0 1 0 0,0 0-1 0 0,1 0 1 0 0,-1 0-1 0 0,0-1 0 0 0,-1 1 1 0 0,1 0-1 0 0,0 0 1 0 0,0 0-1 0 0,0 0 1 0 0,-1 0-1 0 0,1 0 0 0 0,0 0 1 0 0,-1 0-1 0 0,1 1 1 0 0,-1-1-1 0 0,1 0 0 0 0,-1 0 1 0 0,1 0-1 0 0,-1 0 1 0 0,0 0-1 0 0,1 1 0 0 0,-1-1 1 0 0,0 0-1 0 0,0 1 1 0 0,1-1-1 0 0,-1 0 0 0 0,0 1 1 0 0,0-1-1 0 0,0 1 1 0 0,0 0-1 0 0,-1-1 0 0 0,-34-13 13 0 0,33 13-15 0 0,-94-25-1345 0 0,32 12-6333 0 0,56 14 3376 0 0,9 9-2744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8:22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16043 0 0,'17'0'3169'0'0,"0"-1"-600"0"0,-1 2-497 0 0,-4-1-776 0 0,-7 3-527 0 0,-4-1-385 0 0,-2-2-1649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8:24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 2200 0 0,'-5'0'577'0'0,"1"1"0"0"0,-1-1 0 0 0,1 1 0 0 0,0 1 0 0 0,0-1 0 0 0,0 1 0 0 0,-1-1 0 0 0,1 1 0 0 0,-4 3 0 0 0,8-5-421 0 0,1 1 1 0 0,-1-1 0 0 0,0 1-1 0 0,0-1 1 0 0,1 1 0 0 0,-1-1-1 0 0,0 1 1 0 0,0-1 0 0 0,1 1 0 0 0,-1-1-1 0 0,1 0 1 0 0,-1 1 0 0 0,0-1-1 0 0,1 1 1 0 0,-1-1 0 0 0,1 0-1 0 0,-1 0 1 0 0,1 1 0 0 0,-1-1-1 0 0,1 0 1 0 0,-1 0 0 0 0,1 1-1 0 0,-1-1 1 0 0,1 0 0 0 0,-1 0-1 0 0,1 0 1 0 0,0 0 0 0 0,-1 0-1 0 0,1 0 1 0 0,-1 0 0 0 0,1 0-1 0 0,-1 0 1 0 0,2 0 0 0 0,22 1 546 0 0,25-3-103 0 0,-1 2-1 0 0,1 3 1 0 0,78 13-1 0 0,-121-15-756 0 0,-1 0 0 0 0,1-1 0 0 0,0 1 0 0 0,0-1 0 0 0,-1-1 0 0 0,9 0 0 0 0,-11 0-505 0 0,0 0 0 0 0,0 0 1 0 0,-1 0-1 0 0,1 0 1 0 0,0 0-1 0 0,-1-1 0 0 0,1 1 1 0 0,-1-1-1 0 0,1 1 1 0 0,-1-1-1 0 0,0 0 0 0 0,0 0 1 0 0,0 0-1 0 0,2-3 0 0 0,12-2-1359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0:08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12691 0 0,'0'1'545'0'0,"0"0"0"0"0,0 0 1 0 0,0 0-1 0 0,1-1 1 0 0,-1 1-1 0 0,0 0 0 0 0,0 0 1 0 0,1 0-1 0 0,-1-1 1 0 0,0 1-1 0 0,1 0 0 0 0,3 4 3818 0 0,-2-4-3817 0 0,18 7 2712 0 0,22-6-2573 0 0,-11-4-426 0 0,-16 1-149 0 0,1 0 1 0 0,-1 1-1 0 0,0 1 0 0 0,25 3 1 0 0,-36-3-175 0 0,0 0 1 0 0,1 1 0 0 0,-1-1-1 0 0,0 1 1 0 0,0 0 0 0 0,-1 0-1 0 0,1 0 1 0 0,0 0-1 0 0,-1 1 1 0 0,1-1 0 0 0,-1 1-1 0 0,0 0 1 0 0,1 0 0 0 0,-2 0-1 0 0,1 1 1 0 0,0-1 0 0 0,-1 1-1 0 0,1-1 1 0 0,-1 1 0 0 0,3 8-1 0 0,12 37-4179 0 0,-9-16-3106 0 0,-7-30 6194 0 0,4 16-7736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8:24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0 3081 0 0,'-2'1'665'0'0,"1"0"0"0"0,0 1 0 0 0,-1-1 0 0 0,1 0 1 0 0,0 0-1 0 0,0 1 0 0 0,0-1 0 0 0,0 0 0 0 0,0 1 0 0 0,0-1 1 0 0,0 1-1 0 0,1 0 0 0 0,-1-1 0 0 0,0 3 0 0 0,-8 31 3481 0 0,3-13-4121 0 0,0-6-37 0 0,1-1 0 0 0,1 1 0 0 0,0 0-1 0 0,2 0 1 0 0,-1 1 0 0 0,2-1 0 0 0,0 0 0 0 0,1 1 0 0 0,2 18 0 0 0,-1-31 17 0 0,-1 1-68 0 0,1 1-1 0 0,-1-1 0 0 0,1 0 1 0 0,1 0-1 0 0,-1 0 1 0 0,4 9-1 0 0,-4-13 40 0 0,0 1 0 0 0,0-1-1 0 0,0 0 1 0 0,0 0 0 0 0,0 0-1 0 0,1 0 1 0 0,-1 0 0 0 0,0 0-1 0 0,1 0 1 0 0,-1 0 0 0 0,0 0-1 0 0,1 0 1 0 0,-1-1 0 0 0,1 1-1 0 0,-1 0 1 0 0,1-1-1 0 0,-1 0 1 0 0,1 1 0 0 0,0-1-1 0 0,-1 0 1 0 0,1 0 0 0 0,-1 0-1 0 0,1 0 1 0 0,0 0 0 0 0,2 0-1 0 0,157 2-837 0 0,-142 0 128 0 0,-16-2 277 0 0,-1 0 0 0 0,0 0 0 0 0,0 0 0 0 0,1 0 1 0 0,-1 0-1 0 0,0 0 0 0 0,0-1 0 0 0,1 1 0 0 0,-1-1 0 0 0,0 1 0 0 0,0-1 0 0 0,0 0 0 0 0,0 0 0 0 0,0 0 0 0 0,0 0 0 0 0,0 0 1 0 0,2-2-1 0 0,4-6-3582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8:25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6137 0 0,'-13'3'10415'0'0,"17"6"-5613"0"0,26 14-4023 0 0,-12-10-120 0 0,-16-11-671 0 0,0 0 1 0 0,0 0 0 0 0,0 0-1 0 0,0 0 1 0 0,-1 0 0 0 0,1 1 0 0 0,-1-1-1 0 0,1 0 1 0 0,-1 1 0 0 0,0-1-1 0 0,0 1 1 0 0,0 0 0 0 0,-1-1 0 0 0,1 1-1 0 0,0 0 1 0 0,-1-1 0 0 0,0 1 0 0 0,0 0-1 0 0,0 3 1 0 0,-1 1-308 0 0,-1 0 0 0 0,0 0 0 0 0,0 1 1 0 0,0-1-1 0 0,-7 11 0 0 0,5-9 70 0 0,-2 1-576 0 0,0 1-1 0 0,-14 18 0 0 0,0-1-2070 0 0,5 1-3881 0 0,13-24 4492 0 0,2 0-1516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8:25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84 7410 0 0,'-1'6'8944'0'0,"-5"20"-7146"0"0,3 50-1138 0 0,4-36-3006 0 0,-1-111 1880 0 0,-1 56 646 0 0,0-1 0 0 0,2 1 0 0 0,-1-1 0 0 0,2 1 0 0 0,0 0 0 0 0,1-1 0 0 0,5-16 0 0 0,-8 31-132 0 0,0 0 1 0 0,1 0-1 0 0,-1 0 1 0 0,1 0-1 0 0,-1 0 1 0 0,1 0-1 0 0,-1 0 1 0 0,1 0-1 0 0,-1 0 1 0 0,1 0-1 0 0,0 0 1 0 0,-1 0-1 0 0,1 0 1 0 0,0 1-1 0 0,0-1 1 0 0,0 0 0 0 0,0 1-1 0 0,0-1 1 0 0,0 0-1 0 0,0 1 1 0 0,0-1-1 0 0,0 1 1 0 0,0-1-1 0 0,0 1 1 0 0,0 0-1 0 0,0 0 1 0 0,0-1-1 0 0,0 1 1 0 0,0 0-1 0 0,0 0 1 0 0,1 0-1 0 0,-1 0 1 0 0,0 0-1 0 0,0 0 1 0 0,0 0-1 0 0,0 1 1 0 0,0-1-1 0 0,0 0 1 0 0,0 1-1 0 0,0-1 1 0 0,0 1-1 0 0,0-1 1 0 0,0 1-1 0 0,0-1 1 0 0,0 1-1 0 0,0-1 1 0 0,0 1 0 0 0,0 0-1 0 0,0 0 1 0 0,-1 0-1 0 0,2 1 1 0 0,8 7 91 0 0,-2 0 0 0 0,1 1 1 0 0,11 17-1 0 0,-12-17-114 0 0,-6-7 0 0 0,-1-1 1 0 0,1 0-1 0 0,-1 1 1 0 0,1-1-1 0 0,-1 1 1 0 0,0-1-1 0 0,0 1 1 0 0,0 0-1 0 0,0 0 1 0 0,0-1-1 0 0,0 1 1 0 0,-1 0-1 0 0,0 0 1 0 0,1 0-1 0 0,-1 0 1 0 0,0 0-1 0 0,-1 5 1 0 0,0-6-36 0 0,1 0 1 0 0,-1 0-1 0 0,0-1 1 0 0,0 1-1 0 0,0 0 1 0 0,0-1-1 0 0,0 1 1 0 0,0-1-1 0 0,0 1 1 0 0,0-1-1 0 0,-1 1 1 0 0,1-1-1 0 0,0 0 1 0 0,-1 1-1 0 0,1-1 1 0 0,-1 0-1 0 0,0 0 1 0 0,1 0-1 0 0,-1 0 1 0 0,0-1-1 0 0,1 1 1 0 0,-1 0-1 0 0,0-1 0 0 0,0 1 1 0 0,0-1-1 0 0,0 0 1 0 0,-2 1-1 0 0,-5 1-203 0 0,8 1-21 0 0,16 3-35 0 0,-5-1 373 0 0,-3-3-305 0 0,0-1-1 0 0,0 1 0 0 0,1-2 1 0 0,-1 1-1 0 0,0-1 1 0 0,0 0-1 0 0,10-1 0 0 0,-2 0-4345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8:26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6465 0 0,'-1'1'283'0'0,"1"-1"-1"0"0,0 1 1 0 0,-1-1 0 0 0,1 1-1 0 0,0-1 1 0 0,0 1-1 0 0,0-1 1 0 0,-1 1-1 0 0,1-1 1 0 0,0 1-1 0 0,0-1 1 0 0,0 1-1 0 0,0-1 1 0 0,0 1-1 0 0,0-1 1 0 0,0 1-1 0 0,0 0 1 0 0,0-1-1 0 0,0 1 1 0 0,0-1 0 0 0,1 1-1 0 0,-1-1 1 0 0,0 1-1 0 0,0-1 1 0 0,0 1-1 0 0,1-1 1 0 0,-1 1-1 0 0,0-1 1 0 0,1 1-1 0 0,-1-1 1 0 0,0 0-1 0 0,1 1 1 0 0,19 0 5686 0 0,-13-2-5953 0 0,1 1 313 0 0,-1 0-1 0 0,1 0 1 0 0,-1 1-1 0 0,10 1 1 0 0,-15-1-310 0 0,0-1 0 0 0,-1 0 0 0 0,1 1 0 0 0,0-1 0 0 0,0 1 1 0 0,-1-1-1 0 0,1 1 0 0 0,0 0 0 0 0,-1-1 0 0 0,1 1 0 0 0,-1 0 0 0 0,1 0 0 0 0,-1 0 1 0 0,1 1-1 0 0,-1-1 0 0 0,0 0 0 0 0,1 0 0 0 0,-1 1 0 0 0,0-1 0 0 0,0 1 0 0 0,0-1 1 0 0,0 1-1 0 0,1 2 0 0 0,-2-2-102 0 0,1 1-1 0 0,-1 0 1 0 0,0 0 0 0 0,0 0 0 0 0,0-1 0 0 0,-1 1 0 0 0,1 0-1 0 0,-1 0 1 0 0,1-1 0 0 0,-1 1 0 0 0,0 0 0 0 0,0-1-1 0 0,0 1 1 0 0,0-1 0 0 0,0 1 0 0 0,-1-1 0 0 0,1 1 0 0 0,-1-1-1 0 0,-2 3 1 0 0,-3 2-1182 0 0,-1 1 0 0 0,1-2 0 0 0,-16 12 0 0 0,12-10 26 0 0,5-2 1847 0 0,8-4 90 0 0,19-5 790 0 0,19-2 64 0 0,-39 5-1521 0 0,1 0 1 0 0,-1 0-1 0 0,1 0 1 0 0,-1 0-1 0 0,1 0 1 0 0,-1 0 0 0 0,0 0-1 0 0,1 0 1 0 0,-1 1-1 0 0,1-1 1 0 0,-1 1-1 0 0,0-1 1 0 0,1 1-1 0 0,-1-1 1 0 0,0 1 0 0 0,0 0-1 0 0,1 0 1 0 0,-1-1-1 0 0,2 3 1 0 0,-3-1-5 0 0,1 0 0 0 0,0 0 0 0 0,0 0 1 0 0,-1 0-1 0 0,1 0 0 0 0,-1 0 0 0 0,0 0 0 0 0,1 0 0 0 0,-1 1 1 0 0,0-1-1 0 0,0 0 0 0 0,-1 0 0 0 0,1 0 0 0 0,0 0 0 0 0,-1 0 1 0 0,1 1-1 0 0,-1-1 0 0 0,0 0 0 0 0,1 0 0 0 0,-1 0 1 0 0,-2 2-1 0 0,2-3-21 0 0,0 1 0 0 0,0 0-1 0 0,0 0 1 0 0,1 0 0 0 0,-1 0 0 0 0,0 0 0 0 0,1 0 0 0 0,-1 0 0 0 0,1 0 0 0 0,0 0 0 0 0,0 0 0 0 0,-1 0 0 0 0,1 0 0 0 0,1 0-1 0 0,-1 0 1 0 0,0 0 0 0 0,0 0 0 0 0,1 0 0 0 0,-1 0 0 0 0,1 0 0 0 0,0 0 0 0 0,-1 0 0 0 0,1-1 0 0 0,0 1 0 0 0,0 0 0 0 0,0 0-1 0 0,1-1 1 0 0,0 3 0 0 0,1-2-91 0 0,-1 1 0 0 0,1-1 0 0 0,-1 0 0 0 0,1 0 0 0 0,0 0 0 0 0,-1-1 0 0 0,1 1 0 0 0,0-1 0 0 0,0 1 0 0 0,0-1 0 0 0,1 0 0 0 0,-1 0 0 0 0,0 0-1 0 0,0-1 1 0 0,1 1 0 0 0,-1-1 0 0 0,0 0 0 0 0,1 0 0 0 0,-1 0 0 0 0,0 0 0 0 0,0 0 0 0 0,1-1 0 0 0,-1 0 0 0 0,0 1 0 0 0,0-1 0 0 0,6-3 0 0 0,-5 2-679 0 0,-1 0 1 0 0,0 0 0 0 0,0 0 0 0 0,0 0 0 0 0,0 0-1 0 0,0-1 1 0 0,0 0 0 0 0,-1 1 0 0 0,1-1-1 0 0,-1 0 1 0 0,0 0 0 0 0,0 0 0 0 0,0-1-1 0 0,0 1 1 0 0,1-5 0 0 0,5-10-4068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8:26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10578 0 0,'0'0'308'0'0,"0"1"0"0"0,1 0-1 0 0,-1-1 1 0 0,0 1 0 0 0,0-1 0 0 0,0 1-1 0 0,1-1 1 0 0,-1 1 0 0 0,0-1 0 0 0,1 1-1 0 0,-1-1 1 0 0,1 1 0 0 0,-1-1 0 0 0,0 1-1 0 0,1-1 1 0 0,-1 0 0 0 0,1 1 0 0 0,-1-1-1 0 0,1 1 1 0 0,-1-1 0 0 0,1 0 0 0 0,-1 0-1 0 0,1 1 1 0 0,0-1 0 0 0,-1 0 0 0 0,1 0-1 0 0,-1 0 1 0 0,1 0 0 0 0,0 0 0 0 0,26 4 2536 0 0,-9-2-1966 0 0,-10 0-756 0 0,0 0-1 0 0,-1 1 0 0 0,1 1 1 0 0,0-1-1 0 0,-1 1 1 0 0,0 1-1 0 0,0-1 1 0 0,0 1-1 0 0,-1 0 1 0 0,1 1-1 0 0,5 6 1 0 0,-8-8-134 0 0,-1 1 1 0 0,0 0 0 0 0,0 0-1 0 0,0-1 1 0 0,0 2-1 0 0,-1-1 1 0 0,0 0-1 0 0,0 0 1 0 0,0 1-1 0 0,-1-1 1 0 0,0 1-1 0 0,0 0 1 0 0,0-1-1 0 0,-1 1 1 0 0,1 0-1 0 0,-2 11 1 0 0,-7 39-1881 0 0,-1-19-4414 0 0,17-56-8436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8:26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31 2112 0 0,'11'-6'2395'0'0,"0"1"-1"0"0,1 0 1 0 0,-1 0-1 0 0,20-4 0 0 0,-31 9-2351 0 0,1 0-1 0 0,-1 0 0 0 0,0 0 0 0 0,1 0 0 0 0,-1 0 0 0 0,1 0 1 0 0,-1 0-1 0 0,1 0 0 0 0,-1 0 0 0 0,0 0 0 0 0,1 0 1 0 0,-1 0-1 0 0,1 0 0 0 0,-1 0 0 0 0,1 1 0 0 0,-1-1 0 0 0,0 0 1 0 0,1 0-1 0 0,-1 0 0 0 0,1 1 0 0 0,-1-1 0 0 0,0 0 1 0 0,1 0-1 0 0,-1 1 0 0 0,0-1 0 0 0,0 0 0 0 0,1 1 1 0 0,-1-1-1 0 0,0 0 0 0 0,0 1 0 0 0,1 0 0 0 0,0 16-1312 0 0,-12 16-2378 0 0,7-27 3426 0 0,-1 0 0 0 0,-1 1 0 0 0,1-2 1 0 0,-1 1-1 0 0,0-1 0 0 0,0 0 0 0 0,-1 0 1 0 0,-10 6-1 0 0,-33 16 4633 0 0,93-41 2130 0 0,-31 11-7558 0 0,1-1 0 0 0,22-10-1 0 0,-31 12 243 0 0,-1 0 0 0 0,1 0 0 0 0,-1 0 1 0 0,0 0-1 0 0,0-1 0 0 0,0 1 0 0 0,0-1 0 0 0,0 0 0 0 0,0 0 0 0 0,-1 0 1 0 0,0 0-1 0 0,1-1 0 0 0,-1 1 0 0 0,2-5 0 0 0,1-3-2318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8:27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4361 0 0,'-10'12'8518'0'0,"5"6"-4695"0"0,3 24-2721 0 0,2-31-503 0 0,-2 44 491 0 0,-4 60-4618 0 0,5-104 2200 0 0,-1-1 0 0 0,0 1-1 0 0,-1-1 1 0 0,0 0 0 0 0,-1 0-1 0 0,0 0 1 0 0,0 0 0 0 0,-8 11-1 0 0,8-13 3564 0 0,10-11 1852 0 0,12-7-771 0 0,-13 8-3015 0 0,0 1-1 0 0,0 0 1 0 0,0 0 0 0 0,0 0-1 0 0,1 1 1 0 0,-1-1-1 0 0,0 1 1 0 0,0 1-1 0 0,0-1 1 0 0,1 1 0 0 0,-1 0-1 0 0,7 2 1 0 0,-11-3-282 0 0,-1 1 1 0 0,0-1-1 0 0,1 1 1 0 0,-1-1-1 0 0,0 1 1 0 0,0-1 0 0 0,1 0-1 0 0,-1 1 1 0 0,0-1-1 0 0,0 1 1 0 0,0 0-1 0 0,0-1 1 0 0,0 1-1 0 0,0-1 1 0 0,0 1-1 0 0,0-1 1 0 0,0 1-1 0 0,0-1 1 0 0,0 1 0 0 0,0-1-1 0 0,0 1 1 0 0,0-1-1 0 0,0 1 1 0 0,0-1-1 0 0,-1 1 1 0 0,1-1-1 0 0,0 1 1 0 0,0-1-1 0 0,-1 1 1 0 0,1-1-1 0 0,0 0 1 0 0,-1 1 0 0 0,1-1-1 0 0,0 1 1 0 0,-1 0-1 0 0,-17 21-431 0 0,14-17 267 0 0,2-2 102 0 0,-1 0 0 0 0,1 0 0 0 0,0 0 0 0 0,1 0 0 0 0,-1 0 0 0 0,1 1 0 0 0,-1-1-1 0 0,1 1 1 0 0,0-1 0 0 0,-1 5 0 0 0,2-7 39 0 0,0-1 0 0 0,0 1 1 0 0,0 0-1 0 0,1-1 0 0 0,-1 1 0 0 0,0 0 0 0 0,0-1 1 0 0,0 1-1 0 0,0-1 0 0 0,1 1 0 0 0,-1 0 0 0 0,0-1 0 0 0,0 1 1 0 0,1-1-1 0 0,-1 1 0 0 0,1 0 0 0 0,-1-1 0 0 0,0 1 0 0 0,1-1 1 0 0,-1 0-1 0 0,1 1 0 0 0,0 0 0 0 0,1 0 2 0 0,0-1-1 0 0,-1 1 1 0 0,1 0 0 0 0,0-1-1 0 0,-1 1 1 0 0,1-1-1 0 0,0 0 1 0 0,0 0 0 0 0,0 0-1 0 0,-1 0 1 0 0,1 0-1 0 0,2 0 1 0 0,2-1-219 0 0,0 1 0 0 0,0-1-1 0 0,0-1 1 0 0,0 1 0 0 0,8-4 0 0 0,-9 3-626 0 0,1-1 1 0 0,0 0 0 0 0,-1-1-1 0 0,0 1 1 0 0,0-1-1 0 0,0 0 1 0 0,0 0 0 0 0,6-7-1 0 0,4-3-1465 0 0,9 8-1147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8:28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65 6193 0 0,'-7'-7'12933'0'0,"22"8"-8841"0"0,0 0-3532 0 0,2-1-254 0 0,3 0-53 0 0,0 0 0 0 0,21-4 0 0 0,-33 2-712 0 0,0 1 1 0 0,0-2 0 0 0,-1 1 0 0 0,14-7 0 0 0,-20 9 335 0 0,-1 0 0 0 0,0 0 1 0 0,0 0-1 0 0,0 0 0 0 0,1-1 1 0 0,-1 1-1 0 0,0 0 1 0 0,0 0-1 0 0,0 0 0 0 0,0 0 1 0 0,0 0-1 0 0,1-1 1 0 0,-1 1-1 0 0,0 0 0 0 0,0 0 1 0 0,0 0-1 0 0,0-1 1 0 0,0 1-1 0 0,0 0 0 0 0,0 0 1 0 0,0-1-1 0 0,0 1 1 0 0,0 0-1 0 0,0 0 0 0 0,0 0 1 0 0,0-1-1 0 0,0 1 1 0 0,0 0-1 0 0,0 0 0 0 0,0-1 1 0 0,0 1-1 0 0,0 0 1 0 0,0 0-1 0 0,0 0 0 0 0,0-1 1 0 0,0 1-1 0 0,0 0 1 0 0,0 0-1 0 0,0 0 0 0 0,-1-1 1 0 0,1 1-1 0 0,0 0 1 0 0,0 0-1 0 0,0 0 0 0 0,-1-1 1 0 0,-13-11-1905 0 0,-18-4 1753 0 0,31 15 362 0 0,-1 1-1 0 0,1 0 1 0 0,0-1-1 0 0,-1 1 1 0 0,1 0-1 0 0,-1 0 1 0 0,1 0-1 0 0,-1 0 1 0 0,1 1-1 0 0,-1-1 1 0 0,1 0-1 0 0,0 1 1 0 0,-1-1 0 0 0,1 1-1 0 0,-1-1 1 0 0,1 1-1 0 0,0-1 1 0 0,0 1-1 0 0,-1 0 1 0 0,1 0-1 0 0,-2 1 1 0 0,1 1 91 0 0,-1 0-1 0 0,1 0 1 0 0,0-1 0 0 0,0 1 0 0 0,0 1 0 0 0,0-1 0 0 0,1 0-1 0 0,-3 6 1 0 0,-1 7 211 0 0,2-1 1 0 0,-1 1-1 0 0,0 17 0 0 0,3-27-397 0 0,0 6 115 0 0,0 0 0 0 0,1 0 1 0 0,2 23-1 0 0,-2-32-258 0 0,0 0 0 0 0,1 0 1 0 0,-1 0-1 0 0,1 0 0 0 0,0 0 0 0 0,0-1 1 0 0,0 1-1 0 0,0 0 0 0 0,0 0 0 0 0,0-1 1 0 0,1 1-1 0 0,-1-1 0 0 0,1 1 0 0 0,0-1 1 0 0,0 0-1 0 0,0 1 0 0 0,0-1 0 0 0,0 0 1 0 0,0 0-1 0 0,1-1 0 0 0,4 4 0 0 0,-6-5-250 0 0,1 0 1 0 0,-1 0-1 0 0,1 0 0 0 0,-1 0 0 0 0,1 0 0 0 0,-1 0 0 0 0,1 0 1 0 0,-1 0-1 0 0,1 0 0 0 0,-1-1 0 0 0,1 1 0 0 0,-1-1 0 0 0,1 1 1 0 0,-1-1-1 0 0,0 0 0 0 0,1 1 0 0 0,-1-1 0 0 0,0 0 0 0 0,1 0 1 0 0,-1 0-1 0 0,0 0 0 0 0,0 0 0 0 0,0 0 0 0 0,0 0 1 0 0,1-2-1 0 0,26-35-1875 0 0,-25 32 2072 0 0,6-9 154 0 0,-1-1 1 0 0,9-25-1 0 0,-1 3 2540 0 0,8 0 9693 0 0,-23 47-10507 0 0,-3 12-721 0 0,0-15-1070 0 0,-1 0 0 0 0,1 0 0 0 0,-1 0 0 0 0,0 0 0 0 0,0-1 0 0 0,-1 1 0 0 0,1-1 0 0 0,-1 0 0 0 0,0 0 0 0 0,-1 0 0 0 0,1 0 0 0 0,-8 4 0 0 0,-2 2-771 0 0,-2-1 1 0 0,1 0-1 0 0,-19 7 0 0 0,42-18 1468 0 0,0 1 1 0 0,0 0-1 0 0,0 0 0 0 0,12 3 0 0 0,-4-2-130 0 0,19 2-269 0 0,64 1 518 0 0,-87-4-1833 0 0,0-1 0 0 0,1-1 0 0 0,13-3 0 0 0,-23 4 405 0 0,-1 0 1 0 0,0-1 0 0 0,0 1 0 0 0,0 0-1 0 0,0-1 1 0 0,0 1 0 0 0,0-1 0 0 0,0 1-1 0 0,-1-1 1 0 0,1 0 0 0 0,-1 0-1 0 0,1 0 1 0 0,1-2 0 0 0,-3 3 574 0 0,3-6-3893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8:28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9538 0 0,'-3'7'3665'0'0,"2"2"-945"0"0,-1 5-399 0 0,1 1-609 0 0,1-2-776 0 0,0 1-543 0 0,0-2-225 0 0,3-2-88 0 0,-2 1-40 0 0,2-4-40 0 0,0 1-208 0 0,2-2-481 0 0,-1 0-711 0 0,-1 0-920 0 0,2-3-889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8:28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11 5481 0 0,'2'-1'441'0'0,"-1"0"1"0"0,0 0-1 0 0,1 0 0 0 0,-1 0 0 0 0,0 0 0 0 0,1 0 1 0 0,-1 1-1 0 0,1-1 0 0 0,-1 0 0 0 0,1 1 0 0 0,0-1 1 0 0,-1 1-1 0 0,1 0 0 0 0,-1 0 0 0 0,1-1 0 0 0,0 1 1 0 0,-1 0-1 0 0,1 0 0 0 0,0 1 0 0 0,1-1 0 0 0,-2 1-314 0 0,0-1 0 0 0,0 1 0 0 0,0 0 0 0 0,0 0 0 0 0,0 0 0 0 0,0 0 0 0 0,0 0-1 0 0,0 0 1 0 0,-1 0 0 0 0,1 0 0 0 0,0 0 0 0 0,-1 0 0 0 0,1 0 0 0 0,-1 0-1 0 0,1 1 1 0 0,-1-1 0 0 0,0 0 0 0 0,0 0 0 0 0,1 1 0 0 0,-1-1 0 0 0,0 0-1 0 0,0 0 1 0 0,0 1 0 0 0,0-1 0 0 0,0 0 0 0 0,0 0 0 0 0,-1 3 0 0 0,0 1-59 0 0,1 0 0 0 0,-1 0 0 0 0,-1 0 0 0 0,1 0 0 0 0,-4 7 0 0 0,3-6-552 0 0,-1-1 0 0 0,0 1 0 0 0,0-1 0 0 0,-1 0 1 0 0,1 0-1 0 0,-1 0 0 0 0,-9 7 0 0 0,10-8 127 0 0,-1-2 0 0 0,1 1-1 0 0,-1 0 1 0 0,0-1 0 0 0,0 0-1 0 0,0 0 1 0 0,0 0-1 0 0,0 0 1 0 0,0-1 0 0 0,-9 3-1 0 0,9-4 388 0 0,1 0 0 0 0,-1 1 0 0 0,1-1 0 0 0,-1 0 0 0 0,1-1 0 0 0,0 1 0 0 0,-7-5 7741 0 0,53 7-7075 0 0,8-1-3736 0 0,0-11-5587 0 0,-33 3 3449 0 0</inkml:trace>
  <inkml:trace contextRef="#ctx0" brushRef="#br0" timeOffset="1">434 103 15571 0 0,'2'1'6634'0'0,"-1"-2"-5602"0"0,-1-2-472 0 0,0-3-248 0 0,2 0-48 0 0,-1-2-40 0 0,1 2-32 0 0,-1 2-152 0 0,1-2-232 0 0,1 1-440 0 0,1 1-1024 0 0,1-1-1697 0 0,-2-2-2232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0:09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15083 0 0,'-1'2'1694'0'0,"1"-2"-1356"0"0,0 1 1 0 0,0-1-1 0 0,0 0 1 0 0,0 1 0 0 0,-1-1-1 0 0,1 1 1 0 0,0-1 0 0 0,0 1-1 0 0,0-1 1 0 0,0 0 0 0 0,0 1-1 0 0,0-1 1 0 0,0 1 0 0 0,1-1-1 0 0,-1 1 1 0 0,0-1 0 0 0,1 2 1354 0 0,-1-1-1354 0 0,13 9 3427 0 0,29 6-4151 0 0,-22-9 1368 0 0,-3 1-885 0 0,-1 1 1 0 0,-1 0-1 0 0,0 2 0 0 0,0 0 0 0 0,-1 0 1 0 0,0 1-1 0 0,16 20 0 0 0,-20-21-451 0 0,-1 0-1 0 0,-1 1 0 0 0,0 0 1 0 0,7 15-1 0 0,-12-20-383 0 0,1 1 1 0 0,-1 1-1 0 0,0-1 0 0 0,-1 0 0 0 0,0 1 1 0 0,-1-1-1 0 0,2 13 0 0 0,-3-17 17 0 0,0-1 1 0 0,0 1-1 0 0,-1-1 0 0 0,1 1 1 0 0,-1-1-1 0 0,0 1 0 0 0,1-1 1 0 0,-2 0-1 0 0,1 1 0 0 0,0-1 0 0 0,-1 0 1 0 0,1 0-1 0 0,-1 0 0 0 0,0 0 1 0 0,0 0-1 0 0,-4 4 0 0 0,1-2 148 0 0,0-1 0 0 0,0 0 0 0 0,0 0 0 0 0,-1 0 0 0 0,1-1 0 0 0,-1 0 0 0 0,0 0 0 0 0,-8 3 0 0 0,-8 1 484 0 0,-1-1 1 0 0,1-1-1 0 0,-1-1 1 0 0,-23 1-1 0 0,24-4 977 0 0,-9 0 2797 0 0,13 7 11174 0 0,27-4-12809 0 0,11 1-1386 0 0,8-3-324 0 0,-1-1-1 0 0,49-4 0 0 0,-61 1-1128 0 0,-1 0 1 0 0,1-1-1 0 0,25-10 1 0 0,-35 11-105 0 0,-1 1 0 0 0,0-1 0 0 0,-1 0 0 0 0,1-1 0 0 0,0 1 0 0 0,-1-1 0 0 0,1 0 0 0 0,-1 0 0 0 0,0 0 0 0 0,3-4 0 0 0,12-19-7934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8:38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319 85 3441 0 0,'0'-1'310'0'0,"0"0"0"0"0,0 0 1 0 0,0 1-1 0 0,0-1 0 0 0,0 0 1 0 0,0 0-1 0 0,-1 0 0 0 0,1 0 1 0 0,0 1-1 0 0,0-1 0 0 0,-1 0 1 0 0,1 0-1 0 0,-1 1 0 0 0,1-1 1 0 0,-1 0-1 0 0,1 0 0 0 0,-1 1 1 0 0,1-1-1 0 0,-1 1 0 0 0,1-1 1 0 0,-1 0-1 0 0,0 1 0 0 0,0-1 1 0 0,1 1-1 0 0,-1 0 0 0 0,0-1 1 0 0,0 1-1 0 0,1-1 0 0 0,-1 1 1 0 0,0 0-1 0 0,0 0 0 0 0,0-1 1 0 0,1 1-1 0 0,-1 0 1 0 0,0 0-1 0 0,-1 0 0 0 0,-1 0 162 0 0,1 0-1 0 0,0 0 0 0 0,0 0 1 0 0,0 1-1 0 0,0-1 0 0 0,0 1 1 0 0,0-1-1 0 0,0 1 0 0 0,0 0 1 0 0,0-1-1 0 0,0 1 0 0 0,0 0 1 0 0,-2 2-1 0 0,-33 26 2219 0 0,15-13-2329 0 0,0 1 1 0 0,2 0 0 0 0,0 2 0 0 0,0 1 0 0 0,2 0 0 0 0,-25 36-1 0 0,33-40-316 0 0,1 1-1 0 0,0 0 0 0 0,1 0 1 0 0,1 1-1 0 0,1 0 1 0 0,-6 27-1 0 0,10-33-35 0 0,0 0 0 0 0,1-1 0 0 0,1 1 0 0 0,0 0 0 0 0,1 0 0 0 0,0-1 0 0 0,1 1 0 0 0,0 0 0 0 0,1-1 0 0 0,0 1 0 0 0,8 18 0 0 0,-6-19-10 0 0,-1-1 0 0 0,2 1 0 0 0,-1-1 0 0 0,2 0 0 0 0,-1-1 0 0 0,1 0-1 0 0,1 0 1 0 0,-1 0 0 0 0,2-1 0 0 0,-1 0 0 0 0,1-1 0 0 0,0 1 0 0 0,1-2 0 0 0,-1 0 0 0 0,1 0-1 0 0,1 0 1 0 0,-1-1 0 0 0,1-1 0 0 0,0 0 0 0 0,0 0 0 0 0,0-1 0 0 0,0-1 0 0 0,1 0 0 0 0,-1 0 0 0 0,1-1-1 0 0,-1 0 1 0 0,1-1 0 0 0,16-2 0 0 0,10-4 33 0 0,-1-2 0 0 0,65-21 0 0 0,-85 23-18 0 0,-1 0-1 0 0,0-1 0 0 0,-1-1 0 0 0,1-1 0 0 0,-2 0 0 0 0,1-1 1 0 0,-1-1-1 0 0,17-16 0 0 0,-23 17 39 0 0,-1 0 0 0 0,1 0 0 0 0,-2-1 0 0 0,1 0 0 0 0,-2-1-1 0 0,0 1 1 0 0,0-1 0 0 0,-1 0 0 0 0,5-23 0 0 0,-4 11 63 0 0,-1-1-1 0 0,-1 1 0 0 0,-1-1 0 0 0,-2-27 1 0 0,-1 40-42 0 0,0 0-1 0 0,-1-1 1 0 0,-1 1 0 0 0,0 0 0 0 0,0 0 0 0 0,-1 0-1 0 0,-1 1 1 0 0,0-1 0 0 0,0 1 0 0 0,-1 0-1 0 0,-1 1 1 0 0,0-1 0 0 0,0 1 0 0 0,-12-12 0 0 0,3 7-31 0 0,0 0 0 0 0,-1 0 1 0 0,-1 2-1 0 0,0 0 1 0 0,-1 1-1 0 0,0 1 0 0 0,-25-10 1 0 0,31 16-35 0 0,0 0 0 0 0,-1 1 0 0 0,0 1 1 0 0,0 0-1 0 0,0 1 0 0 0,0 0 0 0 0,0 1 1 0 0,0 1-1 0 0,-25 2 0 0 0,9 2-9 0 0,1 1 0 0 0,0 1-1 0 0,-46 17 1 0 0,63-19-4 0 0,0 1 0 0 0,0 1 0 0 0,0 0 0 0 0,-19 14 0 0 0,27-18-241 0 0,1 1 0 0 0,-1-1 0 0 0,1 1-1 0 0,0 0 1 0 0,0 0 0 0 0,1 0 0 0 0,-1 0 0 0 0,1 1 0 0 0,-1-1 0 0 0,1 1 0 0 0,0-1-1 0 0,0 1 1 0 0,1 0 0 0 0,-1 0 0 0 0,1 0 0 0 0,0 0 0 0 0,0 0 0 0 0,0 0-1 0 0,0 5 1 0 0,4 7-4622 0 0,3-6-3116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8:39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473 38 5033 0 0,'-1'-1'615'0'0,"1"-1"1"0"0,-1 0-1 0 0,0 0 0 0 0,0 1 0 0 0,0-1 1 0 0,0 0-1 0 0,0 1 0 0 0,0-1 0 0 0,0 1 1 0 0,0-1-1 0 0,0 1 0 0 0,-1 0 0 0 0,1-1 1 0 0,0 1-1 0 0,-1 0 0 0 0,0 0 0 0 0,1 0 1 0 0,-4-1-1 0 0,1 0 138 0 0,-1 0-1 0 0,1 1 1 0 0,-1-1-1 0 0,0 1 1 0 0,1 1 0 0 0,-1-1-1 0 0,-6 0 1 0 0,-6 1 80 0 0,-1 1-1 0 0,1 1 1 0 0,-19 4 0 0 0,23-3-777 0 0,1 0 0 0 0,-1 1 0 0 0,1 1 0 0 0,0 0 0 0 0,0 1 0 0 0,0 0-1 0 0,1 1 1 0 0,0 0 0 0 0,0 0 0 0 0,1 2 0 0 0,0-1 0 0 0,0 1 0 0 0,1 0 0 0 0,-16 21 0 0 0,7-4-393 0 0,1 0-1 0 0,1 2 1 0 0,1 0-1 0 0,2 0 1 0 0,-11 34-1 0 0,11-10-1832 0 0,2-6-5182 0 0,4-37 610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8:39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28 7250 0 0,'-1'-1'384'0'0,"1"0"1"0"0,0-1 0 0 0,0 1 0 0 0,-1 0 0 0 0,1 0 0 0 0,0-1 0 0 0,-1 1 0 0 0,0 0-1 0 0,1 0 1 0 0,-1-1 0 0 0,1 1 0 0 0,-1 0 0 0 0,0 0 0 0 0,0 0 0 0 0,0 0 0 0 0,0 0 0 0 0,0 0-1 0 0,0 0 1 0 0,0 1 0 0 0,0-1 0 0 0,0 0 0 0 0,0 0 0 0 0,0 1 0 0 0,-1-1 0 0 0,1 1 0 0 0,0-1-1 0 0,-2 0 1 0 0,1 2-217 0 0,0 0 0 0 0,1 0 0 0 0,-1 0-1 0 0,1 0 1 0 0,-1 0 0 0 0,1 0 0 0 0,0 0 0 0 0,-1 0 0 0 0,1 1-1 0 0,0-1 1 0 0,0 1 0 0 0,0-1 0 0 0,0 1 0 0 0,0-1-1 0 0,0 1 1 0 0,0-1 0 0 0,1 1 0 0 0,-1 0 0 0 0,0 0-1 0 0,1-1 1 0 0,-1 3 0 0 0,-1 5-100 0 0,0 0 1 0 0,0 0-1 0 0,1 0 1 0 0,0 1-1 0 0,1-1 0 0 0,0 0 1 0 0,0 1-1 0 0,1-1 1 0 0,0 0-1 0 0,1 0 1 0 0,2 10-1 0 0,0-5-62 0 0,1 0 0 0 0,0 0 0 0 0,1 0 1 0 0,0 0-1 0 0,1-1 0 0 0,10 15 0 0 0,-9-18 47 0 0,0-1 0 0 0,1 0-1 0 0,0 0 1 0 0,1 0 0 0 0,0-1 0 0 0,0-1-1 0 0,0 0 1 0 0,1 0 0 0 0,0-1 0 0 0,20 8-1 0 0,-21-10-37 0 0,-1-1-1 0 0,0 0 0 0 0,0-1 0 0 0,1 1 0 0 0,0-2 1 0 0,-1 1-1 0 0,1-2 0 0 0,0 1 0 0 0,0-1 1 0 0,-1-1-1 0 0,1 1 0 0 0,0-2 0 0 0,-1 1 0 0 0,13-5 1 0 0,-22 6-19 0 0,41-17-3464 0 0,-38 15 2572 0 0,0 0 0 0 0,0 0 0 0 0,0 0 0 0 0,-1 0 0 0 0,1-1 0 0 0,-1 1 0 0 0,1-1 0 0 0,-1 1 0 0 0,0-1 0 0 0,2-3-1 0 0,6-8-5557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8:40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8690 0 0,'0'1'269'0'0,"-1"1"-1"0"0,1-1 1 0 0,-1 0 0 0 0,1 1-1 0 0,0-1 1 0 0,0 1 0 0 0,-1 0 0 0 0,1-1-1 0 0,0 1 1 0 0,0-1 0 0 0,1 1-1 0 0,-1-1 1 0 0,0 1 0 0 0,0-1 0 0 0,1 1-1 0 0,-1-1 1 0 0,1 0 0 0 0,-1 1-1 0 0,1-1 1 0 0,0 1 0 0 0,0-1 0 0 0,-1 0-1 0 0,3 3 1 0 0,-1-2-95 0 0,1 0 0 0 0,-1 0-1 0 0,1 0 1 0 0,0-1 0 0 0,-1 1 0 0 0,1-1-1 0 0,0 1 1 0 0,0-1 0 0 0,0 0 0 0 0,6 1 0 0 0,4 1-53 0 0,-1-1 0 0 0,1-1 0 0 0,0 0 1 0 0,22-2-1 0 0,121-9-1113 0 0,-155 10 850 0 0,0 0 1 0 0,0 0 0 0 0,0 0-1 0 0,0 0 1 0 0,0 0-1 0 0,-1-1 1 0 0,1 1-1 0 0,0 0 1 0 0,0 0-1 0 0,0-1 1 0 0,-1 1-1 0 0,1 0 1 0 0,0-1-1 0 0,0 1 1 0 0,-1 0-1 0 0,1-1 1 0 0,0 1 0 0 0,-1-1-1 0 0,1 0 1 0 0,0 1-1 0 0,-1-1 1 0 0,1 1-1 0 0,-1-1 1 0 0,1 0-1 0 0,-1 0 1 0 0,1 1-1 0 0,0-2 1 0 0,-1 1 80 0 0,-1 0 0 0 0,1 0 0 0 0,0 1 0 0 0,0-1 0 0 0,-1 0 0 0 0,1 0 0 0 0,0 1 0 0 0,-1-1 0 0 0,1 0 0 0 0,-1 1-1 0 0,1-1 1 0 0,-1 1 0 0 0,1-1 0 0 0,-1 0 0 0 0,1 1 0 0 0,-1-1 0 0 0,1 1 0 0 0,-1 0 0 0 0,0-1 0 0 0,1 1 0 0 0,-1-1 0 0 0,0 1 0 0 0,1 0 0 0 0,-1-1 0 0 0,0 1 0 0 0,0 0 0 0 0,1 0 0 0 0,-1 0 0 0 0,0 0 0 0 0,-1 0 0 0 0,-2-2 109 0 0,0 1 0 0 0,0 1 0 0 0,0-1 0 0 0,0 1 0 0 0,0-1 0 0 0,0 1 0 0 0,0 0 0 0 0,0 1 1 0 0,0-1-1 0 0,0 1 0 0 0,0 0 0 0 0,0 0 0 0 0,0 0 0 0 0,1 0 0 0 0,-1 1 0 0 0,0-1 0 0 0,0 1 0 0 0,-4 3 1 0 0,3-1 144 0 0,1 0 0 0 0,-1 0 1 0 0,1 1-1 0 0,0 0 1 0 0,0-1-1 0 0,0 1 1 0 0,1 1-1 0 0,0-1 0 0 0,0 0 1 0 0,-5 12-1 0 0,1 6 434 0 0,0 0-1 0 0,2 1 0 0 0,0 0 1 0 0,-2 46-1 0 0,8-7-3120 0 0,-1-59 2262 0 0,0-1 0 0 0,1 1 0 0 0,0 0 1 0 0,-1 0-1 0 0,1-1 0 0 0,1 1 0 0 0,-1 0 0 0 0,1-1 0 0 0,-1 0 0 0 0,1 1 1 0 0,0-1-1 0 0,0 0 0 0 0,0 0 0 0 0,4 4 0 0 0,-6-7 113 0 0,0 0 0 0 0,0 0 1 0 0,1 1-1 0 0,-1-1 0 0 0,0 0 0 0 0,0 0 0 0 0,1 0 1 0 0,-1 1-1 0 0,0-1 0 0 0,0 0 0 0 0,1 0 0 0 0,-1 0 1 0 0,0 0-1 0 0,1 0 0 0 0,-1 0 0 0 0,0 1 0 0 0,0-1 1 0 0,1 0-1 0 0,-1 0 0 0 0,0 0 0 0 0,1 0 0 0 0,-1 0 1 0 0,0 0-1 0 0,1 0 0 0 0,-1 0 0 0 0,0-1 0 0 0,1 1 1 0 0,-1 0-1 0 0,0 0 0 0 0,0 0 0 0 0,1 0 0 0 0,-1 0 1 0 0,0 0-1 0 0,1-1 0 0 0,-1 1 0 0 0,0 0 0 0 0,0 0 0 0 0,1 0 1 0 0,-1-1-1 0 0,0 1 0 0 0,0 0 0 0 0,0 0 0 0 0,1-1 1 0 0,-1 1-1 0 0,0 0 0 0 0,0 0 0 0 0,0-1 0 0 0,6-6-3159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8:40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0 4649 0 0,'4'3'10391'0'0,"0"17"-7543"0"0,2 26-2563 0 0,-4 18 914 0 0,-2-49-1838 0 0,-1 0-1 0 0,0-1 1 0 0,-2 1-1 0 0,-6 24 1 0 0,8-34 478 0 0,-1 1 0 0 0,0-1 1 0 0,0 0-1 0 0,0 1 0 0 0,-1-1 1 0 0,0-1-1 0 0,0 1 0 0 0,0 0 1 0 0,0 0-1 0 0,-1-1 1 0 0,0 0-1 0 0,0 0 0 0 0,0 0 1 0 0,0 0-1 0 0,-1-1 0 0 0,1 0 1 0 0,-1 0-1 0 0,0 0 0 0 0,0 0 1 0 0,0-1-1 0 0,-1 1 0 0 0,1-1 1 0 0,0-1-1 0 0,-1 1 0 0 0,1-1 1 0 0,-7 1-1 0 0,21-3 2700 0 0,33-5 1713 0 0,10-5-4910 0 0,-44 8-231 0 0,-1 1 0 0 0,1-1 0 0 0,0 0 0 0 0,-1 0-1 0 0,1-1 1 0 0,-1 0 0 0 0,0-1 0 0 0,-1 1 0 0 0,1-1 0 0 0,-1-1-1 0 0,9-8 1 0 0,-6 2-979 0 0,-1 1-1404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8:41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11 3721 0 0,'-5'-11'9009'0'0,"3"25"-5691"0"0,3 27-2641 0 0,29 90-792 0 0,-27-141-66 0 0,0 1 0 0 0,0-1 0 0 0,1 1 0 0 0,1-1 0 0 0,0 1 0 0 0,10-14 0 0 0,-12 19-43 0 0,1 0-1 0 0,0 1 0 0 0,-1-1 0 0 0,2 1 0 0 0,-1-1 1 0 0,0 1-1 0 0,1 0 0 0 0,-1 1 0 0 0,1-1 1 0 0,0 1-1 0 0,0 0 0 0 0,0 0 0 0 0,6-1 1 0 0,17-7-5060 0 0,-15 4 1028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8:41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 6241 0 0,'-8'5'1733'0'0,"1"1"-1"0"0,-1 1 0 0 0,-9 10 0 0 0,12-12-1171 0 0,0 1 0 0 0,1 0 0 0 0,-1 0-1 0 0,1 1 1 0 0,-4 8 0 0 0,7-12-507 0 0,-1 0 1 0 0,1 1 0 0 0,0-1-1 0 0,0 0 1 0 0,0 0-1 0 0,1 0 1 0 0,-1 1-1 0 0,1-1 1 0 0,-1 0 0 0 0,1 1-1 0 0,0-1 1 0 0,1 0-1 0 0,-1 1 1 0 0,0-1-1 0 0,1 0 1 0 0,0 0 0 0 0,0 1-1 0 0,0-1 1 0 0,0 0-1 0 0,0 0 1 0 0,1 0-1 0 0,-1 0 1 0 0,1 0 0 0 0,0-1-1 0 0,0 1 1 0 0,0 0-1 0 0,0-1 1 0 0,0 1-1 0 0,1-1 1 0 0,3 3 0 0 0,-5-4-9 0 0,1 1 1 0 0,0-1 0 0 0,-1 0 0 0 0,1 0 0 0 0,0 1 0 0 0,0-2 0 0 0,0 1 0 0 0,0 0 0 0 0,0 0 0 0 0,0 0-1 0 0,0-1 1 0 0,0 1 0 0 0,0-1 0 0 0,0 0 0 0 0,1 0 0 0 0,-1 1 0 0 0,0-1 0 0 0,0-1 0 0 0,0 1 0 0 0,0 0-1 0 0,0 0 1 0 0,1-1 0 0 0,-1 1 0 0 0,0-1 0 0 0,0 0 0 0 0,0 0 0 0 0,0 0 0 0 0,0 0 0 0 0,-1 0 0 0 0,1 0-1 0 0,0 0 1 0 0,0 0 0 0 0,-1-1 0 0 0,1 1 0 0 0,0-1 0 0 0,-1 1 0 0 0,0-1 0 0 0,1 0 0 0 0,-1 0 0 0 0,0 1-1 0 0,0-1 1 0 0,2-3 0 0 0,-1 1-25 0 0,-1 1-1 0 0,1 0 0 0 0,0-1 1 0 0,-1 1-1 0 0,1-1 0 0 0,-1 0 1 0 0,0 1-1 0 0,-1-1 0 0 0,1 0 1 0 0,0 1-1 0 0,-1-1 0 0 0,0 0 1 0 0,0 0-1 0 0,0 0 0 0 0,-1 1 0 0 0,1-1 1 0 0,-1 0-1 0 0,0 0 0 0 0,0 1 1 0 0,0-1-1 0 0,0 0 0 0 0,-1 1 1 0 0,1-1-1 0 0,-3-3 0 0 0,0 3-399 0 0,-1 0-1 0 0,1 0 1 0 0,0 0-1 0 0,-1 1 1 0 0,0 0-1 0 0,0 0 1 0 0,0 0-1 0 0,0 0 1 0 0,0 1-1 0 0,-7-2 1 0 0,-1-2-3231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8:41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8970 0 0,'0'34'8547'0'0,"0"0"-4231"0"0,7 123-4042 0 0,-7-155-348 0 0,5 37-1116 0 0,-4-37 857 0 0,-1 0 1 0 0,0 0 0 0 0,1 0-1 0 0,0-1 1 0 0,-1 1 0 0 0,1 0-1 0 0,0 0 1 0 0,0-1 0 0 0,-1 1-1 0 0,1-1 1 0 0,1 1 0 0 0,-1-1-1 0 0,0 1 1 0 0,0-1 0 0 0,0 0-1 0 0,1 1 1 0 0,-1-1 0 0 0,3 1-1 0 0,-4-2 95 0 0,0 1-1 0 0,1-1 0 0 0,-1 0 1 0 0,1 0-1 0 0,-1 0 0 0 0,1 0 1 0 0,-1 0-1 0 0,1 0 0 0 0,-1 0 1 0 0,1 0-1 0 0,-1 0 0 0 0,1 0 1 0 0,-1-1-1 0 0,1 1 0 0 0,-1 0 1 0 0,1 0-1 0 0,-1 0 0 0 0,0-1 1 0 0,1 1-1 0 0,-1 0 0 0 0,1 0 1 0 0,-1-1-1 0 0,0 1 0 0 0,1-1 1 0 0,4-5-5027 0 0</inkml:trace>
  <inkml:trace contextRef="#ctx0" brushRef="#br0" timeOffset="1">31 10 10642 0 0,'0'-1'173'0'0,"0"1"0"0"0,0 0-1 0 0,0-1 1 0 0,0 1 0 0 0,0 0 0 0 0,0 0-1 0 0,0-1 1 0 0,0 1 0 0 0,0 0 0 0 0,0 0-1 0 0,0-1 1 0 0,0 1 0 0 0,0 0-1 0 0,0 0 1 0 0,0-1 0 0 0,0 1 0 0 0,1 0-1 0 0,-1 0 1 0 0,1-1 691 0 0,-1 1-691 0 0,0-1-1 0 0,0 1 1 0 0,0 0 0 0 0,1 0-1 0 0,-1 0 1 0 0,0 0 0 0 0,0 0 0 0 0,1 0-1 0 0,-1-1 1 0 0,0 1 0 0 0,0 0 0 0 0,1 0-1 0 0,-1 0 1 0 0,0 0 0 0 0,0 0-1 0 0,1 0 1 0 0,-1 0 0 0 0,0 0 0 0 0,1 0-1 0 0,-1 0 1 0 0,25-1 1400 0 0,24 5-2193 0 0,-21 3-576 0 0,16 2-6283 0 0,-44-9 7402 0 0,0 0-1 0 0,0 0 1 0 0,1 0 0 0 0,-1 0-1 0 0,0 0 1 0 0,0 0-1 0 0,0 0 1 0 0,0 0 0 0 0,1-1-1 0 0,-1 1 1 0 0,0 0 0 0 0,0 0-1 0 0,0 0 1 0 0,0 0 0 0 0,0 0-1 0 0,1 0 1 0 0,-1 0-1 0 0,0-1 1 0 0,0 1 0 0 0,0 0-1 0 0,0 0 1 0 0,0 0 0 0 0,0 0-1 0 0,0-1 1 0 0,0 1 0 0 0,0 0-1 0 0,0 0 1 0 0,1 0-1 0 0,-1 0 1 0 0,0-1 0 0 0,0 1-1 0 0,0 0 1 0 0,0 0 0 0 0,0 0-1 0 0,0-1 1 0 0,0 1 0 0 0,0 0-1 0 0,-1 0 1 0 0,1 0 0 0 0,0 0-1 0 0,0-1 1 0 0,0 1-1 0 0,0 0 1 0 0,0 0 0 0 0,0 0-1 0 0,0 0 1 0 0,0-1 0 0 0,0 1-1 0 0,0 0 1 0 0,-1 0 0 0 0,1 0-1 0 0,0 0 1 0 0,0 0-1 0 0,0-1 1 0 0,-1 0-616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8:42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6465 0 0,'-5'9'1385'0'0,"1"0"0"0"0,0 1 0 0 0,1-1 0 0 0,-5 21 1 0 0,5-19-1218 0 0,2-1 1 0 0,-1 1 0 0 0,2 0-1 0 0,-1 0 1 0 0,1 0 0 0 0,1 0 0 0 0,4 21-1 0 0,-5-31-289 0 0,0-1-1 0 0,0 1 1 0 0,0 0-1 0 0,0-1 1 0 0,0 1-1 0 0,0-1 0 0 0,1 1 1 0 0,-1-1-1 0 0,0 1 1 0 0,0-1-1 0 0,1 1 0 0 0,-1-1 1 0 0,0 1-1 0 0,1-1 1 0 0,-1 1-1 0 0,0-1 0 0 0,1 1 1 0 0,-1-1-1 0 0,1 0 1 0 0,-1 1-1 0 0,1-1 0 0 0,-1 1 1 0 0,0-1-1 0 0,1 0 1 0 0,0 0-1 0 0,-1 1 1 0 0,1-1-1 0 0,-1 0 0 0 0,1 0 1 0 0,-1 0-1 0 0,1 0 1 0 0,-1 0-1 0 0,1 1 0 0 0,0-1 1 0 0,0 0-1 0 0,0-1-279 0 0,0 1 1 0 0,0-1-1 0 0,0 1 0 0 0,0-1 1 0 0,0 1-1 0 0,0-1 0 0 0,0 1 1 0 0,0-1-1 0 0,0 0 0 0 0,0 0 1 0 0,0 1-1 0 0,0-1 0 0 0,0 0 0 0 0,-1 0 1 0 0,1 0-1 0 0,0-1 0 0 0,5-4-2102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8:42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0 5633 0 0,'-5'41'6463'0'0,"-7"4"-3953"0"0,5-28-2871 0 0,0 1 0 0 0,-1-2 1 0 0,-1 1-1 0 0,0-2 1 0 0,-2 1-1 0 0,-11 14 0 0 0,21-29 240 0 0,1 0 0 0 0,-1-1-1 0 0,1 1 1 0 0,-1 0 0 0 0,0-1 0 0 0,1 1-1 0 0,-1-1 1 0 0,0 1 0 0 0,1-1 0 0 0,-1 1-1 0 0,0-1 1 0 0,0 0 0 0 0,1 1-1 0 0,-1-1 1 0 0,0 0 0 0 0,0 1 0 0 0,0-1-1 0 0,1 0 1 0 0,-1 0 0 0 0,0 0 0 0 0,0 0-1 0 0,0 0 1 0 0,-1 0 0 0 0,1-3-105 0 0,9-3 2525 0 0,0 5-1829 0 0,-1-1-1 0 0,1 1 1 0 0,0 0 0 0 0,0 1 0 0 0,14 0 0 0 0,11 6-2147 0 0,-31-5 1285 0 0,-1 0 0 0 0,1-1 1 0 0,-1 1-1 0 0,1 0 0 0 0,-1 0 1 0 0,1 0-1 0 0,-1-1 0 0 0,0 2 1 0 0,1-1-1 0 0,-1 0 0 0 0,0 0 1 0 0,0 0-1 0 0,0 1 0 0 0,1 0 1 0 0,1 6-3599 0 0</inkml:trace>
  <inkml:trace contextRef="#ctx0" brushRef="#br0" timeOffset="1">4 324 6913 0 0,'0'-12'6063'0'0,"8"13"-1453"0"0,12 2-3203 0 0,29-3-645 0 0,24 0-461 0 0,-23 2-3293 0 0,-21-5-5329 0 0,-22 1 2907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0:09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17996 0 0,'11'-1'7492'0'0,"5"8"-5331"0"0,10 10-1739 0 0,-19-12-391 0 0,-1 0-1 0 0,1 0 0 0 0,-1 1 1 0 0,-1 0-1 0 0,1 1 0 0 0,-1-1 0 0 0,0 1 1 0 0,0 0-1 0 0,-1 1 0 0 0,0-1 1 0 0,0 1-1 0 0,-1-1 0 0 0,0 1 0 0 0,0 0 1 0 0,-1 0-1 0 0,0 0 0 0 0,0 1 1 0 0,-1-1-1 0 0,0 0 0 0 0,-1 1 1 0 0,0 12-1 0 0,-3 9-376 0 0,-2 1 0 0 0,-1-1 0 0 0,-1 0 0 0 0,-16 43 1 0 0,8-26-228 0 0,14-45 569 0 0,0 0 0 0 0,1 0 0 0 0,-1 1 0 0 0,1-1 0 0 0,-1 1-1 0 0,1-1 1 0 0,0 0 0 0 0,0 1 0 0 0,0-1 0 0 0,0 1 0 0 0,0-1 0 0 0,0 0-1 0 0,1 1 1 0 0,-1-1 0 0 0,1 1 0 0 0,0-1 0 0 0,0 0 0 0 0,0 0 0 0 0,0 1 0 0 0,1 1-1 0 0,0-2 10 0 0,-1-1-1 0 0,1 0 1 0 0,0 0-1 0 0,-1 0 1 0 0,1 0-1 0 0,0 0 0 0 0,0 0 1 0 0,-1 0-1 0 0,1 0 1 0 0,0-1-1 0 0,0 1 1 0 0,0-1-1 0 0,0 1 1 0 0,0-1-1 0 0,0 0 0 0 0,0 0 1 0 0,0 0-1 0 0,0 0 1 0 0,0 0-1 0 0,0 0 1 0 0,0-1-1 0 0,0 1 0 0 0,0-1 1 0 0,3-1-1 0 0,1 1-150 0 0,1-1-1 0 0,-2 0 0 0 0,1-1 1 0 0,0 0-1 0 0,0 0 0 0 0,-1 0 0 0 0,0-1 1 0 0,8-5-1 0 0,-7 3-796 0 0,0 0 0 0 0,0-1 0 0 0,-1 1 0 0 0,0-1 0 0 0,0 0 0 0 0,0 0 0 0 0,-1-1 0 0 0,0 0 0 0 0,4-11 0 0 0,-3 5-276 0 0,-1-1 1 0 0,-1 1 0 0 0,0-1-1 0 0,2-27 1 0 0,-7-22 5832 0 0,3 99 6563 0 0,-3 16-8764 0 0,0 63-3065 0 0,2-112 635 0 0,0 0 0 0 0,0 0 0 0 0,1 0 0 0 0,-1 0 0 0 0,0 0 0 0 0,1 0 0 0 0,-1 0 0 0 0,1 0 0 0 0,-1 0 1 0 0,1-1-1 0 0,0 1 0 0 0,0 0 0 0 0,0 0 0 0 0,0-1 0 0 0,0 1 0 0 0,0 0 0 0 0,0-1 0 0 0,1 1 0 0 0,-1-1 0 0 0,0 1 0 0 0,1-1 0 0 0,-1 0 0 0 0,1 0 1 0 0,0 0-1 0 0,-1 0 0 0 0,1 0 0 0 0,0 0 0 0 0,3 1 0 0 0,-2-1-256 0 0,0-1 0 0 0,0 1 0 0 0,0-1 0 0 0,0 0 0 0 0,-1 0 0 0 0,1 0 0 0 0,0 0 0 0 0,4-1 0 0 0,25-11-6397 0 0,-28 10 5326 0 0,-1-1 0 0 0,1 1 0 0 0,-1-1 0 0 0,1 0 0 0 0,-1 0 0 0 0,4-6 0 0 0,7-8-4239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8:42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7554 0 0,'-1'2'4120'0'0,"-1"1"-1951"0"0,-1-2-169 0 0,2 2-391 0 0,-1-1-465 0 0,1-1-416 0 0,1 1-360 0 0,0-1-232 0 0,0 1-112 0 0,0-1-160 0 0,1 1-344 0 0,1 1-520 0 0,-1 0-760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8:54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1 3161 0 0,'-27'7'2497'0'0,"-7"15"6215"0"0,20-13-660 0 0,49-11-7818 0 0,0 1 0 0 0,0 2 0 0 0,68 9-1 0 0,4 1-188 0 0,-56-7-90 0 0,20 1-559 0 0,-26-8-2833 0 0,-44 3 3126 0 0,1 0-1 0 0,-1 0 1 0 0,0-1-1 0 0,0 1 1 0 0,1 0-1 0 0,-1 0 1 0 0,0 0 0 0 0,0-1-1 0 0,0 1 1 0 0,0-1-1 0 0,1 1 1 0 0,-1-1-1 0 0,0 1 1 0 0,0-1-1 0 0,0 0 1 0 0,0 1 0 0 0,0-1-1 0 0,0 0 1 0 0,0 0-1 0 0,-1 0 1 0 0,1 0-1 0 0,0 0 1 0 0,0 0-1 0 0,-1 0 1 0 0,1 0 0 0 0,0 0-1 0 0,-1 0 1 0 0,1 0-1 0 0,-1 0 1 0 0,0 0-1 0 0,1 0 1 0 0,-1-1-1 0 0,0 1 1 0 0,0 0-1 0 0,1 0 1 0 0,-1 0 0 0 0,0-1-1 0 0,0 1 1 0 0,0 0-1 0 0,-1 0 1 0 0,1-1-1 0 0,0 0 1 0 0,2-12-3957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8:55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 6401 0 0,'-1'-1'272'0'0,"0"1"1"0"0,1 0-1 0 0,-1 0 0 0 0,0 0 0 0 0,1 0 0 0 0,-1 0 0 0 0,0 0 0 0 0,0 1 0 0 0,1-1 0 0 0,-1 0 0 0 0,0 0 1 0 0,1 0-1 0 0,-1 1 0 0 0,0-1 0 0 0,1 0 0 0 0,-1 1 0 0 0,0-1 0 0 0,1 0 0 0 0,-1 1 0 0 0,1-1 0 0 0,-1 1 1 0 0,1-1-1 0 0,-1 1 0 0 0,1 0 0 0 0,-1-1 0 0 0,1 1 0 0 0,-1 0 0 0 0,1 0-4 0 0,-1 1 0 0 0,1-1 1 0 0,0 0-1 0 0,0 0 0 0 0,0 1 0 0 0,0-1 0 0 0,0 0 0 0 0,1 0 1 0 0,-1 0-1 0 0,0 1 0 0 0,0-1 0 0 0,1 0 0 0 0,-1 0 0 0 0,2 2 1 0 0,0 1 94 0 0,0 0 0 0 0,0 0 0 0 0,1-1 0 0 0,-1 1 0 0 0,1-1 1 0 0,0 0-1 0 0,0 0 0 0 0,6 5 0 0 0,39 15 939 0 0,-39-20-1184 0 0,0 0 0 0 0,-1 1-1 0 0,0 0 1 0 0,0 1-1 0 0,0-1 1 0 0,-1 1 0 0 0,9 8-1 0 0,-14-11-87 0 0,0 0-1 0 0,-1 1 0 0 0,1-1 0 0 0,-1 1 0 0 0,0 0 1 0 0,0-1-1 0 0,0 1 0 0 0,0 0 0 0 0,0 0 0 0 0,0-1 1 0 0,-1 1-1 0 0,0 0 0 0 0,1 0 0 0 0,-1 0 0 0 0,0 0 1 0 0,0 0-1 0 0,0 0 0 0 0,-1 0 0 0 0,1-1 0 0 0,-1 1 1 0 0,0 0-1 0 0,0 0 0 0 0,0 0 0 0 0,0-1 1 0 0,0 1-1 0 0,0-1 0 0 0,-3 5 0 0 0,0-1-11 0 0,1 0 0 0 0,-1 0-1 0 0,0 0 1 0 0,0 0 0 0 0,-1-1-1 0 0,0 0 1 0 0,0 0 0 0 0,0 0-1 0 0,-1-1 1 0 0,-7 6 0 0 0,11-9-258 0 0,0 0-1 0 0,0 0 1 0 0,0 1 0 0 0,0-1 0 0 0,0 0 0 0 0,1 1 0 0 0,-1-1 0 0 0,0 1 0 0 0,1 0 0 0 0,-1 0 0 0 0,1 0 0 0 0,0-1 0 0 0,0 1 0 0 0,-1 0-1 0 0,1 0 1 0 0,-1 4 0 0 0,2-4-566 0 0,-1 0 0 0 0,1 0 0 0 0,0 0 0 0 0,0-1-1 0 0,0 1 1 0 0,0 0 0 0 0,0 0 0 0 0,1-1 0 0 0,-1 1-1 0 0,0 0 1 0 0,1 0 0 0 0,-1-1 0 0 0,1 1 0 0 0,1 2-1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8:57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4 6481 0 0,'-7'-1'869'0'0,"0"0"0"0"0,0 0 0 0 0,0 0-1 0 0,0 1 1 0 0,0 0 0 0 0,0 1 0 0 0,0-1-1 0 0,0 1 1 0 0,0 1 0 0 0,0-1 0 0 0,0 1-1 0 0,1 0 1 0 0,-1 1 0 0 0,0-1 0 0 0,1 1-1 0 0,0 1 1 0 0,0-1 0 0 0,-7 6 0 0 0,63-9-87 0 0,92 11-203 0 0,-36-2-1468 0 0,-36-6-3254 0 0,-59-5-2018 0 0,-30-3-3657 0 0,8 4 10589 0 0,-11 2-877 0 0,-11 1 2170 0 0,-34 6-1 0 0,59-6-1282 0 0,0-1-1 0 0,1 1 1 0 0,-1 1 0 0 0,0-1-1 0 0,1 1 1 0 0,0 1 0 0 0,0-1-1 0 0,0 1 1 0 0,-13 9 0 0 0,17-9-557 0 0,0-1 1 0 0,0 1-1 0 0,1-1 1 0 0,-1 1-1 0 0,1 0 1 0 0,0 0-1 0 0,0 0 1 0 0,0 1-1 0 0,1-1 1 0 0,-1 0-1 0 0,1 1 1 0 0,0-1-1 0 0,1 0 1 0 0,-1 1-1 0 0,1-1 1 0 0,-1 1 0 0 0,1 0-1 0 0,1-1 1 0 0,0 7-1 0 0,0-4-550 0 0,-1-1 0 0 0,2 1 0 0 0,-1-1 0 0 0,1 1 0 0 0,0-1 0 0 0,0 0 0 0 0,1 0 0 0 0,0 0 0 0 0,0 0 0 0 0,0 0 0 0 0,1-1 0 0 0,7 10 0 0 0,-10-15 117 0 0,-1 1 0 0 0,0 0 1 0 0,1-1-1 0 0,-1 1 0 0 0,0-1 1 0 0,1 1-1 0 0,-1-1 0 0 0,1 1 1 0 0,-1-1-1 0 0,1 0 0 0 0,-1 1 1 0 0,1-1-1 0 0,-1 0 0 0 0,1 1 0 0 0,0-1 1 0 0,-1 0-1 0 0,1 1 0 0 0,-1-1 1 0 0,1 0-1 0 0,0 0 0 0 0,-1 0 1 0 0,1 0-1 0 0,0 0 0 0 0,-1 0 1 0 0,1 0-1 0 0,0 0 0 0 0,-1 0 1 0 0,1 0-1 0 0,0 0 0 0 0,4-13-3866 0 0,-5 8 3478 0 0,8-3-2995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8:57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1 5713 0 0,'0'3'5250'0'0,"0"17"-2239"0"0,-1-3-2430 0 0,0 0 1 0 0,-1 1 0 0 0,-1-1 0 0 0,-1 0 0 0 0,-11 32 0 0 0,13-41-860 0 0,-1-1 1 0 0,0 0 0 0 0,0 0 0 0 0,-1-1 0 0 0,0 1 0 0 0,0-1 0 0 0,0 1 0 0 0,-1-1 0 0 0,0-1-1 0 0,0 1 1 0 0,-1-1 0 0 0,1 0 0 0 0,-1 0 0 0 0,0 0 0 0 0,-13 7 0 0 0,17-11 263 0 0,0 0-1 0 0,0-1 1 0 0,-1 1 0 0 0,1 0 0 0 0,0-1 0 0 0,0 1 0 0 0,-1-1-1 0 0,1 0 1 0 0,0 1 0 0 0,-1-1 0 0 0,1 0 0 0 0,0 0-1 0 0,0-1 1 0 0,-1 1 0 0 0,1-1 0 0 0,0 1 0 0 0,0-1 0 0 0,-5-1-1 0 0,20 5 4544 0 0,20 3-3230 0 0,-26-4-869 0 0,61 4 585 0 0,-55-6-1709 0 0,0-1-1 0 0,0 0 0 0 0,18-5 0 0 0,-25 5 5 0 0,0-1-1 0 0,0 0 0 0 0,1 0 0 0 0,-1 0 1 0 0,0-1-1 0 0,-1 0 0 0 0,1 0 1 0 0,0 0-1 0 0,-1-1 0 0 0,0 0 0 0 0,0 0 1 0 0,0 0-1 0 0,0-1 0 0 0,-1 0 0 0 0,0 1 1 0 0,0-2-1 0 0,0 1 0 0 0,6-10 1 0 0,0-3-2074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8:57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14 3609 0 0,'-1'-1'995'0'0,"-4"-11"8844"0"0,10 15-6805 0 0,-4-1-2735 0 0,1 1 0 0 0,0-1 0 0 0,-1 1-1 0 0,1 0 1 0 0,-1-1 0 0 0,0 1 0 0 0,0 0 0 0 0,0 0 0 0 0,0 0 0 0 0,0 0-1 0 0,0 5 1 0 0,2 41 305 0 0,-2-24-313 0 0,2 8-166 0 0,-2-10-290 0 0,2 0 0 0 0,9 45 1 0 0,-11-67 128 0 0,-1 0 0 0 0,0-1 1 0 0,0 1-1 0 0,0-1 1 0 0,0 1-1 0 0,0 0 0 0 0,0-1 1 0 0,1 1-1 0 0,-1-1 1 0 0,0 1-1 0 0,0-1 0 0 0,1 1 1 0 0,-1-1-1 0 0,1 1 0 0 0,-1-1 1 0 0,0 1-1 0 0,1-1 1 0 0,-1 1-1 0 0,1-1 0 0 0,-1 0 1 0 0,1 1-1 0 0,-1-1 1 0 0,1 0-1 0 0,-1 1 0 0 0,1-1 1 0 0,-1 0-1 0 0,1 0 1 0 0,-1 0-1 0 0,1 1 0 0 0,0-1 1 0 0,-1 0-1 0 0,1 0 1 0 0,-1 0-1 0 0,1 0 0 0 0,0 0 1 0 0,-1 0-1 0 0,1 0 1 0 0,0 0-1 0 0,-1 0 0 0 0,1 0 1 0 0,0-1-1 0 0,25-16-155 0 0,-4 1 233 0 0,3 5-1517 0 0,19-7-9294 0 0,-27 14 5830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8:58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59 6569 0 0,'-1'-1'449'0'0,"-1"1"-1"0"0,1-1 1 0 0,-1 1-1 0 0,0 0 1 0 0,1 0-1 0 0,-1 0 1 0 0,0 0 0 0 0,1 0-1 0 0,-1 0 1 0 0,0 0-1 0 0,1 1 1 0 0,-1-1-1 0 0,1 0 1 0 0,-1 1-1 0 0,0-1 1 0 0,1 1-1 0 0,-1 0 1 0 0,1 0-1 0 0,-1-1 1 0 0,1 1-1 0 0,-2 2 1 0 0,0 0-36 0 0,0-1 0 0 0,1 1 1 0 0,-1 0-1 0 0,1 0 0 0 0,0 1 1 0 0,0-1-1 0 0,0 0 0 0 0,1 1 1 0 0,-2 3-1 0 0,-2 8 86 0 0,1-1 0 0 0,1 1-1 0 0,-4 26 1 0 0,7-33-449 0 0,0 0-1 0 0,0-1 1 0 0,0 1 0 0 0,1 0-1 0 0,0-1 1 0 0,1 1 0 0 0,2 8-1 0 0,-3-15-36 0 0,-1 0-1 0 0,1 1 0 0 0,-1-1 0 0 0,1 0 1 0 0,-1 1-1 0 0,1-1 0 0 0,0 0 0 0 0,0 0 0 0 0,0 0 1 0 0,0 0-1 0 0,0 0 0 0 0,0 0 0 0 0,0 0 1 0 0,0 0-1 0 0,0 0 0 0 0,0 0 0 0 0,0 0 1 0 0,2 0-1 0 0,-1-1 11 0 0,-1 1 1 0 0,1-1 0 0 0,0 0-1 0 0,-1-1 1 0 0,1 1 0 0 0,-1 0 0 0 0,1 0-1 0 0,-1-1 1 0 0,0 1 0 0 0,1 0-1 0 0,-1-1 1 0 0,1 0 0 0 0,-1 1-1 0 0,0-1 1 0 0,1 0 0 0 0,-1 0-1 0 0,0 1 1 0 0,0-1 0 0 0,1 0-1 0 0,-1 0 1 0 0,2-3 0 0 0,3-3 15 0 0,0-1-1 0 0,-1 0 1 0 0,1-1 0 0 0,-1 0 0 0 0,-1 0 0 0 0,0 0 0 0 0,0 0 0 0 0,-1 0 0 0 0,0-1-1 0 0,-1 1 1 0 0,0-1 0 0 0,0 0 0 0 0,-1 0 0 0 0,0 0 0 0 0,-1 0 0 0 0,0 0 0 0 0,-1 1-1 0 0,0-1 1 0 0,-3-17 0 0 0,3 24-70 0 0,0 1 0 0 0,0-1 0 0 0,-1 0-1 0 0,1 1 1 0 0,0-1 0 0 0,-1 1 0 0 0,0 0-1 0 0,1-1 1 0 0,-1 1 0 0 0,0 0 0 0 0,0 0 0 0 0,0 0-1 0 0,-1 0 1 0 0,1 1 0 0 0,0-1 0 0 0,-1 1-1 0 0,1-1 1 0 0,-5-1 0 0 0,-15-5-2617 0 0,6 3-2244 0 0,0-2-3590 0 0</inkml:trace>
  <inkml:trace contextRef="#ctx0" brushRef="#br0" timeOffset="1">203 4 7450 0 0,'9'2'12674'0'0,"-9"-2"-12357"0"0,1 14 4411 0 0,-11 28-5603 0 0,7-30 2013 0 0,-9 50-1148 0 0,-1-3-3986 0 0,4-20-5051 0 0,9-38 8806 0 0,0 0 0 0 0,0-1 0 0 0,0 1 0 0 0,0 0 1 0 0,0-1-1 0 0,-1 1 0 0 0,1-1 0 0 0,0 1 0 0 0,0 0 1 0 0,-1-1-1 0 0,1 1 0 0 0,0-1 0 0 0,-1 1 0 0 0,1-1 1 0 0,-1 1-1 0 0,1-1 0 0 0,-1 1 0 0 0,1-1 0 0 0,-1 1 1 0 0,1-1-1 0 0,-1 0 0 0 0,1 1 0 0 0,-1-1 0 0 0,0 0 1 0 0,1 1-1 0 0,-1-1 0 0 0,0 0 0 0 0,0 0 0 0 0,-2 1-333 0 0,-4 4-2615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8:58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5945 0 0,'0'0'261'0'0,"0"-1"-1"0"0,0 1 1 0 0,0-1-1 0 0,0 1 1 0 0,0-1 0 0 0,0 1-1 0 0,0-1 1 0 0,0 0-1 0 0,0 1 1 0 0,0-1-1 0 0,0 1 1 0 0,0-1-1 0 0,0 1 1 0 0,0-1-1 0 0,0 1 1 0 0,0-1 0 0 0,0 1-1 0 0,1-1 1 0 0,-1 1-1 0 0,0-1 1 0 0,0 1-1 0 0,1 0 1 0 0,-1-1-1 0 0,0 1 1 0 0,1-1-1 0 0,-1 1 1 0 0,0 0-1 0 0,1-1 1 0 0,-1 1 0 0 0,1 0-1 0 0,-1-1 1 0 0,0 1-1 0 0,1 0 1 0 0,-1 0-1 0 0,1-1 1 0 0,-1 1-1 0 0,1 0 1 0 0,-1 0-1 0 0,1 0 1 0 0,-1 0 0 0 0,1-1-1 0 0,-1 1 1 0 0,1 0-1 0 0,-1 0 1 0 0,1 0-1 0 0,-1 0 1 0 0,1 0-1 0 0,1 1 1 0 0,35 2 3408 0 0,-22-1-2724 0 0,8-2 55 0 0,-17 0-787 0 0,0-1 0 0 0,0 1 0 0 0,0 0 0 0 0,0 0 0 0 0,0 1-1 0 0,-1 0 1 0 0,1 0 0 0 0,0 0 0 0 0,-1 1 0 0 0,1 0 0 0 0,7 3-1 0 0,-13-4-182 0 0,1 0 0 0 0,-1-1 0 0 0,0 1 0 0 0,1 0 0 0 0,-1-1 0 0 0,0 1 0 0 0,0 0 0 0 0,0-1 0 0 0,0 1 0 0 0,0 0 0 0 0,1 0 0 0 0,-1-1 0 0 0,-1 1 0 0 0,1 0 0 0 0,0-1 0 0 0,0 1 0 0 0,0 0 0 0 0,0 0 0 0 0,0-1 0 0 0,-1 1 0 0 0,1 0 0 0 0,0-1 0 0 0,0 1 0 0 0,-1-1 0 0 0,1 1 0 0 0,-1 0 0 0 0,1-1 0 0 0,0 1 0 0 0,-1-1 0 0 0,1 1 0 0 0,-1-1 0 0 0,0 1 0 0 0,-21 23 69 0 0,18-20-37 0 0,3-2-58 0 0,-1 0 0 0 0,0 0 0 0 0,0 0 0 0 0,1 0 0 0 0,-1 0 0 0 0,1 0 0 0 0,0 0 0 0 0,-1 0 0 0 0,1 1 0 0 0,0-1 0 0 0,0 0 0 0 0,1 1-1 0 0,-1-1 1 0 0,0 1 0 0 0,1-1 0 0 0,0 1 0 0 0,-1-1 0 0 0,1 1 0 0 0,0-1 0 0 0,0 1 0 0 0,0-1 0 0 0,1 1 0 0 0,-1-1 0 0 0,1 4 0 0 0,1-4-3 0 0,0 1 0 0 0,-1 0 0 0 0,1 0 0 0 0,0-1 1 0 0,0 1-1 0 0,0-1 0 0 0,1 0 0 0 0,-1 0 1 0 0,0 0-1 0 0,1 0 0 0 0,0 0 0 0 0,-1 0 0 0 0,1-1 1 0 0,0 1-1 0 0,0-1 0 0 0,0 0 0 0 0,0 0 0 0 0,6 2 1 0 0,1-1-129 0 0,0 0-1 0 0,0 0 1 0 0,0-1 0 0 0,0-1 0 0 0,0 0 0 0 0,1 0 0 0 0,-1-1 0 0 0,17-3 0 0 0,9-6-4070 0 0,-5-5-5188 0 0,-21 9 1303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9:00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4465 0 0,'6'8'8072'0'0,"-6"-8"-7736"0"0,0 0 1 0 0,1 0-1 0 0,17 4 3870 0 0,30-5-2981 0 0,-29 0-420 0 0,0 3-1106 0 0,0 0 0 0 0,0 1 0 0 0,0 1 1 0 0,28 9-1 0 0,-2 0-6997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9:00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6657 0 0,'9'7'8664'0'0,"15"8"-6495"0"0,-8-9-1786 0 0,0 0-1 0 0,-1-1 0 0 0,2-1 0 0 0,-1-1 0 0 0,0 0 0 0 0,27 1 1 0 0,-74 23 285 0 0,27-23-599 0 0,0 0-1 0 0,0 0 1 0 0,1 1 0 0 0,0-1 0 0 0,-1 1-1 0 0,1 0 1 0 0,1 0 0 0 0,-1 0 0 0 0,1 0-1 0 0,0 0 1 0 0,-2 9 0 0 0,3-12-35 0 0,1-1-1 0 0,0 1 1 0 0,0-1 0 0 0,-1 1-1 0 0,1 0 1 0 0,0-1 0 0 0,0 1 0 0 0,1-1-1 0 0,-1 1 1 0 0,0-1 0 0 0,0 1-1 0 0,1 0 1 0 0,-1-1 0 0 0,1 1-1 0 0,-1-1 1 0 0,1 0 0 0 0,0 1-1 0 0,1 1 1 0 0,-1-2-12 0 0,0 0 0 0 0,1 0-1 0 0,-1 0 1 0 0,1 0 0 0 0,-1 0 0 0 0,1 0-1 0 0,0 0 1 0 0,-1 0 0 0 0,1-1 0 0 0,0 1-1 0 0,0-1 1 0 0,-1 1 0 0 0,1-1 0 0 0,0 0-1 0 0,0 1 1 0 0,0-1 0 0 0,-1 0 0 0 0,1 0-1 0 0,4-1 1 0 0,-1 0 23 0 0,0 0 0 0 0,0-1-1 0 0,0 1 1 0 0,0-1 0 0 0,0 0-1 0 0,0 0 1 0 0,0-1 0 0 0,-1 0-1 0 0,1 1 1 0 0,-1-1 0 0 0,0-1-1 0 0,0 1 1 0 0,0-1 0 0 0,5-5-1 0 0,-6 6-43 0 0,0 0 0 0 0,0 0 0 0 0,-1-1-1 0 0,1 1 1 0 0,-1-1 0 0 0,0 1 0 0 0,0-1 0 0 0,0 0 0 0 0,0 0-1 0 0,-1 0 1 0 0,0 0 0 0 0,1 0 0 0 0,-2 0 0 0 0,1 0-1 0 0,0 0 1 0 0,-1-1 0 0 0,0 1 0 0 0,0-7 0 0 0,0 9-13 0 0,-1 1 1 0 0,1-1 0 0 0,-1 0-1 0 0,1 1 1 0 0,-1-1 0 0 0,0 1-1 0 0,0 0 1 0 0,0-1 0 0 0,1 1 0 0 0,-1 0-1 0 0,-1-1 1 0 0,1 1 0 0 0,0 0-1 0 0,0 0 1 0 0,0 0 0 0 0,-1 0-1 0 0,1 0 1 0 0,0 0 0 0 0,-1 0-1 0 0,1 0 1 0 0,-1 1 0 0 0,1-1 0 0 0,-1 1-1 0 0,1-1 1 0 0,-1 1 0 0 0,1-1-1 0 0,-1 1 1 0 0,0 0 0 0 0,1 0-1 0 0,-1 0 1 0 0,0 0 0 0 0,1 0-1 0 0,-3 0 1 0 0,1 0-19 0 0,0 1 1 0 0,-1-1-1 0 0,1 1 0 0 0,0 0 1 0 0,0 0-1 0 0,0 0 0 0 0,1 0 0 0 0,-1 0 1 0 0,0 0-1 0 0,0 1 0 0 0,0-1 1 0 0,1 1-1 0 0,-1 0 0 0 0,1 0 1 0 0,0 0-1 0 0,-4 4 0 0 0,-5 11-143 0 0,1 1 1 0 0,-13 31-1 0 0,16-34 185 0 0,1 0 0 0 0,-2-1 0 0 0,0 1 0 0 0,0-2-1 0 0,-15 18 1 0 0,21-28 5 0 0,0-1 1 0 0,-1 0-1 0 0,1 1 0 0 0,-1-1 0 0 0,0-1 0 0 0,1 1 0 0 0,-1 0 0 0 0,-5 2 0 0 0,3-2 73 0 0,56 14 593 0 0,16-4-170 0 0,-53-10-1806 0 0,0-1 1 0 0,25-1-1 0 0,-32-1 421 0 0,0 0 0 0 0,1 0 0 0 0,-1 0 0 0 0,0-1 0 0 0,0 0 0 0 0,0-1 0 0 0,0 1-1 0 0,0-1 1 0 0,0-1 0 0 0,-1 1 0 0 0,0-1 0 0 0,1 0 0 0 0,-1-1 0 0 0,-1 0 0 0 0,1 0 0 0 0,4-5 0 0 0,5-7-1609 0 0,-1-1 542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0:09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11002 0 0,'-9'0'8589'0'0,"3"5"-3403"0"0,-1 17-1929 0 0,5 23-3557 0 0,3-35 322 0 0,0-1 1 0 0,1 0-1 0 0,0 1 1 0 0,1-1-1 0 0,0 0 0 0 0,0-1 1 0 0,1 1-1 0 0,0 0 1 0 0,1-1-1 0 0,-1 0 0 0 0,9 10 1 0 0,-11-16-21 0 0,-1 1 1 0 0,1-1-1 0 0,1 0 0 0 0,-1 0 1 0 0,0 0-1 0 0,0 0 1 0 0,1 0-1 0 0,-1 0 0 0 0,1 0 1 0 0,0-1-1 0 0,-1 0 1 0 0,1 1-1 0 0,0-1 0 0 0,0 0 1 0 0,0 0-1 0 0,0 0 1 0 0,0-1-1 0 0,0 1 0 0 0,0-1 1 0 0,0 0-1 0 0,0 0 1 0 0,0 0-1 0 0,0 0 0 0 0,0 0 1 0 0,0-1-1 0 0,0 1 1 0 0,0-1-1 0 0,0 0 0 0 0,0 0 1 0 0,0 0-1 0 0,0 0 1 0 0,0 0-1 0 0,0-1 0 0 0,-1 1 1 0 0,1-1-1 0 0,-1 0 1 0 0,5-3-1 0 0,-4 1-19 0 0,0 1-1 0 0,0-1 1 0 0,0 1-1 0 0,-1-1 1 0 0,1 0-1 0 0,-1 0 1 0 0,0 0-1 0 0,0 0 1 0 0,-1 0 0 0 0,1-1-1 0 0,-1 1 1 0 0,0 0-1 0 0,0-1 1 0 0,0 1-1 0 0,-1-1 1 0 0,1 1-1 0 0,-1-1 1 0 0,0 0 0 0 0,-1 1-1 0 0,1-1 1 0 0,-1 1-1 0 0,0-1 1 0 0,0 1-1 0 0,0 0 1 0 0,-4-8-1 0 0,4 7-5 0 0,-1 1-1 0 0,0 0 0 0 0,0 0 0 0 0,0-1 0 0 0,-1 2 0 0 0,0-1 1 0 0,1 0-1 0 0,-1 0 0 0 0,0 1 0 0 0,-1 0 0 0 0,-4-5 0 0 0,6 7 16 0 0,-1-1-1 0 0,1 1 1 0 0,-1-1 0 0 0,1 1-1 0 0,-1 0 1 0 0,1 0-1 0 0,-1 0 1 0 0,0 0-1 0 0,1 1 1 0 0,-1-1 0 0 0,0 1-1 0 0,0-1 1 0 0,0 1-1 0 0,1 0 1 0 0,-1 0 0 0 0,0 1-1 0 0,0-1 1 0 0,1 0-1 0 0,-6 2 1 0 0,5 0-39 0 0,-1 0 1 0 0,0 0-1 0 0,1 0 1 0 0,0 0 0 0 0,-1 1-1 0 0,1-1 1 0 0,0 1-1 0 0,0 0 1 0 0,0 0-1 0 0,1 0 1 0 0,-1 0-1 0 0,1 1 1 0 0,0-1 0 0 0,0 1-1 0 0,0-1 1 0 0,0 1-1 0 0,0 0 1 0 0,1 0-1 0 0,0 0 1 0 0,0 0-1 0 0,-1 4 1 0 0,-2 8-407 0 0,1 0 0 0 0,1 1 0 0 0,-1 31 0 0 0,3-42-80 0 0,0 1 0 0 0,1-1 1 0 0,0 1-1 0 0,0-1 0 0 0,4 12 0 0 0,-4-14-26 0 0,1-1-1 0 0,-1 0 0 0 0,1 0 0 0 0,-1 0 0 0 0,1 0 0 0 0,0 0 0 0 0,0-1 1 0 0,0 1-1 0 0,0-1 0 0 0,1 1 0 0 0,-1-1 0 0 0,1 0 0 0 0,2 2 1 0 0,-5-3 448 0 0,1-1 1 0 0,-1 0-1 0 0,0 0 1 0 0,0 0-1 0 0,0 0 1 0 0,1 1 0 0 0,-1-1-1 0 0,0 0 1 0 0,1 0-1 0 0,-1 0 1 0 0,0 0 0 0 0,0 0-1 0 0,1 0 1 0 0,-1 0-1 0 0,0 0 1 0 0,0 0-1 0 0,1 0 1 0 0,-1 0 0 0 0,0 0-1 0 0,1 0 1 0 0,-1 0-1 0 0,0 0 1 0 0,0 0-1 0 0,1 0 1 0 0,-1 0 0 0 0,0 0-1 0 0,0 0 1 0 0,1 0-1 0 0,-1-1 1 0 0,0 1 0 0 0,0 0-1 0 0,1 0 1 0 0,-1 0-1 0 0,0 0 1 0 0,0-1-1 0 0,1 1 1 0 0,-1 0 0 0 0,0 0-1 0 0,0-1 1 0 0,0 1-1 0 0,0 0 1 0 0,0 0 0 0 0,1-1-1 0 0,-1 1 1 0 0,0 0-1 0 0,0 0 1 0 0,0-1-1 0 0,3-3-1679 0 0,4 3-2773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9:01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44 1904 0 0,'0'-3'880'0'0,"0"1"0"0"0,0-1-1 0 0,0 1 1 0 0,-1 0-1 0 0,1-1 1 0 0,-1 1 0 0 0,1-1-1 0 0,-1 1 1 0 0,0 0-1 0 0,0-1 1 0 0,1 1 0 0 0,-2 0-1 0 0,1 0 1 0 0,0 0-1 0 0,0 0 1 0 0,-1 0 0 0 0,-1-2-1 0 0,2 4-727 0 0,1 0-1 0 0,-1 0 1 0 0,1 0 0 0 0,-1 0-1 0 0,1 1 1 0 0,-1-1-1 0 0,1 0 1 0 0,-1 0 0 0 0,1 1-1 0 0,0-1 1 0 0,-1 0 0 0 0,1 1-1 0 0,-1-1 1 0 0,1 1-1 0 0,0-1 1 0 0,-1 0 0 0 0,1 1-1 0 0,0-1 1 0 0,-1 1-1 0 0,1-1 1 0 0,0 1 0 0 0,0-1-1 0 0,0 1 1 0 0,-1-1 0 0 0,1 1-1 0 0,0-1 1 0 0,0 1-1 0 0,-7 16 242 0 0,7-16-275 0 0,-18 58 335 0 0,17-54-447 0 0,0 1 0 0 0,0-1 1 0 0,1 0-1 0 0,-1 0 0 0 0,1 1 0 0 0,1-1 0 0 0,-1 0 0 0 0,1 1 0 0 0,1 7 1 0 0,-1-12-8 0 0,-1 0-1 0 0,1 0 1 0 0,0 0 0 0 0,-1 0 0 0 0,1 0 0 0 0,0 0 0 0 0,0-1 0 0 0,-1 1 0 0 0,1 0 0 0 0,0 0 0 0 0,0-1 0 0 0,0 1 0 0 0,0-1 0 0 0,0 1 0 0 0,0 0 0 0 0,0-1 0 0 0,1 0 0 0 0,-1 1 0 0 0,0-1 0 0 0,0 0 0 0 0,0 0 0 0 0,0 1-1 0 0,0-1 1 0 0,1 0 0 0 0,-1 0 0 0 0,0 0 0 0 0,0 0 0 0 0,0-1 0 0 0,0 1 0 0 0,0 0 0 0 0,1 0 0 0 0,1-1 0 0 0,45-15-398 0 0,-35 10-309 0 0,7 2-1332 0 0,-4 1-6198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9:01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15 8378 0 0,'-8'-4'11342'0'0,"22"1"-6592"0"0,1 1-4381 0 0,-6 0-224 0 0,-1 1 0 0 0,1 0 0 0 0,-1 0 0 0 0,1 0 0 0 0,-1 1 0 0 0,1 1 0 0 0,-1-1 0 0 0,1 1 0 0 0,-1 1 0 0 0,1 0 0 0 0,11 4 0 0 0,-16-5-267 0 0,0 1 1 0 0,0 1 0 0 0,1-1-1 0 0,-1 0 1 0 0,-1 1 0 0 0,1 0-1 0 0,0 0 1 0 0,-1 0 0 0 0,1 0-1 0 0,-1 1 1 0 0,0-1 0 0 0,0 1-1 0 0,-1 0 1 0 0,1 0 0 0 0,-1 0-1 0 0,1 0 1 0 0,-1 0 0 0 0,-1 1-1 0 0,1-1 1 0 0,-1 0-1 0 0,1 1 1 0 0,0 5 0 0 0,-1-1-1503 0 0,1 5-1972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9:01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0 12171 0 0,'-20'62'7804'0'0,"7"5"-4817"0"0,12-59-2923 0 0,0 1 0 0 0,1-1-1 0 0,0 0 1 0 0,0 1 0 0 0,1-1-1 0 0,0 0 1 0 0,0 1-1 0 0,1-1 1 0 0,0 0 0 0 0,1 0-1 0 0,0 0 1 0 0,0 0-1 0 0,7 11 1 0 0,-9-17-53 0 0,0 0 0 0 0,0 0-1 0 0,0-1 1 0 0,0 1 0 0 0,1-1 0 0 0,-1 1 0 0 0,0-1-1 0 0,1 0 1 0 0,-1 1 0 0 0,1-1 0 0 0,0 0-1 0 0,-1 0 1 0 0,1 0 0 0 0,0 0 0 0 0,0 0 0 0 0,-1 0-1 0 0,1-1 1 0 0,3 2 0 0 0,-4-2-2 0 0,1 0 0 0 0,-1 0 0 0 0,0-1 1 0 0,1 1-1 0 0,-1 0 0 0 0,0 0 0 0 0,1-1 0 0 0,-1 1 0 0 0,0-1 0 0 0,1 1 1 0 0,-1-1-1 0 0,0 0 0 0 0,0 1 0 0 0,0-1 0 0 0,0 0 0 0 0,1 0 0 0 0,-1 0 1 0 0,0 0-1 0 0,0 0 0 0 0,0-1 0 0 0,2-1-24 0 0,-1 0 0 0 0,0 0 0 0 0,0-1 0 0 0,0 1 0 0 0,0-1 0 0 0,-1 1 0 0 0,0-1 0 0 0,1 1 1 0 0,-1-1-1 0 0,0 0 0 0 0,-1 0 0 0 0,1 0 0 0 0,-1 0 0 0 0,0 1 0 0 0,0-1 0 0 0,0 0 0 0 0,-1-6 0 0 0,-2 1-429 0 0,0 1-1 0 0,0 0 1 0 0,-1 0-1 0 0,0 0 1 0 0,0 0-1 0 0,-10-11 1 0 0,-7-15-4051 0 0,7-2-4338 0 0,14 28 4060 0 0</inkml:trace>
  <inkml:trace contextRef="#ctx0" brushRef="#br0" timeOffset="1">283 66 14659 0 0,'-10'71'7961'0'0,"-3"-1"-4524"0"0,3-17-4849 0 0,2 0-4254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9:02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11891 0 0,'-2'7'1787'0'0,"1"0"0"0"0,1 0 1 0 0,-1 0-1 0 0,1 0 0 0 0,2 15 1 0 0,-1-18-1425 0 0,0 1 0 0 0,0 0 0 0 0,0 0 0 0 0,1-1-1 0 0,0 1 1 0 0,0-1 0 0 0,0 1 0 0 0,4 6 0 0 0,-4-9-423 0 0,1 1 0 0 0,-1 0 0 0 0,1-1-1 0 0,-1 1 1 0 0,1-1 0 0 0,0 0 0 0 0,-1 0 0 0 0,1 0 0 0 0,1 0-1 0 0,-1-1 1 0 0,0 1 0 0 0,0-1 0 0 0,0 0 0 0 0,1 0-1 0 0,-1 0 1 0 0,1 0 0 0 0,-1 0 0 0 0,1-1 0 0 0,-1 1 0 0 0,1-1-1 0 0,-1 0 1 0 0,1 0 0 0 0,-1-1 0 0 0,1 1 0 0 0,-1-1-1 0 0,1 0 1 0 0,-1 1 0 0 0,6-4 0 0 0,-4 3-734 0 0,0 0 1 0 0,0 0-1 0 0,-1-1 0 0 0,1 0 1 0 0,0 0-1 0 0,-1 0 1 0 0,1-1-1 0 0,-1 0 0 0 0,0 1 1 0 0,0-2-1 0 0,0 1 1 0 0,4-4-1 0 0,0-17-4220 0 0,9 8-966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9:02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12171 0 0,'6'1'8013'0'0,"12"-3"-4465"0"0,-2-3-3859 0 0,-4 0 738 0 0,1 0-1 0 0,0 1 1 0 0,23-4 0 0 0,-32 8-867 0 0,0 0-1 0 0,0-1 1 0 0,-1 2-1 0 0,1-1 1 0 0,0 0 0 0 0,0 1-1 0 0,6 1 1 0 0,-8-1-410 0 0,0 0 0 0 0,1 0 0 0 0,-1 0 0 0 0,0 0 0 0 0,0 1 0 0 0,0-1 0 0 0,0 1 0 0 0,0-1 0 0 0,0 1 0 0 0,0 0 0 0 0,-1-1 1 0 0,4 5-1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9:03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76 11979 0 0,'4'1'7334'0'0,"13"4"-4192"0"0,3 2-2580 0 0,37-2 401 0 0,-45-5-1057 0 0,0 1-1 0 0,24 4 1 0 0,-36-5 36 0 0,0 0 0 0 0,0 1 0 0 0,0-1 0 0 0,1 0 0 0 0,-1 1 0 0 0,0-1 0 0 0,0 0 0 0 0,0 1 0 0 0,0-1 0 0 0,0 1 0 0 0,0-1 0 0 0,0 0 0 0 0,0 1 0 0 0,1-1 0 0 0,-1 0 0 0 0,0 1 0 0 0,-1-1 0 0 0,1 0 0 0 0,0 1 0 0 0,0-1 0 0 0,0 1 0 0 0,0-1 0 0 0,0 0 0 0 0,0 1 0 0 0,0-1 0 0 0,0 0 0 0 0,-1 1 0 0 0,1-1 0 0 0,0 0 0 0 0,0 1 0 0 0,-1-1 0 0 0,1 0 0 0 0,0 0 0 0 0,0 1 0 0 0,-1-1 0 0 0,1 0 0 0 0,-1 1 0 0 0,-16 22-89 0 0,1 0 248 0 0,14-18 37 0 0,0 0 0 0 0,1 1 0 0 0,-1-1 0 0 0,1 0 0 0 0,0 1 0 0 0,1-1 0 0 0,-1 1 0 0 0,1-1 0 0 0,0 1 0 0 0,1 0 0 0 0,1 7 0 0 0,-2-12-96 0 0,0 1 1 0 0,1-1-1 0 0,-1 1 1 0 0,1-1 0 0 0,-1 1-1 0 0,1-1 1 0 0,0 1-1 0 0,-1-1 1 0 0,1 0 0 0 0,0 1-1 0 0,0-1 1 0 0,0 0 0 0 0,0 0-1 0 0,0 0 1 0 0,1 0-1 0 0,-1 1 1 0 0,2 0 0 0 0,-1-1-7 0 0,0-1 1 0 0,-1 1-1 0 0,1-1 0 0 0,0 0 1 0 0,0 1-1 0 0,0-1 1 0 0,-1 0-1 0 0,1 0 1 0 0,0 0-1 0 0,0 0 1 0 0,-1-1-1 0 0,1 1 0 0 0,0 0 1 0 0,0-1-1 0 0,-1 1 1 0 0,1-1-1 0 0,0 0 1 0 0,-1 0-1 0 0,4-1 1 0 0,-1 0 30 0 0,1-1 1 0 0,0 0 0 0 0,-1 0 0 0 0,1 0 0 0 0,-1-1 0 0 0,0 1 0 0 0,0-1 0 0 0,0 0 0 0 0,-1 0-1 0 0,1 0 1 0 0,-1-1 0 0 0,0 1 0 0 0,0-1 0 0 0,-1 0 0 0 0,1 0 0 0 0,-1 0 0 0 0,0 0 0 0 0,0 0 0 0 0,-1 0-1 0 0,1-1 1 0 0,-1 1 0 0 0,0-7 0 0 0,-1 7-97 0 0,0 0 0 0 0,0 0 0 0 0,-1 1 0 0 0,1-1 1 0 0,-1 0-1 0 0,0 0 0 0 0,-1 1 0 0 0,1-1 0 0 0,-1 1 0 0 0,0-1 0 0 0,0 1 0 0 0,0 0 0 0 0,0 0 0 0 0,-1-1 0 0 0,0 2 1 0 0,0-1-1 0 0,0 0 0 0 0,0 1 0 0 0,-1-1 0 0 0,1 1 0 0 0,-1 0 0 0 0,0 0 0 0 0,0 0 0 0 0,-9-4 0 0 0,-26-7-949 0 0,18 15-1599 0 0,20-1 2255 0 0,0 0 0 0 0,1 1 1 0 0,-1-1-1 0 0,0 0 0 0 0,1 1 0 0 0,-1-1 0 0 0,0 0 0 0 0,1 1 0 0 0,-1-1 0 0 0,1 1 0 0 0,-1-1 0 0 0,0 1 0 0 0,1 0 0 0 0,-1-1 0 0 0,1 1 0 0 0,0-1 0 0 0,-1 1 0 0 0,1 0 1 0 0,-1-1-1 0 0,1 1 0 0 0,0 0 0 0 0,-1 0 0 0 0</inkml:trace>
  <inkml:trace contextRef="#ctx0" brushRef="#br0" timeOffset="1">239 11 4785 0 0,'1'-1'472'0'0,"0"0"0"0"0,0 0-1 0 0,0 0 1 0 0,0 1 0 0 0,0-1 0 0 0,0 0-1 0 0,0 0 1 0 0,0 1 0 0 0,0-1 0 0 0,1 1-1 0 0,-1-1 1 0 0,0 1 0 0 0,0-1 0 0 0,1 1 0 0 0,-1 0-1 0 0,0 0 1 0 0,0-1 0 0 0,1 1 0 0 0,-1 0-1 0 0,0 0 1 0 0,0 0 0 0 0,1 0 0 0 0,-1 1-1 0 0,0-1 1 0 0,1 0 0 0 0,0 1 0 0 0,-1 0-122 0 0,1 0 1 0 0,-1 0 0 0 0,0 1 0 0 0,0-1-1 0 0,0 1 1 0 0,0-1 0 0 0,0 0-1 0 0,0 1 1 0 0,0 0 0 0 0,0-1 0 0 0,-1 1-1 0 0,1-1 1 0 0,-1 1 0 0 0,1 0 0 0 0,-1 0-1 0 0,1 1 1 0 0,1 11 165 0 0,-1-1 0 0 0,-1 1 0 0 0,-1 21 0 0 0,-2-5-424 0 0,1-20-215 0 0,1 1 1 0 0,0 0-1 0 0,1-1 0 0 0,0 1 1 0 0,0 0-1 0 0,1 0 1 0 0,4 13-1 0 0,-2-26-122 0 0,0 1-1 0 0,0-1 1 0 0,1 0 0 0 0,-1 0 0 0 0,0-1-1 0 0,-1 1 1 0 0,5-5 0 0 0,14-9-1231 0 0,-17 14 468 0 0,-1 0 1 0 0,0 0-1 0 0,0 0 0 0 0,0-1 1 0 0,0 1-1 0 0,0-1 1 0 0,0 1-1 0 0,0-1 1 0 0,-1 0-1 0 0,0 0 0 0 0,1 0 1 0 0,-1 0-1 0 0,0-1 1 0 0,2-6-1 0 0,0-2-2908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9:03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0 5985 0 0,'-1'5'7159'0'0,"0"18"-967"0"0,-7 17-3617 0 0,2-15-1135 0 0,-3 43 0 0 0,12-24-5071 0 0,-2-41 2670 0 0,-1 0-1 0 0,2 1 1 0 0,-1-1 0 0 0,0 0-1 0 0,1 0 1 0 0,-1 0 0 0 0,1 0-1 0 0,0 0 1 0 0,2 4-1 0 0,-11-18-3575 0 0,7 10 4436 0 0,0 1 0 0 0,0 0 0 0 0,0 0 0 0 0,0 0-1 0 0,0 0 1 0 0,-1 0 0 0 0,1-1 0 0 0,0 1-1 0 0,0 0 1 0 0,0 0 0 0 0,1 0 0 0 0,-1 0-1 0 0,0 0 1 0 0,0 0 0 0 0,0-1 0 0 0,0 1-1 0 0,0 0 1 0 0,0 0 0 0 0,0 0 0 0 0,0 0-1 0 0,0 0 1 0 0,3-2-2126 0 0,-3 2 2125 0 0,0 0 1 0 0,0 0 0 0 0,0 0 0 0 0,0 0-1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9:03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1 13035 0 0,'-2'1'792'0'0,"1"0"-1"0"0,-1 0 1 0 0,0 0 0 0 0,1 1 0 0 0,-1-1 0 0 0,0 1 0 0 0,1-1-1 0 0,0 1 1 0 0,-1 0 0 0 0,1-1 0 0 0,-2 4 0 0 0,-8 27 2239 0 0,8-21-2836 0 0,2 1 1 0 0,0-1 0 0 0,0 19 0 0 0,2-12-44 0 0,1 0 1 0 0,0 1-1 0 0,8 27 1 0 0,-8-39-137 0 0,0-1 0 0 0,0 1-1 0 0,1-1 1 0 0,-1 1 0 0 0,1-1 0 0 0,1 0 0 0 0,-1 0 0 0 0,1-1 0 0 0,0 1 0 0 0,1-1-1 0 0,-1 1 1 0 0,10 7 0 0 0,-12-12-11 0 0,0 0 0 0 0,0 0 0 0 0,-1 0 0 0 0,1 0 0 0 0,0 0-1 0 0,0 0 1 0 0,0-1 0 0 0,0 1 0 0 0,0-1 0 0 0,0 1 0 0 0,0-1 0 0 0,0 0-1 0 0,0 0 1 0 0,0 0 0 0 0,0 0 0 0 0,0 0 0 0 0,0 0 0 0 0,0 0 0 0 0,3-2 0 0 0,-1 1 6 0 0,0-1 1 0 0,-1 1 0 0 0,1-1 0 0 0,-1 0 0 0 0,1 0 0 0 0,-1 0-1 0 0,0-1 1 0 0,1 1 0 0 0,3-6 0 0 0,-2 4-138 0 0,-1-1 1 0 0,-1 1-1 0 0,1-1 0 0 0,-1 0 0 0 0,0 0 1 0 0,0 0-1 0 0,0 0 0 0 0,0-1 0 0 0,-1 1 1 0 0,0-1-1 0 0,0 1 0 0 0,-1-1 1 0 0,2-10-1 0 0,-3 12-312 0 0,0 0-1 0 0,-1 0 1 0 0,1 0 0 0 0,-1 0-1 0 0,0 0 1 0 0,0 1 0 0 0,0-1 0 0 0,-1 0-1 0 0,1 1 1 0 0,-1-1 0 0 0,0 1 0 0 0,0-1-1 0 0,0 1 1 0 0,-1 0 0 0 0,-3-4-1 0 0,-1 0-1344 0 0,0 0-1 0 0,0 1 1 0 0,-1 0 0 0 0,0 1-1 0 0,-10-6 1 0 0,-7-3-3470 0 0</inkml:trace>
  <inkml:trace contextRef="#ctx0" brushRef="#br0" timeOffset="1">1 132 5913 0 0,'-1'2'576'0'0,"2"1"0"0"0,-1 0 0 0 0,0-1 0 0 0,0 1 0 0 0,1 0 0 0 0,0-1-1 0 0,-1 1 1 0 0,1 0 0 0 0,0-1 0 0 0,0 1 0 0 0,0-1 0 0 0,1 1 0 0 0,-1-1-1 0 0,1 0 1 0 0,-1 0 0 0 0,3 3 0 0 0,-1-3-135 0 0,0 1 0 0 0,0-1 0 0 0,0 0 0 0 0,0 0 0 0 0,0 0 0 0 0,1 0 0 0 0,-1 0 0 0 0,1-1 0 0 0,-1 0 0 0 0,7 2 0 0 0,7 0-32 0 0,0-1 0 0 0,0-1 0 0 0,1 0 0 0 0,22-2 0 0 0,-10 0-62 0 0,-21 1-431 0 0,37 1-1611 0 0,-16 2-2508 0 0,-30-2 4011 0 0,1-1 1 0 0,-1 0 0 0 0,0 0 0 0 0,1 0 0 0 0,-1 0 0 0 0,1 1 0 0 0,-1-1 0 0 0,0 0-1 0 0,1 0 1 0 0,-1 0 0 0 0,1 0 0 0 0,-1 0 0 0 0,1 0 0 0 0,-1 0 0 0 0,0 0 0 0 0,1 0-1 0 0,-1 0 1 0 0,1 0 0 0 0,-1-1 0 0 0,1 1 0 0 0,-1 0 0 0 0,0 0 0 0 0,1 0-1 0 0,-1 0 1 0 0,1-1 0 0 0,-1 1 0 0 0,0 0 0 0 0,1 0 0 0 0,-1-1 0 0 0,0 1 0 0 0,1 0-1 0 0,-1-1 1 0 0,0 1 0 0 0,1 0 0 0 0,-1-1 0 0 0,2-2-1958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9:04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1 13691 0 0,'-34'30'8115'0'0,"-16"20"-5780"0"0,29-29-2471 0 0,49-22-112 0 0,19-8-1656 0 0,0-2 0 0 0,62-24 0 0 0,-67 15-6320 0 0,-25 10 1940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9:04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10290 0 0,'9'-4'8599'0'0,"5"3"-3839"0"0,28 3-1149 0 0,-35-1-3486 0 0,-1-1 0 0 0,0 2 0 0 0,1-1 0 0 0,-1 0 0 0 0,0 1 0 0 0,0 0-1 0 0,0 1 1 0 0,0 0 0 0 0,-1-1 0 0 0,1 2 0 0 0,-1-1 0 0 0,1 1 0 0 0,-1-1-1 0 0,0 2 1 0 0,7 7 0 0 0,-7-6-118 0 0,-1 0-1 0 0,-1 0 1 0 0,1 0 0 0 0,-1 0-1 0 0,0 1 1 0 0,-1-1 0 0 0,0 1 0 0 0,0 0-1 0 0,0-1 1 0 0,0 1 0 0 0,-1 0-1 0 0,-1 0 1 0 0,1 0 0 0 0,-1 9-1 0 0,-2 69-671 0 0,0-8-3760 0 0,3-26-5695 0 0,-1-35 1549 0 0</inkml:trace>
  <inkml:trace contextRef="#ctx0" brushRef="#br0" timeOffset="1">417 25 16211 0 0,'11'-23'8013'0'0,"-7"22"-4909"0"0,-4 15-1894 0 0,-30 126-639 0 0,19-100-2715 0 0,2 0 1 0 0,-5 52-1 0 0,9-35-7240 0 0,2-32 1211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0:10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14123 0 0,'-4'25'8325'0'0,"4"0"-4035"0"0,0-23-4212 0 0,0-1 1 0 0,1 0-1 0 0,-1 1 1 0 0,1-1 0 0 0,-1 1-1 0 0,1-1 1 0 0,-1 0-1 0 0,1 1 1 0 0,0-1-1 0 0,0 0 1 0 0,0 0-1 0 0,-1 0 1 0 0,1 0 0 0 0,0 1-1 0 0,0-1 1 0 0,1 0-1 0 0,-1-1 1 0 0,0 1-1 0 0,0 0 1 0 0,0 0-1 0 0,1 0 1 0 0,-1-1 0 0 0,0 1-1 0 0,1-1 1 0 0,-1 1-1 0 0,0-1 1 0 0,1 1-1 0 0,-1-1 1 0 0,1 0-1 0 0,-1 0 1 0 0,2 1 0 0 0,16 0-194 0 0,1 0 1 0 0,-1-1-1 0 0,0-1 1 0 0,0-1-1 0 0,0-1 1 0 0,0 0-1 0 0,-1-2 1 0 0,1 0 0 0 0,-1-1-1 0 0,26-12 1 0 0,-60 83-132 0 0,9-33-32 0 0,-6 28-889 0 0,0-22-5328 0 0,13-38 6252 0 0,0 0-1 0 0,0 1 1 0 0,0-1 0 0 0,0 1 0 0 0,-1-1-1 0 0,1 0 1 0 0,0 1 0 0 0,0-1 0 0 0,-1 0-1 0 0,1 1 1 0 0,0-1 0 0 0,0 0 0 0 0,-1 0-1 0 0,1 1 1 0 0,0-1 0 0 0,-1 0 0 0 0,1 0 0 0 0,0 1-1 0 0,-1-1 1 0 0,1 0 0 0 0,0 0 0 0 0,-1 0-1 0 0,1 0 1 0 0,0 1 0 0 0,-1-1 0 0 0,1 0-1 0 0,-1 0 1 0 0,1 0 0 0 0,0 0 0 0 0,-1 0-1 0 0,1 0 1 0 0,-1 0 0 0 0,1 0 0 0 0,0 0-1 0 0,-1 0 1 0 0,1 0 0 0 0,-1-1 0 0 0,1 1-1 0 0,0 0 1 0 0,-1 0 0 0 0,-13-10-4009 0 0,12 9 4056 0 0,-5-4-3614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9:04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19252 0 0,'1'-1'401'0'0,"1"0"-1"0"0,-1 0 0 0 0,0 0 1 0 0,1 0-1 0 0,-1 1 0 0 0,1-1 1 0 0,-1 0-1 0 0,1 1 1 0 0,0-1-1 0 0,-1 1 0 0 0,1-1 1 0 0,0 1-1 0 0,-1 0 1 0 0,1 0-1 0 0,0-1 0 0 0,-1 1 1 0 0,3 1-1 0 0,-2-1-152 0 0,0 0-1 0 0,0 1 0 0 0,0 0 1 0 0,-1-1-1 0 0,1 1 0 0 0,0 0 1 0 0,-1 0-1 0 0,1 0 0 0 0,0 0 1 0 0,-1 0-1 0 0,1 0 0 0 0,-1 0 1 0 0,3 3-1 0 0,-2-2-396 0 0,-1 1 0 0 0,1-1 0 0 0,0 1 0 0 0,-1-1 0 0 0,1 1 0 0 0,-1 0 0 0 0,0 0 1 0 0,0-1-1 0 0,0 1 0 0 0,0 0 0 0 0,0 0 0 0 0,-1 0 0 0 0,1 0 0 0 0,-1 0 0 0 0,0 0 0 0 0,0 0 0 0 0,0 0 0 0 0,0 0 0 0 0,-1 4 0 0 0,0-4 41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9:08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 4521 0 0,'-3'4'895'0'0,"-1"0"0"0"0,1 0 1 0 0,0 0-1 0 0,1 1 0 0 0,-1 0 0 0 0,1-1 0 0 0,0 1 1 0 0,0 0-1 0 0,0 0 0 0 0,1 0 0 0 0,0 0 0 0 0,0 0 1 0 0,0 0-1 0 0,0 7 0 0 0,1-4-355 0 0,1 1 1 0 0,0 0-1 0 0,1-1 1 0 0,4 17-1 0 0,23 98 498 0 0,-14-53-888 0 0,-15-69-157 0 0,0 1-1 0 0,0-1 1 0 0,0 0-1 0 0,1 0 1 0 0,-1 0-1 0 0,0 0 1 0 0,1 1-1 0 0,-1-1 1 0 0,1 0-1 0 0,0 0 1 0 0,-1 0-1 0 0,1 0 1 0 0,0 0-1 0 0,1 1 1 0 0,-2-2-1 0 0,1 0 0 0 0,-1 0 1 0 0,0 0-1 0 0,1 0 0 0 0,-1 0 1 0 0,1 0-1 0 0,-1 0 0 0 0,0 0 1 0 0,1 0-1 0 0,-1 0 0 0 0,0 0 1 0 0,1 0-1 0 0,-1 0 0 0 0,0 0 1 0 0,1 0-1 0 0,-1-1 0 0 0,0 1 1 0 0,1 0-1 0 0,-1 0 0 0 0,0 0 1 0 0,1-1-1 0 0,-1 1 0 0 0,0 0 0 0 0,0 0 1 0 0,1-1-1 0 0,-1 1 0 0 0,0 0 1 0 0,0-1-1 0 0,0 1 0 0 0,1 0 1 0 0,-1-1-1 0 0,20-41-457 0 0,-10 17 520 0 0,-7 22-55 0 0,-1 0-1 0 0,1 0 1 0 0,-1 0-1 0 0,1 0 0 0 0,0 1 1 0 0,0-1-1 0 0,0 1 1 0 0,0 0-1 0 0,0 0 1 0 0,1 0-1 0 0,-1 0 1 0 0,1 0-1 0 0,-1 1 0 0 0,1-1 1 0 0,0 1-1 0 0,-1 0 1 0 0,1 0-1 0 0,0 1 1 0 0,0-1-1 0 0,4 1 1 0 0,-5 0 8 0 0,0 0 0 0 0,0 0 0 0 0,1 0 0 0 0,-1 0 1 0 0,0 1-1 0 0,0 0 0 0 0,0-1 0 0 0,-1 1 0 0 0,1 0 0 0 0,0 1 1 0 0,0-1-1 0 0,0 0 0 0 0,-1 1 0 0 0,1 0 0 0 0,-1-1 1 0 0,1 1-1 0 0,-1 0 0 0 0,0 0 0 0 0,1 0 0 0 0,-1 1 0 0 0,0-1 1 0 0,0 0-1 0 0,-1 1 0 0 0,1 0 0 0 0,-1-1 0 0 0,2 4 1 0 0,-1-2 26 0 0,-2 0 1 0 0,1 0-1 0 0,0 0 1 0 0,-1 0 0 0 0,0 0-1 0 0,0 0 1 0 0,0 0-1 0 0,0 0 1 0 0,-1 0 0 0 0,1 0-1 0 0,-1 0 1 0 0,0 0-1 0 0,0 0 1 0 0,-1 0 0 0 0,1 0-1 0 0,-1-1 1 0 0,0 1-1 0 0,0 0 1 0 0,-3 3-1 0 0,3-4-12 0 0,0 1-1 0 0,0-1 0 0 0,0 0 0 0 0,-1 0 0 0 0,1 0 0 0 0,-1 0 0 0 0,0-1 0 0 0,0 1 0 0 0,0-1 0 0 0,0 0 0 0 0,0 1 0 0 0,-1-2 0 0 0,1 1 0 0 0,-1 0 0 0 0,1 0 0 0 0,-1-1 0 0 0,1 0 0 0 0,-1 0 0 0 0,0 0 0 0 0,-4 0 0 0 0,7-1-28 0 0,-1 0-1 0 0,0 0 0 0 0,1 0 0 0 0,-1-1 0 0 0,0 1 0 0 0,1-1 0 0 0,-1 1 1 0 0,0-1-1 0 0,1 1 0 0 0,-1-1 0 0 0,1 0 0 0 0,-1 0 0 0 0,-1-1 1 0 0,0-6-2278 0 0,12-2-3982 0 0,4-1-829 0 0,-2 6 2604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9:0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41 7650 0 0,'-10'-23'2977'0'0,"1"6"5625"0"0,7 44-5125 0 0,3-22-3468 0 0,-1 0 0 0 0,1-1 0 0 0,0 1 0 0 0,0 0 0 0 0,0 0 0 0 0,0-1 0 0 0,1 1 0 0 0,0-1-1 0 0,0 1 1 0 0,0-1 0 0 0,1 0 0 0 0,-1 0 0 0 0,1 0 0 0 0,0 0 0 0 0,0 0 0 0 0,1-1 0 0 0,4 6 0 0 0,-2-5-47 0 0,-1-1 1 0 0,1 1 0 0 0,0-1 0 0 0,0 0-1 0 0,0-1 1 0 0,0 1 0 0 0,0-1-1 0 0,1 0 1 0 0,-1-1 0 0 0,1 1 0 0 0,-1-1-1 0 0,11 0 1 0 0,-10-1-670 0 0,0 0 0 0 0,0 0 0 0 0,0-1-1 0 0,14-3 1 0 0,9-9-6677 0 0,-30 13 7199 0 0,0-1 0 0 0,0 0 0 0 0,1 1-1 0 0,-1-1 1 0 0,0 0 0 0 0,0 1 0 0 0,0-1-1 0 0,0 0 1 0 0,0 1 0 0 0,0-1 0 0 0,0 1-1 0 0,0-1 1 0 0,0 0 0 0 0,0 1 0 0 0,-1-1 0 0 0,1 0-1 0 0,0 1 1 0 0,0-1 0 0 0,-1 0 0 0 0,1 1-1 0 0,0-1 1 0 0,-1 1 0 0 0,1-1 0 0 0,0 1-1 0 0,-1-1 1 0 0,1 1 0 0 0,-1-1 0 0 0,1 1-1 0 0,-1-1 1 0 0,0 0 0 0 0,0 0-666 0 0,1-4-2754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9:09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0 5345 0 0,'-5'2'1043'0'0,"1"0"-1"0"0,-1 0 1 0 0,0 0 0 0 0,1 0-1 0 0,0 1 1 0 0,-7 4 0 0 0,10-6-864 0 0,1-1 1 0 0,-1 0-1 0 0,1 1 1 0 0,-1-1-1 0 0,1 0 1 0 0,0 1 0 0 0,-1-1-1 0 0,1 0 1 0 0,0 1-1 0 0,-1-1 1 0 0,1 1-1 0 0,0-1 1 0 0,0 1-1 0 0,-1-1 1 0 0,1 1-1 0 0,0-1 1 0 0,0 1 0 0 0,0-1-1 0 0,0 1 1 0 0,0-1-1 0 0,0 1 1 0 0,0-1-1 0 0,0 1 1 0 0,0 0-1 0 0,0-1 1 0 0,0 1-1 0 0,1 0-102 0 0,-1 0 0 0 0,1 0 0 0 0,0 0 0 0 0,0 0 0 0 0,0-1 0 0 0,0 1 0 0 0,0 0 0 0 0,0-1 0 0 0,0 1 0 0 0,0-1 0 0 0,0 1 0 0 0,0-1 0 0 0,1 1 0 0 0,-1-1 0 0 0,0 0 0 0 0,0 0 0 0 0,2 1 0 0 0,7 0-34 0 0,0 1 1 0 0,-1-2-1 0 0,1 1 0 0 0,0-2 0 0 0,17-1 0 0 0,-21 1-474 0 0,-1 0-1 0 0,1 0 1 0 0,-1 0 0 0 0,0-1-1 0 0,1 0 1 0 0,-1 0 0 0 0,0 0 0 0 0,0-1-1 0 0,0 1 1 0 0,-1-1 0 0 0,9-7-1 0 0,-12 6-1579 0 0,-8 5 2030 0 0,-10 7 1393 0 0,13-4-1076 0 0,0 1-1 0 0,1-1 1 0 0,-1 1-1 0 0,1 0 1 0 0,0 0-1 0 0,0 0 1 0 0,0 0 0 0 0,1 0-1 0 0,-1 1 1 0 0,2-1-1 0 0,-1 1 1 0 0,0-1-1 0 0,1 1 1 0 0,0 0-1 0 0,0 10 1 0 0,1-13-356 0 0,0-1-1 0 0,0 0 1 0 0,0 0 0 0 0,1 0 0 0 0,-1 1-1 0 0,0-1 1 0 0,1 0 0 0 0,0 0 0 0 0,0 0-1 0 0,0 0 1 0 0,0 0 0 0 0,0 0 0 0 0,0 0-1 0 0,0 0 1 0 0,0 0 0 0 0,1-1 0 0 0,2 4-1 0 0,-2-3-139 0 0,1-1 0 0 0,-1 0 0 0 0,1 0 0 0 0,-1 1-1 0 0,1-1 1 0 0,-1-1 0 0 0,1 1 0 0 0,0 0 0 0 0,-1-1-1 0 0,1 1 1 0 0,0-1 0 0 0,0 0 0 0 0,-1 0 0 0 0,1 0-1 0 0,0 0 1 0 0,0 0 0 0 0,0-1 0 0 0,2 0 0 0 0,-1 0-599 0 0,0 0 1 0 0,0 0-1 0 0,0 0 1 0 0,0-1-1 0 0,-1 0 1 0 0,1 0 0 0 0,0 0-1 0 0,-1 0 1 0 0,5-4-1 0 0,6-5-4180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9:09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5417 0 0,'-3'6'941'0'0,"0"0"-1"0"0,1 1 1 0 0,0-1 0 0 0,0 1-1 0 0,1-1 1 0 0,0 1-1 0 0,0 0 1 0 0,0 7 0 0 0,1-6-626 0 0,0 0 0 0 0,1 1 0 0 0,0-1 0 0 0,0 0 0 0 0,1 0 0 0 0,3 10 0 0 0,-2-10-318 0 0,1 0 0 0 0,-1 0 0 0 0,2 0 0 0 0,-1 0 1 0 0,1-1-1 0 0,0 1 0 0 0,0-1 0 0 0,1-1 0 0 0,0 1 0 0 0,0-1 0 0 0,0 0 0 0 0,1 0 0 0 0,11 7 0 0 0,-17-12 8 0 0,0-1 0 0 0,1 1 1 0 0,-1 0-1 0 0,0 0 0 0 0,1-1 0 0 0,-1 1 0 0 0,0-1 0 0 0,1 1 0 0 0,-1-1 0 0 0,1 0 0 0 0,-1 0 0 0 0,1 1 0 0 0,-1-1 0 0 0,1 0 0 0 0,-1 0 0 0 0,1 0 0 0 0,-1-1 0 0 0,1 1 0 0 0,-1 0 0 0 0,1 0 0 0 0,-1-1 0 0 0,0 1 0 0 0,1-1 0 0 0,2-1 0 0 0,-2 0 33 0 0,1 0 0 0 0,-1 0 1 0 0,0 0-1 0 0,0 0 0 0 0,0-1 0 0 0,0 1 0 0 0,0-1 0 0 0,0 1 0 0 0,0-1 0 0 0,-1 0 0 0 0,2-4 0 0 0,1-2-209 0 0,-1 0 0 0 0,0 0-1 0 0,-1 0 1 0 0,0 0-1 0 0,-1-1 1 0 0,1 1 0 0 0,-1-12-1 0 0,-2 16-462 0 0,1 0 0 0 0,-1 0-1 0 0,0 0 1 0 0,-1 0-1 0 0,1 0 1 0 0,-1 0 0 0 0,0 1-1 0 0,0-1 1 0 0,-1 1 0 0 0,1-1-1 0 0,-1 1 1 0 0,0 0 0 0 0,0-1-1 0 0,-5-3 1 0 0,-6-5-3062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9:10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6961 0 0,'98'-9'9229'0'0,"5"0"-8325"0"0,-76 6-3784 0 0,-10 5-4059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9:10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9794 0 0,'6'9'8422'0'0,"7"-5"-5542"0"0,16-2-2580 0 0,-27-2 182 0 0,52-4 315 0 0,-3 0-1824 0 0,-18 6-4117 0 0,-28 0 1670 0 0</inkml:trace>
  <inkml:trace contextRef="#ctx0" brushRef="#br0" timeOffset="1">121 97 6513 0 0,'0'-1'477'0'0,"1"0"-1"0"0,0 0 0 0 0,-1 0 1 0 0,1 0-1 0 0,0 0 1 0 0,0 0-1 0 0,-1 1 0 0 0,1-1 1 0 0,0 0-1 0 0,0 0 0 0 0,0 1 1 0 0,0-1-1 0 0,0 1 0 0 0,0-1 1 0 0,0 1-1 0 0,0-1 0 0 0,0 1 1 0 0,1-1-1 0 0,1 1 1 0 0,-1 0-204 0 0,1-1 0 0 0,-1 1 0 0 0,0 0 0 0 0,1 0 0 0 0,-1 1 0 0 0,1-1 0 0 0,-1 0 0 0 0,0 1 1 0 0,5 1-1 0 0,-5-2-256 0 0,0 1-1 0 0,-1 0 1 0 0,1-1 0 0 0,0 1 0 0 0,-1 0 0 0 0,1 0 0 0 0,0 0 0 0 0,-1 0 0 0 0,1 0 0 0 0,-1 0-1 0 0,0 0 1 0 0,1 1 0 0 0,-1-1 0 0 0,0 1 0 0 0,0-1 0 0 0,0 1 0 0 0,0-1 0 0 0,0 1 0 0 0,0-1-1 0 0,0 1 1 0 0,0 0 0 0 0,-1 0 0 0 0,1-1 0 0 0,-1 1 0 0 0,1 0 0 0 0,-1 0 0 0 0,0 0 0 0 0,1 2-1 0 0,-8 27-728 0 0,5-26 751 0 0,1 0 0 0 0,0 0-1 0 0,0 0 1 0 0,0 0 0 0 0,0 1 0 0 0,1-1 0 0 0,0 0 0 0 0,0 1-1 0 0,0-1 1 0 0,2 8 0 0 0,-2-13-44 0 0,1 1 0 0 0,-1-1 0 0 0,0 1 0 0 0,1-1 0 0 0,-1 1 0 0 0,1-1 0 0 0,-1 1-1 0 0,1-1 1 0 0,-1 0 0 0 0,1 1 0 0 0,-1-1 0 0 0,1 0 0 0 0,-1 0 0 0 0,1 1 0 0 0,0-1 0 0 0,-1 0 0 0 0,1 0 0 0 0,-1 0 0 0 0,1 0 0 0 0,0 0 0 0 0,-1 0 0 0 0,1 0-1 0 0,-1 0 1 0 0,1 0 0 0 0,0 0 0 0 0,-1 0 0 0 0,1 0 0 0 0,0 0 0 0 0,-1 0 0 0 0,1 0 0 0 0,-1-1 0 0 0,1 1 0 0 0,-1 0 0 0 0,1 0 0 0 0,-1-1 0 0 0,1 1-1 0 0,-1 0 1 0 0,1-1 0 0 0,-1 1 0 0 0,1-1 0 0 0,22-16-2880 0 0,13-31-6889 0 0,-27 33 5841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9:11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9362 0 0,'0'-1'461'0'0,"0"0"1"0"0,0 1-1 0 0,0-1 1 0 0,0 0-1 0 0,0 0 1 0 0,1 1-1 0 0,-1-1 1 0 0,0 0-1 0 0,0 1 1 0 0,1-1-1 0 0,-1 0 1 0 0,0 1-1 0 0,1-1 1 0 0,-1 0-1 0 0,1 1 1 0 0,-1-1-1 0 0,1 0 462 0 0,0 1-461 0 0,-1-1-1 0 0,1 1 1 0 0,-1-1-1 0 0,1 1 1 0 0,0 0-1 0 0,0-1 1 0 0,23-3 2287 0 0,-19 4-2797 0 0,0 0-1 0 0,0 1 1 0 0,0 0 0 0 0,0 0 0 0 0,0 0-1 0 0,0 0 1 0 0,5 3 0 0 0,-7-3 18 0 0,-1 0 0 0 0,0 0 1 0 0,0 0-1 0 0,0 0 0 0 0,0 1 0 0 0,0-1 1 0 0,-1 0-1 0 0,1 1 0 0 0,0-1 1 0 0,-1 1-1 0 0,1 0 0 0 0,-1 0 0 0 0,1 0 1 0 0,-1-1-1 0 0,0 1 0 0 0,0 0 1 0 0,2 5-1 0 0,-3-4-42 0 0,0 0-1 0 0,0 0 1 0 0,0 0 0 0 0,-1 0-1 0 0,0 0 1 0 0,1 0 0 0 0,-1 0 0 0 0,0 0-1 0 0,0 0 1 0 0,-1 0 0 0 0,1-1-1 0 0,-1 1 1 0 0,-1 3 0 0 0,2-4 78 0 0,0-1 1 0 0,0 1-1 0 0,0 0 0 0 0,0 0 1 0 0,0 0-1 0 0,0 0 1 0 0,1 0-1 0 0,-1-1 0 0 0,1 1 1 0 0,0 1-1 0 0,-1-1 1 0 0,1 0-1 0 0,0 0 0 0 0,0 0 1 0 0,0 0-1 0 0,1 0 1 0 0,-1 0-1 0 0,0 0 0 0 0,1 0 1 0 0,-1 0-1 0 0,1 0 1 0 0,0 0-1 0 0,-1-1 1 0 0,1 1-1 0 0,0 0 0 0 0,2 2 1 0 0,-1-2 1 0 0,0-1 0 0 0,-1 1 0 0 0,2-1 0 0 0,-1 1 0 0 0,0-1 0 0 0,0 0-1 0 0,0 0 1 0 0,1 0 0 0 0,-1 0 0 0 0,0 0 0 0 0,1 0 0 0 0,-1-1 0 0 0,1 1 0 0 0,-1-1 0 0 0,1 0 0 0 0,-1 0 0 0 0,1 0 0 0 0,-1 0 0 0 0,1 0 0 0 0,-1 0 0 0 0,1 0 0 0 0,2-2 0 0 0,37-8-1623 0 0,-47 13 1659 0 0,0 0 1 0 0,0 1-1 0 0,1-1 0 0 0,0 1 1 0 0,-1 0-1 0 0,-5 8 0 0 0,2-4 466 0 0,-6 11 489 0 0,14-19-979 0 0,0 0 0 0 0,0 0 0 0 0,0 1 0 0 0,0-1 0 0 0,0 0 0 0 0,0 0 1 0 0,0 0-1 0 0,0 1 0 0 0,0-1 0 0 0,0 0 0 0 0,0 0 0 0 0,0 1 0 0 0,0-1 0 0 0,0 0 0 0 0,0 0 1 0 0,0 0-1 0 0,0 1 0 0 0,0-1 0 0 0,0 0 0 0 0,0 0 0 0 0,0 1 0 0 0,0-1 0 0 0,0 0 0 0 0,1 0 1 0 0,-1 0-1 0 0,0 0 0 0 0,0 1 0 0 0,0-1 0 0 0,0 0 0 0 0,0 0 0 0 0,1 0 0 0 0,-1 0 0 0 0,0 0 1 0 0,0 1-1 0 0,0-1 0 0 0,1 0 0 0 0,-1 0 0 0 0,0 0 0 0 0,0 0 0 0 0,0 0 0 0 0,1 0 1 0 0,36-3 953 0 0,-11-1-1074 0 0,-17 4 1691 0 0,4 0-9060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9:11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7082 0 0,'5'-8'9558'0'0,"8"1"-5155"0"0,15-3-2158 0 0,-23 8-1249 0 0,-3 1-876 0 0,0 1 0 0 0,0-1 0 0 0,-1 0 0 0 0,1 1 0 0 0,0-1 0 0 0,1 1 0 0 0,-1 0 0 0 0,0 0 0 0 0,0 0 0 0 0,0 0 0 0 0,0 0 0 0 0,0 0 0 0 0,0 0 0 0 0,0 1 0 0 0,0-1 0 0 0,0 1 0 0 0,0-1 0 0 0,0 1 0 0 0,2 1 0 0 0,-2 0-97 0 0,-1-1 0 0 0,0 0 0 0 0,0 0 1 0 0,-1 1-1 0 0,1-1 0 0 0,0 0 0 0 0,0 1 0 0 0,-1-1 1 0 0,1 1-1 0 0,-1-1 0 0 0,1 1 0 0 0,-1-1 0 0 0,1 1 1 0 0,-1 0-1 0 0,0-1 0 0 0,0 1 0 0 0,0-1 1 0 0,0 1-1 0 0,0 0 0 0 0,0-1 0 0 0,-1 1 0 0 0,1-1 1 0 0,0 1-1 0 0,-1-1 0 0 0,0 3 0 0 0,-1 5-700 0 0,0 0 0 0 0,1 0 0 0 0,-1 17 0 0 0,6 0-3903 0 0,7-3-6145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9:11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8826 0 0,'10'-5'18713'0'0,"-12"13"-19610"0"0,3 3-3660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0:10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11114 0 0,'-2'6'1113'0'0,"1"-1"-1"0"0,0 1 0 0 0,-1-1 1 0 0,2 1-1 0 0,-1-1 0 0 0,1 1 0 0 0,0-1 1 0 0,0 1-1 0 0,0-1 0 0 0,1 1 1 0 0,0 0-1 0 0,2 8 0 0 0,-1-8-772 0 0,0-1 1 0 0,1 0-1 0 0,-1-1 0 0 0,1 1 0 0 0,0 0 1 0 0,0-1-1 0 0,0 1 0 0 0,1-1 0 0 0,-1 0 1 0 0,1 0-1 0 0,7 5 0 0 0,-6-5-649 0 0,1 0 0 0 0,-1-1 0 0 0,1 0 0 0 0,0 0 0 0 0,-1-1 0 0 0,1 1 0 0 0,1-1 0 0 0,-1 0 0 0 0,0-1 0 0 0,0 0-1 0 0,1 0 1 0 0,-1 0 0 0 0,1-1 0 0 0,-1 0 0 0 0,0 0 0 0 0,1 0 0 0 0,-1-1 0 0 0,1 0 0 0 0,-1 0 0 0 0,0-1 0 0 0,0 1 0 0 0,10-6 0 0 0,-13 6-669 0 0,1-1 1 0 0,-1 0 0 0 0,-1 0-1 0 0,1 0 1 0 0,0 0-1 0 0,0 0 1 0 0,-1-1-1 0 0,1 1 1 0 0,-1-1 0 0 0,4-4-1 0 0,8-13-6762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9:29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359 15 1808 0 0,'-4'-2'1275'0'0,"-1"-1"0"0"0,0 1 1 0 0,0 0-1 0 0,-1 1 0 0 0,1 0 0 0 0,0-1 0 0 0,0 1 0 0 0,-1 1 0 0 0,-6-1 0 0 0,5 2-484 0 0,1-1 0 0 0,-1 1 0 0 0,1 1 1 0 0,0-1-1 0 0,-1 1 0 0 0,1 0 0 0 0,-10 5 0 0 0,2 0-515 0 0,1-1-1 0 0,-1 1 1 0 0,1 1-1 0 0,1 1 0 0 0,-1 0 1 0 0,2 0-1 0 0,-1 1 0 0 0,1 0 1 0 0,1 1-1 0 0,-1 1 0 0 0,2 0 1 0 0,0 0-1 0 0,0 0 0 0 0,-12 26 1 0 0,9-14-153 0 0,1 1 0 0 0,2 0 0 0 0,-12 41 0 0 0,20-57-114 0 0,-1-1 1 0 0,1 1-1 0 0,0 0 1 0 0,1-1-1 0 0,0 1 0 0 0,1 0 1 0 0,0-1-1 0 0,0 1 1 0 0,1-1-1 0 0,0 1 0 0 0,0-1 1 0 0,1 0-1 0 0,0 0 1 0 0,0 0-1 0 0,6 10 0 0 0,2-2-16 0 0,0 1-1 0 0,1-1 1 0 0,1-1-1 0 0,0 0 0 0 0,1-1 1 0 0,1-1-1 0 0,0 0 1 0 0,0-1-1 0 0,1 0 0 0 0,1-2 1 0 0,0 0-1 0 0,23 10 0 0 0,-20-11 34 0 0,1-2-1 0 0,0 0 1 0 0,0-1-1 0 0,1-1 1 0 0,-1-1-1 0 0,1-1 1 0 0,0-1-1 0 0,0-1 1 0 0,0-1-1 0 0,42-5 1 0 0,-49 2 50 0 0,-1-1 0 0 0,0 0 0 0 0,0-1 1 0 0,0 0-1 0 0,0-2 0 0 0,-1 1 0 0 0,0-2 0 0 0,-1 0 1 0 0,1 0-1 0 0,-2-1 0 0 0,1 0 0 0 0,-1-1 0 0 0,0-1 1 0 0,-1 0-1 0 0,-1 0 0 0 0,1-1 0 0 0,8-15 0 0 0,-7 10 24 0 0,-1-1-1 0 0,0-1 0 0 0,-1 0 0 0 0,-1 0 0 0 0,-1 0 1 0 0,-1-1-1 0 0,0 0 0 0 0,-2-1 0 0 0,0 1 0 0 0,-1-1 1 0 0,0-37-1 0 0,-4 50-71 0 0,0-1 1 0 0,-1 0-1 0 0,1 0 0 0 0,-2 1 1 0 0,1-1-1 0 0,-1 1 1 0 0,0 0-1 0 0,-1 0 1 0 0,0 0-1 0 0,-1 0 0 0 0,1 0 1 0 0,-1 1-1 0 0,-1 0 1 0 0,1 0-1 0 0,-1 1 0 0 0,0-1 1 0 0,-1 1-1 0 0,0 1 1 0 0,0-1-1 0 0,0 1 1 0 0,0 0-1 0 0,-1 1 0 0 0,-10-5 1 0 0,-4-1-17 0 0,0 1 0 0 0,0 1 0 0 0,-1 0 0 0 0,0 2 0 0 0,0 1 0 0 0,-1 1 0 0 0,-37-1 1 0 0,-10 4 27 0 0,-1 3 0 0 0,-81 14 1 0 0,146-15-181 0 0,0 0 1 0 0,0 0 0 0 0,0 1-1 0 0,0 0 1 0 0,0 1-1 0 0,1-1 1 0 0,-1 1-1 0 0,0 0 1 0 0,1 1-1 0 0,0 0 1 0 0,0 0-1 0 0,-8 7 1 0 0,11-8-433 0 0,0 0 1 0 0,0 1-1 0 0,0-1 0 0 0,1 1 0 0 0,-1 0 1 0 0,1 0-1 0 0,0 0 0 0 0,-3 6 1 0 0,4-4-753 0 0,-1 0 0 0 0,1-1 0 0 0,0 1 0 0 0,0 0 0 0 0,1 0 1 0 0,-1-1-1 0 0,2 9 0 0 0,1 10-5927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9:47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 2705 0 0,'-8'8'2496'0'0,"-1"-1"0"0"0,1 1 0 0 0,-1-1 0 0 0,-14 6 4603 0 0,23-14-6986 0 0,1 1 0 0 0,0-1 0 0 0,0 0 0 0 0,-1 0 0 0 0,1 0 0 0 0,0 1 0 0 0,0-1 0 0 0,0 1 0 0 0,0-1 0 0 0,0 0 0 0 0,0 1 0 0 0,0 0 0 0 0,0-1 0 0 0,0 1 0 0 0,0 0 0 0 0,0-1 0 0 0,0 1 0 0 0,0 0 0 0 0,0 0 0 0 0,0 0 0 0 0,0 0 0 0 0,0 0 0 0 0,0 0 0 0 0,2 0 0 0 0,12 4 265 0 0,-1 0 0 0 0,1 0 1 0 0,-1 2-1 0 0,24 12 0 0 0,-28-12-334 0 0,1 0 0 0 0,0-1 0 0 0,0-1 0 0 0,1 0 0 0 0,-1 0 0 0 0,1-1 0 0 0,0-1 0 0 0,22 2 0 0 0,-17-5 61 0 0,1-1 1 0 0,-1-1-1 0 0,0 0 0 0 0,0-2 1 0 0,21-8-1 0 0,12-2-1243 0 0,0 5-3549 0 0,-50 10 4357 0 0,1 0 0 0 0,-1 0 0 0 0,1 0 0 0 0,-1 0 0 0 0,1 0 0 0 0,-1 0-1 0 0,1 0 1 0 0,-1 0 0 0 0,1 0 0 0 0,-1-1 0 0 0,1 1 0 0 0,-1 0 0 0 0,1 0 0 0 0,-1 0 0 0 0,1-1 0 0 0,-1 1 0 0 0,1 0 0 0 0,-1-1 0 0 0,0 1 0 0 0,2-2-1651 0 0,-1 1 1651 0 0,-1 1 0 0 0,0-1 0 0 0,0 1 0 0 0,0 0 0 0 0,1-1 0 0 0,-1 1 0 0 0,0-1 0 0 0,0 1 0 0 0,0-1 0 0 0,0 1 0 0 0,0-1 0 0 0,0 1 0 0 0,0-1 0 0 0,0 0 0 0 0,2-5-3917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9:47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21 5057 0 0,'-7'-5'1012'0'0,"6"3"263"0"0,-1 0 0 0 0,-1 0 0 0 0,1 1 0 0 0,0-1 0 0 0,0 1 0 0 0,0 0 0 0 0,-1 0 0 0 0,1 0 1 0 0,-4-1-1 0 0,6 2-1100 0 0,0 0 1 0 0,-1 0-1 0 0,1 0 1 0 0,0 0 0 0 0,0 0-1 0 0,-1 0 1 0 0,1 0-1 0 0,0 0 1 0 0,0 0 0 0 0,-1 1-1 0 0,1-1 1 0 0,0 0-1 0 0,0 0 1 0 0,-1 0 0 0 0,1 0-1 0 0,0 1 1 0 0,0-1 0 0 0,0 0-1 0 0,-1 0 1 0 0,1 1-1 0 0,0-1 1 0 0,0 0 0 0 0,0 0-1 0 0,0 0 1 0 0,0 1-1 0 0,-1-1 1 0 0,1 0 0 0 0,0 1-1 0 0,0-1 1 0 0,0 0-1 0 0,0 1 1 0 0,0 20 522 0 0,1-16-666 0 0,0 0 0 0 0,0 0 0 0 0,1 0 0 0 0,-1 0 0 0 0,1 0 0 0 0,0-1 0 0 0,1 1 0 0 0,-1-1 0 0 0,1 1 0 0 0,-1-1 0 0 0,1 0 0 0 0,1 0 0 0 0,4 5 0 0 0,4 1-12 0 0,-1 0 1 0 0,2-1-1 0 0,14 8 1 0 0,-20-13-12 0 0,1 1 1 0 0,-1-1-1 0 0,0 1 1 0 0,0 0-1 0 0,0 1 1 0 0,0 0-1 0 0,-1 0 0 0 0,0 0 1 0 0,-1 1-1 0 0,1-1 1 0 0,-1 1-1 0 0,-1 1 0 0 0,6 9 1 0 0,-9-13 11 0 0,1 0 1 0 0,-1 0 0 0 0,0 0-1 0 0,0 0 1 0 0,-1 0 0 0 0,1 1-1 0 0,-1-1 1 0 0,0 0-1 0 0,0 0 1 0 0,0 1 0 0 0,-1-1-1 0 0,0 0 1 0 0,0 0-1 0 0,0 1 1 0 0,0-1 0 0 0,0 0-1 0 0,-1 0 1 0 0,0 0 0 0 0,0-1-1 0 0,0 1 1 0 0,0 0-1 0 0,0-1 1 0 0,-1 1 0 0 0,0-1-1 0 0,-3 4 1 0 0,0-2-15 0 0,0 1 1 0 0,0-1-1 0 0,-1-1 1 0 0,0 1 0 0 0,0-1-1 0 0,0-1 1 0 0,0 1-1 0 0,0-1 1 0 0,-1 0-1 0 0,1-1 1 0 0,-1 0-1 0 0,-12 2 1 0 0,9-3-234 0 0,7-1 31 0 0,1 0 1 0 0,0 0 0 0 0,0 1-1 0 0,0-1 1 0 0,0 1 0 0 0,0 0-1 0 0,0 0 1 0 0,0 0 0 0 0,0 0-1 0 0,0 0 1 0 0,0 0-1 0 0,0 1 1 0 0,-3 2 0 0 0,6-2-1318 0 0,0-2 1296 0 0,0 0 0 0 0,0 1 0 0 0,0-1 0 0 0,22-4-18327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9:48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313 237 9082 0 0,'-5'-30'8586'0'0,"-2"3"-3345"0"0,5 20-4837 0 0,-1 1-1 0 0,0-1 0 0 0,0 1 1 0 0,0-1-1 0 0,-1 1 0 0 0,0 0 1 0 0,-1 1-1 0 0,1-1 0 0 0,-1 1 1 0 0,-5-5-1 0 0,-10-8-203 0 0,0 1 0 0 0,-23-14-1 0 0,33 25-186 0 0,-1 0 1 0 0,1 0-1 0 0,-1 1 0 0 0,0 0 0 0 0,0 1 0 0 0,-21-5 0 0 0,30 9-26 0 0,0-1 0 0 0,0 1 0 0 0,0 0 0 0 0,0 0 0 0 0,0 0 0 0 0,0 0 0 0 0,0 0 0 0 0,-1 1 0 0 0,1-1 0 0 0,0 0 1 0 0,1 1-1 0 0,-1 0 0 0 0,0-1 0 0 0,0 1 0 0 0,0 0 0 0 0,0 0 0 0 0,0 0 0 0 0,1 0 0 0 0,-1 0 0 0 0,-2 2 0 0 0,2 0-14 0 0,-1 0 1 0 0,1 0-1 0 0,0 0 0 0 0,0 1 0 0 0,0-1 0 0 0,0 0 0 0 0,0 1 1 0 0,1 0-1 0 0,-1-1 0 0 0,0 5 0 0 0,-1 7-41 0 0,0 1 0 0 0,1-1 0 0 0,0 1 0 0 0,2 18 0 0 0,3 31-210 0 0,4 0 0 0 0,20 95 0 0 0,3 13-4599 0 0,-29-163 4599 0 0,-2 4-5321 0 0,-16-19-3827 0 0,8-5 7811 0 0,0-4-1254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9:48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10 4953 0 0,'-13'-9'8248'0'0,"25"13"-342"0"0,3 1-5184 0 0,-1-2-3453 0 0,187 23 2868 0 0,-71-11-8769 0 0,-123-14 4842 0 0,1-1 1 0 0,0 1 0 0 0,-1-1 0 0 0,1-1 0 0 0,0 0 0 0 0,8-1 0 0 0,4-1-2738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9:49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59 9586 0 0,'-4'-14'3368'0'0,"4"11"-2821"0"0,-1 0 1 0 0,0 0 0 0 0,1 0-1 0 0,-1 0 1 0 0,0 0 0 0 0,0 1-1 0 0,-1-1 1 0 0,1 0 0 0 0,0 1-1 0 0,-1-1 1 0 0,0 1 0 0 0,0-1 0 0 0,1 1-1 0 0,-1 0 1 0 0,-3-2 0 0 0,10 40-15084 0 0,-5-21 12165 0 0,-5-6 850 0 0,5 10-680 0 0</inkml:trace>
  <inkml:trace contextRef="#ctx0" brushRef="#br0" timeOffset="1">17 130 2761 0 0,'-8'147'12081'0'0,"0"-18"-1008"0"0,8-105-11629 0 0,5 36 0 0 0,-4-54 30 0 0,0-1 1 0 0,0 0-1 0 0,1 0 0 0 0,0 0 1 0 0,-1 0-1 0 0,2 0 1 0 0,3 8-1 0 0,-4-11-364 0 0,-1 0-1 0 0,0 0 1 0 0,1-1-1 0 0,0 1 1 0 0,-1 0-1 0 0,1-1 1 0 0,0 1-1 0 0,0-1 1 0 0,0 1-1 0 0,0-1 1 0 0,0 0-1 0 0,3 1 1 0 0,6 3-4883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9:49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200 192 9378 0 0,'1'-28'8091'0'0,"0"-13"-2248"0"0,-4-1-3306 0 0,2 38-2489 0 0,1 0 1 0 0,-1 0 0 0 0,0 0-1 0 0,0 0 1 0 0,0 0 0 0 0,0 0 0 0 0,-1 1-1 0 0,0-1 1 0 0,0 0 0 0 0,0 1-1 0 0,0-1 1 0 0,0 1 0 0 0,-1 0-1 0 0,0-1 1 0 0,1 1 0 0 0,-6-4-1 0 0,5 5-34 0 0,1 1 0 0 0,0-1 0 0 0,-1 1 0 0 0,1 0 0 0 0,-1-1 0 0 0,1 1 0 0 0,-1 0 0 0 0,1 0 0 0 0,-1 1 0 0 0,0-1-1 0 0,0 1 1 0 0,1-1 0 0 0,-1 1 0 0 0,0 0 0 0 0,0 0 0 0 0,1 0 0 0 0,-1 0 0 0 0,0 1 0 0 0,-3 0 0 0 0,2 0-20 0 0,0 1 0 0 0,0 0 0 0 0,1 0 0 0 0,-1 0-1 0 0,1 0 1 0 0,0 0 0 0 0,-1 1 0 0 0,1-1 0 0 0,0 1 0 0 0,1 0 0 0 0,-6 6 0 0 0,1 1-47 0 0,0 1 1 0 0,1 0-1 0 0,0 0 0 0 0,0 0 0 0 0,2 1 1 0 0,-1 0-1 0 0,-3 18 0 0 0,2 0-191 0 0,2 0-1 0 0,1 0 1 0 0,2 0 0 0 0,1 0-1 0 0,1 0 1 0 0,8 49-1 0 0,-5-55-455 0 0,2-1 0 0 0,0 1 0 0 0,2-1 0 0 0,1-1 0 0 0,11 24-1 0 0,-19-44 411 0 0,11 17-2200 0 0,-1-13-2034 0 0,-10-15-1820 0 0,-2 2 1748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9:49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7402 0 0,'5'8'4000'0'0,"1"-1"-1879"0"0,1 2-73 0 0,5-1-39 0 0,0-4-361 0 0,3-1-632 0 0,5 0-408 0 0,1-1-199 0 0,3-1-137 0 0,2-1-88 0 0,-1 0-120 0 0,4-1-184 0 0,-2 1-641 0 0,2-2-1135 0 0,-1-1-1273 0 0,-1 0-1200 0 0,-16-7-616 0 0,14 8 232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9:50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13 10074 0 0,'-2'-1'679'0'0,"-1"-1"0"0"0,0 0 0 0 0,0 1-1 0 0,0-1 1 0 0,-1 1 0 0 0,1 0 0 0 0,0 0-1 0 0,0 1 1 0 0,-1-1 0 0 0,-3 0 0 0 0,5 1-387 0 0,0 0 1 0 0,0 0-1 0 0,-1 1 1 0 0,1-1-1 0 0,0 0 1 0 0,0 1-1 0 0,0 0 1 0 0,0-1-1 0 0,0 1 0 0 0,0 0 1 0 0,0 0-1 0 0,1 0 1 0 0,-4 2-1 0 0,2 0-95 0 0,-1 1-1 0 0,0 0 0 0 0,1 0 0 0 0,0 0 1 0 0,0 0-1 0 0,0 1 0 0 0,1-1 0 0 0,-1 1 1 0 0,1 0-1 0 0,0 0 0 0 0,0 0 0 0 0,-1 8 0 0 0,0-4-137 0 0,2-1-1 0 0,-1 1 0 0 0,1-1 0 0 0,1 1 0 0 0,-1 0 0 0 0,2-1 0 0 0,-1 1 0 0 0,1-1 0 0 0,0 1 0 0 0,1-1 0 0 0,0 1 0 0 0,5 13 0 0 0,-5-17-58 0 0,0 0-1 0 0,0-1 1 0 0,1 0-1 0 0,-1 0 1 0 0,1 0-1 0 0,0 0 1 0 0,0 0-1 0 0,0 0 0 0 0,1-1 1 0 0,-1 1-1 0 0,1-1 1 0 0,0 0-1 0 0,0 0 1 0 0,0-1-1 0 0,0 1 0 0 0,0-1 1 0 0,1 0-1 0 0,-1 0 1 0 0,1 0-1 0 0,-1 0 1 0 0,1-1-1 0 0,0 0 1 0 0,9 1-1 0 0,-10-1 7 0 0,0-1 1 0 0,-1 0-1 0 0,1 0 1 0 0,0 0-1 0 0,0-1 1 0 0,0 1-1 0 0,0-1 0 0 0,0 0 1 0 0,0 0-1 0 0,0 0 1 0 0,-1-1-1 0 0,1 1 1 0 0,-1-1-1 0 0,1 0 0 0 0,-1 0 1 0 0,1 0-1 0 0,-1-1 1 0 0,0 1-1 0 0,0-1 1 0 0,0 1-1 0 0,-1-1 0 0 0,1 0 1 0 0,0 0-1 0 0,-1-1 1 0 0,0 1-1 0 0,0 0 0 0 0,0-1 1 0 0,0 1-1 0 0,1-5 1 0 0,-1 3 16 0 0,-1 0 1 0 0,1 0-1 0 0,-1 0 0 0 0,0 0 1 0 0,0-1-1 0 0,-1 1 1 0 0,0 0-1 0 0,0-1 0 0 0,0 1 1 0 0,0 0-1 0 0,-1-1 1 0 0,0 1-1 0 0,0 0 0 0 0,0 0 1 0 0,-1 0-1 0 0,0 0 1 0 0,0 0-1 0 0,0 0 0 0 0,0 0 1 0 0,-7-8-1 0 0,2 4 40 0 0,-1 0 1 0 0,0 1-1 0 0,-1 0 0 0 0,0 0 0 0 0,-16-10 1 0 0,20 14-74 0 0,-1 1 0 0 0,1-1-1 0 0,-1 1 1 0 0,0 1 0 0 0,0-1 0 0 0,0 1 0 0 0,0 0 0 0 0,-1 1 0 0 0,1-1 0 0 0,0 1 0 0 0,-12 0 0 0 0,17 1-85 0 0,-1 0 0 0 0,1 0 0 0 0,0 0 1 0 0,0 0-1 0 0,-1 0 0 0 0,1 1 0 0 0,0-1 0 0 0,0 0 0 0 0,-1 1 1 0 0,1-1-1 0 0,0 1 0 0 0,0-1 0 0 0,0 1 0 0 0,0 0 1 0 0,0 0-1 0 0,0-1 0 0 0,0 1 0 0 0,0 0 0 0 0,0 0 0 0 0,0 0 1 0 0,0 0-1 0 0,0 0 0 0 0,1 0 0 0 0,-1 0 0 0 0,0 0 1 0 0,1 0-1 0 0,-1 1 0 0 0,1-1 0 0 0,-1 0 0 0 0,1 0 0 0 0,-1 3 1 0 0,1-2-807 0 0,0 1 1 0 0,0 0 0 0 0,0 0-1 0 0,0 0 1 0 0,1 0-1 0 0,-1-1 1 0 0,1 1 0 0 0,-1 0-1 0 0,1 0 1 0 0,0-1 0 0 0,0 1-1 0 0,0 0 1 0 0,3 3 0 0 0,4 6-5699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9:50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148 163 13563 0 0,'-1'-3'773'0'0,"-1"0"1"0"0,0 1-1 0 0,0-1 0 0 0,0 1 1 0 0,0-1-1 0 0,0 1 0 0 0,0 0 0 0 0,-1 0 1 0 0,1 0-1 0 0,-6-2 0 0 0,6 3-435 0 0,0-1 0 0 0,-1 1 0 0 0,1 1 0 0 0,0-1 0 0 0,-1 0 0 0 0,1 1 0 0 0,0-1 0 0 0,-1 1 0 0 0,1 0 0 0 0,-1-1 0 0 0,1 1 0 0 0,-3 1 0 0 0,3-1-253 0 0,1 0 0 0 0,-1 0 0 0 0,1 1 0 0 0,0-1 0 0 0,-1 1 0 0 0,1-1 0 0 0,-1 1 0 0 0,1 0 0 0 0,0-1 0 0 0,0 1 1 0 0,-1 0-1 0 0,1 0 0 0 0,0 0 0 0 0,0 0 0 0 0,0 0 0 0 0,0 0 0 0 0,0 0 0 0 0,-2 2 0 0 0,2 0-74 0 0,0-1 0 0 0,1 0 0 0 0,-1 0-1 0 0,0 1 1 0 0,0-1 0 0 0,1 0 0 0 0,0 1 0 0 0,-1-1 0 0 0,1 0 0 0 0,0 1-1 0 0,0-1 1 0 0,0 1 0 0 0,1-1 0 0 0,-1 0 0 0 0,1 4 0 0 0,1 0-6 0 0,-1 0 0 0 0,1 0 0 0 0,1 0 1 0 0,-1 0-1 0 0,1 0 0 0 0,0 0 0 0 0,1-1 1 0 0,-1 1-1 0 0,1-1 0 0 0,0 0 0 0 0,0 0 1 0 0,1 0-1 0 0,-1-1 0 0 0,1 0 0 0 0,0 1 1 0 0,11 5-1 0 0,-13-8-1 0 0,1 0 0 0 0,-1 0 0 0 0,1-1-1 0 0,-1 0 1 0 0,1 0 0 0 0,-1 0 0 0 0,1 0 0 0 0,-1 0 0 0 0,1 0 0 0 0,0-1 0 0 0,-1 0 0 0 0,1 0 0 0 0,0 0 0 0 0,0 0 0 0 0,-1-1 0 0 0,1 1-1 0 0,-1-1 1 0 0,1 0 0 0 0,0 0 0 0 0,-1 0 0 0 0,1-1 0 0 0,-1 1 0 0 0,0-1 0 0 0,0 0 0 0 0,1 0 0 0 0,-1 0 0 0 0,0 0 0 0 0,-1 0 0 0 0,1-1 0 0 0,4-4-1 0 0,-3 2 22 0 0,0 0-1 0 0,-1-1 1 0 0,1 1-1 0 0,-1-1 1 0 0,0 0-1 0 0,-1 0 1 0 0,1 0-1 0 0,-1 0 1 0 0,-1 0-1 0 0,1-1 1 0 0,-1 1-1 0 0,0-1 1 0 0,0 1-1 0 0,-1 0 0 0 0,0-1 1 0 0,0 1-1 0 0,0-1 1 0 0,-1 1-1 0 0,0-1 1 0 0,0 1-1 0 0,-3-7 1 0 0,2 6-52 0 0,0 0 1 0 0,0 0 0 0 0,-1 1 0 0 0,0-1-1 0 0,0 1 1 0 0,0-1 0 0 0,-1 1-1 0 0,0 0 1 0 0,0 1 0 0 0,-1-1-1 0 0,0 1 1 0 0,0-1 0 0 0,0 2 0 0 0,0-1-1 0 0,-1 0 1 0 0,0 1 0 0 0,0 0-1 0 0,-11-5 1 0 0,13 7-205 0 0,0 0-1 0 0,0 1 1 0 0,0 0-1 0 0,0 0 1 0 0,0 0-1 0 0,0 0 1 0 0,0 1 0 0 0,0 0-1 0 0,-1-1 1 0 0,1 1-1 0 0,0 1 1 0 0,0-1-1 0 0,0 1 1 0 0,0 0 0 0 0,0-1-1 0 0,0 2 1 0 0,0-1-1 0 0,-5 2 1 0 0,4 0-335 0 0,1 0 0 0 0,0 1 0 0 0,0-1-1 0 0,0 1 1 0 0,0-1 0 0 0,0 1 0 0 0,1 0 0 0 0,-1 1 0 0 0,1-1 0 0 0,0 1 0 0 0,1-1 0 0 0,-1 1 0 0 0,-3 9-1 0 0,-2 7-783 0 0,0 0-1 0 0,2 1 0 0 0,-7 38 1 0 0,12-49 1500 0 0,-1 1 0 0 0,1-1 0 0 0,1 1-1 0 0,0-1 1 0 0,1 1 0 0 0,0-1 0 0 0,1 1 0 0 0,0-1 0 0 0,4 13 0 0 0,-4-20 237 0 0,0-1 0 0 0,0 1-1 0 0,1 0 1 0 0,-1-1 0 0 0,1 1 0 0 0,0-1 0 0 0,0 0 0 0 0,0 0 0 0 0,0 0-1 0 0,0 0 1 0 0,1 0 0 0 0,-1-1 0 0 0,1 1 0 0 0,0-1 0 0 0,-1 0-1 0 0,1 0 1 0 0,0-1 0 0 0,1 1 0 0 0,-1-1 0 0 0,0 0 0 0 0,0 0 0 0 0,7 1-1 0 0,11 0-7 0 0,-1 0 0 0 0,1-2 0 0 0,28-2 0 0 0,-26 1-838 0 0,-12 1-160 0 0,23-3-3286 0 0,-12-5-2657 0 0,-10 0-357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45:08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39 4377 0 0,'-5'3'1214'0'0,"-25"8"3765"0"0,29-11-4776 0 0,0 0-1 0 0,1 1 1 0 0,-1-1 0 0 0,0 0 0 0 0,1 0-1 0 0,-1 0 1 0 0,0 0 0 0 0,1 0 0 0 0,-1 0-1 0 0,0 0 1 0 0,1 0 0 0 0,-1 0 0 0 0,0 0-1 0 0,0 0 1 0 0,1 0 0 0 0,-1 0 0 0 0,0-1 0 0 0,1 1-1 0 0,-1 0 1 0 0,1-1 0 0 0,-1 1 0 0 0,0 0-1 0 0,1-1 1 0 0,-1 1 0 0 0,1 0 0 0 0,-1-1-1 0 0,1 1 1 0 0,-1-1 0 0 0,1 1 0 0 0,-1-1-1 0 0,1 0 1 0 0,0 1 0 0 0,-1-1 0 0 0,1 1-1 0 0,0-1 1 0 0,-1-1 0 0 0,1 1-98 0 0,0 0 1 0 0,0 0-1 0 0,0-1 1 0 0,1 1-1 0 0,-1 0 1 0 0,0 0-1 0 0,1-1 0 0 0,-1 1 1 0 0,1 0-1 0 0,-1 0 1 0 0,1 0-1 0 0,0 0 1 0 0,0 0-1 0 0,-1 0 1 0 0,1 0-1 0 0,0 0 1 0 0,0 0-1 0 0,0 0 0 0 0,0 0 1 0 0,0 0-1 0 0,0 1 1 0 0,2-2-1 0 0,26-13 397 0 0,-18 14-432 0 0,0 0-1 0 0,0 0 0 0 0,0 1 1 0 0,0 1-1 0 0,0 0 0 0 0,0 0 1 0 0,11 3-1 0 0,-14-2-51 0 0,0 0 0 0 0,0 1 1 0 0,-1-1-1 0 0,1 1 0 0 0,-1 1 0 0 0,0 0 0 0 0,0 0 0 0 0,0 0 1 0 0,0 0-1 0 0,7 8 0 0 0,-9-7-119 0 0,0 1 0 0 0,-1 0 0 0 0,0 0 0 0 0,0 0 0 0 0,0 0 0 0 0,-1 1 0 0 0,0-1 0 0 0,-1 1 0 0 0,4 12 0 0 0,2 24-4053 0 0,-5-1-6885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0:11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18 11795 0 0,'-7'-15'10024'0'0,"14"12"-4635"0"0,25 14-2854 0 0,-19-5-2560 0 0,-10-6 38 0 0,33 13 145 0 0,76 14-1 0 0,-112-26-189 0 0,1-1 0 0 0,0 0 0 0 0,-1 1 0 0 0,1-1-1 0 0,0 0 1 0 0,0 0 0 0 0,-1 0 0 0 0,1 0 0 0 0,0 0 0 0 0,0 0-1 0 0,-1 0 1 0 0,1 0 0 0 0,0 0 0 0 0,0 0 0 0 0,-1 0-1 0 0,1-1 1 0 0,0 1 0 0 0,0 0 0 0 0,-1 0 0 0 0,1-1 0 0 0,0 1-1 0 0,-1-1 1 0 0,1 1 0 0 0,0 0 0 0 0,-1-1 0 0 0,1 1-1 0 0,-1-1 1 0 0,1 1 0 0 0,-1-1 0 0 0,2-1 0 0 0,-3 1-42 0 0,1 1-1 0 0,0-1 1 0 0,-1 0 0 0 0,1 0 0 0 0,-1 1 0 0 0,1-1 0 0 0,0 0-1 0 0,-1 1 1 0 0,0-1 0 0 0,1 1 0 0 0,-1-1 0 0 0,1 0-1 0 0,-1 1 1 0 0,0-1 0 0 0,1 1 0 0 0,-1-1 0 0 0,0 1 0 0 0,0 0-1 0 0,1-1 1 0 0,-1 1 0 0 0,0 0 0 0 0,0 0 0 0 0,0-1 0 0 0,1 1-1 0 0,-1 0 1 0 0,0 0 0 0 0,0 0 0 0 0,-1 0 0 0 0,-5-1-10 0 0,0 0 1 0 0,0 0 0 0 0,0 1-1 0 0,0 0 1 0 0,0 0-1 0 0,0 1 1 0 0,0-1-1 0 0,0 2 1 0 0,0-1 0 0 0,0 1-1 0 0,0 0 1 0 0,1 0-1 0 0,-1 1 1 0 0,1 0 0 0 0,-1 0-1 0 0,1 1 1 0 0,-6 4-1 0 0,8-5 157 0 0,0 0 0 0 0,1 0 0 0 0,0 0 0 0 0,0 1 0 0 0,0-1-1 0 0,0 1 1 0 0,0 0 0 0 0,1 0 0 0 0,0 0 0 0 0,-1 0 0 0 0,1 0 0 0 0,1 1-1 0 0,-1-1 1 0 0,1 1 0 0 0,0-1 0 0 0,0 1 0 0 0,0-1 0 0 0,0 1-1 0 0,1 0 1 0 0,0-1 0 0 0,0 1 0 0 0,0-1 0 0 0,1 1 0 0 0,-1 0-1 0 0,1-1 1 0 0,3 9 0 0 0,-2-6-62 0 0,1-1 0 0 0,0 1 0 0 0,0-1-1 0 0,0 0 1 0 0,1 0 0 0 0,0 0 0 0 0,0 0-1 0 0,1-1 1 0 0,-1 0 0 0 0,1 0 0 0 0,0 0 0 0 0,1 0-1 0 0,-1-1 1 0 0,1 0 0 0 0,0 0 0 0 0,0-1-1 0 0,0 1 1 0 0,0-1 0 0 0,1-1 0 0 0,-1 1 0 0 0,1-1-1 0 0,0 0 1 0 0,0-1 0 0 0,-1 1 0 0 0,1-1-1 0 0,0-1 1 0 0,0 1 0 0 0,0-1 0 0 0,0 0-1 0 0,0-1 1 0 0,0 0 0 0 0,0 0 0 0 0,0 0 0 0 0,0-1-1 0 0,0 0 1 0 0,12-6 0 0 0,-7 0 801 0 0,-2-5-8153 0 0,-10-1-2580 0 0,-8 5 6148 0 0,0 4-1526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9:50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0 11674 0 0,'-2'10'3433'0'0,"2"2"-464"0"0,-1 4-345 0 0,-1 4-591 0 0,-1 4-665 0 0,-1 3-528 0 0,-2 4-264 0 0,0 4-135 0 0,0 3-185 0 0,3-2-96 0 0,-3 0-72 0 0,3-1-88 0 0,0-5-392 0 0,1 0-641 0 0,4-6-1151 0 0,1-3-1761 0 0,0-6-1968 0 0,1-3-2537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9:51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48 8170 0 0,'-9'-1'3068'0'0,"7"1"-2560"0"0,0-1 0 0 0,0 1 0 0 0,1 0 0 0 0,-1 0 0 0 0,0-1 0 0 0,0 1 0 0 0,0 0 0 0 0,0 1 0 0 0,0-1 0 0 0,0 0 1 0 0,1 1-1 0 0,-1-1 0 0 0,0 1 0 0 0,0-1 0 0 0,0 1 0 0 0,1 0 0 0 0,-1 0 0 0 0,0 0 0 0 0,1 0 0 0 0,-1 0 0 0 0,-2 2 0 0 0,8-2-427 0 0,-1 1-1 0 0,1-1 1 0 0,0 0-1 0 0,-1 0 0 0 0,1 0 1 0 0,0 0-1 0 0,0-1 0 0 0,7 1 1 0 0,-11-1-63 0 0,26 2 83 0 0,-1-2 0 0 0,1 0-1 0 0,-1-1 1 0 0,1-2 0 0 0,-1-1 0 0 0,40-10-1 0 0,-64 14-81 0 0,1-1 0 0 0,-1 1 0 0 0,0-1 0 0 0,1 1 0 0 0,-1-1 0 0 0,1 0 0 0 0,-1 1 0 0 0,0-1-1 0 0,1 0 1 0 0,-1 0 0 0 0,0 0 0 0 0,0 0 0 0 0,2-2 0 0 0,-3 2-21 0 0,0 1-1 0 0,1-1 1 0 0,-1 1 0 0 0,0 0 0 0 0,0-1-1 0 0,0 1 1 0 0,0-1 0 0 0,0 1 0 0 0,0-1-1 0 0,0 1 1 0 0,0-1 0 0 0,0 1 0 0 0,0-1 0 0 0,0 1-1 0 0,0-1 1 0 0,0 1 0 0 0,0-1 0 0 0,0 1-1 0 0,0-1 1 0 0,0 1 0 0 0,-1 0 0 0 0,1-1-1 0 0,0 1 1 0 0,0-1 0 0 0,-1 1 0 0 0,1 0-1 0 0,0-1 1 0 0,-1 0 0 0 0,-1 0-46 0 0,0-1 0 0 0,-1 0 0 0 0,1 0 0 0 0,0 1 0 0 0,-1-1 0 0 0,0 1 0 0 0,1 0 0 0 0,-1 0 0 0 0,0 0 0 0 0,1 0 0 0 0,-1 0 0 0 0,-5 0 0 0 0,0 0 15 0 0,-1 0 1 0 0,1 0-1 0 0,-1 1 0 0 0,1 1 0 0 0,0-1 0 0 0,-1 1 0 0 0,1 1 0 0 0,0 0 0 0 0,0 0 1 0 0,0 0-1 0 0,0 1 0 0 0,0 0 0 0 0,0 1 0 0 0,1 0 0 0 0,-8 5 0 0 0,9-5 59 0 0,1 0 0 0 0,0 1 0 0 0,0-1 0 0 0,1 1 0 0 0,-1 0 0 0 0,1 1 0 0 0,0-1 0 0 0,0 1 0 0 0,1-1 0 0 0,0 1 0 0 0,0 0 0 0 0,0 1 0 0 0,1-1 0 0 0,0 0 0 0 0,0 1 0 0 0,0-1 0 0 0,1 1 0 0 0,0 0 0 0 0,0 8 0 0 0,0-6 26 0 0,2 0 0 0 0,-1 1 1 0 0,1-1-1 0 0,0 1 0 0 0,1-1 1 0 0,0 0-1 0 0,1 0 0 0 0,0 0 1 0 0,0 0-1 0 0,1 0 0 0 0,0-1 1 0 0,0 1-1 0 0,1-1 0 0 0,0 0 1 0 0,0-1-1 0 0,1 1 0 0 0,0-1 1 0 0,10 9-1 0 0,-11-12-98 0 0,1 1 0 0 0,0-1-1 0 0,0 0 1 0 0,0 0 0 0 0,0 0-1 0 0,1-1 1 0 0,0 0 0 0 0,-1-1 0 0 0,1 1-1 0 0,0-1 1 0 0,0 0 0 0 0,0-1-1 0 0,0 0 1 0 0,1 0 0 0 0,-1-1 0 0 0,0 1-1 0 0,0-2 1 0 0,1 1 0 0 0,-1-1-1 0 0,0 0 1 0 0,0 0 0 0 0,0-1 0 0 0,0 0-1 0 0,9-4 1 0 0,-9 3-919 0 0,1 0 0 0 0,0-1 0 0 0,-1 0 0 0 0,10-8 0 0 0,-13 9 44 0 0,-1 0 1 0 0,0 0-1 0 0,1 0 1 0 0,-1 0 0 0 0,-1-1-1 0 0,1 1 1 0 0,0-1-1 0 0,-1 0 1 0 0,0 0 0 0 0,2-5-1 0 0,3-10-4509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9:51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1 149 8466 0 0,'3'4'803'0'0,"0"0"0"0"0,0 1 0 0 0,0-1 0 0 0,1 0 0 0 0,0-1 0 0 0,0 1 0 0 0,0-1 0 0 0,0 0-1 0 0,0 1 1 0 0,1-2 0 0 0,0 1 0 0 0,-1-1 0 0 0,7 3 0 0 0,-3-2-553 0 0,1 0 0 0 0,0-1-1 0 0,0 0 1 0 0,0-1-1 0 0,0 0 1 0 0,0 0 0 0 0,13-1-1 0 0,-10-1-1028 0 0,-1 0 0 0 0,0 0-1 0 0,1-1 1 0 0,-1-1 0 0 0,0 0 0 0 0,0 0-1 0 0,-1-1 1 0 0,1 0 0 0 0,-1-1-1 0 0,0-1 1 0 0,0 1 0 0 0,0-1 0 0 0,8-8-1 0 0,-11 8-20 0 0,-1-1 0 0 0,-1 1 0 0 0,1-1 1 0 0,-1 0-1 0 0,-1-1 0 0 0,1 1 0 0 0,6-16 0 0 0,-9 19 907 0 0,-1 0 0 0 0,1-1 1 0 0,-1 0-1 0 0,0 1 0 0 0,0-1 1 0 0,0 0-1 0 0,0 1 0 0 0,-1-1 1 0 0,0 0-1 0 0,0 0 0 0 0,0 1 1 0 0,-1-1-1 0 0,1 0 0 0 0,-1 0 1 0 0,-8-8 7388 0 0,9 14-7373 0 0,-7 12 3706 0 0,-3 15-392 0 0,2 0-2019 0 0,-24 101 1230 0 0,29-111-2828 0 0,0 0-1 0 0,2 0 0 0 0,0 1 0 0 0,0-1 1 0 0,3 19-1 0 0,4-15-1072 0 0,-6-20 831 0 0,1-1 1 0 0,0 0 0 0 0,-1 1-1 0 0,1-1 1 0 0,0 0 0 0 0,0 0-1 0 0,-1 0 1 0 0,1 0 0 0 0,0 0-1 0 0,0 0 1 0 0,0 0 0 0 0,0 0-1 0 0,0 0 1 0 0,1 0 0 0 0,1 0-1 0 0,-2 0 39 0 0,1-1 0 0 0,-1 0-1 0 0,1 0 1 0 0,-1 0-1 0 0,1 0 1 0 0,0 0-1 0 0,-1 0 1 0 0,1 0-1 0 0,-1 0 1 0 0,1-1 0 0 0,-1 1-1 0 0,1-1 1 0 0,-1 1-1 0 0,1-1 1 0 0,-1 0-1 0 0,0 1 1 0 0,1-1 0 0 0,-1 0-1 0 0,0 0 1 0 0,1 0-1 0 0,-1 0 1 0 0,0 0-1 0 0,0 0 1 0 0,0 0-1 0 0,0-1 1 0 0,0 1 0 0 0,1-2-1 0 0,9-9-2989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9:52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0 6745 0 0,'-1'17'8327'0'0,"-2"4"-3288"0"0,-15 60-2258 0 0,-1 6-2580 0 0,18-82-274 0 0,-9 76 4 0 0,13-40-1969 0 0,-2-37 1414 0 0,0-1 0 0 0,0 0-1 0 0,0 0 1 0 0,0 1 0 0 0,0-1 0 0 0,1 0 0 0 0,0 0-1 0 0,3 4 1 0 0,-5-6 343 0 0,1 0-1 0 0,0-1 0 0 0,-1 1 0 0 0,1-1 1 0 0,-1 1-1 0 0,1-1 0 0 0,0 1 0 0 0,-1-1 1 0 0,1 0-1 0 0,0 1 0 0 0,-1-1 1 0 0,1 0-1 0 0,0 0 0 0 0,0 1 0 0 0,-1-1 1 0 0,1 0-1 0 0,0 0 0 0 0,0 0 0 0 0,0 0 1 0 0,-1 0-1 0 0,1 0 0 0 0,0 0 1 0 0,0 0-1 0 0,-1 0 0 0 0,1 0 0 0 0,0-1 1 0 0,0 1-1 0 0,-1 0 0 0 0,1 0 0 0 0,0-1 1 0 0,0 0-1 0 0,10-3-3878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9:52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5 9690 0 0,'-7'5'1508'0'0,"0"1"-1"0"0,0 0 1 0 0,0 0-1 0 0,1 1 1 0 0,0 0 0 0 0,0 0-1 0 0,-5 8 1 0 0,5-7-1008 0 0,1 1 1 0 0,1 0-1 0 0,0 0 1 0 0,0 0 0 0 0,1 0-1 0 0,-4 16 1 0 0,5-19-504 0 0,1 1 0 0 0,0-1 0 0 0,1 1 0 0 0,-1-1-1 0 0,1 1 1 0 0,0 0 0 0 0,1-1 0 0 0,-1 1 0 0 0,2-1 0 0 0,-1 0 0 0 0,0 1 0 0 0,1-1 0 0 0,0 0 0 0 0,1 0 0 0 0,0 0 0 0 0,0 0 0 0 0,0 0 0 0 0,0 0 0 0 0,1-1 0 0 0,0 0 0 0 0,0 0-1 0 0,0 0 1 0 0,8 7 0 0 0,-10-10 3 0 0,1 0 0 0 0,0 0-1 0 0,0 0 1 0 0,-1-1-1 0 0,1 1 1 0 0,0 0-1 0 0,1-1 1 0 0,-1 0 0 0 0,0 0-1 0 0,0 0 1 0 0,0 0-1 0 0,1 0 1 0 0,-1-1 0 0 0,0 0-1 0 0,1 1 1 0 0,-1-1-1 0 0,0 0 1 0 0,1-1-1 0 0,-1 1 1 0 0,0-1 0 0 0,1 1-1 0 0,-1-1 1 0 0,0 0-1 0 0,0 0 1 0 0,0 0-1 0 0,1-1 1 0 0,-1 1 0 0 0,0-1-1 0 0,-1 0 1 0 0,1 1-1 0 0,0-1 1 0 0,-1 0 0 0 0,1-1-1 0 0,-1 1 1 0 0,1 0-1 0 0,1-4 1 0 0,2 0 7 0 0,0-1 1 0 0,-1 1 0 0 0,0-1-1 0 0,-1-1 1 0 0,0 1-1 0 0,0 0 1 0 0,0-1 0 0 0,-1 0-1 0 0,0 0 1 0 0,0 0-1 0 0,-1 0 1 0 0,0-1-1 0 0,1-11 1 0 0,-4 10-126 0 0,1-1-1 0 0,-1 1 1 0 0,-1-1 0 0 0,0 1-1 0 0,0 0 1 0 0,-1 0 0 0 0,-8-20-1 0 0,9 26-145 0 0,0 0-1 0 0,-1-1 0 0 0,1 1 1 0 0,-1 0-1 0 0,0 1 1 0 0,0-1-1 0 0,0 0 0 0 0,-7-5 1 0 0,7 7-143 0 0,1 1 1 0 0,0 0-1 0 0,0-1 1 0 0,-1 1-1 0 0,1 0 1 0 0,-1 0-1 0 0,1 0 1 0 0,-1 0 0 0 0,1 1-1 0 0,-1-1 1 0 0,1 1-1 0 0,-1-1 1 0 0,0 1-1 0 0,1 0 1 0 0,-1 0-1 0 0,-5 1 1 0 0,-7 5-6696 0 0</inkml:trace>
  <inkml:trace contextRef="#ctx0" brushRef="#br0" timeOffset="1">252 7 4689 0 0,'26'-4'6720'0'0,"-23"4"-5691"0"0,0-1 0 0 0,0 0 0 0 0,-1 1 0 0 0,1 0 0 0 0,0-1 0 0 0,0 1 0 0 0,-1 0 0 0 0,5 1 0 0 0,-6 0-835 0 0,0 0 1 0 0,0 0-1 0 0,0 0 1 0 0,0-1 0 0 0,0 2-1 0 0,0-1 1 0 0,0 0-1 0 0,-1 0 1 0 0,1 0 0 0 0,0 0-1 0 0,-1 0 1 0 0,1 1-1 0 0,-1-1 1 0 0,1 0-1 0 0,-1 0 1 0 0,0 1 0 0 0,1-1-1 0 0,-1 0 1 0 0,0 2-1 0 0,4 30 183 0 0,-4-28-212 0 0,4 70 46 0 0,4 37-1226 0 0,7-38-5261 0 0,-14-74 6091 0 0,-1 1 0 0 0,1-1 1 0 0,-1 1-1 0 0,0 0 0 0 0,0-1 1 0 0,1 1-1 0 0,-1 0 0 0 0,0-1 1 0 0,0 1-1 0 0,0 0 0 0 0,0-1 1 0 0,1 1-1 0 0,-1 0 0 0 0,0 0 1 0 0,0-1-1 0 0,-1 1 1 0 0,1 0-1 0 0,0-1 0 0 0,0 1 1 0 0,0 0-1 0 0,0-1 0 0 0,-1 1 1 0 0,1 0-1 0 0,0-1 0 0 0,0 1 1 0 0,-1 0-1 0 0,1-1 0 0 0,-1 1 1 0 0,1-1-1 0 0,-1 1 0 0 0,1-1 1 0 0,-1 1-1 0 0,-5 6-2817 0 0,6-6 2764 0 0,0-1 0 0 0,0 1 0 0 0,0-1 0 0 0,0 1-1 0 0,0-1 1 0 0,0 1 0 0 0,0-1 0 0 0,0 1 0 0 0,0-1 0 0 0,1 1-1 0 0,-1-1 1 0 0,0 0 0 0 0,0 1 0 0 0,0-1 0 0 0,1 1 0 0 0,-1-1-1 0 0,0 1 1 0 0,1-1 0 0 0,-1 0 0 0 0,0 1 0 0 0,1-1 0 0 0,-1 0-1 0 0,1 1 1 0 0,-1-1-12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9:52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59 10882 0 0,'-5'-9'8640'0'0,"11"10"-4114"0"0,14 5-4117 0 0,3-2-156 0 0,-7 0-142 0 0,1-1 0 0 0,32 1 1 0 0,-46-4-92 0 0,1 0 1 0 0,-1 0-1 0 0,0 0 1 0 0,0 0-1 0 0,0-1 0 0 0,0 1 1 0 0,0-1-1 0 0,0 0 1 0 0,0 0-1 0 0,-1 0 1 0 0,1 0-1 0 0,0 0 1 0 0,0-1-1 0 0,-1 1 1 0 0,1-1-1 0 0,-1 0 1 0 0,1 0-1 0 0,-1 0 1 0 0,0 0-1 0 0,0 0 1 0 0,0 0-1 0 0,3-5 1 0 0,-4 6-17 0 0,-1 1 0 0 0,1-1 0 0 0,-1 0 0 0 0,1 0 0 0 0,-1 1 0 0 0,0-1 0 0 0,1 0 0 0 0,-1 0 0 0 0,0 0 0 0 0,0 0 0 0 0,1 0 0 0 0,-1 1 0 0 0,0-1 0 0 0,0 0 0 0 0,0 0 0 0 0,0 0 0 0 0,0 0 0 0 0,-1 0 0 0 0,1 0 0 0 0,0 0 0 0 0,0 1 1 0 0,0-1-1 0 0,-1 0 0 0 0,1 0 0 0 0,-1 0 0 0 0,1 0 0 0 0,-1-1 0 0 0,-1 1-18 0 0,1 0 1 0 0,-1 0-1 0 0,1-1 1 0 0,-1 1-1 0 0,0 0 1 0 0,1 1-1 0 0,-1-1 1 0 0,0 0-1 0 0,0 0 1 0 0,0 1-1 0 0,1-1 1 0 0,-4 0-1 0 0,-3 0-33 0 0,0 0 1 0 0,0 0-1 0 0,-1 1 0 0 0,1 0 0 0 0,-9 1 0 0 0,11 0 33 0 0,1 0-1 0 0,-1 1 1 0 0,1-1 0 0 0,-1 1 0 0 0,1 0 0 0 0,0 0 0 0 0,0 1 0 0 0,0-1-1 0 0,0 1 1 0 0,1 0 0 0 0,-1 1 0 0 0,1-1 0 0 0,-1 1 0 0 0,1 0 0 0 0,0 0-1 0 0,1 0 1 0 0,-5 6 0 0 0,3-2 4 0 0,1 0-1 0 0,-1 0 1 0 0,2 0 0 0 0,-1 1-1 0 0,2 0 1 0 0,-1-1-1 0 0,1 1 1 0 0,0 0 0 0 0,1 0-1 0 0,-1 11 1 0 0,1-7-12 0 0,1 0 0 0 0,0 0 1 0 0,1-1-1 0 0,0 1 0 0 0,1 0 1 0 0,1 0-1 0 0,0-1 0 0 0,1 0 0 0 0,0 1 1 0 0,1-1-1 0 0,0-1 0 0 0,1 1 1 0 0,0-1-1 0 0,1 0 0 0 0,11 15 1 0 0,-10-19-9 0 0,0 0-1 0 0,0-1 1 0 0,1 0 0 0 0,-1 0 0 0 0,1-1 0 0 0,1 0 0 0 0,-1-1 0 0 0,20 7 0 0 0,-24-10-375 0 0,-1 0 1 0 0,1 0-1 0 0,0 0 0 0 0,-1-1 0 0 0,1 1 0 0 0,0-1 0 0 0,-1 0 1 0 0,1 0-1 0 0,9-2 0 0 0,-12 1-261 0 0,1 0 0 0 0,-1 0 0 0 0,1 0 0 0 0,-1 0 0 0 0,0 0-1 0 0,1-1 1 0 0,-1 1 0 0 0,0-1 0 0 0,0 1 0 0 0,0-1 0 0 0,0 0 0 0 0,0 0 0 0 0,-1 1 0 0 0,1-2 0 0 0,0 1 0 0 0,-1 0-1 0 0,0 0 1 0 0,3-5 0 0 0,2-10-4373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9:53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83 13667 0 0,'2'5'697'0'0,"-1"-1"0"0"0,1 1 1 0 0,0-1-1 0 0,0 1 0 0 0,1-1 0 0 0,-1 0 0 0 0,1 0 1 0 0,0 0-1 0 0,0 0 0 0 0,5 4 0 0 0,-4-4-459 0 0,1 0 0 0 0,1 0-1 0 0,-1 0 1 0 0,0-1 0 0 0,1 0-1 0 0,0 0 1 0 0,5 2 0 0 0,6 0-1066 0 0,-1 0 0 0 0,1-2-1 0 0,-1 0 1 0 0,1 0 0 0 0,19-1 0 0 0,5-5-2300 0 0,-8 0 3037 0 0,1 9 4172 0 0,-32-5-3935 0 0,0 0 1 0 0,1-1-1 0 0,-1 1 1 0 0,0-1-1 0 0,1 1 1 0 0,-1-1-1 0 0,0 0 1 0 0,1 0-1 0 0,-1 0 1 0 0,1 0-1 0 0,-1 0 0 0 0,0 0 1 0 0,1-1-1 0 0,-1 1 1 0 0,0-1-1 0 0,1 0 1 0 0,-1 0-1 0 0,4-2 1 0 0,-3 1-242 0 0,1 0-1 0 0,-1-1 1 0 0,0 0 0 0 0,0 0 0 0 0,0 0-1 0 0,0 0 1 0 0,0 0 0 0 0,0-1 0 0 0,3-6 0 0 0,0-2-431 0 0,0-1 0 0 0,0-1 1 0 0,-1 1-1 0 0,-1-1 0 0 0,3-14 1 0 0,-6 23 550 0 0,0 2 62 0 0,0 0 0 0 0,-1 0 0 0 0,1 0-1 0 0,-1 0 1 0 0,1 1 0 0 0,-1-1 0 0 0,0 0 0 0 0,0 0 0 0 0,0 0 0 0 0,-1 0 0 0 0,1 0 0 0 0,-1 0 0 0 0,-1-4-1 0 0,2 7-36 0 0,0 0 0 0 0,0 0 0 0 0,0 0-1 0 0,0-1 1 0 0,0 1 0 0 0,0 0 0 0 0,0 0 0 0 0,-1 0-1 0 0,1 0 1 0 0,0 0 0 0 0,0 0 0 0 0,0 0-1 0 0,0 0 1 0 0,0 0 0 0 0,0 0 0 0 0,0 0-1 0 0,-1 0 1 0 0,1 0 0 0 0,0 0 0 0 0,0 0-1 0 0,0 0 1 0 0,0 0 0 0 0,0 0 0 0 0,0 0 0 0 0,0 0-1 0 0,-1 0 1 0 0,1 0 0 0 0,0 0 0 0 0,0 0-1 0 0,0 0 1 0 0,0 0 0 0 0,0 0 0 0 0,0 0-1 0 0,0 0 1 0 0,0 0 0 0 0,-1 0 0 0 0,1 0-1 0 0,0 0 1 0 0,0 0 0 0 0,0 1 0 0 0,0-1-1 0 0,0 0 1 0 0,0 0 0 0 0,0 0 0 0 0,0 0 0 0 0,0 0-1 0 0,0 0 1 0 0,0 0 0 0 0,0 0 0 0 0,-1 1-1 0 0,1-1 1 0 0,0 0 0 0 0,0 0 0 0 0,0 0-1 0 0,-5 12 1277 0 0,-3 13-178 0 0,-1 13-592 0 0,2 1-1 0 0,-3 50 1 0 0,8-69-942 0 0,2 0 0 0 0,1 0-1 0 0,0-1 1 0 0,1 1 0 0 0,2 0 0 0 0,7 28 0 0 0,-9-44-303 0 0,-1 1 0 0 0,1-1 1 0 0,0 0-1 0 0,0 0 0 0 0,1 0 1 0 0,4 6-1 0 0,-6-9 110 0 0,0 1 0 0 0,0-1 0 0 0,0 0 0 0 0,0 0 0 0 0,0-1 0 0 0,1 1 0 0 0,-1 0 0 0 0,0 0 0 0 0,1 0 0 0 0,-1-1 0 0 0,0 1 0 0 0,1-1 0 0 0,-1 1 0 0 0,0-1 0 0 0,3 1 0 0 0,7-2-5295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9:53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12971 0 0,'8'1'7345'0'0,"10"1"-4977"0"0,20 1-1712 0 0,-27 0-405 0 0,49 16 536 0 0,-57-17-722 0 0,0-1-1 0 0,1 1 1 0 0,-1-1-1 0 0,0 1 1 0 0,0 0 0 0 0,0 0-1 0 0,0 0 1 0 0,-1 1-1 0 0,1-1 1 0 0,-1 1-1 0 0,1-1 1 0 0,-1 1 0 0 0,0 0-1 0 0,3 5 1 0 0,-5-6-27 0 0,1 0 1 0 0,-1 0 0 0 0,0 1-1 0 0,0-1 1 0 0,0 0 0 0 0,0 0 0 0 0,0 0-1 0 0,-1 0 1 0 0,1 1 0 0 0,0-1-1 0 0,-1 0 1 0 0,0 0 0 0 0,0 0-1 0 0,1 0 1 0 0,-1 0 0 0 0,0 0-1 0 0,-1-1 1 0 0,-1 4 0 0 0,-26 33 371 0 0,26-35-362 0 0,0 0-7 0 0,0 1 0 0 0,0 0 0 0 0,0 0 0 0 0,0 0 0 0 0,1 0 0 0 0,-1 1-1 0 0,1-1 1 0 0,0 1 0 0 0,0-1 0 0 0,1 1 0 0 0,0 0 0 0 0,-2 8 0 0 0,3-11-36 0 0,0 0 1 0 0,1 1 0 0 0,-1-1 0 0 0,0 0 0 0 0,1 0 0 0 0,0 1-1 0 0,-1-1 1 0 0,1 0 0 0 0,0 0 0 0 0,0 0 0 0 0,0 0-1 0 0,1 0 1 0 0,-1 0 0 0 0,0 0 0 0 0,1 0 0 0 0,-1 0 0 0 0,1-1-1 0 0,0 1 1 0 0,-1 0 0 0 0,1-1 0 0 0,0 0 0 0 0,0 1 0 0 0,0-1-1 0 0,0 0 1 0 0,0 0 0 0 0,0 0 0 0 0,1 0 0 0 0,3 1-1 0 0,5 1-10 0 0,-1 0 0 0 0,1-1 0 0 0,0 0 0 0 0,0 0 0 0 0,0-1 0 0 0,0-1 0 0 0,17-1 0 0 0,27-5-1898 0 0,-6-5-4293 0 0,-47 11 5477 0 0,-1 0 340 0 0,0 0-1 0 0,-1 0 1 0 0,1 0 0 0 0,-1 0-1 0 0,1-1 1 0 0,-1 1 0 0 0,1 0 0 0 0,0 0-1 0 0,-1 0 1 0 0,1-1 0 0 0,-1 1 0 0 0,1 0-1 0 0,-1-1 1 0 0,1 1 0 0 0,-1-1 0 0 0,1 1-1 0 0,-1 0 1 0 0,0-1 0 0 0,1 1 0 0 0,-1-1-1 0 0,1 0 1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9:5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11266 0 0,'7'7'10089'0'0,"7"-1"-7263"0"0,14-1-2238 0 0,17-1-132 0 0,27 3-317 0 0,-26 2-10074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9:54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 10202 0 0,'20'-12'8261'0'0,"4"7"-4106"0"0,29 4-1833 0 0,-32 1-1291 0 0,-20 0-991 0 0,0 0-1 0 0,0 0 1 0 0,-1 0 0 0 0,1-1 0 0 0,0 1-1 0 0,0 1 1 0 0,0-1 0 0 0,0 0 0 0 0,0 0-1 0 0,0 0 1 0 0,0 0 0 0 0,0 1-1 0 0,0-1 1 0 0,0 0 0 0 0,0 1 0 0 0,0-1-1 0 0,0 1 1 0 0,0-1 0 0 0,-1 1 0 0 0,1-1-1 0 0,0 1 1 0 0,0 0 0 0 0,-1-1 0 0 0,1 1-1 0 0,0 0 1 0 0,-1 0 0 0 0,1 0 0 0 0,0-1-1 0 0,-1 1 1 0 0,1 2 0 0 0,0 0 21 0 0,-1 0 0 0 0,0 0 0 0 0,0 0-1 0 0,-1 0 1 0 0,1 0 0 0 0,-1 0 0 0 0,1 0 0 0 0,-2 4 0 0 0,-3 26 199 0 0,5-29-256 0 0,0-1-1 0 0,1 0 1 0 0,-1 1-1 0 0,1-1 0 0 0,0 0 1 0 0,0 0-1 0 0,0 0 1 0 0,1 0-1 0 0,-1 0 0 0 0,0 0 1 0 0,1 0-1 0 0,0 0 1 0 0,0 0-1 0 0,0-1 1 0 0,0 1-1 0 0,0-1 0 0 0,1 0 1 0 0,3 4-1 0 0,-1-3 64 0 0,-1 0 0 0 0,1-1 0 0 0,1 1 0 0 0,-1-1 0 0 0,0 0 0 0 0,1 0 0 0 0,-1-1 0 0 0,1 1-1 0 0,10 0 1 0 0,-1-1-423 0 0,0 0-1 0 0,1-1 0 0 0,14-3 0 0 0,37-8-5866 0 0,-48 5 433 0 0,0-1-3298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0:11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14819 0 0,'6'11'3657'0'0,"1"2"-1000"0"0,3 1-593 0 0,2-1-456 0 0,2-5-543 0 0,6-4-489 0 0,2-3-288 0 0,1-1-176 0 0,1-1-96 0 0,-2-3-16 0 0,1-2-248 0 0,-3-1-448 0 0,2-1-777 0 0,-4 0-1343 0 0,-2-4-1857 0 0,-4-2-937 0 0,-4-2-2015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9:55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352 3 9714 0 0,'-30'-2'10035'0'0,"-22"9"-4661"0"0,35-4-4447 0 0,5-1-822 0 0,1 1 0 0 0,-1 1 0 0 0,1 0 0 0 0,0 0 0 0 0,0 1 0 0 0,0 0 0 0 0,1 1 0 0 0,-1 1 0 0 0,2-1 0 0 0,-1 2 0 0 0,1-1 0 0 0,0 1 0 0 0,0 1 0 0 0,1 0 0 0 0,0 0 0 0 0,1 0 0 0 0,0 1 0 0 0,-11 19 0 0 0,9-11-128 0 0,0-1 1 0 0,2 1-1 0 0,0 0 1 0 0,0 1 0 0 0,2 0-1 0 0,0 0 1 0 0,2 0-1 0 0,0 0 1 0 0,1 1-1 0 0,1 36 1 0 0,1-52-20 0 0,0 0-1 0 0,0 0 1 0 0,1 0-1 0 0,0 1 1 0 0,0-1-1 0 0,0 0 1 0 0,0 0-1 0 0,1 0 1 0 0,-1 0 0 0 0,1-1-1 0 0,0 1 1 0 0,0 0-1 0 0,1-1 1 0 0,-1 1-1 0 0,1-1 1 0 0,0 0-1 0 0,0 0 1 0 0,3 4 0 0 0,-1-5-258 0 0,-1 1 0 0 0,1 0 1 0 0,-1-1-1 0 0,1 0 0 0 0,0 0 1 0 0,0-1-1 0 0,0 1 0 0 0,0-1 1 0 0,0 0-1 0 0,0-1 0 0 0,0 1 1 0 0,0-1-1 0 0,0 0 0 0 0,8-1 1 0 0,5 0-1738 0 0,-1-1 0 0 0,0-1 0 0 0,0-1 0 0 0,0-1 0 0 0,26-10 1 0 0,-41 14 1823 0 0,0 1 1 0 0,-1-1 0 0 0,1 0-1 0 0,-1 0 1 0 0,1 0-1 0 0,-1-1 1 0 0,1 1 0 0 0,-1 0-1 0 0,1-1 1 0 0,-1 1 0 0 0,0 0-1 0 0,0-1 1 0 0,0 1 0 0 0,0-1-1 0 0,0 0 1 0 0,0 1 0 0 0,1-5-1 0 0,6-9-1348 0 0,-6 12 1135 0 0,1 1 1 0 0,-1-1-1 0 0,1 1 1 0 0,-1 0 0 0 0,1 0-1 0 0,0 0 1 0 0,4-2-1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9:55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232 63 6657 0 0,'1'-3'1408'0'0,"0"-1"0"0"0,0 1 0 0 0,0 0 0 0 0,-1 0 0 0 0,1-1-1 0 0,-1 1 1 0 0,0 0 0 0 0,0-1 0 0 0,0 1 0 0 0,0-1-1 0 0,-2-5 1 0 0,2 8-1150 0 0,-1 0 0 0 0,1 0-1 0 0,-1 0 1 0 0,1 0-1 0 0,-1 1 1 0 0,1-1 0 0 0,-1 0-1 0 0,0 0 1 0 0,1 1 0 0 0,-1-1-1 0 0,0 0 1 0 0,0 1 0 0 0,1-1-1 0 0,-1 1 1 0 0,0-1-1 0 0,0 1 1 0 0,-1-1 0 0 0,0 0-180 0 0,-1 0 1 0 0,1 1 0 0 0,-1-1-1 0 0,1 1 1 0 0,0 0 0 0 0,-1 0-1 0 0,1 0 1 0 0,-1 0 0 0 0,-3 1 0 0 0,-4 1-2 0 0,1 0 0 0 0,-1 1 1 0 0,0 0-1 0 0,1 0 0 0 0,0 1 1 0 0,0 1-1 0 0,0-1 0 0 0,0 1 1 0 0,1 1-1 0 0,0 0 0 0 0,0 0 1 0 0,1 1-1 0 0,-12 12 0 0 0,13-13-98 0 0,0 1-1 0 0,0 0 1 0 0,1 0-1 0 0,0 0 1 0 0,1 0-1 0 0,-1 1 1 0 0,1 0-1 0 0,1 0 1 0 0,0 0-1 0 0,0 1 1 0 0,0-1-1 0 0,1 1 1 0 0,1-1-1 0 0,-1 1 1 0 0,1 15-1 0 0,1-21 5 0 0,0-1 0 0 0,0 1 0 0 0,0-1 0 0 0,1 0 0 0 0,-1 1 0 0 0,1-1 0 0 0,-1 1 0 0 0,1-1 0 0 0,0 0 0 0 0,0 0 0 0 0,0 0 0 0 0,0 1 0 0 0,1-1 1 0 0,-1 0-1 0 0,1 0 0 0 0,-1-1 0 0 0,1 1 0 0 0,-1 0 0 0 0,1 0 0 0 0,2 1 0 0 0,-1-2-9 0 0,0 1 1 0 0,0-1-1 0 0,0 1 0 0 0,0-1 1 0 0,1 0-1 0 0,-1 0 1 0 0,0-1-1 0 0,1 1 1 0 0,-1-1-1 0 0,0 1 1 0 0,1-1-1 0 0,5-1 1 0 0,1 0-28 0 0,-1 0 0 0 0,-1-1 1 0 0,1 0-1 0 0,0-1 1 0 0,0 1-1 0 0,-1-2 0 0 0,1 1 1 0 0,-1-1-1 0 0,14-10 0 0 0,-7 1 8 0 0,0-1 0 0 0,-1 0-1 0 0,0-1 1 0 0,-2-1 0 0 0,0 0-1 0 0,20-36 1 0 0,-12 21 78 0 0,-20 30-29 0 0,0 1 0 0 0,0 0 0 0 0,0-1 0 0 0,0 1 0 0 0,0 0 0 0 0,1-1 0 0 0,-1 1-1 0 0,0 0 1 0 0,0-1 0 0 0,0 1 0 0 0,1 0 0 0 0,-1-1 0 0 0,0 1 0 0 0,0 0 0 0 0,1 0-1 0 0,-1-1 1 0 0,0 1 0 0 0,1 0 0 0 0,-1 0 0 0 0,0 0 0 0 0,0-1 0 0 0,1 1 0 0 0,-1 0-1 0 0,1 0 1 0 0,-1 0 0 0 0,0 0 0 0 0,1 0 0 0 0,-1 0 0 0 0,0 0 0 0 0,1 0 0 0 0,-1 0-1 0 0,1 0 1 0 0,4 11 267 0 0,-4 25 220 0 0,-1-33-467 0 0,-1 35 119 0 0,0-20-216 0 0,1-1 0 0 0,0 1 0 0 0,1 0 0 0 0,1 0 0 0 0,1-1 0 0 0,6 26 0 0 0,-8-42-72 0 0,-1 0 0 0 0,0 0 0 0 0,1 0 0 0 0,-1 0 0 0 0,1 0 0 0 0,-1 0 0 0 0,1 0 0 0 0,-1 0 0 0 0,1 0 0 0 0,0-1 0 0 0,0 1 0 0 0,-1 0 0 0 0,1 0-1 0 0,0-1 1 0 0,0 1 0 0 0,0 0 0 0 0,-1-1 0 0 0,3 1 0 0 0,-2-1-214 0 0,0 1-1 0 0,-1-1 1 0 0,1 0-1 0 0,0 0 1 0 0,0 0-1 0 0,0-1 1 0 0,0 1-1 0 0,0 0 0 0 0,0 0 1 0 0,0 0-1 0 0,0-1 1 0 0,-1 1-1 0 0,1 0 1 0 0,0-1-1 0 0,0 1 1 0 0,0-1-1 0 0,-1 1 1 0 0,1-1-1 0 0,0 1 0 0 0,0-1 1 0 0,-1 0-1 0 0,2 0 1 0 0,1-9-4441 0 0,-10-7 2088 0 0,3 11 863 0 0,4 5 1490 0 0,-1 0 0 0 0,1 0 0 0 0,0 0 0 0 0,0 0 1 0 0,0 0-1 0 0,0 0 0 0 0,0 0 0 0 0,0 0 0 0 0,0 0 0 0 0,0 0 0 0 0,1 0 0 0 0,-1 0 0 0 0,0 0 0 0 0,0 0 0 0 0,2-1 1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9:55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17044 0 0,'0'1'449'0'0,"0"0"0"0"0,0 0 0 0 0,0 0 0 0 0,1 1 0 0 0,-1-1 0 0 0,0 0 0 0 0,1 0 0 0 0,-1 0 0 0 0,1 0 0 0 0,-1 0 0 0 0,1 0 0 0 0,-1 0 0 0 0,1 0 0 0 0,0 0 0 0 0,1 1 0 0 0,17 11 1772 0 0,27 2-2572 0 0,-38-13 1047 0 0,57 19-158 0 0,-48-15-940 0 0,1 0-1 0 0,0 0 0 0 0,1-2 0 0 0,-1 0 0 0 0,26 1 0 0 0,-43-5-23 0 0,0 0 0 0 0,0 0 0 0 0,0 0 0 0 0,0-1 0 0 0,0 1 0 0 0,0 0 0 0 0,1-1 0 0 0,-1 1 0 0 0,0-1 1 0 0,0 1-1 0 0,0-1 0 0 0,0 1 0 0 0,0-1 0 0 0,-1 0 0 0 0,1 0 0 0 0,0 1 0 0 0,0-1 0 0 0,0 0 0 0 0,-1 0 0 0 0,1 0 0 0 0,0 0 1 0 0,-1 0-1 0 0,1 0 0 0 0,-1 0 0 0 0,1 0 0 0 0,-1 0 0 0 0,1 0 0 0 0,-1 0 0 0 0,0 0 0 0 0,1 0 0 0 0,-1 0 0 0 0,0-1 1 0 0,0 1-1 0 0,0 0 0 0 0,0 0 0 0 0,0 0 0 0 0,0 0 0 0 0,0 0 0 0 0,-1-1 0 0 0,1 0 0 0 0,-2-14-4633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9:56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0 10082 0 0,'-13'14'7743'0'0,"4"5"-3681"0"0,-2 25-1326 0 0,9-33-1951 0 0,-6 28 107 0 0,2 0 0 0 0,-2 69 1 0 0,9-92-1256 0 0,0 1 1 0 0,0 0 0 0 0,8 27-1 0 0,-7-35-604 0 0,1 0 0 0 0,0 0 1 0 0,1-1-1 0 0,0 1 0 0 0,0-1 0 0 0,1 0 0 0 0,9 12 0 0 0,-2-8-4828 0 0,3-3-2365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9:56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14 16716 0 0,'-3'11'2230'0'0,"0"0"0"0"0,-1 0 1 0 0,-6 12-1 0 0,7-18-2154 0 0,0 0 1 0 0,1 1-1 0 0,-1 0 1 0 0,1-1-1 0 0,1 1 1 0 0,-1 0-1 0 0,1 0 1 0 0,0 0-1 0 0,0 0 1 0 0,1 0-1 0 0,-1 0 1 0 0,2 0-1 0 0,-1 1 0 0 0,0-1 1 0 0,3 8-1 0 0,-2-8-71 0 0,1-1 1 0 0,0 1-1 0 0,0-1 0 0 0,1 1 0 0 0,-1-1 0 0 0,1 0 0 0 0,0 0 0 0 0,0 0 0 0 0,1 0 0 0 0,0-1 0 0 0,0 1 0 0 0,4 3 0 0 0,-5-6 3 0 0,-1 0 1 0 0,1-1-1 0 0,0 1 1 0 0,0-1-1 0 0,0 1 1 0 0,0-1-1 0 0,0 0 1 0 0,0 0-1 0 0,0 0 0 0 0,0-1 1 0 0,1 1-1 0 0,-1-1 1 0 0,0 0-1 0 0,0 0 1 0 0,1 0-1 0 0,-1 0 0 0 0,0 0 1 0 0,0-1-1 0 0,0 1 1 0 0,1-1-1 0 0,-1 0 1 0 0,0 0-1 0 0,4-2 0 0 0,1-1 50 0 0,-1 0 0 0 0,1 0 0 0 0,-1-1-1 0 0,0 0 1 0 0,0-1 0 0 0,0 1-1 0 0,-1-1 1 0 0,0 0 0 0 0,0-1 0 0 0,0 0-1 0 0,-1 0 1 0 0,0 0 0 0 0,0 0-1 0 0,5-14 1 0 0,-8 17-63 0 0,0 0 0 0 0,0 0-1 0 0,0 0 1 0 0,-1-1 0 0 0,1 1 0 0 0,-1-1 0 0 0,0 1-1 0 0,-1-1 1 0 0,1 1 0 0 0,-1-1 0 0 0,0 0 0 0 0,0 1-1 0 0,0-1 1 0 0,-1 0 0 0 0,0 1 0 0 0,0-1 0 0 0,0 1-1 0 0,0-1 1 0 0,-1 1 0 0 0,1 0 0 0 0,-1 0 0 0 0,0-1-1 0 0,-1 1 1 0 0,1 0 0 0 0,-1 1 0 0 0,1-1 0 0 0,-1 0-1 0 0,-7-5 1 0 0,8 7-57 0 0,0 0 0 0 0,0 0 0 0 0,0 1 0 0 0,-1-1 0 0 0,1 1 0 0 0,0-1 0 0 0,-1 1 0 0 0,0 0 0 0 0,1 0 0 0 0,-1 0 0 0 0,0 1 0 0 0,1-1 0 0 0,-1 0 0 0 0,0 1 0 0 0,0 0 0 0 0,1 0 0 0 0,-1 0 0 0 0,0 0 0 0 0,-3 0 0 0 0,2 1-52 0 0,-1 1 0 0 0,1-1-1 0 0,0 1 1 0 0,0-1-1 0 0,0 1 1 0 0,0 1-1 0 0,0-1 1 0 0,0 0-1 0 0,0 1 1 0 0,-5 5 0 0 0,-1 3-210 0 0,0-1 0 0 0,1 1 0 0 0,0 0 0 0 0,1 1 0 0 0,0 0 0 0 0,-8 19 0 0 0,8-14-377 0 0,1 1-1 0 0,1 0 1 0 0,1 0 0 0 0,0 1-1 0 0,-2 25 1 0 0,5-32 632 0 0,1 0 0 0 0,1 0 0 0 0,0 0 0 0 0,1 0 0 0 0,0 0 1 0 0,1 0-1 0 0,0 0 0 0 0,1 0 0 0 0,6 17 0 0 0,-7-25 347 0 0,0 0 0 0 0,0-1 0 0 0,0 1 0 0 0,1-1 0 0 0,-1 0 0 0 0,1 0 0 0 0,0 0 0 0 0,0 0 0 0 0,0 0 0 0 0,0-1 0 0 0,1 1 0 0 0,-1-1 0 0 0,1 0 0 0 0,-1 0 0 0 0,1 0 0 0 0,0 0-1 0 0,-1-1 1 0 0,1 0 0 0 0,0 1 0 0 0,0-1 0 0 0,0-1 0 0 0,0 1 0 0 0,5 0 0 0 0,11 0 36 0 0,0-1 0 0 0,1 0-1 0 0,30-5 1 0 0,-15 1-390 0 0,-15 3-195 0 0,-8 1-1043 0 0,0-1 0 0 0,24-5 1 0 0,-33 5 47 0 0,-1 0 0 0 0,1 0 0 0 0,0-1 0 0 0,-1 1 0 0 0,0-1 0 0 0,1 0 0 0 0,-1 0 0 0 0,5-4 0 0 0,3-4-5533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9:56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16900 0 0,'19'-1'6856'0'0,"4"7"-4513"0"0,18 10-1555 0 0,-41-16-783 0 0,12 7 130 0 0,0-1-1 0 0,0 2 0 0 0,0 0 1 0 0,-1 0-1 0 0,0 1 0 0 0,15 15 1 0 0,-23-21-117 0 0,1 1 0 0 0,-1 0 0 0 0,1 0 0 0 0,-1 0 0 0 0,0 0 0 0 0,-1 0 0 0 0,1 0 0 0 0,-1 1 0 0 0,0 0 0 0 0,0-1 0 0 0,0 1 0 0 0,-1 0 0 0 0,1 0 0 0 0,-1 0 0 0 0,0 0 0 0 0,-1 0 0 0 0,1 0 0 0 0,-1 0 0 0 0,0 0 0 0 0,0 0 0 0 0,-2 6 0 0 0,1-8-32 0 0,0-1 0 0 0,0 1 0 0 0,-1 0 0 0 0,0-1 1 0 0,1 1-1 0 0,-1-1 0 0 0,0 1 0 0 0,0-1 0 0 0,0 0 1 0 0,0 0-1 0 0,-1 0 0 0 0,1 0 0 0 0,-1 0 0 0 0,1-1 1 0 0,-1 1-1 0 0,1-1 0 0 0,-1 1 0 0 0,-4 0 0 0 0,-23 17-306 0 0,33-17 259 0 0,1 0 0 0 0,-1 0-1 0 0,0 0 1 0 0,1-1 0 0 0,-1 1 0 0 0,1-1 0 0 0,4 1-1 0 0,41 9-40 0 0,-29-7-409 0 0,0 0 0 0 0,24 10 0 0 0,-43-13 499 0 0,-1-1 0 0 0,1 1 0 0 0,-1 0 0 0 0,1-1-1 0 0,-1 1 1 0 0,1 0 0 0 0,-1 0 0 0 0,0-1-1 0 0,0 1 1 0 0,1 0 0 0 0,-1 0 0 0 0,0-1 0 0 0,0 1-1 0 0,0 0 1 0 0,0 0 0 0 0,1 0 0 0 0,-1 0 0 0 0,-1-1-1 0 0,1 1 1 0 0,0 0 0 0 0,0 0 0 0 0,0 0-1 0 0,0 0 1 0 0,0-1 0 0 0,-1 1 0 0 0,1 0 0 0 0,0 0-1 0 0,-1-1 1 0 0,1 1 0 0 0,-1 0 0 0 0,1 0-1 0 0,-1-1 1 0 0,0 2 0 0 0,-15 25-42 0 0,3-11 99 0 0,-1-1 0 0 0,0 0 0 0 0,-1-1-1 0 0,-17 14 1 0 0,-24 21 894 0 0,55-49-910 0 0,1 1 0 0 0,-1 0 0 0 0,1-1 0 0 0,-1 1-1 0 0,1 0 1 0 0,-1-1 0 0 0,1 1 0 0 0,0 0 0 0 0,0-1 0 0 0,-1 1 0 0 0,1 0 0 0 0,0 0 0 0 0,0-1 0 0 0,0 1 0 0 0,0 0-1 0 0,0 0 1 0 0,0 0 0 0 0,0-1 0 0 0,0 1 0 0 0,0 0 0 0 0,0 0 0 0 0,0-1 0 0 0,0 1 0 0 0,1 0 0 0 0,-1 0-1 0 0,0-1 1 0 0,0 1 0 0 0,1 0 0 0 0,-1-1 0 0 0,1 1 0 0 0,-1 0 0 0 0,1-1 0 0 0,-1 1 0 0 0,1-1 0 0 0,-1 1 0 0 0,1 0-1 0 0,-1-1 1 0 0,1 1 0 0 0,0-1 0 0 0,-1 0 0 0 0,1 1 0 0 0,0-1 0 0 0,-1 0 0 0 0,1 1 0 0 0,0-1 0 0 0,-1 0-1 0 0,2 1 1 0 0,42 17 581 0 0,-38-16-532 0 0,34 12-181 0 0,90 28 587 0 0,-108-37-2774 0 0,43 6 1 0 0,-49-14-3243 0 0,-5-11-4242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9:57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 5441 0 0,'-3'-7'13160'0'0,"2"19"-12179"0"0,0 1-948 0 0,1 1 0 0 0,0 0 0 0 0,1-1 0 0 0,0 1 0 0 0,1-1 0 0 0,1 0 1 0 0,0 1-1 0 0,1-1 0 0 0,0-1 0 0 0,10 20 0 0 0,0-2-79 0 0,2-1-1 0 0,1-1 1 0 0,24 31-1 0 0,-32-47 82 0 0,1 0 1 0 0,0 0-1 0 0,1-1 0 0 0,0 0 0 0 0,1-1 1 0 0,0 0-1 0 0,22 13 0 0 0,-29-21 53 0 0,-1 0-1 0 0,0 0 0 0 0,1 0 1 0 0,-1 0-1 0 0,1 0 0 0 0,0-1 1 0 0,0 0-1 0 0,-1 0 0 0 0,1-1 1 0 0,0 1-1 0 0,0-1 0 0 0,0 0 1 0 0,0 0-1 0 0,0 0 0 0 0,0-1 1 0 0,0 0-1 0 0,-1 0 0 0 0,1 0 1 0 0,0-1-1 0 0,-1 1 0 0 0,1-1 1 0 0,-1 0-1 0 0,1 0 0 0 0,-1-1 0 0 0,0 0 1 0 0,0 1-1 0 0,7-7 0 0 0,-4 2-40 0 0,-1 0 0 0 0,1-1 0 0 0,-1 1 0 0 0,-1-1 0 0 0,1 0 0 0 0,-2-1 0 0 0,1 1 0 0 0,-1-1-1 0 0,0 0 1 0 0,-1 0 0 0 0,0-1 0 0 0,0 1 0 0 0,-1-1 0 0 0,2-15 0 0 0,-3 15-613 0 0,-1-1 1 0 0,0 1 0 0 0,0 0-1 0 0,-1 0 1 0 0,-4-20-1 0 0,3 23-496 0 0,0 0-1 0 0,0 0 1 0 0,-1 1-1 0 0,0-1 1 0 0,0 1-1 0 0,0-1 1 0 0,-1 1-1 0 0,-8-9 1 0 0,2 3-4701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9:58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7210 0 0,'2'4'509'0'0,"0"-1"0"0"0,1 1 0 0 0,-1-1 0 0 0,1 1 0 0 0,0-1 0 0 0,0 0 0 0 0,0 0 0 0 0,0 0 0 0 0,1 0 0 0 0,-1-1 0 0 0,1 1 0 0 0,-1-1 0 0 0,1 0 0 0 0,0 0 0 0 0,0 0 0 0 0,0 0 0 0 0,0-1 0 0 0,0 0 0 0 0,0 0 0 0 0,1 0 0 0 0,7 1 0 0 0,7-1 53 0 0,0-1 1 0 0,0-1 0 0 0,35-6-1 0 0,-7 2-404 0 0,-31 3-462 0 0,29-1-1204 0 0,-24 6-2074 0 0,-6 5-3516 0 0,-14-7 6970 0 0,-1-1-1 0 0,0 1 1 0 0,0-1-1 0 0,1 1 0 0 0,-1 0 1 0 0,0 0-1 0 0,0-1 1 0 0,0 1-1 0 0,0 0 0 0 0,0-1 1 0 0,0 1-1 0 0,0 0 0 0 0,0-1 1 0 0,0 1-1 0 0,0 0 1 0 0,0 0-1 0 0,0-1 0 0 0,-1 1 1 0 0,1 0-1 0 0,0-1 1 0 0,-1 1-1 0 0,1 0 0 0 0,0-1 1 0 0,-1 1-1 0 0,1-1 1 0 0,0 1-1 0 0,-1-1 0 0 0,1 1 1 0 0,-1-1-1 0 0,1 1 0 0 0,-1-1 1 0 0,0 1-1 0 0,0 0 1 0 0,-26 22 3301 0 0,17-15-468 0 0,3 0-113 0 0,-1 0 0 0 0,2 1-1 0 0,-11 17 1 0 0,-14 33 1065 0 0,-5 8-2835 0 0,34-64-813 0 0,-1 1-11 0 0,0 1-1 0 0,0 0 1 0 0,0 0-1 0 0,1 0 1 0 0,0 0-1 0 0,-2 7 1 0 0,3-11-2 0 0,1 0 1 0 0,0 0 0 0 0,0 0-1 0 0,0-1 1 0 0,0 1-1 0 0,0 0 1 0 0,0 0 0 0 0,0 0-1 0 0,0-1 1 0 0,1 1-1 0 0,-1 0 1 0 0,0 0 0 0 0,0-1-1 0 0,1 1 1 0 0,-1 0-1 0 0,0 0 1 0 0,1-1 0 0 0,-1 1-1 0 0,1 0 1 0 0,0 0-1 0 0,0 0-1 0 0,0 0-1 0 0,1 0 0 0 0,-1 0 1 0 0,1-1-1 0 0,-1 1 0 0 0,1 0 0 0 0,-1-1 1 0 0,1 1-1 0 0,-1-1 0 0 0,1 0 0 0 0,-1 1 1 0 0,1-1-1 0 0,0 0 0 0 0,1 0 1 0 0,11 0-291 0 0,0 0 1 0 0,0-1 0 0 0,-1-1-1 0 0,1 0 1 0 0,0-1-1 0 0,-1-1 1 0 0,0 0 0 0 0,0-1-1 0 0,0 0 1 0 0,14-8 0 0 0,21-18-4930 0 0,-10-6-3935 0 0,-26 21 4603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9:59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12 6489 0 0,'-13'-12'14310'0'0,"6"32"-7823"0"0,4-9-7626 0 0,-21 93 1728 0 0,22-91-567 0 0,1-1 0 0 0,0 1-1 0 0,0-1 1 0 0,1 1 0 0 0,1-1 0 0 0,3 20-1 0 0,-3-29-31 0 0,0-1 1 0 0,0 1-1 0 0,0 0 0 0 0,0-1 0 0 0,0 1 0 0 0,1-1 0 0 0,-1 1 0 0 0,1-1 0 0 0,-1 0 0 0 0,1 1 0 0 0,0-1 0 0 0,0 0 0 0 0,0 0 0 0 0,0 0 0 0 0,0-1 0 0 0,1 1 0 0 0,3 2 0 0 0,-1-2 6 0 0,0 1-1 0 0,1-1 1 0 0,-1 0-1 0 0,0-1 1 0 0,1 0-1 0 0,-1 1 1 0 0,1-2-1 0 0,8 1 1 0 0,-2 0-249 0 0,0-2 0 0 0,0 0 0 0 0,0 0 1 0 0,0-1-1 0 0,0 0 0 0 0,-1-1 0 0 0,22-9 1 0 0,-27 9-629 0 0,0 0 1 0 0,-1 0-1 0 0,1-1 1 0 0,-1 0-1 0 0,0 0 1 0 0,0 0-1 0 0,-1-1 1 0 0,1 0-1 0 0,-1 0 1 0 0,0 0-1 0 0,0 0 1 0 0,0-1-1 0 0,-1 1 1 0 0,0-1-1 0 0,0 0 1 0 0,-1 0-1 0 0,1 0 1 0 0,2-12 0 0 0,-4 10 539 0 0,1 0 1 0 0,-1 1 0 0 0,-1-1 0 0 0,1 0 0 0 0,-1 0 0 0 0,-2-14 0 0 0,-7-11 4199 0 0,-9 9 11114 0 0,11 58-13654 0 0,-4 19-697 0 0,7-41-658 0 0,1 0-1 0 0,0 0 1 0 0,1 0 0 0 0,1 0-1 0 0,0 1 1 0 0,0-1 0 0 0,1 1-1 0 0,2 13 1 0 0,-1-26-100 0 0,-1 1-1 0 0,0 0 1 0 0,0 0 0 0 0,1 0-1 0 0,-1 0 1 0 0,1 0 0 0 0,-1-1-1 0 0,1 1 1 0 0,-1 0 0 0 0,1 0-1 0 0,-1-1 1 0 0,1 1 0 0 0,-1 0-1 0 0,1-1 1 0 0,0 1 0 0 0,0-1-1 0 0,-1 1 1 0 0,1 0 0 0 0,0-1-1 0 0,0 0 1 0 0,0 1 0 0 0,-1-1-1 0 0,1 0 1 0 0,0 1 0 0 0,0-1 0 0 0,0 0-1 0 0,0 0 1 0 0,0 0 0 0 0,0 1-1 0 0,0-1 1 0 0,-1 0 0 0 0,1 0-1 0 0,0 0 1 0 0,0-1 0 0 0,0 1-1 0 0,0 0 1 0 0,0 0 0 0 0,0 0-1 0 0,0-1 1 0 0,0 1 0 0 0,-1-1-1 0 0,1 1 1 0 0,0 0 0 0 0,1-2-1 0 0,7-2-1063 0 0,0-1-1 0 0,0-1 0 0 0,10-7 0 0 0,-10 6 360 0 0,1 0 201 0 0,0 0-1 0 0,0-2 1 0 0,0 1 0 0 0,-1-1-1 0 0,8-11 1 0 0,-14 16 996 0 0,0-1-1 0 0,0 1 1 0 0,0-1 0 0 0,-1 1 0 0 0,0-1-1 0 0,3-7 1 0 0,-5 9 270 0 0,1 0-1 0 0,0-1 1 0 0,-1 1-1 0 0,0 0 1 0 0,1 0 0 0 0,-1 0-1 0 0,-1 0 1 0 0,1 0-1 0 0,0 0 1 0 0,-1 0-1 0 0,-1-6 1 0 0,2 31 2304 0 0,-13 21-2979 0 0,6-22 170 0 0,-40 187-2311 0 0,28-115-5282 0 0,19-92 7339 0 0,0-1 0 0 0,0 0-1 0 0,0 1 1 0 0,0-1 0 0 0,0 1 0 0 0,0-1 0 0 0,0 1 0 0 0,0-1-1 0 0,0 0 1 0 0,0 1 0 0 0,0-1 0 0 0,0 1 0 0 0,0-1 0 0 0,0 0 0 0 0,-1 1-1 0 0,1-1 1 0 0,0 1 0 0 0,0-1 0 0 0,-1 0 0 0 0,1 1 0 0 0,0-1-1 0 0,0 0 1 0 0,-1 1 0 0 0,1-1 0 0 0,0 0 0 0 0,-1 0 0 0 0,1 1-1 0 0,0-1 1 0 0,-1 0 0 0 0,1 0 0 0 0,-1 1 0 0 0,1-1 0 0 0,0 0 0 0 0,-1 0-1 0 0,1 0 1 0 0,-1 0 0 0 0,1 0 0 0 0,-1 0 0 0 0,1 0 0 0 0,0 0-1 0 0,-1 0 1 0 0,1 0 0 0 0,-1 0 0 0 0,1 0 0 0 0,-1 0 0 0 0,1 0-1 0 0,0 0 1 0 0,-1 0 0 0 0,1 0 0 0 0,-1-1 0 0 0,1 1 0 0 0,0 0-1 0 0,-1 0 1 0 0,1 0 0 0 0,-1-1 0 0 0,1 1 0 0 0,0 0 0 0 0,-1-1 0 0 0,1 1-1 0 0,0 0 1 0 0,0-1 0 0 0,-1 1 0 0 0,1 0 0 0 0,0-1 0 0 0,0 1-1 0 0,-1 0 1 0 0,1-1 0 0 0,0 0 0 0 0,-3-1 164 0 0,-2-3-3237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9:59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9 6737 0 0,'-2'0'819'0'0,"0"0"0"0"0,0 1 0 0 0,0-1-1 0 0,0 1 1 0 0,0 0 0 0 0,1 0 0 0 0,-1 0 0 0 0,0 0-1 0 0,0 0 1 0 0,0 0 0 0 0,1 0 0 0 0,-1 0-1 0 0,1 1 1 0 0,-1-1 0 0 0,-1 3 0 0 0,-25 32 3796 0 0,9-2-4580 0 0,16-26-515 0 0,4-9 318 0 0,2-6 146 0 0,1 0-1 0 0,0 1 1 0 0,1-1-1 0 0,-1 1 1 0 0,1 0-1 0 0,1 0 1 0 0,-1 0-1 0 0,1 1 0 0 0,0 0 1 0 0,0 0-1 0 0,0 0 1 0 0,1 1-1 0 0,0 0 1 0 0,0 0-1 0 0,0 1 1 0 0,0 0-1 0 0,1 0 0 0 0,-1 1 1 0 0,1-1-1 0 0,-1 2 1 0 0,1-1-1 0 0,0 1 1 0 0,0 0-1 0 0,0 1 1 0 0,-1 0-1 0 0,1 0 0 0 0,0 1 1 0 0,10 2-1 0 0,-15-3 36 0 0,-1 0-1 0 0,1 1 1 0 0,-1 0-1 0 0,1 0 1 0 0,-1-1-1 0 0,0 1 1 0 0,1 1-1 0 0,-1-1 1 0 0,0 0-1 0 0,0 1 1 0 0,0-1-1 0 0,0 1 1 0 0,0-1-1 0 0,0 1 1 0 0,0 0-1 0 0,0 0 1 0 0,1 3-1 0 0,-2-4 11 0 0,0 1-1 0 0,-1-1 0 0 0,1 1 0 0 0,-1-1 0 0 0,0 1 0 0 0,1-1 1 0 0,-1 1-1 0 0,0-1 0 0 0,0 1 0 0 0,0 0 0 0 0,0-1 0 0 0,0 1 0 0 0,-1-1 1 0 0,1 1-1 0 0,0-1 0 0 0,-1 1 0 0 0,1-1 0 0 0,-1 1 0 0 0,1-1 1 0 0,-1 1-1 0 0,0-1 0 0 0,0 0 0 0 0,1 1 0 0 0,-1-1 0 0 0,0 0 0 0 0,0 0 1 0 0,0 1-1 0 0,-2 0 0 0 0,-18 17 61 0 0,0-1 1 0 0,0-1 0 0 0,-2-1-1 0 0,0-1 1 0 0,-1-1-1 0 0,-37 17 1 0 0,74-35-286 0 0,0 1 0 0 0,1 1 0 0 0,24-2 0 0 0,-12 2-913 0 0,-7 0-116 0 0,20-3-5733 0 0,44-10-1 0 0,-56 8 1708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0:11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0 6145 0 0,'-4'4'1209'0'0,"0"-1"-1"0"0,0 1 1 0 0,0 0-1 0 0,1 0 1 0 0,0 1-1 0 0,0-1 1 0 0,0 1-1 0 0,0 0 1 0 0,-2 5-1 0 0,2-1-404 0 0,0-1 0 0 0,0 1 0 0 0,1-1 0 0 0,-2 19 0 0 0,3 0-765 0 0,0 0-1 0 0,7 45 1 0 0,-5-58 471 0 0,1 6-497 0 0,2-1 0 0 0,0 0 0 0 0,0 0 0 0 0,2-1 0 0 0,1 1 0 0 0,0-1 0 0 0,1-1 0 0 0,15 26 0 0 0,-19-37 1 0 0,0-1 0 0 0,1 1 0 0 0,-1 0 0 0 0,1-1 1 0 0,0 0-1 0 0,1-1 0 0 0,-1 1 0 0 0,1-1 0 0 0,0 0 0 0 0,0 0 1 0 0,10 4-1 0 0,-12-6 12 0 0,1 0-1 0 0,0-1 1 0 0,0 0 0 0 0,0 0-1 0 0,0-1 1 0 0,0 1 0 0 0,1-1-1 0 0,-1 0 1 0 0,0 0 0 0 0,0-1-1 0 0,0 0 1 0 0,0 0 0 0 0,0 0-1 0 0,0 0 1 0 0,0-1 0 0 0,-1 1-1 0 0,9-6 1 0 0,-4 3 18 0 0,-1-2 0 0 0,-1 1 0 0 0,1-1 0 0 0,-1 0 0 0 0,0-1 0 0 0,0 0-1 0 0,-1 0 1 0 0,0 0 0 0 0,0-1 0 0 0,-1 0 0 0 0,0 0 0 0 0,0 0 0 0 0,-1-1 0 0 0,0 1 0 0 0,-1-1 0 0 0,0 0 0 0 0,3-13-1 0 0,-4 15-416 0 0,-1-1-1 0 0,0 1 1 0 0,0 0-1 0 0,-1-1 1 0 0,0 1-1 0 0,0 0 0 0 0,-1-1 1 0 0,1 1-1 0 0,-2 0 1 0 0,-2-10-1 0 0,3 12-378 0 0,-1 1-1 0 0,0-1 0 0 0,-1 0 0 0 0,1 1 1 0 0,-1-1-1 0 0,0 1 0 0 0,0 0 1 0 0,0 0-1 0 0,-1 0 0 0 0,1 0 1 0 0,-1 1-1 0 0,0-1 0 0 0,0 1 0 0 0,0 0 1 0 0,-8-4-1 0 0,-16-5-4701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19:59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5409 0 0,'2'-1'2027'0'0,"1"0"-650"0"0,-1 0-1 0 0,1 0 0 0 0,-1 0 0 0 0,1 0 0 0 0,0 1 0 0 0,-1-1 0 0 0,1 1 0 0 0,0-1 0 0 0,0 1 1 0 0,-1 0-1 0 0,1 0 0 0 0,0 1 0 0 0,0-1 0 0 0,-1 0 0 0 0,4 1 0 0 0,-6 0-1383 0 0,0-1 0 0 0,0 0 0 0 0,0 0 0 0 0,0 0-1 0 0,0 0 1 0 0,0 1 0 0 0,0-1 0 0 0,0 0 0 0 0,0 0 0 0 0,0 0-1 0 0,0 0 1 0 0,0 0 0 0 0,0 1 0 0 0,0-1 0 0 0,-1 0 0 0 0,1 0-1 0 0,0 0 1 0 0,0 0 0 0 0,0 0 0 0 0,0 1 0 0 0,0-1-1 0 0,0 0 1 0 0,0 0 0 0 0,0 0 0 0 0,0 0 0 0 0,-1 0 0 0 0,1 0-1 0 0,0 0 1 0 0,0 0 0 0 0,0 1 0 0 0,0-1 0 0 0,0 0 0 0 0,-1 0-1 0 0,1 0 1 0 0,0 0 0 0 0,0 0 0 0 0,0 0 0 0 0,0 0 0 0 0,0 0-1 0 0,-1 0 1 0 0,1 0 0 0 0,0 0 0 0 0,0 0 0 0 0,0 0-1 0 0,0 0 1 0 0,-1 0 0 0 0,1 0 0 0 0,0 0 0 0 0,0 0 0 0 0,0 0-1 0 0,0 0 1 0 0,0 0 0 0 0,-1-1 0 0 0,1 1 0 0 0,0 0 0 0 0,0 0-1 0 0,0 0 1 0 0,0 0 0 0 0,0 0 0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0:22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306 49 4745 0 0,'-6'-8'500'0'0,"3"4"259"0"0,0 0 0 0 0,0 0 1 0 0,0 0-1 0 0,-1 0 0 0 0,1 0 0 0 0,-1 1 0 0 0,-8-7 0 0 0,10 10-496 0 0,-1-1-1 0 0,1 0 1 0 0,0 1-1 0 0,0-1 0 0 0,0 1 1 0 0,-1 0-1 0 0,1 0 0 0 0,0 0 1 0 0,0 0-1 0 0,-1 0 0 0 0,1 0 1 0 0,0 1-1 0 0,0-1 0 0 0,0 1 1 0 0,-1-1-1 0 0,1 1 1 0 0,0 0-1 0 0,0 0 0 0 0,0 0 1 0 0,0 0-1 0 0,-3 2 0 0 0,-8 6 270 0 0,0 0-1 0 0,0 1 0 0 0,1 0 0 0 0,1 1 0 0 0,0 1 0 0 0,0-1 1 0 0,1 1-1 0 0,-16 27 0 0 0,8-8-143 0 0,1 1 0 0 0,-24 60 1 0 0,37-79-383 0 0,0 1 1 0 0,1-1-1 0 0,1 1 1 0 0,0-1-1 0 0,0 1 1 0 0,1-1-1 0 0,1 1 1 0 0,0 0-1 0 0,1 0 1 0 0,1-1-1 0 0,0 1 1 0 0,1-1-1 0 0,0 1 1 0 0,1-1-1 0 0,1 0 1 0 0,0-1-1 0 0,0 1 1 0 0,2-1-1 0 0,-1 0 1 0 0,1 0-1 0 0,1-1 1 0 0,0 0-1 0 0,1 0 1 0 0,0-1-1 0 0,1 0 1 0 0,0-1-1 0 0,0 0 1 0 0,1 0-1 0 0,0-1 1 0 0,0 0-1 0 0,21 9 1 0 0,-9-5-29 0 0,0-2 0 0 0,1 0 0 0 0,0-2 0 0 0,1 0 0 0 0,39 6 0 0 0,-53-12 71 0 0,0-1 1 0 0,0 0-1 0 0,1-1 1 0 0,-1 0-1 0 0,0-1 0 0 0,1 0 1 0 0,-1-1-1 0 0,0 0 1 0 0,0-1-1 0 0,0 0 0 0 0,-1-1 1 0 0,1 0-1 0 0,-1 0 1 0 0,19-12-1 0 0,-7 0 10 0 0,-1-2 1 0 0,-1 0-1 0 0,0-1 0 0 0,-2-1 0 0 0,0-1 0 0 0,-1-1 1 0 0,-1 0-1 0 0,-2-1 0 0 0,18-35 0 0 0,-27 45 21 0 0,0 1-1 0 0,-2-1 1 0 0,0 0-1 0 0,0 1 1 0 0,-1-1 0 0 0,0-1-1 0 0,-1 1 1 0 0,-1 0-1 0 0,0 0 1 0 0,-1 0-1 0 0,0 0 1 0 0,-1 0-1 0 0,-1 0 1 0 0,0 0-1 0 0,-1 0 1 0 0,0 1 0 0 0,-11-23-1 0 0,9 21 8 0 0,-1 0 0 0 0,-1 0 0 0 0,0 1 0 0 0,-1 0 0 0 0,-1 1 0 0 0,0 0 0 0 0,0 0 0 0 0,-1 1 0 0 0,0 1 0 0 0,-1 0 0 0 0,-1 0 0 0 0,1 1 0 0 0,-1 1 0 0 0,-26-13 0 0 0,22 15-52 0 0,0 1 1 0 0,0 0-1 0 0,0 2 0 0 0,-1 0 1 0 0,1 1-1 0 0,-1 0 1 0 0,0 1-1 0 0,-29 4 0 0 0,14 0-264 0 0,1 3 0 0 0,-1 0 0 0 0,-54 20 0 0 0,44-8-1113 0 0,24-2-2496 0 0,18-15 3047 0 0,0 0 1 0 0,0 0-1 0 0,0 0 1 0 0,1 0 0 0 0,-1 0-1 0 0,1 0 1 0 0,-1 0-1 0 0,0 0 1 0 0,1 0 0 0 0,0 1-1 0 0,-1-1 1 0 0,1 0-1 0 0,0 0 1 0 0,-1 3-1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0:22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 6449 0 0,'-4'62'10026'0'0,"-6"7"-6536"0"0,3-35-3554 0 0,3 1 0 0 0,1 0 0 0 0,1 0-1 0 0,4 39 1 0 0,-2-69 73 0 0,1 0 1 0 0,-1 0-1 0 0,2 0 0 0 0,-1 0 1 0 0,0 0-1 0 0,1 0 0 0 0,0 0 0 0 0,0-1 1 0 0,0 1-1 0 0,1-1 0 0 0,0 1 0 0 0,0-1 1 0 0,0 0-1 0 0,5 5 0 0 0,-4-6 73 0 0,-1 0 0 0 0,1 0 0 0 0,1-1 0 0 0,-1 0 0 0 0,0 0 0 0 0,1 0 0 0 0,-1 0 0 0 0,1 0-1 0 0,-1-1 1 0 0,1 0 0 0 0,0 0 0 0 0,-1-1 0 0 0,1 1 0 0 0,0-1 0 0 0,6 0 0 0 0,238-14 2213 0 0,-211 14-2419 0 0,41-2-1583 0 0,-72 1 337 0 0,0 0-1 0 0,0 0 1 0 0,0-1-1 0 0,12-4 1 0 0,-18 5 854 0 0,0 0 0 0 0,1 1 0 0 0,-1-1 0 0 0,0 0 0 0 0,1 0 0 0 0,-1 0 0 0 0,0 0 0 0 0,0 0 0 0 0,0 0 0 0 0,0 0 0 0 0,0 0 0 0 0,0 0 0 0 0,1-2 0 0 0,4-8-4413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0:23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 10130 0 0,'0'0'287'0'0,"-1"-1"-1"0"0,1 1 1 0 0,-1 0-1 0 0,1-1 1 0 0,-1 1-1 0 0,1 0 1 0 0,-1 0-1 0 0,1 0 1 0 0,-1 0-1 0 0,0 0 1 0 0,1-1-1 0 0,-1 1 1 0 0,1 0-1 0 0,-1 0 1 0 0,1 0-1 0 0,-1 0 1 0 0,1 1-1 0 0,-1-1 1 0 0,0 0 0 0 0,1 0-1 0 0,-1 0 1 0 0,1 0-1 0 0,-1 0 1 0 0,1 1-1 0 0,-1-1 1 0 0,1 0-1 0 0,-1 1 1 0 0,1-1-1 0 0,-1 0 1 0 0,1 1-1 0 0,0-1 1 0 0,-1 0-1 0 0,0 1 1 0 0,1 1-36 0 0,-1-1 1 0 0,1 1-1 0 0,0-1 1 0 0,-1 1-1 0 0,1-1 1 0 0,0 1-1 0 0,0-1 1 0 0,0 1-1 0 0,0-1 1 0 0,0 1 0 0 0,0-1-1 0 0,1 3 1 0 0,0 1-43 0 0,0 1 0 0 0,1-1 0 0 0,-1 1 1 0 0,1-1-1 0 0,0 0 0 0 0,5 8 1 0 0,-2-8-137 0 0,0 0 0 0 0,0 0 1 0 0,0-1-1 0 0,1 0 1 0 0,-1 0-1 0 0,1 0 0 0 0,0-1 1 0 0,1 1-1 0 0,-1-1 0 0 0,9 2 1 0 0,-7-2-33 0 0,0 1 1 0 0,0 0-1 0 0,0 0 1 0 0,0 1-1 0 0,7 6 1 0 0,-14-10-31 0 0,1 1 0 0 0,-1-1 0 0 0,-1 1 1 0 0,1-1-1 0 0,0 1 0 0 0,0 0 0 0 0,0-1 0 0 0,-1 1 0 0 0,1 0 1 0 0,-1 0-1 0 0,0-1 0 0 0,1 1 0 0 0,-1 0 0 0 0,0 0 0 0 0,0 0 1 0 0,0-1-1 0 0,0 1 0 0 0,0 0 0 0 0,-1 0 0 0 0,1 0 0 0 0,0-1 1 0 0,-1 3-1 0 0,-15 43-61 0 0,12-39-2 0 0,1 0-345 0 0,-31 74-522 0 0,20-56-2463 0 0,-1-1-4115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0:23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46 8106 0 0,'-2'-7'2009'0'0,"-14"-27"9209"0"0,15 34-11098 0 0,1 0-1 0 0,0-1 1 0 0,0 1-1 0 0,0 0 1 0 0,0 0-1 0 0,0-1 1 0 0,0 1 0 0 0,-1 0-1 0 0,1 0 1 0 0,0 0-1 0 0,0-1 1 0 0,0 1-1 0 0,-1 0 1 0 0,1 0-1 0 0,0 0 1 0 0,0 0-1 0 0,0 0 1 0 0,-1-1 0 0 0,1 1-1 0 0,0 0 1 0 0,0 0-1 0 0,-1 0 1 0 0,1 0-1 0 0,0 0 1 0 0,0 0-1 0 0,-1 0 1 0 0,1 0-1 0 0,0 0 1 0 0,-1 0 0 0 0,1 0-1 0 0,0 0 1 0 0,0 0-1 0 0,-1 0 1 0 0,1 0-1 0 0,0 0 1 0 0,-1 1-1 0 0,-5 17 883 0 0,4 9-969 0 0,0-1 1 0 0,2 0 0 0 0,1 0 0 0 0,4 27-1 0 0,-3-38-85 0 0,1-1-1 0 0,0 1 0 0 0,1-1 1 0 0,1 1-1 0 0,0-2 0 0 0,1 1 1 0 0,0 0-1 0 0,13 19 0 0 0,-17-30 43 0 0,1 1-1 0 0,-1-1 1 0 0,1 1-1 0 0,0-1 1 0 0,0 0 0 0 0,0 0-1 0 0,1-1 1 0 0,-1 1-1 0 0,1-1 1 0 0,-1 1-1 0 0,1-1 1 0 0,0 0-1 0 0,0-1 1 0 0,0 1-1 0 0,5 1 1 0 0,-7-3 0 0 0,1 0-1 0 0,0 1 0 0 0,0-1 1 0 0,-1-1-1 0 0,1 1 1 0 0,0 0-1 0 0,0-1 1 0 0,-1 1-1 0 0,1-1 1 0 0,0 0-1 0 0,-1 0 1 0 0,1 0-1 0 0,-1 0 1 0 0,1-1-1 0 0,-1 1 1 0 0,0 0-1 0 0,1-1 0 0 0,-1 0 1 0 0,0 0-1 0 0,0 0 1 0 0,0 1-1 0 0,0-2 1 0 0,3-3-1 0 0,3-5-33 0 0,0-1 0 0 0,-1 0 0 0 0,0 0 0 0 0,0-1 0 0 0,7-23 0 0 0,-12 31-240 0 0,0 0 0 0 0,0 0 0 0 0,-1 0 0 0 0,0 0 0 0 0,0 0 0 0 0,0-1-1 0 0,-1 1 1 0 0,0 0 0 0 0,0 0 0 0 0,0-1 0 0 0,0 1 0 0 0,-1 0 0 0 0,0 0 0 0 0,0 0 0 0 0,-1 0 0 0 0,1 0 0 0 0,-1 0 0 0 0,-4-8 0 0 0,5 11-211 0 0,-1 0 0 0 0,0 0 0 0 0,0 0 1 0 0,0 0-1 0 0,0 1 0 0 0,0-1 0 0 0,-1 1 0 0 0,1-1 0 0 0,0 1 0 0 0,-1 0 0 0 0,1-1 0 0 0,-1 1 1 0 0,1 1-1 0 0,-1-1 0 0 0,0 0 0 0 0,-4 0 0 0 0,0 0-643 0 0,0 1 1 0 0,0-1-1 0 0,0 2 0 0 0,0-1 0 0 0,-10 3 1 0 0,-4 1-2243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0:24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1 109 4833 0 0,'0'1'696'0'0,"0"0"-1"0"0,0 1 1 0 0,1-1 0 0 0,-1 0 0 0 0,0 1-1 0 0,1-1 1 0 0,-1 0 0 0 0,1 1 0 0 0,-1-1-1 0 0,1 0 1 0 0,0 0 0 0 0,0 1-1 0 0,-1-1 1 0 0,1 0 0 0 0,0 0 0 0 0,1 1-1 0 0,23 15 3640 0 0,-15-13-3920 0 0,0 0 0 0 0,1 0 0 0 0,12 2 1 0 0,29 1 1074 0 0,-44-7-2295 0 0,1 0-1 0 0,0 0 1 0 0,0-1-1 0 0,0 0 1 0 0,0-1-1 0 0,12-3 1 0 0,-16 3 163 0 0,1 0 0 0 0,-1 0 0 0 0,0-1 0 0 0,1 0 1 0 0,-1 0-1 0 0,0 0 0 0 0,-1-1 0 0 0,1 1 0 0 0,-1-1 0 0 0,1 0 0 0 0,-1-1 0 0 0,0 1 1 0 0,-1-1-1 0 0,1 1 0 0 0,-1-1 0 0 0,0 0 0 0 0,0-1 0 0 0,0 1 0 0 0,2-9 1 0 0,1-6 12101 0 0,-7 30-5719 0 0,-4 18-5149 0 0,4-22-581 0 0,-1 0 0 0 0,1-1 0 0 0,0 1 0 0 0,0 0 0 0 0,1 0 0 0 0,0 0 0 0 0,0 0 1 0 0,0 0-1 0 0,1 0 0 0 0,-1 0 0 0 0,4 9 0 0 0,-4-15-30 0 0,1 1 0 0 0,-1-1 0 0 0,1 1 0 0 0,-1-1 0 0 0,1 0 0 0 0,0 1 0 0 0,-1-1 0 0 0,1 0 0 0 0,-1 1 0 0 0,1-1 0 0 0,0 0 0 0 0,-1 0 0 0 0,1 1 0 0 0,0-1 0 0 0,-1 0 0 0 0,1 0 0 0 0,0 0 0 0 0,0 0 0 0 0,-1 0 0 0 0,1 0 0 0 0,0 0-1 0 0,-1 0 1 0 0,1 0 0 0 0,0-1 0 0 0,-1 1 0 0 0,1 0 0 0 0,0 0 0 0 0,-1 0 0 0 0,1-1 0 0 0,0 1 0 0 0,-1 0 0 0 0,1-1 0 0 0,-1 1 0 0 0,1-1 0 0 0,-1 1 0 0 0,1-1 0 0 0,-1 1 0 0 0,2-2 0 0 0,24-20-1012 0 0,-23 19 806 0 0,63-64-3789 0 0,-61 61 3969 0 0,0 0 0 0 0,-1 0 0 0 0,1-1 0 0 0,-1 1 0 0 0,-1-1 0 0 0,1 0 0 0 0,-1 0 0 0 0,0 0 0 0 0,-1 0 0 0 0,0-9 4688 0 0,-2 16-4541 0 0,-6 10 1392 0 0,-7 15-1350 0 0,10-11-256 0 0,0 0 0 0 0,0 1 0 0 0,0 17 0 0 0,-2 11-3051 0 0,-5-3-6619 0 0,-5-19 4220 0 0,-8-3 4131 0 0,-19 6 20028 0 0,82-27-16429 0 0,-32 1-1995 0 0,0 0 1 0 0,0 1-1 0 0,0 0 0 0 0,0 0 1 0 0,0 1-1 0 0,0 0 0 0 0,10 2 1 0 0,-16-2-156 0 0,0 1 0 0 0,0-1 0 0 0,1 1 0 0 0,-1 0 0 0 0,0 0 0 0 0,0 0 0 0 0,0 0 0 0 0,0 0 0 0 0,0 1 0 0 0,0-1 0 0 0,0 0 0 0 0,0 1 0 0 0,0 0 0 0 0,-1-1 0 0 0,1 1 0 0 0,-1 0 0 0 0,1 0 0 0 0,-1 0 0 0 0,0 0 0 0 0,0 0 0 0 0,0 0 1 0 0,0 0-1 0 0,0 0 0 0 0,0 1 0 0 0,0-1 0 0 0,-1 0 0 0 0,1 1 0 0 0,-1 3 0 0 0,0 46 24 0 0,-2-23-1340 0 0,4-2-3355 0 0,0-21 1542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0:24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30 9898 0 0,'-6'-18'6212'0'0,"6"17"-6028"0"0,0 1 0 0 0,0-1-1 0 0,1 1 1 0 0,-1 0-1 0 0,0-1 1 0 0,0 1 0 0 0,0-1-1 0 0,0 1 1 0 0,1 0-1 0 0,-1-1 1 0 0,0 1 0 0 0,0-1-1 0 0,1 1 1 0 0,-1 0-1 0 0,0-1 1 0 0,1 1 0 0 0,-1 0-1 0 0,0 0 1 0 0,1-1-1 0 0,-1 1 1 0 0,1 0-1 0 0,-1 0 1 0 0,0-1 0 0 0,2 1-1 0 0,2-1 363 0 0,0 0 1 0 0,0 1-1 0 0,0 0 0 0 0,0-1 0 0 0,1 1 1 0 0,5 1-1 0 0,1 0-813 0 0,-4-1 355 0 0,0 1-1 0 0,0 0 0 0 0,-1 0 1 0 0,1 1-1 0 0,0 0 0 0 0,0 0 1 0 0,-1 1-1 0 0,1 0 0 0 0,-1 0 1 0 0,0 0-1 0 0,0 1 0 0 0,0-1 1 0 0,-1 2-1 0 0,1-1 0 0 0,-1 1 1 0 0,5 4-1 0 0,-6-4-205 0 0,0-1 0 0 0,-1 1 0 0 0,0 0 0 0 0,0 0 0 0 0,0 0 0 0 0,-1 0-1 0 0,1 0 1 0 0,2 10 0 0 0,-4-10-408 0 0,0 1 0 0 0,0-1 1 0 0,0 1-1 0 0,-1-1 0 0 0,0 1 0 0 0,0 0 0 0 0,0-1 0 0 0,-1 1 0 0 0,-1 8 0 0 0,1-10-106 0 0,0 0 0 0 0,-1-1 0 0 0,1 1 1 0 0,-1-1-1 0 0,1 0 0 0 0,-1 1 0 0 0,0-1 0 0 0,0 0 0 0 0,-1 0 0 0 0,1 0 0 0 0,-1-1 0 0 0,1 1 0 0 0,-1 0 0 0 0,0-1 0 0 0,-5 4 1 0 0,-4 1-375 0 0,1-1 0 0 0,-1-1 1 0 0,-16 6-1 0 0,-3 1 3265 0 0,-1 6 8502 0 0,32-18-10567 0 0,0 0 0 0 0,0 1-1 0 0,0-1 1 0 0,-1 0 0 0 0,1 0 0 0 0,0 1-1 0 0,0-1 1 0 0,0 0 0 0 0,0 0 0 0 0,0 1 0 0 0,0-1-1 0 0,0 0 1 0 0,0 0 0 0 0,0 1 0 0 0,0-1 0 0 0,0 0-1 0 0,0 0 1 0 0,0 1 0 0 0,1-1 0 0 0,-1 0-1 0 0,0 1 1 0 0,15 0 2287 0 0,23-6-2714 0 0,-37 5 603 0 0,52-6-84 0 0,8-1-2353 0 0,-25-3-5374 0 0,-22 2 2084 0 0,0-2-1563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0:25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 14027 0 0,'1'-1'331'0'0,"-1"0"-1"0"0,1 1 1 0 0,-1-1 0 0 0,1 0 0 0 0,0 0-1 0 0,0 0 1 0 0,0 0 0 0 0,-1 0 0 0 0,1 1-1 0 0,0-1 1 0 0,0 0 0 0 0,0 1 0 0 0,0-1-1 0 0,0 1 1 0 0,0-1 0 0 0,0 1-1 0 0,1 0 1 0 0,-1-1 0 0 0,0 1 0 0 0,0 0-1 0 0,0 0 1 0 0,0-1 0 0 0,0 1 0 0 0,2 0-1 0 0,0 1-135 0 0,-1 0 0 0 0,0-1-1 0 0,0 1 1 0 0,1 0-1 0 0,-1 0 1 0 0,0 0 0 0 0,0 0-1 0 0,0 0 1 0 0,0 1-1 0 0,0-1 1 0 0,2 3 0 0 0,4 3-134 0 0,-1 1 1 0 0,0 0 0 0 0,0 1 0 0 0,6 10 0 0 0,-6-9 14 0 0,0 2 0 0 0,-1-1 1 0 0,0 1-1 0 0,-1-1 0 0 0,5 19 0 0 0,-9-26-104 0 0,0 0 0 0 0,0-1-1 0 0,-1 1 1 0 0,0 0 0 0 0,1 0-1 0 0,-1 0 1 0 0,-1 0 0 0 0,1 0-1 0 0,0 0 1 0 0,-1 0-1 0 0,0 0 1 0 0,0 0 0 0 0,0 0-1 0 0,-1-1 1 0 0,1 1 0 0 0,-1 0-1 0 0,0-1 1 0 0,0 0-1 0 0,0 1 1 0 0,0-1 0 0 0,-4 5-1 0 0,0-2-31 0 0,0 1 0 0 0,1 0 0 0 0,1 1 0 0 0,-6 8 0 0 0,9-14 43 0 0,0 0 0 0 0,0-1 0 0 0,0 1 0 0 0,0 0 0 0 0,1 0 0 0 0,-1 1-1 0 0,0-1 1 0 0,1 0 0 0 0,0 0 0 0 0,-1 0 0 0 0,1 0 0 0 0,0 0 0 0 0,0 1 0 0 0,0-1 0 0 0,1 0 0 0 0,-1 0-1 0 0,0 0 1 0 0,1 0 0 0 0,-1 0 0 0 0,1 1 0 0 0,0-1 0 0 0,1 2 0 0 0,-1-3 9 0 0,-1 0-1 0 0,1-1 1 0 0,0 1 0 0 0,0-1-1 0 0,0 1 1 0 0,-1-1 0 0 0,1 1 0 0 0,0-1-1 0 0,0 1 1 0 0,0-1 0 0 0,0 0 0 0 0,0 1-1 0 0,0-1 1 0 0,0 0 0 0 0,0 0-1 0 0,0 0 1 0 0,0 0 0 0 0,0 0 0 0 0,0 0-1 0 0,0 0 1 0 0,0 0 0 0 0,0 0 0 0 0,0 0-1 0 0,0-1 1 0 0,0 1 0 0 0,-1 0-1 0 0,1-1 1 0 0,0 1 0 0 0,0-1 0 0 0,0 1-1 0 0,0-1 1 0 0,1 0 0 0 0,29-22-217 0 0,-27 20 165 0 0,57-43-1687 0 0,10-10-5597 0 0,-68 54 7138 0 0,-1 0-1 0 0,0 0 1 0 0,1 0-1 0 0,-1 0 1 0 0,-1-1 0 0 0,1 1-1 0 0,0-1 1 0 0,0 1-1 0 0,-1-1 1 0 0,0 0 0 0 0,1 0-1 0 0,-1 1 1 0 0,0-1-1 0 0,0 0 1 0 0,-1 0-1 0 0,2-6 1 0 0,-3-27 2694 0 0,0 9 3535 0 0,3 57 1123 0 0,1 45-7421 0 0,-4-54 196 0 0,0-14-158 0 0,1 0-1 0 0,0 1 0 0 0,0-1 0 0 0,0 0 0 0 0,1 0 0 0 0,1 1 0 0 0,1 7 1 0 0,-1-15 11 0 0,0-1 1 0 0,0 1 0 0 0,0 0-1 0 0,0-1 1 0 0,0 0 0 0 0,-1 1-1 0 0,1-1 1 0 0,0 0 0 0 0,0 0-1 0 0,-1 0 1 0 0,1 0 0 0 0,0 0-1 0 0,-1 0 1 0 0,1 0 0 0 0,2-3-1 0 0,6-3-415 0 0,20-5-1125 0 0,-25 11 696 0 0,0-1 1 0 0,0 0-1 0 0,0 1 0 0 0,-1-1 1 0 0,1-1-1 0 0,-1 1 1 0 0,0-1-1 0 0,0 0 0 0 0,0 0 1 0 0,5-4-1 0 0,2-2-3330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0:25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4 10962 0 0,'-2'-1'369'0'0,"0"1"-1"0"0,1-1 1 0 0,-1 1-1 0 0,1-1 0 0 0,-1 1 1 0 0,0 0-1 0 0,0 0 1 0 0,1 0-1 0 0,-1 0 1 0 0,0 0-1 0 0,1 0 0 0 0,-1 0 1 0 0,0 0-1 0 0,0 0 1 0 0,1 1-1 0 0,-1-1 1 0 0,1 1-1 0 0,-1 0 0 0 0,0-1 1 0 0,1 1-1 0 0,-1 0 1 0 0,1 0-1 0 0,-1 0 1 0 0,1 0-1 0 0,-2 1 0 0 0,1 1-163 0 0,0 0 0 0 0,0 0 0 0 0,0 0-1 0 0,0 0 1 0 0,1 0 0 0 0,0 0 0 0 0,-1 0-1 0 0,1 0 1 0 0,0 1 0 0 0,1-1 0 0 0,-1 0-1 0 0,0 5 1 0 0,0 1-177 0 0,0 0 1 0 0,1 0-1 0 0,0 0 0 0 0,1 0 1 0 0,0 0-1 0 0,0 0 0 0 0,1 0 1 0 0,0-1-1 0 0,5 13 0 0 0,-6-18-19 0 0,0-1-1 0 0,1 0 0 0 0,-1 0 1 0 0,0 0-1 0 0,1 1 0 0 0,-1-1 1 0 0,1 0-1 0 0,0-1 1 0 0,0 1-1 0 0,0 0 0 0 0,0 0 1 0 0,0-1-1 0 0,0 0 0 0 0,0 1 1 0 0,0-1-1 0 0,1 0 0 0 0,-1 0 1 0 0,0 0-1 0 0,1 0 0 0 0,-1 0 1 0 0,1-1-1 0 0,4 2 0 0 0,-3-2 44 0 0,-1 0-1 0 0,1-1 1 0 0,-1 1-1 0 0,1-1 1 0 0,-1 0-1 0 0,0 0 1 0 0,1 0-1 0 0,-1 0 1 0 0,0 0-1 0 0,1-1 1 0 0,-1 1-1 0 0,0-1 1 0 0,0 0-1 0 0,5-4 1 0 0,-5 3-19 0 0,0 0 1 0 0,0 1-1 0 0,0-1 1 0 0,0-1-1 0 0,-1 1 1 0 0,1 0-1 0 0,-1-1 1 0 0,0 1-1 0 0,0-1 1 0 0,0 0-1 0 0,0 0 1 0 0,1-7-1 0 0,-2 9-68 0 0,-1 0-1 0 0,1-1 1 0 0,-1 1-1 0 0,0-1 0 0 0,0 1 1 0 0,0-1-1 0 0,0 1 1 0 0,0-1-1 0 0,-1 1 1 0 0,1-1-1 0 0,-1 1 0 0 0,0-1 1 0 0,0 1-1 0 0,1 0 1 0 0,-1 0-1 0 0,-1-1 0 0 0,1 1 1 0 0,0 0-1 0 0,-1 0 1 0 0,1 0-1 0 0,-1 0 0 0 0,-2-2 1 0 0,2 2-240 0 0,0 1 0 0 0,-1-1 0 0 0,1 1 0 0 0,-1 0 0 0 0,0 0 0 0 0,1 0 0 0 0,-1 0 1 0 0,0 0-1 0 0,0 0 0 0 0,1 1 0 0 0,-1 0 0 0 0,0-1 0 0 0,0 1 0 0 0,0 0 0 0 0,0 0 0 0 0,0 1 0 0 0,1-1 1 0 0,-1 1-1 0 0,0-1 0 0 0,0 1 0 0 0,0 0 0 0 0,1 0 0 0 0,-1 0 0 0 0,1 0 0 0 0,-4 2 0 0 0,-2 1-578 0 0,-1 0-1 0 0,2 1 0 0 0,-1 0 0 0 0,0 0 0 0 0,1 0 0 0 0,-12 12 1 0 0,9-5 349 0 0,1 0 1 0 0,0 1 0 0 0,0 0-1 0 0,-10 21 1 0 0,15-25 889 0 0,0-1 0 0 0,1 0 0 0 0,0 1 0 0 0,1 0 0 0 0,-1-1 0 0 0,2 1 0 0 0,-1 0 0 0 0,1 0 0 0 0,0 12 0 0 0,1-20-200 0 0,1 1 1 0 0,-1-1 0 0 0,0 1 0 0 0,0-1 0 0 0,1 1 0 0 0,-1-1 0 0 0,1 1 0 0 0,-1-1-1 0 0,1 1 1 0 0,0-1 0 0 0,-1 0 0 0 0,1 1 0 0 0,0-1 0 0 0,0 0 0 0 0,0 0-1 0 0,0 1 1 0 0,0-1 0 0 0,0 0 0 0 0,1 0 0 0 0,-1 0 0 0 0,0 0 0 0 0,0-1-1 0 0,1 1 1 0 0,-1 0 0 0 0,0 0 0 0 0,1-1 0 0 0,-1 1 0 0 0,1-1 0 0 0,-1 1-1 0 0,1-1 1 0 0,-1 0 0 0 0,1 1 0 0 0,-1-1 0 0 0,1 0 0 0 0,0 0 0 0 0,1 0-1 0 0,8-1 301 0 0,-1 0 0 0 0,1 0-1 0 0,0-1 1 0 0,12-4-1 0 0,-4 2 131 0 0,-8 2-386 0 0,0 0-1 0 0,0 1 1 0 0,0 0 0 0 0,0 1-1 0 0,0 0 1 0 0,17 2 0 0 0,-26-1-208 0 0,0-1 1 0 0,1 1 0 0 0,-1-1-1 0 0,0 1 1 0 0,0 0 0 0 0,0 0-1 0 0,0 0 1 0 0,0 0-1 0 0,0 0 1 0 0,0 0 0 0 0,0 1-1 0 0,0-1 1 0 0,-1 1 0 0 0,1-1-1 0 0,-1 1 1 0 0,1-1 0 0 0,-1 1-1 0 0,1 0 1 0 0,-1 0-1 0 0,0 0 1 0 0,0 0 0 0 0,0 0-1 0 0,0 0 1 0 0,0 0 0 0 0,0 0-1 0 0,-1 0 1 0 0,1 0 0 0 0,-1 1-1 0 0,1-1 1 0 0,-1 0 0 0 0,0 0-1 0 0,0 1 1 0 0,0-1-1 0 0,0 0 1 0 0,0 0 0 0 0,-1 1-1 0 0,1-1 1 0 0,-2 4 0 0 0,0 4-212 0 0,-1-1 0 0 0,0 1 0 0 0,0 0 0 0 0,-10 16-1 0 0,-12 14-5362 0 0,25-40 5270 0 0,-1 1 0 0 0,1 0 1 0 0,-1-1-1 0 0,0 1 0 0 0,1 0 1 0 0,-1-1-1 0 0,0 1 1 0 0,1-1-1 0 0,-1 1 0 0 0,0-1 1 0 0,0 1-1 0 0,0-1 0 0 0,0 0 1 0 0,1 1-1 0 0,-1-1 0 0 0,0 0 1 0 0,0 0-1 0 0,0 0 1 0 0,0 1-1 0 0,0-1 0 0 0,0 0 1 0 0,0 0-1 0 0,0 0 0 0 0,0-1 1 0 0,1 1-1 0 0,-1 0 1 0 0,0 0-1 0 0,0 0 0 0 0,0-1 1 0 0,0 1-1 0 0,0 0 0 0 0,0-1 1 0 0,1 1-1 0 0,-1-1 0 0 0,-1 0 1 0 0,-3-1-677 0 0,-9-2-3990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0:26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11867 0 0,'2'13'3211'0'0,"1"0"0"0"0,7 22 1 0 0,-8-28-2718 0 0,1 0 0 0 0,0 0 0 0 0,1-1 1 0 0,0 0-1 0 0,8 12 0 0 0,-9-14-519 0 0,1-1 1 0 0,-1 0-1 0 0,1 1 0 0 0,-1-1 1 0 0,1-1-1 0 0,0 1 0 0 0,0 0 1 0 0,1-1-1 0 0,-1 0 0 0 0,0 0 1 0 0,1 0-1 0 0,-1-1 1 0 0,1 1-1 0 0,0-1 0 0 0,-1 0 1 0 0,1 0-1 0 0,0-1 0 0 0,0 0 1 0 0,-1 0-1 0 0,1 0 0 0 0,0 0 1 0 0,0 0-1 0 0,5-2 0 0 0,-2 0-564 0 0,-1 1 1 0 0,0-1-1 0 0,1-1 0 0 0,-1 1 0 0 0,0-1 0 0 0,11-7 0 0 0,-8 4-1008 0 0,-1-1 0 0 0,0 0 0 0 0,0 0 0 0 0,-1-1 1 0 0,0 0-1 0 0,11-15 0 0 0,2-5-4016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0:12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8210 0 0,'5'-1'3048'0'0,"5"4"-215"0"0,2-2-368 0 0,2 0-465 0 0,2 2-592 0 0,4-1-536 0 0,5-4-287 0 0,5 2-209 0 0,0-1-144 0 0,3 1-96 0 0,-2-2-176 0 0,-1 0-424 0 0,-4-1-825 0 0,-3-2-1207 0 0,-3 1-1137 0 0,-6-2-640 0 0,-2 1-2264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0:26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35 8850 0 0,'0'-3'695'0'0,"0"1"1"0"0,0-1-1 0 0,1 1 0 0 0,-1 0 1 0 0,0-1-1 0 0,1 1 0 0 0,0 0 1 0 0,-1-1-1 0 0,1 1 0 0 0,0 0 1 0 0,0 0-1 0 0,2-3 0 0 0,-2 5-427 0 0,1-1-1 0 0,-1 1 1 0 0,1 0-1 0 0,-1-1 1 0 0,1 1-1 0 0,-1 0 1 0 0,1 0-1 0 0,-1 0 0 0 0,1 0 1 0 0,0 0-1 0 0,-1 1 1 0 0,1-1-1 0 0,-1 0 1 0 0,1 1-1 0 0,-1-1 1 0 0,0 1-1 0 0,1 0 0 0 0,-1-1 1 0 0,3 2-1 0 0,63 33 1746 0 0,-66-35-1917 0 0,-2-1-84 0 0,1 1 0 0 0,0-1 0 0 0,-1 0 0 0 0,1 1 0 0 0,-1-1 1 0 0,1 1-1 0 0,-1-1 0 0 0,1 1 0 0 0,-1 0 0 0 0,1-1 0 0 0,-1 1 0 0 0,0-1 0 0 0,1 1 1 0 0,-1 0-1 0 0,0 0 0 0 0,1-1 0 0 0,-1 1 0 0 0,0 0 0 0 0,1 0 0 0 0,-1 0 0 0 0,0 0 1 0 0,1-1-1 0 0,-1 1 0 0 0,0 0 0 0 0,-1 1 0 0 0,-20-2 260 0 0,12 3-279 0 0,-1 0 0 0 0,0 1 0 0 0,1 0 1 0 0,0 0-1 0 0,0 1 0 0 0,0 0 0 0 0,0 1 1 0 0,1 0-1 0 0,-1 1 0 0 0,-10 8 1 0 0,16-11 12 0 0,1-1 0 0 0,-1 2 1 0 0,0-1-1 0 0,1 0 1 0 0,0 1-1 0 0,0-1 1 0 0,0 1-1 0 0,0 0 1 0 0,0 0-1 0 0,1 0 0 0 0,0 0 1 0 0,0 1-1 0 0,0-1 1 0 0,0 1-1 0 0,1-1 1 0 0,0 1-1 0 0,-1 0 0 0 0,2-1 1 0 0,-1 1-1 0 0,1 0 1 0 0,-1 0-1 0 0,1-1 1 0 0,0 1-1 0 0,1 0 0 0 0,1 8 1 0 0,-1-11-8 0 0,0 0 0 0 0,0 1 0 0 0,0-1 0 0 0,1 0 0 0 0,-1 1-1 0 0,1-1 1 0 0,-1 0 0 0 0,1 0 0 0 0,0 0 0 0 0,0-1 0 0 0,0 1 0 0 0,0 0 0 0 0,0-1 0 0 0,0 1 0 0 0,0-1 0 0 0,0 0 0 0 0,1 1 0 0 0,-1-1 0 0 0,1 0-1 0 0,-1-1 1 0 0,4 2 0 0 0,7 2-82 0 0,1-1 1 0 0,25 2-1 0 0,-16-2-232 0 0,-3 0-365 0 0,44 9-2457 0 0,-26 2-4799 0 0,-32-6 1437 0 0</inkml:trace>
  <inkml:trace contextRef="#ctx0" brushRef="#br0" timeOffset="1">42 384 7754 0 0,'-13'7'14223'0'0,"26"-2"-11193"0"0,2-2-3410 0 0,20-2 683 0 0,-1-2 0 0 0,52-7 1 0 0,-60 4-3680 0 0,48-15 0 0 0,-73 19 3098 0 0,0 0 0 0 0,0-1 0 0 0,0 1-1 0 0,0-1 1 0 0,0 1 0 0 0,-1-1 0 0 0,1 1-1 0 0,0-1 1 0 0,0 1 0 0 0,0-1-1 0 0,0 0 1 0 0,-1 1 0 0 0,1-1 0 0 0,0 0-1 0 0,-1 0 1 0 0,1 0 0 0 0,-1 0 0 0 0,1 1-1 0 0,-1-1 1 0 0,1 0 0 0 0,-1 0 0 0 0,1 0-1 0 0,-1 0 1 0 0,0 0 0 0 0,0 0 0 0 0,0 0-1 0 0,1 0 1 0 0,-1 0 0 0 0,0-2-1 0 0,1-6-2090 0 0,9-7-3539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0:27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 13371 0 0,'9'-19'8056'0'0,"4"10"-4577"0"0,-8 9-3287 0 0,-1-1 0 0 0,1 1 0 0 0,-1 0 0 0 0,1 0 0 0 0,-1 0 0 0 0,1 0 0 0 0,4 2 0 0 0,3 0-45 0 0,-1 1 0 0 0,0 0 0 0 0,1 0 0 0 0,17 9 0 0 0,-25-10-124 0 0,0 0-1 0 0,0 0 1 0 0,0 0-1 0 0,0 1 1 0 0,-1-1-1 0 0,1 1 1 0 0,-1 0-1 0 0,1 0 0 0 0,-1 0 1 0 0,0 0-1 0 0,0 1 1 0 0,-1-1-1 0 0,1 1 1 0 0,-1 0-1 0 0,3 5 1 0 0,-4-6-36 0 0,0 0 1 0 0,-1 0-1 0 0,0 0 1 0 0,0 0-1 0 0,0 0 0 0 0,0-1 1 0 0,0 1-1 0 0,0 0 1 0 0,-1 0-1 0 0,1 0 1 0 0,-1 0-1 0 0,0 0 1 0 0,0-1-1 0 0,0 1 1 0 0,0 0-1 0 0,-1-1 1 0 0,-1 5-1 0 0,-37 44-1003 0 0,18-23 631 0 0,21-27 356 0 0,0-1 0 0 0,0 1 0 0 0,0 0 0 0 0,1 0 0 0 0,-1 0 0 0 0,0 0 0 0 0,1 0 0 0 0,-1 0 0 0 0,1 0 0 0 0,-1 0 0 0 0,1 0 1 0 0,-1 0-1 0 0,1 0 0 0 0,0 1 0 0 0,-1-1 0 0 0,1 0 0 0 0,0 0 0 0 0,0 0 0 0 0,0 1 0 0 0,0-1 0 0 0,0 0 0 0 0,0 0 0 0 0,0 0 0 0 0,0 0 1 0 0,1 1-1 0 0,-1-1 0 0 0,0 0 0 0 0,1 0 0 0 0,-1 0 0 0 0,1 0 0 0 0,-1 0 0 0 0,1 0 0 0 0,-1 0 0 0 0,2 2 0 0 0,1-2-35 0 0,0 1-1 0 0,0-1 0 0 0,-1 0 0 0 0,1 0 0 0 0,0 0 0 0 0,0 0 1 0 0,0 0-1 0 0,0 0 0 0 0,1-1 0 0 0,-1 0 0 0 0,0 0 0 0 0,5 0 0 0 0,44-7-132 0 0,-44 5 199 0 0,0 0 0 0 0,0 1 0 0 0,1 0 0 0 0,-1 0 0 0 0,12 1 0 0 0,-19 1 30 0 0,1-1 0 0 0,-1 1 0 0 0,1 0 0 0 0,-1 0 0 0 0,0 0 0 0 0,0 0 0 0 0,1 0 0 0 0,-1 0 0 0 0,0 0 0 0 0,0 0 0 0 0,0 1-1 0 0,0-1 1 0 0,0 0 0 0 0,0 1 0 0 0,-1-1 0 0 0,1 1 0 0 0,0-1 0 0 0,-1 1 0 0 0,1-1 0 0 0,-1 1 0 0 0,1-1 0 0 0,-1 1 0 0 0,0-1 0 0 0,0 1 0 0 0,1 0 0 0 0,-1 2 0 0 0,0-1 96 0 0,0 1 0 0 0,1-1 0 0 0,-1 1 0 0 0,0-1 0 0 0,-1 0 0 0 0,1 1 0 0 0,-1-1 0 0 0,1 1 0 0 0,-1-1 0 0 0,0 0 0 0 0,0 0 0 0 0,-2 4 0 0 0,-2-1-22 0 0,0-1 0 0 0,-1 0 0 0 0,0 0-1 0 0,0-1 1 0 0,0 1 0 0 0,0-1 0 0 0,-14 6-1 0 0,13-7-115 0 0,1 0 1 0 0,-1 1-1 0 0,1 0 0 0 0,0 0 0 0 0,0 1 0 0 0,0 0 0 0 0,-9 10 0 0 0,22-14 2 0 0,0 0 0 0 0,0-1 0 0 0,0 0 0 0 0,10 0 0 0 0,134-18-1974 0 0,-102 10-1952 0 0,13-5-6675 0 0,-31 4 3492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0:27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13 16852 0 0,'11'-12'5446'0'0,"-11"12"-5392"0"0,0 0 0 0 0,0 0 0 0 0,0 0 1 0 0,1 0-1 0 0,-1 0 0 0 0,0 0 1 0 0,0 0-1 0 0,0 0 0 0 0,0-1 0 0 0,0 1 1 0 0,0 0-1 0 0,0 0 0 0 0,0 0 1 0 0,0 0-1 0 0,0 0 0 0 0,1 0 0 0 0,-1 1 1 0 0,0-1-1 0 0,0 0 0 0 0,0 0 1 0 0,0 0-1 0 0,0 0 0 0 0,0 0 0 0 0,0 0 1 0 0,0 0-1 0 0,0 0 0 0 0,0 0 1 0 0,1 0 162 0 0,-1 0-163 0 0,0 0 0 0 0,0 0 1 0 0,0 0-1 0 0,0 0 0 0 0,0 1 0 0 0,0-1 1 0 0,0 0-1 0 0,0 0 0 0 0,0 0 1 0 0,0 0-1 0 0,0 0 0 0 0,0 0 0 0 0,0 0 1 0 0,0 0-1 0 0,0 0 0 0 0,0 0 1 0 0,0 0-1 0 0,0 1 0 0 0,0-1 0 0 0,0 0 1 0 0,0 0-1 0 0,0 0 0 0 0,0 0 1 0 0,0 0-1 0 0,0 0 0 0 0,0 0 0 0 0,0 0 1 0 0,0 0-1 0 0,0 0 0 0 0,0 1 0 0 0,0-1 1 0 0,0 0-1 0 0,0 0 0 0 0,0 0 1 0 0,-10 28 2978 0 0,5-14-3063 0 0,-10 33-646 0 0,-2-1-1 0 0,-46 87 0 0 0,62-131 577 0 0,0-1-1 0 0,0 1 0 0 0,0-1 0 0 0,0 1 0 0 0,0-1 0 0 0,0 0 1 0 0,0 0-1 0 0,0 1 0 0 0,0-1 0 0 0,0 0 0 0 0,-1 0 1 0 0,1 0-1 0 0,-2 1 0 0 0,3-2 25 0 0,-1 0 0 0 0,1 0 0 0 0,0 0 0 0 0,-1 0 0 0 0,1 0-1 0 0,0 0 1 0 0,-1 0 0 0 0,1 0 0 0 0,0-1 0 0 0,-1 1 0 0 0,1 0 0 0 0,0 0 0 0 0,-1 0 0 0 0,1 0 0 0 0,0 0 0 0 0,0-1 0 0 0,-1 1 0 0 0,1 0 0 0 0,0 0 0 0 0,0 0 0 0 0,-1-1 0 0 0,1 1-1 0 0,0 0 1 0 0,0 0 0 0 0,0-1 0 0 0,-1 1 0 0 0,1 0 0 0 0,0-1 0 0 0,0 1 0 0 0,0 0 0 0 0,0-1 0 0 0,0 1 0 0 0,0 0 0 0 0,0 0 0 0 0,-1-1 0 0 0,1 0 0 0 0,0-2-238 0 0,-1-1 0 0 0,1 1 0 0 0,0-1 0 0 0,0 1 0 0 0,0-1 0 0 0,1 1 0 0 0,-1-1 0 0 0,1 1 0 0 0,-1-1 0 0 0,3-5 0 0 0,-2 7 325 0 0,0-1 0 0 0,0 1 0 0 0,1 0 0 0 0,-1-1-1 0 0,0 1 1 0 0,1 0 0 0 0,-1 0 0 0 0,1 0-1 0 0,0 0 1 0 0,-1 0 0 0 0,1 1 0 0 0,0-1 0 0 0,0 1-1 0 0,0-1 1 0 0,1 1 0 0 0,-1-1 0 0 0,0 1-1 0 0,0 0 1 0 0,1 0 0 0 0,-1 0 0 0 0,1 1 0 0 0,-1-1-1 0 0,1 0 1 0 0,-1 1 0 0 0,1 0 0 0 0,-1-1-1 0 0,1 1 1 0 0,-1 0 0 0 0,5 1 0 0 0,6 1 247 0 0,0 1 0 0 0,0 0 0 0 0,0 1 0 0 0,21 9 0 0 0,6 2-275 0 0,-21-9-17 0 0,0-2 0 0 0,1 0 0 0 0,33 2 0 0 0,-46-6-481 0 0,0 0 1 0 0,0 0-1 0 0,1-1 1 0 0,-1 0-1 0 0,12-4 1 0 0,-15 4-336 0 0,0-1 0 0 0,0 0 1 0 0,0 1-1 0 0,0-1 0 0 0,-1-1 1 0 0,1 1-1 0 0,-1 0 0 0 0,1-1 1 0 0,-1 0-1 0 0,5-6 0 0 0,2-5-4501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0:27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0 12643 0 0,'-1'3'6754'0'0,"0"3"-3896"0"0,-1 14-2499 0 0,2-19 149 0 0,-4 196-233 0 0,4-125-6384 0 0,0-71 5829 0 0,0 0 0 0 0,1 0 0 0 0,-1 0 0 0 0,0 0 1 0 0,-1 0-1 0 0,1 0 0 0 0,0 0 0 0 0,0 0 0 0 0,0 0 0 0 0,0 0 1 0 0,-1-1-1 0 0,1 1 0 0 0,0 0 0 0 0,-1 0 0 0 0,1 0 1 0 0,-1 0-1 0 0,1-1 0 0 0,-1 1 0 0 0,1 0 0 0 0,-1-1 0 0 0,0 1 1 0 0,1 0-1 0 0,-2 0 0 0 0,-3 3-1925 0 0,1 8-3473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0:28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1 305 11899 0 0,'5'2'10996'0'0,"10"2"-9244"0"0,15-5-566 0 0,-11 0-750 0 0,38 3 0 0 0,-53-1-413 0 0,1 0 0 0 0,0 0 0 0 0,-1 0 0 0 0,1 0 0 0 0,0 0 0 0 0,-1 1 0 0 0,0 0 0 0 0,1 0 0 0 0,-1 0 0 0 0,0 1 0 0 0,0-1 0 0 0,7 7 0 0 0,-10-8-24 0 0,0 0 0 0 0,0 0 0 0 0,0 0 0 0 0,0 0 0 0 0,-1 0 0 0 0,1 1 0 0 0,0-1 0 0 0,-1 0 0 0 0,1 0 0 0 0,-1 0 0 0 0,1 1 0 0 0,-1-1 0 0 0,0 0 0 0 0,0 1 0 0 0,1-1 0 0 0,-1 0 0 0 0,0 1 0 0 0,0-1 0 0 0,0 0 0 0 0,0 1 0 0 0,0-1 0 0 0,-1 0 0 0 0,1 1 0 0 0,-1 1 0 0 0,-19 33-41 0 0,18-33 33 0 0,0 0 0 0 0,-1 1 1 0 0,1-1-1 0 0,1 0 0 0 0,-1 1 0 0 0,0-1 1 0 0,1 1-1 0 0,0 0 0 0 0,-1 4 0 0 0,2-8 6 0 0,0 1 0 0 0,0 0-1 0 0,0 0 1 0 0,0 0 0 0 0,0-1 0 0 0,0 1-1 0 0,1 0 1 0 0,-1 0 0 0 0,0 0-1 0 0,0-1 1 0 0,1 1 0 0 0,-1 0 0 0 0,1 0-1 0 0,-1-1 1 0 0,0 1 0 0 0,1 0 0 0 0,0-1-1 0 0,-1 1 1 0 0,1 0 0 0 0,1 0-7 0 0,1 1 1 0 0,-1-1 0 0 0,0 1 0 0 0,0-1-1 0 0,0 0 1 0 0,1 0 0 0 0,-1 0 0 0 0,6 0-1 0 0,-2 1-221 0 0,0-1 0 0 0,0 0 0 0 0,0-1 0 0 0,0 0 0 0 0,0 0 0 0 0,0 0 0 0 0,1-1 0 0 0,-1 1 0 0 0,0-1 0 0 0,0-1 0 0 0,0 1 0 0 0,-1-1 0 0 0,9-4 0 0 0,-7 3-1109 0 0,0-1 0 0 0,0 0 0 0 0,-1 0-1 0 0,1-1 1 0 0,-1 0 0 0 0,0 0-1 0 0,0 0 1 0 0,-1-1 0 0 0,0 0-1 0 0,5-7 1 0 0,3-5-4366 0 0</inkml:trace>
  <inkml:trace contextRef="#ctx0" brushRef="#br0" timeOffset="1">347 1 11522 0 0,'25'9'11765'0'0,"6"-1"-7443"0"0,-20-6-4563 0 0,0 0 1 0 0,1 1 0 0 0,-1 1 0 0 0,-1 0 0 0 0,1 0-1 0 0,0 1 1 0 0,18 12 0 0 0,-28-16 108 0 0,1 0 0 0 0,-1 0 1 0 0,0 0-1 0 0,0 0 0 0 0,0 0 0 0 0,0 1 1 0 0,-1-1-1 0 0,1 0 0 0 0,0 0 0 0 0,0 1 1 0 0,-1-1-1 0 0,1 0 0 0 0,0 3 0 0 0,-1-4-189 0 0,0 1-1 0 0,0 0 1 0 0,0 0-1 0 0,0 0 1 0 0,0 0-1 0 0,0 0 1 0 0,0 0-1 0 0,-1 0 1 0 0,1 0-1 0 0,0 0 0 0 0,-1 0 1 0 0,1 0-1 0 0,-1 0 1 0 0,1 0-1 0 0,-1 0 1 0 0,1 0-1 0 0,-1-1 1 0 0,1 1-1 0 0,-1 0 1 0 0,0 0-1 0 0,1-1 1 0 0,-1 1-1 0 0,-1 0 0 0 0,-26 14-7876 0 0,10-11 5496 0 0,0-2-819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0:28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52 7210 0 0,'0'0'184'0'0,"0"0"0"0"0,-1 1 1 0 0,1-1-1 0 0,0 0 0 0 0,-1 0 1 0 0,1 0-1 0 0,0 0 0 0 0,0 1 1 0 0,-1-1-1 0 0,1 0 1 0 0,0 0-1 0 0,-1 1 0 0 0,1-1 1 0 0,0 0-1 0 0,0 0 0 0 0,0 1 1 0 0,-1-1-1 0 0,1 0 1 0 0,0 1-1 0 0,0-1 0 0 0,0 0 1 0 0,0 1-1 0 0,-1-1 0 0 0,1 0 1 0 0,0 1-1 0 0,0-1 1 0 0,0 0-1 0 0,0 1 0 0 0,0-1 1 0 0,0 1-1 0 0,0-1 0 0 0,0 0 1 0 0,0 1-1 0 0,0-1 0 0 0,0 0 1 0 0,1 1-1 0 0,-1-1 1 0 0,0 0-1 0 0,0 1 0 0 0,0-1 1 0 0,0 1-1 0 0,18 6 3309 0 0,34-3-1410 0 0,-48-4-1612 0 0,30 0 794 0 0,-25-1-973 0 0,-1 0-1 0 0,1 1 1 0 0,-1 0 0 0 0,0 1-1 0 0,1 0 1 0 0,-1 0 0 0 0,1 0-1 0 0,-1 1 1 0 0,11 5-1 0 0,-18-7-241 0 0,0 1-1 0 0,0 0 1 0 0,0 0-1 0 0,0-1 1 0 0,-1 1-1 0 0,1 0 1 0 0,0 0-1 0 0,-1 0 0 0 0,1 0 1 0 0,0 0-1 0 0,-1 0 1 0 0,1 0-1 0 0,-1 0 1 0 0,0 0-1 0 0,1 0 1 0 0,-1 0-1 0 0,0 0 1 0 0,1 0-1 0 0,-1 0 0 0 0,0 0 1 0 0,0 0-1 0 0,0 0 1 0 0,0 1-1 0 0,0-1 1 0 0,0 0-1 0 0,-1 0 1 0 0,1 0-1 0 0,0 0 1 0 0,-1 2-1 0 0,-15 37 137 0 0,8-22-115 0 0,7-14-70 0 0,-1 1 0 0 0,1 0 0 0 0,0 0 0 0 0,0 0 0 0 0,1 0 0 0 0,0 0 0 0 0,0 0 1 0 0,0 0-1 0 0,0 0 0 0 0,1 0 0 0 0,0 0 0 0 0,2 9 0 0 0,-2-13-3 0 0,-1 1 0 0 0,1-1 0 0 0,-1 0 0 0 0,1 0 0 0 0,0 0 0 0 0,0 1-1 0 0,-1-1 1 0 0,1 0 0 0 0,0 0 0 0 0,0 0 0 0 0,0 0 0 0 0,0 0 0 0 0,0-1 0 0 0,1 1 0 0 0,-1 0 0 0 0,0 0 0 0 0,0-1 0 0 0,0 1-1 0 0,3 0 1 0 0,-2-1-2 0 0,0 1-1 0 0,1-1 0 0 0,-1 0 1 0 0,0 0-1 0 0,1-1 0 0 0,-1 1 0 0 0,0 0 1 0 0,1-1-1 0 0,-1 1 0 0 0,0-1 1 0 0,0 0-1 0 0,0 0 0 0 0,0 0 0 0 0,0 0 1 0 0,4-2-1 0 0,-3 1-14 0 0,1 0-1 0 0,-1 0 1 0 0,0 0 0 0 0,0 0-1 0 0,0-1 1 0 0,0 1-1 0 0,-1-1 1 0 0,1 0 0 0 0,0 1-1 0 0,-1-1 1 0 0,0-1 0 0 0,0 1-1 0 0,0 0 1 0 0,0 0 0 0 0,0-1-1 0 0,-1 1 1 0 0,0-1-1 0 0,2-4 1 0 0,-3 3-228 0 0,1 0 0 0 0,-1 0 0 0 0,-1 0 0 0 0,1 1 0 0 0,-1-1 0 0 0,1 0 0 0 0,-1 0 0 0 0,-1 1 0 0 0,1-1 0 0 0,-1 1 0 0 0,0-1 0 0 0,0 1 0 0 0,-5-9 0 0 0,-41-80-9897 0 0,31 58 2828 0 0,22 40 4981 0 0,2 3 433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0:29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1 116 4409 0 0,'1'-1'647'0'0,"0"1"1"0"0,0-1-1 0 0,0 0 1 0 0,0 0-1 0 0,0 1 1 0 0,1-1-1 0 0,-1 0 1 0 0,0 1-1 0 0,0 0 1 0 0,1-1-1 0 0,-1 1 1 0 0,0 0-1 0 0,1-1 1 0 0,-1 1-1 0 0,0 0 0 0 0,1 0 1 0 0,-1 0-1 0 0,0 0 1 0 0,1 0-1 0 0,-1 0 1 0 0,0 1-1 0 0,2-1 1 0 0,-2 1-280 0 0,1 0 0 0 0,-1 0 0 0 0,0 0 0 0 0,0 0 1 0 0,0 0-1 0 0,-1 0 0 0 0,1 0 0 0 0,0 0 0 0 0,0 1 0 0 0,0-1 1 0 0,-1 0-1 0 0,1 0 0 0 0,-1 1 0 0 0,1-1 0 0 0,-1 0 1 0 0,1 1-1 0 0,-1 1 0 0 0,2 10-109 0 0,-1 0-1 0 0,-1 0 1 0 0,-1 24 0 0 0,0-19-91 0 0,5 19-1307 0 0,-4-37 1101 0 0,0 1 1 0 0,0-1-1 0 0,0 0 1 0 0,0 0-1 0 0,0 1 1 0 0,0-1-1 0 0,1 0 1 0 0,-1 0-1 0 0,0 0 1 0 0,0 1-1 0 0,0-1 1 0 0,0 0-1 0 0,0 0 1 0 0,0 0-1 0 0,0 0 1 0 0,1 1-1 0 0,-1-1 1 0 0,0 0-1 0 0,0 0 1 0 0,0 0-1 0 0,0 0 1 0 0,1 0-1 0 0,-1 0 1 0 0,0 1-1 0 0,0-1 1 0 0,0 0-1 0 0,1 0 1 0 0,-1 0-1 0 0,0 0 1 0 0,0 0-1 0 0,1 0 1 0 0,-1 0-1 0 0,0 0 0 0 0,0 0 1 0 0,0 0-1 0 0,1 0 1 0 0,-1 0-1 0 0,0 0 1 0 0,0 0-1 0 0,0 0 1 0 0,1 0-1 0 0,-1 0 1 0 0,12-18-1552 0 0,-8 10 497 0 0,1 0-1 0 0,0 0 0 0 0,0 1 1 0 0,13-13-1 0 0,-12 13-259 0 0,0 0 1 0 0,0 0-1 0 0,-1-1 0 0 0,0 1 0 0 0,6-13 1 0 0,-6 7 912 0 0,-1 0 1 0 0,-1-1 0 0 0,3-15-1 0 0,2-10 2382 0 0,8 5 12709 0 0,-16 34-14520 0 0,1 16 1992 0 0,-1 19-1838 0 0,2 92 76 0 0,1-73-2831 0 0,0-10-3393 0 0,-4-24-3288 0 0,-1-11 2838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0:29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64 8450 0 0,'-16'40'11237'0'0,"14"-35"-10643"0"0,1-1-1 0 0,1 1 1 0 0,-1 0-1 0 0,1 0 0 0 0,0 0 1 0 0,1 8-1 0 0,-1-11-549 0 0,0 0 0 0 0,1 0-1 0 0,-1 0 1 0 0,1 0 0 0 0,-1 0 0 0 0,1 0-1 0 0,0 0 1 0 0,0 0 0 0 0,0 0-1 0 0,0 0 1 0 0,0 0 0 0 0,1 0-1 0 0,-1-1 1 0 0,0 1 0 0 0,1-1-1 0 0,-1 1 1 0 0,1-1 0 0 0,0 1-1 0 0,-1-1 1 0 0,1 0 0 0 0,0 0-1 0 0,0 0 1 0 0,0 0 0 0 0,0 0-1 0 0,0 0 1 0 0,0 0 0 0 0,0-1-1 0 0,0 1 1 0 0,0-1 0 0 0,0 1-1 0 0,0-1 1 0 0,0 0 0 0 0,0 0-1 0 0,1 0 1 0 0,-1 0 0 0 0,3-1-1 0 0,0 0 27 0 0,0-1 0 0 0,1 1 0 0 0,-1-1-1 0 0,0-1 1 0 0,0 1 0 0 0,-1-1 0 0 0,1 1-1 0 0,0-1 1 0 0,-1-1 0 0 0,0 1 0 0 0,0-1-1 0 0,0 1 1 0 0,0-1 0 0 0,0 0 0 0 0,-1-1-1 0 0,0 1 1 0 0,0-1 0 0 0,0 1 0 0 0,0-1-1 0 0,3-8 1 0 0,-5 9-40 0 0,1 0 0 0 0,-1 0-1 0 0,1 1 1 0 0,-1-1 0 0 0,-1 0 0 0 0,1 0 0 0 0,0 0-1 0 0,-1 0 1 0 0,0 0 0 0 0,0 0 0 0 0,0 0 0 0 0,-2-7-1 0 0,2 8-16 0 0,-1 1 1 0 0,0 0-1 0 0,0-1 0 0 0,0 1 0 0 0,0 0 0 0 0,-1 0 0 0 0,1 0 0 0 0,0 0 0 0 0,-1 0 0 0 0,0 0 0 0 0,1 0 0 0 0,-1 0 0 0 0,0 1 0 0 0,0-1 0 0 0,0 1 0 0 0,0-1 1 0 0,0 1-1 0 0,0 0 0 0 0,-1 0 0 0 0,1 0 0 0 0,0 0 0 0 0,-3-1 0 0 0,-7-1 37 0 0,1 0-1 0 0,-1 1 1 0 0,0 0-1 0 0,0 0 1 0 0,-16 1 0 0 0,23 1-131 0 0,0 0 0 0 0,0 0-1 0 0,1 0 1 0 0,-1 1 0 0 0,0 0 0 0 0,1 0 0 0 0,-1 0 0 0 0,1 1 0 0 0,-1-1 0 0 0,1 1 0 0 0,0 0 0 0 0,-1 0 0 0 0,1 1 0 0 0,0-1 0 0 0,0 1 0 0 0,-5 4 0 0 0,8-6-95 0 0,1 0 0 0 0,-1 0 0 0 0,0 0 0 0 0,1 0 1 0 0,-1 0-1 0 0,1 0 0 0 0,0 0 0 0 0,-1 0 0 0 0,1 0 0 0 0,0 0 0 0 0,-1 1 1 0 0,1-1-1 0 0,0 0 0 0 0,0 0 0 0 0,0 0 0 0 0,0 0 0 0 0,0 0 1 0 0,0 0-1 0 0,0 0 0 0 0,1 1 0 0 0,-1-1 0 0 0,0 0 0 0 0,0 0 1 0 0,1 0-1 0 0,0 1 0 0 0,0 1-1244 0 0,1 0 0 0 0,0 0 0 0 0,0 0 0 0 0,0 0 0 0 0,0-1 0 0 0,0 1 0 0 0,4 3 0 0 0,8 5-5569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0:29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 10338 0 0,'5'-4'2854'0'0,"18"-13"5054"0"0,-22 16-7580 0 0,0 0-1 0 0,0 1 1 0 0,0-1 0 0 0,0 1 0 0 0,0-1-1 0 0,0 1 1 0 0,0-1 0 0 0,0 1-1 0 0,0 0 1 0 0,1 0 0 0 0,-1-1 0 0 0,0 1-1 0 0,0 0 1 0 0,0 0 0 0 0,0 0-1 0 0,1 0 1 0 0,-1 1 0 0 0,0-1 0 0 0,0 0-1 0 0,2 1 1 0 0,-2 10 430 0 0,-2-5-3913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1:28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14 3393 0 0,'-14'-14'14874'0'0,"11"25"-12023"0"0,-1 14-2509 0 0,2 1 0 0 0,1 0 1 0 0,3 47-1 0 0,18 79-665 0 0,-14-111 324 0 0,2 20-527 0 0,-2-15-1680 0 0,14 57 1 0 0,-20-103 2093 0 0,0 1 0 0 0,0 0 0 0 0,0 0 0 0 0,1-1 0 0 0,-1 1 1 0 0,0 0-1 0 0,0 0 0 0 0,0-1 0 0 0,0 1 0 0 0,1 0 0 0 0,-1-1 1 0 0,0 1-1 0 0,1 0 0 0 0,-1-1 0 0 0,1 1 0 0 0,-1 0 0 0 0,1-1 0 0 0,-1 1 1 0 0,1-1-1 0 0,-1 1 0 0 0,1-1 0 0 0,-1 1 0 0 0,1-1 0 0 0,0 1 1 0 0,-1-1-1 0 0,1 0 0 0 0,0 1 0 0 0,-1-1 0 0 0,1 0 0 0 0,1 1 0 0 0,-1-2-3 0 0,0 0 0 0 0,0 1 0 0 0,0-1 0 0 0,0 0 0 0 0,0 0 0 0 0,0 0 0 0 0,0 1 0 0 0,-1-1 0 0 0,1 0 0 0 0,0 0 0 0 0,0 0 0 0 0,-1-1 0 0 0,1 1 0 0 0,-1 0 0 0 0,2-2 0 0 0,16-48-1199 0 0,-15 39 767 0 0,-1 0-1 0 0,0 0 1 0 0,0-1-1 0 0,-1 1 1 0 0,-1-20-1 0 0,-1 26 736 0 0,0 1 1 0 0,0-1-1 0 0,0 1 0 0 0,0-1 1 0 0,-1 1-1 0 0,-3-7 0 0 0,3 9 521 0 0,1 0 1 0 0,-1-1-1 0 0,0 1 0 0 0,-1 0 0 0 0,1 1 1 0 0,0-1-1 0 0,-1 0 0 0 0,0 1 0 0 0,1-1 1 0 0,-6-2-1 0 0,12 2-424 0 0,0 1 0 0 0,0 0 1 0 0,1 1-1 0 0,-1-1 0 0 0,0 0 0 0 0,0 1 0 0 0,6-1 1 0 0,91-6 151 0 0,-36 4-1936 0 0,-63 4 1224 0 0,1 0 1 0 0,0-1-1 0 0,0 1 1 0 0,-1 0-1 0 0,1-1 0 0 0,-1 0 1 0 0,1 1-1 0 0,0-1 0 0 0,-1 0 1 0 0,1 0-1 0 0,-1-1 1 0 0,0 1-1 0 0,1 0 0 0 0,-1-1 1 0 0,0 0-1 0 0,0 1 1 0 0,0-1-1 0 0,0 0 0 0 0,0 0 1 0 0,0 0-1 0 0,0 0 0 0 0,-1 0 1 0 0,1-1-1 0 0,-1 1 1 0 0,0 0-1 0 0,0-1 0 0 0,0 1 1 0 0,0-1-1 0 0,0 0 0 0 0,0 1 1 0 0,0-1-1 0 0,-1 1 1 0 0,1-1-1 0 0,-1 0 0 0 0,0 0 1 0 0,0 1-1 0 0,0-1 0 0 0,0 0 1 0 0,-2-4-1 0 0,1-4-175 0 0,-1 0 0 0 0,0 1 1 0 0,-7-18-1 0 0,-11-22 2262 0 0,9 23 361 0 0,5 14 6845 0 0,6 40-5637 0 0,1 93-2791 0 0,3 44-1301 0 0,-1-134-1673 0 0,10 46 1 0 0,-13-74 2051 0 0,8 22-2434 0 0,-8-23 2530 0 0,0-1 0 0 0,0 1 0 0 0,1 0 0 0 0,-1-1 0 0 0,0 1 0 0 0,1 0 1 0 0,-1-1-1 0 0,1 1 0 0 0,-1-1 0 0 0,0 1 0 0 0,1-1 0 0 0,-1 1 0 0 0,1-1 0 0 0,-1 1 1 0 0,1-1-1 0 0,0 1 0 0 0,-1-1 0 0 0,1 0 0 0 0,-1 1 0 0 0,1-1 0 0 0,0 0 1 0 0,-1 1-1 0 0,1-1 0 0 0,0 0 0 0 0,-1 0 0 0 0,1 0 0 0 0,0 0 0 0 0,0 0 1 0 0,0 1-1 0 0,8-4-3755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0:12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0 9610 0 0,'0'4'896'0'0,"-1"52"7548"0"0,-7-3-5531 0 0,6-48-2844 0 0,0 1 0 0 0,0-1 1 0 0,0 0-1 0 0,0 0 0 0 0,-1 1 0 0 0,0-1 0 0 0,0-1 0 0 0,-1 1 0 0 0,1 0 0 0 0,-1-1 1 0 0,0 0-1 0 0,0 0 0 0 0,0 0 0 0 0,-1 0 0 0 0,1-1 0 0 0,-10 6 0 0 0,-29 8-24 0 0,-4 1-199 0 0,44-16 150 0 0,0-1 0 0 0,1 1 0 0 0,-1-1 0 0 0,1 1 1 0 0,-1 0-1 0 0,1 0 0 0 0,-1 0 0 0 0,1 0 0 0 0,0 1 0 0 0,0-1 0 0 0,0 0 0 0 0,-2 5 0 0 0,4-7 12 0 0,0 1 0 0 0,0 0 0 0 0,0 0-1 0 0,-1-1 1 0 0,1 1 0 0 0,0 0 0 0 0,0 0-1 0 0,0-1 1 0 0,0 1 0 0 0,0 0 0 0 0,0 0 0 0 0,0-1-1 0 0,0 1 1 0 0,1 0 0 0 0,-1 0 0 0 0,0-1-1 0 0,0 1 1 0 0,1 0 0 0 0,-1-1 0 0 0,0 1 0 0 0,1 0-1 0 0,-1-1 1 0 0,1 1 0 0 0,-1 0 0 0 0,1-1-1 0 0,-1 1 1 0 0,1-1 0 0 0,-1 1 0 0 0,1-1-1 0 0,0 1 1 0 0,-1-1 0 0 0,1 1 0 0 0,-1-1 0 0 0,1 0-1 0 0,0 1 1 0 0,0-1 0 0 0,-1 0 0 0 0,1 0-1 0 0,0 1 1 0 0,0-1 0 0 0,-1 0 0 0 0,2 0 0 0 0,37 7 520 0 0,-37-7-495 0 0,18 1 36 0 0,1-1 0 0 0,0-1-1 0 0,-1-1 1 0 0,1-1 0 0 0,-1 0-1 0 0,27-9 1 0 0,-27 6-1691 0 0,0-1 0 0 0,-1-1 1 0 0,27-15-1 0 0,-18 3-3726 0 0,-2-4-2343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1:28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98 5065 0 0,'-1'1'250'0'0,"0"0"-1"0"0,0-1 0 0 0,0 1 1 0 0,0 0-1 0 0,1 0 1 0 0,-1 0-1 0 0,0 0 1 0 0,1 1-1 0 0,-1-1 1 0 0,0 0-1 0 0,1 0 1 0 0,-1 0-1 0 0,1 0 1 0 0,0 1-1 0 0,-1-1 1 0 0,1 0-1 0 0,0 0 1 0 0,0 1-1 0 0,0-1 1 0 0,0 0-1 0 0,0 0 0 0 0,0 1 1 0 0,0-1-1 0 0,0 0 1 0 0,1 0-1 0 0,-1 1 1 0 0,0-1-1 0 0,1 0 1 0 0,-1 0-1 0 0,1 0 1 0 0,-1 1-1 0 0,1-1 1 0 0,0 0-1 0 0,1 1 1 0 0,0 0-141 0 0,1 0 1 0 0,-1-1 0 0 0,1 1 0 0 0,0-1-1 0 0,0 0 1 0 0,0 0 0 0 0,0 0 0 0 0,0 0 0 0 0,0-1-1 0 0,0 1 1 0 0,0-1 0 0 0,0 0 0 0 0,0 0 0 0 0,3 0-1 0 0,3 0-22 0 0,1-1-1 0 0,-1-1 0 0 0,0 0 0 0 0,0 0 0 0 0,0 0 1 0 0,0-1-1 0 0,0-1 0 0 0,9-4 0 0 0,-14 6-28 0 0,0 0-1 0 0,1-1 0 0 0,-1 1 1 0 0,0-1-1 0 0,0 0 0 0 0,-1 0 1 0 0,1 0-1 0 0,0 0 0 0 0,-1-1 1 0 0,0 0-1 0 0,0 1 1 0 0,0-1-1 0 0,0 0 0 0 0,-1-1 1 0 0,1 1-1 0 0,-1 0 0 0 0,2-6 1 0 0,-4 8-15 0 0,1 0 1 0 0,-1 0 0 0 0,0 0 0 0 0,1 0-1 0 0,-1 0 1 0 0,0 0 0 0 0,0 0-1 0 0,-1 0 1 0 0,1 0 0 0 0,0 0-1 0 0,-1 0 1 0 0,1 0 0 0 0,-1 1 0 0 0,1-1-1 0 0,-1 0 1 0 0,0 0 0 0 0,0 0-1 0 0,0 1 1 0 0,0-1 0 0 0,0 1 0 0 0,0-1-1 0 0,-1 1 1 0 0,1-1 0 0 0,0 1-1 0 0,-1-1 1 0 0,1 1 0 0 0,-1 0 0 0 0,1 0-1 0 0,-1 0 1 0 0,-3-2 0 0 0,2 2 16 0 0,0 0 0 0 0,0 0 0 0 0,0 0 0 0 0,0 0 0 0 0,0 0 1 0 0,-1 1-1 0 0,1-1 0 0 0,0 1 0 0 0,0 0 0 0 0,0 0 0 0 0,-1 0 1 0 0,1 0-1 0 0,0 1 0 0 0,0-1 0 0 0,-1 1 0 0 0,1 0 0 0 0,-5 2 1 0 0,0 1-8 0 0,1 1 1 0 0,-1 0 0 0 0,1 0 0 0 0,0 1-1 0 0,1 0 1 0 0,-1 0 0 0 0,1 1 0 0 0,0 0 0 0 0,1 0-1 0 0,-1 0 1 0 0,1 1 0 0 0,1-1 0 0 0,-6 12-1 0 0,7-12-41 0 0,0 0-1 0 0,0 1 1 0 0,0-1-1 0 0,1 1 0 0 0,0-1 1 0 0,0 1-1 0 0,1 0 0 0 0,0 0 1 0 0,1 0-1 0 0,-1 0 1 0 0,1 0-1 0 0,1-1 0 0 0,0 1 1 0 0,0 0-1 0 0,3 10 0 0 0,-3-15-3 0 0,0 1 0 0 0,1-1 0 0 0,0 0 0 0 0,0 1 0 0 0,0-1 0 0 0,0 0 0 0 0,0 0 0 0 0,0 0 0 0 0,1-1 0 0 0,0 1 0 0 0,-1-1 0 0 0,1 1 0 0 0,0-1 0 0 0,0 0 0 0 0,0 0 0 0 0,1 0 1 0 0,-1 0-1 0 0,0-1 0 0 0,1 0 0 0 0,-1 1 0 0 0,1-1 0 0 0,-1 0 0 0 0,1-1 0 0 0,0 1 0 0 0,-1 0 0 0 0,1-1 0 0 0,0 0 0 0 0,-1 0 0 0 0,8-1 0 0 0,-3 0-370 0 0,0 0 0 0 0,0 0-1 0 0,0-1 1 0 0,0 0 0 0 0,12-5 0 0 0,-13 4-744 0 0,0-1-1 0 0,0 0 1 0 0,0 0-1 0 0,0 0 1 0 0,7-7-1 0 0,4-5-2618 0 0,1 1-1530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1:29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0 8442 0 0,'-7'6'7868'0'0,"2"6"-4819"0"0,0 12-1338 0 0,-2 31-1199 0 0,4 0-1 0 0,1 0 1 0 0,7 63 0 0 0,-3-94-1432 0 0,7 36 1 0 0,-6-51-493 0 0,-1 0-1 0 0,1 0 1 0 0,8 17 0 0 0,-11-26 1226 0 0,0 1-1 0 0,0-1 1 0 0,1 1 0 0 0,-1-1 0 0 0,0 1 0 0 0,0-1 0 0 0,0 1 0 0 0,1-1 0 0 0,-1 1 0 0 0,0-1-1 0 0,1 1 1 0 0,-1-1 0 0 0,0 1 0 0 0,1-1 0 0 0,-1 1 0 0 0,0-1 0 0 0,1 0 0 0 0,-1 1-1 0 0,1-1 1 0 0,-1 0 0 0 0,1 1 0 0 0,-1-1 0 0 0,1 0 0 0 0,-1 0 0 0 0,1 0 0 0 0,-1 1 0 0 0,1-1-1 0 0,-1 0 1 0 0,1 0 0 0 0,0 0 0 0 0,-1 0 0 0 0,1 0 0 0 0,-1 0 0 0 0,1 0 0 0 0,-1 0-1 0 0,1 0 1 0 0,0 0 0 0 0,-1 0 0 0 0,1 0 0 0 0,-1-1 0 0 0,1 1 0 0 0,-1 0 0 0 0,1 0 0 0 0,-1 0-1 0 0,1-1 1 0 0,-1 1 0 0 0,1 0 0 0 0,-1-1 0 0 0,1 1 0 0 0,-1 0 0 0 0,1-2 0 0 0,5-4-3653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1:29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7 6745 0 0,'0'-1'176'0'0,"0"1"0"0"0,0 0 0 0 0,0 0-1 0 0,0-1 1 0 0,0 1 0 0 0,-1 0 0 0 0,1-1-1 0 0,0 1 1 0 0,0 0 0 0 0,0 0 0 0 0,0 0-1 0 0,-1-2 1056 0 0,0 2-1056 0 0,1 0 1 0 0,0 0 0 0 0,0 0 0 0 0,0-1-1 0 0,-1 1 1 0 0,1 0 0 0 0,0 0 0 0 0,0 0-1 0 0,-1 0 1 0 0,1 0 0 0 0,0 0 0 0 0,0 0-1 0 0,-1 0 1 0 0,1 0 0 0 0,0 0 0 0 0,-1 0-1 0 0,1 0 1 0 0,0 0 0 0 0,0 0 0 0 0,-1 0-1 0 0,1 0 1 0 0,0 0 0 0 0,0 0 0 0 0,-1 0-1 0 0,1 0 1 0 0,0 0 0 0 0,0 0 0 0 0,-1 1-1 0 0,-8 14 2549 0 0,-1 23-1716 0 0,-9 102 342 0 0,18-119-1537 0 0,0 0 1 0 0,2 0 0 0 0,0 1-1 0 0,6 32 1 0 0,-5-50-207 0 0,-1 1 0 0 0,0-1 0 0 0,1 0-1 0 0,0 0 1 0 0,0 0 0 0 0,0 0 0 0 0,1-1 0 0 0,-1 1 0 0 0,4 4 0 0 0,-4-7-117 0 0,-1 1-1 0 0,1 0 1 0 0,-1-1 0 0 0,1 1-1 0 0,0-1 1 0 0,0 0 0 0 0,0 0-1 0 0,-1 1 1 0 0,1-1 0 0 0,0 0-1 0 0,0-1 1 0 0,1 1 0 0 0,-1 0-1 0 0,0 0 1 0 0,0-1-1 0 0,0 0 1 0 0,0 1 0 0 0,1-1-1 0 0,3 0 1 0 0,2 1-2843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1:30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93 4169 0 0,'-46'4'16311'0'0,"46"-4"-16258"0"0,-1 0 0 0 0,1 0-1 0 0,0 0 1 0 0,-1 0 0 0 0,1 1 0 0 0,-1-1-1 0 0,1 0 1 0 0,0 0 0 0 0,0 0-1 0 0,-1 0 1 0 0,1 0 0 0 0,0 1-1 0 0,-1-1 1 0 0,1 0 0 0 0,0 0-1 0 0,0 0 1 0 0,-1 1 0 0 0,1-1 0 0 0,0 0-1 0 0,0 0 1 0 0,-1 1 0 0 0,1-1-1 0 0,0 0 1 0 0,0 1 0 0 0,0-1-1 0 0,0 0 1 0 0,-1 1 0 0 0,1-1-1 0 0,0 0 1 0 0,0 1 0 0 0,0-1 0 0 0,0 0-1 0 0,0 1 1 0 0,0-1 0 0 0,0 0-1 0 0,0 1 1 0 0,7 14 246 0 0,15 9-558 0 0,-15-19 228 0 0,0 0-1 0 0,0 0 1 0 0,0 0 0 0 0,1-1-1 0 0,-1 0 1 0 0,1-1-1 0 0,0 0 1 0 0,0 0 0 0 0,0 0-1 0 0,1-1 1 0 0,11 1-1 0 0,-17-2 30 0 0,0-1-1 0 0,0 0 1 0 0,0 0-1 0 0,0 0 1 0 0,0 0-1 0 0,0 0 1 0 0,0-1-1 0 0,0 1 1 0 0,0-1-1 0 0,0 0 0 0 0,0 0 1 0 0,0 0-1 0 0,0 0 1 0 0,0 0-1 0 0,-1-1 1 0 0,1 1-1 0 0,0-1 1 0 0,-1 0-1 0 0,1 0 1 0 0,-1 0-1 0 0,0 0 1 0 0,0 0-1 0 0,0 0 1 0 0,0-1-1 0 0,0 1 0 0 0,0-1 1 0 0,-1 1-1 0 0,1-1 1 0 0,-1 0-1 0 0,1 0 1 0 0,-1 0-1 0 0,0 1 1 0 0,0-1-1 0 0,0-4 1 0 0,0 2 60 0 0,0-1-1 0 0,0 1 1 0 0,-1 0 0 0 0,0 0 0 0 0,0-1 0 0 0,0 1-1 0 0,0 0 1 0 0,-1-1 0 0 0,0 1 0 0 0,0 0 0 0 0,-1 0-1 0 0,1 0 1 0 0,-1 0 0 0 0,0 0 0 0 0,0 0 0 0 0,-1 0-1 0 0,1 1 1 0 0,-7-9 0 0 0,6 10-5 0 0,1 1 1 0 0,0 0-1 0 0,-1 0 1 0 0,0-1-1 0 0,1 2 1 0 0,-1-1-1 0 0,0 0 1 0 0,0 0-1 0 0,0 1 0 0 0,0 0 1 0 0,0-1-1 0 0,0 1 1 0 0,0 0-1 0 0,-1 1 1 0 0,1-1-1 0 0,0 0 1 0 0,-1 1-1 0 0,1 0 0 0 0,0 0 1 0 0,-1 0-1 0 0,1 0 1 0 0,0 1-1 0 0,-1-1 1 0 0,1 1-1 0 0,0 0 1 0 0,0-1-1 0 0,-1 2 1 0 0,1-1-1 0 0,0 0 0 0 0,0 1 1 0 0,-4 2-1 0 0,1 0-51 0 0,-1 0-1 0 0,1 1 0 0 0,0 0 0 0 0,0 1 0 0 0,0-1 1 0 0,1 1-1 0 0,0 0 0 0 0,0 0 0 0 0,1 1 1 0 0,-1-1-1 0 0,-3 9 0 0 0,5-10-272 0 0,1 0-1 0 0,-1 0 1 0 0,1 1-1 0 0,0 0 1 0 0,1-1-1 0 0,-1 1 1 0 0,1 0-1 0 0,0-1 1 0 0,0 1-1 0 0,1 0 1 0 0,0 0-1 0 0,0 0 1 0 0,0 0-1 0 0,1 0 1 0 0,2 8-1 0 0,-3-13-121 0 0,0 1 0 0 0,1-1 0 0 0,-1 0 0 0 0,1 1 0 0 0,0-1 0 0 0,-1 0 0 0 0,1 0 0 0 0,0 1 0 0 0,0-1 0 0 0,0 0 0 0 0,0 0 0 0 0,0 0 0 0 0,0 0 0 0 0,0 0 0 0 0,0 0 0 0 0,0-1 0 0 0,0 1 0 0 0,0 0 0 0 0,1 0 0 0 0,-1-1 0 0 0,0 1 0 0 0,1-1 0 0 0,-1 1 0 0 0,0-1 0 0 0,2 1 0 0 0,11 0-5928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1:30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 8298 0 0,'-5'0'789'0'0,"0"2"0"0"0,1-1 0 0 0,-1 0 0 0 0,1 1 1 0 0,-1 0-1 0 0,1 0 0 0 0,0 0 0 0 0,-1 0 0 0 0,-5 6 0 0 0,3-3-178 0 0,0 1-1 0 0,1 0 1 0 0,0 0-1 0 0,0 1 1 0 0,-5 7-1 0 0,5-6-397 0 0,1 0 0 0 0,0 0 0 0 0,1 0 0 0 0,0 1 0 0 0,0 0 0 0 0,0 0 0 0 0,2 0 0 0 0,-1 0 0 0 0,1 0 0 0 0,-2 15 0 0 0,4-18-190 0 0,1 1-1 0 0,0 0 1 0 0,0-1-1 0 0,0 0 1 0 0,1 1-1 0 0,0-1 1 0 0,0 0-1 0 0,0 1 1 0 0,1-1-1 0 0,0-1 1 0 0,0 1-1 0 0,1 0 1 0 0,4 5-1 0 0,-7-9-21 0 0,1 0-1 0 0,0 1 0 0 0,0-1 0 0 0,0 0 0 0 0,0 0 0 0 0,0 0 0 0 0,0 0 0 0 0,0-1 0 0 0,1 1 0 0 0,-1-1 0 0 0,0 1 0 0 0,1-1 0 0 0,0 0 0 0 0,-1 0 1 0 0,1 0-1 0 0,0 0 0 0 0,-1 0 0 0 0,1-1 0 0 0,0 1 0 0 0,0-1 0 0 0,0 1 0 0 0,-1-1 0 0 0,1 0 0 0 0,0-1 0 0 0,0 1 0 0 0,0 0 0 0 0,0-1 0 0 0,-1 1 1 0 0,1-1-1 0 0,0 0 0 0 0,-1 0 0 0 0,5-2 0 0 0,-4 1 12 0 0,0-1 0 0 0,0 0 0 0 0,0 0 0 0 0,0 0 0 0 0,0 0 0 0 0,0-1 0 0 0,-1 1 0 0 0,1-1 0 0 0,-1 1 0 0 0,0-1 0 0 0,0 0 0 0 0,-1 0 0 0 0,1 0 0 0 0,-1 0 0 0 0,0 0 0 0 0,0 0 0 0 0,0 0 0 0 0,0-1 0 0 0,-1 1 0 0 0,0 0 0 0 0,0 0 0 0 0,-1-9 1 0 0,1-1 30 0 0,-2 0 0 0 0,0-1 0 0 0,0 1 0 0 0,-1 0 1 0 0,-8-21-1 0 0,9 30-116 0 0,0 0 1 0 0,0-1-1 0 0,-1 1 0 0 0,0 0 1 0 0,0 0-1 0 0,0 1 0 0 0,0-1 0 0 0,-1 1 1 0 0,0 0-1 0 0,0 0 0 0 0,0 0 1 0 0,0 0-1 0 0,-1 0 0 0 0,1 1 1 0 0,-7-4-1 0 0,10 7-29 0 0,1 0 1 0 0,0 0-1 0 0,-1 0 0 0 0,1 0 1 0 0,-1 0-1 0 0,1 0 0 0 0,0 0 1 0 0,-1 0-1 0 0,1 1 0 0 0,-1-1 1 0 0,1 0-1 0 0,0 0 0 0 0,-1 0 1 0 0,1 0-1 0 0,0 0 0 0 0,-1 1 1 0 0,1-1-1 0 0,0 0 0 0 0,-1 0 1 0 0,1 1-1 0 0,0-1 1 0 0,-1 0-1 0 0,1 1 0 0 0,0-1 1 0 0,-1 0-1 0 0,1 0 0 0 0,0 1 1 0 0,0-1-1 0 0,0 1 0 0 0,-1-1 1 0 0,1 0-1 0 0,0 1 0 0 0,0-1 1 0 0,0 0-1 0 0,0 1 0 0 0,0-1 1 0 0,0 1-1 0 0,0-1 0 0 0,0 1 1 0 0,0-1-1 0 0,0 0 0 0 0,0 1 1 0 0,0-1-1 0 0,0 1 0 0 0,0-1 1 0 0,0 0-1 0 0,0 1 0 0 0,0-1 1 0 0,1 1-1 0 0,5 22-8481 0 0,1-15 3372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1:30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8570 0 0,'1'4'8463'0'0,"0"9"-5572"0"0,-13 86 1591 0 0,0-7-4574 0 0,10-46-3603 0 0,4 2-3521 0 0,-2-39 3626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1:31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0 5161 0 0,'-7'11'1510'0'0,"0"0"0"0"0,1 0 0 0 0,1 1 0 0 0,0-1 0 0 0,0 1 0 0 0,1 0-1 0 0,0 1 1 0 0,1-1 0 0 0,-2 25 0 0 0,4-26-1103 0 0,0 0-1 0 0,1 1 0 0 0,1-1 1 0 0,0 0-1 0 0,1 0 1 0 0,5 22-1 0 0,-6-30-371 0 0,0 0 1 0 0,0 0-1 0 0,0 0 0 0 0,0-1 1 0 0,0 1-1 0 0,1 0 0 0 0,-1-1 1 0 0,1 1-1 0 0,0-1 0 0 0,0 1 1 0 0,-1-1-1 0 0,2 0 0 0 0,-1 0 1 0 0,0 0-1 0 0,0 0 0 0 0,1 0 1 0 0,-1 0-1 0 0,1-1 0 0 0,-1 1 1 0 0,1-1-1 0 0,0 0 0 0 0,0 1 1 0 0,-1-1-1 0 0,1-1 0 0 0,0 1 1 0 0,0 0-1 0 0,0-1 0 0 0,0 1 1 0 0,0-1-1 0 0,4 0 0 0 0,-3-1-22 0 0,1 1-1 0 0,-1-1 1 0 0,0 0-1 0 0,0 0 1 0 0,0-1 0 0 0,0 1-1 0 0,0-1 1 0 0,0 0-1 0 0,-1 0 1 0 0,1 0-1 0 0,0-1 1 0 0,-1 1-1 0 0,0-1 1 0 0,0 0 0 0 0,1 0-1 0 0,-2 0 1 0 0,1 0-1 0 0,0 0 1 0 0,-1-1-1 0 0,5-6 1 0 0,-1-2-146 0 0,-1 0-1 0 0,0 0 1 0 0,-1-1-1 0 0,6-22 1 0 0,-9 31-243 0 0,0 0-1 0 0,-1 0 1 0 0,1-1 0 0 0,-1 1-1 0 0,1 0 1 0 0,-1 0 0 0 0,0-1-1 0 0,-1 1 1 0 0,1 0-1 0 0,-1 0 1 0 0,0-1 0 0 0,0 1-1 0 0,0 0 1 0 0,-1 0 0 0 0,1 0-1 0 0,-1 0 1 0 0,0 1 0 0 0,-3-6-1 0 0,3 7 134 0 0,0 1-1 0 0,1 0 1 0 0,-1 0 0 0 0,0 0-1 0 0,1 0 1 0 0,-1 0-1 0 0,0 0 1 0 0,0 1-1 0 0,0-1 1 0 0,0 1 0 0 0,0-1-1 0 0,0 1 1 0 0,0 0-1 0 0,0-1 1 0 0,0 1-1 0 0,0 0 1 0 0,0 0 0 0 0,0 1-1 0 0,0-1 1 0 0,0 0-1 0 0,0 1 1 0 0,0-1-1 0 0,0 1 1 0 0,1 0 0 0 0,-1-1-1 0 0,0 1 1 0 0,0 0-1 0 0,0 0 1 0 0,1 0-1 0 0,-3 2 1 0 0,-4 2-172 0 0,0 1 0 0 0,0-1 0 0 0,1 2-1 0 0,-14 12 1 0 0,-17 28 484 0 0,15-14 5809 0 0,23-33-5721 0 0,0 0 1 0 0,0 1-1 0 0,0-1 0 0 0,1 0 1 0 0,-1 1-1 0 0,0-1 0 0 0,0 1 1 0 0,0-1-1 0 0,1 0 1 0 0,-1 0-1 0 0,0 1 0 0 0,0-1 1 0 0,1 0-1 0 0,-1 1 0 0 0,0-1 1 0 0,0 0-1 0 0,1 0 1 0 0,-1 1-1 0 0,0-1 0 0 0,1 0 1 0 0,-1 0-1 0 0,0 0 0 0 0,1 0 1 0 0,-1 1-1 0 0,1-1 0 0 0,-1 0 1 0 0,0 0-1 0 0,1 0 1 0 0,-1 0-1 0 0,0 0 0 0 0,1 0 1 0 0,-1 0-1 0 0,1 0 0 0 0,-1 0 1 0 0,0 0-1 0 0,1 0 1 0 0,-1 0-1 0 0,1-1 0 0 0,17 2 446 0 0,14-2-763 0 0,-10 0-412 0 0,43-6 0 0 0,-38-1-3530 0 0,-2-4-3534 0 0,-5 1 2551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1:31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 9666 0 0,'16'-8'5800'0'0,"19"1"-3632"0"0,-18 4-1729 0 0,-13 2-386 0 0,4-2 203 0 0,0 2 0 0 0,0-1 0 0 0,0 1 0 0 0,17 0 0 0 0,-25 1-224 0 0,1 0-1 0 0,0 0 1 0 0,0 0 0 0 0,-1 0-1 0 0,1 0 1 0 0,0 0-1 0 0,0 1 1 0 0,-1-1-1 0 0,1 0 1 0 0,0 0-1 0 0,-1 1 1 0 0,1-1-1 0 0,0 0 1 0 0,-1 1-1 0 0,1-1 1 0 0,-1 1-1 0 0,1-1 1 0 0,-1 1-1 0 0,1-1 1 0 0,-1 1-1 0 0,1 0 1 0 0,-1-1-1 0 0,1 1 1 0 0,-1-1-1 0 0,1 2 1 0 0,-1-1 7 0 0,0 1 1 0 0,0 0-1 0 0,0 0 1 0 0,0-1-1 0 0,0 1 1 0 0,-1 0 0 0 0,1-1-1 0 0,0 1 1 0 0,-1 0-1 0 0,1-1 1 0 0,-1 1-1 0 0,0-1 1 0 0,0 1-1 0 0,1-1 1 0 0,-1 1-1 0 0,-2 1 1 0 0,-33 43 271 0 0,25-34-298 0 0,1 1 0 0 0,0 0-1 0 0,-14 25 1 0 0,22-35-26 0 0,1 0-1 0 0,-1 0 1 0 0,1 0 0 0 0,0 1 0 0 0,0-1-1 0 0,0 0 1 0 0,0 1 0 0 0,1-1 0 0 0,-1 1-1 0 0,1-1 1 0 0,0 1 0 0 0,0-1 0 0 0,0 1-1 0 0,1-1 1 0 0,-1 0 0 0 0,1 1 0 0 0,0-1-1 0 0,0 1 1 0 0,0-1 0 0 0,0 0 0 0 0,0 0-1 0 0,3 5 1 0 0,-2-6-15 0 0,-1 1 0 0 0,1-1 1 0 0,0 1-1 0 0,0-1 0 0 0,0 0 0 0 0,0 0 0 0 0,0 0 0 0 0,1 0 0 0 0,-1 0 1 0 0,1-1-1 0 0,-1 1 0 0 0,1-1 0 0 0,-1 1 0 0 0,1-1 0 0 0,0 0 0 0 0,0 0 0 0 0,4 1 1 0 0,-2-1-241 0 0,0-1-1 0 0,0 0 1 0 0,-1 0 0 0 0,1 0 0 0 0,0-1 0 0 0,0 1 0 0 0,-1-1 0 0 0,1 0 0 0 0,0 0 0 0 0,5-3 0 0 0,-1 1-772 0 0,-1-1 0 0 0,1-1 0 0 0,-1 1 1 0 0,0-1-1 0 0,0-1 0 0 0,0 0 0 0 0,-1 0 0 0 0,0 0 0 0 0,0-1 0 0 0,8-10 1 0 0,-4 1-2756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1:32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22 119 5073 0 0,'-20'-29'15717'0'0,"24"32"-15500"0"0,1-1 0 0 0,-1 0 0 0 0,1 0 0 0 0,0 0 0 0 0,-1-1 0 0 0,1 0 0 0 0,0 0 0 0 0,0 0 0 0 0,0 0 0 0 0,0-1 0 0 0,0 0 0 0 0,0 0 0 0 0,0 0 0 0 0,6-1 0 0 0,20 1-61 0 0,-23 1-337 0 0,29 4-208 0 0,-21 2-4013 0 0,-26 4-4401 0 0,-8-6 6556 0 0,-23 1 263 0 0,-7 1 3251 0 0,43-6-523 0 0,-1 1-1 0 0,1 0 1 0 0,-1 0-1 0 0,1 0 1 0 0,-1 1-1 0 0,-5 3 1 0 0,10-5-566 0 0,1-1 0 0 0,-1 0 0 0 0,0 0 0 0 0,1 1 0 0 0,-1-1 0 0 0,1 1 1 0 0,-1-1-1 0 0,1 0 0 0 0,-1 1 0 0 0,1-1 0 0 0,-1 1 0 0 0,1-1 0 0 0,-1 1 0 0 0,1-1 1 0 0,0 1-1 0 0,-1 0 0 0 0,1-1 0 0 0,0 1 0 0 0,-1-1 0 0 0,1 1 0 0 0,0 0 0 0 0,0-1 1 0 0,0 1-1 0 0,-1 0 0 0 0,1-1 0 0 0,0 1 0 0 0,0 0 0 0 0,0-1 0 0 0,0 1 0 0 0,0 1 0 0 0,1-1-44 0 0,0 0-1 0 0,0-1 0 0 0,-1 1 0 0 0,1 0 1 0 0,0 0-1 0 0,0 0 0 0 0,0 0 0 0 0,0 0 1 0 0,0-1-1 0 0,0 1 0 0 0,0 0 0 0 0,0-1 1 0 0,0 1-1 0 0,0-1 0 0 0,2 1 0 0 0,2 1-69 0 0,1 0-1 0 0,0-1 1 0 0,0 1 0 0 0,0-1-1 0 0,11 0 1 0 0,-11-1-701 0 0,-1-1 1 0 0,1 0-1 0 0,-1-1 0 0 0,1 1 1 0 0,-1-1-1 0 0,0 0 1 0 0,1-1-1 0 0,-1 1 1 0 0,0-1-1 0 0,0 0 0 0 0,-1 0 1 0 0,1 0-1 0 0,-1-1 1 0 0,1 0-1 0 0,-1 0 1 0 0,0 0-1 0 0,-1 0 0 0 0,1-1 1 0 0,4-7-1 0 0,-3 4-358 0 0,0 0 0 0 0,-1-1-1 0 0,0 1 1 0 0,5-17 0 0 0,-7 16 1107 0 0,0 0 0 0 0,0-1 1 0 0,-1 1-1 0 0,0-14 0 0 0,-2 12-151 0 0,-5 0 4984 0 0,-1 10 189 0 0,0 14-2542 0 0,-6 37-3255 0 0,-7 58-1 0 0,9-44-5129 0 0,11-61 5397 0 0,0 1-1 0 0,-1-1 1 0 0,1 0-1 0 0,0 0 1 0 0,1 0-1 0 0,-1 0 1 0 0,0 0-1 0 0,1 0 1 0 0,0 0-1 0 0,0 0 1 0 0,1 4-1 0 0,1 4-831 0 0,-3 6-1349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1:32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4937 0 0,'-5'21'5405'0'0,"5"-20"-5151"0"0,0 0-1 0 0,0-1 1 0 0,0 1-1 0 0,0-1 1 0 0,0 1-1 0 0,0-1 1 0 0,1 1 0 0 0,-1-1-1 0 0,0 1 1 0 0,0-1-1 0 0,1 1 1 0 0,-1-1 0 0 0,0 1-1 0 0,0-1 1 0 0,1 0-1 0 0,-1 1 1 0 0,1-1 0 0 0,-1 1-1 0 0,0-1 1 0 0,1 0-1 0 0,0 1 1 0 0,2 0 463 0 0,0 0 1 0 0,0-1-1 0 0,0 1 1 0 0,-1-1-1 0 0,1 1 1 0 0,0-1-1 0 0,0 0 0 0 0,0 0 1 0 0,5-1-1 0 0,9 0-982 0 0,-10 1 376 0 0,-1 0-1 0 0,1 1 1 0 0,-1-1-1 0 0,1 1 1 0 0,-1 1-1 0 0,0-1 1 0 0,12 5-1 0 0,-15-4-138 0 0,0-1 0 0 0,0 1-1 0 0,0 0 1 0 0,0 0 0 0 0,-1 0 0 0 0,1 0 0 0 0,-1 1-1 0 0,1-1 1 0 0,-1 1 0 0 0,0-1 0 0 0,0 1-1 0 0,0 0 1 0 0,0 0 0 0 0,-1 0 0 0 0,1 0 0 0 0,1 6-1 0 0,8 19-3894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0:13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0 13459 0 0,'-8'32'12358'0'0,"3"21"-10147"0"0,-1-2-2137 0 0,-16 51 217 0 0,13-71-251 0 0,2 1 1 0 0,1-1-1 0 0,2 1 1 0 0,-1 40-1 0 0,5-70-42 0 0,0 1-1 0 0,1 0 0 0 0,-1 0 1 0 0,0 0-1 0 0,1 0 0 0 0,0-1 1 0 0,0 1-1 0 0,-1 0 0 0 0,2-1 1 0 0,-1 1-1 0 0,0-1 0 0 0,0 1 0 0 0,1-1 1 0 0,0 1-1 0 0,-1-1 0 0 0,1 0 1 0 0,0 0-1 0 0,0 0 0 0 0,0 0 1 0 0,0 0-1 0 0,3 2 0 0 0,-1-2-20 0 0,0 0-1 0 0,0 0 1 0 0,1-1 0 0 0,-1 1-1 0 0,0-1 1 0 0,1 0-1 0 0,-1 0 1 0 0,1 0 0 0 0,-1-1-1 0 0,1 0 1 0 0,0 0 0 0 0,5 0-1 0 0,-1-1-412 0 0,0 0 1 0 0,0-1-1 0 0,0 0 0 0 0,0 0 0 0 0,-1-1 1 0 0,1 0-1 0 0,-1 0 0 0 0,1-1 0 0 0,-1 0 0 0 0,0 0 1 0 0,-1-1-1 0 0,1 0 0 0 0,7-8 0 0 0,-9 6-597 0 0,0-1-1 0 0,-1 0 0 0 0,0 0 0 0 0,0-1 0 0 0,-1 1 0 0 0,0-1 0 0 0,0 0 0 0 0,-1 0 1 0 0,0-1-1 0 0,-1 1 0 0 0,0 0 0 0 0,-1-1 0 0 0,1-12 0 0 0,-1 8 749 0 0,-1-1 1 0 0,0 1-1 0 0,-4-20 0 0 0,2 23 1268 0 0,0 0 0 0 0,-1 0 0 0 0,-1 0 0 0 0,-5-13 0 0 0,9 24-762 0 0,0-1-1 0 0,0 1 0 0 0,0 0 1 0 0,0-1-1 0 0,0 1 1 0 0,0 0-1 0 0,0-1 1 0 0,0 1-1 0 0,0 0 0 0 0,0-1 1 0 0,0 1-1 0 0,-1 0 1 0 0,1-1-1 0 0,0 1 1 0 0,0 0-1 0 0,0 0 1 0 0,-1-1 660 0 0,0 0-660 0 0,1 1-1 0 0,0 0 1 0 0,0 0-1 0 0,-1 0 0 0 0,1-1 1 0 0,0 1-1 0 0,-1 0 1 0 0,1 0-1 0 0,0 0 1 0 0,-1 0-1 0 0,1 0 1 0 0,0 0-1 0 0,-1 0 0 0 0,1-1 1 0 0,0 1-1 0 0,-1 0 1 0 0,1 0-1 0 0,0 0 1 0 0,-1 1-1 0 0,1-1 0 0 0,0 0 1 0 0,-1 0-1 0 0,1 0 1 0 0,0 0-1 0 0,-1 0 1 0 0,1 0-1 0 0,-10 21 3849 0 0,1 30-2418 0 0,8-45-1541 0 0,-6 107 838 0 0,6-100-953 0 0,2 0 0 0 0,0 0 0 0 0,0 0 1 0 0,2 0-1 0 0,-1 0 0 0 0,8 19 0 0 0,-10-31-14 0 0,0-1 0 0 0,0 1-1 0 0,1 0 1 0 0,-1-1 0 0 0,0 1 0 0 0,1 0 0 0 0,-1-1-1 0 0,0 1 1 0 0,1-1 0 0 0,-1 1 0 0 0,1-1-1 0 0,-1 1 1 0 0,1 0 0 0 0,-1-1 0 0 0,1 0-1 0 0,0 1 1 0 0,-1-1 0 0 0,1 1 0 0 0,-1-1 0 0 0,1 0-1 0 0,0 1 1 0 0,-1-1 0 0 0,1 0 0 0 0,0 0-1 0 0,0 0 1 0 0,-1 1 0 0 0,1-1 0 0 0,0 0-1 0 0,-1 0 1 0 0,1 0 0 0 0,1 0 0 0 0,0-1-49 0 0,0 0 0 0 0,0 1 0 0 0,0-1 0 0 0,1 0 0 0 0,-1 0 0 0 0,0 0 1 0 0,0 0-1 0 0,0-1 0 0 0,-1 1 0 0 0,3-2 0 0 0,6-6-526 0 0,0-1 1 0 0,13-16 0 0 0,-22 24 437 0 0,20-24-2074 0 0,-1-1 0 0 0,29-51-1 0 0,-44 67 2271 0 0,1-1-1 0 0,-2-1 0 0 0,4-16 5444 0 0,-15 40-3693 0 0,-5 18-1350 0 0,4 2-594 0 0,2 1-1 0 0,-2 37 1 0 0,3-11-3548 0 0,0 9-8235 0 0,4-43 5016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1:32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2 234 10506 0 0,'-1'-22'10706'0'0,"16"27"-6158"0"0,-1 2-5099 0 0,6 1 671 0 0,0 0 0 0 0,1-2 0 0 0,-1 0 0 0 0,1-1 0 0 0,30 3 0 0 0,-39-7-502 0 0,1 0 0 0 0,-1-2-1 0 0,0 1 1 0 0,19-5 0 0 0,-23 4-560 0 0,0-1 0 0 0,-1-1 0 0 0,1 1 0 0 0,-1-1 0 0 0,0-1 0 0 0,0 1 0 0 0,12-9 0 0 0,-16 10 121 0 0,0 0-1 0 0,-1-1 1 0 0,0 1-1 0 0,1 0 1 0 0,-1-1-1 0 0,0 1 1 0 0,0-1-1 0 0,0 0 1 0 0,-1 0-1 0 0,1 1 1 0 0,2-7-1 0 0,-1-4-3474 0 0</inkml:trace>
  <inkml:trace contextRef="#ctx0" brushRef="#br0" timeOffset="1">218 0 7538 0 0,'-10'1'13986'0'0,"17"20"-9930"0"0,22 24-3477 0 0,-7-16-271 0 0,-1-2-67 0 0,32 56-1 0 0,-48-75-205 0 0,-1-1-1 0 0,-1 2 0 0 0,1-1 1 0 0,-1 0-1 0 0,-1 1 1 0 0,0-1-1 0 0,0 1 0 0 0,0-1 1 0 0,-1 1-1 0 0,0 0 0 0 0,-1 0 1 0 0,-1 12-1 0 0,0-17-12 0 0,0 0-1 0 0,0 0 1 0 0,0-1-1 0 0,0 1 0 0 0,-1 0 1 0 0,1-1-1 0 0,-1 1 1 0 0,0-1-1 0 0,0 1 1 0 0,-1-1-1 0 0,1 0 0 0 0,0 0 1 0 0,-1 0-1 0 0,0-1 1 0 0,0 1-1 0 0,0 0 1 0 0,0-1-1 0 0,0 0 1 0 0,-1 0-1 0 0,1 0 0 0 0,0 0 1 0 0,-1 0-1 0 0,-5 1 1 0 0,2 0-1077 0 0,1 1-1 0 0,-1 0 1 0 0,1 0 0 0 0,0 0-1 0 0,-8 8 1 0 0,-4-28-9639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1:33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362 80 9154 0 0,'-15'-17'8105'0'0,"-6"7"-3662"0"0,-30 3-1781 0 0,21 3-1797 0 0,-39-14-439 0 0,56 13-414 0 0,-1 0 1 0 0,0 2-1 0 0,0-1 1 0 0,0 2-1 0 0,0 0 1 0 0,-1 1-1 0 0,-14 0 1 0 0,27 1-17 0 0,0 0 0 0 0,0 1 0 0 0,0-1 0 0 0,1 1 0 0 0,-1-1 0 0 0,0 1 1 0 0,0 0-1 0 0,0 0 0 0 0,1 0 0 0 0,-1 0 0 0 0,0 0 0 0 0,1 0 0 0 0,-1 0 0 0 0,1 1 0 0 0,0-1 1 0 0,-1 0-1 0 0,1 1 0 0 0,0-1 0 0 0,-2 4 0 0 0,1-1-4 0 0,0 0 1 0 0,0 1 0 0 0,0-1-1 0 0,1 0 1 0 0,-1 1-1 0 0,1-1 1 0 0,1 1-1 0 0,-1 5 1 0 0,0 7-17 0 0,1-1 0 0 0,1 1 1 0 0,4 26-1 0 0,7 22-691 0 0,3-1 0 0 0,2 0 0 0 0,28 64 1 0 0,-38-108-791 0 0,0 1-1507 0 0,-1-8-2440 0 0,-11-39-3362 0 0,0 12 6453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1:33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29 392 6753 0 0,'-3'0'863'0'0,"1"1"0"0"0,-1 0-1 0 0,1-1 1 0 0,0 1-1 0 0,-1 0 1 0 0,1 0-1 0 0,0 1 1 0 0,0-1-1 0 0,-4 3 1 0 0,6-4-753 0 0,0 0 1 0 0,0 1 0 0 0,0-1-1 0 0,0 0 1 0 0,-1 0 0 0 0,1 0-1 0 0,0 0 1 0 0,0 0-1 0 0,0 1 1 0 0,0-1 0 0 0,0 0-1 0 0,0 0 1 0 0,0 0 0 0 0,0 0-1 0 0,0 1 1 0 0,0-1-1 0 0,0 0 1 0 0,0 0 0 0 0,0 0-1 0 0,0 1 1 0 0,0-1 0 0 0,0 0-1 0 0,0 0 1 0 0,0 0-1 0 0,0 0 1 0 0,0 1 0 0 0,0-1-1 0 0,0 0 1 0 0,0 0-1 0 0,0 0 1 0 0,0 0 0 0 0,1 1-1 0 0,-1-1 1 0 0,0 0 0 0 0,0 0-1 0 0,0 0 1 0 0,0 0-1 0 0,0 0 1 0 0,0 0 0 0 0,1 1-1 0 0,-1-1 1 0 0,17 5 1505 0 0,2-4-1412 0 0,0-1 1 0 0,0-1-1 0 0,0-1 0 0 0,0 0 1 0 0,19-6-1 0 0,17-1-209 0 0,-8 3-407 0 0,24-3-2879 0 0,-1-3-6385 0 0,-44 7 3530 0 0</inkml:trace>
  <inkml:trace contextRef="#ctx0" brushRef="#br0" timeOffset="1">673 131 10954 0 0,'-1'-16'4721'0'0,"-1"-2"-1184"0"0,2-3-984 0 0,-1 1-889 0 0,-1 6-664 0 0,-1 1-432 0 0,1 2-256 0 0,1 4-144 0 0,-1 1-112 0 0,2 3-184 0 0,0 1-392 0 0,3 10-5497 0 0,-1-4 2312 0 0,-2 4-728 0 0,8 10-2000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1:34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0 6905 0 0,'-16'68'14286'0'0,"14"-51"-12314"0"0,0 0-1 0 0,1 21 1 0 0,1-25-2830 0 0,2 0 0 0 0,-1 0 1 0 0,6 20-1 0 0,-4-24-1434 0 0,0-1 0 0 0,0 1 0 0 0,1-1 0 0 0,0 0 0 0 0,9 14 0 0 0,-8-15-4126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1:34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194 181 7362 0 0,'-9'-28'2964'0'0,"7"22"-2225"0"0,0 1 0 0 0,0-1 0 0 0,0 0 0 0 0,1 0 0 0 0,-2-10 0 0 0,0-12 7741 0 0,-10 1-7035 0 0,9 22-1391 0 0,1-1-1 0 0,-1 1 0 0 0,0 0 1 0 0,-1 1-1 0 0,1-1 0 0 0,-1 1 1 0 0,0-1-1 0 0,-7-3 0 0 0,10 7-50 0 0,1 0 0 0 0,-1 0 0 0 0,1 1 0 0 0,-1-1 0 0 0,0 1 0 0 0,1-1 0 0 0,-1 1 0 0 0,0 0 0 0 0,1-1 0 0 0,-1 1 0 0 0,0 0 0 0 0,1 0 0 0 0,-1 0 0 0 0,0 0 0 0 0,1 1 0 0 0,-1-1 0 0 0,0 0-1 0 0,1 1 1 0 0,-1-1 0 0 0,0 1 0 0 0,1 0 0 0 0,-1-1 0 0 0,1 1 0 0 0,-1 0 0 0 0,1 0 0 0 0,0 0 0 0 0,-1 0 0 0 0,1 0 0 0 0,0 0 0 0 0,0 0 0 0 0,-1 1 0 0 0,1-1 0 0 0,0 0 0 0 0,0 1 0 0 0,1-1 0 0 0,-2 2 0 0 0,-6 10-11 0 0,1 1 0 0 0,0-1 1 0 0,1 1-1 0 0,0 1 0 0 0,1-1 1 0 0,1 1-1 0 0,0 0 0 0 0,1 0 0 0 0,1 0 1 0 0,0 0-1 0 0,1 19 0 0 0,1-8-246 0 0,1 0-1 0 0,1 0 0 0 0,2 0 1 0 0,0 0-1 0 0,14 44 0 0 0,-15-62-130 0 0,15 41-773 0 0,-16-46 668 0 0,-1 0 0 0 0,1 1 0 0 0,0-1 0 0 0,0 0 0 0 0,0 0 1 0 0,0 0-1 0 0,1 0 0 0 0,-1 0 0 0 0,1-1 0 0 0,0 1 1 0 0,3 2-1 0 0,-6-5 370 0 0,0 0-1 0 0,0 0 1 0 0,1 0 0 0 0,-1 1 0 0 0,0-1 0 0 0,0 0 0 0 0,0 0-1 0 0,0 0 1 0 0,0 0 0 0 0,1 0 0 0 0,-1 1 0 0 0,0-1 0 0 0,0 0-1 0 0,0 0 1 0 0,0 0 0 0 0,1 0 0 0 0,-1 0 0 0 0,0 0-1 0 0,0 0 1 0 0,0 0 0 0 0,1 0 0 0 0,-1 0 0 0 0,0 0 0 0 0,0 0-1 0 0,0 0 1 0 0,1 0 0 0 0,-1 0 0 0 0,0 0 0 0 0,0 0 0 0 0,0 0-1 0 0,1 0 1 0 0,-1 0 0 0 0,0 0 0 0 0,0 0 0 0 0,0 0-1 0 0,1 0 1 0 0,-1 0 0 0 0,0 0 0 0 0,0 0 0 0 0,0 0 0 0 0,0-1-1 0 0,1 1 1 0 0,-1 0 0 0 0,0 0 0 0 0,0 0 0 0 0,0 0 0 0 0,0-1-1 0 0,0 1 1 0 0,1 0 0 0 0,-1 0 0 0 0,0 0 0 0 0,0 0-1 0 0,0-1 1 0 0,0 1 0 0 0,0 0 0 0 0,0 0 0 0 0,0 0 0 0 0,0-1-1 0 0,0 1 1 0 0,0 0 0 0 0,0 0 0 0 0,-3-13-3286 0 0,3 12 3188 0 0,-1-7-3364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1:34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0 6089 0 0,'-1'1'406'0'0,"0"-1"0"0"0,1 0 0 0 0,-1 1 0 0 0,0-1 0 0 0,0 1 0 0 0,0-1 0 0 0,1 1 0 0 0,-1-1 0 0 0,0 1 0 0 0,0 0 0 0 0,1-1 0 0 0,-1 1 0 0 0,1 0 0 0 0,-1 0 0 0 0,0-1 0 0 0,1 1 0 0 0,0 0 0 0 0,-1 0 0 0 0,1 0 0 0 0,-1 0 0 0 0,1-1 0 0 0,0 1 0 0 0,0 0 0 0 0,-1 0 0 0 0,1 0 0 0 0,0 0 0 0 0,0 0 0 0 0,0 2 0 0 0,1-2-276 0 0,-1 0 1 0 0,0-1-1 0 0,1 1 1 0 0,-1 0-1 0 0,1 0 1 0 0,0 0 0 0 0,-1 0-1 0 0,1-1 1 0 0,0 1-1 0 0,-1 0 1 0 0,1-1-1 0 0,0 1 1 0 0,0 0-1 0 0,-1-1 1 0 0,1 1-1 0 0,0-1 1 0 0,0 1 0 0 0,0-1-1 0 0,0 0 1 0 0,0 1-1 0 0,0-1 1 0 0,0 0-1 0 0,0 0 1 0 0,0 1-1 0 0,0-1 1 0 0,0 0-1 0 0,1 0 1 0 0,109 2-219 0 0,-38-6-7226 0 0,-57 2 2828 0 0,0 0-1663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1:35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2 9426 0 0,'-5'0'1019'0'0,"0"-1"1"0"0,-1 1-1 0 0,1 0 1 0 0,0 0-1 0 0,0 1 1 0 0,0-1-1 0 0,0 1 1 0 0,0 0-1 0 0,0 1 1 0 0,0-1-1 0 0,0 1 1 0 0,-8 4-1 0 0,9-4-758 0 0,0 1 0 0 0,0 0 1 0 0,1 0-1 0 0,-1 0 0 0 0,1 0 0 0 0,0 0 0 0 0,-1 1 1 0 0,2-1-1 0 0,-1 1 0 0 0,0 0 0 0 0,1 0 0 0 0,-3 6 1 0 0,2-5-284 0 0,1 0 0 0 0,1 1-1 0 0,-1-1 1 0 0,1 1 0 0 0,0 0 0 0 0,0-1 0 0 0,1 1 0 0 0,-1 0 0 0 0,1-1 0 0 0,1 1 0 0 0,-1 0 0 0 0,1-1 0 0 0,0 1 0 0 0,0 0 0 0 0,1-1 0 0 0,-1 1 0 0 0,1-1 0 0 0,0 0 0 0 0,1 1 0 0 0,-1-1 0 0 0,1 0 0 0 0,0-1-1 0 0,5 6 1 0 0,-5-6 17 0 0,0 0-1 0 0,1 0 0 0 0,0-1 0 0 0,0 0 0 0 0,0 1 0 0 0,0-2 0 0 0,0 1 1 0 0,0 0-1 0 0,1-1 0 0 0,0 0 0 0 0,-1 0 0 0 0,1 0 0 0 0,0 0 1 0 0,0-1-1 0 0,0 0 0 0 0,0 0 0 0 0,0 0 0 0 0,0-1 0 0 0,0 1 0 0 0,6-2 1 0 0,-7 1 11 0 0,0 0 1 0 0,0-1-1 0 0,0 0 1 0 0,0 0-1 0 0,0 0 1 0 0,-1 0 0 0 0,1-1-1 0 0,0 1 1 0 0,0-1-1 0 0,-1 0 1 0 0,0 0-1 0 0,1-1 1 0 0,-1 1 0 0 0,0-1-1 0 0,0 1 1 0 0,0-1-1 0 0,0 0 1 0 0,0 0 0 0 0,-1 0-1 0 0,0 0 1 0 0,1-1-1 0 0,-1 1 1 0 0,0-1-1 0 0,-1 1 1 0 0,1-1 0 0 0,1-4-1 0 0,-1 2 22 0 0,-1 1-1 0 0,1-1 0 0 0,-1 1 1 0 0,0-1-1 0 0,-1 0 1 0 0,1 0-1 0 0,-1 0 1 0 0,0 1-1 0 0,-1-1 1 0 0,1 0-1 0 0,-1 0 1 0 0,0 1-1 0 0,-1-1 0 0 0,1 0 1 0 0,-6-10-1 0 0,6 13-42 0 0,-1 0-1 0 0,0 0 1 0 0,0 0-1 0 0,-1 0 1 0 0,1 0-1 0 0,-1 1 1 0 0,1-1 0 0 0,-1 1-1 0 0,0 0 1 0 0,0 0-1 0 0,0-1 1 0 0,0 2-1 0 0,-1-1 1 0 0,1 0-1 0 0,0 1 1 0 0,-1 0-1 0 0,1-1 1 0 0,-1 1-1 0 0,1 1 1 0 0,-1-1-1 0 0,1 0 1 0 0,-1 1-1 0 0,0 0 1 0 0,1 0-1 0 0,-1 0 1 0 0,-5 1-1 0 0,5-1-199 0 0,0 1-1 0 0,1-1 0 0 0,-1 1 1 0 0,0 0-1 0 0,0 1 0 0 0,1-1 0 0 0,-1 0 1 0 0,-5 4-1 0 0,-10 14-6171 0 0,19-19 6211 0 0,0 0 0 0 0,-1 0 0 0 0,1 1 0 0 0,0-1 0 0 0,0 0-1 0 0,0 0 1 0 0,0 1 0 0 0,-1-1 0 0 0,0 1-704 0 0,1-1 704 0 0,0 0-1 0 0,0 0 1 0 0,-1 0 0 0 0,1 0 0 0 0,0 0 0 0 0,0 1 0 0 0,-1-1 0 0 0,1 0 0 0 0,0 0 0 0 0,0 0-1 0 0,-1 0 1 0 0,1 0 0 0 0,0 0 0 0 0,0 0 0 0 0,-1 0 0 0 0,1 0 0 0 0,0 0 0 0 0,0 0 0 0 0,-1 0 0 0 0,1 0-1 0 0,0-1 1 0 0,-1 1 0 0 0,1 0 0 0 0,0 0 0 0 0,-1 0 0 0 0,-2-1-1770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1:35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6169 0 0,'0'-1'396'0'0,"0"0"0"0"0,0 0 0 0 0,0 0 1 0 0,0 0-1 0 0,0 0 0 0 0,0 0 0 0 0,1 0 0 0 0,-1 0 0 0 0,0 0 0 0 0,1 0 0 0 0,-1 1 0 0 0,0-1 0 0 0,1 0 0 0 0,-1 0 0 0 0,1 0 0 0 0,-1 0 0 0 0,1 1 0 0 0,0-1 0 0 0,-1 0 0 0 0,1 1 1 0 0,0-1-1 0 0,-1 0 0 0 0,1 1 0 0 0,0-1 0 0 0,0 1 0 0 0,-1-1 0 0 0,1 1 0 0 0,0-1 0 0 0,0 1 0 0 0,2-1 0 0 0,0 1-29 0 0,0-1 1 0 0,0 1-1 0 0,0 0 0 0 0,0 0 1 0 0,0 0-1 0 0,0 0 0 0 0,0 1 1 0 0,1-1-1 0 0,-1 1 0 0 0,3 1 1 0 0,0-1-196 0 0,-1 1 1 0 0,1 0-1 0 0,-1 1 1 0 0,0-1-1 0 0,1 1 0 0 0,-1 0 1 0 0,0 0-1 0 0,0 0 1 0 0,-1 1-1 0 0,1 0 1 0 0,5 5-1 0 0,-5 1-38 0 0,-1 0-1 0 0,1 0 0 0 0,-1 0 0 0 0,-1 0 1 0 0,0 1-1 0 0,0-1 0 0 0,-1 1 0 0 0,-1 0 1 0 0,1 16-1 0 0,-1 16-168 0 0,-6 46 1 0 0,1-34-247 0 0,2-34-418 0 0,-1 33-1539 0 0,7-28-1987 0 0,5-5-3887 0 0,1-12 1615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1:36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7658 0 0,'0'-2'693'0'0,"1"0"1"0"0,0 0-1 0 0,0 1 1 0 0,0-1-1 0 0,0 0 1 0 0,0 0-1 0 0,1 1 1 0 0,-1-1-1 0 0,0 0 1 0 0,1 1-1 0 0,-1 0 1 0 0,1-1-1 0 0,0 1 0 0 0,1-2 1 0 0,-2 3-518 0 0,0 0 0 0 0,0 0 0 0 0,-1 0 0 0 0,1 0 0 0 0,0 0 0 0 0,0 0 0 0 0,0 0 0 0 0,-1 1 0 0 0,1-1 0 0 0,0 0 0 0 0,0 0 0 0 0,-1 0 0 0 0,1 1 0 0 0,0-1 0 0 0,0 1 0 0 0,-1-1 0 0 0,1 0 0 0 0,0 1 0 0 0,-1-1 0 0 0,1 1 0 0 0,-1-1 0 0 0,1 1 0 0 0,-1 0 0 0 0,1-1 0 0 0,-1 1 0 0 0,1 0 0 0 0,-1-1 0 0 0,1 1 0 0 0,-1 0 0 0 0,0-1 0 0 0,1 1 0 0 0,-1 0 0 0 0,0 0 0 0 0,0-1 0 0 0,0 1 0 0 0,0 0 0 0 0,1 0 0 0 0,-1 1 0 0 0,3 13-32 0 0,0 0 0 0 0,-1 0 0 0 0,-1 1 0 0 0,0-1 0 0 0,-1 1 0 0 0,0-1 0 0 0,-1 0 0 0 0,-4 16 0 0 0,-1 45-1977 0 0,10-73 988 0 0,5-9 504 0 0,17-20 452 0 0,-6 5-89 0 0,-15 17-30 0 0,1 0-1 0 0,-1 1 0 0 0,1-1 0 0 0,-1 1 1 0 0,1 0-1 0 0,0 1 0 0 0,0 0 0 0 0,0 0 0 0 0,9-2 1 0 0,15-2-6881 0 0,-16 4 925 0 0,-7 0-781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1:36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4 8554 0 0,'-22'-4'8712'0'0,"7"11"-3314"0"0,13-5-5108 0 0,1 0 0 0 0,-1 0-1 0 0,1 0 1 0 0,0 1 0 0 0,-1-1-1 0 0,1 0 1 0 0,0 1 0 0 0,0-1 0 0 0,0 0-1 0 0,1 1 1 0 0,-1 0 0 0 0,0 4-1 0 0,0 5-327 0 0,1 0 0 0 0,0 0-1 0 0,0 0 1 0 0,5 23 0 0 0,1-8 37 0 0,1 0 0 0 0,1-1 0 0 0,2 0 0 0 0,0 0 0 0 0,2-1 0 0 0,1 0 0 0 0,28 40 0 0 0,-38-60-1 0 0,1-1 0 0 0,0 1 0 0 0,0-1 0 0 0,1 0 0 0 0,-1 0 0 0 0,1 0 0 0 0,0-1 0 0 0,0 0 0 0 0,0 0 0 0 0,0 0 0 0 0,1 0 0 0 0,-1-1 1 0 0,1 0-1 0 0,0 0 0 0 0,6 1 0 0 0,-8-2 5 0 0,0-1 1 0 0,-1 0 0 0 0,1 0-1 0 0,0 0 1 0 0,0-1 0 0 0,0 1 0 0 0,0-1-1 0 0,-1 0 1 0 0,1 0 0 0 0,0 0-1 0 0,-1 0 1 0 0,1-1 0 0 0,-1 1 0 0 0,1-1-1 0 0,-1 0 1 0 0,0 0 0 0 0,0-1-1 0 0,0 1 1 0 0,0 0 0 0 0,0-1-1 0 0,0 0 1 0 0,-1 0 0 0 0,1 0 0 0 0,2-4-1 0 0,3-6 90 0 0,0 1 0 0 0,-1-1 1 0 0,-1 0-1 0 0,0-1 0 0 0,-1 1 0 0 0,-1-1 0 0 0,0 0 0 0 0,0-1 0 0 0,-2 1 0 0 0,1 0 0 0 0,-2-1 0 0 0,0-17 0 0 0,-1 23-231 0 0,-1 1-1 0 0,0 0 1 0 0,0-1-1 0 0,-1 1 1 0 0,0 0-1 0 0,-1 0 1 0 0,1 0-1 0 0,-2 0 1 0 0,1 1-1 0 0,-5-8 1 0 0,5 10-450 0 0,-1 0 1 0 0,0 0-1 0 0,0 0 1 0 0,-1 1-1 0 0,1-1 1 0 0,-1 1-1 0 0,0 0 1 0 0,0 0-1 0 0,0 1 1 0 0,0 0-1 0 0,-1 0 1 0 0,1 0-1 0 0,-1 0 1 0 0,-9-2-1 0 0,13 4 71 0 0,-1 0-1 0 0,1 1 0 0 0,0-1 0 0 0,-1 1 1 0 0,1-1-1 0 0,0 1 0 0 0,-1 0 0 0 0,1 0 1 0 0,0 0-1 0 0,-1 0 0 0 0,1 0 0 0 0,0 1 1 0 0,-1-1-1 0 0,1 1 0 0 0,0-1 0 0 0,-1 1 1 0 0,1 0-1 0 0,0 0 0 0 0,0 0 0 0 0,0 0 1 0 0,0 0-1 0 0,0 1 0 0 0,0-1 0 0 0,-3 3 1 0 0,0 2 142 0 0,0 1 1 0 0,0-1 0 0 0,1 1-1 0 0,0 0 1 0 0,-6 14 0 0 0,-15 24 4726 0 0,25-45-4311 0 0,-24 33 6017 0 0,23-32-5556 0 0,0 0 0 0 0,0 1 0 0 0,0-1 0 0 0,0 0 0 0 0,0 1 0 0 0,0-1 0 0 0,1 1 0 0 0,-1-1 0 0 0,1 1 0 0 0,-1-1 0 0 0,1 1 0 0 0,0 0 0 0 0,-1-1 0 0 0,1 1 0 0 0,0-1 0 0 0,0 1 0 0 0,0 0 0 0 0,0-1 0 0 0,1 1 0 0 0,-1-1 0 0 0,1 4 0 0 0,2-4-353 0 0,0 1 0 0 0,1-1 1 0 0,-1 0-1 0 0,1 0 0 0 0,-1 0 1 0 0,1 0-1 0 0,-1-1 0 0 0,1 1 1 0 0,-1-1-1 0 0,1 0 1 0 0,0 0-1 0 0,-1 0 0 0 0,7-2 1 0 0,-3 2-48 0 0,11-2-307 0 0,-1 0-1 0 0,1-2 0 0 0,-1 0 0 0 0,0-1 0 0 0,24-9 0 0 0,0-4-3095 0 0,-2-1-3360 0 0,-35 17 5647 0 0,-1 0 0 0 0,0 0 0 0 0,1-1 0 0 0,-1 1-1 0 0,0-1 1 0 0,0 0 0 0 0,4-5 0 0 0,6-4-3405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0:13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37 9882 0 0,'-22'38'11268'0'0,"20"-34"-10972"0"0,0 0-1 0 0,0 1 1 0 0,0 0-1 0 0,1-1 1 0 0,0 1-1 0 0,0 0 1 0 0,0 0-1 0 0,0 0 1 0 0,1 0-1 0 0,-1 0 0 0 0,2 6 1 0 0,3-15-321 0 0,0 0 0 0 0,0 0 0 0 0,0 0 0 0 0,0-1-1 0 0,6-9 1 0 0,-9 13 23 0 0,7-11-1 0 0,0 1 0 0 0,1 1 1 0 0,0-1-1 0 0,1 2 0 0 0,0-1 1 0 0,21-14-1 0 0,-28 22 8 0 0,0 1 0 0 0,0-1-1 0 0,0 0 1 0 0,0 1-1 0 0,0 0 1 0 0,1-1 0 0 0,-1 1-1 0 0,0 1 1 0 0,1-1 0 0 0,-1 0-1 0 0,0 1 1 0 0,1 0 0 0 0,-1 0-1 0 0,1 0 1 0 0,-1 0 0 0 0,0 0-1 0 0,1 1 1 0 0,-1-1 0 0 0,0 1-1 0 0,1 0 1 0 0,-1 0 0 0 0,0 0-1 0 0,0 1 1 0 0,0-1 0 0 0,0 1-1 0 0,0 0 1 0 0,0-1 0 0 0,0 1-1 0 0,0 1 1 0 0,-1-1 0 0 0,1 0-1 0 0,-1 1 1 0 0,3 2 0 0 0,-4-4 6 0 0,0 0 0 0 0,-1 0 0 0 0,1 0 1 0 0,0-1-1 0 0,-1 1 0 0 0,1 0 0 0 0,-1 0 0 0 0,1 0 1 0 0,-1 0-1 0 0,1 0 0 0 0,-1 0 0 0 0,1 0 1 0 0,-1 0-1 0 0,0 0 0 0 0,0 0 0 0 0,0 0 1 0 0,0 0-1 0 0,0 0 0 0 0,0 0 0 0 0,0 0 1 0 0,0 0-1 0 0,0 0 0 0 0,0 0 0 0 0,0 1 0 0 0,0-1 1 0 0,-1 0-1 0 0,0 1 0 0 0,0 0-6 0 0,-1 1 1 0 0,0-1-1 0 0,1 0 0 0 0,-1 0 0 0 0,0 0 0 0 0,0 0 0 0 0,0 0 1 0 0,-1 0-1 0 0,1 0 0 0 0,-4 1 0 0 0,-6 4-65 0 0,0-1 0 0 0,-1-1 0 0 0,-15 5 1 0 0,-78 29-491 0 0,177-58-2324 0 0,-50 15-999 0 0,39-14 1 0 0,-29 4-761 0 0,0-1-1347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1:37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0 6329 0 0,'-4'3'9085'0'0,"-1"9"-5210"0"0,0 11-1111 0 0,0 6-1512 0 0,-1-2-1049 0 0,2 1 1 0 0,1-1-1 0 0,1 33 0 0 0,2-59-204 0 0,0 0-1 0 0,0 0 0 0 0,0 0 1 0 0,0 0-1 0 0,0 0 0 0 0,0 0 1 0 0,1 0-1 0 0,-1 0 0 0 0,0 0 1 0 0,0 0-1 0 0,1 0 0 0 0,-1 0 1 0 0,1 0-1 0 0,-1-1 0 0 0,1 1 1 0 0,-1 0-1 0 0,1 0 0 0 0,0 0 0 0 0,-1-1 1 0 0,1 1-1 0 0,0 0 0 0 0,0-1 1 0 0,-1 1-1 0 0,1-1 0 0 0,0 1 1 0 0,0 0-1 0 0,0-1 0 0 0,0 0 1 0 0,0 1-1 0 0,-1-1 0 0 0,1 0 1 0 0,0 1-1 0 0,0-1 0 0 0,0 0 0 0 0,0 0 1 0 0,0 0-1 0 0,0 0 0 0 0,0 0 1 0 0,0 0-1 0 0,0 0 0 0 0,0 0 1 0 0,0 0-1 0 0,0 0 0 0 0,2-1 1 0 0,6-2-45 0 0,0 0 0 0 0,0 0 0 0 0,0-1 1 0 0,9-5-1 0 0,2-1-514 0 0,-5 5 752 0 0,5-2-9668 0 0,-27-4 1847 0 0,0 11 3432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1:37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7 8618 0 0,'-4'9'2028'0'0,"2"-5"-1080"0"0,-1 0 0 0 0,1 1 0 0 0,0-1 0 0 0,0 1-1 0 0,1-1 1 0 0,-1 1 0 0 0,0 8 0 0 0,2-12-851 0 0,0-1-1 0 0,0 1 0 0 0,1-1 0 0 0,-1 0 1 0 0,0 1-1 0 0,1-1 0 0 0,-1 0 1 0 0,0 1-1 0 0,1-1 0 0 0,-1 0 1 0 0,0 0-1 0 0,1 1 0 0 0,-1-1 1 0 0,1 0-1 0 0,-1 0 0 0 0,1 0 1 0 0,-1 1-1 0 0,0-1 0 0 0,1 0 1 0 0,-1 0-1 0 0,1 0 0 0 0,-1 0 1 0 0,1 0-1 0 0,-1 0 0 0 0,1 0 0 0 0,-1 0 1 0 0,0 0-1 0 0,1 0 0 0 0,-1 0 1 0 0,1 0-1 0 0,-1 0 0 0 0,1-1 1 0 0,-1 1-1 0 0,1 0 0 0 0,22-6 1009 0 0,-19 5-805 0 0,183-51 1207 0 0,-174 47-1565 0 0,-20 4-83 0 0,-23 9 43 0 0,20-3 105 0 0,1 1 0 0 0,-1 0 1 0 0,1 1-1 0 0,0 0 0 0 0,1 1 1 0 0,0 0-1 0 0,0 0 0 0 0,1 0 1 0 0,0 1-1 0 0,-9 14 0 0 0,14-20-20 0 0,-1 1 0 0 0,1 0 0 0 0,0 0 0 0 0,0 0 0 0 0,0 1 0 0 0,1-1 0 0 0,0 0 0 0 0,-1 1-1 0 0,1-1 1 0 0,1 1 0 0 0,-1-1 0 0 0,1 1 0 0 0,0-1 0 0 0,0 1 0 0 0,0 0 0 0 0,0-1 0 0 0,1 1 0 0 0,0-1 0 0 0,0 1 0 0 0,0-1-1 0 0,0 0 1 0 0,1 1 0 0 0,0-1 0 0 0,0 0 0 0 0,0 0 0 0 0,0 0 0 0 0,1 0 0 0 0,3 4 0 0 0,-3-5-137 0 0,1 0 0 0 0,-1-1-1 0 0,0 1 1 0 0,1-1 0 0 0,0 0 0 0 0,-1 0 0 0 0,1 0 0 0 0,0-1 0 0 0,0 1 0 0 0,0-1 0 0 0,0 0-1 0 0,0 0 1 0 0,0 0 0 0 0,1-1 0 0 0,-1 1 0 0 0,0-1 0 0 0,0 0 0 0 0,0 0 0 0 0,1-1-1 0 0,-1 1 1 0 0,7-3 0 0 0,2 1-1692 0 0,0-2 0 0 0,-1 0-1 0 0,1 0 1 0 0,-1-1 0 0 0,20-11-1 0 0,-5 0-4187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1:37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 29 13747 0 0,'-6'3'1218'0'0,"1"-1"1"0"0,0 1-1 0 0,1 0 0 0 0,-1 0 1 0 0,-8 8-1 0 0,11-9-925 0 0,-1 1 0 0 0,1 0-1 0 0,0-1 1 0 0,0 1 0 0 0,0 0 0 0 0,0 0 0 0 0,0 0 0 0 0,-2 7 0 0 0,3-7-284 0 0,0-1 1 0 0,1 1 0 0 0,0 0 0 0 0,-1-1 0 0 0,1 1 0 0 0,0 0-1 0 0,0-1 1 0 0,1 1 0 0 0,-1-1 0 0 0,0 1 0 0 0,1 0 0 0 0,0-1 0 0 0,-1 1-1 0 0,1-1 1 0 0,0 1 0 0 0,0-1 0 0 0,1 1 0 0 0,-1-1 0 0 0,0 0-1 0 0,1 0 1 0 0,-1 0 0 0 0,1 1 0 0 0,0-2 0 0 0,0 1 0 0 0,0 0-1 0 0,0 0 1 0 0,0 0 0 0 0,0-1 0 0 0,3 2 0 0 0,-1 0-3 0 0,0 0 1 0 0,1-1 0 0 0,0 0-1 0 0,-1 1 1 0 0,1-2 0 0 0,0 1-1 0 0,0 0 1 0 0,0-1 0 0 0,0 0-1 0 0,0 0 1 0 0,0-1-1 0 0,1 1 1 0 0,-1-1 0 0 0,0 0-1 0 0,0 0 1 0 0,0-1 0 0 0,0 0-1 0 0,0 0 1 0 0,8-2 0 0 0,-10 2 5 0 0,0 0 0 0 0,-1 0 0 0 0,1-1 1 0 0,-1 1-1 0 0,1-1 0 0 0,-1 1 0 0 0,1-1 0 0 0,-1 0 1 0 0,0 0-1 0 0,0 0 0 0 0,0 0 0 0 0,0-1 1 0 0,0 1-1 0 0,-1 0 0 0 0,1-1 0 0 0,-1 1 1 0 0,1-1-1 0 0,-1 1 0 0 0,0-1 0 0 0,0 0 1 0 0,0 0-1 0 0,0 0 0 0 0,0 1 0 0 0,-1-1 1 0 0,0 0-1 0 0,1 0 0 0 0,-1 0 0 0 0,0 0 1 0 0,0 0-1 0 0,-1 0 0 0 0,1 0 0 0 0,0 0 1 0 0,-1 1-1 0 0,0-1 0 0 0,-1-5 0 0 0,0 4-34 0 0,0-1 1 0 0,0 0-1 0 0,0 0 0 0 0,-1 1 0 0 0,0-1 0 0 0,0 1 0 0 0,0 0 0 0 0,0 0 0 0 0,-1 0 1 0 0,1 0-1 0 0,-1 1 0 0 0,0-1 0 0 0,0 1 0 0 0,0 0 0 0 0,-1 0 0 0 0,1 1 1 0 0,-1-1-1 0 0,1 1 0 0 0,-1 0 0 0 0,0 0 0 0 0,0 1 0 0 0,0-1 0 0 0,0 1 1 0 0,0 0-1 0 0,0 0 0 0 0,-8 1 0 0 0,6-1-242 0 0,-1 0-1 0 0,1 1 1 0 0,0 1 0 0 0,0-1 0 0 0,0 1-1 0 0,0 0 1 0 0,0 1 0 0 0,0 0 0 0 0,0 0-1 0 0,0 0 1 0 0,0 1 0 0 0,1 0 0 0 0,-1 0-1 0 0,1 1 1 0 0,0 0 0 0 0,0 0 0 0 0,0 0-1 0 0,-8 9 1 0 0,7-5-50 0 0,2 0-1 0 0,-1 0 1 0 0,1 1 0 0 0,0-1-1 0 0,1 1 1 0 0,0 0-1 0 0,-4 11 1 0 0,6-13 589 0 0,1-1 0 0 0,-1 0 0 0 0,1 1 0 0 0,0-1 0 0 0,0 1 0 0 0,1-1 0 0 0,0 1 0 0 0,0-1-1 0 0,1 1 1 0 0,-1-1 0 0 0,4 13 0 0 0,-2-16-75 0 0,0 0-1 0 0,0 0 1 0 0,-1 0-1 0 0,2-1 0 0 0,-1 1 1 0 0,0-1-1 0 0,0 1 1 0 0,1-1-1 0 0,-1 0 1 0 0,1 0-1 0 0,0 0 1 0 0,0 0-1 0 0,0 0 0 0 0,0-1 1 0 0,0 0-1 0 0,0 1 1 0 0,0-1-1 0 0,0 0 1 0 0,0 0-1 0 0,1-1 1 0 0,-1 1-1 0 0,6 0 0 0 0,9 1-201 0 0,1-1-1 0 0,30-1 1 0 0,-46 0 78 0 0,48-4-202 0 0,-19 2-1395 0 0,-1 1-4017 0 0,-30 1 5434 0 0,-1 0 0 0 0,0-1 0 0 0,0 1 0 0 0,0 0 0 0 0,1 0 0 0 0,-1 0-1 0 0,0 0 1 0 0,0 0 0 0 0,0 0 0 0 0,0 0 0 0 0,1 0 0 0 0,-1 0 0 0 0,0 0 0 0 0,0-1 0 0 0,0 1 0 0 0,0 0 0 0 0,1 0 0 0 0,-1 0 0 0 0,0 0-1 0 0,0 0 1 0 0,0-1 0 0 0,0 1 0 0 0,0 0 0 0 0,0 0 0 0 0,0 0 0 0 0,0-1 0 0 0,1 1 0 0 0,-1 0 0 0 0,0 0 0 0 0,0 0 0 0 0,0-1-1 0 0,0 1 1 0 0,0 0 0 0 0,0 0 0 0 0,0 0 0 0 0,0-1 0 0 0,0 1 0 0 0,0 0 0 0 0,0 0 0 0 0,-1 0 0 0 0,1-1 0 0 0,0 1 0 0 0,0 0-1 0 0,0 0 1 0 0,0 0 0 0 0,0 0 0 0 0,0-1 0 0 0,0 1 0 0 0,0 0 0 0 0,0 0 0 0 0,-1 0 0 0 0,1 0 0 0 0,0-1 0 0 0,-7-10-2221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1:38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0 8274 0 0,'-12'30'6601'0'0,"-10"27"383"0"0,21-52-6739 0 0,-1 1 0 0 0,1-1 1 0 0,0 1-1 0 0,0-1 0 0 0,1 1 0 0 0,0 0 0 0 0,0-1 0 0 0,1 7 0 0 0,-1-12-254 0 0,1-1-1 0 0,-1 1 1 0 0,1 0-1 0 0,0 0 1 0 0,-1 0-1 0 0,1 0 1 0 0,-1 0-1 0 0,1-1 1 0 0,-1 1 0 0 0,1 0-1 0 0,-1 0 1 0 0,1-1-1 0 0,-1 1 1 0 0,1 0-1 0 0,-1-1 1 0 0,0 1-1 0 0,1-1 1 0 0,-1 1-1 0 0,1-1 1 0 0,-1 1-1 0 0,0 0 1 0 0,1-1 0 0 0,-1 1-1 0 0,0-1 1 0 0,0 1-1 0 0,1-1 1 0 0,-1-1-1 0 0,20-24-218 0 0,-15 18 216 0 0,2 0-3 0 0,0 0 1 0 0,1 1-1 0 0,-1 0 1 0 0,14-9-1 0 0,-18 13 22 0 0,1 1 0 0 0,-1-1 0 0 0,1 1 0 0 0,0 0 0 0 0,0 0 0 0 0,0 0 0 0 0,0 1 0 0 0,0-1 0 0 0,0 1 0 0 0,0 0 0 0 0,1 0 0 0 0,-1 1 0 0 0,6-1 0 0 0,-9 1 4 0 0,-1 0 0 0 0,1 0-1 0 0,0 0 1 0 0,-1 0 0 0 0,1 0 0 0 0,-1 0-1 0 0,1 0 1 0 0,-1 1 0 0 0,1-1 0 0 0,-1 0-1 0 0,1 0 1 0 0,0 1 0 0 0,-1-1 0 0 0,1 0-1 0 0,-1 0 1 0 0,0 1 0 0 0,1-1 0 0 0,-1 1-1 0 0,1-1 1 0 0,-1 0 0 0 0,1 1 0 0 0,-1-1-1 0 0,0 1 1 0 0,1-1 0 0 0,-1 1 0 0 0,0-1-1 0 0,0 1 1 0 0,1-1 0 0 0,-1 1 0 0 0,0 0 0 0 0,0-1-1 0 0,0 1 1 0 0,0 0 0 0 0,-6 22 203 0 0,-23 17-47 0 0,-28 5-185 0 0,23-19-36 0 0,34-26 52 0 0,0 0 0 0 0,-1 0 0 0 0,1 0 1 0 0,0 0-1 0 0,0 0 0 0 0,0 0 0 0 0,0 0 0 0 0,0 1 1 0 0,0-1-1 0 0,0 0 0 0 0,0 0 0 0 0,0 0 0 0 0,0 0 1 0 0,0 0-1 0 0,0 0 0 0 0,0 1 0 0 0,0-1 1 0 0,0 0-1 0 0,0 0 0 0 0,0 0 0 0 0,0 0 0 0 0,0 0 1 0 0,0 1-1 0 0,0-1 0 0 0,0 0 0 0 0,0 0 0 0 0,0 0 1 0 0,0 0-1 0 0,0 0 0 0 0,0 0 0 0 0,0 1 0 0 0,0-1 1 0 0,0 0-1 0 0,0 0 0 0 0,0 0 0 0 0,0 0 0 0 0,0 0 1 0 0,0 0-1 0 0,1 0 0 0 0,-1 0 0 0 0,0 1 0 0 0,0-1 1 0 0,0 0-1 0 0,0 0 0 0 0,0 0 0 0 0,0 0 0 0 0,0 0 1 0 0,1 0-1 0 0,-1 0 0 0 0,0 0 0 0 0,0 0 0 0 0,13 5-14 0 0,14 1 59 0 0,62 5-309 0 0,-29-11-4468 0 0,-59 0 4597 0 0,-1 0-1 0 0,1 0 0 0 0,-1 0 0 0 0,1 0 0 0 0,-1 0 0 0 0,1 1 1 0 0,-1-1-1 0 0,1 0 0 0 0,-1 0 0 0 0,1 0 0 0 0,-1-1 0 0 0,1 1 1 0 0,-1 0-1 0 0,0 0 0 0 0,1 0 0 0 0,-1 0 0 0 0,1 0 0 0 0,-1-1 1 0 0,1 1-1 0 0,-1 0 0 0 0,1 0 0 0 0,-1-1 0 0 0,0 1 0 0 0,1 0 1 0 0,-1-1-1 0 0,0 1 0 0 0,1 0 0 0 0,-1-1 0 0 0,0 1 0 0 0,1 0 1 0 0,-1-1-1 0 0,0 1 0 0 0,0-1 0 0 0,1 1 0 0 0,-1-1 0 0 0,0 1 1 0 0,0-1-1 0 0,0 1 0 0 0,0 0 0 0 0,1-1 0 0 0,-1 1 1 0 0,0-1-1 0 0,0 1 0 0 0,0-1 0 0 0,0 1 0 0 0,0-1 0 0 0,0 1 1 0 0,0-1-1 0 0,-1 0 0 0 0,2-9-2794 0 0,-1 9 2611 0 0,1 1 0 0 0,-1-1 0 0 0,0 0 1 0 0,1 1-1 0 0,0-1 0 0 0,-1 1 0 0 0,1-1 0 0 0,-1 1 0 0 0,1-1 0 0 0,0 1 0 0 0,-1-1 1 0 0,1 1-1 0 0,0-1 0 0 0,-1 1 0 0 0,1 0 0 0 0,0-1 0 0 0,-1 1 0 0 0,1 0 0 0 0,1 0 1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1:38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8690 0 0,'-7'5'3587'0'0,"2"-2"-1995"0"0,1 0 0 0 0,0 0-1 0 0,0 1 1 0 0,0-1 0 0 0,0 1-1 0 0,0 0 1 0 0,-5 8 0 0 0,9-12-1571 0 0,0 1 1 0 0,0 0 0 0 0,1-1 0 0 0,-1 1-1 0 0,0 0 1 0 0,0-1 0 0 0,1 1 0 0 0,-1-1 0 0 0,1 1-1 0 0,-1-1 1 0 0,1 1 0 0 0,-1 0 0 0 0,1-1-1 0 0,-1 0 1 0 0,1 1 0 0 0,-1-1 0 0 0,1 1-1 0 0,-1-1 1 0 0,1 0 0 0 0,0 1 0 0 0,-1-1-1 0 0,1 0 1 0 0,1 1 0 0 0,16 7-27 0 0,-18-8 10 0 0,39 14-83 0 0,76 17 0 0 0,-47-24-2377 0 0,-40-11-1746 0 0,-26 4 3476 0 0,0-1-1 0 0,0 0 0 0 0,0 0 1 0 0,-1 1-1 0 0,1-1 1 0 0,0 0-1 0 0,0 0 1 0 0,-1-1-1 0 0,1 1 0 0 0,-1 0 1 0 0,3-3-1 0 0,3-5-5599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1:39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41 6185 0 0,'-4'-9'2445'0'0,"-7"-18"7804"0"0,11 27-10174 0 0,0 0 0 0 0,0 0 1 0 0,0-1-1 0 0,0 1 0 0 0,0 0 0 0 0,0 0 0 0 0,0 0 0 0 0,0 0 0 0 0,0 0 1 0 0,0 0-1 0 0,0 0 0 0 0,0-1 0 0 0,0 1 0 0 0,0 0 0 0 0,0 0 0 0 0,0 0 0 0 0,0 0 1 0 0,0 0-1 0 0,0 0 0 0 0,0-1 0 0 0,0 1 0 0 0,0 0 0 0 0,0 0 0 0 0,0 0 1 0 0,0 0-1 0 0,0 0 0 0 0,0 0 0 0 0,0 0 0 0 0,1 0 0 0 0,-1-1 0 0 0,0 1 0 0 0,0 0 1 0 0,0 0-1 0 0,0 0 0 0 0,0 0 0 0 0,0 0 0 0 0,0 0 0 0 0,0 0 0 0 0,1 0 1 0 0,-1 0-1 0 0,0 0 0 0 0,0 0 0 0 0,0 0 0 0 0,0 0 0 0 0,0 0 0 0 0,0 0 0 0 0,1 0 1 0 0,-1 0-1 0 0,0 0 0 0 0,0 0 0 0 0,0 0 0 0 0,14 9 945 0 0,-9-5-945 0 0,19 15 126 0 0,-1 1 0 0 0,-2 0 0 0 0,34 41 0 0 0,-50-53-173 0 0,1-1 0 0 0,-2 2 0 0 0,1-1-1 0 0,-1 0 1 0 0,0 1 0 0 0,-1 0 0 0 0,0 0 0 0 0,0 0 0 0 0,-1 0 0 0 0,0 0 0 0 0,-1 0-1 0 0,0 1 1 0 0,0-1 0 0 0,-1 1 0 0 0,0-1 0 0 0,-2 11 0 0 0,-1-5 13 0 0,1-1 0 0 0,-2 1 0 0 0,0-1 0 0 0,0 0 1 0 0,-2-1-1 0 0,0 1 0 0 0,0-1 0 0 0,-1 0 0 0 0,-13 18 0 0 0,-28 25-2595 0 0,43-49 674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1:39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359 51 11546 0 0,'0'-3'620'0'0,"0"1"0"0"0,-1 0-1 0 0,1 0 1 0 0,-1-1 0 0 0,0 1-1 0 0,1 0 1 0 0,-1 0 0 0 0,0 0-1 0 0,0 0 1 0 0,-1 0 0 0 0,1 0-1 0 0,0 0 1 0 0,0 0 0 0 0,-1 1-1 0 0,1-1 1 0 0,-1 0 0 0 0,0 1-1 0 0,0-1 1 0 0,1 1-1 0 0,-5-2 1 0 0,2 1-277 0 0,1 1-1 0 0,-1-1 1 0 0,0 1 0 0 0,0 1-1 0 0,0-1 1 0 0,1 0 0 0 0,-1 1-1 0 0,0 0 1 0 0,0 0 0 0 0,0 0-1 0 0,-5 1 1 0 0,-6 1-264 0 0,1 2 0 0 0,-1 0-1 0 0,1 0 1 0 0,0 1 0 0 0,-16 9 0 0 0,17-7-74 0 0,0 0 1 0 0,1 1 0 0 0,1 1 0 0 0,-1 0-1 0 0,1 1 1 0 0,1 0 0 0 0,0 1 0 0 0,0 0 0 0 0,1 0-1 0 0,1 1 1 0 0,0 0 0 0 0,-9 16 0 0 0,12-17-62 0 0,0-1 1 0 0,0 1-1 0 0,1 0 0 0 0,0 0 1 0 0,1 0-1 0 0,0 0 0 0 0,1 1 1 0 0,0-1-1 0 0,1 1 0 0 0,1-1 1 0 0,-1 1-1 0 0,2 0 1 0 0,-1-1-1 0 0,2 1 0 0 0,4 19 1 0 0,-4-24-13 0 0,1 0 1 0 0,0 0 0 0 0,0-1-1 0 0,1 1 1 0 0,0-1-1 0 0,0 1 1 0 0,0-1 0 0 0,1-1-1 0 0,0 1 1 0 0,10 9 0 0 0,-8-9-566 0 0,1-1 0 0 0,-1 0 0 0 0,1 0 1 0 0,-1-1-1 0 0,1 0 0 0 0,1 0 0 0 0,-1-1 0 0 0,14 4 1 0 0,-14-5-98 0 0,0-1-1 0 0,0 1 1 0 0,0-1 0 0 0,0-1 0 0 0,0 1 0 0 0,0-1 0 0 0,0-1-1 0 0,0 0 1 0 0,0 0 0 0 0,0 0 0 0 0,0-1 0 0 0,0 0 0 0 0,-1-1 0 0 0,1 0-1 0 0,-1 0 1 0 0,1 0 0 0 0,-1-1 0 0 0,0 0 0 0 0,-1 0 0 0 0,1-1-1 0 0,9-9 1 0 0,7-12-834 0 0,3 1-1141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1:40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31 6785 0 0,'-9'-19'9649'0'0,"-6"10"-3605"0"0,11 8-5602 0 0,1 1 0 0 0,-1-1 0 0 0,1 1 0 0 0,-1 0 0 0 0,1 0 0 0 0,-1 0 0 0 0,0 0 0 0 0,1 1 0 0 0,-7 1 0 0 0,-4 3-401 0 0,1-1 0 0 0,0 2 1 0 0,0 0-1 0 0,-14 9 0 0 0,20-11-36 0 0,1 1 0 0 0,-1 0-1 0 0,1 0 1 0 0,1 1 0 0 0,-1 0-1 0 0,1 0 1 0 0,0 0-1 0 0,0 1 1 0 0,0 0 0 0 0,1 0-1 0 0,-3 8 1 0 0,5-11-30 0 0,0 0-1 0 0,0 0 1 0 0,0 1 0 0 0,1-1 0 0 0,0 1-1 0 0,0-1 1 0 0,0 1 0 0 0,1-1 0 0 0,-1 1-1 0 0,1 0 1 0 0,0-1 0 0 0,1 1 0 0 0,-1 0-1 0 0,1-1 1 0 0,0 1 0 0 0,0-1 0 0 0,0 1-1 0 0,0-1 1 0 0,1 1 0 0 0,3 6 0 0 0,-3-9 3 0 0,0 0 1 0 0,-1-1 0 0 0,1 1-1 0 0,0-1 1 0 0,0 1 0 0 0,0-1-1 0 0,0 0 1 0 0,0 0-1 0 0,0 0 1 0 0,0 0 0 0 0,0 0-1 0 0,1 0 1 0 0,-1-1 0 0 0,0 1-1 0 0,0-1 1 0 0,1 1 0 0 0,-1-1-1 0 0,0 0 1 0 0,1 0-1 0 0,-1 0 1 0 0,0 0 0 0 0,1 0-1 0 0,-1-1 1 0 0,0 1 0 0 0,1-1-1 0 0,3-1 1 0 0,1 0-37 0 0,0 0 0 0 0,0 0 0 0 0,0-1 0 0 0,0 0 0 0 0,0-1 0 0 0,0 1 0 0 0,7-7 0 0 0,-1-1-45 0 0,-1-2-1 0 0,0 1 0 0 0,-1-2 0 0 0,17-26 0 0 0,16-19 165 0 0,-44 59-53 0 0,0-1 0 0 0,0 1 0 0 0,0 0 0 0 0,1 0 0 0 0,-1 0 0 0 0,0-1 0 0 0,0 1 0 0 0,0 0-1 0 0,0 0 1 0 0,1 0 0 0 0,-1 0 0 0 0,0-1 0 0 0,0 1 0 0 0,0 0 0 0 0,0 0 0 0 0,1 0 0 0 0,-1 0 0 0 0,0 0 0 0 0,0 0 0 0 0,1 0 0 0 0,-1 0 0 0 0,0 0 0 0 0,0-1 0 0 0,0 1 0 0 0,1 0 0 0 0,-1 0 0 0 0,0 0 0 0 0,0 0 0 0 0,1 0 0 0 0,-1 0 0 0 0,0 1 0 0 0,0-1 0 0 0,0 0 0 0 0,1 0 0 0 0,-1 0 0 0 0,0 0 0 0 0,0 0 0 0 0,1 0 0 0 0,-1 0 0 0 0,0 0 0 0 0,0 0 0 0 0,0 1 0 0 0,1-1 0 0 0,4 13 207 0 0,-2 21 0 0 0,-3-31-193 0 0,1 37 2 0 0,-2-28-194 0 0,1 0 0 0 0,0 1 1 0 0,1-1-1 0 0,0 0 0 0 0,1 0 1 0 0,1 1-1 0 0,0-1 0 0 0,5 13 1 0 0,3-11-2694 0 0,-2-16-1672 0 0,5-24-4542 0 0,-9 14 7005 0 0,6 2-1652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1:40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1 187 6121 0 0,'0'-1'326'0'0,"0"1"-1"0"0,0-1 1 0 0,0 1-1 0 0,0-1 0 0 0,0 1 1 0 0,4-6 5206 0 0,-3 5-5206 0 0,-1 1-1 0 0,0 0 0 0 0,1 0 1 0 0,-1 0-1 0 0,1-1 1 0 0,-1 1-1 0 0,1 0 1 0 0,19 0 4083 0 0,28 13-3180 0 0,-36-9-516 0 0,16 5-667 0 0,42 11 125 0 0,-65-19-563 0 0,1 0 0 0 0,-1-1 1 0 0,0 1-1 0 0,1-1 0 0 0,-1-1 0 0 0,8 0 0 0 0,-11 0-193 0 0,1 1 0 0 0,-1-1-1 0 0,0 0 1 0 0,0 1 0 0 0,0-1 0 0 0,0 0-1 0 0,0 0 1 0 0,-1 0 0 0 0,1-1 0 0 0,0 1 0 0 0,0 0-1 0 0,-1-1 1 0 0,1 1 0 0 0,-1-1 0 0 0,1 1-1 0 0,-1-1 1 0 0,2-3 0 0 0,-1 2 196 0 0,-1 0 0 0 0,0 0 0 0 0,1 0 0 0 0,-2 0 1 0 0,1-1-1 0 0,0 1 0 0 0,-1 0 0 0 0,1 0 0 0 0,-1-1 0 0 0,0 1 0 0 0,0-3 0 0 0,0 1 410 0 0,-1-1 0 0 0,0 1 0 0 0,0 0 0 0 0,0 0 0 0 0,0 0 0 0 0,-1 0 0 0 0,0 1 0 0 0,0-1 0 0 0,0 0 0 0 0,0 1 0 0 0,-1-1 0 0 0,0 1 0 0 0,0 0 0 0 0,-6-7 0 0 0,-4 0 1846 0 0,-1 0 0 0 0,1 1 0 0 0,-2 0 0 0 0,1 1-1 0 0,-1 1 1 0 0,-26-11 0 0 0,41 19-1699 0 0,-1 0 0 0 0,0-1 0 0 0,0 1 1 0 0,0 0-1 0 0,1 0 0 0 0,-1 0 0 0 0,0-1 0 0 0,0 1 0 0 0,0 0 0 0 0,0 0 0 0 0,1 0 0 0 0,-1 1 0 0 0,0-1 0 0 0,0 0 1 0 0,0 0-1 0 0,0 0 0 0 0,1 0 0 0 0,-1 1 0 0 0,0-1 0 0 0,0 0 0 0 0,1 1 0 0 0,-1-1 0 0 0,0 1 0 0 0,0-1 0 0 0,1 1 1 0 0,-2 0-1 0 0,1 1-38 0 0,0-1 0 0 0,1 1 0 0 0,-1-1 0 0 0,0 1 0 0 0,1-1 0 0 0,-1 1 0 0 0,1 0 0 0 0,-1-1 0 0 0,1 1 0 0 0,0 0 0 0 0,-1-1 0 0 0,1 4 0 0 0,1 6-36 0 0,-1 0 1 0 0,2 0-1 0 0,2 14 0 0 0,-3-21 90 0 0,37 144-41 0 0,-21-99-4263 0 0,2-3-6152 0 0,-12-32 3355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1:41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4 9090 0 0,'-1'0'471'0'0,"1"-1"0"0"0,-1 1 1 0 0,0 0-1 0 0,1-1 0 0 0,-1 1 0 0 0,0 0 1 0 0,1-1-1 0 0,-1 1 0 0 0,0 0 1 0 0,0 0-1 0 0,1 0 0 0 0,-1 0 0 0 0,0 0 1 0 0,0 0-1 0 0,1 0 0 0 0,-1 0 0 0 0,0 0 1 0 0,0 0-1 0 0,1 0 0 0 0,-1 0 0 0 0,0 1 1 0 0,0-1-1 0 0,1 0 0 0 0,-1 0 0 0 0,-1 2 1 0 0,-15 16 3017 0 0,13-10-3384 0 0,1 0 1 0 0,-1 0-1 0 0,-4 15 0 0 0,6-13-77 0 0,1-1 0 0 0,0 1 0 0 0,0-1 0 0 0,1 1-1 0 0,0 0 1 0 0,0-1 0 0 0,1 1 0 0 0,0-1 0 0 0,1 1-1 0 0,0-1 1 0 0,1 1 0 0 0,3 8 0 0 0,-4-13-28 0 0,0 0 1 0 0,1 0 0 0 0,-1 0-1 0 0,1-1 1 0 0,0 1 0 0 0,0-1-1 0 0,0 1 1 0 0,0-1 0 0 0,1 0-1 0 0,0 0 1 0 0,0-1 0 0 0,0 1-1 0 0,0-1 1 0 0,1 0 0 0 0,-1 0-1 0 0,1 0 1 0 0,0 0 0 0 0,-1-1-1 0 0,1 0 1 0 0,1 0 0 0 0,-1 0-1 0 0,0-1 1 0 0,6 1 0 0 0,-8-2 19 0 0,0 1 0 0 0,0-1 0 0 0,-1 0 0 0 0,1-1 0 0 0,0 1 1 0 0,0-1-1 0 0,0 1 0 0 0,0-1 0 0 0,0 0 0 0 0,-1 0 0 0 0,1 0 0 0 0,0 0 0 0 0,-1 0 1 0 0,1-1-1 0 0,-1 1 0 0 0,4-4 0 0 0,-1 1 16 0 0,-1 0 1 0 0,0 0-1 0 0,0-1 1 0 0,0 1-1 0 0,-1-1 1 0 0,1 0-1 0 0,-1 0 1 0 0,2-6-1 0 0,-1 4 15 0 0,-1-1 0 0 0,0 1-1 0 0,0-1 1 0 0,-1 0 0 0 0,0 0 0 0 0,-1 0-1 0 0,0 0 1 0 0,0 0 0 0 0,0 0-1 0 0,-1 0 1 0 0,0 0 0 0 0,-2-11-1 0 0,0 13-63 0 0,0 0-1 0 0,-1 0 1 0 0,1 0 0 0 0,-1 0-1 0 0,0 1 1 0 0,-1 0-1 0 0,1-1 1 0 0,-1 1-1 0 0,0 1 1 0 0,0-1-1 0 0,-1 0 1 0 0,1 1-1 0 0,-1 0 1 0 0,0 0-1 0 0,0 1 1 0 0,0-1-1 0 0,-8-3 1 0 0,9 5-121 0 0,0 0 1 0 0,0 0-1 0 0,0 1 1 0 0,0 0-1 0 0,0-1 1 0 0,0 2-1 0 0,-1-1 1 0 0,1 0-1 0 0,0 1 1 0 0,0 0-1 0 0,-1-1 1 0 0,1 2-1 0 0,0-1 1 0 0,-1 1-1 0 0,1-1 1 0 0,0 1-1 0 0,0 0 1 0 0,0 0-1 0 0,0 1 0 0 0,0 0 1 0 0,0-1-1 0 0,0 1 1 0 0,0 0-1 0 0,0 1 1 0 0,-5 4-1 0 0,-1 3-739 0 0,0 1 1 0 0,0 0-1 0 0,1 0 0 0 0,0 1 0 0 0,1 1 0 0 0,1-1 0 0 0,0 1 0 0 0,-8 21 0 0 0,8-15-407 0 0,0 1 1 0 0,1 0-1 0 0,1 1 0 0 0,1-1 0 0 0,-2 29 0 0 0,7-11 1861 0 0,-1-33 262 0 0,1-1 0 0 0,0 1 0 0 0,0 0 0 0 0,1 0 0 0 0,-1-1 0 0 0,1 1 0 0 0,4 8 0 0 0,-4-10-184 0 0,0 0-1 0 0,1 0 1 0 0,-1 0 0 0 0,1 0-1 0 0,-1-1 1 0 0,1 1-1 0 0,0-1 1 0 0,0 0 0 0 0,0 1-1 0 0,6 2 1 0 0,27 7 812 0 0,-16-9-989 0 0,0 0 1 0 0,0-2 0 0 0,0 0-1 0 0,32-4 1 0 0,81-15-1549 0 0,-123 16 748 0 0,12-3-3877 0 0,-9-1-2271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0:14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11242 0 0,'0'-1'558'0'0,"7"-8"7800"0"0,-7 8-7801 0 0,1 1 0 0 0,0-1 1 0 0,-1 1-1 0 0,1 0 0 0 0,0-1 0 0 0,0 1 1 0 0,-1 0-1 0 0,2-1 0 0 0,19 5 3611 0 0,-17-1-4041 0 0,1-1 1 0 0,-1 1-1 0 0,0 0 1 0 0,0 0-1 0 0,0 0 1 0 0,7 8-1 0 0,-1 3-52 0 0,-1 0 0 0 0,0 1 0 0 0,-1 0 0 0 0,0 1 0 0 0,-2 0 1 0 0,1 0-1 0 0,-2 0 0 0 0,0 1 0 0 0,-1 0 0 0 0,-1 0 0 0 0,2 33 0 0 0,-4-13-68 0 0,-1 0 0 0 0,-2 0 0 0 0,-2-1 0 0 0,-12 57 0 0 0,-33 87-495 0 0,2-64-3510 0 0,35-96 729 0 0,4-13-831 0 0,-2-7-4320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1:41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41 9042 0 0,'-1'-1'410'0'0,"1"1"1"0"0,-1-1 0 0 0,0 1-1 0 0,1-1 1 0 0,-1 1-1 0 0,1-1 1 0 0,-1 0-1 0 0,0 1 1 0 0,1-1-1 0 0,0 0 1 0 0,-1 0 0 0 0,1 0-1 0 0,-1 1 1 0 0,1-1-1 0 0,0 0 1 0 0,0 0-1 0 0,-1 0 1 0 0,1 0-1 0 0,0 1 1 0 0,0-1 0 0 0,0 0-1 0 0,0 0 1 0 0,0 0-1 0 0,0 0 1 0 0,0 0-1 0 0,1-1 1 0 0,-1 1-176 0 0,1 0-1 0 0,0 0 1 0 0,0 0-1 0 0,0 0 1 0 0,0 0 0 0 0,0 0-1 0 0,0 0 1 0 0,0 1 0 0 0,0-1-1 0 0,0 0 1 0 0,0 1 0 0 0,0-1-1 0 0,0 1 1 0 0,1-1 0 0 0,1 0-1 0 0,4 0-56 0 0,-1-1 0 0 0,1 1 0 0 0,-1 0 0 0 0,1 1 0 0 0,0 0 0 0 0,7 0 0 0 0,-8 1-138 0 0,1 0 0 0 0,-1 1 0 0 0,0 0 1 0 0,1 0-1 0 0,-1 1 0 0 0,0-1 0 0 0,0 1 0 0 0,0 0 1 0 0,-1 1-1 0 0,1 0 0 0 0,-1-1 0 0 0,0 2 1 0 0,0-1-1 0 0,0 1 0 0 0,-1-1 0 0 0,7 9 0 0 0,-9-10-84 0 0,0 1 0 0 0,0-1-1 0 0,0 0 1 0 0,-1 1-1 0 0,1-1 1 0 0,-1 1-1 0 0,0-1 1 0 0,0 1-1 0 0,0 0 1 0 0,0-1 0 0 0,-1 1-1 0 0,1 0 1 0 0,-1 0-1 0 0,0-1 1 0 0,0 1-1 0 0,-1 0 1 0 0,1 0 0 0 0,-1 0-1 0 0,1-1 1 0 0,-1 1-1 0 0,-1 0 1 0 0,1-1-1 0 0,0 1 1 0 0,-1-1-1 0 0,0 0 1 0 0,1 1 0 0 0,-1-1-1 0 0,-1 0 1 0 0,-4 5-1 0 0,-6 7-204 0 0,-28 22 0 0 0,-12 14-25 0 0,53-51 273 0 0,-1 1 0 0 0,0 0-1 0 0,1-1 1 0 0,-1 1 0 0 0,1 0 0 0 0,-1-1 0 0 0,1 1-1 0 0,-1 0 1 0 0,1 0 0 0 0,0 0 0 0 0,-1-1 0 0 0,1 1-1 0 0,0 0 1 0 0,0 0 0 0 0,0 0 0 0 0,-1 0 0 0 0,1 0-1 0 0,0-1 1 0 0,0 1 0 0 0,0 0 0 0 0,0 0 0 0 0,1 0-1 0 0,-1 0 1 0 0,0 0 0 0 0,0 0 0 0 0,0-1 0 0 0,1 3-1 0 0,0-2 5 0 0,0 0-1 0 0,1 1 0 0 0,-1-1 0 0 0,0 0 1 0 0,1 1-1 0 0,-1-1 0 0 0,1 0 0 0 0,-1 0 1 0 0,1 0-1 0 0,-1 0 0 0 0,1-1 0 0 0,3 2 1 0 0,6 2 9 0 0,1-1 1 0 0,0 0-1 0 0,14 1 0 0 0,-20-3-24 0 0,34 2-8 0 0,-33-4 29 0 0,1 1-1 0 0,0 1 1 0 0,0-1-1 0 0,-1 1 1 0 0,1 1-1 0 0,0 0 1 0 0,-1 0-1 0 0,12 4 0 0 0,-19-5-11 0 0,1 0 0 0 0,0-1 0 0 0,-1 1-1 0 0,1 0 1 0 0,-1 0 0 0 0,1 0 0 0 0,-1-1-1 0 0,0 1 1 0 0,1 0 0 0 0,-1 0 0 0 0,0 0-1 0 0,0 0 1 0 0,1 0 0 0 0,-1 0-1 0 0,0-1 1 0 0,0 1 0 0 0,0 0 0 0 0,0 0-1 0 0,0 0 1 0 0,0 0 0 0 0,-1 0 0 0 0,1 0-1 0 0,0 0 1 0 0,0 0 0 0 0,-1 0 0 0 0,1-1-1 0 0,0 1 1 0 0,-2 1 0 0 0,-12 29 73 0 0,11-25-48 0 0,-94 166 1255 0 0,96-171-1261 0 0,1-1-1 0 0,0 1 1 0 0,-1 0 0 0 0,1-1-1 0 0,0 1 1 0 0,-1 0-1 0 0,1 0 1 0 0,0-1-1 0 0,0 1 1 0 0,0 0-1 0 0,0 0 1 0 0,0-1-1 0 0,0 1 1 0 0,0 0-1 0 0,0 0 1 0 0,0-1 0 0 0,0 1-1 0 0,0 0 1 0 0,0 0-1 0 0,1-1 1 0 0,-1 1-1 0 0,0 0 1 0 0,1-1-1 0 0,-1 1 1 0 0,0 0-1 0 0,1-1 1 0 0,-1 1-1 0 0,1 0 1 0 0,0 0 0 0 0,1 1 19 0 0,0-1 1 0 0,0 1-1 0 0,1 0 1 0 0,-1-1-1 0 0,0 0 1 0 0,1 1 0 0 0,-1-1-1 0 0,5 1 1 0 0,8 2 45 0 0,0 0 1 0 0,20 1-1 0 0,-30-4-85 0 0,11 1-344 0 0,69 7 695 0 0,-30-8-6356 0 0,-45-3 294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1:42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20 5289 0 0,'-11'-2'2249'0'0,"-1"0"1"0"0,1 1-1 0 0,-1 0 0 0 0,-14 1 0 0 0,-20-1 3634 0 0,36-3-4884 0 0,12 0-113 0 0,18 0-290 0 0,-8 6-561 0 0,1 1 0 0 0,-1 0 0 0 0,1 1 0 0 0,-1 1 0 0 0,0 0 0 0 0,-1 0 0 0 0,1 1 0 0 0,-1 0 0 0 0,20 16 0 0 0,-22-15-37 0 0,-1 0 1 0 0,0 0-1 0 0,0 1 0 0 0,-1 0 0 0 0,1 0 0 0 0,-2 1 0 0 0,1 0 0 0 0,-1 0 0 0 0,-1 1 0 0 0,0-1 0 0 0,0 1 0 0 0,3 11 0 0 0,-7-15-6 0 0,0-1-1 0 0,0 1 1 0 0,-1-1-1 0 0,0 1 1 0 0,0-1 0 0 0,-1 1-1 0 0,1-1 1 0 0,-1 1-1 0 0,0-1 1 0 0,-1 0 0 0 0,1 1-1 0 0,-1-1 1 0 0,0 0-1 0 0,-1 0 1 0 0,1 0-1 0 0,-1 0 1 0 0,0 0 0 0 0,0-1-1 0 0,0 1 1 0 0,-1-1-1 0 0,1 0 1 0 0,-1 0 0 0 0,0 0-1 0 0,-6 4 1 0 0,1 0-18 0 0,-1-1 1 0 0,0 0-1 0 0,0 0 1 0 0,-1-1-1 0 0,0 0 1 0 0,0 0-1 0 0,0-2 1 0 0,-1 1-1 0 0,-22 4 1 0 0,26-7-3 0 0,2-1-1 0 0,1 0 1 0 0,-1 0-1 0 0,1 0 0 0 0,-1 0 0 0 0,0-1 1 0 0,1 0-1 0 0,-1-1 0 0 0,1 1 1 0 0,-9-2-1 0 0,23-2-119 0 0,8 2 187 0 0,109 19 221 0 0,-93-11-470 0 0,-1-1 0 0 0,1-2 0 0 0,39 0-1 0 0,-51-8-1678 0 0,-21 5 1530 0 0,1-1 0 0 0,0 1 0 0 0,0-1-1 0 0,0 0 1 0 0,0 1 0 0 0,-1-1 0 0 0,1 0 0 0 0,0 0-1 0 0,0 1 1 0 0,-1-1 0 0 0,1 0 0 0 0,-1 0-1 0 0,1 0 1 0 0,-1 0 0 0 0,1 0 0 0 0,-1 0 0 0 0,0 0-1 0 0,1 0 1 0 0,-1-1 0 0 0,1-3-975 0 0,-1 1 0 0 0,-1-1 0 0 0,1 0 0 0 0,0 1 0 0 0,-1-1 0 0 0,0 0 0 0 0,-2-5 0 0 0,0-2 1382 0 0,1 0-2617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1:42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25 157 5137 0 0,'-11'-7'1245'0'0,"-2"-4"5896"0"0,13 11-7017 0 0,1-1 0 0 0,-1 1 0 0 0,0-1 0 0 0,1 1 0 0 0,-1-1 0 0 0,1 1 1 0 0,-1-1-1 0 0,1 1 0 0 0,-1 0 0 0 0,1-1 0 0 0,-1 1 0 0 0,1 0 0 0 0,0 0 0 0 0,-1-1 1 0 0,1 1-1 0 0,-1 0 0 0 0,1 0 0 0 0,0 0 0 0 0,-1 0 0 0 0,1 0 0 0 0,0-1 0 0 0,-1 1 1 0 0,1 1-1 0 0,-1-1 0 0 0,1 0 0 0 0,0 0 0 0 0,-1 0 0 0 0,2 0 0 0 0,16-2-695 0 0,0 0-1 0 0,23-7 1 0 0,-34 7-534 0 0,-1 0 1 0 0,1 0-1 0 0,-1 0 1 0 0,1-1-1 0 0,-1 0 0 0 0,0-1 1 0 0,-1 1-1 0 0,1-1 1 0 0,7-6-1 0 0,-3-1-1641 0 0</inkml:trace>
  <inkml:trace contextRef="#ctx0" brushRef="#br0" timeOffset="1">216 1 4417 0 0,'-5'13'1521'0'0,"1"0"0"0"0,0 0-1 0 0,1 1 1 0 0,0 0 0 0 0,1 0 0 0 0,1 0-1 0 0,0 14 1 0 0,3 56 2479 0 0,1-25-5088 0 0,-5 1-4437 0 0,1-53 3178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1:43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6289 0 0,'-31'32'9144'0'0,"27"-27"-8040"0"0,0 1 0 0 0,0-1-1 0 0,1 1 1 0 0,-5 11 0 0 0,7-15-1006 0 0,0 1 0 0 0,0-1 1 0 0,0 1-1 0 0,0-1 0 0 0,1 1 1 0 0,-1-1-1 0 0,1 1 0 0 0,0-1 1 0 0,0 1-1 0 0,0-1 0 0 0,0 1 1 0 0,0 0-1 0 0,0-1 0 0 0,1 1 1 0 0,-1-1-1 0 0,1 1 0 0 0,0-1 1 0 0,0 1-1 0 0,0-1 0 0 0,0 0 1 0 0,0 1-1 0 0,0-1 0 0 0,1 0 1 0 0,-1 0-1 0 0,1 0 0 0 0,-1 0 1 0 0,1 0-1 0 0,0 0 0 0 0,0 0 1 0 0,0-1-1 0 0,4 3 0 0 0,3 2-65 0 0,0 0 0 0 0,0-1 0 0 0,1 0 0 0 0,0-1 0 0 0,0 0 0 0 0,0-1 0 0 0,11 3 0 0 0,-12-4-368 0 0,0-1 0 0 0,-1 0 0 0 0,1-1 0 0 0,0 1 1 0 0,0-2-1 0 0,0 1 0 0 0,-1-1 0 0 0,12-3 0 0 0,-11 1-618 0 0,-1 1 0 0 0,1-2 0 0 0,-1 1-1 0 0,0-1 1 0 0,0 0 0 0 0,0-1 0 0 0,-1 0 0 0 0,1 0-1 0 0,-1-1 1 0 0,0 1 0 0 0,-1-2 0 0 0,7-6 0 0 0,7-13-2064 0 0,1-1-987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1:43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32 8626 0 0,'1'1'7991'0'0,"11"-1"-4512"0"0,40-3-2579 0 0,-49 3-417 0 0,16 1-155 0 0,17-2-5 0 0,-34 1-283 0 0,0 0 0 0 0,0-1 1 0 0,-1 1-1 0 0,1 0 0 0 0,0-1 0 0 0,0 1 1 0 0,-1-1-1 0 0,1 0 0 0 0,-1 0 0 0 0,1 1 1 0 0,-1-1-1 0 0,1 0 0 0 0,-1 0 0 0 0,1-1 1 0 0,-1 1-1 0 0,2-1 0 0 0,-3 1-29 0 0,0 1-1 0 0,1 0 0 0 0,-1 0 1 0 0,0-1-1 0 0,1 1 0 0 0,-1 0 1 0 0,0 0-1 0 0,0-1 1 0 0,1 1-1 0 0,-1 0 0 0 0,0-1 1 0 0,0 1-1 0 0,0 0 0 0 0,0-1 1 0 0,1 1-1 0 0,-1 0 0 0 0,0-1 1 0 0,0 1-1 0 0,0 0 1 0 0,0-1-1 0 0,0 1 0 0 0,0 0 1 0 0,0-1-1 0 0,0 1 0 0 0,0-1 1 0 0,0 1-1 0 0,0 0 0 0 0,0-1 1 0 0,0 1-1 0 0,0 0 1 0 0,0-1-1 0 0,0 1 0 0 0,-1 0 1 0 0,1-1-1 0 0,0 1 0 0 0,0 0 1 0 0,0-1-1 0 0,0 1 1 0 0,-1 0-1 0 0,1-1 0 0 0,0 1 1 0 0,0 0-1 0 0,-1 0 0 0 0,1-1 1 0 0,0 1-1 0 0,-1 0 0 0 0,1 0 1 0 0,0-1-1 0 0,-1 1 1 0 0,1 0-1 0 0,0 0 0 0 0,-1 0 1 0 0,1 0-1 0 0,0 0 0 0 0,-1 0 1 0 0,1 0-1 0 0,0-1 0 0 0,-1 1 1 0 0,1 0-1 0 0,-1 0 1 0 0,1 0-1 0 0,0 0 0 0 0,-1 0 1 0 0,1 1-1 0 0,0-1 0 0 0,-1 0 1 0 0,1 0-1 0 0,-1 0 0 0 0,-26 6 298 0 0,16 1-222 0 0,0 0 0 0 0,1 1 0 0 0,0 0 0 0 0,0 1 0 0 0,1 0-1 0 0,0 0 1 0 0,0 1 0 0 0,1 0 0 0 0,-11 19 0 0 0,11-16-67 0 0,0 1 0 0 0,2 0 0 0 0,-1 0-1 0 0,2 0 1 0 0,0 1 0 0 0,0 0 0 0 0,-4 27 0 0 0,9-35-79 0 0,0-1 1 0 0,0 1 0 0 0,1 0-1 0 0,-1-1 1 0 0,2 1 0 0 0,-1-1-1 0 0,1 1 1 0 0,0-1 0 0 0,0 0-1 0 0,0 1 1 0 0,1-1 0 0 0,0 0-1 0 0,0-1 1 0 0,1 1 0 0 0,0-1-1 0 0,0 1 1 0 0,0-1 0 0 0,0 0-1 0 0,1 0 1 0 0,0-1 0 0 0,0 0 0 0 0,0 1-1 0 0,0-2 1 0 0,1 1 0 0 0,0-1-1 0 0,12 6 1 0 0,-13-7-228 0 0,0 1 0 0 0,0-1 1 0 0,1 0-1 0 0,-1-1 0 0 0,0 1 1 0 0,1-1-1 0 0,0 0 0 0 0,-1-1 0 0 0,1 1 1 0 0,0-1-1 0 0,-1 0 0 0 0,1-1 0 0 0,0 1 1 0 0,-1-1-1 0 0,1 0 0 0 0,-1-1 1 0 0,1 1-1 0 0,-1-1 0 0 0,1 0 0 0 0,-1 0 1 0 0,0-1-1 0 0,0 0 0 0 0,0 0 0 0 0,0 0 1 0 0,-1 0-1 0 0,1-1 0 0 0,-1 1 1 0 0,0-1-1 0 0,0 0 0 0 0,0-1 0 0 0,4-6 1 0 0,1-2 6 0 0,-2 0 1 0 0,0-1-1 0 0,0 0 1 0 0,6-20-1 0 0,-11 26 579 0 0,0 1 0 0 0,0-1 0 0 0,-1 1 1 0 0,1-13-1 0 0,-2 16 188 0 0,-1 0 1 0 0,1 0 0 0 0,0 0-1 0 0,-1 0 1 0 0,0 0 0 0 0,0 0-1 0 0,0 1 1 0 0,0-1-1 0 0,-4-6 1 0 0,5 9-377 0 0,0 0 0 0 0,-1 0-1 0 0,1 0 1 0 0,0 1 0 0 0,-1-1 0 0 0,1 0-1 0 0,-1 0 1 0 0,1 1 0 0 0,-1-1 0 0 0,1 0-1 0 0,-1 1 1 0 0,0-1 0 0 0,1 0 0 0 0,-1 1-1 0 0,0-1 1 0 0,0 1 0 0 0,1-1 0 0 0,-1 1-1 0 0,0-1 1 0 0,0 1 0 0 0,1 0 0 0 0,-1-1-1 0 0,0 1 1 0 0,0 0 0 0 0,-1-1 0 0 0,1 2-27 0 0,0-1 0 0 0,0 1 0 0 0,0-1 1 0 0,1 1-1 0 0,-1 0 0 0 0,0-1 0 0 0,1 1 1 0 0,-1 0-1 0 0,0-1 0 0 0,1 1 0 0 0,-1 0 1 0 0,1 0-1 0 0,-1 0 0 0 0,1-1 0 0 0,0 1 1 0 0,-1 0-1 0 0,1 0 0 0 0,0 0 1 0 0,-1 1-1 0 0,-1 6 91 0 0,0 0 0 0 0,0 0 0 0 0,1 0 0 0 0,0 11 0 0 0,1-17-137 0 0,0 0 1 0 0,0 1-1 0 0,0-1 1 0 0,0 0-1 0 0,1 1 1 0 0,-1-1-1 0 0,1 0 1 0 0,-1 1-1 0 0,1-1 1 0 0,0 0-1 0 0,0 0 1 0 0,0 0-1 0 0,0 0 1 0 0,1 0-1 0 0,-1 0 1 0 0,0 0-1 0 0,1 0 1 0 0,-1-1-1 0 0,1 1 1 0 0,0 0-1 0 0,2 1 1 0 0,-1-1-1 0 0,1 0-1 0 0,0 0 1 0 0,0-1 0 0 0,-1 1 0 0 0,1-1-1 0 0,0 0 1 0 0,0 0 0 0 0,1 0 0 0 0,-1-1 0 0 0,0 1-1 0 0,5-1 1 0 0,4 0-25 0 0,0-1 0 0 0,0-1 0 0 0,0 0 0 0 0,0 0 0 0 0,0-2 0 0 0,20-7 0 0 0,-18 6-971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1:44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11699 0 0,'1'8'8061'0'0,"-1"-8"-7824"0"0,12 4 3105 0 0,23-5-3151 0 0,-24 1 678 0 0,-8 0-845 0 0,10-1 78 0 0,0 2-1 0 0,1 0 1 0 0,22 4-1 0 0,-34-4-105 0 0,0-1 0 0 0,0 0-1 0 0,0 1 1 0 0,-1-1 0 0 0,1 1-1 0 0,0-1 1 0 0,0 1 0 0 0,0 0-1 0 0,-1 0 1 0 0,1 0 0 0 0,0 0-1 0 0,-1 0 1 0 0,1 0-1 0 0,-1 0 1 0 0,1 1 0 0 0,-1-1-1 0 0,0 1 1 0 0,1-1 0 0 0,-1 1-1 0 0,0-1 1 0 0,0 1 0 0 0,0-1-1 0 0,0 1 1 0 0,0 0 0 0 0,-1 0-1 0 0,1 0 1 0 0,0-1 0 0 0,-1 1-1 0 0,0 0 1 0 0,1 0 0 0 0,-1 0-1 0 0,0 0 1 0 0,0 0 0 0 0,0 3-1 0 0,-1 3-33 0 0,0-1 3 0 0,0-1 0 0 0,0 1 0 0 0,0-1 0 0 0,1 1 0 0 0,0-1 0 0 0,2 12 0 0 0,-1-15 28 0 0,0-1 1 0 0,-1 0-1 0 0,1 0 0 0 0,0 0 1 0 0,1-1-1 0 0,-1 1 1 0 0,0 0-1 0 0,0 0 1 0 0,1-1-1 0 0,-1 1 1 0 0,1 0-1 0 0,-1-1 1 0 0,1 1-1 0 0,0-1 1 0 0,0 0-1 0 0,-1 0 1 0 0,1 0-1 0 0,0 0 1 0 0,0 0-1 0 0,0 0 1 0 0,0 0-1 0 0,0 0 1 0 0,1-1-1 0 0,2 1 1 0 0,0 0-156 0 0,0 0 0 0 0,0 0 0 0 0,0-1 0 0 0,0 0 1 0 0,0 1-1 0 0,0-2 0 0 0,0 1 0 0 0,0-1 1 0 0,0 0-1 0 0,0 0 0 0 0,0 0 0 0 0,6-3 1 0 0,-5 2-1193 0 0,0-1 0 0 0,0 0 0 0 0,-1 0 0 0 0,0-1 0 0 0,9-6 0 0 0,-13 9 1031 0 0,-1 0 0 0 0,1 0 0 0 0,0 0 0 0 0,0 0 0 0 0,0 0 0 0 0,-1 0 0 0 0,1 0 0 0 0,-1 0 0 0 0,1 0 0 0 0,-1-1 0 0 0,1 1 0 0 0,-1 0 0 0 0,1 0 0 0 0,-1 0 0 0 0,0-1 0 0 0,0 1 0 0 0,0-2 0 0 0,1-5-1178 0 0,6-4-3084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1:44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6 3017 0 0,'-5'0'867'0'0,"-31"-4"5971"0"0,34 3-5874 0 0,0 1 1 0 0,-1 0 0 0 0,1 0 0 0 0,0 0-1 0 0,-1 0 1 0 0,1 0 0 0 0,0 1 0 0 0,-1-1-1 0 0,1 1 1 0 0,-5 1 0 0 0,7-2-903 0 0,0 0 0 0 0,0 1-1 0 0,-1-1 1 0 0,1 0 0 0 0,0 0 0 0 0,0 0 0 0 0,0 1 0 0 0,-1-1 0 0 0,1 0-1 0 0,0 0 1 0 0,0 0 0 0 0,0 1 0 0 0,0-1 0 0 0,-1 0 0 0 0,1 1-1 0 0,0-1 1 0 0,0 0 0 0 0,0 0 0 0 0,0 1 0 0 0,0-1 0 0 0,0 0 0 0 0,0 1-1 0 0,0-1 1 0 0,0 0 0 0 0,0 0 0 0 0,0 1 0 0 0,0-1 0 0 0,0 0 0 0 0,0 1-1 0 0,0-1 1 0 0,0 0 0 0 0,0 0 0 0 0,0 1 0 0 0,0-1 0 0 0,1 1-1 0 0,9 8 537 0 0,21 4-904 0 0,-27-12 470 0 0,10 4-381 0 0,144 47 730 0 0,-76-37-2154 0 0,-67-14 117 0 0,-1-1 0 0 0,1 0 0 0 0,22-3-1 0 0,-34 3 676 0 0,1-1-1 0 0,0 0 1 0 0,0 0-1 0 0,0 0 1 0 0,0-1-1 0 0,-1 1 1 0 0,1-1-1 0 0,-1 0 1 0 0,1 0-1 0 0,3-3 1 0 0,1-3-3772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1:45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13 7362 0 0,'-9'-6'7100'0'0,"14"1"-3236"0"0,-3 5-3709 0 0,0-1 0 0 0,0 1 0 0 0,0 0 0 0 0,-1 0 0 0 0,1-1 0 0 0,0 1 0 0 0,0 1 0 0 0,0-1 0 0 0,0 0 0 0 0,0 0 0 0 0,3 2 0 0 0,17 8 85 0 0,0 1 0 0 0,0 1 1 0 0,21 16-1 0 0,-35-23-181 0 0,0 1 0 0 0,-1 0 0 0 0,0 1 0 0 0,0 0 0 0 0,0 0 0 0 0,-1 0 0 0 0,0 1 0 0 0,-1 0 1 0 0,0 0-1 0 0,8 16 0 0 0,-11-18 51 0 0,0 0 0 0 0,-1 0 0 0 0,0 1 0 0 0,-1-1 0 0 0,1 0 0 0 0,-1 0 0 0 0,0 1 0 0 0,-1-1 0 0 0,0 0 0 0 0,0 0 0 0 0,0 0 0 0 0,0 1 0 0 0,-1-1 0 0 0,0-1 0 0 0,-1 1 0 0 0,1 0 0 0 0,-1 0 0 0 0,0-1 0 0 0,-6 9 0 0 0,-7 8-534 0 0,-1 0 0 0 0,-1-1 0 0 0,-22 20 0 0 0,31-32-270 0 0,22-29-15212 0 0,-2 10 12109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1:46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235 0 3729 0 0,'-5'4'575'0'0,"0"1"1"0"0,1-1-1 0 0,-1 1 0 0 0,1-1 1 0 0,0 1-1 0 0,1 1 0 0 0,-1-1 1 0 0,-3 7-1 0 0,7-12-434 0 0,0 0 0 0 0,0 1 1 0 0,0-1-1 0 0,0 0 0 0 0,0 0 0 0 0,0 0 0 0 0,-2 2 1552 0 0,2-1-1552 0 0,0-1 1 0 0,0 0-1 0 0,0 0 0 0 0,-1 0 0 0 0,1 0 0 0 0,0 0 0 0 0,0 0 0 0 0,0 0 0 0 0,-1 0 1 0 0,1 0-1 0 0,0 0 0 0 0,0 0 0 0 0,0 0 0 0 0,-1 0 0 0 0,1 0 0 0 0,0 0 0 0 0,0 0 0 0 0,0 0 1 0 0,-1 0-1 0 0,1 0 0 0 0,0 0 0 0 0,0 0 0 0 0,0 0 0 0 0,-2-1 1552 0 0,2 0-1551 0 0,-1 1-1 0 0,1 0 0 0 0,0 0 0 0 0,-4-11 4329 0 0,4 11-4415 0 0,0-1 0 0 0,0 1 0 0 0,0-1 0 0 0,0 1 0 0 0,0 0 0 0 0,0-1-1 0 0,0 1 1 0 0,0-1 0 0 0,0 1 0 0 0,0-1 0 0 0,0 1 0 0 0,0-1 0 0 0,0 1 0 0 0,0 0-1 0 0,0-1 1 0 0,0 1 0 0 0,0-1 0 0 0,-1 1 0 0 0,1 0 0 0 0,0-1 0 0 0,0 1 0 0 0,-1 0-1 0 0,1-1 1 0 0,0 1 0 0 0,0 0 0 0 0,-1-1 0 0 0,1 1 0 0 0,0 0 0 0 0,-1-1 0 0 0,1 1-1 0 0,0 0 1 0 0,-1 0 0 0 0,0-1 0 0 0,-14 7 1412 0 0,0 1-1190 0 0,7-3-189 0 0,0-1 0 0 0,1 1-1 0 0,-1 1 1 0 0,1 0 0 0 0,0 0-1 0 0,1 0 1 0 0,-1 1-1 0 0,1 0 1 0 0,0 0 0 0 0,-6 8-1 0 0,3-3-70 0 0,1 1-1 0 0,0 0 0 0 0,0 0 0 0 0,2 1 1 0 0,-8 16-1 0 0,11-20-28 0 0,1 0 0 0 0,0 0 0 0 0,1 1 0 0 0,0-1 0 0 0,0 1 0 0 0,1-1 0 0 0,0 0 0 0 0,1 1 0 0 0,0-1 0 0 0,1 0 0 0 0,-1 1-1 0 0,2-1 1 0 0,-1 0 0 0 0,6 12 0 0 0,1 0-145 0 0,1 0-1 0 0,1 0 1 0 0,1-1-1 0 0,23 31 1 0 0,-29-45-108 0 0,0 1 0 0 0,0-1 0 0 0,0 0 0 0 0,1 0 0 0 0,0-1 0 0 0,0 1 0 0 0,1-2 0 0 0,0 1 0 0 0,-1-1 0 0 0,1 0 0 0 0,17 5 0 0 0,-18-7-348 0 0,0 0 0 0 0,1-1 1 0 0,-1 0-1 0 0,1 0 0 0 0,-1-1 0 0 0,10 0 1 0 0,-11 0-247 0 0,0-1 1 0 0,0 0 0 0 0,0 0-1 0 0,-1-1 1 0 0,1 0 0 0 0,0 0-1 0 0,-1 0 1 0 0,8-4 0 0 0,-12 5 686 0 0,0 1 0 0 0,0-1 0 0 0,-1 1 0 0 0,1-1 0 0 0,0 1 0 0 0,0-1 0 0 0,0 0 1 0 0,-1 0-1 0 0,1 1 0 0 0,-1-1 0 0 0,1 0 0 0 0,0 0 0 0 0,-1 0 0 0 0,1 1 0 0 0,-1-1 0 0 0,0 0 0 0 0,1 0 0 0 0,-1 0 1 0 0,0 0-1 0 0,1 0 0 0 0,-1 0 0 0 0,0 0 0 0 0,0 0 0 0 0,0-1 0 0 0,2-7-1277 0 0,7-7-1825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1:46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287 35 4609 0 0,'-1'-2'716'0'0,"0"0"1"0"0,0 0-1 0 0,0 0 0 0 0,0 0 1 0 0,-1 1-1 0 0,1-1 0 0 0,0 0 1 0 0,-1 0-1 0 0,1 1 0 0 0,-1-1 1 0 0,0 1-1 0 0,1 0 0 0 0,-1-1 1 0 0,0 1-1 0 0,0 0 0 0 0,0 0 1 0 0,0 0-1 0 0,-4-1 0 0 0,1 1-175 0 0,0 0-1 0 0,1 0 1 0 0,-1 0-1 0 0,0 1 1 0 0,0 0-1 0 0,0 0 1 0 0,0 0-1 0 0,-6 1 0 0 0,-2 2-216 0 0,1 0 0 0 0,-1 0 0 0 0,1 1 0 0 0,0 1 0 0 0,-22 11 0 0 0,25-11-298 0 0,0 1-1 0 0,1 0 1 0 0,0 1 0 0 0,0 0 0 0 0,0 0 0 0 0,1 1-1 0 0,0-1 1 0 0,1 2 0 0 0,0-1 0 0 0,-9 17 0 0 0,12-21-46 0 0,1 1 0 0 0,0 0 0 0 0,0 0 0 0 0,0 0 0 0 0,0 0 0 0 0,1 0 0 0 0,0 0 0 0 0,0 1 0 0 0,1-1 0 0 0,-1 0 0 0 0,1 0 0 0 0,0 1 0 0 0,0-1 0 0 0,1 0 0 0 0,0 1 1 0 0,0-1-1 0 0,0 0 0 0 0,1 0 0 0 0,-1 0 0 0 0,1 0 0 0 0,0 0 0 0 0,1 0 0 0 0,2 5 0 0 0,-3-8 7 0 0,-1 0 0 0 0,1 1 0 0 0,-1-1 1 0 0,1 0-1 0 0,0 0 0 0 0,-1 0 0 0 0,1-1 0 0 0,0 1 0 0 0,0 0 0 0 0,1-1 0 0 0,-1 1 1 0 0,0-1-1 0 0,0 0 0 0 0,1 0 0 0 0,-1 0 0 0 0,1 0 0 0 0,-1 0 0 0 0,1 0 1 0 0,-1 0-1 0 0,1-1 0 0 0,4 1 0 0 0,-3-2 1 0 0,0 1 1 0 0,0-1-1 0 0,0 0 0 0 0,0 0 1 0 0,0 0-1 0 0,0-1 0 0 0,-1 1 1 0 0,1-1-1 0 0,0 0 0 0 0,-1 0 0 0 0,1 0 1 0 0,4-5-1 0 0,8-7-3 0 0,-1 0-1 0 0,0-2 1 0 0,-2 0 0 0 0,15-21-1 0 0,-26 35 16 0 0,40-66-16 0 0,-31 47 17 0 0,28-36 1 0 0,-39 57 4 0 0,0 0 0 0 0,0-1 0 0 0,0 1 0 0 0,1 0 0 0 0,-1 0 0 0 0,0-1 0 0 0,0 1 0 0 0,1 0 0 0 0,-1-1 1 0 0,0 1-1 0 0,0 0 0 0 0,1 0 0 0 0,-1 0 0 0 0,0-1 0 0 0,1 1 0 0 0,-1 0 0 0 0,0 0 0 0 0,1 0 0 0 0,-1 0 1 0 0,0 0-1 0 0,1 0 0 0 0,-1 0 0 0 0,1-1 0 0 0,-1 1 0 0 0,0 0 0 0 0,1 0 0 0 0,-1 0 0 0 0,0 0 0 0 0,1 1 1 0 0,-1-1-1 0 0,1 0 0 0 0,-1 0 0 0 0,0 0 0 0 0,1 0 0 0 0,-1 0 0 0 0,9 14 160 0 0,1 27 3 0 0,-10-38-162 0 0,7 39-35 0 0,11 55 208 0 0,-16-87-368 0 0,1 0 0 0 0,1 0 1 0 0,0-1-1 0 0,0 1 0 0 0,0-1 0 0 0,1 0 0 0 0,7 9 0 0 0,-12-17-25 0 0,0-1 0 0 0,1 1 0 0 0,-1 0 1 0 0,0-1-1 0 0,1 1 0 0 0,-1-1 0 0 0,0 1 0 0 0,1-1 0 0 0,-1 1 0 0 0,1-1 0 0 0,-1 1 0 0 0,1-1 1 0 0,-1 1-1 0 0,1-1 0 0 0,-1 1 0 0 0,1-1 0 0 0,0 0 0 0 0,-1 1 0 0 0,1-1 0 0 0,0 0 1 0 0,-1 0-1 0 0,1 1 0 0 0,0-1 0 0 0,-1 0 0 0 0,1 0 0 0 0,0 0 0 0 0,-1 0 0 0 0,1 0 1 0 0,0 0-1 0 0,-1 0 0 0 0,1 0 0 0 0,0 0 0 0 0,-1 0 0 0 0,1 0 0 0 0,0 0 0 0 0,-1-1 1 0 0,1 1-1 0 0,0 0 0 0 0,-1 0 0 0 0,1-1 0 0 0,0 1 0 0 0,-1 0 0 0 0,1-1 0 0 0,-1 1 1 0 0,1-1-1 0 0,-1 1 0 0 0,1-1 0 0 0,-1 1 0 0 0,1-1 0 0 0,-1 1 0 0 0,1-1 0 0 0,-1 1 0 0 0,0-1 1 0 0,1 0-1 0 0,-1 1 0 0 0,0-1 0 0 0,0 0 0 0 0,1 1 0 0 0,-1-1 0 0 0,0 0 0 0 0,8-27-6574 0 0,-6 16 6292 0 0,2-6-1794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0:33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349 35 4185 0 0,'-3'-3'1446'0'0,"-1"-1"0"0"0,0 1 1 0 0,0 0-1 0 0,0 0 0 0 0,-1 0 0 0 0,1 1 1 0 0,0-1-1 0 0,-1 1 0 0 0,-9-3 0 0 0,10 4-733 0 0,-1 0 0 0 0,1 0-1 0 0,-1 1 1 0 0,0-1-1 0 0,1 1 1 0 0,-1 0 0 0 0,1 1-1 0 0,-1-1 1 0 0,-6 2 0 0 0,-1 2-382 0 0,1 0 1 0 0,0 1-1 0 0,0 0 1 0 0,0 0-1 0 0,1 1 1 0 0,-1 1 0 0 0,-13 11-1 0 0,9-6-265 0 0,0 0-1 0 0,0 1 1 0 0,2 0 0 0 0,0 1-1 0 0,0 1 1 0 0,-20 30-1 0 0,29-38-73 0 0,0 0 0 0 0,1 0-1 0 0,0 1 1 0 0,0-1-1 0 0,0 1 1 0 0,1-1-1 0 0,0 1 1 0 0,1 0 0 0 0,0 0-1 0 0,0 0 1 0 0,0 0-1 0 0,1 0 1 0 0,1 0-1 0 0,-1 0 1 0 0,1 0 0 0 0,0-1-1 0 0,1 1 1 0 0,0 0-1 0 0,4 9 1 0 0,-3-7-89 0 0,2 0 0 0 0,0-1 0 0 0,0 1 0 0 0,0-1 0 0 0,1 0 0 0 0,1-1 0 0 0,0 0-1 0 0,0 0 1 0 0,0 0 0 0 0,1 0 0 0 0,0-1 0 0 0,9 6 0 0 0,-10-9-350 0 0,-1 0 0 0 0,1-1 1 0 0,0 0-1 0 0,0 0 0 0 0,0 0 0 0 0,0-1 0 0 0,12 3 0 0 0,-11-4-551 0 0,-1-1 0 0 0,0 1 0 0 0,0-1 0 0 0,0 0 0 0 0,1-1 0 0 0,-1 0 0 0 0,0 0 0 0 0,12-4 0 0 0,7-4-3775 0 0,3-3-1647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1:46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 5065 0 0,'-8'-2'6683'0'0,"15"6"-3965"0"0,16 5-1167 0 0,10-1-737 0 0,4 2 338 0 0,43 6 0 0 0,-20-14-2582 0 0,-50-3 209 0 0,0 0-1 0 0,0-1 1 0 0,18-5 0 0 0,-27 6 934 0 0,0 1 0 0 0,0-1 0 0 0,0 0 0 0 0,0 1 0 0 0,0-1 0 0 0,-1 0 0 0 0,1 1 0 0 0,0-1 0 0 0,0 0 0 0 0,-1 0 0 0 0,1 1 0 0 0,0-1 0 0 0,-1 0 0 0 0,1 0 0 0 0,-1 0 0 0 0,1 0 0 0 0,-1 0 0 0 0,0 0 0 0 0,1 0 0 0 0,-1 0 0 0 0,0 0 0 0 0,0 0 0 0 0,1 0 0 0 0,-1-1 0 0 0,0 1 0 0 0,0 0 0 0 0,0 0 0 0 0,0 0 0 0 0,-1-1 0 0 0,1-8-2443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1:47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14 4329 0 0,'0'-2'351'0'0,"-1"1"1"0"0,0 0-1 0 0,0 0 0 0 0,0 1 1 0 0,0-1-1 0 0,0 0 0 0 0,0 0 1 0 0,0 0-1 0 0,0 1 0 0 0,0-1 1 0 0,-1 0-1 0 0,1 1 1 0 0,0-1-1 0 0,0 1 0 0 0,-1 0 1 0 0,1-1-1 0 0,0 1 0 0 0,-1 0 1 0 0,1 0-1 0 0,0 0 0 0 0,-1 0 1 0 0,1 0-1 0 0,0 0 0 0 0,-1 0 1 0 0,1 0-1 0 0,0 0 0 0 0,0 1 1 0 0,-1-1-1 0 0,1 1 1 0 0,0-1-1 0 0,0 1 0 0 0,-2 0 1 0 0,2 0 196 0 0,-1 1 1 0 0,1 0 0 0 0,-1-1-1 0 0,1 1 1 0 0,0 0 0 0 0,0-1-1 0 0,0 1 1 0 0,0 0 0 0 0,0 0-1 0 0,-1 3 1 0 0,-4 17-94 0 0,2 13 77 0 0,1 1-1 0 0,1-1 1 0 0,2 1 0 0 0,1-1-1 0 0,11 58 1 0 0,13 9-2049 0 0,-16-74-3046 0 0,-2 1-4908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1:47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1 6273 0 0,'-4'3'1746'0'0,"0"0"-1"0"0,-1 1 1 0 0,1-2-1 0 0,-1 1 0 0 0,1-1 1 0 0,-8 3-1 0 0,-21 14 1602 0 0,21-10-3096 0 0,1 1 0 0 0,0 1 0 0 0,0-1 0 0 0,1 2 0 0 0,0 0 0 0 0,1 0 0 0 0,1 0 0 0 0,0 1 0 0 0,-8 18 0 0 0,13-24-301 0 0,0 0 0 0 0,1 1 1 0 0,0-1-1 0 0,0 1 1 0 0,0 0-1 0 0,1-1 0 0 0,0 1 1 0 0,1 0-1 0 0,0 0 1 0 0,0 0-1 0 0,1 0 0 0 0,-1-1 1 0 0,2 1-1 0 0,-1 0 1 0 0,1 0-1 0 0,0-1 0 0 0,1 1 1 0 0,0-1-1 0 0,6 11 1 0 0,-8-16 28 0 0,-1 0 0 0 0,1 0 1 0 0,1-1-1 0 0,-1 1 1 0 0,0 0-1 0 0,0-1 0 0 0,1 1 1 0 0,-1-1-1 0 0,1 1 0 0 0,-1-1 1 0 0,1 1-1 0 0,0-1 0 0 0,-1 0 1 0 0,1 0-1 0 0,0 0 1 0 0,0 0-1 0 0,0 0 0 0 0,0 0 1 0 0,0-1-1 0 0,0 1 0 0 0,0-1 1 0 0,3 1-1 0 0,-1-1 11 0 0,-1 0 0 0 0,0-1 0 0 0,1 0 0 0 0,-1 1 0 0 0,0-1 0 0 0,0-1 0 0 0,0 1 0 0 0,1 0 0 0 0,-1-1 0 0 0,-1 1 0 0 0,1-1 0 0 0,5-4 0 0 0,3-3 8 0 0,-1 0 0 0 0,0-1 0 0 0,-1 0 0 0 0,0-1 0 0 0,13-19 1 0 0,-16 20 40 0 0,0-1 1 0 0,-1 1-1 0 0,-1-1 1 0 0,1 1-1 0 0,-2-1 1 0 0,1 0-1 0 0,-2-1 1 0 0,3-20-1 0 0,-4 25-89 0 0,-1 1-1 0 0,0-1 0 0 0,0 0 1 0 0,0 1-1 0 0,-1-1 1 0 0,0 1-1 0 0,-1-1 1 0 0,1 1-1 0 0,-1-1 0 0 0,-1 1 1 0 0,1 0-1 0 0,-1 0 1 0 0,0 0-1 0 0,0 0 1 0 0,-1 1-1 0 0,-7-10 0 0 0,10 14-63 0 0,0 0 0 0 0,1 1 0 0 0,-1-1 0 0 0,0 1 0 0 0,0-1 0 0 0,1 1 0 0 0,-1 0 0 0 0,0-1 0 0 0,0 1 0 0 0,1 0 0 0 0,-1 0 0 0 0,0-1 0 0 0,0 1 0 0 0,0 0 0 0 0,1 0 0 0 0,-1 0 0 0 0,0 0 0 0 0,-1 0 0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1:48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3641 0 0,'1'0'557'0'0,"-1"-1"1"0"0,1 1 0 0 0,0 0 0 0 0,0 0-1 0 0,0-1 1 0 0,-1 1 0 0 0,1 0-1 0 0,0 0 1 0 0,0 0 0 0 0,0 0 0 0 0,-1 0-1 0 0,1 0 1 0 0,0 0 0 0 0,0 1-1 0 0,0-1 1 0 0,-1 0 0 0 0,1 0-1 0 0,0 1 1 0 0,0-1 0 0 0,0 0 0 0 0,-1 1-1 0 0,1-1 1 0 0,0 1 0 0 0,0 0-1 0 0,1 0-18 0 0,-1 1 0 0 0,0-1 0 0 0,0 1 0 0 0,-1-1 1 0 0,1 1-1 0 0,0 0 0 0 0,0-1 0 0 0,-1 1 0 0 0,1 0 0 0 0,-1-1 0 0 0,1 3 0 0 0,0 8-14 0 0,0-1 1 0 0,0 1-1 0 0,-2 12 1 0 0,0-10 83 0 0,-1 77-619 0 0,1 61 1511 0 0,11-77-4728 0 0,-6-59 277 0 0,1 0 1 0 0,9 24-1 0 0,-9-30-2416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1:48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4 4145 0 0,'-6'-1'916'0'0,"0"0"0"0"0,0 0 0 0 0,1 0 0 0 0,-1 1 1 0 0,0 0-1 0 0,0 0 0 0 0,0 1 0 0 0,0 0 0 0 0,1 0 0 0 0,-1 0 0 0 0,0 0 0 0 0,0 1 1 0 0,1 0-1 0 0,0 0 0 0 0,-1 1 0 0 0,1-1 0 0 0,0 1 0 0 0,0 1 0 0 0,-7 4 0 0 0,50-5 454 0 0,-11-3-1239 0 0,95 4 267 0 0,-110-2-410 0 0,0-1 0 0 0,0 2 0 0 0,0 0-1 0 0,0 0 1 0 0,0 1 0 0 0,0 1 0 0 0,17 9 0 0 0,-8 3-706 0 0,-20-17 471 0 0,0 1 0 0 0,-1-1 1 0 0,1 1-1 0 0,0 0 1 0 0,-1-1-1 0 0,1 1 0 0 0,-1 0 1 0 0,1-1-1 0 0,-1 1 1 0 0,1 0-1 0 0,-1-1 1 0 0,0 1-1 0 0,1 0 0 0 0,-1 0 1 0 0,0 0-1 0 0,0-1 1 0 0,1 1-1 0 0,-1 0 0 0 0,0 0 1 0 0,0 0-1 0 0,0 0 1 0 0,0 0-1 0 0,0-1 1 0 0,0 1-1 0 0,0 0 0 0 0,0 0 1 0 0,-1 1-1 0 0,1-1 6 0 0,-1-1 1 0 0,1 0-1 0 0,-1 1 0 0 0,1-1 0 0 0,0 0 0 0 0,-1 1 0 0 0,1-1 0 0 0,-1 0 0 0 0,1 0 1 0 0,-1 0-1 0 0,1 0 0 0 0,-1 1 0 0 0,1-1 0 0 0,-1 0 0 0 0,1 0 0 0 0,-1 0 1 0 0,1 0-1 0 0,-1 0 0 0 0,0 0 0 0 0,1 0 0 0 0,-1 0 0 0 0,1 0 0 0 0,-1-1 1 0 0,1 1-1 0 0,-1 0 0 0 0,0 0 0 0 0,-4-1-1538 0 0,-7 2-3784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1:49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9042 0 0,'1'8'8272'0'0,"0"-8"-8021"0"0,12 6 3123 0 0,16-2-1780 0 0,-27-4-1075 0 0,67 3 1570 0 0,-43-3-1842 0 0,-1 1-1 0 0,0 2 1 0 0,34 7-1 0 0,-58-10-235 0 0,0 0 0 0 0,-1 0 0 0 0,1 0 0 0 0,0 0 0 0 0,0 0 1 0 0,-1 0-1 0 0,1 0 0 0 0,0 0 0 0 0,-1 1 0 0 0,1-1 0 0 0,0 0 0 0 0,-1 0 0 0 0,1 1 0 0 0,0-1 1 0 0,-1 1-1 0 0,1-1 0 0 0,-1 1 0 0 0,1-1 0 0 0,-1 1 0 0 0,1-1 0 0 0,-1 1 0 0 0,1-1 0 0 0,-1 1 1 0 0,1-1-1 0 0,-1 1 0 0 0,0 0 0 0 0,1-1 0 0 0,-1 1 0 0 0,0 0 0 0 0,0-1 0 0 0,1 1 0 0 0,-1 0 1 0 0,0 1-1 0 0,-1-1-13 0 0,1 1 0 0 0,-1-1 0 0 0,0 1 0 0 0,0-1 0 0 0,0 0 0 0 0,0 1 1 0 0,0-1-1 0 0,0 0 0 0 0,-1 0 0 0 0,1 0 0 0 0,0 0 0 0 0,-1 0 0 0 0,-1 2 1 0 0,-51 24-398 0 0,22-18 58 0 0,27-9 245 0 0,-1 1-1 0 0,1 1 0 0 0,0-1 0 0 0,0 1 1 0 0,0 0-1 0 0,0 0 0 0 0,0 0 0 0 0,0 0 1 0 0,-6 5-1 0 0,16-5 56 0 0,-1 1 0 0 0,0-2 0 0 0,1 1 0 0 0,0 0 0 0 0,-1-1 0 0 0,1 0 0 0 0,7 1 0 0 0,54 2 79 0 0,-45-4-41 0 0,1 1-1 0 0,0 1 0 0 0,-1 1 1 0 0,31 8-1 0 0,-41-6 367 0 0,-3 2-3448 0 0,-7-7 2765 0 0,-1 1 0 0 0,0-1 0 0 0,1 1 0 0 0,-1-1-1 0 0,0 1 1 0 0,0-1 0 0 0,0 0 0 0 0,1 1 0 0 0,-1-1-1 0 0,0 1 1 0 0,0-1 0 0 0,0 1 0 0 0,0-1 0 0 0,0 1-1 0 0,0-1 1 0 0,0 1 0 0 0,0-1 0 0 0,0 1-1 0 0,0-1 1 0 0,0 1 0 0 0,0-1 0 0 0,0 1 0 0 0,-1-1-1 0 0,1 1 1 0 0,0-1 0 0 0,0 1 0 0 0,0-1 0 0 0,-1 1-1 0 0,1-1 1 0 0,0 0 0 0 0,-1 1 0 0 0,1-1 0 0 0,-1 2-961 0 0,0-2 961 0 0,1 0-1 0 0,-1 0 1 0 0,1 1 0 0 0,-1-1 0 0 0,-6 5-4949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1:49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22 5177 0 0,'-1'0'275'0'0,"1"-1"-1"0"0,0 1 1 0 0,0 0 0 0 0,0-1-1 0 0,0 1 1 0 0,-1-1 0 0 0,1 1-1 0 0,0 0 1 0 0,0-1 0 0 0,0 1-1 0 0,0-1 1 0 0,0 1-1 0 0,0 0 1 0 0,0-1 0 0 0,0 1-1 0 0,0-1 1 0 0,0 1 0 0 0,1-1-1 0 0,-1 1 1 0 0,0 0 0 0 0,0-1-1 0 0,0 1 1 0 0,0-1-1 0 0,1 1 1 0 0,-1 0 0 0 0,0-1-1 0 0,1 0 1100 0 0,0 0-1100 0 0,-1 1 1 0 0,1 0 0 0 0,19-7 3807 0 0,20 5-1615 0 0,-16 5-2076 0 0,-1 0 1 0 0,1 2-1 0 0,-1 0 0 0 0,0 2 0 0 0,25 10 0 0 0,-48-17-397 0 0,1 0-1 0 0,-1 1 0 0 0,1-1 0 0 0,-1 0 1 0 0,1 0-1 0 0,-1 1 0 0 0,1-1 0 0 0,-1 0 0 0 0,1 1 1 0 0,-1-1-1 0 0,1 0 0 0 0,-1 1 0 0 0,0-1 1 0 0,1 0-1 0 0,-1 1 0 0 0,1-1 0 0 0,-1 1 1 0 0,0-1-1 0 0,0 1 0 0 0,1-1 0 0 0,-1 1 1 0 0,0-1-1 0 0,0 1 0 0 0,1-1 0 0 0,-1 1 0 0 0,0-1 1 0 0,0 1-1 0 0,0 0 0 0 0,0 0 0 0 0,-10 14-1435 0 0,-23 5-1943 0 0,-9-1 571 0 0,31-16 2306 0 0,0 1 0 0 0,1 1 0 0 0,-1 0 0 0 0,1 1 0 0 0,0 0 1 0 0,-17 14-1 0 0,78-15 7268 0 0,-18-7-5101 0 0,26 1-261 0 0,-55 1-1314 0 0,1 0 0 0 0,-1 1 0 0 0,0-1 1 0 0,0 1-1 0 0,0 0 0 0 0,0 0 0 0 0,0 1 1 0 0,-1-1-1 0 0,1 1 0 0 0,7 4 0 0 0,-11-5-62 0 0,1 0-1 0 0,0 0 1 0 0,0 0-1 0 0,0 0 1 0 0,-1 0-1 0 0,1 0 1 0 0,0 0-1 0 0,-1 0 1 0 0,1 1-1 0 0,-1-1 1 0 0,1 0-1 0 0,-1 0 1 0 0,0 1-1 0 0,0-1 1 0 0,1 0-1 0 0,-1 1 1 0 0,0-1-1 0 0,0 0 1 0 0,0 1-1 0 0,0-1 1 0 0,-1 0-1 0 0,1 0 1 0 0,0 1-1 0 0,-1-1 1 0 0,1 0-1 0 0,0 0 1 0 0,-2 2-1 0 0,-19 41 15 0 0,12-27-155 0 0,7-14 110 0 0,1 0 1 0 0,0 0-1 0 0,0-1 1 0 0,0 1-1 0 0,0 1 0 0 0,0-1 1 0 0,1 0-1 0 0,-1 0 1 0 0,1 0-1 0 0,0 0 0 0 0,0 0 1 0 0,0 0-1 0 0,0 0 1 0 0,1 1-1 0 0,-1-1 0 0 0,1 0 1 0 0,0 0-1 0 0,1 4 1 0 0,-1-5 2 0 0,1-1 0 0 0,-1 1 1 0 0,1 0-1 0 0,0 0 1 0 0,-1-1-1 0 0,1 1 0 0 0,0-1 1 0 0,0 0-1 0 0,0 1 1 0 0,0-1-1 0 0,0 0 0 0 0,0 0 1 0 0,0 0-1 0 0,0 0 0 0 0,1-1 1 0 0,-1 1-1 0 0,0-1 1 0 0,1 1-1 0 0,-1-1 0 0 0,0 0 1 0 0,1 0-1 0 0,-1 0 1 0 0,0 0-1 0 0,1 0 0 0 0,2-1 1 0 0,-1 1-481 0 0,1-1 0 0 0,-1 0 0 0 0,0 1 0 0 0,-1-1 0 0 0,1-1 0 0 0,6-2-1 0 0,-7 3-366 0 0,-1 0-1 0 0,1-1 0 0 0,-1 0 1 0 0,1 1-1 0 0,-1-1 0 0 0,1 0 1 0 0,-1 0-1 0 0,0-1 0 0 0,0 1 1 0 0,0 0-1 0 0,-1-1 0 0 0,1 1 1 0 0,0-1-1 0 0,1-5 0 0 0,4-5-3906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1:50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9 6409 0 0,'-13'13'10395'0'0,"22"-19"-9208"0"0,-4 4-1002 0 0,-1 0 0 0 0,1-1 1 0 0,-1 2-1 0 0,1-1 1 0 0,0 0-1 0 0,0 1 1 0 0,0 0-1 0 0,0 0 0 0 0,0 1 1 0 0,0-1-1 0 0,0 1 1 0 0,0 0-1 0 0,0 0 0 0 0,0 1 1 0 0,0 0-1 0 0,0 0 1 0 0,0 0-1 0 0,0 0 1 0 0,0 1-1 0 0,-1-1 0 0 0,1 1 1 0 0,0 0-1 0 0,-1 1 1 0 0,0-1-1 0 0,1 1 1 0 0,-1 0-1 0 0,5 5 1 0 0,-3-4-169 0 0,-1 0 0 0 0,0 0 1 0 0,-1 1-1 0 0,1-1 1 0 0,-1 1-1 0 0,0 0 1 0 0,0 1-1 0 0,0-1 1 0 0,-1 1-1 0 0,1-1 1 0 0,-2 1-1 0 0,1 0 0 0 0,0 0 1 0 0,-1 0-1 0 0,0 1 1 0 0,-1-1-1 0 0,0 0 1 0 0,0 1-1 0 0,0-1 1 0 0,0 14-1 0 0,-4-10-4 0 0,0 0 0 0 0,0-1 0 0 0,-1 1 0 0 0,0-1 0 0 0,0 1 0 0 0,-1-1 0 0 0,-1 0 1 0 0,1-1-1 0 0,-2 1 0 0 0,1-1 0 0 0,-1-1 0 0 0,-11 11 0 0 0,8-8-95 0 0,1 1 1 0 0,0 0-1 0 0,0 0 0 0 0,1 1 1 0 0,-11 22-1 0 0,18-33 59 0 0,0 0 0 0 0,1 0 0 0 0,-1 1 1 0 0,1-1-1 0 0,-1 0 0 0 0,1 1 0 0 0,0-1 0 0 0,-1 0 0 0 0,1 1 1 0 0,0-1-1 0 0,0 0 0 0 0,0 1 0 0 0,0-1 0 0 0,0 0 0 0 0,0 1 1 0 0,1-1-1 0 0,-1 0 0 0 0,0 1 0 0 0,1-1 0 0 0,-1 0 0 0 0,1 0 0 0 0,-1 1 1 0 0,1-1-1 0 0,0 0 0 0 0,1 2 0 0 0,-1-1-12 0 0,1-1 1 0 0,0 1-1 0 0,0-1 1 0 0,0 0-1 0 0,1 0 0 0 0,-1 0 1 0 0,0 0-1 0 0,0 0 0 0 0,1 0 1 0 0,-1 0-1 0 0,0-1 1 0 0,1 1-1 0 0,2-1 0 0 0,4 1-282 0 0,0 0 1 0 0,-1-1-1 0 0,1 0 0 0 0,0-1 0 0 0,0 0 0 0 0,15-3 0 0 0,-15 1-517 0 0,0-1 0 0 0,0 0 0 0 0,0 0 0 0 0,-1-1 0 0 0,1 0 0 0 0,-1-1 0 0 0,0 1-1 0 0,0-2 1 0 0,-1 1 0 0 0,0-1 0 0 0,0 0 0 0 0,-1 0 0 0 0,0-1 0 0 0,0 0 0 0 0,0 0 0 0 0,-1 0-1 0 0,5-12 1 0 0,0-2-2324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1:50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7466 0 0,'-1'0'344'0'0,"1"1"1"0"0,0-1 0 0 0,0 1-1 0 0,0 0 1 0 0,0-1-1 0 0,0 1 1 0 0,0-1 0 0 0,0 1-1 0 0,0 0 1 0 0,0-1 0 0 0,0 1-1 0 0,0-1 1 0 0,0 1 0 0 0,0-1-1 0 0,0 1 1 0 0,1 0-1 0 0,-1-1 1 0 0,0 1 0 0 0,0-1-1 0 0,1 1 1 0 0,-1-1 0 0 0,0 1-1 0 0,1-1 1 0 0,-1 1 0 0 0,0-1-1 0 0,1 1 1 0 0,-1-1-1 0 0,1 0 1 0 0,0 1 0 0 0,22 8 3879 0 0,35-5-3157 0 0,-48-3-286 0 0,14-1-510 0 0,-13 0-305 0 0,-1 0 0 0 0,1 0 0 0 0,-1 1 0 0 0,21 5 0 0 0,-31-6-27 0 0,1 0-1 0 0,-1 0 1 0 0,0 0-1 0 0,0 0 1 0 0,0 0-1 0 0,0 0 1 0 0,0 1-1 0 0,0-1 1 0 0,0 0-1 0 0,0 0 1 0 0,0 0-1 0 0,0 0 1 0 0,1 0-432 0 0,-1 0 432 0 0,0 1-1 0 0,0-1 1 0 0,0 0-1 0 0,0 0 1 0 0,0 0-1 0 0,0 0 1 0 0,0 0-1 0 0,0 0 0 0 0,0 0 1 0 0,0 0-1 0 0,0 0 1 0 0,0 1-1 0 0,0-1 1 0 0,0 0-1 0 0,0 0 1 0 0,0 0-1 0 0,0 0 1 0 0,0 0-1 0 0,0 0 1 0 0,0 0-1 0 0,0 0 1 0 0,0 0-1 0 0,0 0 0 0 0,0 1 1 0 0,0-1-1 0 0,0 0 1 0 0,0 0-1 0 0,-1 0-430 0 0,1 0 431 0 0,0 0-1 0 0,0 0 0 0 0,0 0 1 0 0,0 0-1 0 0,0 0 1 0 0,-1 0-1 0 0,1 0 1 0 0,0 0-1 0 0,0 0 1 0 0,0 1-1 0 0,0-1 1 0 0,0-1-1 0 0,-13 7-3349 0 0,-16 3-2152 0 0,-17-2 127 0 0,19-3 1903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1:50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1 101 7362 0 0,'0'1'410'0'0,"0"0"0"0"0,0 0 0 0 0,0 0 0 0 0,0 0 0 0 0,0 0 0 0 0,1 0 0 0 0,-1 0 0 0 0,0 0 0 0 0,1 0 0 0 0,-1 0 0 0 0,1 0 0 0 0,-1 0 0 0 0,1 0 0 0 0,0 0 0 0 0,-1 0 1 0 0,1-1-1 0 0,0 1 0 0 0,0 0 0 0 0,-1 0 0 0 0,1-1 0 0 0,2 2 0 0 0,25 8 2722 0 0,-18-9-2907 0 0,-1 0 1 0 0,0-1 0 0 0,0 0-1 0 0,13-2 1 0 0,-11 0-383 0 0,0 0 0 0 0,0-1 0 0 0,-1 0 0 0 0,1-1 0 0 0,-1 0 0 0 0,0-1 0 0 0,13-8 0 0 0,-17 10-56 0 0,-1-1 0 0 0,0 0 0 0 0,1 0 0 0 0,-2-1 0 0 0,1 1-1 0 0,0-1 1 0 0,-1 0 0 0 0,0 0 0 0 0,0-1 0 0 0,0 1 0 0 0,-1-1 0 0 0,0 0 0 0 0,4-10 0 0 0,-6 15 378 0 0,-1 0 1 0 0,0 1-1 0 0,1-1 1 0 0,-1 0-1 0 0,0 0 1 0 0,0 0 0 0 0,0 0-1 0 0,0 0 1 0 0,0 0-1 0 0,0 0 1 0 0,0 0-1 0 0,0 1 1 0 0,0-1 0 0 0,0 0-1 0 0,0 0 1 0 0,0 0-1 0 0,-1-1 1 0 0,0 2-60 0 0,1 0-1 0 0,0 0 1 0 0,-1 0 0 0 0,1 1-1 0 0,-1-1 1 0 0,1 0 0 0 0,-1 0 0 0 0,1 0-1 0 0,0 1 1 0 0,-1-1 0 0 0,1 0-1 0 0,0 1 1 0 0,-1-1 0 0 0,1 0 0 0 0,0 1-1 0 0,-1-1 1 0 0,1 0 0 0 0,0 1-1 0 0,0-1 1 0 0,0 1 0 0 0,-1-1-1 0 0,1 0 1 0 0,0 1 0 0 0,0-1 0 0 0,0 1-1 0 0,0-1 1 0 0,0 1 0 0 0,-1-1-1 0 0,1 0 1 0 0,0 1 0 0 0,0-1-1 0 0,0 1 1 0 0,0-1 0 0 0,1 2 0 0 0,-5 12-152 0 0,-37 114-167 0 0,22-87-3807 0 0,-5-5-4284 0 0,10-16 1676 0 0</inkml:trace>
  <inkml:trace contextRef="#ctx0" brushRef="#br0" timeOffset="1">29 390 9154 0 0,'32'-18'8509'0'0,"5"9"-4385"0"0,41 7-2088 0 0,-54 2-1286 0 0,-18 0-678 0 0,0 0 0 0 0,0 0-1 0 0,-1 0 1 0 0,1 1 0 0 0,0 0 0 0 0,-1 0-1 0 0,1 1 1 0 0,-1 0 0 0 0,1-1-1 0 0,-1 2 1 0 0,0-1 0 0 0,7 5-1 0 0,-10-5-169 0 0,1 0 0 0 0,-1 0 0 0 0,0 1 0 0 0,0-1 0 0 0,0 1-1 0 0,0-1 1 0 0,-1 1 0 0 0,1 0 0 0 0,-1 0 0 0 0,1-1-1 0 0,-1 1 1 0 0,0 0 0 0 0,0 0 0 0 0,0 1 0 0 0,-1-1-1 0 0,1 0 1 0 0,-1 0 0 0 0,0 0 0 0 0,0 0 0 0 0,0 1 0 0 0,0-1-1 0 0,0 0 1 0 0,-2 6 0 0 0,0 4-2287 0 0,0 5-5240 0 0,2-6 159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0:34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50 9514 0 0,'-1'-4'1156'0'0,"0"1"0"0"0,-1-1 1 0 0,0 0-1 0 0,1 1 0 0 0,-2-1 0 0 0,1 1 0 0 0,0 0 0 0 0,-1 0 1 0 0,1 0-1 0 0,-1 0 0 0 0,-5-5 0 0 0,6 7-1042 0 0,1 1 1 0 0,0-1-1 0 0,-1 1 0 0 0,1-1 0 0 0,-1 1 1 0 0,1-1-1 0 0,-1 1 0 0 0,1 0 0 0 0,-1 0 0 0 0,1 0 1 0 0,-1 0-1 0 0,1 0 0 0 0,0 0 0 0 0,-1 0 1 0 0,1 0-1 0 0,-1 1 0 0 0,1-1 0 0 0,-1 1 0 0 0,1-1 1 0 0,-1 1-1 0 0,1-1 0 0 0,0 1 0 0 0,-1 0 0 0 0,1 0 1 0 0,0-1-1 0 0,0 1 0 0 0,0 0 0 0 0,0 0 1 0 0,-1 0-1 0 0,1 0 0 0 0,0 1 0 0 0,1-1 0 0 0,-1 0 1 0 0,-1 2-1 0 0,-6 7-68 0 0,0 1 0 0 0,1 0-1 0 0,1 0 1 0 0,0 1 0 0 0,0 0 0 0 0,1 0 0 0 0,1 0 0 0 0,0 1 0 0 0,0-1-1 0 0,1 1 1 0 0,1 0 0 0 0,-1 17 0 0 0,3-28-64 0 0,-1 1 0 0 0,1-1 0 0 0,0 0 0 0 0,0 0 0 0 0,1 0 0 0 0,-1 1 0 0 0,0-1 0 0 0,1 0 0 0 0,-1 0 0 0 0,1 0 0 0 0,0 0 0 0 0,0 1 0 0 0,0-1 0 0 0,0 0 0 0 0,0-1 0 0 0,0 1 0 0 0,0 0 0 0 0,1 0 0 0 0,-1 0 0 0 0,1-1 0 0 0,-1 1 0 0 0,1-1 0 0 0,0 1 0 0 0,-1-1 0 0 0,4 2 0 0 0,-2-2 5 0 0,-1-1 0 0 0,1 1 1 0 0,-1-1-1 0 0,1 0 0 0 0,-1 0 1 0 0,1 0-1 0 0,-1 0 0 0 0,1 0 0 0 0,0-1 1 0 0,-1 1-1 0 0,1-1 0 0 0,-1 1 0 0 0,0-1 1 0 0,1 0-1 0 0,-1 0 0 0 0,0 0 0 0 0,1-1 1 0 0,-1 1-1 0 0,0 0 0 0 0,0-1 1 0 0,4-3-1 0 0,6-6-12 0 0,0-1 0 0 0,-1 0-1 0 0,-1-1 1 0 0,0 0 0 0 0,0-1 0 0 0,7-15 0 0 0,27-37 22 0 0,-43 66 4 0 0,-1-1-1 0 0,0 1 1 0 0,1 0 0 0 0,-1 0-1 0 0,0 0 1 0 0,1 0 0 0 0,-1 0-1 0 0,0 0 1 0 0,1 0 0 0 0,-1 0-1 0 0,0 0 1 0 0,1 0 0 0 0,-1 0-1 0 0,0 0 1 0 0,1 0-1 0 0,-1 0 1 0 0,0 0 0 0 0,1 0-1 0 0,-1 0 1 0 0,0 0 0 0 0,1 1-1 0 0,-1-1 1 0 0,0 0 0 0 0,1 0-1 0 0,-1 0 1 0 0,0 1 0 0 0,0-1-1 0 0,1 0 1 0 0,-1 0 0 0 0,0 1-1 0 0,0-1 1 0 0,1 0-1 0 0,-1 0 1 0 0,0 1 0 0 0,0-1-1 0 0,0 0 1 0 0,1 1 0 0 0,-1-1-1 0 0,0 0 1 0 0,0 1 0 0 0,0-1-1 0 0,0 0 1 0 0,0 1 0 0 0,0-1-1 0 0,0 0 1 0 0,0 1-1 0 0,10 22 12 0 0,-8-18 9 0 0,20 66-13 0 0,-19-56-401 0 0,1-1 1 0 0,0 0-1 0 0,1 0 1 0 0,1 0-1 0 0,0-1 0 0 0,1 0 1 0 0,14 22-1 0 0,-9-24-337 0 0,-11-10 368 0 0,-1-1 1 0 0,1 1-1 0 0,-1-1 1 0 0,1 0-1 0 0,0 1 1 0 0,-1-1-1 0 0,1 0 1 0 0,-1 0-1 0 0,1 1 1 0 0,0-1-1 0 0,-1 0 1 0 0,1 0-1 0 0,-1 0 1 0 0,1 0-1 0 0,0 0 1 0 0,-1 0-1 0 0,1 0 1 0 0,0 0-1 0 0,-1 0 1 0 0,1 0-1 0 0,0 0 1 0 0,8-12-8309 0 0,-5-2 6664 0 0,-1 0-980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1:51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10530 0 0,'15'1'6134'0'0,"7"2"-50"0"0,-21-3-6011 0 0,-1 0 0 0 0,1 0 0 0 0,0 1 0 0 0,-1-1 0 0 0,1 0 0 0 0,-1 0 0 0 0,1 1 0 0 0,-1-1 0 0 0,1 0 0 0 0,-1 1 0 0 0,1-1 0 0 0,-1 1 0 0 0,1-1 0 0 0,-1 1 0 0 0,0-1 0 0 0,1 1 0 0 0,-1-1 0 0 0,0 1 0 0 0,1-1 0 0 0,-1 1 1 0 0,0-1-1 0 0,0 1 0 0 0,0-1 0 0 0,1 1 0 0 0,-1 0 0 0 0,0-1 0 0 0,0 1 0 0 0,0-1 0 0 0,0 2 0 0 0,0-2-137 0 0,0 1 1 0 0,0-1 0 0 0,0 0-1 0 0,0 0 1 0 0,0 1 0 0 0,0-1-1 0 0,0 0 1 0 0,0 0 0 0 0,1 0 0 0 0,-1 1-1 0 0,0-1 1 0 0,0 0 0 0 0,0 0-1 0 0,0 0 1 0 0,0 0 0 0 0,0 1-1 0 0,1-1 1 0 0,-1 0 0 0 0,0 0-1 0 0,0 0 1 0 0,0 0 0 0 0,1 0 0 0 0,-1 1-1 0 0,0-1 1 0 0,0 0 0 0 0,0 0-1 0 0,1 0 1 0 0,-1 0 0 0 0,0 0-1 0 0,0 0 1 0 0,0 0 0 0 0,1 0-1 0 0,-1 0 1 0 0,0 0 0 0 0,0 0 0 0 0,1 0-1 0 0,-1 0 1 0 0,0 0 0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1:56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71 4385 0 0,'-1'-1'596'0'0,"-1"-1"0"0"0,1 1 0 0 0,-1-1 0 0 0,0 1 0 0 0,1 0 0 0 0,-1 0 0 0 0,0 0 0 0 0,0 0 0 0 0,0 0 0 0 0,0 0 0 0 0,0 0 0 0 0,0 0 0 0 0,0 1 0 0 0,0-1 0 0 0,0 1-1 0 0,0 0 1 0 0,0-1 0 0 0,0 1 0 0 0,0 0 0 0 0,0 0 0 0 0,-2 1 0 0 0,0-1-241 0 0,1 1 0 0 0,0 1-1 0 0,0-1 1 0 0,0 0-1 0 0,1 1 1 0 0,-1-1 0 0 0,0 1-1 0 0,0 0 1 0 0,1 0-1 0 0,-1 0 1 0 0,1 0 0 0 0,0 1-1 0 0,-3 3 1 0 0,2-2-339 0 0,0-1 1 0 0,0 1 0 0 0,1 0 0 0 0,-1 0-1 0 0,1 0 1 0 0,0 0 0 0 0,0 0-1 0 0,0 1 1 0 0,1-1 0 0 0,0 1-1 0 0,0-1 1 0 0,0 1 0 0 0,0-1-1 0 0,1 1 1 0 0,0 0 0 0 0,-1-1-1 0 0,2 1 1 0 0,-1-1 0 0 0,1 1-1 0 0,-1 0 1 0 0,1-1 0 0 0,0 1 0 0 0,1-1-1 0 0,-1 0 1 0 0,1 1 0 0 0,0-1-1 0 0,0 0 1 0 0,0 0 0 0 0,1 0-1 0 0,-1 0 1 0 0,1 0 0 0 0,0-1-1 0 0,0 1 1 0 0,0-1 0 0 0,1 0-1 0 0,-1 0 1 0 0,1 0 0 0 0,0 0-1 0 0,0-1 1 0 0,0 1 0 0 0,0-1-1 0 0,0 0 1 0 0,0 0 0 0 0,1-1 0 0 0,-1 1-1 0 0,0-1 1 0 0,1 0 0 0 0,8 1-1 0 0,-8-1-4 0 0,1-1-1 0 0,-1 0 0 0 0,0 0 0 0 0,0 0 1 0 0,0-1-1 0 0,0 0 0 0 0,0 0 0 0 0,0 0 1 0 0,0 0-1 0 0,0-1 0 0 0,-1 0 0 0 0,1 0 1 0 0,0 0-1 0 0,-1-1 0 0 0,0 1 0 0 0,1-1 1 0 0,-1 0-1 0 0,0 0 0 0 0,-1-1 0 0 0,1 1 1 0 0,0-1-1 0 0,-1 0 0 0 0,0 0 0 0 0,0 0 1 0 0,0 0-1 0 0,0 0 0 0 0,-1-1 1 0 0,0 1-1 0 0,0-1 0 0 0,2-6 0 0 0,-1 5 31 0 0,-1-1-1 0 0,0 1 1 0 0,0-1 0 0 0,-1 0-1 0 0,0 1 1 0 0,0-1-1 0 0,0 0 1 0 0,-1 0 0 0 0,0 0-1 0 0,0 0 1 0 0,-1 1-1 0 0,0-1 1 0 0,0 0 0 0 0,-1 0-1 0 0,1 1 1 0 0,-2-1-1 0 0,1 1 1 0 0,-1-1 0 0 0,0 1-1 0 0,0 0 1 0 0,0 0-1 0 0,-6-6 1 0 0,7 10-19 0 0,0 0 0 0 0,-1 0-1 0 0,1 0 1 0 0,-1 1 0 0 0,0-1 0 0 0,0 1 0 0 0,1-1 0 0 0,-1 1-1 0 0,0 0 1 0 0,0 0 0 0 0,0 1 0 0 0,0-1 0 0 0,0 0 0 0 0,0 1 0 0 0,0 0-1 0 0,0 0 1 0 0,-1 0 0 0 0,1 0 0 0 0,0 0 0 0 0,0 1 0 0 0,0-1-1 0 0,0 1 1 0 0,0 0 0 0 0,0 0 0 0 0,0 0 0 0 0,-3 2 0 0 0,4-2-196 0 0,-1 0 0 0 0,0 1-1 0 0,0-1 1 0 0,1 1 0 0 0,-1 0 0 0 0,1 0 0 0 0,-1 0 0 0 0,1 0 0 0 0,0 0 0 0 0,0 0 0 0 0,-3 5 0 0 0,4-5-226 0 0,0 0 0 0 0,0-1 0 0 0,0 1 0 0 0,0 0 0 0 0,1 0 0 0 0,-1 0 1 0 0,1 0-1 0 0,-1 0 0 0 0,1 0 0 0 0,0 0 0 0 0,0 0 0 0 0,0 0 0 0 0,0 0 0 0 0,0 0 0 0 0,0 0 0 0 0,0 0 0 0 0,1 0 1 0 0,0 3-1 0 0,4 4-4053 0 0,3 0-1776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1:57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 9658 0 0,'-9'34'8927'0'0,"1"2"-4385"0"0,-7 74-3818 0 0,10-68-16 0 0,4-36-950 0 0,-3 42-250 0 0,8-25-2143 0 0,-4-22 2249 0 0,1 0-1 0 0,-1 0 1 0 0,1 0-1 0 0,-1 0 0 0 0,0 0 1 0 0,1 0-1 0 0,0-1 1 0 0,-1 1-1 0 0,1 0 1 0 0,-1 0-1 0 0,1-1 1 0 0,0 1-1 0 0,0 0 1 0 0,-1-1-1 0 0,1 1 1 0 0,2 0-1 0 0,4 0-4203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1:57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0 13083 0 0,'-6'14'2060'0'0,"0"0"0"0"0,-5 21 1 0 0,8-23-1578 0 0,0 0 1 0 0,1 1-1 0 0,0-1 1 0 0,1 14 0 0 0,1-21-412 0 0,0 0 1 0 0,0 1-1 0 0,1-1 1 0 0,0 0-1 0 0,0 0 1 0 0,0 0-1 0 0,1 0 1 0 0,-1 0-1 0 0,1 0 0 0 0,5 9 1 0 0,-5-11-4 0 0,1 0 1 0 0,-1 0-1 0 0,0-1 1 0 0,1 1-1 0 0,-1-1 1 0 0,1 0-1 0 0,0 1 1 0 0,0-1-1 0 0,0-1 0 0 0,0 1 1 0 0,0 0-1 0 0,0-1 1 0 0,0 1-1 0 0,1-1 1 0 0,-1 0-1 0 0,0 0 1 0 0,1 0-1 0 0,3 0 0 0 0,-4-1-16 0 0,0 0-1 0 0,0 0 0 0 0,0-1 0 0 0,0 1 0 0 0,0-1 0 0 0,0 1 0 0 0,0-1 0 0 0,0 0 1 0 0,0 0-1 0 0,0-1 0 0 0,0 1 0 0 0,0 0 0 0 0,-1-1 0 0 0,1 0 0 0 0,-1 0 0 0 0,1 1 1 0 0,-1-2-1 0 0,1 1 0 0 0,-1 0 0 0 0,0 0 0 0 0,0-1 0 0 0,0 1 0 0 0,-1-1 1 0 0,1 1-1 0 0,0-1 0 0 0,-1 0 0 0 0,2-3 0 0 0,3-8 90 0 0,0 1 0 0 0,-1-1 0 0 0,0 0 0 0 0,3-19 0 0 0,-6 24-180 0 0,-1 0 0 0 0,1 0 0 0 0,-1-1 0 0 0,-1 1 0 0 0,-1-15 0 0 0,1 23-93 0 0,0 0-1 0 0,0-1 1 0 0,-1 1 0 0 0,1 0-1 0 0,0-1 1 0 0,-1 1 0 0 0,1 0-1 0 0,-1-1 1 0 0,0 1 0 0 0,1 0-1 0 0,-1 0 1 0 0,0 0 0 0 0,0 0-1 0 0,1 0 1 0 0,-1 0 0 0 0,0 0-1 0 0,0 0 1 0 0,-2-1 0 0 0,1 1-143 0 0,1 0-1 0 0,-1 1 1 0 0,1 0 0 0 0,-1-1 0 0 0,0 1 0 0 0,1 0 0 0 0,-1 0 0 0 0,0 0 0 0 0,1 0 0 0 0,-1 0 0 0 0,0 0 0 0 0,1 1 0 0 0,-1-1 0 0 0,1 0 0 0 0,-1 1 0 0 0,1 0 0 0 0,-1-1 0 0 0,1 1 0 0 0,-3 1 0 0 0,-10 5-1261 0 0,0 1 0 0 0,1 0 1 0 0,0 0-1 0 0,-20 19 0 0 0,-2 12 1780 0 0,31-33 456 0 0,1 0 0 0 0,-1-1 0 0 0,1 1 0 0 0,1 1 1 0 0,-4 9-1 0 0,5-15-385 0 0,1 1-1 0 0,-1 0 1 0 0,1 0 0 0 0,0 0 0 0 0,-1 0 0 0 0,1 0 0 0 0,0 0 0 0 0,0 0-1 0 0,0 0 1 0 0,1 0 0 0 0,-1 0 0 0 0,0 0 0 0 0,1 0 0 0 0,-1 0-1 0 0,1 0 1 0 0,0-1 0 0 0,-1 1 0 0 0,1 0 0 0 0,0 0 0 0 0,2 2 0 0 0,0-1-145 0 0,-1-1 0 0 0,0 0 1 0 0,1 0-1 0 0,0 0 0 0 0,-1 0 1 0 0,1 0-1 0 0,0-1 0 0 0,0 1 1 0 0,0-1-1 0 0,0 0 1 0 0,5 2-1 0 0,0-1-186 0 0,-1 0 1 0 0,1-1-1 0 0,-1 0 1 0 0,1-1-1 0 0,0 1 0 0 0,-1-2 1 0 0,1 1-1 0 0,-1-1 0 0 0,1 0 1 0 0,9-2-1 0 0,-5-2-1074 0 0,0 0 0 0 0,0 0 0 0 0,13-9 0 0 0,-16 8-1089 0 0,0 0 0 0 0,-1 0 0 0 0,0-1 0 0 0,11-11 0 0 0,-4 3-2925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1:58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 11883 0 0,'0'-2'636'0'0,"1"1"1"0"0,0-1-1 0 0,-1 0 1 0 0,1 0-1 0 0,0 0 1 0 0,0 0-1 0 0,0 1 1 0 0,1-1-1 0 0,-1 0 1 0 0,0 1 0 0 0,1-1-1 0 0,-1 1 1 0 0,0 0-1 0 0,1-1 1 0 0,0 1-1 0 0,-1 0 1 0 0,4-2-1 0 0,-1 1-374 0 0,0 1-1 0 0,1-1 0 0 0,-1 1 0 0 0,0 0 0 0 0,0 0 0 0 0,1 0 0 0 0,-1 0 0 0 0,5 1 0 0 0,-1 0-298 0 0,-1 0 0 0 0,0 0 0 0 0,0 1 0 0 0,1 0 0 0 0,-1 0 0 0 0,0 1 0 0 0,0 0 0 0 0,0 0 0 0 0,13 7 0 0 0,-19-9 50 0 0,1 1 1 0 0,0 0-1 0 0,0 0 0 0 0,0 0 1 0 0,-1 1-1 0 0,1-1 1 0 0,0 0-1 0 0,-1 1 0 0 0,1-1 1 0 0,-1 1-1 0 0,0-1 0 0 0,1 1 1 0 0,-1 0-1 0 0,0-1 0 0 0,0 1 1 0 0,0 0-1 0 0,0 0 0 0 0,1 2 1 0 0,-3-2-37 0 0,1 1-1 0 0,0-1 1 0 0,-1 0 0 0 0,0 0-1 0 0,1 0 1 0 0,-1 0 0 0 0,0 0 0 0 0,0 0-1 0 0,0 0 1 0 0,0-1 0 0 0,0 1-1 0 0,-1 0 1 0 0,1 0 0 0 0,0-1 0 0 0,-1 1-1 0 0,1-1 1 0 0,-4 3 0 0 0,3-2 10 0 0,-13 13-86 0 0,1 0 0 0 0,0 0 0 0 0,-19 31 0 0 0,31-43 94 0 0,-1 0 1 0 0,1 0-1 0 0,0 1 0 0 0,1-1 0 0 0,-1 1 0 0 0,1 0 1 0 0,-1-1-1 0 0,1 1 0 0 0,0 0 0 0 0,1 0 0 0 0,-1 0 1 0 0,1 0-1 0 0,-1 0 0 0 0,1-1 0 0 0,0 1 0 0 0,0 0 1 0 0,1 0-1 0 0,-1 0 0 0 0,1 0 0 0 0,0 0 0 0 0,0 0 1 0 0,0-1-1 0 0,1 1 0 0 0,-1 0 0 0 0,1-1 0 0 0,0 1 1 0 0,2 2-1 0 0,-1-3-10 0 0,-1-1 0 0 0,1 0 0 0 0,0 0 0 0 0,-1 0 0 0 0,1 0 0 0 0,0-1 0 0 0,0 1 0 0 0,1-1 0 0 0,-1 0 0 0 0,0 0 0 0 0,0 0 1 0 0,0 0-1 0 0,1 0 0 0 0,-1-1 0 0 0,1 1 0 0 0,-1-1 0 0 0,0 0 0 0 0,1 0 0 0 0,-1 0 0 0 0,0-1 0 0 0,1 1 0 0 0,-1-1 0 0 0,0 0 0 0 0,1 0 0 0 0,3-1 0 0 0,6-2-1335 0 0,0-1 0 0 0,0 0 0 0 0,-1-1 0 0 0,24-15 0 0 0,-33 19 654 0 0,1-1-1 0 0,-1 0 1 0 0,0 1-1 0 0,1-1 1 0 0,-2-1-1 0 0,1 1 1 0 0,0 0-1 0 0,0-1 1 0 0,-1 1-1 0 0,0-1 1 0 0,0 0-1 0 0,0 0 1 0 0,0 0 0 0 0,1-5-1 0 0,5-33-2818 0 0,-3 22 988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1:58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35 4249 0 0,'-28'-21'4597'0'0,"8"8"2933"0"0,22 14-7051 0 0,0 0 0 0 0,-1 0 1 0 0,1-1-1 0 0,0 1 1 0 0,0 0-1 0 0,0-1 1 0 0,0 1-1 0 0,0-1 1 0 0,0 0-1 0 0,-1 0 1 0 0,4 0-1 0 0,23-2 996 0 0,-24 1-1732 0 0,0 1 0 0 0,1-1 0 0 0,-1 1-1 0 0,1 0 1 0 0,-1 0 0 0 0,0 0 0 0 0,1 0 0 0 0,-1 1 0 0 0,6 1 0 0 0,-31 17-14883 0 0,5-6 15198 0 0,9-6 698 0 0,0 1 0 0 0,0 0 0 0 0,1 0 0 0 0,-9 17 0 0 0,13-22-241 0 0,1 0 1 0 0,-1 0 0 0 0,1 1-1 0 0,-1-1 1 0 0,1 0-1 0 0,0 1 1 0 0,1-1 0 0 0,-1 1-1 0 0,0 0 1 0 0,1-1-1 0 0,0 1 1 0 0,0 0 0 0 0,0-1-1 0 0,0 1 1 0 0,1-1-1 0 0,1 8 1 0 0,-2-10-487 0 0,1 0 1 0 0,-1-1-1 0 0,1 1 0 0 0,-1 0 1 0 0,1 0-1 0 0,0-1 1 0 0,-1 1-1 0 0,1-1 0 0 0,0 1 1 0 0,-1 0-1 0 0,1-1 1 0 0,0 1-1 0 0,0-1 0 0 0,0 1 1 0 0,0-1-1 0 0,-1 0 0 0 0,1 1 1 0 0,0-1-1 0 0,0 0 1 0 0,0 0-1 0 0,0 1 0 0 0,0-1 1 0 0,0 0-1 0 0,0 0 1 0 0,0 0-1 0 0,0 0 0 0 0,0 0 1 0 0,0-1-1 0 0,-1 1 0 0 0,1 0 1 0 0,0 0-1 0 0,0 0 1 0 0,0-1-1 0 0,0 1 0 0 0,0-1 1 0 0,0 1-1 0 0,-1 0 0 0 0,2-2 1 0 0,35-19-303 0 0,-33 18 279 0 0,7-3-615 0 0,-1-2 0 0 0,0 1 1 0 0,-1-1-1 0 0,0-1 0 0 0,0 1 1 0 0,-1-1-1 0 0,0-1 1 0 0,-1 0-1 0 0,10-15 0 0 0,-17 23 680 0 0,1 0 0 0 0,0 1 0 0 0,-1-1 0 0 0,1 0 0 0 0,-1 1 0 0 0,0-1 0 0 0,1 0 0 0 0,-1 0 0 0 0,0 0 0 0 0,0 1 0 0 0,0-1 0 0 0,0 0 0 0 0,0 0 0 0 0,-1 0 0 0 0,1 1 0 0 0,-1-1 0 0 0,1 0 0 0 0,-1 0 0 0 0,1 1 0 0 0,-3-3 0 0 0,-2 13 4386 0 0,-2 15-3493 0 0,-1 48-1698 0 0,7-59-965 0 0,1 0-1 0 0,-2 0 1 0 0,0-1 0 0 0,-1 1-1 0 0,0 0 1 0 0,0-1-1 0 0,-1 0 1 0 0,-11 22 0 0 0,8-23 1685 0 0,-23 37-192 0 0,4-23 4822 0 0,48-34 8588 0 0,9 4-9780 0 0,-28 4-3392 0 0,1 1 0 0 0,-1 0 0 0 0,0 0 0 0 0,1 0 0 0 0,-1 0 0 0 0,1 1 0 0 0,-1-1 0 0 0,1 1 0 0 0,-1 0-1 0 0,0 0 1 0 0,0 0 0 0 0,1 0 0 0 0,-1 1 0 0 0,0-1 0 0 0,3 3 0 0 0,-3 0 1 0 0,0 0 1 0 0,0 0-1 0 0,0 0 1 0 0,-1 0-1 0 0,0 0 1 0 0,0 1-1 0 0,0-1 1 0 0,0 1 0 0 0,0-1-1 0 0,-1 1 1 0 0,0 0-1 0 0,0 0 1 0 0,0 9-1 0 0,-1 28-2967 0 0,-9-6-7384 0 0,4-23 2275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1:59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10442 0 0,'14'6'8315'0'0,"16"-9"-5736"0"0,-8 0-1964 0 0,9 6-681 0 0,0 1 0 0 0,55 14 0 0 0,-37-3-2953 0 0,-5 2-3638 0 0,-33-10 880 0 0,-9-2 1661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1:59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11 6465 0 0,'-17'-7'10799'0'0,"30"4"-5355"0"0,30 4-3940 0 0,-38 0-1483 0 0,0 0 1 0 0,-1 1 0 0 0,0-1-1 0 0,1 1 1 0 0,-1 0-1 0 0,0 0 1 0 0,0 1 0 0 0,0-1-1 0 0,0 1 1 0 0,6 5 0 0 0,-9-7-26 0 0,0 0 0 0 0,-1-1 0 0 0,1 1 0 0 0,0 0 0 0 0,-1 0 0 0 0,1 0 0 0 0,-1 0 0 0 0,1 0 1 0 0,-1 0-1 0 0,0 0 0 0 0,1 0 0 0 0,-1 0 0 0 0,0 0 0 0 0,0 0 0 0 0,0 0 0 0 0,0 0 0 0 0,0 0 1 0 0,0 0-1 0 0,0 2 0 0 0,-1-1-27 0 0,1 0 0 0 0,-1 0 1 0 0,0 0-1 0 0,0 0 0 0 0,0-1 1 0 0,0 1-1 0 0,0 0 0 0 0,0-1 1 0 0,-1 1-1 0 0,1-1 0 0 0,-1 0 1 0 0,1 1-1 0 0,-1-1 0 0 0,-2 2 1 0 0,-9 4-203 0 0,-1-1 0 0 0,-1 0 1 0 0,1-1-1 0 0,-1 0 0 0 0,-18 3 1 0 0,29-7-85 0 0,64-1 256 0 0,1-3 0 0 0,70-12-1 0 0,-131 14-53 0 0,0 1-1 0 0,1 0 0 0 0,-1 0 0 0 0,0 0 1 0 0,1 0-1 0 0,-1-1 0 0 0,0 1 0 0 0,1 0 0 0 0,-1 0 1 0 0,1 0-1 0 0,-1 0 0 0 0,0 0 0 0 0,1 0 1 0 0,-1 0-1 0 0,1 0 0 0 0,-1 0 0 0 0,0 0 1 0 0,1 0-1 0 0,-1 0 0 0 0,0 0 0 0 0,1 0 0 0 0,-1 1 1 0 0,1-1-1 0 0,-1 0 0 0 0,0 0 0 0 0,1 0 1 0 0,-1 0-1 0 0,0 1 0 0 0,1-1 0 0 0,-1 0 1 0 0,0 0-1 0 0,0 1 0 0 0,1 0 0 0 0,-7 9-8408 0 0,0 2 5098 0 0,6 1-318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1:59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7 4537 0 0,'-5'-1'772'0'0,"-39"-4"4649"0"0,42 5-5055 0 0,0 0 1 0 0,1 0-1 0 0,-1 0 1 0 0,0 0-1 0 0,0 1 0 0 0,0-1 1 0 0,1 1-1 0 0,-1-1 1 0 0,0 1-1 0 0,1-1 0 0 0,-1 1 1 0 0,1 0-1 0 0,-1 0 1 0 0,1 0-1 0 0,-1 0 0 0 0,1 0 1 0 0,-1 0-1 0 0,1 0 1 0 0,0 1-1 0 0,0-1 0 0 0,-2 3 1 0 0,2-4-286 0 0,1 0 0 0 0,0 1 0 0 0,0-1 0 0 0,0 0 0 0 0,-1 0 0 0 0,1 1 0 0 0,0-1 0 0 0,0 0 0 0 0,0 1 0 0 0,0-1 0 0 0,0 0 0 0 0,0 1 0 0 0,0-1 0 0 0,0 0 0 0 0,0 0 0 0 0,0 1 0 0 0,0-1 0 0 0,0 0 0 0 0,0 1 0 0 0,0-1 0 0 0,0 0 0 0 0,0 1 0 0 0,0-1 0 0 0,0 0 0 0 0,0 1 0 0 0,0-1 0 0 0,1 0 0 0 0,-1 0 0 0 0,0 1 0 0 0,0-1 0 0 0,0 0 0 0 0,1 0 0 0 0,-1 1 0 0 0,0-1 0 0 0,0 0 0 0 0,0 0 0 0 0,1 1 0 0 0,-1-1 0 0 0,1 0 0 0 0,16 4 1431 0 0,19-6-47 0 0,8-5-570 0 0,-21 3-746 0 0,1 0 0 0 0,0 2 0 0 0,0 1 0 0 0,26 1 0 0 0,-49 0-153 0 0,-1 0 0 0 0,1 1 0 0 0,0-1 0 0 0,-1 0 0 0 0,1 0 0 0 0,-1 0 0 0 0,1 0 0 0 0,0 1 0 0 0,-1-1 0 0 0,1 0 0 0 0,-1 1 0 0 0,1-1 0 0 0,-1 0 0 0 0,1 1 0 0 0,-1-1 0 0 0,1 1 0 0 0,-1-1 0 0 0,1 1 0 0 0,-1-1 0 0 0,0 1 0 0 0,1-1 0 0 0,-1 1 0 0 0,0-1 0 0 0,1 1 0 0 0,-1-1 0 0 0,0 1 0 0 0,0 0 0 0 0,0-1 0 0 0,1 1 0 0 0,-1 0 0 0 0,0-1 0 0 0,0 1 0 0 0,0-1 0 0 0,0 1 0 0 0,0 0 0 0 0,0-1 0 0 0,0 1 0 0 0,0 0 0 0 0,0-1 0 0 0,-1 1 0 0 0,1-1 0 0 0,0 1 0 0 0,0 0 0 0 0,0-1 0 0 0,-1 1 0 0 0,1-1 0 0 0,0 1 0 0 0,-1-1 0 0 0,1 1 0 0 0,-1-1 0 0 0,1 1 0 0 0,-1 0 0 0 0,-24 33-1562 0 0,23-31 1355 0 0,-5 4 42 0 0,0 0 0 0 0,-1-1-1 0 0,0 0 1 0 0,0 0 0 0 0,0-1 0 0 0,-1 0 0 0 0,0 0 0 0 0,0-1 0 0 0,0 0 0 0 0,0 0 0 0 0,-12 2 0 0 0,44-12 977 0 0,61-13 273 0 0,-76 17-1019 0 0,0 1 0 0 0,1 0 1 0 0,-1 1-1 0 0,1 0 0 0 0,-1 0 1 0 0,0 1-1 0 0,16 3 0 0 0,-24-3-43 0 0,1-1 0 0 0,0 1-1 0 0,-1-1 1 0 0,1 1-1 0 0,0-1 1 0 0,-1 1 0 0 0,1-1-1 0 0,-1 1 1 0 0,1 0 0 0 0,-1 0-1 0 0,1-1 1 0 0,-1 1-1 0 0,1 0 1 0 0,-1 0 0 0 0,0-1-1 0 0,1 1 1 0 0,-1 0 0 0 0,0 0-1 0 0,0 0 1 0 0,1 0-1 0 0,-1-1 1 0 0,0 1 0 0 0,0 0-1 0 0,0 0 1 0 0,0 0-1 0 0,0 0 1 0 0,0 0 0 0 0,-1-1-1 0 0,1 1 1 0 0,0 0 0 0 0,0 0-1 0 0,-1 0 1 0 0,1 0-1 0 0,-13 36 168 0 0,9-27-140 0 0,3-7-33 0 0,0 0 1 0 0,0 0 0 0 0,1 0 0 0 0,-1 0 0 0 0,1 1 0 0 0,-1-1 0 0 0,1 0 0 0 0,0 0-1 0 0,0 0 1 0 0,0 0 0 0 0,1 0 0 0 0,-1 0 0 0 0,1 0 0 0 0,0 0 0 0 0,0 0 0 0 0,0 0-1 0 0,0 0 1 0 0,0 0 0 0 0,0 0 0 0 0,1 0 0 0 0,3 4 0 0 0,-4-6-69 0 0,1 1 0 0 0,0-1 0 0 0,-1 0 0 0 0,1 0 1 0 0,0 0-1 0 0,0 0 0 0 0,0 0 0 0 0,0 0 0 0 0,0 0 0 0 0,0-1 1 0 0,0 1-1 0 0,0-1 0 0 0,0 1 0 0 0,0-1 0 0 0,0 0 0 0 0,0 0 1 0 0,1 0-1 0 0,-1 0 0 0 0,0 0 0 0 0,0 0 0 0 0,0-1 0 0 0,0 1 1 0 0,0-1-1 0 0,0 1 0 0 0,0-1 0 0 0,0 0 0 0 0,0 0 0 0 0,0 0 1 0 0,0 0-1 0 0,0 0 0 0 0,-1 0 0 0 0,3-2 0 0 0,10-8-2097 0 0,0 0-1 0 0,0-1 1 0 0,-2 0 0 0 0,21-25-1 0 0,-10 10-2328 0 0,-1 8-1300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2:00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57 7114 0 0,'-10'-3'2852'0'0,"-10"-6"6124"0"0,20 9-8828 0 0,0-1 0 0 0,-1 0 0 0 0,1 1 0 0 0,0-1 0 0 0,0 1 1 0 0,0-1-1 0 0,0 0 0 0 0,-1 1 0 0 0,1-1 0 0 0,0 1 0 0 0,0-1 0 0 0,0 0 1 0 0,0 1-1 0 0,1-1 0 0 0,-1 1 0 0 0,0-1 0 0 0,0 0 0 0 0,0 1 0 0 0,0-1 0 0 0,1 1 1 0 0,-1-1-1 0 0,0 1 0 0 0,0-1 0 0 0,1 1 0 0 0,-1-1 0 0 0,0 1 0 0 0,1-1 0 0 0,-1 1 1 0 0,1-1-1 0 0,-1 1 0 0 0,1-1 0 0 0,-1 1 0 0 0,1 0 0 0 0,-1-1 0 0 0,2 1 1 0 0,2-3-76 0 0,0 0 0 0 0,0 0 0 0 0,0 1 1 0 0,1-1-1 0 0,-1 1 0 0 0,1 0 0 0 0,0 1 1 0 0,0-1-1 0 0,-1 1 0 0 0,1 0 0 0 0,0 0 1 0 0,0 0-1 0 0,0 1 0 0 0,0 0 1 0 0,0 0-1 0 0,0 0 0 0 0,0 0 0 0 0,0 1 1 0 0,7 1-1 0 0,-7-1-77 0 0,1 0 0 0 0,-1 1-1 0 0,0-1 1 0 0,1 1 0 0 0,-1 0 0 0 0,0 0 0 0 0,0 0 0 0 0,0 1 0 0 0,-1 0 0 0 0,1 0-1 0 0,-1 0 1 0 0,1 1 0 0 0,-1-1 0 0 0,0 1 0 0 0,0 0 0 0 0,-1 0 0 0 0,6 7-1 0 0,-8-7-7 0 0,1 1 0 0 0,0-1-1 0 0,-1 1 1 0 0,0-1-1 0 0,0 1 1 0 0,-1 0-1 0 0,1 0 1 0 0,-1-1-1 0 0,0 1 1 0 0,0 0-1 0 0,-1-1 1 0 0,1 1-1 0 0,-1 0 1 0 0,-3 8-1 0 0,-2 8-109 0 0,-19 39 0 0 0,9-22 148 0 0,14-35-19 0 0,1 0 0 0 0,0 0 0 0 0,0 1 1 0 0,0-1-1 0 0,0 0 0 0 0,1 1 0 0 0,-1-1 0 0 0,1 0 0 0 0,0 1 0 0 0,0-1 1 0 0,0 1-1 0 0,1-1 0 0 0,-1 0 0 0 0,1 1 0 0 0,0-1 0 0 0,1 5 0 0 0,-1-7-6 0 0,0 1 0 0 0,1-1-1 0 0,-1 1 1 0 0,0-1 0 0 0,1 0 0 0 0,-1 1-1 0 0,1-1 1 0 0,-1 0 0 0 0,1 0-1 0 0,-1 0 1 0 0,1 0 0 0 0,0 0-1 0 0,-1 0 1 0 0,1-1 0 0 0,0 1-1 0 0,0 0 1 0 0,0-1 0 0 0,0 0-1 0 0,0 1 1 0 0,-1-1 0 0 0,1 0 0 0 0,0 0-1 0 0,0 0 1 0 0,0 0 0 0 0,0 0-1 0 0,0 0 1 0 0,0-1 0 0 0,0 1-1 0 0,-1-1 1 0 0,4 0 0 0 0,6-2-280 0 0,1-1 0 0 0,-1 0 1 0 0,0-1-1 0 0,0 0 0 0 0,-1-1 1 0 0,1 0-1 0 0,-1 0 0 0 0,14-13 1 0 0,-17 14-421 0 0,-1 0-1 0 0,0-1 1 0 0,-1 0 0 0 0,1 0 0 0 0,-1 0-1 0 0,-1-1 1 0 0,1 0 0 0 0,-1 0 0 0 0,0 0-1 0 0,0 0 1 0 0,-1-1 0 0 0,0 1 0 0 0,3-11-1 0 0,-6 16 689 0 0,1 0 0 0 0,-1 0 1 0 0,0 0-1 0 0,0 1 0 0 0,0-1 0 0 0,0 0 0 0 0,0 0 0 0 0,0 0 0 0 0,0 0 0 0 0,0 1 0 0 0,-1-1 0 0 0,1 0 0 0 0,-1 0 0 0 0,1 0 0 0 0,-1 1 0 0 0,0-1 0 0 0,1 0 0 0 0,-1 1 0 0 0,0-1 0 0 0,0 1 0 0 0,0-1 0 0 0,-1 1 0 0 0,0-2 0 0 0,-2 0 344 0 0,0 1 0 0 0,0-1 0 0 0,0 1 0 0 0,0 0 0 0 0,0 0 0 0 0,-1 0 0 0 0,-4 0 0 0 0,5 1 176 0 0,1 0 0 0 0,0 0 0 0 0,-1 0 0 0 0,1-1 0 0 0,0 1 0 0 0,0-1 0 0 0,0 0 0 0 0,0 0 0 0 0,0 0 0 0 0,0 0 0 0 0,0 0 0 0 0,0-1 0 0 0,-3-4-1 0 0,6 7-464 0 0,-1 0-1 0 0,1-1 0 0 0,0 1 0 0 0,0 0 0 0 0,0 0 0 0 0,0 0 1 0 0,0-1-1 0 0,0 1 0 0 0,0 0 0 0 0,0 0 0 0 0,0-1 0 0 0,-1 1 1 0 0,1 0-1 0 0,0 0 0 0 0,0-1 0 0 0,0 1 0 0 0,0 0 0 0 0,1 0 1 0 0,-1-1-1 0 0,0 1 0 0 0,0 0 0 0 0,0 0 0 0 0,0-1 0 0 0,0 1 1 0 0,0 0-1 0 0,0 0 0 0 0,0-1 0 0 0,0 1 0 0 0,1 0 0 0 0,-1 0 1 0 0,0 0-1 0 0,0-1 0 0 0,0 1 0 0 0,0 0 0 0 0,1 0 0 0 0,-1-1 1 0 0,13-3 321 0 0,16 2-493 0 0,-28 2 195 0 0,72 6-801 0 0,-25 6-2802 0 0,-48-12 3387 0 0,0 0 0 0 0,1 0 0 0 0,-1 0 0 0 0,0 0 0 0 0,1 1 0 0 0,-1-1 0 0 0,1 0-1 0 0,-1 0 1 0 0,0 0 0 0 0,1 0 0 0 0,-1 0 0 0 0,0 0 0 0 0,1 1 0 0 0,-1-1 0 0 0,0 0 0 0 0,0 0 0 0 0,1 0 0 0 0,-1 1 0 0 0,0-1 0 0 0,1 0-1 0 0,-1 1 1 0 0,0-1 0 0 0,0 0 0 0 0,0 0 0 0 0,1 1 0 0 0,-1-1 0 0 0,0 0 0 0 0,0 1 0 0 0,0-1 0 0 0,0 0 0 0 0,0 1 0 0 0,1-1 0 0 0,-1 1 0 0 0,0-1 0 0 0,0 0-1 0 0,0 1 1 0 0,0-1 0 0 0,0 0 0 0 0,0 1 0 0 0,0-1 0 0 0,0 1 0 0 0,-1-1 0 0 0,1 0 0 0 0,0 1 0 0 0,0-1 0 0 0,0 0 0 0 0,0 1 0 0 0,0-1 0 0 0,-1 0-1 0 0,1 1 1 0 0,0-1 0 0 0,0 0 0 0 0,0 1 0 0 0,-1-1 0 0 0,1 0 0 0 0,0 0 0 0 0,-1 1 0 0 0,1-1 0 0 0,0 0 0 0 0,0 0 0 0 0,-1 0 0 0 0,1 1 0 0 0,0-1-1 0 0,-1 0 1 0 0,1 0 0 0 0,0 0 0 0 0,-1 0 0 0 0,1 0 0 0 0,-1 0 0 0 0,-31 13-4714 0 0,27-11 4814 0 0,-6 3 597 0 0,0-1 1 0 0,1 2-1 0 0,0-1 1 0 0,-12 10-1 0 0,20-14-85 0 0,-1 1-1 0 0,1 0 0 0 0,-1 0 0 0 0,1 0 0 0 0,0 0 0 0 0,0 0 0 0 0,0 1 0 0 0,0-1 1 0 0,0 1-1 0 0,1-1 0 0 0,-1 1 0 0 0,1 0 0 0 0,-1-1 0 0 0,1 1 0 0 0,0 0 0 0 0,0 0 1 0 0,0 0-1 0 0,1 0 0 0 0,-1 0 0 0 0,1 0 0 0 0,-1 5 0 0 0,2-8-432 0 0,-1 1-1 0 0,0 0 0 0 0,0 0 1 0 0,1 0-1 0 0,-1-1 0 0 0,0 1 1 0 0,1 0-1 0 0,-1 0 0 0 0,1-1 1 0 0,-1 1-1 0 0,1 0 0 0 0,-1-1 1 0 0,1 1-1 0 0,-1 0 1 0 0,1-1-1 0 0,0 1 0 0 0,-1-1 1 0 0,1 1-1 0 0,0-1 0 0 0,0 1 1 0 0,-1-1-1 0 0,1 0 0 0 0,0 1 1 0 0,0-1-1 0 0,0 0 0 0 0,-1 0 1 0 0,1 1-1 0 0,0-1 1 0 0,0 0-1 0 0,0 0 0 0 0,0 0 1 0 0,0 0-1 0 0,-1 0 0 0 0,1 0 1 0 0,0 0-1 0 0,0-1 0 0 0,0 1 1 0 0,1 0-1 0 0,37-12 7 0 0,-33 10 6 0 0,42-12-395 0 0,-38 12-593 0 0,0 0 1 0 0,-1-1-1 0 0,1 0 0 0 0,-1-1 1 0 0,0 0-1 0 0,0 0 0 0 0,8-6 1 0 0,-12 6 814 0 0,0 0 1 0 0,-1 0 0 0 0,0 0-1 0 0,0 0 1 0 0,4-6 0 0 0,24-43 933 0 0,-30 49-69 0 0,0 0 0 0 0,-1 0-1 0 0,0 0 1 0 0,0 0 0 0 0,0 0 0 0 0,0 0-1 0 0,-4-6 5732 0 0,3 9-6379 0 0,-8 12 1614 0 0,-7 11-1235 0 0,-9 33 121 0 0,-19 63 0 0 0,20-52-3385 0 0,-2-2-5259 0 0,22-60 6972 0 0,1 0 0 0 0,-1 0 0 0 0,1-1 0 0 0,-1 0 0 0 0,0 1 0 0 0,0-1 0 0 0,0 0 0 0 0,-1 0 0 0 0,-4 2 0 0 0,-12 13 1433 0 0,18-16 380 0 0,1-1 0 0 0,0 1 0 0 0,0-1 0 0 0,0 1 0 0 0,-1 0 0 0 0,2-1 0 0 0,-1 1 0 0 0,0 0 1 0 0,0 0-1 0 0,2 9 5667 0 0,-1-11-6227 0 0,0 0 0 0 0,1 0-1 0 0,-1 0 1 0 0,12 0 2608 0 0,12-8-1253 0 0,-23 7-1070 0 0,12-4 83 0 0,-2 0-234 0 0,-1 1-1 0 0,1 0 0 0 0,0 1 1 0 0,0 0-1 0 0,18-2 1 0 0,-27 5-335 0 0,0 0 0 0 0,0 0 0 0 0,0 0 0 0 0,1 0 0 0 0,-1 1 0 0 0,0-1 0 0 0,0 1 0 0 0,0-1 0 0 0,0 1 0 0 0,0 0 0 0 0,0-1 0 0 0,0 1 0 0 0,0 0 1 0 0,0 0-1 0 0,0 1 0 0 0,-1-1 0 0 0,1 0 0 0 0,0 1 0 0 0,-1-1 0 0 0,1 1 0 0 0,-1-1 0 0 0,1 1 0 0 0,-1 0 0 0 0,0-1 0 0 0,0 1 0 0 0,0 0 0 0 0,0 0 0 0 0,0 0 0 0 0,0 0 1 0 0,0 0-1 0 0,-1 0 0 0 0,1 0 0 0 0,-1 0 0 0 0,1 0 0 0 0,-1 0 0 0 0,0 3 0 0 0,4 24-3990 0 0,-3-9-2137 0 0,-2-3-2557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45:08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25 4433 0 0,'1'-11'229'0'0,"-3"-3"10635"0"0,-1 28-9104 0 0,0 5-1788 0 0,2 1 0 0 0,0-1-1 0 0,1 0 1 0 0,1 1 0 0 0,0-1 0 0 0,2 0-1 0 0,0 0 1 0 0,9 26 0 0 0,-12-45-3 0 0,0 1 1 0 0,1-1 0 0 0,-1 1 0 0 0,0-1 0 0 0,1 0 0 0 0,-1 1-1 0 0,0-1 1 0 0,1 0 0 0 0,-1 1 0 0 0,0-1 0 0 0,1 0 0 0 0,-1 1-1 0 0,0-1 1 0 0,1 0 0 0 0,-1 0 0 0 0,1 0 0 0 0,-1 1 0 0 0,1-1 0 0 0,-1 0-1 0 0,1 0 1 0 0,-1 0 0 0 0,0 0 0 0 0,1 0 0 0 0,-1 0 0 0 0,1 0-1 0 0,-1 0 1 0 0,1 0 0 0 0,-1 0 0 0 0,1 0 0 0 0,-1 0 0 0 0,1 0-1 0 0,-1 0 1 0 0,1-1 0 0 0,-1 1 0 0 0,0 0 0 0 0,1 0 0 0 0,-1 0-1 0 0,1-1 1 0 0,-1 1 0 0 0,0 0 0 0 0,1-1 0 0 0,-1 1 0 0 0,0 0-1 0 0,1-1 1 0 0,-1 1 0 0 0,26-21-59 0 0,-15 12 71 0 0,-7 6 61 0 0,1 1-1 0 0,0 0 1 0 0,-1 0 0 0 0,1 0 0 0 0,0 0 0 0 0,0 1 0 0 0,0 0 0 0 0,0 0 0 0 0,0 0-1 0 0,6 0 1 0 0,-8 1-229 0 0,0 0-1 0 0,-1 0 1 0 0,1 1-1 0 0,-1-1 0 0 0,1 1 1 0 0,-1-1-1 0 0,1 1 1 0 0,-1 0-1 0 0,5 2 0 0 0,-6-2-343 0 0,1 0 0 0 0,0 0 0 0 0,-1 1 0 0 0,1-1 0 0 0,-1 1 1 0 0,1-1-1 0 0,-1 1 0 0 0,1-1 0 0 0,-1 1 0 0 0,0 0 0 0 0,0-1 0 0 0,0 1 0 0 0,1 3 0 0 0,1 4-3848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0:34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26 243 8050 0 0,'-26'-8'14599'0'0,"37"12"-12884"0"0,7-1-1671 0 0,0 1 1 0 0,0-2-1 0 0,0-1 1 0 0,1 0 0 0 0,29-3-1 0 0,-33 1-1297 0 0,0-1 1 0 0,0-1-1 0 0,-1 0 1 0 0,16-6-1 0 0,-26 8 666 0 0,-1-1 0 0 0,1 1 0 0 0,-1-1 0 0 0,0 1 0 0 0,1-1 0 0 0,-1 0 0 0 0,0-1 0 0 0,0 1 0 0 0,0 0 0 0 0,0-1 0 0 0,-1 0 0 0 0,1 0 0 0 0,-1 0 0 0 0,1 0 0 0 0,-1 0 0 0 0,0 0 0 0 0,0 0 0 0 0,0-1 0 0 0,-1 1 0 0 0,1-1 0 0 0,1-6 1 0 0,-2-9-2885 0 0</inkml:trace>
  <inkml:trace contextRef="#ctx0" brushRef="#br0" timeOffset="1">222 4 6401 0 0,'-12'-3'13962'0'0,"12"3"-13613"0"0,-5 19 4898 0 0,7 41-5581 0 0,-1-44 1577 0 0,0 82-691 0 0,-2-62-888 0 0,1-1-1 0 0,2 1 1 0 0,2-1-1 0 0,1 0 1 0 0,13 49-1 0 0,1-41-4500 0 0,1-19-5301 0 0,-9-16 3321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2:01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21653 0 0,'6'-3'2400'0'0,"-1"0"-463"0"0,1 1-785 0 0,-3 1-448 0 0,-3 2-384 0 0,0 1-720 0 0,0-1-216 0 0,4 2-480 0 0,1 0-761 0 0,1 3-1448 0 0,3-1-1832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2:02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91 140 4721 0 0,'-4'-6'1782'0'0,"-19"-31"7079"0"0,21 35-8333 0 0,1 0 0 0 0,-1 0 0 0 0,1 0 1 0 0,-1 1-1 0 0,0-1 0 0 0,0 1 0 0 0,1-1 0 0 0,-1 1 0 0 0,0-1 0 0 0,0 1 0 0 0,-1 0 0 0 0,1 0 0 0 0,0 0 0 0 0,0 1 0 0 0,-3-2 0 0 0,4 2-461 0 0,-1 1 0 0 0,1-1-1 0 0,0 0 1 0 0,0 1 0 0 0,0-1 0 0 0,0 1-1 0 0,0 0 1 0 0,0-1 0 0 0,0 1 0 0 0,0 0 0 0 0,0-1-1 0 0,0 1 1 0 0,0 0 0 0 0,0 0 0 0 0,1 0-1 0 0,-1 0 1 0 0,0 0 0 0 0,1 0 0 0 0,-1 0 0 0 0,0 0-1 0 0,1 0 1 0 0,-1 0 0 0 0,1 0 0 0 0,0 0-1 0 0,-1 1 1 0 0,1-1 0 0 0,0 2 0 0 0,-8 34-85 0 0,7-27 6 0 0,1 1 0 0 0,1 0 0 0 0,-1-1 0 0 0,2 1 0 0 0,-1-1 0 0 0,2 0-1 0 0,-1 1 1 0 0,6 11 0 0 0,-7-18 8 0 0,0 0 1 0 0,1 0-1 0 0,-1-1 0 0 0,1 1 0 0 0,0 0 0 0 0,0 0 1 0 0,1-1-1 0 0,-1 0 0 0 0,1 1 0 0 0,-1-1 1 0 0,1 0-1 0 0,0 0 0 0 0,1 0 0 0 0,-1-1 0 0 0,0 1 1 0 0,1-1-1 0 0,-1 0 0 0 0,1 0 0 0 0,0 0 1 0 0,0 0-1 0 0,-1-1 0 0 0,1 1 0 0 0,5 0 0 0 0,-7-2 5 0 0,0 1-1 0 0,0-1 1 0 0,0 0-1 0 0,0-1 1 0 0,-1 1-1 0 0,1 0 1 0 0,0 0-1 0 0,0-1 1 0 0,0 1 0 0 0,-1-1-1 0 0,1 0 1 0 0,0 1-1 0 0,0-1 1 0 0,-1 0-1 0 0,1 0 1 0 0,-1 0-1 0 0,1 0 1 0 0,-1 0-1 0 0,3-3 1 0 0,-1 1 2 0 0,0-1 1 0 0,-1 1 0 0 0,0 0 0 0 0,0-1 0 0 0,0 0 0 0 0,0 1-1 0 0,-1-1 1 0 0,3-7 0 0 0,-1-4 11 0 0,0 1 1 0 0,-1-1-1 0 0,-1 1 0 0 0,0-17 1 0 0,-2 17 10 0 0,0 0 0 0 0,0 0 0 0 0,-1-1 0 0 0,-1 1 0 0 0,0 0 0 0 0,-9-20 0 0 0,11 31-136 0 0,-1-1-1 0 0,0 0 0 0 0,1 1 0 0 0,-2 0 1 0 0,1-1-1 0 0,0 1 0 0 0,-1 0 1 0 0,1 0-1 0 0,-1 0 0 0 0,0 0 1 0 0,0 1-1 0 0,-5-4 0 0 0,6 5-143 0 0,0 0-1 0 0,-1 0 0 0 0,1 0 1 0 0,-1 0-1 0 0,1 1 1 0 0,-1-1-1 0 0,0 1 1 0 0,1-1-1 0 0,-1 1 0 0 0,1 0 1 0 0,-1 0-1 0 0,0 0 1 0 0,1 1-1 0 0,-1-1 1 0 0,1 1-1 0 0,-1-1 0 0 0,1 1 1 0 0,-1 0-1 0 0,1 0 1 0 0,-5 2-1 0 0,-2 3-4288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2:02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9434 0 0,'10'25'9620'0'0,"-8"4"-5230"0"0,-9 34-3621 0 0,2-28-165 0 0,2-2-1010 0 0,4 65 0 0 0,4-55-4290 0 0,5-2-5982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2:02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41 10658 0 0,'-2'5'1235'0'0,"0"0"-1"0"0,0 1 1 0 0,1-1-1 0 0,0 0 1 0 0,0 1-1 0 0,0-1 0 0 0,0 9 1 0 0,1-5-692 0 0,0 0-1 0 0,1-1 1 0 0,0 1 0 0 0,4 16-1 0 0,-4-21-525 0 0,0 0 0 0 0,0 0 0 0 0,0 0 0 0 0,0 0 0 0 0,1 0 0 0 0,-1-1 0 0 0,1 1 0 0 0,0 0 0 0 0,0-1 0 0 0,1 0 0 0 0,-1 1 0 0 0,1-1 0 0 0,-1 0 0 0 0,1 0 0 0 0,0 0 0 0 0,0-1 0 0 0,1 1 0 0 0,-1-1 0 0 0,0 1 0 0 0,1-1 0 0 0,-1 0 0 0 0,1-1 0 0 0,0 1 0 0 0,0-1 0 0 0,5 2 0 0 0,-5-3 17 0 0,0 0 1 0 0,0-1-1 0 0,1 1 0 0 0,-1-1 1 0 0,0 0-1 0 0,0 0 1 0 0,0 0-1 0 0,0-1 0 0 0,0 0 1 0 0,0 1-1 0 0,-1-1 0 0 0,1-1 1 0 0,0 1-1 0 0,-1 0 0 0 0,0-1 1 0 0,1 0-1 0 0,-1 0 0 0 0,0 0 1 0 0,0 0-1 0 0,-1 0 1 0 0,5-6-1 0 0,-1 0-78 0 0,0 0 1 0 0,0 0-1 0 0,-1-1 0 0 0,0 0 1 0 0,-1 0-1 0 0,0 0 0 0 0,3-15 1 0 0,-6 20-539 0 0,0 0 1 0 0,0-1 0 0 0,-1 1-1 0 0,1 0 1 0 0,-1-1 0 0 0,-1 1-1 0 0,0-8 1 0 0,1 11 18 0 0,-1 0 0 0 0,1 0 0 0 0,-1 0 0 0 0,0 0 0 0 0,0 0 0 0 0,0 0 0 0 0,0 0 0 0 0,0 0 0 0 0,0 0 0 0 0,0 0 1 0 0,-1 0-1 0 0,1 1 0 0 0,-1-1 0 0 0,1 1 0 0 0,-1-1 0 0 0,1 1 0 0 0,-1-1 0 0 0,0 1 0 0 0,0 0 0 0 0,-3-2 0 0 0,-10-1-4371 0 0</inkml:trace>
  <inkml:trace contextRef="#ctx0" brushRef="#br0" timeOffset="1">5 86 5281 0 0,'0'4'889'0'0,"-1"-1"0"0"0,1 0 0 0 0,0 1-1 0 0,0-1 1 0 0,1 1 0 0 0,-1-1 0 0 0,1 1 0 0 0,0-1-1 0 0,0 4 1 0 0,0-5-438 0 0,0 0 0 0 0,0 1 0 0 0,1-1 0 0 0,-1 0 0 0 0,0 0 0 0 0,1 0 0 0 0,-1 0-1 0 0,1-1 1 0 0,0 1 0 0 0,-1 0 0 0 0,3 1 0 0 0,0 0-279 0 0,1-1-1 0 0,-1 0 1 0 0,1 0-1 0 0,-1 0 1 0 0,1 0-1 0 0,0-1 1 0 0,-1 1-1 0 0,1-1 1 0 0,0-1-1 0 0,0 1 1 0 0,0-1-1 0 0,8 0 1 0 0,-2 0-512 0 0,0-1 1 0 0,0 0-1 0 0,17-4 1 0 0,-17 2-796 0 0,0-1 1 0 0,-1 1-1 0 0,0-2 0 0 0,0 0 1 0 0,0 0-1 0 0,12-9 0 0 0,-19 13 782 0 0,-1-2-1 0 0,0 1 0 0 0,1 0 0 0 0,-1 0 0 0 0,0-1 1 0 0,0 1-1 0 0,0-1 0 0 0,0 0 0 0 0,-1 1 0 0 0,1-1 1 0 0,-1 0-1 0 0,1 0 0 0 0,-1 0 0 0 0,1-6 1 0 0,4-8-1110 0 0,15-14-2557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2:03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0 10178 0 0,'-1'1'432'0'0,"0"-1"0"0"0,1 1 0 0 0,-1-1 0 0 0,0 1 0 0 0,0 0 0 0 0,1-1 1 0 0,-1 1-1 0 0,0 0 0 0 0,1-1 0 0 0,-1 1 0 0 0,1 0 0 0 0,-1 0 0 0 0,1 0 0 0 0,-1 0 0 0 0,1 0 0 0 0,0 0 0 0 0,-1-1 0 0 0,1 1 0 0 0,0 0 0 0 0,0 0 0 0 0,-1 0 0 0 0,1 0 0 0 0,0 2 0 0 0,1-2-186 0 0,-1 0-1 0 0,1 1 1 0 0,-1-1-1 0 0,1 0 1 0 0,-1 0-1 0 0,1 1 1 0 0,0-1-1 0 0,0 0 1 0 0,0 0-1 0 0,-1 0 1 0 0,1 0-1 0 0,0 0 1 0 0,0 0-1 0 0,3 1 1 0 0,5 5-494 0 0,1-2 0 0 0,0 1 1 0 0,16 6-1 0 0,-8-4 1109 0 0,-14-6-828 0 0,-1-1 0 0 0,0 1 0 0 0,1 0 0 0 0,-1 0 0 0 0,0 1 0 0 0,0-1 0 0 0,0 1 0 0 0,-1-1 0 0 0,1 1 0 0 0,2 4 0 0 0,-4-6-24 0 0,-1 0 0 0 0,0 1 1 0 0,1-1-1 0 0,-1 1 1 0 0,0-1-1 0 0,0 1 1 0 0,0-1-1 0 0,0 1 1 0 0,0-1-1 0 0,0 1 1 0 0,0-1-1 0 0,-1 1 1 0 0,1-1-1 0 0,0 1 1 0 0,-1-1-1 0 0,1 0 1 0 0,-1 1-1 0 0,0-1 0 0 0,1 0 1 0 0,-1 1-1 0 0,0-1 1 0 0,0 0-1 0 0,0 0 1 0 0,0 0-1 0 0,0 0 1 0 0,0 1-1 0 0,0-2 1 0 0,0 1-1 0 0,-2 1 1 0 0,-15 15-51 0 0,-38 25 0 0 0,43-34 12 0 0,1 0 1 0 0,0 1 0 0 0,1 0-1 0 0,0 1 1 0 0,0 0-1 0 0,1 1 1 0 0,0 0 0 0 0,-13 21-1 0 0,22-30 7 0 0,0 0-1 0 0,0-1 1 0 0,0 1-1 0 0,1 0 1 0 0,-1 0-1 0 0,1 0 1 0 0,-1 0-1 0 0,1 0 1 0 0,0 0-1 0 0,0 0 1 0 0,0 0-1 0 0,0 0 1 0 0,0 0-1 0 0,0 0 1 0 0,0 0-1 0 0,1 0 1 0 0,-1 0-1 0 0,1 0 1 0 0,1 4-1 0 0,-1-3 1 0 0,1 0 1 0 0,1 1-1 0 0,-1-1 0 0 0,0 0 0 0 0,1 0 0 0 0,-1 0 0 0 0,1-1 0 0 0,0 1 0 0 0,6 4 0 0 0,1-1-90 0 0,-1-1-1 0 0,1 1 1 0 0,1-2-1 0 0,-1 1 1 0 0,1-1-1 0 0,15 3 1 0 0,-17-5-455 0 0,1 0 1 0 0,0-1-1 0 0,1-1 1 0 0,-1 1-1 0 0,0-2 1 0 0,0 1-1 0 0,17-4 0 0 0,-19 2-518 0 0,0 0-1 0 0,0-1 1 0 0,-1 1 0 0 0,1-2-1 0 0,0 1 1 0 0,-1-1-1 0 0,0 0 1 0 0,0 0-1 0 0,12-11 1 0 0,1-4-3840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2:03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12 8122 0 0,'-25'-11'14958'0'0,"38"15"-14460"0"0,14 0-454 0 0,14 3-1122 0 0,-39-7 705 0 0,-1 1 1 0 0,1 0-1 0 0,0 0 1 0 0,0 0-1 0 0,-1 0 0 0 0,1 0 1 0 0,0 0-1 0 0,-1 0 0 0 0,1 0 1 0 0,1 2-1 0 0,-3-2 159 0 0,1-1-1 0 0,-1 0 1 0 0,1 1-1 0 0,-1-1 1 0 0,0 1 0 0 0,1-1-1 0 0,-1 1 1 0 0,0-1-1 0 0,0 0 1 0 0,1 1-1 0 0,-1-1 1 0 0,0 1-1 0 0,0 0 1 0 0,0-1-1 0 0,0 1 1 0 0,0-1 0 0 0,0 1-1 0 0,1-1 1 0 0,-1 1-1 0 0,0-1 1 0 0,0 1-1 0 0,-1-1 1 0 0,1 1-1 0 0,0-1 1 0 0,0 1 0 0 0,0-1-1 0 0,0 1 1 0 0,0 0-1 0 0,-1-1 1 0 0,1 0-1 0 0,0 1 1 0 0,0-1-1 0 0,-1 1 1 0 0,1-1-1 0 0,-1 1 1 0 0,-15 10-4294 0 0,11-8 3587 0 0,-3 6-2655 0 0</inkml:trace>
  <inkml:trace contextRef="#ctx0" brushRef="#br0" timeOffset="1">6 172 4033 0 0,'20'-6'11745'0'0,"16"-12"-9286"0"0,39-23-7342 0 0,-74 41 4843 0 0,10-9-2415 0 0,-10 8 2081 0 0,0 0 0 0 0,1-1 0 0 0,-1 1 0 0 0,1 0 0 0 0,-1 0 0 0 0,1 0 0 0 0,0 0 0 0 0,-1 1 0 0 0,1-1 0 0 0,0 0 0 0 0,-1 1 0 0 0,3-2 0 0 0,16 4-2754 0 0,-9-8 723 0 0</inkml:trace>
  <inkml:trace contextRef="#ctx0" brushRef="#br0" timeOffset="2">208 13 3145 0 0,'-10'2'9803'0'0,"10"-1"-9426"0"0,-10 11 4137 0 0,-5 21-3601 0 0,12-26-584 0 0,-35 106-3009 0 0,27-74-2765 0 0,-17 39 0 0 0,18-51 1742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2:03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5273 0 0,'5'2'7040'0'0,"7"0"-3602"0"0,26 1-718 0 0,9-6-1135 0 0,-38 2-1349 0 0,0 0 0 0 0,-1 0 0 0 0,1 1 0 0 0,0 0 0 0 0,-1 0 0 0 0,13 3 0 0 0,-18-2-230 0 0,-1 0 0 0 0,1 0 0 0 0,-1 0 0 0 0,0 0 0 0 0,1 0 0 0 0,-1 1-1 0 0,0-1 1 0 0,0 1 0 0 0,0-1 0 0 0,0 1 0 0 0,0 0 0 0 0,0 0 0 0 0,-1 0 0 0 0,1 0 0 0 0,-1 0-1 0 0,1 0 1 0 0,-1 0 0 0 0,0 1 0 0 0,0-1 0 0 0,0 0 0 0 0,0 1 0 0 0,0-1 0 0 0,0 1 0 0 0,-1-1 0 0 0,1 1-1 0 0,-1 3 1 0 0,4 23-2124 0 0,-4-28 1845 0 0,1 1 1 0 0,-1-1 0 0 0,0 0 0 0 0,0 0 0 0 0,0 0 0 0 0,0 1 0 0 0,0-1-1 0 0,0 0 1 0 0,0 0 0 0 0,-1 0 0 0 0,1 1 0 0 0,0-1 0 0 0,-1 0 0 0 0,1 0-1 0 0,-1 0 1 0 0,1 0 0 0 0,-1 0 0 0 0,-1 2 0 0 0,-14-4-5187 0 0,15 1 5187 0 0,1 1 0 0 0,-1-1 0 0 0,1 1 1 0 0,-1-1-1 0 0,1 1 0 0 0,0-1 0 0 0,-1 1 0 0 0,1-1 0 0 0,0 1 0 0 0,-1-1 0 0 0,1 1 0 0 0,0-1 0 0 0,-1 1 0 0 0,1 0 0 0 0,0-1 0 0 0,0 1 0 0 0,0-1 0 0 0,0 1 0 0 0,-1 0 0 0 0,1-1 1 0 0,0 1-1 0 0,0 0 0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2:04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41 10090 0 0,'-1'-12'8470'0'0,"6"3"-3294"0"0,-3 7-4849 0 0,-1 1-1 0 0,1 0 1 0 0,0 0-1 0 0,0-1 1 0 0,0 1-1 0 0,0 1 0 0 0,0-1 1 0 0,0 0-1 0 0,4-1 1 0 0,5 0-908 0 0,1 0 1 0 0,-1 1 0 0 0,13 1-1 0 0,-17-1 1635 0 0,78 0-1486 0 0,-28 1-4154 0 0,-48 2-480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2:05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7578 0 0,'-1'0'262'0'0,"1"0"1"0"0,0 0 0 0 0,-1 0-1 0 0,1 0 1 0 0,-1 0-1 0 0,1 0 1 0 0,0 0 0 0 0,-1 0-1 0 0,1 0 1 0 0,-1 0 0 0 0,1 0-1 0 0,0 0 1 0 0,-1 0-1 0 0,1 0 1 0 0,-1 0 0 0 0,1 0-1 0 0,0 1 1 0 0,-1-1 0 0 0,1 0-1 0 0,0 0 1 0 0,-1 0 0 0 0,1 1-1 0 0,-1 0 789 0 0,0-1-789 0 0,1 0 1 0 0,0 1 0 0 0,7 8 3519 0 0,18 5-2229 0 0,72 15-224 0 0,-67-22-990 0 0,47 19 1 0 0,-76-26-327 0 0,-1 0 0 0 0,0 0 1 0 0,0 0-1 0 0,0 0 0 0 0,0 0 1 0 0,1 1-1 0 0,-1-1 0 0 0,0 0 1 0 0,0 0-1 0 0,0 0 0 0 0,0 0 1 0 0,0 0-1 0 0,1 1 0 0 0,-1-1 1 0 0,0 0-1 0 0,0 0 0 0 0,0 0 1 0 0,0 0-1 0 0,0 1 0 0 0,0-1 1 0 0,0 0-1 0 0,0 0 0 0 0,0 0 1 0 0,0 0-1 0 0,0 1 0 0 0,0-1 1 0 0,0 0-1 0 0,0 0 1 0 0,0 0-1 0 0,0 1 0 0 0,0-1 1 0 0,0 0-1 0 0,0 0 0 0 0,0 0 1 0 0,0 1-1 0 0,0-1 0 0 0,0 0 1 0 0,0 0-1 0 0,0 0 0 0 0,0 0 1 0 0,0 1-1 0 0,0-1 0 0 0,-1 0 1 0 0,1 0-1 0 0,0 0 0 0 0,0 0 1 0 0,0 1-1 0 0,-13 10 254 0 0,-15 6-150 0 0,8-9-62 0 0,-1-1 1 0 0,1-1-1 0 0,-1-1 1 0 0,-36 4-1 0 0,88-13-227 0 0,-6 1 329 0 0,0 1-1 0 0,0 1 1 0 0,43 4 0 0 0,-62-3-259 0 0,-1 1 0 0 0,1 0 0 0 0,0 1 0 0 0,0-1 0 0 0,-1 1 0 0 0,1 0 0 0 0,-1 0 0 0 0,1 1 0 0 0,-1 0 0 0 0,0 0 0 0 0,0 0 0 0 0,0 0 0 0 0,-1 1 0 0 0,1 0 0 0 0,-1 0 0 0 0,0 0 0 0 0,0 1 0 0 0,0-1 0 0 0,0 1-1 0 0,-1 0 1 0 0,4 6 0 0 0,-7-11-407 0 0,0 1 0 0 0,1 0 0 0 0,-1 0-1 0 0,0-1 1 0 0,1 1 0 0 0,-1 0-1 0 0,0 0 1 0 0,0 0 0 0 0,0 0-1 0 0,1-1 1 0 0,-1 1 0 0 0,0 0-1 0 0,0 0 1 0 0,0 0 0 0 0,0 0-1 0 0,-1 0 1 0 0,1-1 0 0 0,0 1 0 0 0,0 0-1 0 0,0 0 1 0 0,-1 0 0 0 0,0 1-1 0 0,0-1 115 0 0,0 0-1 0 0,0 0 0 0 0,0 0 0 0 0,0 0 0 0 0,0 0 1 0 0,0 0-1 0 0,-1 0 0 0 0,1 0 0 0 0,0-1 1 0 0,-1 1-1 0 0,1 0 0 0 0,-3 0 0 0 0,-6 2 322 0 0,0-1 0 0 0,0 0-1 0 0,-15 0 1 0 0,7 0 235 0 0,-20 3 1658 0 0,-31 5 3393 0 0,63-9-3965 0 0,0 1 0 0 0,1 0 0 0 0,0 0 0 0 0,-1 0 1 0 0,-7 6-1 0 0,13-8-1119 0 0,1 1 0 0 0,-1 0 0 0 0,1-1 0 0 0,-1 1 0 0 0,1-1 1 0 0,-1 1-1 0 0,1-1 0 0 0,-1 0 0 0 0,1 1 0 0 0,-1-1 0 0 0,1 1 1 0 0,-1-1-1 0 0,1 0 0 0 0,0 0 0 0 0,-1 1 0 0 0,1-1 0 0 0,0 0 1 0 0,-1 0-1 0 0,1 0 0 0 0,0 0 0 0 0,-1 1 0 0 0,1-1 0 0 0,0 0 1 0 0,0 0-1 0 0,0-1 0 0 0,25 6 228 0 0,-15-4-192 0 0,0 0-1 0 0,0 1 0 0 0,0 1 0 0 0,0 0 0 0 0,11 5 0 0 0,-20-8-154 0 0,0 1 0 0 0,0 0-1 0 0,0 0 1 0 0,-1 0 0 0 0,1 0-1 0 0,0 0 1 0 0,-1 0 0 0 0,1 0-1 0 0,-1 0 1 0 0,1 1 0 0 0,-1-1-1 0 0,0 1 1 0 0,1-1-1 0 0,-1 1 1 0 0,0 0 0 0 0,0-1-1 0 0,0 1 1 0 0,0 0 0 0 0,0 0-1 0 0,-1-1 1 0 0,1 1 0 0 0,-1 0-1 0 0,1 0 1 0 0,-1 0 0 0 0,1 0-1 0 0,-1 0 1 0 0,0 0-1 0 0,0 0 1 0 0,0 0 0 0 0,0 0-1 0 0,0 0 1 0 0,-1 0 0 0 0,1 0-1 0 0,-1 0 1 0 0,1 0 0 0 0,-2 3-1 0 0,0 0-128 0 0,0-1 0 0 0,0 1 0 0 0,-1-1 0 0 0,0 0 0 0 0,1 1 0 0 0,-1-1 0 0 0,0 0-1 0 0,-1-1 1 0 0,1 1 0 0 0,-1-1 0 0 0,0 1 0 0 0,0-1 0 0 0,0 0 0 0 0,-6 3 0 0 0,14-7 210 0 0,0 0 1 0 0,0 0-1 0 0,0 1 1 0 0,1-1 0 0 0,-1 1-1 0 0,0 0 1 0 0,0 0-1 0 0,1 1 1 0 0,-1-1 0 0 0,0 1-1 0 0,0 0 1 0 0,0 0-1 0 0,1 0 1 0 0,6 4 0 0 0,-9-5-73 0 0,1 1 1 0 0,-1 0 0 0 0,0 0 0 0 0,1 0 0 0 0,-1 0-1 0 0,0 0 1 0 0,0 1 0 0 0,0-1 0 0 0,0 1-1 0 0,0-1 1 0 0,0 1 0 0 0,-1 0 0 0 0,1 0 0 0 0,-1 0-1 0 0,1 0 1 0 0,-1 0 0 0 0,1 0 0 0 0,-1 0-1 0 0,0 0 1 0 0,0 1 0 0 0,0-1 0 0 0,0 0 0 0 0,-1 1-1 0 0,1-1 1 0 0,-1 0 0 0 0,1 1 0 0 0,-1-1 0 0 0,0 1-1 0 0,0-1 1 0 0,0 1 0 0 0,0-1 0 0 0,0 1-1 0 0,-1-1 1 0 0,0 4 0 0 0,0-4-13 0 0,1 0 0 0 0,-1 0 0 0 0,1 0-1 0 0,-1 0 1 0 0,1 0 0 0 0,0 0 0 0 0,0 0 0 0 0,0 0 0 0 0,0 0 0 0 0,0 0-1 0 0,0 0 1 0 0,0 0 0 0 0,1 0 0 0 0,-1 0 0 0 0,1 0 0 0 0,-1 0 0 0 0,1 0-1 0 0,0 0 1 0 0,1 2 0 0 0,-1-3-43 0 0,1 0 0 0 0,-1 0 0 0 0,1 0-1 0 0,-1 0 1 0 0,1 0 0 0 0,-1 0 0 0 0,1 0-1 0 0,0-1 1 0 0,0 1 0 0 0,-1-1 0 0 0,1 1 0 0 0,0-1-1 0 0,0 0 1 0 0,-1 1 0 0 0,1-1 0 0 0,0 0 0 0 0,0 0-1 0 0,0 0 1 0 0,0-1 0 0 0,-1 1 0 0 0,1 0-1 0 0,3-1 1 0 0,4-2-1194 0 0,1 0-1 0 0,0 0 0 0 0,-1-1 1 0 0,0 0-1 0 0,1 0 1 0 0,-2-1-1 0 0,1 0 0 0 0,0-1 1 0 0,-1 0-1 0 0,0-1 1 0 0,-1 1-1 0 0,0-1 0 0 0,9-10 1 0 0,5-5-3451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2:05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7 7642 0 0,'-44'-1'5752'0'0,"26"1"-2288"0"0,1-1 1 0 0,-27-4 0 0 0,53 6-1229 0 0,-4-1-2178 0 0,-1 1 0 0 0,0-1-1 0 0,1 1 1 0 0,-1 0 0 0 0,0 0 0 0 0,1 0 0 0 0,6 4 0 0 0,-5-2-48 0 0,0 0 1 0 0,-1 1-1 0 0,1 0 1 0 0,-1 0-1 0 0,0 0 1 0 0,0 1-1 0 0,0-1 1 0 0,0 1-1 0 0,-1 0 1 0 0,0 0-1 0 0,0 1 1 0 0,4 7-1 0 0,-6-8-4 0 0,0 0 1 0 0,-1 0-1 0 0,1 0 0 0 0,-1 1 0 0 0,0-1 0 0 0,-1 0 0 0 0,1 0 0 0 0,-1 1 0 0 0,0-1 0 0 0,-1 0 0 0 0,1 1 0 0 0,-1-1 0 0 0,0 0 0 0 0,0 0 0 0 0,-4 10 0 0 0,-11 23-161 0 0,11-27 166 0 0,0-1-1 0 0,1 1 0 0 0,0 0 0 0 0,0 0 1 0 0,1 0-1 0 0,-1 14 0 0 0,3-23-42 0 0,1 0-1 0 0,0 0 1 0 0,1 0-1 0 0,-1 0 1 0 0,0 0 0 0 0,1 0-1 0 0,-1 0 1 0 0,1 0-1 0 0,-1 0 1 0 0,1 0-1 0 0,0-1 1 0 0,0 1-1 0 0,0 0 1 0 0,0 0-1 0 0,0-1 1 0 0,0 1-1 0 0,1 1 1 0 0,1-1-71 0 0,-1 0 0 0 0,1 0 0 0 0,0-1 0 0 0,-1 1-1 0 0,1-1 1 0 0,0 0 0 0 0,0 1 0 0 0,0-1 0 0 0,0 0 0 0 0,0-1 0 0 0,0 1 0 0 0,0 0 0 0 0,0-1 0 0 0,4 0 0 0 0,1 1-470 0 0,0-1 1 0 0,0-1 0 0 0,0 1-1 0 0,0-2 1 0 0,0 1 0 0 0,0-1 0 0 0,-1 0-1 0 0,1 0 1 0 0,0-1 0 0 0,-1 0 0 0 0,12-7-1 0 0,-11 6-231 0 0,-2 0-1 0 0,1-1 1 0 0,0 0-1 0 0,-1 0 0 0 0,0 0 1 0 0,0-1-1 0 0,0 0 1 0 0,-1 0-1 0 0,0-1 1 0 0,0 1-1 0 0,-1-1 0 0 0,0 0 1 0 0,0 0-1 0 0,0-1 1 0 0,-1 1-1 0 0,0-1 1 0 0,-1 1-1 0 0,3-12 1 0 0,-2-1-1053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0:35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24 8730 0 0,'-8'-6'3653'0'0,"7"4"-2947"0"0,-1 0-1 0 0,0 1 1 0 0,1 0-1 0 0,-1-1 1 0 0,0 1 0 0 0,1 0-1 0 0,-1 0 1 0 0,0 0-1 0 0,0 0 1 0 0,0 0 0 0 0,0 0-1 0 0,0 1 1 0 0,0-1-1 0 0,0 1 1 0 0,0-1 0 0 0,-1 1-1 0 0,1 0 1 0 0,0 0-1 0 0,-3 0 1 0 0,8 3-388 0 0,0 1-1 0 0,0-1 1 0 0,0 1-1 0 0,0-1 1 0 0,1 0 0 0 0,4 3-1 0 0,75 43-368 0 0,8 5-144 0 0,-81-46 42 0 0,0-1 1 0 0,0 2-1 0 0,-1-1 1 0 0,0 1-1 0 0,-1 1 1 0 0,11 14 0 0 0,-17-21 171 0 0,0-1 0 0 0,-1 1 0 0 0,1 0 1 0 0,-1 0-1 0 0,1 0 0 0 0,-1 0 1 0 0,0 0-1 0 0,0 0 0 0 0,0 0 1 0 0,0 0-1 0 0,-1 1 0 0 0,1-1 1 0 0,-1 0-1 0 0,0 0 0 0 0,0 1 1 0 0,0-1-1 0 0,-1 0 0 0 0,1 0 0 0 0,-1 1 1 0 0,1-1-1 0 0,-1 0 0 0 0,0 0 1 0 0,0 0-1 0 0,-1 0 0 0 0,1 0 1 0 0,-1 0-1 0 0,1 0 0 0 0,-1-1 1 0 0,0 1-1 0 0,0 0 0 0 0,0-1 1 0 0,0 0-1 0 0,-4 4 0 0 0,-8 5 155 0 0,0 0-1 0 0,-1-1 0 0 0,0 0 0 0 0,-32 15 1 0 0,18-10-177 0 0,23-12 50 0 0,0 1 1 0 0,1 0-1 0 0,-1 0 1 0 0,1 1-1 0 0,0-1 1 0 0,0 1-1 0 0,-5 7 1 0 0,9-10-154 0 0,0 0 1 0 0,0 0 0 0 0,0-1 0 0 0,-1 1-1 0 0,2 1 1 0 0,-1-1 0 0 0,0 0 0 0 0,0 0-1 0 0,1 0 1 0 0,-1 0 0 0 0,1 4 0 0 0,0-5-192 0 0,0 1 0 0 0,0-1 0 0 0,0 1 0 0 0,0-1 1 0 0,1 1-1 0 0,-1-1 0 0 0,1 0 0 0 0,-1 1 0 0 0,1-1 0 0 0,-1 0 0 0 0,1 1 1 0 0,0-1-1 0 0,0 0 0 0 0,0 0 0 0 0,-1 1 0 0 0,1-1 0 0 0,0 0 0 0 0,0 0 1 0 0,2 1-1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2:05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59 5001 0 0,'-7'-7'1353'0'0,"-31"-22"4337"0"0,35 28-4637 0 0,1 0 1 0 0,-1 0 0 0 0,1 0 0 0 0,-1 0 0 0 0,1 0 0 0 0,-1 0 0 0 0,0 1-1 0 0,0 0 1 0 0,-3-1 0 0 0,38-2 975 0 0,17-1-1494 0 0,-46 4-1026 0 0,0 0-1 0 0,0 0 0 0 0,0 1 0 0 0,0-1 1 0 0,0 1-1 0 0,0 0 0 0 0,0 0 0 0 0,0 0 0 0 0,0 0 1 0 0,0 0-1 0 0,0 1 0 0 0,3 1 0 0 0,-28 24-13347 0 0,17-22 13327 0 0,-4 3 543 0 0,-33 37 927 0 0,21-13 6595 0 0,21-32-7378 0 0,0 1 0 0 0,-1-1 0 0 0,1 1 0 0 0,0 0 0 0 0,-1-1 0 0 0,1 1 0 0 0,0-1 0 0 0,0 1 0 0 0,-1 0 1 0 0,1-1-1 0 0,0 1 0 0 0,0 0 0 0 0,0-1 0 0 0,0 1 0 0 0,0-1 0 0 0,0 1 0 0 0,0 0 0 0 0,0-1 0 0 0,0 1 0 0 0,0 0 0 0 0,0-1 0 0 0,1 1 0 0 0,-1 0 0 0 0,0-1 0 0 0,0 1 0 0 0,1-1 0 0 0,-1 1 0 0 0,0 0 0 0 0,1-1 0 0 0,-1 1 0 0 0,0-1 0 0 0,1 1 0 0 0,0 0 0 0 0,1 0-83 0 0,-1-1 0 0 0,1 1-1 0 0,0-1 1 0 0,0 0-1 0 0,-1 1 1 0 0,1-1 0 0 0,0 0-1 0 0,0 0 1 0 0,-1 0-1 0 0,1 0 1 0 0,0 0-1 0 0,2-1 1 0 0,47-14-1313 0 0,-42 10-80 0 0,-1 0 0 0 0,1 0 0 0 0,-1-1 0 0 0,0 0 0 0 0,0 0 0 0 0,-1-1 0 0 0,0 0 0 0 0,0 0 0 0 0,10-14 0 0 0,2-12 233 0 0,-6-3 4041 0 0,-29 96 9594 0 0,-3 4-8725 0 0,-9 14-7242 0 0,14-43-2862 0 0,-23 39-1 0 0,28-58 940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2:06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 5593 0 0,'1'-2'788'0'0,"-1"-1"-1"0"0,1 1 1 0 0,0 0-1 0 0,0-1 1 0 0,0 1-1 0 0,0 0 1 0 0,1 0-1 0 0,-1 0 1 0 0,0-1-1 0 0,1 1 1 0 0,0 1-1 0 0,-1-1 1 0 0,1 0-1 0 0,0 0 1 0 0,0 1-1 0 0,4-3 1 0 0,-2 1-307 0 0,0 1 1 0 0,0 0-1 0 0,1 1 0 0 0,-1-1 1 0 0,0 1-1 0 0,1 0 0 0 0,-1 0 1 0 0,1 0-1 0 0,5 0 1 0 0,-6 0-424 0 0,0 1 0 0 0,0 0 0 0 0,0 0 1 0 0,0 0-1 0 0,0 1 0 0 0,-1-1 0 0 0,1 1 1 0 0,0 0-1 0 0,0 0 0 0 0,-1 0 0 0 0,1 0 1 0 0,0 1-1 0 0,-1 0 0 0 0,0-1 0 0 0,1 1 1 0 0,-1 1-1 0 0,0-1 0 0 0,0 0 0 0 0,0 1 0 0 0,0-1 1 0 0,0 1-1 0 0,-1 0 0 0 0,1 0 0 0 0,2 5 1 0 0,11 32-2242 0 0,-11-24-1981 0 0,1 0-3826 0 0,-1-7 845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2:06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11154 0 0,'3'0'6114'0'0,"2"0"-2706"0"0,-2 1-1047 0 0,1 1-705 0 0,-2-1-487 0 0,-2 2-513 0 0,0-1-344 0 0,0 2-424 0 0,-2 1-424 0 0,2-1-385 0 0,2 2-447 0 0,1-1-544 0 0,-2 1-697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2:47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11 5209 0 0,'0'0'136'0'0,"-1"-1"1"0"0,1 0-1 0 0,-1 0 0 0 0,1 1 0 0 0,-1-1 0 0 0,0 0 0 0 0,1 1 1 0 0,-1-1-1 0 0,0 1 0 0 0,0-1 0 0 0,1 1 0 0 0,-1-1 1 0 0,0 1-1 0 0,0-1 0 0 0,0 1 0 0 0,1 0 0 0 0,-1-1 1 0 0,0 1-1 0 0,0 0 0 0 0,0 0 0 0 0,0 0 0 0 0,0 0 1 0 0,0 0-1 0 0,0 0 0 0 0,0 0 0 0 0,1 0 0 0 0,-1 0 1 0 0,0 0-1 0 0,0 0 0 0 0,0 1 0 0 0,0-1 0 0 0,0 0 1 0 0,0 0-1 0 0,1 1 0 0 0,-1-1 0 0 0,0 1 0 0 0,0-1 1 0 0,1 1-1 0 0,-1-1 0 0 0,0 1 0 0 0,0 0 0 0 0,1-1 1 0 0,-1 1-1 0 0,1 0 0 0 0,-1-1 0 0 0,1 1 0 0 0,-1 0 0 0 0,1 0 1 0 0,-1 1-1 0 0,-1 0 107 0 0,0 2 0 0 0,0-1 0 0 0,0 0 0 0 0,0 0-1 0 0,1 0 1 0 0,0 1 0 0 0,0-1 0 0 0,0 1 0 0 0,0-1 0 0 0,0 1 0 0 0,0 6 0 0 0,2-3-109 0 0,1 1 0 0 0,0 0 0 0 0,0 0 0 0 0,0-1 0 0 0,1 0 0 0 0,0 1 0 0 0,1-1 0 0 0,0 0 0 0 0,0 0 0 0 0,0-1 0 0 0,1 1 0 0 0,0-1 0 0 0,0 0 0 0 0,7 6 1 0 0,10 9-66 0 0,1-2 0 0 0,33 22 0 0 0,6 0-21 0 0,102 49 0 0 0,76 18 41 0 0,-124-58-113 0 0,-42-19-13 0 0,2-4-1 0 0,1-4 1 0 0,1-2 0 0 0,0-4-1 0 0,125 10 1 0 0,-19-10 30 0 0,337 42 27 0 0,-138-6 844 0 0,-278-45-328 0 0,176-9-1 0 0,66-28 142 0 0,97-5 855 0 0,-344 28-1155 0 0,0-4 0 0 0,-1-4 0 0 0,-1-4 0 0 0,-1-5 0 0 0,123-45 0 0 0,84-65 1140 0 0,-233 97-1421 0 0,101-56 178 0 0,-122 59-555 0 0,-2-3 0 0 0,-1-2 1 0 0,59-62-1 0 0,-99 89-1678 0 0,-7 10 1442 0 0,0 0 0 0 0,0 0 0 0 0,0 1 0 0 0,0-1 0 0 0,0 0 0 0 0,0 0 0 0 0,0 1 0 0 0,0-1 0 0 0,-1 0 0 0 0,1 0 0 0 0,0 1 0 0 0,0-1 0 0 0,-1 0 1 0 0,1 1-1 0 0,-1-1 0 0 0,1 0 0 0 0,-1 1 0 0 0,-2-3-1551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2:49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102 118 4113 0 0,'-9'2'1100'0'0,"0"1"0"0"0,0 1 0 0 0,0-1 0 0 0,1 2 0 0 0,-1-1 0 0 0,1 1 0 0 0,-8 6 0 0 0,14-9-963 0 0,0-1 0 0 0,0 1-1 0 0,0-1 1 0 0,0 1 0 0 0,1 0-1 0 0,-1 0 1 0 0,1 0 0 0 0,-1 0 0 0 0,1 0-1 0 0,0 0 1 0 0,0 0 0 0 0,0 0 0 0 0,0 0-1 0 0,0 1 1 0 0,0-1 0 0 0,1 0-1 0 0,-1 1 1 0 0,1-1 0 0 0,-1 1 0 0 0,1-1-1 0 0,0 0 1 0 0,0 1 0 0 0,0-1 0 0 0,0 1-1 0 0,1-1 1 0 0,-1 0 0 0 0,1 1-1 0 0,-1-1 1 0 0,1 0 0 0 0,0 1 0 0 0,0-1-1 0 0,1 3 1 0 0,5 6-134 0 0,-1-1 0 0 0,1 0 0 0 0,1 0-1 0 0,0-1 1 0 0,0 0 0 0 0,14 12 0 0 0,-16-16-12 0 0,1 0 0 0 0,-1 0 0 0 0,1-1 0 0 0,0 0 0 0 0,0 0 0 0 0,0-1 0 0 0,0 1 0 0 0,1-2 0 0 0,-1 1 0 0 0,16 2 0 0 0,-22-4 4 0 0,1-1 0 0 0,-1 0 0 0 0,1 0 0 0 0,-1 0 0 0 0,1 0 0 0 0,-1 0 0 0 0,1 0 0 0 0,-1 0 0 0 0,0 0 0 0 0,1-1 0 0 0,-1 1 0 0 0,1 0-1 0 0,-1-1 1 0 0,0 1 0 0 0,1-1 0 0 0,-1 0 0 0 0,0 1 0 0 0,0-1 0 0 0,1 0 0 0 0,-1 0 0 0 0,0 0 0 0 0,0 0 0 0 0,0 0 0 0 0,0 0 0 0 0,1-2 0 0 0,0 0 38 0 0,-1 1 1 0 0,0-1 0 0 0,0 0 0 0 0,0 0 0 0 0,-1 1-1 0 0,1-1 1 0 0,-1 0 0 0 0,0 0 0 0 0,1 0 0 0 0,-1 0 0 0 0,0 0-1 0 0,-1-3 1 0 0,-1-6 280 0 0,0-1 0 0 0,-1 1-1 0 0,0 0 1 0 0,-9-22 0 0 0,4 18-180 0 0,-1 0-1 0 0,-1 1 1 0 0,0 0 0 0 0,-1 0 0 0 0,0 1 0 0 0,-1 1 0 0 0,-1 0 0 0 0,0 1-1 0 0,0 0 1 0 0,-29-18 0 0 0,25 24-603 0 0,17 6 444 0 0,-1 0 0 0 0,1 0 0 0 0,0 0 0 0 0,0 0 0 0 0,0 0 0 0 0,-1 0-1 0 0,1 0 1 0 0,0 1 0 0 0,0-1 0 0 0,0 0 0 0 0,0 0 0 0 0,-1 0 0 0 0,1 0 0 0 0,0 0 0 0 0,0 0-1 0 0,0 1 1 0 0,0-1 0 0 0,0 0 0 0 0,-1 0 0 0 0,1 0 0 0 0,0 0 0 0 0,0 1 0 0 0,0-1 0 0 0,0 0 0 0 0,0 0-1 0 0,0 0 1 0 0,0 1 0 0 0,0-1 0 0 0,0 0 0 0 0,0 0 0 0 0,0 0 0 0 0,0 1 0 0 0,0-1 0 0 0,0 0-1 0 0,0 0 1 0 0,0 0 0 0 0,0 1 0 0 0,0-1 0 0 0,0 0 0 0 0,0 0 0 0 0,0 1 0 0 0,1 0-35 0 0,-1 0 1 0 0,1 1 0 0 0,0-1-1 0 0,0 0 1 0 0,0 1 0 0 0,0-1-1 0 0,0 0 1 0 0,0 0 0 0 0,0 0-1 0 0,0 0 1 0 0,0 0 0 0 0,1 0-1 0 0,-1 0 1 0 0,0 0 0 0 0,1 0-1 0 0,-1 0 1 0 0,0-1 0 0 0,1 1 0 0 0,1 0-1 0 0,11 2-30 0 0,-1-1 0 0 0,1 0 0 0 0,0-1 0 0 0,-1-1 0 0 0,1 0 0 0 0,26-4 0 0 0,-27 3 130 0 0,1-1 0 0 0,-1 2 0 0 0,1 0 0 0 0,-1 0 0 0 0,1 1 1 0 0,-1 1-1 0 0,20 4 0 0 0,-4 6 357 0 0,-14-3-1206 0 0,-10 0-3458 0 0,-14-1-1128 0 0,-15 1 3154 0 0,16-6 1782 0 0,-24 9 217 0 0,-15 7 1468 0 0,21-2 3397 0 0,26-17-4557 0 0,0 0-1 0 0,0 1 1 0 0,0-1 0 0 0,0 0 0 0 0,0 0-1 0 0,0 0 1 0 0,0 0 0 0 0,0 0-1 0 0,0 0 1 0 0,0 0 0 0 0,0 0 0 0 0,0 0-1 0 0,0 1 1 0 0,0-1 0 0 0,0 0 0 0 0,0 0-1 0 0,0 0 1 0 0,0 0 0 0 0,0 0-1 0 0,0 0 1 0 0,0 0 0 0 0,0 1 0 0 0,0-1-1 0 0,0 0 1 0 0,0 0 0 0 0,0 0 0 0 0,0 0-1 0 0,0 0 1 0 0,0 0 0 0 0,0 0-1 0 0,0 0 1 0 0,1 0 66 0 0,-1 1-67 0 0,0-1 1 0 0,0 0 0 0 0,0 0 0 0 0,0 0-1 0 0,0 0 1 0 0,0 0 0 0 0,0 0-1 0 0,0 0 1 0 0,0 0 0 0 0,0 0 0 0 0,1 0-1 0 0,-1 0 1 0 0,0 0 0 0 0,0 0 0 0 0,0 0-1 0 0,0 0 1 0 0,0 0 0 0 0,0 0-1 0 0,0 0 1 0 0,1 0 0 0 0,-1 0 0 0 0,0 0-1 0 0,0 0 1 0 0,0 0 0 0 0,13 1 1416 0 0,13-1-843 0 0,19 0-187 0 0,-33 1-940 0 0,0-1-1 0 0,0 0 1 0 0,-1-1-1 0 0,13-2 1 0 0,-20 2 127 0 0,0-1 1 0 0,0 1 0 0 0,0 0-1 0 0,-1-1 1 0 0,1 0 0 0 0,-1 0-1 0 0,1 0 1 0 0,-1 0 0 0 0,0 0 0 0 0,0-1-1 0 0,1 1 1 0 0,-2-1 0 0 0,1 0-1 0 0,0 0 1 0 0,-1 0 0 0 0,3-4-1 0 0,0-1-207 0 0,0 0 0 0 0,-1-1 0 0 0,0 1 0 0 0,-1-1 0 0 0,0 0 0 0 0,0 0 0 0 0,1-12 0 0 0,-4 19 672 0 0,1-1 0 0 0,-1 1 0 0 0,0-1 0 0 0,0 0 0 0 0,0 1 0 0 0,0-1 0 0 0,-1 1 0 0 0,1-1 0 0 0,-1 0 0 0 0,1 1 0 0 0,-1-1 0 0 0,0 1 0 0 0,-2-4 0 0 0,2 5 158 0 0,0 0 1 0 0,0-1 0 0 0,0 1-1 0 0,0 0 1 0 0,-1 0 0 0 0,1 0-1 0 0,-1 0 1 0 0,1 0 0 0 0,0 0-1 0 0,-1 0 1 0 0,0 0 0 0 0,1 0-1 0 0,-1 1 1 0 0,1-1 0 0 0,-1 1-1 0 0,0-1 1 0 0,0 1 0 0 0,1 0-1 0 0,-1 0 1 0 0,0-1 0 0 0,0 1-1 0 0,-2 1 1 0 0,3-1 12 0 0,-1 0 0 0 0,0 0 0 0 0,0 0 1 0 0,1 0-1 0 0,-1 1 0 0 0,0-1 0 0 0,1 1 0 0 0,-1-1 0 0 0,0 1 0 0 0,1-1 0 0 0,-1 1 1 0 0,1 0-1 0 0,-1 0 0 0 0,1 0 0 0 0,-1 0 0 0 0,1 0 0 0 0,0 0 0 0 0,-1 0 0 0 0,0 3 1 0 0,0-2-103 0 0,0 1 1 0 0,0 0 0 0 0,1 0 0 0 0,-1 1 0 0 0,1-1 0 0 0,0 0-1 0 0,0 0 1 0 0,0 1 0 0 0,-1 4 0 0 0,1 8-313 0 0,0 1 0 0 0,0-1 1 0 0,4 24-1 0 0,-2-24 465 0 0,0 18-584 0 0,3 34-1408 0 0,4-25-3578 0 0,-4-35 3009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2:50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5985 0 0,'-2'10'831'0'0,"1"0"0"0"0,1 1 1 0 0,0-1-1 0 0,0 0 0 0 0,1 1 0 0 0,1-1 0 0 0,-1 0 0 0 0,2 0 0 0 0,6 19 0 0 0,-8-25-824 0 0,1 1 1 0 0,0 0-1 0 0,0-1 0 0 0,0 1 0 0 0,1-1 0 0 0,-1 0 0 0 0,1 0 0 0 0,0 0 0 0 0,1 0 1 0 0,-1-1-1 0 0,0 1 0 0 0,1-1 0 0 0,0 0 0 0 0,0 0 0 0 0,0 0 0 0 0,0 0 1 0 0,0-1-1 0 0,1 1 0 0 0,-1-1 0 0 0,1 0 0 0 0,0-1 0 0 0,6 2 0 0 0,-7-2-247 0 0,-1-1-1 0 0,1-1 0 0 0,-1 1 0 0 0,1 0 1 0 0,-1-1-1 0 0,1 0 0 0 0,-1 0 0 0 0,1 0 1 0 0,-1 0-1 0 0,0 0 0 0 0,0-1 0 0 0,1 1 1 0 0,-1-1-1 0 0,0 0 0 0 0,0 0 0 0 0,-1 0 1 0 0,1 0-1 0 0,0-1 0 0 0,-1 1 0 0 0,4-6 1 0 0,3-2-993 0 0,0-1 1 0 0,-2-1-1 0 0,13-22 0 0 0,-7 11-1665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2:50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4513 0 0,'-26'0'11374'0'0,"39"9"-10112"0"0,-4-5-1087 0 0,-1 1 0 0 0,0 0 0 0 0,0 1 0 0 0,0 0 0 0 0,-1 0 0 0 0,0 0 0 0 0,9 11 0 0 0,-13-14-143 0 0,-1 1 0 0 0,0-1 0 0 0,0 1 0 0 0,0-1 0 0 0,0 1 0 0 0,-1 0 0 0 0,0-1 0 0 0,1 1 1 0 0,-1 0-1 0 0,-1 0 0 0 0,1 0 0 0 0,0 0 0 0 0,-1 0 0 0 0,0 0 0 0 0,0 0 0 0 0,0 0 0 0 0,-1 0 0 0 0,1 0 1 0 0,-1 0-1 0 0,-1 5 0 0 0,-10 31-299 0 0,-8 32-1366 0 0,15-24-6416 0 0,9-60 2932 0 0,7-18 4819 0 0,-8 15 1 0 0,1 1 0 0 0,1-1 0 0 0,12-26-1 0 0,-12 32 1162 0 0,0 0 0 0 0,1 0 0 0 0,12-14-1 0 0,-16 21-306 0 0,0 0-1 0 0,0 1 1 0 0,0 0-1 0 0,0-1 0 0 0,0 1 1 0 0,1 0-1 0 0,-1 0 1 0 0,0 0-1 0 0,1 0 1 0 0,-1 1-1 0 0,1-1 0 0 0,-1 0 1 0 0,5 1-1 0 0,39-2 1536 0 0,-22 2-2004 0 0,-22-1-128 0 0,-1 1 0 0 0,0 0 0 0 0,1 0 0 0 0,-1 0 0 0 0,0 0 0 0 0,1 0 0 0 0,-1 0 0 0 0,1 0 0 0 0,-1 0-1 0 0,0 0 1 0 0,1 1 0 0 0,-1-1 0 0 0,0 1 0 0 0,1-1 0 0 0,1 2 0 0 0,-3-2-118 0 0,0 1 0 0 0,0-1 0 0 0,1 0-1 0 0,-1 1 1 0 0,0-1 0 0 0,0 1 0 0 0,0-1 0 0 0,0 1 0 0 0,0-1 0 0 0,0 0 0 0 0,0 1 0 0 0,0-1 0 0 0,0 1-1 0 0,0-1 1 0 0,0 1 0 0 0,0-1 0 0 0,0 0 0 0 0,0 1 0 0 0,0-1 0 0 0,-1 1 0 0 0,1-1 0 0 0,0 0 0 0 0,0 1 0 0 0,0-1-1 0 0,-1 1 1 0 0,1-1 0 0 0,0 0 0 0 0,-1 1 0 0 0,1-1 0 0 0,-1 1 0 0 0,-19 17-5623 0 0,6-9 5241 0 0,-49 29-795 0 0,43-25 3885 0 0,5 5 9251 0 0,55-9-11456 0 0,-3-12-1129 0 0,-32 2 16 0 0,0 0 1 0 0,0-1-1 0 0,0 0 0 0 0,0 0 1 0 0,0 0-1 0 0,0 0 1 0 0,-1-1-1 0 0,7-4 0 0 0,-8 4 145 0 0,0 0-1 0 0,0 1 0 0 0,0-1 0 0 0,0 0 0 0 0,-1-1 0 0 0,0 1 1 0 0,1 0-1 0 0,-1-1 0 0 0,0 1 0 0 0,0-1 0 0 0,1-5 0 0 0,-2 5 398 0 0,0 0-1 0 0,0 0 1 0 0,0-1 0 0 0,0 1-1 0 0,-1 0 1 0 0,0-1-1 0 0,0-4 1 0 0,-12-22 4679 0 0,11 31-4166 0 0,1-1-1 0 0,0 0 0 0 0,0 0 1 0 0,-1 0-1 0 0,1 1 0 0 0,-1-1 0 0 0,1 0 1 0 0,0 0-1 0 0,-1 1 0 0 0,0-1 1 0 0,1 0-1 0 0,-1 1 0 0 0,1-1 0 0 0,-1 1 1 0 0,0-1-1 0 0,1 1 0 0 0,-1-1 1 0 0,0 1-1 0 0,1-1 0 0 0,-1 1 1 0 0,0 0-1 0 0,0-1 0 0 0,0 1 0 0 0,1 0 1 0 0,-1 0-1 0 0,0-1 0 0 0,0 1 1 0 0,0 0-1 0 0,0 0 0 0 0,0 0 0 0 0,1 0 1 0 0,-1 0-1 0 0,0 0 0 0 0,-1 1 1 0 0,-3 13 4175 0 0,5 15-4058 0 0,1-27-219 0 0,3 49-140 0 0,0 14-2768 0 0,-4-23-4139 0 0,-6-23 1720 0 0,2-10 1504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2:51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6865 0 0,'35'0'9484'0'0,"-23"1"-9213"0"0,-1-1 1 0 0,0 2 0 0 0,1-1-1 0 0,-1 2 1 0 0,18 5 0 0 0,-28-8-261 0 0,0 1 0 0 0,-1-1 1 0 0,1 1-1 0 0,0-1 0 0 0,-1 1 1 0 0,1-1-1 0 0,-1 1 1 0 0,1-1-1 0 0,-1 1 0 0 0,1 0 1 0 0,-1-1-1 0 0,1 1 0 0 0,-1 0 1 0 0,1 0-1 0 0,-1-1 1 0 0,0 1-1 0 0,0 0 0 0 0,1 0 1 0 0,-1-1-1 0 0,0 1 0 0 0,0 0 1 0 0,0 0-1 0 0,0 0 1 0 0,0-1-1 0 0,0 1 0 0 0,0 0 1 0 0,0 0-1 0 0,0 0 0 0 0,0-1 1 0 0,0 1-1 0 0,0 0 1 0 0,-1 0-1 0 0,1 0 0 0 0,-1 0 1 0 0,-16 37 621 0 0,3-6-311 0 0,14-31-330 0 0,-1 1 1 0 0,1-1-1 0 0,0 1 0 0 0,0-1 0 0 0,0 0 1 0 0,0 1-1 0 0,0-1 0 0 0,0 1 0 0 0,0-1 1 0 0,0 1-1 0 0,1-1 0 0 0,-1 1 0 0 0,1-1 1 0 0,-1 0-1 0 0,1 1 0 0 0,-1-1 1 0 0,1 0-1 0 0,0 1 0 0 0,0-1 0 0 0,0 0 1 0 0,-1 0-1 0 0,1 0 0 0 0,2 2 0 0 0,-1-2-28 0 0,0 0 0 0 0,0 0-1 0 0,0 0 1 0 0,1 0 0 0 0,-1 0-1 0 0,0 0 1 0 0,1 0 0 0 0,-1-1-1 0 0,1 1 1 0 0,-1-1 0 0 0,0 0-1 0 0,5 0 1 0 0,5 0-223 0 0,-1-2 0 0 0,1 1 0 0 0,-1-1 1 0 0,21-7-1 0 0,-21 6-739 0 0,0-1 1 0 0,0-1 0 0 0,0 0-1 0 0,0 0 1 0 0,-1-1 0 0 0,0-1-1 0 0,0 0 1 0 0,-1 0 0 0 0,0-1-1 0 0,0 0 1 0 0,0 0 0 0 0,14-19-1 0 0,-1 0-1968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2:51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265 9 5553 0 0,'-8'-2'1145'0'0,"1"0"-1"0"0,-1 0 1 0 0,0 1-1 0 0,0 0 1 0 0,0 0-1 0 0,0 1 1 0 0,0 0-1 0 0,0 1 1 0 0,-9 1-1 0 0,12-1-801 0 0,-1 1 0 0 0,1 0 1 0 0,0 0-1 0 0,0 0 0 0 0,0 1 0 0 0,1 0 0 0 0,-1 0 1 0 0,0 0-1 0 0,1 0 0 0 0,0 1 0 0 0,0-1 0 0 0,0 1 1 0 0,0 0-1 0 0,-4 6 0 0 0,5-5-295 0 0,1 0 1 0 0,-1 0-1 0 0,1 0 1 0 0,0 0-1 0 0,0 0 1 0 0,1 1-1 0 0,-1-1 0 0 0,1 0 1 0 0,0 1-1 0 0,1-1 1 0 0,-1 1-1 0 0,1-1 1 0 0,0 1-1 0 0,1-1 0 0 0,1 11 1 0 0,-2-13-56 0 0,1-1 0 0 0,-1 1 0 0 0,1-1 0 0 0,-1 0 0 0 0,1 1 0 0 0,0-1 0 0 0,0 1 0 0 0,0-1 0 0 0,0 0 0 0 0,0 0 0 0 0,1 1 0 0 0,-1-1 0 0 0,1 0 1 0 0,-1 0-1 0 0,1-1 0 0 0,0 1 0 0 0,-1 0 0 0 0,1 0 0 0 0,0-1 0 0 0,0 1 0 0 0,1-1 0 0 0,-1 0 0 0 0,0 0 0 0 0,0 1 0 0 0,1-1 0 0 0,-1-1 0 0 0,0 1 0 0 0,1 0 0 0 0,-1-1 0 0 0,1 1 0 0 0,-1-1 0 0 0,1 0 0 0 0,-1 1 0 0 0,1-1 0 0 0,-1-1 0 0 0,3 1 1 0 0,-1-1 15 0 0,0 0 0 0 0,-1-1 0 0 0,0 1 0 0 0,1-1 1 0 0,-1 1-1 0 0,0-1 0 0 0,0 0 0 0 0,0 0 1 0 0,0-1-1 0 0,0 1 0 0 0,0-1 0 0 0,-1 1 0 0 0,1-1 1 0 0,-1 0-1 0 0,0 0 0 0 0,1 0 0 0 0,-2 0 1 0 0,1 0-1 0 0,0-1 0 0 0,0 1 0 0 0,-1-1 1 0 0,0 1-1 0 0,0-1 0 0 0,0 1 0 0 0,0-1 0 0 0,-1 1 1 0 0,1-1-1 0 0,-1-7 0 0 0,1 8-42 0 0,-1 0-1 0 0,0 0 1 0 0,0 0-1 0 0,0 0 1 0 0,0-1-1 0 0,0 1 1 0 0,-1 0 0 0 0,1 0-1 0 0,-1 0 1 0 0,0 0-1 0 0,0 0 1 0 0,0 0-1 0 0,0 0 1 0 0,-1 0-1 0 0,1 0 1 0 0,-1 0 0 0 0,1 1-1 0 0,-1-1 1 0 0,0 1-1 0 0,0-1 1 0 0,-1 1-1 0 0,1 0 1 0 0,0 0-1 0 0,-1 0 1 0 0,1 0 0 0 0,-1 0-1 0 0,0 0 1 0 0,1 1-1 0 0,-1-1 1 0 0,0 1-1 0 0,0 0 1 0 0,0 0-1 0 0,-6-1 1 0 0,2 1-189 0 0,0 1 1 0 0,0 0-1 0 0,0 0 0 0 0,0 1 1 0 0,0 0-1 0 0,0 0 1 0 0,0 0-1 0 0,0 1 0 0 0,0 0 1 0 0,1 1-1 0 0,-1-1 0 0 0,1 1 1 0 0,-1 1-1 0 0,1-1 1 0 0,0 1-1 0 0,1 0 0 0 0,-11 9 1 0 0,14-11 196 0 0,-1 1 0 0 0,0 0 0 0 0,1 0 1 0 0,-1 0-1 0 0,1 0 0 0 0,0 1 0 0 0,0-1 0 0 0,0 1 1 0 0,1-1-1 0 0,-1 1 0 0 0,1 0 0 0 0,0-1 1 0 0,0 1-1 0 0,0 0 0 0 0,0 0 0 0 0,1 0 0 0 0,0 0 1 0 0,-1 0-1 0 0,2 0 0 0 0,-1 0 0 0 0,0 0 1 0 0,1 0-1 0 0,-1-1 0 0 0,1 1 0 0 0,0 0 0 0 0,1 0 1 0 0,-1-1-1 0 0,1 1 0 0 0,-1 0 0 0 0,1-1 1 0 0,0 0-1 0 0,0 1 0 0 0,4 3 0 0 0,-3-4 138 0 0,1 1 0 0 0,0-1 0 0 0,0 1 0 0 0,0-1 0 0 0,0-1 0 0 0,1 1 0 0 0,-1 0 0 0 0,1-1-1 0 0,0 0 1 0 0,0 0 0 0 0,-1-1 0 0 0,1 1 0 0 0,0-1 0 0 0,0 0 0 0 0,1 0 0 0 0,-1-1 0 0 0,0 1 0 0 0,6-1 0 0 0,16 0 326 0 0,-1-2 0 0 0,29-4 1 0 0,-53 6-430 0 0,12-2-150 0 0,60-11 610 0 0,-69 12-1069 0 0,1-1-1 0 0,0 0 0 0 0,-1 0 0 0 0,0-1 0 0 0,10-5 1 0 0,-15 8 393 0 0,1-1 0 0 0,-1 1 0 0 0,1 0 0 0 0,-1 0 0 0 0,0 0 0 0 0,1-1 0 0 0,-1 1 0 0 0,0 0 1 0 0,1 0-1 0 0,-1-1 0 0 0,0 1 0 0 0,1 0 0 0 0,-1-1 0 0 0,0 1 0 0 0,0 0 0 0 0,1-1 0 0 0,-1 1 0 0 0,0 0 1 0 0,0-1-1 0 0,0 1 0 0 0,0-1 0 0 0,1 1 0 0 0,-1 0 0 0 0,0-1 0 0 0,0 1 0 0 0,0-1 0 0 0,0 1 0 0 0,0 0 1 0 0,0-1-1 0 0,0 1 0 0 0,0-1 0 0 0,0 1 0 0 0,0-1 0 0 0,0 1 0 0 0,0 0 0 0 0,-1-1 0 0 0,1 1 0 0 0,0-1 0 0 0,0 1 1 0 0,0 0-1 0 0,0-1 0 0 0,-1 1 0 0 0,1 0 0 0 0,0-1 0 0 0,0 1 0 0 0,-1 0 0 0 0,1-1 0 0 0,0 1 0 0 0,-1 0 1 0 0,1-1-1 0 0,0 1 0 0 0,-1 0 0 0 0,1 0 0 0 0,0 0 0 0 0,-1-1 0 0 0,1 1 0 0 0,-1 0 0 0 0,1 0 0 0 0,0 0 1 0 0,-2 0-1 0 0,-3-1-2770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2:51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5193 0 0,'-1'22'7846'0'0,"8"-8"-3779"0"0,-4-12-3864 0 0,1 0 0 0 0,-1 0 0 0 0,0 0 0 0 0,0-1 1 0 0,1 0-1 0 0,-1 1 0 0 0,1-1 0 0 0,-1-1 0 0 0,5 2 0 0 0,39 3 507 0 0,-37-5-827 0 0,0 1 0 0 0,0 1 1 0 0,18 3-1 0 0,-28-4 84 0 0,1-1 0 0 0,-1 1 0 0 0,0-1 0 0 0,1 0 0 0 0,-1 1-1 0 0,0-1 1 0 0,1 1 0 0 0,-1-1 0 0 0,0 1 0 0 0,0-1 0 0 0,1 1 0 0 0,-1-1-1 0 0,0 1 1 0 0,0 0 0 0 0,0-1 0 0 0,0 1 0 0 0,0-1 0 0 0,0 1 0 0 0,0-1 0 0 0,0 1-1 0 0,0-1 1 0 0,0 1 0 0 0,0 0 0 0 0,0-1 0 0 0,0 1 0 0 0,0-1 0 0 0,-1 1 0 0 0,1-1-1 0 0,0 1 1 0 0,0-1 0 0 0,-1 1 0 0 0,1-1 0 0 0,0 1 0 0 0,-1-1 0 0 0,1 1 0 0 0,0-1-1 0 0,-1 0 1 0 0,1 1 0 0 0,-1 0 0 0 0,-18 24-49 0 0,15-21 6 0 0,3-2 118 0 0,-1 0 0 0 0,0 0 0 0 0,1 0 0 0 0,-1 0 0 0 0,1 0 0 0 0,0 1 0 0 0,-1-1 0 0 0,1 0 0 0 0,0 1 0 0 0,1-1 0 0 0,-1 1 0 0 0,0-1 0 0 0,1 1-1 0 0,-1 0 1 0 0,1-1 0 0 0,0 1 0 0 0,0 3 0 0 0,1-5-5 0 0,0 1-1 0 0,-1-1 0 0 0,1 1 1 0 0,0-1-1 0 0,0 1 0 0 0,0-1 1 0 0,1 0-1 0 0,-1 0 0 0 0,0 1 1 0 0,0-1-1 0 0,1 0 0 0 0,-1 0 1 0 0,1 0-1 0 0,-1 0 0 0 0,1-1 1 0 0,-1 1-1 0 0,1 0 0 0 0,-1-1 1 0 0,1 1-1 0 0,0-1 0 0 0,-1 1 1 0 0,1-1-1 0 0,0 0 0 0 0,-1 0 1 0 0,1 0-1 0 0,3 0 1 0 0,9 1-631 0 0,0 0 1 0 0,1-1 0 0 0,23-4 0 0 0,2-4-4132 0 0,-4-6-3313 0 0,-25 5 4420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0:35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35 8890 0 0,'-13'-3'4421'0'0,"7"2"-3072"0"0,1 0 0 0 0,0 0-1 0 0,0 0 1 0 0,1-1 0 0 0,-1 0-1 0 0,0 1 1 0 0,0-2 0 0 0,-5-2-1 0 0,33 6-585 0 0,68 18-726 0 0,-66-13-319 0 0,0 0 0 0 0,-1-2-1 0 0,2-1 1 0 0,-1 0 0 0 0,36-3 0 0 0,-56 0-382 0 0,0-1-1 0 0,0 0 1 0 0,0 0 0 0 0,-1 0 0 0 0,1-1 0 0 0,8-3-1 0 0,-11 4 136 0 0,-1 0-1 0 0,0 0 0 0 0,1 0 0 0 0,-1 0 1 0 0,0 0-1 0 0,1 0 0 0 0,-1 0 1 0 0,0 0-1 0 0,0 0 0 0 0,0-1 1 0 0,0 1-1 0 0,0 0 0 0 0,0-1 1 0 0,0 1-1 0 0,-1-1 0 0 0,1 1 0 0 0,-1-1 1 0 0,1 0-1 0 0,-1 1 0 0 0,1-1 1 0 0,-1 1-1 0 0,0-1 0 0 0,1-3 1 0 0,-2-6-4192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2:52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250 1 6089 0 0,'-1'2'628'0'0,"0"0"0"0"0,0 0 0 0 0,-1 0 0 0 0,1 0 0 0 0,-1 0-1 0 0,0 0 1 0 0,1 0 0 0 0,-1 0 0 0 0,0-1 0 0 0,0 1 0 0 0,0-1 0 0 0,0 0-1 0 0,-4 3 1 0 0,1-2 1085 0 0,1 1-1411 0 0,-1 1 1 0 0,1-1-1 0 0,-1 1 1 0 0,1 0 0 0 0,0 0-1 0 0,0 1 1 0 0,1-1 0 0 0,0 1-1 0 0,-4 5 1 0 0,-24 52-145 0 0,17-33 18 0 0,6-13-313 0 0,-67 134-280 0 0,32-48-5191 0 0,40-112-3128 0 0,2-3 5618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2:53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33 7346 0 0,'-2'-3'850'0'0,"1"1"0"0"0,0-1 0 0 0,0 0 0 0 0,0 0 0 0 0,0 0 0 0 0,0-1 1 0 0,0-4-1 0 0,1 8-807 0 0,0-1-1 0 0,0 1 1 0 0,0 0 0 0 0,0 0 0 0 0,0 0 0 0 0,0 0 0 0 0,0 0 0 0 0,0-1 0 0 0,0 1 0 0 0,0 0 0 0 0,0 0-1 0 0,0 0 1 0 0,0 0 0 0 0,0 0 0 0 0,0 0 0 0 0,0-1 0 0 0,0 1 0 0 0,0 0 0 0 0,0 0 0 0 0,1 0 0 0 0,-1 0-1 0 0,0 0 1 0 0,0 0 0 0 0,0 0 0 0 0,0 0 0 0 0,0-1 0 0 0,0 1 0 0 0,0 0 0 0 0,1 0 0 0 0,-1 0 0 0 0,0 0-1 0 0,0 0 1 0 0,0 0 0 0 0,0 0 0 0 0,0 0 0 0 0,1 0 0 0 0,-1 0 0 0 0,0 0 0 0 0,0 0 0 0 0,0 0 0 0 0,0 0-1 0 0,0 0 1 0 0,1 0 0 0 0,-1 0 0 0 0,0 0 0 0 0,0 0 0 0 0,0 0 0 0 0,0 0 0 0 0,1 1 0 0 0,14 11 665 0 0,44 49-198 0 0,55 52-484 0 0,-51-54-268 0 0,-22-19-3006 0 0,-26-25 639 0 0,-6-8-520 0 0,0-2-1938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2:53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1 7866 0 0,'-6'0'1026'0'0,"0"0"1"0"0,0 1-1 0 0,0 0 1 0 0,0 0-1 0 0,-6 2 1 0 0,-25 15 1299 0 0,31-13-2374 0 0,1-1-1 0 0,-1 1 1 0 0,1 0 0 0 0,0 1 0 0 0,0 0 0 0 0,1-1-1 0 0,-1 1 1 0 0,1 1 0 0 0,1-1 0 0 0,-1 1-1 0 0,1-1 1 0 0,0 1 0 0 0,1 0 0 0 0,-1 0 0 0 0,0 8-1 0 0,2-13-8 0 0,0 0-1 0 0,1 0 0 0 0,-1 0 1 0 0,1 1-1 0 0,0-1 1 0 0,0 0-1 0 0,0 0 0 0 0,0 1 1 0 0,0-1-1 0 0,0 0 0 0 0,0 0 1 0 0,1 0-1 0 0,-1 1 0 0 0,1-1 1 0 0,0 0-1 0 0,0 0 1 0 0,0 0-1 0 0,0 0 0 0 0,1 2 1 0 0,0-2 51 0 0,0 0 1 0 0,0 0 0 0 0,1-1 0 0 0,-1 1 0 0 0,0-1-1 0 0,1 0 1 0 0,-1 1 0 0 0,1-1 0 0 0,-1 0-1 0 0,1 0 1 0 0,0-1 0 0 0,-1 1 0 0 0,1-1 0 0 0,0 1-1 0 0,3-1 1 0 0,1 1 61 0 0,0 1 1 0 0,-1-1-1 0 0,1 1 0 0 0,0 0 1 0 0,0 1-1 0 0,-1-1 0 0 0,1 1 1 0 0,-1 1-1 0 0,8 4 0 0 0,-12-6-3 0 0,-1-1 0 0 0,1 0-1 0 0,0 1 1 0 0,-1-1 0 0 0,1 1 0 0 0,-1 0-1 0 0,1-1 1 0 0,-1 1 0 0 0,0 0 0 0 0,0 0-1 0 0,0 0 1 0 0,0 0 0 0 0,0 0 0 0 0,0 0-1 0 0,-1 0 1 0 0,1 0 0 0 0,0 0 0 0 0,-1 0-1 0 0,0 0 1 0 0,0 1 0 0 0,1-1 0 0 0,-1 0-1 0 0,0 0 1 0 0,-1 0 0 0 0,1 0 0 0 0,0 1-1 0 0,-1-1 1 0 0,1 0 0 0 0,-1 0 0 0 0,0 0-1 0 0,1 0 1 0 0,-1 0 0 0 0,-1 2 0 0 0,-24 33 280 0 0,22-34-584 0 0,1 1-1 0 0,0-1 0 0 0,0 1 0 0 0,0 0 1 0 0,1 0-1 0 0,-1 0 0 0 0,1 1 1 0 0,0-1-1 0 0,0 0 0 0 0,0 1 0 0 0,1-1 1 0 0,0 1-1 0 0,0 0 0 0 0,-1 7 1 0 0,2-12 151 0 0,0 0 1 0 0,0 0 0 0 0,-1 0-1 0 0,1 1 1 0 0,0-1 0 0 0,0 0-1 0 0,0 1 1 0 0,0-1 0 0 0,0 0-1 0 0,0 0 1 0 0,0 1 0 0 0,0-1-1 0 0,0 0 1 0 0,0 0 0 0 0,0 1-1 0 0,0-1 1 0 0,0 0 0 0 0,0 0-1 0 0,1 1 1 0 0,-1-1 0 0 0,0 0-1 0 0,0 0 1 0 0,0 1 0 0 0,0-1-1 0 0,0 0 1 0 0,0 0 0 0 0,1 0-1 0 0,-1 1 1 0 0,0-1 0 0 0,0 0-1 0 0,0 0 1 0 0,1 0 0 0 0,-1 1-1 0 0,0-1 1 0 0,0 0 0 0 0,1 0-1 0 0,-1 0 1 0 0,0 0 0 0 0,0 0-1 0 0,1 0 1 0 0,-1 0 0 0 0,0 0-1 0 0,0 1 1 0 0,1-1 0 0 0,-1 0-1 0 0,0 0 1 0 0,1 0 0 0 0,8-9-3554 0 0,-4 0 632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2:54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7906 0 0,'-2'3'603'0'0,"0"1"-1"0"0,0 0 1 0 0,0 0 0 0 0,0 0 0 0 0,1 0 0 0 0,0 0 0 0 0,0 0 0 0 0,0 0 0 0 0,0 0 0 0 0,0 0-1 0 0,1 1 1 0 0,0 7 0 0 0,8 58-675 0 0,-2-27 431 0 0,-6 114-180 0 0,-2-11-1043 0 0,2-145 817 0 0,0-1 0 0 0,0 1 1 0 0,-1-1-1 0 0,1 1 1 0 0,0 0-1 0 0,0-1 1 0 0,0 1-1 0 0,0-1 1 0 0,1 1-1 0 0,-1-1 0 0 0,0 1 1 0 0,0 0-1 0 0,0-1 1 0 0,0 1-1 0 0,0-1 1 0 0,1 1-1 0 0,-1-1 1 0 0,0 1-1 0 0,1-1 0 0 0,-1 1 1 0 0,0-1-1 0 0,1 1 1 0 0,-1-1-1 0 0,0 0 1 0 0,1 1-1 0 0,0 0 1 0 0,8-12-576 0 0,8-33 618 0 0,-15 38 132 0 0,2-3-37 0 0,0 0 1 0 0,0 0 0 0 0,1 1 0 0 0,7-10 0 0 0,-10 15-74 0 0,0 1 0 0 0,0 0 0 0 0,0-1 0 0 0,0 1 1 0 0,1 0-1 0 0,-1 0 0 0 0,1 0 0 0 0,2-1 0 0 0,-4 2-4 0 0,0 1 1 0 0,0-1-1 0 0,0 1 0 0 0,0 0 0 0 0,0-1 0 0 0,0 1 0 0 0,0 0 0 0 0,1 0 1 0 0,-1 0-1 0 0,0 0 0 0 0,0 0 0 0 0,0 0 0 0 0,0 0 0 0 0,0 0 1 0 0,0 0-1 0 0,0 0 0 0 0,0 1 0 0 0,0-1 0 0 0,0 0 0 0 0,0 1 0 0 0,0-1 1 0 0,2 2-1 0 0,0 2 22 0 0,0 0 1 0 0,0 0-1 0 0,0 0 1 0 0,-1 1-1 0 0,0-1 1 0 0,0 1 0 0 0,0 0-1 0 0,0 0 1 0 0,1 9-1 0 0,3 11-2570 0 0,-6-20-355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2:54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4 120 6033 0 0,'-1'0'135'0'0,"1"0"0"0"0,0 0-1 0 0,0 0 1 0 0,0-1 0 0 0,0 1-1 0 0,-1 0 1 0 0,1 0 0 0 0,0 0-1 0 0,0 0 1 0 0,0-1 0 0 0,0 1-1 0 0,-1 0 1 0 0,1 0 0 0 0,0 0-1 0 0,0 0 1 0 0,0-1 0 0 0,0 1-1 0 0,0 0 1 0 0,0 0 0 0 0,0 0-1 0 0,0-1 1 0 0,0 1 0 0 0,0 0-1 0 0,-1 0 1 0 0,1-1 0 0 0,0 1-1 0 0,0 0 1 0 0,0 0 0 0 0,0 0-1 0 0,1-1 1 0 0,-1 1 0 0 0,0 0-1 0 0,0 0 1 0 0,0-1 0 0 0,0 1-1 0 0,0 0 1 0 0,0-1 0 0 0,11-1 1846 0 0,24 7-2233 0 0,-21-3 754 0 0,-9-2-470 0 0,0 0 1 0 0,0-1-1 0 0,-1 1 1 0 0,1-1-1 0 0,0 0 1 0 0,0 0-1 0 0,-1-1 1 0 0,1 1-1 0 0,0-1 1 0 0,-1 0-1 0 0,0 0 1 0 0,1 0-1 0 0,-1-1 1 0 0,0 0-1 0 0,0 0 1 0 0,0 0 0 0 0,-1 0-1 0 0,1 0 1 0 0,-1-1-1 0 0,0 0 1 0 0,0 1-1 0 0,0-1 1 0 0,0 0-1 0 0,-1-1 1 0 0,1 1-1 0 0,-1 0 1 0 0,0-1-1 0 0,0 1 1 0 0,-1-1-1 0 0,1 0 1 0 0,-1 1 0 0 0,1-7-1 0 0,-2 10-4 0 0,0 1-1 0 0,0-1 0 0 0,0 0 1 0 0,0 1-1 0 0,0-1 1 0 0,0 1-1 0 0,0-1 1 0 0,0 0-1 0 0,0 1 0 0 0,0-1 1 0 0,0 1-1 0 0,0-1 1 0 0,-1 0-1 0 0,1 1 1 0 0,0-1-1 0 0,0 1 0 0 0,0-1 1 0 0,-1 1-1 0 0,1-1 1 0 0,0 1-1 0 0,-1-1 1 0 0,1 1-1 0 0,-1-1 1 0 0,1 1-1 0 0,0-1 0 0 0,-1 1 1 0 0,1 0-1 0 0,-1-1 1 0 0,1 1-1 0 0,-1 0 1 0 0,0-1-1 0 0,-1 1 13 0 0,0-1-1 0 0,1 1 1 0 0,-1 0 0 0 0,0 0-1 0 0,1 0 1 0 0,-1 0 0 0 0,0 0-1 0 0,1 1 1 0 0,-1-1-1 0 0,0 0 1 0 0,-2 2 0 0 0,0-1-13 0 0,-1 1 0 0 0,1-1 0 0 0,0 1 0 0 0,0 0 0 0 0,0 1 0 0 0,1-1 0 0 0,-1 1-1 0 0,-5 5 1 0 0,6-4-49 0 0,0 1 0 0 0,1 0 0 0 0,0 0-1 0 0,0 0 1 0 0,0 0 0 0 0,1 0 0 0 0,0 1-1 0 0,-1-1 1 0 0,2 0 0 0 0,-1 1-1 0 0,1-1 1 0 0,0 1 0 0 0,0-1 0 0 0,1 9-1 0 0,3 9-6 0 0,11 45 0 0 0,-13-63 45 0 0,1 6-187 0 0,0 4 265 0 0,2 0 1 0 0,0 0-1 0 0,11 22 0 0 0,-15-35-209 0 0,0 0 0 0 0,0 0 0 0 0,0 0 0 0 0,0 0 0 0 0,0 0 0 0 0,0 0 0 0 0,1 0 1 0 0,-1 0-1 0 0,1 0 0 0 0,-1-1 0 0 0,1 1 0 0 0,0-1 0 0 0,0 1 0 0 0,0-1 0 0 0,0 0 0 0 0,0 0 1 0 0,0 0-1 0 0,0 0 0 0 0,0 0 0 0 0,0 0 0 0 0,0 0 0 0 0,0-1 0 0 0,1 1 0 0 0,-1-1 0 0 0,0 0 0 0 0,0 1 1 0 0,1-1-1 0 0,-1 0 0 0 0,0 0 0 0 0,1-1 0 0 0,-1 1 0 0 0,4-1 0 0 0,-5 0-105 0 0,1 1-1 0 0,-1-1 1 0 0,0 0-1 0 0,1 1 1 0 0,-1-1-1 0 0,0 0 1 0 0,0 0 0 0 0,1 0-1 0 0,-1 0 1 0 0,0 0-1 0 0,0 0 1 0 0,0 0-1 0 0,0 0 1 0 0,0-1-1 0 0,0 1 1 0 0,-1 0-1 0 0,1-1 1 0 0,0 1-1 0 0,-1 0 1 0 0,1-1 0 0 0,-1 1-1 0 0,1-1 1 0 0,-1 1-1 0 0,1-1 1 0 0,-1-1-1 0 0,1-2-468 0 0,7-14-3043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2:54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9026 0 0,'-4'6'553'0'0,"1"1"-1"0"0,0 0 1 0 0,1 0 0 0 0,0 0-1 0 0,0 1 1 0 0,0-1 0 0 0,1 0-1 0 0,0 1 1 0 0,0-1 0 0 0,1 1-1 0 0,1 8 1 0 0,1 13-394 0 0,10 45-1 0 0,-5-36 407 0 0,-6-34-558 0 0,5 40-346 0 0,2-1 0 0 0,2 0 0 0 0,1 0 0 0 0,23 51 1 0 0,-18-68-2102 0 0,-16-26 2135 0 0,1 1-1 0 0,0 0 1 0 0,-1 0-1 0 0,1-1 1 0 0,0 1-1 0 0,0-1 1 0 0,0 1-1 0 0,-1-1 0 0 0,1 1 1 0 0,0-1-1 0 0,0 1 1 0 0,0-1-1 0 0,0 0 1 0 0,0 1-1 0 0,0-1 0 0 0,1 0 1 0 0,6-1-4225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2:55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 8354 0 0,'-4'9'929'0'0,"0"1"1"0"0,0 0 0 0 0,1 0 0 0 0,0 0-1 0 0,-1 13 1 0 0,2-5-315 0 0,1 0 1 0 0,1 26-1 0 0,4 3-364 0 0,14 61 1 0 0,-3-45-1276 0 0,29 74 0 0 0,-25-81-4793 0 0,-11-34 490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2:55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 6697 0 0,'-9'13'3663'0'0,"8"-11"-3096"0"0,-1 1 0 0 0,0-1 0 0 0,1 0 0 0 0,-1 1-1 0 0,0-1 1 0 0,0 0 0 0 0,-1 0 0 0 0,-3 3 0 0 0,10-2 514 0 0,13-2-980 0 0,18 0-313 0 0,-31-2 178 0 0,88-10-1199 0 0,-82 9 50 0 0,0-1-1 0 0,-1 0 1 0 0,19-8 0 0 0,-21 7-1518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2:56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20 7034 0 0,'-1'0'165'0'0,"1"0"0"0"0,0 0 0 0 0,0 0 0 0 0,-1 1 0 0 0,1-1 0 0 0,0 0 0 0 0,0 0 1 0 0,-1 0-1 0 0,1 1 0 0 0,0-1 0 0 0,0 0 0 0 0,0 0 0 0 0,-1 1 0 0 0,1-1 1 0 0,0 0-1 0 0,0 0 0 0 0,0 1 0 0 0,0-1 0 0 0,0 0 0 0 0,0 1 0 0 0,-1-1 0 0 0,1 0 1 0 0,0 0-1 0 0,0 1 0 0 0,0-1 0 0 0,0 0 0 0 0,0 1 0 0 0,0-1 0 0 0,0 0 1 0 0,0 1-1 0 0,0-1 0 0 0,1 0 0 0 0,-1 0 0 0 0,0 1 0 0 0,0-1 0 0 0,0 0 0 0 0,0 1 1 0 0,0-1-1 0 0,0 0 0 0 0,1 0 0 0 0,-1 1 0 0 0,0-1 0 0 0,0 0 0 0 0,1 1 1 0 0,17 3 1878 0 0,23-5-1829 0 0,-18-1-148 0 0,30-3 40 0 0,-50 4-61 0 0,1 0 0 0 0,0 0-1 0 0,-1 0 1 0 0,1 0 0 0 0,-1-1-1 0 0,1 1 1 0 0,-1-1 0 0 0,0 0-1 0 0,0 0 1 0 0,0 0 0 0 0,4-3-1 0 0,-7 4 143 0 0,-1 2-163 0 0,-1 0-1 0 0,0-1 0 0 0,0 1 0 0 0,1 0 0 0 0,-1 0 0 0 0,1 0 0 0 0,-1 0 0 0 0,1 0 0 0 0,-1 1 0 0 0,1-1 0 0 0,0 0 0 0 0,0 1 0 0 0,-1-1 0 0 0,1 1 0 0 0,-1 2 1 0 0,-16 24 258 0 0,14-19-336 0 0,0 0 1 0 0,0 1-1 0 0,1 0 1 0 0,0 0-1 0 0,1 0 1 0 0,0 0-1 0 0,0 0 1 0 0,0 14-1 0 0,2-19 25 0 0,0 0 0 0 0,0 0-1 0 0,1 0 1 0 0,-1 0-1 0 0,1 0 1 0 0,0 0 0 0 0,0 0-1 0 0,1 0 1 0 0,-1 0-1 0 0,1-1 1 0 0,0 1 0 0 0,1-1-1 0 0,-1 1 1 0 0,1-1-1 0 0,0 0 1 0 0,0 0 0 0 0,0 0-1 0 0,0-1 1 0 0,6 5-1 0 0,-8-7 8 0 0,0 0-1 0 0,0 0 1 0 0,0 0 0 0 0,0 0-1 0 0,0 0 1 0 0,0-1-1 0 0,1 1 1 0 0,-1 0-1 0 0,0-1 1 0 0,1 1-1 0 0,-1-1 1 0 0,0 0 0 0 0,1 1-1 0 0,-1-1 1 0 0,0 0-1 0 0,1 0 1 0 0,-1 0-1 0 0,1 0 1 0 0,-1 0-1 0 0,0 0 1 0 0,1 0-1 0 0,-1 0 1 0 0,1-1 0 0 0,-1 1-1 0 0,0 0 1 0 0,3-2-1 0 0,-2 0 23 0 0,1 0 0 0 0,-1 0-1 0 0,0 0 1 0 0,0 0 0 0 0,0 0-1 0 0,0 0 1 0 0,0-1 0 0 0,0 1 0 0 0,-1-1-1 0 0,1 0 1 0 0,-1 1 0 0 0,1-4-1 0 0,3-7 109 0 0,0 1 0 0 0,-2-1-1 0 0,0-1 1 0 0,3-20 0 0 0,-5 24 32 0 0,-1-1 0 0 0,0 0 0 0 0,-1 1 0 0 0,0-1 0 0 0,0 0 0 0 0,-5-13 1 0 0,5 21-184 0 0,0 0 0 0 0,0 0 0 0 0,0 0-1 0 0,0 0 1 0 0,-1 0 0 0 0,1 1 0 0 0,-1-1 0 0 0,0 0 0 0 0,0 1 0 0 0,0 0 0 0 0,-4-4 0 0 0,4 5-173 0 0,1 0-1 0 0,-1 0 1 0 0,0 0-1 0 0,0 0 0 0 0,0 0 1 0 0,1 0-1 0 0,-1 1 0 0 0,0-1 1 0 0,0 1-1 0 0,0-1 1 0 0,0 1-1 0 0,0 0 0 0 0,0 0 1 0 0,0 0-1 0 0,0 0 0 0 0,0 0 1 0 0,-1 0-1 0 0,1 1 0 0 0,-3 0 1 0 0,16-6-8882 0 0,-6 1 6299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2:56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 3977 0 0,'8'-5'1325'0'0,"0"1"0"0"0,1-1 0 0 0,0 1 0 0 0,0 1 0 0 0,0 0 0 0 0,12-3 0 0 0,-20 6-1175 0 0,0 1 0 0 0,0-1 0 0 0,0 0 0 0 0,-1 0 0 0 0,1 1 0 0 0,0-1 0 0 0,0 0 0 0 0,0 1 0 0 0,-1-1 0 0 0,1 1 0 0 0,0-1 0 0 0,-1 1 0 0 0,1-1 0 0 0,0 1 0 0 0,-1-1 0 0 0,1 1 0 0 0,0 0 0 0 0,-1-1 0 0 0,1 1 0 0 0,-1 0 0 0 0,1 0 0 0 0,-1-1 0 0 0,0 1 0 0 0,1 0 0 0 0,-1 0 0 0 0,0 0 0 0 0,0-1 0 0 0,1 1 0 0 0,-1 0 0 0 0,0 0 0 0 0,0 0 0 0 0,0 1 0 0 0,3 34 628 0 0,-2-31-478 0 0,-3 74 472 0 0,0-56-1433 0 0,1 0 0 0 0,2 0 0 0 0,3 24 0 0 0,2-59 137 0 0,1-1-1 0 0,15-17 1 0 0,-16 22 328 0 0,1 0 0 0 0,1 1-1 0 0,-1-1 1 0 0,1 2 0 0 0,1-1-1 0 0,10-6 1 0 0,32-14-6835 0 0,-38 20 2370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0:36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8594 0 0,'0'0'448'0'0,"-1"0"1"0"0,0 0-1 0 0,1 0 0 0 0,-1 0 1 0 0,0 0-1 0 0,1 0 0 0 0,-1 0 1 0 0,1 0-1 0 0,-1 0 0 0 0,0 0 1 0 0,1 0-1 0 0,-1 0 1 0 0,0 0-1 0 0,-6 5 5829 0 0,6-3-5829 0 0,-4 20 3989 0 0,12 38-5437 0 0,-4-46 2061 0 0,0 9-1278 0 0,19 111 868 0 0,-4-68-2450 0 0,8-5-4073 0 0,-26-61 5678 0 0,0 0 1 0 0,1 1-1 0 0,-1-1 0 0 0,0 0 0 0 0,1 1 0 0 0,-1-1 0 0 0,0 1 1 0 0,1-1-1 0 0,-1 1 0 0 0,0-1 0 0 0,0 1 0 0 0,0-1 0 0 0,1 0 0 0 0,-1 1 1 0 0,0-1-1 0 0,0 1 0 0 0,0-1 0 0 0,0 1 0 0 0,0-1 0 0 0,0 1 1 0 0,0-1-1 0 0,0 1 0 0 0,0-1 0 0 0,0 1 0 0 0,0-1 0 0 0,0 1 0 0 0,0-1 1 0 0,-1 1-1 0 0,1-1 0 0 0,0 2 0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2:57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 7722 0 0,'-3'4'1073'0'0,"-1"0"0"0"0,1 0 0 0 0,0 0 0 0 0,0 0 0 0 0,1 1 0 0 0,-1-1-1 0 0,1 1 1 0 0,-3 9 0 0 0,2-5-696 0 0,1 0 0 0 0,0 0 0 0 0,1 1 0 0 0,-1 12 0 0 0,2-2-564 0 0,1 0-1 0 0,1 1 1 0 0,8 33-1 0 0,-10-52 163 0 0,0-1 0 0 0,0 1 0 0 0,0-1 0 0 0,1 1-1 0 0,-1 0 1 0 0,1-1 0 0 0,-1 1 0 0 0,1-1 0 0 0,0 0 0 0 0,0 1-1 0 0,-1-1 1 0 0,1 1 0 0 0,0-1 0 0 0,0 0 0 0 0,0 0 0 0 0,0 1-1 0 0,1-1 1 0 0,-1 0 0 0 0,0 0 0 0 0,0 0 0 0 0,1 0-1 0 0,-1-1 1 0 0,0 1 0 0 0,1 0 0 0 0,-1 0 0 0 0,1-1 0 0 0,-1 1-1 0 0,1-1 1 0 0,-1 0 0 0 0,1 1 0 0 0,0-1 0 0 0,2 0 0 0 0,-1 0-82 0 0,1-1 0 0 0,-1 1 1 0 0,1-1-1 0 0,-1 0 0 0 0,0-1 0 0 0,1 1 1 0 0,-1-1-1 0 0,0 1 0 0 0,0-1 1 0 0,0 0-1 0 0,0 0 0 0 0,0 0 0 0 0,4-5 1 0 0,-5 5 11 0 0,64-65-6316 0 0,-38 28 4063 0 0,-10-3 3400 0 0,-29 91 8361 0 0,3 14-7398 0 0,7-45-2177 0 0,0-1 1 0 0,1 0-1 0 0,1 1 1 0 0,0-1-1 0 0,7 27 0 0 0,-8-44 151 0 0,0 1 0 0 0,0-1-1 0 0,0 0 1 0 0,0 1 0 0 0,1-1-1 0 0,-1 0 1 0 0,0 1 0 0 0,0-1-1 0 0,1 1 1 0 0,-1-1 0 0 0,0 0-1 0 0,1 0 1 0 0,-1 1 0 0 0,0-1-1 0 0,1 0 1 0 0,-1 1 0 0 0,0-1-1 0 0,1 0 1 0 0,-1 0 0 0 0,1 0-1 0 0,-1 0 1 0 0,0 1 0 0 0,1-1-1 0 0,-1 0 1 0 0,1 0 0 0 0,-1 0-1 0 0,1 0 1 0 0,-1 0 0 0 0,0 0-1 0 0,1 0 1 0 0,-1 0 0 0 0,1 0-1 0 0,-1 0 1 0 0,1 0 0 0 0,-1 0-1 0 0,0-1 1 0 0,1 1 0 0 0,-1 0-1 0 0,1 0 1 0 0,-1 0 0 0 0,0 0-1 0 0,1-1 1 0 0,-1 1 0 0 0,0 0-1 0 0,1 0 1 0 0,-1-1 0 0 0,1 1-1 0 0,24-20-59 0 0,-13 11-191 0 0,36-13-2689 0 0,25 5-6809 0 0,-49 9 5631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2:57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64 10954 0 0,'0'0'7396'0'0,"8"3"-2868"0"0,-4-2-4617 0 0,-1 0 1 0 0,0 0-1 0 0,1-1 0 0 0,-1 1 1 0 0,0-1-1 0 0,1 1 0 0 0,-1-1 1 0 0,1 0-1 0 0,-1 0 0 0 0,0-1 1 0 0,5 0-1 0 0,-4 0 0 0 0,0-1 0 0 0,0 1-1 0 0,-1-1 1 0 0,1 0 0 0 0,0 0 0 0 0,-1 0 0 0 0,1 0 0 0 0,-1-1-1 0 0,0 1 1 0 0,6-7 0 0 0,-9 9 43 0 0,1-1 0 0 0,-1 1-1 0 0,1-1 1 0 0,-1 0 0 0 0,1 1-1 0 0,-1-1 1 0 0,0 0 0 0 0,0 0 0 0 0,1 1-1 0 0,-1-1 1 0 0,0 0 0 0 0,0 0 0 0 0,0 0-1 0 0,0 1 1 0 0,0-1 0 0 0,0 0 0 0 0,0 0-1 0 0,0 1 1 0 0,0-1 0 0 0,0 0 0 0 0,0 0-1 0 0,0 0 1 0 0,-1 0 0 0 0,0-1-42 0 0,0 1 0 0 0,0-1 0 0 0,0 1 0 0 0,0 0 0 0 0,0-1 0 0 0,-1 1 0 0 0,1 0 0 0 0,0 0 0 0 0,-1 0 0 0 0,1 0 0 0 0,-1 0 0 0 0,1 0 0 0 0,-1 1 0 0 0,-3-2 0 0 0,2 0 72 0 0,-1 1 1 0 0,0 1 0 0 0,0-1 0 0 0,0 0 0 0 0,0 1 0 0 0,1 0 0 0 0,-1-1 0 0 0,0 2 0 0 0,0-1 0 0 0,0 0-1 0 0,0 1 1 0 0,0 0 0 0 0,1 0 0 0 0,-1 0 0 0 0,0 0 0 0 0,1 0 0 0 0,-1 1 0 0 0,1 0 0 0 0,-1 0 0 0 0,1 0-1 0 0,0 0 1 0 0,0 0 0 0 0,0 1 0 0 0,0-1 0 0 0,0 1 0 0 0,0 0 0 0 0,-2 3 0 0 0,0 0 100 0 0,0-1-1 0 0,1 1 1 0 0,0 0 0 0 0,0 0 0 0 0,0 0 0 0 0,1 1 0 0 0,0 0 0 0 0,0-1 0 0 0,1 1 0 0 0,0 0-1 0 0,0 0 1 0 0,0 0 0 0 0,0 13 0 0 0,2-13-33 0 0,1 0 0 0 0,0 0-1 0 0,1-1 1 0 0,0 1 0 0 0,0-1 0 0 0,0 1 0 0 0,1-1-1 0 0,0 0 1 0 0,0 0 0 0 0,0 0 0 0 0,1 0-1 0 0,0 0 1 0 0,0-1 0 0 0,1 0 0 0 0,-1 0 0 0 0,1 0-1 0 0,0 0 1 0 0,9 6 0 0 0,-5-5-84 0 0,0 1 0 0 0,0-1 0 0 0,1-1 0 0 0,0 0 0 0 0,0 0 0 0 0,0-1 0 0 0,0 0 0 0 0,1-1 0 0 0,0 0 0 0 0,19 3 0 0 0,-26-6-261 0 0,-1 0 1 0 0,1 0-1 0 0,0 0 0 0 0,-1-1 0 0 0,1 1 0 0 0,-1-1 0 0 0,1 0 0 0 0,-1 0 1 0 0,1 0-1 0 0,-1 0 0 0 0,1-1 0 0 0,-1 1 0 0 0,0-1 0 0 0,0 0 0 0 0,0 0 1 0 0,0 0-1 0 0,0-1 0 0 0,0 1 0 0 0,-1-1 0 0 0,1 1 0 0 0,-1-1 0 0 0,1 0 1 0 0,-1 0-1 0 0,0 0 0 0 0,0 0 0 0 0,1-4 0 0 0,8-9-2807 0 0,8 6-1924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2:57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98 5361 0 0,'-6'1'7978'0'0,"13"2"-5948"0"0,15 2-1962 0 0,-1-5-295 0 0,1-1 0 0 0,-1-1 1 0 0,0 0-1 0 0,28-8 0 0 0,-43 9-62 0 0,0-1 0 0 0,0-1 0 0 0,0 1 0 0 0,-1-1 0 0 0,1 0 0 0 0,0-1-1 0 0,-1 1 1 0 0,7-7 0 0 0,-9 8 208 0 0,0-1 0 0 0,-1 0 0 0 0,1 0 0 0 0,-1 0 0 0 0,0 0 1 0 0,0 0-1 0 0,0-1 0 0 0,-1 1 0 0 0,1-1 0 0 0,-1 1 0 0 0,1-1 0 0 0,-1 0 0 0 0,0 1 0 0 0,-1-1 0 0 0,1-8 3600 0 0,-3 16-1096 0 0,-5 15-145 0 0,-7 31-1246 0 0,8-26-719 0 0,-3 42 1 0 0,10-18-2245 0 0,0-42 437 0 0,0 1-1 0 0,0-1 0 0 0,1 0 1 0 0,4 12-1 0 0,1-6-5210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2:58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29 9234 0 0,'-1'1'229'0'0,"1"-1"1"0"0,-1 0-1 0 0,0 0 1 0 0,0 0-1 0 0,0 0 1 0 0,0 0-1 0 0,0 0 1 0 0,1 0-1 0 0,-1 0 1 0 0,0 0-1 0 0,0-1 1 0 0,0 1-1 0 0,0 0 1 0 0,1 0-1 0 0,-1-1 0 0 0,0 1 1 0 0,0-1-1 0 0,0 1 1 0 0,0-1-1 0 0,10-7 2778 0 0,30-4-1417 0 0,-20 12-1616 0 0,7-1-1006 0 0,-10-3-3699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2:58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 9698 0 0,'0'2'425'0'0,"0"1"-1"0"0,0-1 1 0 0,0 1 0 0 0,1 0-1 0 0,-1-1 1 0 0,0 1 0 0 0,1-1-1 0 0,0 1 1 0 0,0-1 0 0 0,-1 1-1 0 0,1-1 1 0 0,1 0 0 0 0,-1 1 0 0 0,0-1-1 0 0,1 0 1 0 0,-1 0 0 0 0,1 0-1 0 0,-1 0 1 0 0,1 0 0 0 0,0 0-1 0 0,3 2 1 0 0,1-1-238 0 0,-1-1-1 0 0,0 1 1 0 0,0-1 0 0 0,1 0 0 0 0,0-1-1 0 0,-1 1 1 0 0,1-1 0 0 0,11 0 0 0 0,-6 0-112 0 0,-6-1-48 0 0,-1 0 0 0 0,1 0 0 0 0,-1 0 0 0 0,1 1-1 0 0,0 0 1 0 0,-1 0 0 0 0,0 0 0 0 0,1 0 0 0 0,-1 1 0 0 0,7 3 0 0 0,-11-3-21 0 0,0 0 1 0 0,-1 1 0 0 0,1-1-1 0 0,-1 0 1 0 0,1 0 0 0 0,-1 0-1 0 0,0 0 1 0 0,0 1 0 0 0,0-1-1 0 0,0 0 1 0 0,-1 0 0 0 0,1-1-1 0 0,0 1 1 0 0,-4 3 0 0 0,0 3 59 0 0,-3 5-16 0 0,1-2-2 0 0,0 0 0 0 0,1 1 0 0 0,0 0 0 0 0,1 0-1 0 0,-3 13 1 0 0,7-23-43 0 0,0 1-1 0 0,1 0 0 0 0,-1-1 1 0 0,1 1-1 0 0,0 0 0 0 0,0 0 1 0 0,0-1-1 0 0,0 1 0 0 0,0 0 1 0 0,0-1-1 0 0,1 1 1 0 0,0 0-1 0 0,-1 0 0 0 0,1-1 1 0 0,0 1-1 0 0,0-1 0 0 0,0 1 1 0 0,1-1-1 0 0,-1 0 0 0 0,1 1 1 0 0,-1-1-1 0 0,1 0 0 0 0,0 0 1 0 0,0 0-1 0 0,0 0 1 0 0,0 0-1 0 0,0 0 0 0 0,0-1 1 0 0,0 1-1 0 0,4 1 0 0 0,-5-2 2 0 0,0-1-1 0 0,0 1 1 0 0,1 0 0 0 0,-1-1-1 0 0,0 1 1 0 0,1-1-1 0 0,-1 1 1 0 0,0-1 0 0 0,1 0-1 0 0,-1 0 1 0 0,1 1-1 0 0,-1-1 1 0 0,0 0 0 0 0,1 0-1 0 0,-1-1 1 0 0,1 1-1 0 0,-1 0 1 0 0,0 0-1 0 0,1-1 1 0 0,-1 1 0 0 0,1 0-1 0 0,-1-1 1 0 0,0 0-1 0 0,2 0 1 0 0,0-1 15 0 0,-1 0 0 0 0,1 0-1 0 0,-1-1 1 0 0,0 1 0 0 0,1-1 0 0 0,-1 1 0 0 0,0-1-1 0 0,0 0 1 0 0,-1 0 0 0 0,3-3 0 0 0,0-4 9 0 0,0 0 0 0 0,0 0 0 0 0,-1 0 0 0 0,0-1-1 0 0,2-16 1 0 0,-4 1-918 0 0,0 0 0 0 0,-4-30 0 0 0,-5-16-4440 0 0,5 46 2181 0 0,2 11-122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2:58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5633 0 0,'2'1'673'0'0,"0"-1"-1"0"0,-1 1 0 0 0,1 0 1 0 0,-1 0-1 0 0,1 0 1 0 0,-1 0-1 0 0,1 0 1 0 0,-1 1-1 0 0,1-1 0 0 0,-1 0 1 0 0,2 4-1 0 0,11 21 2934 0 0,-1 28-824 0 0,-10-22-2055 0 0,-3-23-682 0 0,1-1-1 0 0,0 0 0 0 0,0 0 0 0 0,1 0 0 0 0,-1 0 0 0 0,5 9 0 0 0,-6-16-87 0 0,1-1 1 0 0,-1 1-1 0 0,1 0 0 0 0,0-1 1 0 0,-1 1-1 0 0,1-1 0 0 0,-1 1 1 0 0,1-1-1 0 0,0 1 0 0 0,-1-1 1 0 0,1 0-1 0 0,0 1 0 0 0,0-1 1 0 0,-1 0-1 0 0,1 0 0 0 0,0 1 1 0 0,0-1-1 0 0,-1 0 0 0 0,1 0 1 0 0,0 0-1 0 0,0 0 0 0 0,0 0 1 0 0,-1 0-1 0 0,1 0 0 0 0,0 0 1 0 0,0 0-1 0 0,-1 0 0 0 0,1-1 1 0 0,0 1-1 0 0,0 0 0 0 0,-1 0 1 0 0,1-1-1 0 0,0 1 0 0 0,0-1 1 0 0,-1 1-1 0 0,1 0 0 0 0,-1-1 1 0 0,1 1-1 0 0,0-1 0 0 0,-1 0 1 0 0,1 1-1 0 0,0-2 0 0 0,30-28-1964 0 0,-27 27 1667 0 0,3-6-514 0 0,-1 1 1 0 0,0-1-1 0 0,0-1 1 0 0,-1 1-1 0 0,0-1 1 0 0,5-13 0 0 0,10-35 2556 0 0,-16 46-81 0 0,-15 56 5394 0 0,5 7-4435 0 0,5-29-3125 0 0,1 0 0 0 0,0 0-1 0 0,2 0 1 0 0,8 40 0 0 0,2-26-4242 0 0,2-18-2485 0 0,-4-12 1358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2:59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1 9994 0 0,'-1'0'562'0'0,"0"0"0"0"0,0 0 0 0 0,0 0 0 0 0,0 0 0 0 0,0 0 0 0 0,0 1 0 0 0,0-1 0 0 0,0 0 0 0 0,0 1 0 0 0,0-1 0 0 0,0 1 0 0 0,1-1 0 0 0,-1 1 0 0 0,0 0 0 0 0,-1 0 0 0 0,-9 15 3228 0 0,-4 26-3209 0 0,10-26 317 0 0,-11 35-494 0 0,-12 69 0 0 0,9-5-3129 0 0,20-102 504 0 0,7-18 1011 0 0,14-27 713 0 0,-14 19 680 0 0,-7 12-115 0 0,0 0-1 0 0,1 0 0 0 0,-1 0 1 0 0,0 0-1 0 0,1 0 1 0 0,-1 0-1 0 0,0 0 0 0 0,1 0 1 0 0,-1 1-1 0 0,1-1 1 0 0,0 0-1 0 0,-1 1 0 0 0,1-1 1 0 0,-1 1-1 0 0,1 0 1 0 0,0 0-1 0 0,-1-1 0 0 0,1 1 1 0 0,0 0-1 0 0,-1 0 1 0 0,1 0-1 0 0,0 1 0 0 0,-1-1 1 0 0,1 0-1 0 0,0 1 1 0 0,1 0-1 0 0,5 2 100 0 0,1 1-1 0 0,-1 0 1 0 0,-1 1 0 0 0,9 5 0 0 0,-10-6-360 0 0,0 0 1 0 0,0 0 0 0 0,1-1-1 0 0,-1 0 1 0 0,10 4-1 0 0,-13-7 695 0 0,7 2-5898 0 0,-16-18-7514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2:59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0 213 7858 0 0,'6'2'2312'0'0,"1"-1"-391"0"0,0 1-417 0 0,1 1-464 0 0,-1-5-352 0 0,2 2-192 0 0,2 0-120 0 0,1 2-95 0 0,1-1-113 0 0,1 1-96 0 0,1-2-144 0 0,-2-2-176 0 0,1-1-417 0 0,-1-1-503 0 0,0-2-600 0 0,-4-3-761 0 0,-2-3-247 0 0,-1 0-2217 0 0</inkml:trace>
  <inkml:trace contextRef="#ctx0" brushRef="#br0" timeOffset="1">196 6 7762 0 0,'0'-1'282'0'0,"0"1"1"0"0,-1-1 0 0 0,1 1 0 0 0,-1 0-1 0 0,1-1 1 0 0,0 1 0 0 0,-1 0 0 0 0,1-1 0 0 0,-1 1-1 0 0,1 0 1 0 0,-1 0 0 0 0,1-1 0 0 0,-1 1-1 0 0,1 0 1 0 0,-1 0 0 0 0,1 0 0 0 0,-1 0-1 0 0,1 0 1 0 0,-1 0 0 0 0,1 0 0 0 0,-1 0 0 0 0,1 0-1 0 0,-1 0 1 0 0,1 0 0 0 0,-2 0 0 0 0,-7 10 3582 0 0,-1 24-897 0 0,9-29-2269 0 0,-5 27-550 0 0,2 0 0 0 0,0 0 0 0 0,3 0 0 0 0,0 0 0 0 0,2 0 0 0 0,10 59 0 0 0,-9-81-1073 0 0,1 1 0 0 0,0-2-1 0 0,8 19 1 0 0,9 8-5770 0 0,-8-19-1083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3:00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12 12099 0 0,'-13'8'9171'0'0,"44"-15"-8048"0"0,-11 3-981 0 0,6 0-225 0 0,48-1 0 0 0,-63 5-1142 0 0,-1 1 1 0 0,1 0-1 0 0,-1 1 1 0 0,12 2-1 0 0,-20-3 156 0 0,1 0-627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3:00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65 8530 0 0,'13'6'8470'0'0,"14"3"-6497"0"0,-11-5-1161 0 0,-3-1-396 0 0,1 0 0 0 0,-1 1 0 0 0,1 1 0 0 0,23 11 0 0 0,-35-15-390 0 0,0 0-1 0 0,0 0 1 0 0,0 1-1 0 0,0-1 0 0 0,0 0 1 0 0,0 1-1 0 0,-1 0 0 0 0,1-1 1 0 0,0 1-1 0 0,-1 0 1 0 0,1 0-1 0 0,-1 0 0 0 0,0 0 1 0 0,1 0-1 0 0,-1 0 1 0 0,0 0-1 0 0,0 1 0 0 0,-1-1 1 0 0,1 0-1 0 0,0 1 1 0 0,-1-1-1 0 0,1 0 0 0 0,-1 1 1 0 0,0-1-1 0 0,0 1 1 0 0,0-1-1 0 0,0 0 0 0 0,0 1 1 0 0,-1-1-1 0 0,1 1 1 0 0,0-1-1 0 0,-1 0 0 0 0,0 1 1 0 0,0-1-1 0 0,-1 4 1 0 0,-1-2-143 0 0,0 0 1 0 0,0 0 0 0 0,-1-1 0 0 0,1 1 0 0 0,-1-1 0 0 0,0 1 0 0 0,0-1 0 0 0,0 0-1 0 0,0-1 1 0 0,-1 1 0 0 0,1-1 0 0 0,-1 0 0 0 0,1 0 0 0 0,-1 0 0 0 0,0 0 0 0 0,1-1 0 0 0,-1 0-1 0 0,0 0 1 0 0,0 0 0 0 0,0-1 0 0 0,0 1 0 0 0,0-1 0 0 0,0-1 0 0 0,0 1 0 0 0,0-1-1 0 0,0 1 1 0 0,-9-4 0 0 0,10-1-78 0 0,14 4 286 0 0,23 2 311 0 0,-22-1-406 0 0,19 0 128 0 0,60-9 1 0 0,-79 7-507 0 0,0 0 0 0 0,0-1 0 0 0,-1 0 0 0 0,1-1 0 0 0,-1 0 1 0 0,0 0-1 0 0,0-1 0 0 0,17-11 0 0 0,-22 11-560 0 0,0-1 0 0 0,0 1 1 0 0,0-1-1 0 0,-1 0 0 0 0,1 0 0 0 0,-1 0 1 0 0,-1-1-1 0 0,1 1 0 0 0,-1-1 0 0 0,-1 0 1 0 0,4-13-1 0 0,-4 13 751 0 0,0 0 0 0 0,-1-1 0 0 0,0 1 0 0 0,0-1 0 0 0,-1-7 0 0 0,0 11 907 0 0,-1-1 0 0 0,1 1-1 0 0,-1 0 1 0 0,0 0-1 0 0,0 0 1 0 0,0 0 0 0 0,-10-9 8618 0 0,7 31-6888 0 0,-1 19-1751 0 0,4-21-650 0 0,-1 39 45 0 0,2-53-112 0 0,0 1 0 0 0,1-1 0 0 0,-1 0 0 0 0,0 0 0 0 0,1 1 0 0 0,-1-1 0 0 0,1 0 0 0 0,0 0 0 0 0,-1 1 0 0 0,1-1 0 0 0,0 0 0 0 0,0 0 0 0 0,1 0 0 0 0,-1 0 0 0 0,0 0 0 0 0,1-1 0 0 0,-1 1 0 0 0,4 2 0 0 0,-2-2-11 0 0,1-1 0 0 0,1 0 0 0 0,-1 1 1 0 0,0-2-1 0 0,0 1 0 0 0,0 0 0 0 0,1-1 0 0 0,-1 0 1 0 0,0 0-1 0 0,0 0 0 0 0,1 0 0 0 0,4-2 1 0 0,1 0-642 0 0,0 0 1 0 0,0 0-1 0 0,-1-1 1 0 0,11-4-1 0 0,-18 6-76 0 0,0 0-1 0 0,0 0 0 0 0,0 0 1 0 0,0-1-1 0 0,-1 1 0 0 0,1-1 1 0 0,0 1-1 0 0,-1-1 1 0 0,1 1-1 0 0,-1-1 0 0 0,3-3 1 0 0,-1-3-4804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0:36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1 173 8834 0 0,'6'-2'12819'0'0,"6"5"-9013"0"0,12 6-3664 0 0,-23-9 319 0 0,19 8-106 0 0,-3-1-230 0 0,0 0-1 0 0,24 5 0 0 0,-38-11-124 0 0,1 0 0 0 0,0 0 0 0 0,0-1 0 0 0,0 1 0 0 0,-1-1 0 0 0,1 0 0 0 0,0 0 0 0 0,0-1 0 0 0,0 1 0 0 0,0-1 0 0 0,0 0 0 0 0,-1 0 0 0 0,1 0 0 0 0,0 0 0 0 0,-1-1 0 0 0,8-3 0 0 0,-9 3-3 0 0,0 0 1 0 0,0 0-1 0 0,0-1 0 0 0,0 1 1 0 0,0-1-1 0 0,0 1 1 0 0,-1-1-1 0 0,1 0 1 0 0,-1 1-1 0 0,0-1 0 0 0,0 0 1 0 0,0 0-1 0 0,0 0 1 0 0,0 0-1 0 0,-1 0 1 0 0,1 0-1 0 0,-1 0 0 0 0,0 0 1 0 0,0 0-1 0 0,0 0 1 0 0,0-1-1 0 0,-1 1 1 0 0,1 0-1 0 0,-1 0 0 0 0,-2-5 1 0 0,1-1-10 0 0,-1 0 1 0 0,0 1-1 0 0,-1-1 0 0 0,1 1 1 0 0,-2 0-1 0 0,1 0 0 0 0,-10-11 1 0 0,11 14 22 0 0,-2 0 1 0 0,1 1-1 0 0,0 0 0 0 0,-1 0 1 0 0,0 0-1 0 0,0 1 1 0 0,0 0-1 0 0,0-1 1 0 0,-1 2-1 0 0,1-1 1 0 0,-1 1-1 0 0,0 0 0 0 0,-9-3 1 0 0,12 5-8 0 0,0-1 0 0 0,0 1-1 0 0,0 0 1 0 0,-1 0 0 0 0,1 0 0 0 0,0 0 0 0 0,0 1-1 0 0,0-1 1 0 0,-1 1 0 0 0,1 0 0 0 0,0-1 0 0 0,0 2-1 0 0,0-1 1 0 0,0 0 0 0 0,0 1 0 0 0,1-1 0 0 0,-1 1-1 0 0,0 0 1 0 0,1 0 0 0 0,-1 0 0 0 0,1 0 0 0 0,-1 0-1 0 0,1 0 1 0 0,0 1 0 0 0,0-1 0 0 0,0 1 0 0 0,-2 4-1 0 0,-1 1 8 0 0,1 1-1 0 0,0 0 1 0 0,0 0-1 0 0,1 0 1 0 0,0 0-1 0 0,1 1 0 0 0,0-1 1 0 0,0 1-1 0 0,1 0 1 0 0,0 0-1 0 0,1-1 0 0 0,0 1 1 0 0,1 0-1 0 0,0 0 1 0 0,0-1-1 0 0,4 13 1 0 0,-4-15-174 0 0,2 0 0 0 0,-1 0 0 0 0,1 0 0 0 0,0-1 0 0 0,0 1 0 0 0,1-1 0 0 0,-1 1 0 0 0,2-1 0 0 0,-1-1 0 0 0,1 1 0 0 0,-1 0 0 0 0,2-1 1 0 0,-1 0-1 0 0,0 0 0 0 0,1-1 0 0 0,0 0 0 0 0,0 0 0 0 0,1 0 0 0 0,-1 0 0 0 0,1-1 0 0 0,-1 0 0 0 0,9 2 0 0 0,-6-3-1106 0 0,0 0 0 0 0,0 0 0 0 0,1-1-1 0 0,-1 0 1 0 0,0 0 0 0 0,0-1 0 0 0,1-1-1 0 0,-1 0 1 0 0,0 0 0 0 0,10-2 0 0 0,9-5-4815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3:00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0 6081 0 0,'-4'14'1917'0'0,"-14"66"3938"0"0,17-72-5374 0 0,0-1 1 0 0,1 1 0 0 0,0-1-1 0 0,0 0 1 0 0,0 1 0 0 0,1-1 0 0 0,0 0-1 0 0,4 13 1 0 0,-5-18-377 0 0,1 0 0 0 0,0 1 0 0 0,0-1 0 0 0,0 0 0 0 0,0 0 1 0 0,1 0-1 0 0,-1 0 0 0 0,0 0 0 0 0,1-1 0 0 0,0 1 0 0 0,-1 0 0 0 0,1-1 0 0 0,0 1 0 0 0,0-1 1 0 0,0 0-1 0 0,0 1 0 0 0,0-1 0 0 0,0 0 0 0 0,0 0 0 0 0,0 0 0 0 0,0 0 0 0 0,0-1 0 0 0,1 1 1 0 0,-1-1-1 0 0,0 1 0 0 0,1-1 0 0 0,-1 0 0 0 0,0 0 0 0 0,1 0 0 0 0,-1 0 0 0 0,0 0 0 0 0,1 0 1 0 0,-1-1-1 0 0,0 1 0 0 0,1-1 0 0 0,-1 0 0 0 0,0 0 0 0 0,0 1 0 0 0,3-3 0 0 0,0 1-3 0 0,0 0 0 0 0,0-1 0 0 0,0 0 0 0 0,0 0 0 0 0,0 0 0 0 0,-1 0 0 0 0,1-1 0 0 0,-1 0 0 0 0,0 0 0 0 0,0 0 0 0 0,0 0 0 0 0,-1-1 0 0 0,1 0 0 0 0,-1 1 0 0 0,3-9 0 0 0,-5 11-66 0 0,1-1 1 0 0,-2 1 0 0 0,1-1-1 0 0,0 1 1 0 0,0-1 0 0 0,-1 0-1 0 0,0 0 1 0 0,1 1-1 0 0,-1-1 1 0 0,0 0 0 0 0,0 0-1 0 0,-1 1 1 0 0,1-1 0 0 0,-1 0-1 0 0,1 1 1 0 0,-1-1-1 0 0,0 0 1 0 0,0 1 0 0 0,-2-5-1 0 0,2 6-8 0 0,-1-1-1 0 0,1 1 1 0 0,-1-1-1 0 0,0 1 1 0 0,1 0-1 0 0,-1-1 1 0 0,0 1-1 0 0,0 0 1 0 0,0 1-1 0 0,0-1 1 0 0,1 0-1 0 0,-2 0 1 0 0,1 1-1 0 0,0-1 1 0 0,0 1-1 0 0,0 0 0 0 0,0-1 1 0 0,0 1-1 0 0,0 0 1 0 0,0 0-1 0 0,0 0 1 0 0,0 1-1 0 0,0-1 1 0 0,-1 0-1 0 0,-2 2 1 0 0,-36 11-343 0 0,39-12 93 0 0,0 0 1 0 0,-1 0 0 0 0,1 0 0 0 0,0 0 0 0 0,-1 1 0 0 0,1-1-1 0 0,0 1 1 0 0,0-1 0 0 0,0 1 0 0 0,0 0 0 0 0,1 0 0 0 0,-1 0-1 0 0,0 0 1 0 0,-1 2 0 0 0,3-4 84 0 0,0 1 0 0 0,0-1 0 0 0,0 0 0 0 0,0 0 0 0 0,0 0 0 0 0,20-3-10830 0 0,-19 3 9815 0 0,11-3-4424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3:01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6 10642 0 0,'-87'8'11241'0'0,"124"-22"-8684"0"0,12 15-2066 0 0,-40 1-441 0 0,1 0 0 0 0,-1 0-1 0 0,0 1 1 0 0,0 0-1 0 0,-1 0 1 0 0,14 8 0 0 0,-18-10-77 0 0,-1 1 0 0 0,0 0 0 0 0,-1-1 1 0 0,1 1-1 0 0,0 0 0 0 0,0 1 0 0 0,-1-1 0 0 0,1 0 1 0 0,-1 1-1 0 0,0-1 0 0 0,0 1 0 0 0,0 0 0 0 0,0 0 1 0 0,0 0-1 0 0,-1 0 0 0 0,1 0 0 0 0,-1 0 1 0 0,0 0-1 0 0,0 0 0 0 0,0 1 0 0 0,0-1 0 0 0,0 0 1 0 0,-1 1-1 0 0,1-1 0 0 0,-1 0 0 0 0,0 1 0 0 0,0-1 1 0 0,-1 1-1 0 0,1-1 0 0 0,-1 0 0 0 0,1 1 1 0 0,-1-1-1 0 0,0 0 0 0 0,-3 7 0 0 0,-2 1-88 0 0,-1 1 0 0 0,0-1 0 0 0,-1 0 0 0 0,0-1 0 0 0,-1 0 0 0 0,0 0 0 0 0,0-1 0 0 0,-14 11 0 0 0,6-6-302 0 0,-26 32-1 0 0,42-46 400 0 0,1 0 0 0 0,-1 0 0 0 0,1 1-1 0 0,0-1 1 0 0,-1 0 0 0 0,1 1-1 0 0,0-1 1 0 0,-1 0 0 0 0,1 1-1 0 0,0-1 1 0 0,0 0 0 0 0,-1 1 0 0 0,1-1-1 0 0,0 1 1 0 0,0-1 0 0 0,0 0-1 0 0,0 1 1 0 0,-1-1 0 0 0,1 1-1 0 0,0-1 1 0 0,0 1 0 0 0,0-1 0 0 0,0 1-1 0 0,0-1 1 0 0,0 1 0 0 0,0-1-1 0 0,0 0 1 0 0,0 1 0 0 0,1-1 0 0 0,-1 1-1 0 0,0-1 1 0 0,0 1 0 0 0,0-1-1 0 0,0 0 1 0 0,1 1 0 0 0,-1-1-1 0 0,0 1 1 0 0,0-1 0 0 0,1 1-1 0 0,20 2-263 0 0,27-11 139 0 0,-47 8 153 0 0,29-8-1131 0 0,33-13 0 0 0,-53 17-177 0 0,-1 0 0 0 0,0-1 0 0 0,0 0 0 0 0,-1 0 0 0 0,0-1 0 0 0,0 0 0 0 0,12-12 0 0 0,-3 0-4239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3:01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40 4081 0 0,'-1'0'166'0'0,"1"-1"0"0"0,-1 1 1 0 0,1-1-1 0 0,-1 0 0 0 0,1 1 0 0 0,-1-1 0 0 0,1 0 1 0 0,0 1-1 0 0,-1-1 0 0 0,1 0 0 0 0,0 0 1 0 0,-1 1-1 0 0,1-1 0 0 0,0 0 0 0 0,0 0 0 0 0,0 1 1 0 0,0-1-1 0 0,0 0 0 0 0,0 0 0 0 0,0 0 1 0 0,0 1-1 0 0,0-1 0 0 0,0 0 0 0 0,0 0 0 0 0,1 1 1 0 0,-1-1-1 0 0,0 0 0 0 0,0 0 0 0 0,1 1 1 0 0,-1-1-1 0 0,1 0 0 0 0,-1 1 0 0 0,0-1 1 0 0,1 0-1 0 0,-1 1 0 0 0,1-1 0 0 0,0 0 0 0 0,0 0 1 0 0,3 0 795 0 0,-1-1 0 0 0,1 1 0 0 0,0 0 0 0 0,0 0 0 0 0,0 0 0 0 0,7-1 0 0 0,-8 2-792 0 0,0-1 91 0 0,0 0 0 0 0,0 1 0 0 0,0 0 0 0 0,0-1 1 0 0,0 1-1 0 0,0 0 0 0 0,0 1 0 0 0,0-1 0 0 0,0 1 0 0 0,0-1 1 0 0,0 1-1 0 0,0 0 0 0 0,0 0 0 0 0,0 0 0 0 0,-1 0 1 0 0,1 0-1 0 0,0 1 0 0 0,-1 0 0 0 0,1-1 0 0 0,4 4 0 0 0,-4 0-123 0 0,1 0 0 0 0,-1 0 0 0 0,0 0 0 0 0,0 1-1 0 0,0-1 1 0 0,-1 1 0 0 0,1-1 0 0 0,-1 1 0 0 0,1 9 0 0 0,4 13-413 0 0,-1-1 0 0 0,3 40 0 0 0,-8-25-3139 0 0,-3-2-4059 0 0,2-39 7309 0 0,-1-1-1 0 0,1 0 1 0 0,0 1 0 0 0,-1-1 0 0 0,1 0 0 0 0,-1 1 0 0 0,1-1 0 0 0,-1 0 0 0 0,1 0-1 0 0,-1 1 1 0 0,1-1 0 0 0,-1 0 0 0 0,1 0 0 0 0,-1 0 0 0 0,1 0 0 0 0,-1 0 0 0 0,0 0-1 0 0,1 1 1 0 0,-1-1 0 0 0,1-1 0 0 0,-1 1 0 0 0,1 0 0 0 0,-1 0 0 0 0,1 0 0 0 0,-1 0 0 0 0,1 0-1 0 0,-1 0 1 0 0,0-1 0 0 0,1 1 0 0 0,-1 0 0 0 0,1 0 0 0 0,0-1 0 0 0,-1 1 0 0 0,-1-1-700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3:0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78 9474 0 0,'-1'-3'8426'0'0,"-2"9"-3507"0"0,-6 21-2335 0 0,-10 38-3550 0 0,19-62 934 0 0,-22 96-1021 0 0,16-32-2988 0 0,22-100 638 0 0,-5 11 3528 0 0,-5 7 53 0 0,-1 1 384 0 0,0 0-1 0 0,1 1 0 0 0,1 0 1 0 0,0 0-1 0 0,0 0 0 0 0,1 1 1 0 0,1 0-1 0 0,14-15 0 0 0,-13 18-490 0 0,-6 7-453 0 0,0-1-1 0 0,0 0 1 0 0,0 0-1 0 0,0-1 1 0 0,-1 1-1 0 0,0-1 1 0 0,1 0 0 0 0,-1 0-1 0 0,-1 0 1 0 0,1 0-1 0 0,-1 0 1 0 0,1-1-1 0 0,-1 1 1 0 0,0-1-1 0 0,-1 0 1 0 0,3-8-1 0 0,-2 0-1035 0 0,6-31 10998 0 0,-14 70-7286 0 0,-6 33-2090 0 0,2 1 1 0 0,4 0-1 0 0,0 68 1 0 0,11-69-3268 0 0,4-21-7415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3:02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82 140 10610 0 0,'-4'4'968'0'0,"-1"1"-1"0"0,1 1 1 0 0,0-1-1 0 0,0 1 0 0 0,-3 5 1 0 0,-7 30 964 0 0,11-22-1860 0 0,1-1 0 0 0,1 35 0 0 0,1-52-53 0 0,0 0 1 0 0,0 0-1 0 0,0 0 1 0 0,0-1 0 0 0,0 1-1 0 0,1 0 1 0 0,-2 0-1 0 0,1 0 1 0 0,0 0-1 0 0,0 0 1 0 0,0 0 0 0 0,0-1-1 0 0,0 1 1 0 0,-1 0-1 0 0,1 0 1 0 0,0 0 0 0 0,-1 0-1 0 0,1-1 1 0 0,-1 1-1 0 0,1 0 1 0 0,-1 0-1 0 0,1-1 1 0 0,-1 1 0 0 0,0 0-1 0 0,1-1 1 0 0,-1 1-1 0 0,0-1 1 0 0,1 1 0 0 0,-1-1-1 0 0,0 1 1 0 0,-1 0-1 0 0,1-2-14 0 0,0 1 0 0 0,0-1 0 0 0,0 1 0 0 0,0-1 0 0 0,0 1 0 0 0,0-1 0 0 0,1 0 0 0 0,-1 1 0 0 0,0-1 0 0 0,0 0 0 0 0,0 0 0 0 0,1 0 0 0 0,-1 0 0 0 0,0 0 0 0 0,1 0 0 0 0,-1 0 0 0 0,1 0 0 0 0,-1 0 0 0 0,1 0 0 0 0,0 0 0 0 0,-1 0 0 0 0,1 0 0 0 0,0 0 0 0 0,0 0 0 0 0,-1-2 0 0 0,-1-14 49 0 0,1 0-1 0 0,0 1 1 0 0,1-1 0 0 0,1 0 0 0 0,0 0 0 0 0,1 0 0 0 0,1 0 0 0 0,1 1-1 0 0,0 0 1 0 0,1-1 0 0 0,1 1 0 0 0,0 1 0 0 0,1-1 0 0 0,1 1-1 0 0,19-26 1 0 0,-26 39-49 0 0,-1 1 0 0 0,1-1 0 0 0,0 1 0 0 0,1-1 0 0 0,-1 1-1 0 0,0 0 1 0 0,0 0 0 0 0,0-1 0 0 0,1 1 0 0 0,-1 0 0 0 0,1 0 0 0 0,-1 0-1 0 0,1 1 1 0 0,-1-1 0 0 0,1 0 0 0 0,-1 0 0 0 0,1 1 0 0 0,0-1-1 0 0,-1 1 1 0 0,1 0 0 0 0,0-1 0 0 0,0 1 0 0 0,-1 0 0 0 0,1 0 0 0 0,0 0-1 0 0,0 0 1 0 0,-1 0 0 0 0,1 1 0 0 0,0-1 0 0 0,-1 0 0 0 0,1 1-1 0 0,0-1 1 0 0,-1 1 0 0 0,1 0 0 0 0,-1 0 0 0 0,1-1 0 0 0,-1 1 0 0 0,1 0-1 0 0,-1 0 1 0 0,1 0 0 0 0,-1 1 0 0 0,0-1 0 0 0,0 0 0 0 0,1 0 0 0 0,-1 1-1 0 0,2 2 1 0 0,2 3 35 0 0,0 0-1 0 0,0 0 1 0 0,-1 1-1 0 0,0-1 0 0 0,0 1 1 0 0,-1 0-1 0 0,0 0 1 0 0,3 11-1 0 0,-5-11-73 0 0,1-1 0 0 0,-2 1-1 0 0,1 0 1 0 0,-1 0 0 0 0,0-1-1 0 0,-1 1 1 0 0,1 0 0 0 0,-2-1 0 0 0,1 1-1 0 0,-1 0 1 0 0,0-1 0 0 0,-1 0 0 0 0,1 1-1 0 0,-1-1 1 0 0,-1 0 0 0 0,-5 8-1 0 0,6-10-53 0 0,-1 0 0 0 0,0 0 0 0 0,0 0 0 0 0,-1-1-1 0 0,1 0 1 0 0,-1 0 0 0 0,0 0 0 0 0,0 0 0 0 0,0-1-1 0 0,0 0 1 0 0,-1 0 0 0 0,1 0 0 0 0,-1-1-1 0 0,0 0 1 0 0,1 0 0 0 0,-1 0 0 0 0,0-1 0 0 0,0 0-1 0 0,-1 0 1 0 0,-11 0 0 0 0,18-1 87 0 0,0 0-1 0 0,-1 1 1 0 0,1-1-1 0 0,0 0 1 0 0,0 0-1 0 0,-1 0 1 0 0,1 0 0 0 0,0 0-1 0 0,-1 0 1 0 0,1 0-1 0 0,0 0 1 0 0,0 0 0 0 0,-1 0-1 0 0,1 0 1 0 0,0 0-1 0 0,0-1 1 0 0,-1 1 0 0 0,1 0-1 0 0,0 0 1 0 0,-1 0-1 0 0,1 0 1 0 0,0 0 0 0 0,0 0-1 0 0,0-1 1 0 0,-1 1-1 0 0,1 0 1 0 0,0 0 0 0 0,0 0-1 0 0,0-1 1 0 0,-1 1-1 0 0,1 0 1 0 0,0 0 0 0 0,0 0-1 0 0,0-1 1 0 0,0 1-1 0 0,0 0 1 0 0,0 0-1 0 0,-1-1 1 0 0,1 1 0 0 0,0 0-1 0 0,0-1 1 0 0,0 1-1 0 0,0-1 1 0 0,9-12-125 0 0,18-10-7 0 0,-10 11 107 0 0,31-22-2059 0 0,-2-4-5180 0 0,-29 24 1891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3:03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0 4345 0 0,'-3'3'1286'0'0,"1"1"1"0"0,-1-1-1 0 0,1 0 0 0 0,0 0 1 0 0,0 1-1 0 0,0 0 0 0 0,-1 3 1 0 0,-8 33 2629 0 0,9-26-3586 0 0,1 1-1 0 0,0-1 1 0 0,2 20 0 0 0,-1-28-317 0 0,1 0-1 0 0,0 0 1 0 0,0 0 0 0 0,1 0 0 0 0,0-1-1 0 0,0 1 1 0 0,0 0 0 0 0,0-1 0 0 0,1 0 0 0 0,0 1-1 0 0,0-1 1 0 0,1 0 0 0 0,-1 0 0 0 0,1-1-1 0 0,0 1 1 0 0,1-1 0 0 0,-1 0 0 0 0,6 4-1 0 0,-7-6-13 0 0,1 0 0 0 0,-1 0 0 0 0,1 0 0 0 0,-1-1 0 0 0,1 1 0 0 0,0-1 0 0 0,0 0 0 0 0,-1 0 0 0 0,1 0 0 0 0,0-1 0 0 0,0 0 0 0 0,0 1 0 0 0,0-1 0 0 0,0-1 0 0 0,0 1 0 0 0,-1 0 0 0 0,1-1-1 0 0,0 0 1 0 0,0 0 0 0 0,0 0 0 0 0,-1 0 0 0 0,1-1 0 0 0,-1 1 0 0 0,1-1 0 0 0,-1 0 0 0 0,1 0 0 0 0,-1 0 0 0 0,5-5 0 0 0,-8 7-13 0 0,23-23-1706 0 0,-22 22 1460 0 0,-1 0 0 0 0,1 0 0 0 0,-1 1 0 0 0,1-1 0 0 0,-1 0 0 0 0,1 0 0 0 0,-1 0 0 0 0,0 0 0 0 0,1 0 0 0 0,-1 0 0 0 0,0 0 0 0 0,0 0 0 0 0,0 0 0 0 0,0 0 0 0 0,0 0 0 0 0,0 0 0 0 0,0 0 0 0 0,0 0 1 0 0,0 0-1 0 0,0 0 0 0 0,-1 0 0 0 0,1 0 0 0 0,0 0 0 0 0,-1 0 0 0 0,1 0 0 0 0,-1 0 0 0 0,1 0 0 0 0,-1 1 0 0 0,1-1 0 0 0,-1 0 0 0 0,0 0 0 0 0,1 1 0 0 0,-2-2 0 0 0,-19-18-2829 0 0,8 12-1172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3:03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10778 0 0,'1'11'985'0'0,"0"-1"-1"0"0,1 1 1 0 0,1 0-1 0 0,0-1 1 0 0,0 1-1 0 0,1-1 1 0 0,10 18-1 0 0,-12-24-908 0 0,0-1 0 0 0,1 0 0 0 0,0 1 0 0 0,0-1 0 0 0,0-1 0 0 0,0 1 0 0 0,0 0 0 0 0,1-1 0 0 0,-1 0 0 0 0,1 1-1 0 0,-1-1 1 0 0,1-1 0 0 0,0 1 0 0 0,0 0 0 0 0,0-1 0 0 0,0 0 0 0 0,0 0 0 0 0,0 0 0 0 0,0-1 0 0 0,0 1 0 0 0,0-1 0 0 0,1 0-1 0 0,5-1 1 0 0,-3 1-311 0 0,0-1 0 0 0,0 0 0 0 0,0 0-1 0 0,0-1 1 0 0,0 0 0 0 0,-1 0 0 0 0,1-1 0 0 0,-1 0-1 0 0,1 0 1 0 0,-1 0 0 0 0,0-1 0 0 0,9-7-1 0 0,-7 4-1041 0 0,-1 0 0 0 0,0 0 0 0 0,0 0 0 0 0,-1-1 0 0 0,6-8-1 0 0,5-10-4756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3:04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38 12851 0 0,'1'-1'201'0'0,"-1"0"0"0"0,0 0 1 0 0,1 0-1 0 0,-1 0 0 0 0,1 0 1 0 0,-1 0-1 0 0,1 0 0 0 0,-1 1 0 0 0,1-1 1 0 0,0 0-1 0 0,-1 0 0 0 0,1 0 1 0 0,0 1-1 0 0,-1-1 0 0 0,1 1 1 0 0,0-1-1 0 0,0 0 0 0 0,0 1 0 0 0,0-1 1 0 0,0 1-1 0 0,0 0 0 0 0,0-1 1 0 0,0 1-1 0 0,0 0 0 0 0,0-1 1 0 0,0 1-1 0 0,0 0 0 0 0,0 0 1 0 0,0 0-1 0 0,0 0 0 0 0,0 0 0 0 0,1 0 1 0 0,42 2 32 0 0,-38-1 133 0 0,8 0-285 0 0,-6 0-50 0 0,0 0 1 0 0,0 0-1 0 0,0-1 1 0 0,0 0-1 0 0,0 0 1 0 0,0-1-1 0 0,0 0 1 0 0,0-1-1 0 0,11-3 1 0 0,-19 5-38 0 0,0 0 0 0 0,0 0 1 0 0,0 0-1 0 0,1 0 0 0 0,-1 0 1 0 0,0 0-1 0 0,0 0 0 0 0,0 0 1 0 0,0 0-1 0 0,0 0 0 0 0,0 0 1 0 0,0 0-1 0 0,0 0 0 0 0,1 0 1 0 0,-1 0-1 0 0,0 0 0 0 0,0 0 1 0 0,0 0-1 0 0,0 0 0 0 0,0-1 1 0 0,0 1-1 0 0,0 0 0 0 0,0 0 1 0 0,0 0-1 0 0,0 0 1 0 0,0 0-1 0 0,0 0 0 0 0,0 0 1 0 0,0 0-1 0 0,0-1 0 0 0,0 1 1 0 0,0 0-1 0 0,1 0 0 0 0,-1 0 1 0 0,0 0-1 0 0,0 0 0 0 0,-1 0 1 0 0,1 0-1 0 0,0-1 0 0 0,0 1 1 0 0,0 0-1 0 0,0 0 0 0 0,0 0 1 0 0,0 0-1 0 0,0 0 0 0 0,0 0 1 0 0,0 0-1 0 0,0 0 0 0 0,0-1 1 0 0,0 1-1 0 0,0 0 0 0 0,0 0 1 0 0,0 0-1 0 0,0 0 0 0 0,-9-4-342 0 0,-11-1-176 0 0,8 3 509 0 0,-1 1-1 0 0,1 0 1 0 0,0 1 0 0 0,-1 0 0 0 0,1 1 0 0 0,0 0-1 0 0,0 1 1 0 0,0 1 0 0 0,-17 5 0 0 0,24-7 60 0 0,-1 1 0 0 0,1 0 0 0 0,0 0-1 0 0,0 1 1 0 0,0-1 0 0 0,0 1 0 0 0,1 0 0 0 0,-1 0 0 0 0,1 1 0 0 0,-1-1 0 0 0,1 1 0 0 0,0 0-1 0 0,0 0 1 0 0,1 0 0 0 0,-1 1 0 0 0,1-1 0 0 0,0 1 0 0 0,0 0 0 0 0,1 0 0 0 0,0 0 0 0 0,-1 0-1 0 0,-2 11 1 0 0,5-13-6 0 0,0-1 0 0 0,0 1 0 0 0,0-1-1 0 0,0 1 1 0 0,0-1 0 0 0,1 1 0 0 0,-1-1 0 0 0,1 1-1 0 0,-1-1 1 0 0,1 1 0 0 0,0-1 0 0 0,0 0-1 0 0,0 1 1 0 0,1-1 0 0 0,-1 0 0 0 0,0 0 0 0 0,1 0-1 0 0,-1 0 1 0 0,1 0 0 0 0,0 0 0 0 0,0 0 0 0 0,0 0-1 0 0,0-1 1 0 0,0 1 0 0 0,0-1 0 0 0,0 0-1 0 0,0 1 1 0 0,0-1 0 0 0,1 0 0 0 0,-1 0 0 0 0,5 1-1 0 0,8 3 6 0 0,0-1 0 0 0,0 0 0 0 0,30 2 0 0 0,-35-4-45 0 0,12 0 1189 0 0,-3-1-5401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3:04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8810 0 0,'-1'1'273'0'0,"1"1"0"0"0,0-1 1 0 0,0 1-1 0 0,-1-1 0 0 0,1 1 0 0 0,0-1 0 0 0,0 1 1 0 0,1-1-1 0 0,-1 1 0 0 0,0-1 0 0 0,0 0 0 0 0,1 1 1 0 0,-1-1-1 0 0,1 1 0 0 0,-1-1 0 0 0,1 0 0 0 0,0 1 1 0 0,0-1-1 0 0,-1 0 0 0 0,1 1 0 0 0,2 0 0 0 0,-1 0-90 0 0,0 0-1 0 0,0 0 0 0 0,1-1 0 0 0,-1 0 0 0 0,0 1 1 0 0,1-1-1 0 0,-1 0 0 0 0,1 0 0 0 0,0 0 0 0 0,-1 0 0 0 0,4 0 1 0 0,10 1-249 0 0,-1 0 1 0 0,1-2 0 0 0,23-1-1 0 0,-18 1 422 0 0,-20 0-454 0 0,0-1 0 0 0,0 1 0 0 0,0 0 0 0 0,0 0 0 0 0,0 0 0 0 0,0 0 0 0 0,0 0 0 0 0,0 0 0 0 0,0 1 0 0 0,0-1 0 0 0,0 0 0 0 0,0 0-1 0 0,1 1 1 0 0,-1-1 0 0 0,-1 1 0 0 0,1-1 0 0 0,2 1 0 0 0,-12 11-2901 0 0,-8 8 2959 0 0,12-11 265 0 0,1 1 0 0 0,0 0 1 0 0,0 0-1 0 0,1 0 0 0 0,0 0 0 0 0,1 1 0 0 0,0-1 0 0 0,0 1 0 0 0,1 19 0 0 0,1-27-168 0 0,0 1-1 0 0,0-1 1 0 0,0 0 0 0 0,0 0-1 0 0,1 0 1 0 0,0 0-1 0 0,-1 0 1 0 0,1 0 0 0 0,0 0-1 0 0,1 0 1 0 0,-1-1 0 0 0,0 1-1 0 0,1 0 1 0 0,-1-1-1 0 0,1 1 1 0 0,0-1 0 0 0,0 1-1 0 0,0-1 1 0 0,0 0-1 0 0,1 0 1 0 0,-1 0 0 0 0,1 0-1 0 0,-1 0 1 0 0,1 0 0 0 0,-1-1-1 0 0,1 1 1 0 0,0-1-1 0 0,0 0 1 0 0,0 0 0 0 0,0 0-1 0 0,0 0 1 0 0,0 0-1 0 0,0-1 1 0 0,0 1 0 0 0,0-1-1 0 0,0 0 1 0 0,5 0 0 0 0,-2 0-112 0 0,0-1 0 0 0,0 1 1 0 0,0-1-1 0 0,0 0 1 0 0,0-1-1 0 0,0 1 1 0 0,0-1-1 0 0,-1 0 0 0 0,1-1 1 0 0,0 1-1 0 0,-1-1 1 0 0,0 0-1 0 0,0 0 1 0 0,6-6-1 0 0,-6 5-699 0 0,-1 0 0 0 0,1-1 0 0 0,-1 0 0 0 0,0 1-1 0 0,-1-1 1 0 0,1-1 0 0 0,-1 1 0 0 0,4-11 0 0 0,3-9-4827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3:04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 9762 0 0,'1'-2'788'0'0,"1"0"0"0"0,-1 1 0 0 0,1-1 0 0 0,-1 1 1 0 0,1-1-1 0 0,0 1 0 0 0,0 0 0 0 0,-1-1 0 0 0,1 1 0 0 0,0 0 0 0 0,4-1 0 0 0,29-6 2212 0 0,-20 7-2805 0 0,-1 0 1 0 0,26 3-1 0 0,-39-2-199 0 0,1 0-1 0 0,0 0 1 0 0,0 1-1 0 0,0-1 1 0 0,0 0 0 0 0,0 1-1 0 0,0-1 1 0 0,-1 1 0 0 0,1 0-1 0 0,0-1 1 0 0,0 1-1 0 0,-1 0 1 0 0,1 0 0 0 0,0 0-1 0 0,-1 0 1 0 0,1 0 0 0 0,-1 1-1 0 0,0-1 1 0 0,1 0-1 0 0,-1 1 1 0 0,0-1 0 0 0,0 1-1 0 0,0 0 1 0 0,0-1 0 0 0,0 1-1 0 0,0 0 1 0 0,0-1 0 0 0,0 1-1 0 0,-1 0 1 0 0,2 3-1 0 0,-2 2-198 0 0,0 0 0 0 0,0 0 0 0 0,0 0 0 0 0,-1 0 0 0 0,0 0 0 0 0,0-1 0 0 0,-4 12-1 0 0,2-9-910 0 0,0 1 0 0 0,0 0 0 0 0,-1 0 0 0 0,0-1 0 0 0,-1 0-1 0 0,0 0 1 0 0,-1 0 0 0 0,0-1 0 0 0,0 1 0 0 0,0-1-1 0 0,-1-1 1 0 0,-1 1 0 0 0,1-1 0 0 0,-10 6 0 0 0,17-13 1142 0 0,0-1 1 0 0,0 1 0 0 0,1 0-1 0 0,-1 0 1 0 0,0-1 0 0 0,0 1 0 0 0,0 0-1 0 0,-1 0 1 0 0,1-1 0 0 0,0 1-1 0 0,0 0 1 0 0,0 0 0 0 0,0-1 0 0 0,0 1-1 0 0,0 0 1 0 0,0 0 0 0 0,0 0-1 0 0,0-1 1 0 0,-1 1 0 0 0,1 0 0 0 0,0 0-1 0 0,0 0 1 0 0,0-1 0 0 0,0 1-1 0 0,-1 0 1 0 0,1 0 0 0 0,0 0-1 0 0,0 0 1 0 0,0-1 0 0 0,-1 1 0 0 0,1 0-1 0 0,0 0 1 0 0,0 0 0 0 0,-1 0-1 0 0,1 0 1 0 0,0 0 0 0 0,0 0 0 0 0,-1 0-1 0 0,1 0 1 0 0,0 0 0 0 0,0 0-1 0 0,-1 0 1 0 0,1 0 0 0 0,0 0 0 0 0,0 0-1 0 0,-1 0 1 0 0,1 0 0 0 0,0 0-1 0 0,0 0 1 0 0,0 0 0 0 0,-1 0 0 0 0,1 0-1 0 0,0 0 1 0 0,0 1 0 0 0,-1-1-1 0 0,1 0 1 0 0,0 0 0 0 0,0 0-1 0 0,0 0 1 0 0,-1 1 0 0 0,1-1 0 0 0,0 0-1 0 0,0 0 1 0 0,0 0 0 0 0,0 1-1 0 0,-1-1 1 0 0,11-18 6629 0 0,0 10-5530 0 0,2 0-1 0 0,-1 1 1 0 0,17-7-1 0 0,-18 9-1335 0 0,-1 0-1 0 0,1 0 1 0 0,-1-1-1 0 0,0 0 0 0 0,0-1 1 0 0,11-10-1 0 0,2-11-3279 0 0,-17 20 2551 0 0,1 1 0 0 0,0 0-1 0 0,0 0 1 0 0,12-5 9692 0 0,-19 26-4204 0 0,-5 20-3012 0 0,5-27-1144 0 0,-9 35-249 0 0,-3 26-761 0 0,12-63-77 0 0,1 1 0 0 0,0 0 0 0 0,0 0 0 0 0,1-1 0 0 0,1 10 0 0 0,6-1-4784 0 0,-1-11 280 0 0,2-1-540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0:36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22 7578 0 0,'1'-1'654'0'0,"-1"0"0"0"0,0 0 0 0 0,0 0 0 0 0,0 0 0 0 0,0 0 0 0 0,0 1 1 0 0,0-1-1 0 0,0 0 0 0 0,0 0 0 0 0,0 0 0 0 0,0 0 0 0 0,0 0 0 0 0,0 1 1 0 0,-1-1-1 0 0,-2-5 4579 0 0,1 4-4579 0 0,-15 13 4393 0 0,5-1-5794 0 0,-15 9 975 0 0,18-13-221 0 0,0 0 1 0 0,1 0 0 0 0,0 1-1 0 0,0 0 1 0 0,1 0-1 0 0,-9 11 1 0 0,16-18-22 0 0,-1 1 1 0 0,1 0-1 0 0,-1-1 1 0 0,1 1-1 0 0,0 0 1 0 0,-1 0-1 0 0,1 0 1 0 0,0-1-1 0 0,0 1 1 0 0,-1 0-1 0 0,1 0 1 0 0,0 0-1 0 0,0 0 1 0 0,0-1-1 0 0,0 1 1 0 0,0 0-1 0 0,0 0 1 0 0,0 0-1 0 0,0 0 0 0 0,1 0 1 0 0,-1-1-1 0 0,0 1 1 0 0,0 0-1 0 0,1 0 1 0 0,-1 0-1 0 0,1 0 1 0 0,0 1-5 0 0,1-1 0 0 0,-1 1 0 0 0,1-1 0 0 0,-1 1-1 0 0,1-1 1 0 0,-1 0 0 0 0,1 0 0 0 0,0 0 0 0 0,0 0 0 0 0,3 2 0 0 0,7 1-4 0 0,0-1-1 0 0,0 0 1 0 0,12 2 0 0 0,-15-4 28 0 0,0 1-6 0 0,-1 0 0 0 0,1 1 0 0 0,-1-1 0 0 0,1 1 0 0 0,-1 1-1 0 0,0 0 1 0 0,12 8 0 0 0,-19-11 8 0 0,1 0 0 0 0,-1 0 0 0 0,1 0 0 0 0,-1 1-1 0 0,1-1 1 0 0,-1 0 0 0 0,0 1 0 0 0,0 0 0 0 0,0-1 0 0 0,0 1-1 0 0,0 0 1 0 0,0-1 0 0 0,0 1 0 0 0,0 0 0 0 0,-1 0 0 0 0,1 0-1 0 0,-1-1 1 0 0,1 1 0 0 0,-1 0 0 0 0,0 0 0 0 0,0 0-1 0 0,1 0 1 0 0,-2 0 0 0 0,1 0 0 0 0,0 0 0 0 0,0 0 0 0 0,0 0-1 0 0,-1 0 1 0 0,1 0 0 0 0,-1-1 0 0 0,0 1 0 0 0,1 0 0 0 0,-1 0-1 0 0,0 0 1 0 0,0-1 0 0 0,0 1 0 0 0,0-1 0 0 0,-1 1 0 0 0,1-1-1 0 0,-2 3 1 0 0,-1 0 11 0 0,0 1-1 0 0,0-1 1 0 0,0 0-1 0 0,-1 0 1 0 0,0 0-1 0 0,1-1 1 0 0,-1 0-1 0 0,0 1 1 0 0,-7 1-1 0 0,9-3-159 0 0,0-1-1 0 0,0 0 1 0 0,-1 0-1 0 0,1 0 0 0 0,0 0 1 0 0,-1-1-1 0 0,1 0 1 0 0,0 1-1 0 0,-1-1 1 0 0,1 0-1 0 0,-1 0 0 0 0,1-1 1 0 0,-1 1-1 0 0,1-1 1 0 0,0 0-1 0 0,-1 0 1 0 0,-3-1-1 0 0,6 1-386 0 0,0 0 1 0 0,0 0-1 0 0,1 1 1 0 0,-1-1-1 0 0,0 0 1 0 0,1 0-1 0 0,-1 0 0 0 0,0 0 1 0 0,1 0-1 0 0,-1 0 1 0 0,1 0-1 0 0,-1 0 0 0 0,1 0 1 0 0,0 0-1 0 0,-1 0 1 0 0,1 0-1 0 0,0 0 0 0 0,0 0 1 0 0,0 0-1 0 0,0 0 1 0 0,0 0-1 0 0,0-1 1 0 0,0 1-1 0 0,0 0 0 0 0,0 0 1 0 0,1 0-1 0 0,-1-1 1 0 0,4-13-6324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3:05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0 145 5161 0 0,'13'-30'2908'0'0,"4"-12"5094"0"0,-26 70-2539 0 0,4-12-4900 0 0,0 1-1 0 0,-4 30 1 0 0,8-44-612 0 0,1 0 1 0 0,-1 1 0 0 0,1-1-1 0 0,0 0 1 0 0,0 0-1 0 0,1 1 1 0 0,-1-1-1 0 0,1 0 1 0 0,-1 1 0 0 0,1-1-1 0 0,0 0 1 0 0,0 0-1 0 0,1 0 1 0 0,-1 0-1 0 0,1 0 1 0 0,-1 0-1 0 0,1 0 1 0 0,0-1 0 0 0,0 1-1 0 0,4 4 1 0 0,-4-5 36 0 0,1-1-1 0 0,0 1 1 0 0,-1 0 0 0 0,1-1-1 0 0,0 0 1 0 0,0 1 0 0 0,-1-1 0 0 0,1 0-1 0 0,0 0 1 0 0,0-1 0 0 0,0 1 0 0 0,1-1-1 0 0,-1 1 1 0 0,0-1 0 0 0,0 0 0 0 0,0 0-1 0 0,0-1 1 0 0,0 1 0 0 0,0 0 0 0 0,0-1-1 0 0,0 0 1 0 0,0 0 0 0 0,0 0 0 0 0,0 0-1 0 0,0 0 1 0 0,0-1 0 0 0,-1 1 0 0 0,5-4-1 0 0,-1 2 43 0 0,-1-1-1 0 0,1-1 1 0 0,-1 1-1 0 0,0-1 0 0 0,-1 0 1 0 0,1 0-1 0 0,-1 0 0 0 0,0 0 1 0 0,0-1-1 0 0,-1 0 1 0 0,0 0-1 0 0,3-6 0 0 0,-4 5 8 0 0,0 0 0 0 0,0-1 0 0 0,-1 1 0 0 0,0 0 0 0 0,-1-1 1 0 0,0 1-1 0 0,0 0 0 0 0,0-1 0 0 0,-1 1 0 0 0,0 0 0 0 0,0-1 0 0 0,-1 1 0 0 0,0 0 0 0 0,-4-9 0 0 0,5 12-9 0 0,-1 0 0 0 0,1 1 0 0 0,-1-1 0 0 0,0 1 0 0 0,0 0 0 0 0,0 0 0 0 0,-1 0 0 0 0,1 0 0 0 0,-1 0 0 0 0,1 0 0 0 0,-1 0 0 0 0,0 1 0 0 0,0-1 0 0 0,0 1 0 0 0,0 0 0 0 0,-1 0 0 0 0,1 0 0 0 0,-1 1 0 0 0,1-1 0 0 0,-1 1 0 0 0,0-1 0 0 0,1 1 0 0 0,-1 1 1 0 0,0-1-1 0 0,0 0 0 0 0,0 1 0 0 0,1 0 0 0 0,-8 0 0 0 0,9 0-131 0 0,0 1 1 0 0,0-1 0 0 0,0 1 0 0 0,0-1-1 0 0,0 1 1 0 0,0 0 0 0 0,1-1 0 0 0,-1 1-1 0 0,0 0 1 0 0,0 1 0 0 0,0-1-1 0 0,1 0 1 0 0,-1 0 0 0 0,1 1 0 0 0,-1-1-1 0 0,1 1 1 0 0,-1-1 0 0 0,1 1-1 0 0,0-1 1 0 0,0 1 0 0 0,0 0 0 0 0,0 0-1 0 0,0 0 1 0 0,0 0 0 0 0,0 0 0 0 0,0 3-1 0 0,0-4-391 0 0,1 1-1 0 0,0 0 1 0 0,0-1 0 0 0,0 1-1 0 0,0 0 1 0 0,0 0-1 0 0,0-1 1 0 0,1 1-1 0 0,-1 0 1 0 0,0-1 0 0 0,1 1-1 0 0,-1-1 1 0 0,1 1-1 0 0,0 0 1 0 0,-1-1-1 0 0,1 1 1 0 0,0-1 0 0 0,0 0-1 0 0,0 1 1 0 0,0-1-1 0 0,2 2 1 0 0,4 3-5618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3:05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5 8562 0 0,'1'-1'345'0'0,"0"1"0"0"0,0-1 0 0 0,0 1 0 0 0,0 0 0 0 0,0-1 0 0 0,0 1 0 0 0,0 0 0 0 0,0-1 0 0 0,0 1 0 0 0,0 0 0 0 0,0 0 0 0 0,0 0 0 0 0,0 0 1 0 0,0 0-1 0 0,0 0 0 0 0,0 0 0 0 0,0 0 0 0 0,0 0 0 0 0,0 1 0 0 0,0-1 0 0 0,0 0 0 0 0,1 1 0 0 0,-1 0-142 0 0,0 0 0 0 0,0 0 0 0 0,0 0 0 0 0,0 0 0 0 0,0 0 0 0 0,-1 0 0 0 0,1 0 0 0 0,0 0 0 0 0,-1 0 0 0 0,1 0 1 0 0,-1 1-1 0 0,1-1 0 0 0,-1 0 0 0 0,1 0 0 0 0,-1 3 0 0 0,1 6-138 0 0,0 1 1 0 0,-1 0-1 0 0,-2 19 1 0 0,1-15 307 0 0,0 7-1344 0 0,-1 0 0 0 0,-7 35 0 0 0,-13 7-7867 0 0,15-45 3288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3:05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7178 0 0,'1'-10'7759'0'0,"2"-46"-3936"0"0,-3 54-3771 0 0,0-1 0 0 0,1 1 0 0 0,-1-1 0 0 0,1 1 1 0 0,-1-1-1 0 0,1 1 0 0 0,0 0 0 0 0,0-1 0 0 0,0 1 0 0 0,0 0 0 0 0,0 0 0 0 0,1-1 0 0 0,-1 1 0 0 0,1 0 0 0 0,-1 0 0 0 0,1 0 0 0 0,0 1 1 0 0,3-4-1 0 0,-2 4-23 0 0,0 1 0 0 0,0 0 0 0 0,-1-1 0 0 0,1 1 0 0 0,0 0 0 0 0,0 0 0 0 0,0 1 0 0 0,-1-1 0 0 0,1 1 0 0 0,0-1 0 0 0,-1 1 0 0 0,1 0 0 0 0,0 0 0 0 0,-1 0 0 0 0,1 0 0 0 0,2 2 0 0 0,39 25 0 0 0,-40-25 56 0 0,0-1 0 0 0,-1 1 0 0 0,0 1-1 0 0,1-1 1 0 0,-1 0 0 0 0,0 1-1 0 0,0 0 1 0 0,-1-1 0 0 0,1 1 0 0 0,-1 0-1 0 0,0 0 1 0 0,0 1 0 0 0,0-1-1 0 0,1 5 1 0 0,-3-5 20 0 0,0-1-1 0 0,0 0 0 0 0,0 0 1 0 0,0 0-1 0 0,0 1 1 0 0,-1-1-1 0 0,1 0 0 0 0,-1 0 1 0 0,0 0-1 0 0,0 0 0 0 0,0 0 1 0 0,0 0-1 0 0,-1 0 1 0 0,1 0-1 0 0,-1-1 0 0 0,0 1 1 0 0,0 0-1 0 0,0-1 1 0 0,0 1-1 0 0,0-1 0 0 0,-4 3 1 0 0,-3 5-185 0 0,0-1 1 0 0,-1-1 0 0 0,-1 0 0 0 0,1 0-1 0 0,-1 0 1 0 0,-1-2 0 0 0,1 1 0 0 0,-18 6-1 0 0,19-13-1338 0 0,13-7-756 0 0,15-8-1033 0 0,30-8-5133 0 0,-26 15 3122 0 0</inkml:trace>
  <inkml:trace contextRef="#ctx0" brushRef="#br0" timeOffset="1">362 200 9826 0 0,'5'3'3249'0'0,"1"2"-1105"0"0,1-1-455 0 0,-2 1-377 0 0,-2-5-344 0 0,-2 1-104 0 0,1-1-696 0 0,-2 2-144 0 0,0-1-104 0 0,0 1-232 0 0,1 1-520 0 0,1 0-760 0 0,1 1-1073 0 0,-2 1-1232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7:07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0 10626 0 0,'-7'16'895'0'0,"0"1"1"0"0,2-1-1 0 0,0 1 0 0 0,1 1 0 0 0,0-1 0 0 0,-1 26 1 0 0,2 109 923 0 0,4-133-1518 0 0,-9 497 400 0 0,7-498-753 0 0,0-1-115 0 0,0-1-1 0 0,1 1 0 0 0,0-1 0 0 0,2 0 1 0 0,0 1-1 0 0,5 18 0 0 0,-7-34 61 0 0,0-1 1 0 0,0 0-1 0 0,0 1 1 0 0,0-1-1 0 0,0 0 0 0 0,0 1 1 0 0,0-1-1 0 0,0 0 1 0 0,0 1-1 0 0,0-1 1 0 0,0 0-1 0 0,1 1 0 0 0,-1-1 1 0 0,0 0-1 0 0,0 0 1 0 0,0 1-1 0 0,0-1 0 0 0,1 0 1 0 0,-1 0-1 0 0,0 1 1 0 0,0-1-1 0 0,1 0 0 0 0,-1 0 1 0 0,0 1-1 0 0,1-1 1 0 0,-1 0-1 0 0,0 0 1 0 0,0 0-1 0 0,1 0 0 0 0,-1 0 1 0 0,0 1-1 0 0,1-1 1 0 0,4-10-2751 0 0,0-21-1473 0 0,-5 3-453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7:07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189 177 8522 0 0,'-4'0'178'0'0,"0"0"1"0"0,1-1-1 0 0,-1 2 1 0 0,0-1-1 0 0,0 0 1 0 0,1 1-1 0 0,-1-1 1 0 0,0 1-1 0 0,1 0 1 0 0,-1 0-1 0 0,1 1 1 0 0,-1-1-1 0 0,1 1 1 0 0,0-1-1 0 0,-1 1 1 0 0,1 0-1 0 0,0 1 1 0 0,0-1-1 0 0,0 0 1 0 0,1 1-1 0 0,-1-1 1 0 0,1 1-1 0 0,-1 0 1 0 0,1 0-1 0 0,0 0 1 0 0,0 0-1 0 0,0 1 1 0 0,0-1-1 0 0,1 0 0 0 0,-1 1 1 0 0,1-1-1 0 0,0 1 1 0 0,0-1-1 0 0,0 1 1 0 0,1 0-1 0 0,-1 7 1 0 0,-1 8-40 0 0,1 1 1 0 0,1 0-1 0 0,0-1 1 0 0,2 1-1 0 0,0-1 1 0 0,1 1-1 0 0,9 29 1 0 0,53 132-139 0 0,-60-167 22 0 0,9 19-28 0 0,1-1 0 0 0,1 0-1 0 0,2-1 1 0 0,1-1 0 0 0,1-1-1 0 0,2-1 1 0 0,1-1 0 0 0,31 30-1 0 0,-42-46 8 0 0,1 0 0 0 0,1 0 0 0 0,-1-2-1 0 0,1 1 1 0 0,1-2 0 0 0,0 0-1 0 0,0 0 1 0 0,1-2 0 0 0,-1 0 0 0 0,2-1-1 0 0,-1 0 1 0 0,0-1 0 0 0,1-1 0 0 0,0-1-1 0 0,-1 0 1 0 0,1-1 0 0 0,0-1-1 0 0,0-1 1 0 0,23-3 0 0 0,-16-1 32 0 0,0-1 1 0 0,-1-2-1 0 0,0 0 1 0 0,0-1-1 0 0,-1-1 1 0 0,0-2-1 0 0,-1 0 1 0 0,0-1-1 0 0,-1-1 1 0 0,27-24-1 0 0,-27 20 82 0 0,0-2 0 0 0,-1 0 0 0 0,-1-2 0 0 0,-1 0 0 0 0,-1 0 0 0 0,-1-2 0 0 0,-1 0 0 0 0,21-50 0 0 0,-28 55 0 0 0,0 0 0 0 0,-2 0 0 0 0,0-1 1 0 0,-2 0-1 0 0,0 0 0 0 0,-1 0 0 0 0,-1 0 1 0 0,-1 0-1 0 0,0 0 0 0 0,-2-1 0 0 0,-1 1 0 0 0,0 1 1 0 0,-1-1-1 0 0,-1 0 0 0 0,-1 1 0 0 0,-1 0 0 0 0,0 0 1 0 0,-2 1-1 0 0,0 0 0 0 0,-1 0 0 0 0,0 1 1 0 0,-2 0-1 0 0,0 1 0 0 0,-1 1 0 0 0,0 0 0 0 0,-2 0 1 0 0,-25-20-1 0 0,19 19-31 0 0,0 2 0 0 0,0 0 0 0 0,-2 1 0 0 0,1 1 0 0 0,-2 1 0 0 0,1 1 0 0 0,-2 1 0 0 0,-29-6 0 0 0,32 10-66 0 0,1 2 0 0 0,-2 0 0 0 0,1 2 0 0 0,0 0 0 0 0,0 2 0 0 0,0 0 0 0 0,0 2 0 0 0,0 0 0 0 0,-39 12 0 0 0,6 2-61 0 0,1 2 1 0 0,-81 42 0 0 0,105-45-553 0 0,2 1 1 0 0,0 2 0 0 0,0 0 0 0 0,2 2-1 0 0,-42 43 1 0 0,62-57-32 0 0,0 0 1 0 0,0 0-1 0 0,0 0 0 0 0,1 1 0 0 0,1-1 1 0 0,-1 1-1 0 0,1 1 0 0 0,0-1 0 0 0,1 1 1 0 0,0-1-1 0 0,0 1 0 0 0,-1 9 0 0 0,2 24-5101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7:08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94 11194 0 0,'-20'-21'2376'0'0,"13"14"-1678"0"0,0 0 0 0 0,0 0 0 0 0,1 0 0 0 0,-10-15 0 0 0,16 22-685 0 0,0-1 1 0 0,0 1-1 0 0,-1-1 0 0 0,1 1 1 0 0,0 0-1 0 0,0-1 1 0 0,0 1-1 0 0,-1-1 0 0 0,1 1 1 0 0,0-1-1 0 0,0 1 1 0 0,0-1-1 0 0,0 1 1 0 0,0-1-1 0 0,0 1 0 0 0,0-1 1 0 0,0 1-1 0 0,0-1 1 0 0,0 1-1 0 0,1-1 1 0 0,-1 1-1 0 0,0-1 0 0 0,0 1 1 0 0,0-1-1 0 0,1 1 1 0 0,-1 0-1 0 0,0-1 1 0 0,0 1-1 0 0,1-1 0 0 0,-1 1 1 0 0,0 0-1 0 0,1-1 1 0 0,-1 1-1 0 0,1-1 1 0 0,21-5 128 0 0,27 7-124 0 0,-47 0-3 0 0,19 1-3 0 0,-1 1 0 0 0,1 0-1 0 0,-1 2 1 0 0,0 1 0 0 0,0 0 0 0 0,-1 2 0 0 0,22 11-1 0 0,-35-16 8 0 0,0 1 0 0 0,0 0-1 0 0,0 0 1 0 0,-1 0-1 0 0,0 1 1 0 0,0 0 0 0 0,0 0-1 0 0,-1 0 1 0 0,1 1 0 0 0,6 10-1 0 0,-9-11 13 0 0,0 0 0 0 0,0 0-1 0 0,0 1 1 0 0,-1-1 0 0 0,0 0 0 0 0,0 1-1 0 0,0-1 1 0 0,0 0 0 0 0,-1 1 0 0 0,0-1-1 0 0,0 1 1 0 0,-1-1 0 0 0,1 1-1 0 0,-1-1 1 0 0,-3 9 0 0 0,1-4 17 0 0,0 0-1 0 0,-1-1 1 0 0,-1 1 0 0 0,1-1 0 0 0,-1 0-1 0 0,-1 0 1 0 0,-8 10 0 0 0,-52 52 94 0 0,1-1-137 0 0,59-62-9 0 0,0 1-1 0 0,0-1 1 0 0,1 1-1 0 0,0 1 0 0 0,0-1 1 0 0,-6 20-1 0 0,11-27 4 0 0,-1-1 0 0 0,1 1-1 0 0,-1 0 1 0 0,1-1-1 0 0,0 1 1 0 0,-1 0-1 0 0,1-1 1 0 0,0 1-1 0 0,0 0 1 0 0,0 0 0 0 0,0-1-1 0 0,1 1 1 0 0,-1 0-1 0 0,0-1 1 0 0,1 1-1 0 0,-1 0 1 0 0,1-1 0 0 0,-1 1-1 0 0,1 0 1 0 0,0-1-1 0 0,0 1 1 0 0,0-1-1 0 0,1 2 1 0 0,0-1 11 0 0,0-1 0 0 0,0 0-1 0 0,0 1 1 0 0,0-1 0 0 0,1 0 0 0 0,-1 0 0 0 0,0 0 0 0 0,1 0-1 0 0,-1 0 1 0 0,1-1 0 0 0,-1 1 0 0 0,1-1 0 0 0,-1 0 0 0 0,4 1-1 0 0,10-2 45 0 0,0 0 0 0 0,1 0-1 0 0,30-8 1 0 0,-38 7-88 0 0,103-18 290 0 0,-21 4-2802 0 0,-30 3-5629 0 0,-48 11 2674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7:08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305 36 7994 0 0,'-9'3'264'0'0,"0"0"0"0"0,0 0 0 0 0,1 1 0 0 0,-1 1-1 0 0,1-1 1 0 0,0 1 0 0 0,1 1 0 0 0,-1-1 0 0 0,1 1 0 0 0,0 0 0 0 0,0 1 0 0 0,-8 11 0 0 0,1 2-216 0 0,1 0-1 0 0,1 1 1 0 0,-16 37 0 0 0,12-21 161 0 0,2 0 0 0 0,1 1 0 0 0,2 1 0 0 0,2 0 0 0 0,1 0 0 0 0,2 1 0 0 0,2 0 0 0 0,2 0 1 0 0,4 67-1 0 0,1-75-66 0 0,2 1 0 0 0,1-2 0 0 0,2 1 0 0 0,0-1 0 0 0,3 0 0 0 0,0-1 1 0 0,2 0-1 0 0,1-1 0 0 0,2 0 0 0 0,0-1 0 0 0,2-1 0 0 0,29 34 0 0 0,-25-35-91 0 0,2-2 0 0 0,0 0 0 0 0,2-2 0 0 0,0 0 0 0 0,1-2 1 0 0,1-1-1 0 0,1-1 0 0 0,45 19 0 0 0,-56-29-39 0 0,0-1 1 0 0,1-1 0 0 0,-1-1-1 0 0,1-1 1 0 0,0 0-1 0 0,1-1 1 0 0,-1-2 0 0 0,0 1-1 0 0,1-2 1 0 0,-1-1 0 0 0,1 0-1 0 0,-1-2 1 0 0,0 0 0 0 0,0-1-1 0 0,0-1 1 0 0,20-8-1 0 0,-22 6 48 0 0,0-1 0 0 0,-1-1-1 0 0,0 0 1 0 0,0-1 0 0 0,-1-1-1 0 0,0 0 1 0 0,-1-1 0 0 0,0-1-1 0 0,-1 0 1 0 0,-1-1-1 0 0,0 0 1 0 0,-1-1 0 0 0,0-1-1 0 0,-1 1 1 0 0,-1-1 0 0 0,0-1-1 0 0,-2 0 1 0 0,11-32 0 0 0,-11 25 170 0 0,-1-1 0 0 0,-2 0 0 0 0,0 0 0 0 0,-1-1 0 0 0,-2 1 0 0 0,-1 0 0 0 0,-1-1 0 0 0,0 1 0 0 0,-2 0 0 0 0,-2 0 0 0 0,0 0 0 0 0,-1 0 0 0 0,-14-33 0 0 0,3 19 75 0 0,-2 1 0 0 0,-1 0 1 0 0,-3 1-1 0 0,-46-59 0 0 0,-127-121 230 0 0,186 207-524 0 0,-11-13 30 0 0,-1 2 0 0 0,-1 1 0 0 0,0 1 0 0 0,-2 1 0 0 0,0 1 0 0 0,-1 1 0 0 0,-55-24 1 0 0,70 35-68 0 0,0 1 1 0 0,0 1-1 0 0,0 0 1 0 0,0 1-1 0 0,0 0 1 0 0,-1 0 0 0 0,1 1-1 0 0,-1 1 1 0 0,1 0-1 0 0,-1 0 1 0 0,1 1 0 0 0,-1 1-1 0 0,1 0 1 0 0,0 0-1 0 0,0 2 1 0 0,0-1 0 0 0,0 1-1 0 0,0 0 1 0 0,1 1-1 0 0,-1 1 1 0 0,2 0 0 0 0,-1 0-1 0 0,0 0 1 0 0,-8 10-1 0 0,4-3-384 0 0,1 1 0 0 0,0 0-1 0 0,1 1 1 0 0,1 1 0 0 0,0 0-1 0 0,1 0 1 0 0,-11 27 0 0 0,-44 129-6413 0 0,62-163 6314 0 0,-24 75-6338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7:09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3 3417 0 0,'-11'1'1251'0'0,"-25"2"2510"0"0,0-1 0 0 0,0-2-1 0 0,-67-9 1 0 0,139 13-3616 0 0,0-1 0 0 0,46-2 0 0 0,-48-2-123 0 0,10 1-19 0 0,108 4-43 0 0,-137-2 46 0 0,-1 0-1 0 0,0 1 1 0 0,1 0 0 0 0,-1 1-1 0 0,-1 0 1 0 0,1 2-1 0 0,-1-1 1 0 0,15 10 0 0 0,-24-13 3 0 0,-1 0 0 0 0,1 1 1 0 0,-1 0-1 0 0,1 0 0 0 0,-1 0 1 0 0,0 0-1 0 0,0 0 0 0 0,0 1 0 0 0,-1-1 1 0 0,1 1-1 0 0,-1 0 0 0 0,0 0 1 0 0,0 0-1 0 0,0 0 0 0 0,-1 0 1 0 0,3 7-1 0 0,-3-4-54 0 0,0 0-1 0 0,-1 1 1 0 0,1-1 0 0 0,-1 0-1 0 0,-1 1 1 0 0,1-1 0 0 0,-1 0 0 0 0,-1 0-1 0 0,-2 10 1 0 0,-4 4-132 0 0,0 0 0 0 0,-1 0-1 0 0,-1 0 1 0 0,-2-1 0 0 0,-18 26 0 0 0,15-25 150 0 0,-1-1 0 0 0,-2 0 0 0 0,0-1 0 0 0,0-1-1 0 0,-2-1 1 0 0,0 0 0 0 0,-1-1 0 0 0,-28 14 0 0 0,44-27 68 0 0,1 0 0 0 0,-1 0 0 0 0,0 0-1 0 0,1 0 1 0 0,0 1 0 0 0,-6 5 0 0 0,9-8-31 0 0,1 0 0 0 0,-1-1 0 0 0,1 1 0 0 0,0 0 0 0 0,-1 0 0 0 0,1-1 0 0 0,0 1 0 0 0,-1 0 0 0 0,1 0 0 0 0,0-1 0 0 0,0 1 0 0 0,0 0 0 0 0,0 0 0 0 0,-1 0 0 0 0,1 0 0 0 0,0-1 0 0 0,1 1 0 0 0,-1 0 0 0 0,0 1 0 0 0,1 0-3 0 0,-1-1-1 0 0,1 1 1 0 0,0-1-1 0 0,0 0 1 0 0,0 1-1 0 0,0-1 1 0 0,0 0-1 0 0,0 0 1 0 0,0 0-1 0 0,1 0 1 0 0,-1 0-1 0 0,0 0 1 0 0,1 0 0 0 0,0 1-1 0 0,18 9 25 0 0,1-1-1 0 0,39 14 0 0 0,-40-17 130 0 0,0 1-1 0 0,-1 0 1 0 0,31 19 0 0 0,-47-25-90 0 0,0 0 0 0 0,0 1 1 0 0,0-1-1 0 0,0 1 0 0 0,0 0 1 0 0,-1 0-1 0 0,1 0 0 0 0,-1 0 1 0 0,0 0-1 0 0,0 1 0 0 0,0-1 1 0 0,0 1-1 0 0,0-1 0 0 0,-1 1 1 0 0,0 0-1 0 0,1-1 0 0 0,0 8 1 0 0,-2-5-4 0 0,1 1 0 0 0,-1 0 1 0 0,-1-1-1 0 0,1 1 1 0 0,-1 0-1 0 0,-1-1 1 0 0,1 1-1 0 0,-1-1 1 0 0,-4 11-1 0 0,-3 3-6 0 0,-2 0 0 0 0,0-1 0 0 0,-1 0 1 0 0,0-1-1 0 0,-19 19 0 0 0,13-15-357 0 0,-2-2 0 0 0,0 0 1 0 0,-38 28-1 0 0,47-40-422 0 0,-1-1 0 0 0,1 0 0 0 0,-2 0 0 0 0,1-1 0 0 0,-1-1 0 0 0,0 0 0 0 0,0-1 0 0 0,0 0 0 0 0,-21 3 0 0 0,28-7 280 0 0,1 0 1 0 0,0 0 0 0 0,-1-1-1 0 0,1 1 1 0 0,0-1-1 0 0,0 0 1 0 0,-1-1 0 0 0,1 1-1 0 0,0-1 1 0 0,0 0 0 0 0,-4-3-1 0 0,1 2-381 0 0,-20-7-4142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7:10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245 145 10258 0 0,'-8'-1'467'0'0,"-1"0"-1"0"0,1 1 0 0 0,-1 0 1 0 0,1 1-1 0 0,-1 0 1 0 0,1 0-1 0 0,-16 5 1 0 0,19-3-273 0 0,-1 0 1 0 0,1 0-1 0 0,0 0 1 0 0,0 0-1 0 0,0 1 1 0 0,0 0-1 0 0,0 0 1 0 0,1 0-1 0 0,0 1 1 0 0,0-1-1 0 0,-6 9 0 0 0,-2 5-4 0 0,0 0 0 0 0,2 0 0 0 0,0 1 0 0 0,1 1-1 0 0,0-1 1 0 0,2 1 0 0 0,1 1 0 0 0,-6 26 0 0 0,7-14-144 0 0,2-1 1 0 0,1 1-1 0 0,1 0 0 0 0,6 57 1 0 0,2-25-54 0 0,2 0-1 0 0,4 0 1 0 0,22 71 0 0 0,-27-113 1 0 0,0-1-1 0 0,1-1 1 0 0,1 1 0 0 0,1-1 0 0 0,1-1 0 0 0,1 0 0 0 0,1-1-1 0 0,0 0 1 0 0,1-1 0 0 0,1-1 0 0 0,1-1 0 0 0,24 19 0 0 0,-13-16 61 0 0,1-2 0 0 0,0-2 0 0 0,2 0 0 0 0,-1-2 0 0 0,2-1 1 0 0,0-2-1 0 0,0-1 0 0 0,0-1 0 0 0,1-2 0 0 0,39 2 0 0 0,-22-4 24 0 0,-1-3-1 0 0,0-3 1 0 0,1-1-1 0 0,-1-2 1 0 0,0-3-1 0 0,60-17 1 0 0,-83 17 5 0 0,0 0 1 0 0,0-2-1 0 0,-1-2 1 0 0,-1 0 0 0 0,0-1-1 0 0,0-1 1 0 0,-1-2-1 0 0,-1 0 1 0 0,25-24-1 0 0,-31 23 107 0 0,0 0 0 0 0,-2 0 0 0 0,0-1 0 0 0,0-1 0 0 0,-2 0 0 0 0,-1-1 0 0 0,0-1 0 0 0,-1 1 0 0 0,-2-1 0 0 0,0-1 0 0 0,8-34-1 0 0,-10 24 39 0 0,-2 0-1 0 0,0-1 0 0 0,-3 0 1 0 0,0 0-1 0 0,-2 0 0 0 0,-2 1 1 0 0,-1-1-1 0 0,-1 1 0 0 0,-2 0 1 0 0,-1 0-1 0 0,-1 0 0 0 0,-2 1 1 0 0,-1 1-1 0 0,-2 0 0 0 0,-1 1 1 0 0,-20-31-1 0 0,17 34-192 0 0,0 0-1 0 0,-2 2 1 0 0,0 0-1 0 0,-2 1 1 0 0,0 1-1 0 0,-2 2 1 0 0,0 0-1 0 0,-1 1 1 0 0,-1 2-1 0 0,-1 0 0 0 0,0 2 1 0 0,-1 1-1 0 0,-1 1 1 0 0,0 2-1 0 0,-1 0 1 0 0,-60-11-1 0 0,47 15-97 0 0,0 3 0 0 0,0 1 0 0 0,-86 6 0 0 0,103-1-204 0 0,0 2-1 0 0,0 1 1 0 0,0 1 0 0 0,1 1 0 0 0,0 1 0 0 0,1 1 0 0 0,-43 23 0 0 0,59-27-114 0 0,0 0 1 0 0,0 1 0 0 0,1-1 0 0 0,-1 1 0 0 0,1 1 0 0 0,1 0 0 0 0,0 0 0 0 0,0 0 0 0 0,-9 13 0 0 0,12-13-584 0 0,-1-1 0 0 0,1 1 0 0 0,1-1 0 0 0,-1 1 0 0 0,1 0 0 0 0,0 0 0 0 0,-1 15 0 0 0,2 5-6552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7:12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93 7618 0 0,'-12'-90'9587'0'0,"15"87"-9123"0"0,4 8-322 0 0,7 8-76 0 0,64 69 45 0 0,-3 4-1 0 0,-4 3 1 0 0,67 110-1 0 0,-112-156-80 0 0,-2 1 0 0 0,-2 1 0 0 0,-2 1 0 0 0,-2 1-1 0 0,-2 0 1 0 0,-3 2 0 0 0,-1-1 0 0 0,-2 1 0 0 0,5 83-1 0 0,-16-59 31 0 0,-2 1 0 0 0,-4-1-1 0 0,-3 0 1 0 0,-3-1 0 0 0,-3-1 0 0 0,-46 124-1 0 0,4-52 42 0 0,-6-2 0 0 0,-97 156-1 0 0,112-223-3844 0 0,57-96-8592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0:37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 11883 0 0,'8'-3'10305'0'0,"18"6"-9346"0"0,-14-2-381 0 0,157-8-3650 0 0,-151 6 1539 0 0,-17 1 1189 0 0,0 0 0 0 0,0 0 0 0 0,0 0 0 0 0,0 0 0 0 0,0 0-1 0 0,0 0 1 0 0,-1 0 0 0 0,1 0 0 0 0,0-1 0 0 0,0 1 0 0 0,0 0 0 0 0,0 0 0 0 0,0-1 0 0 0,-1 1-1 0 0,1-1 1 0 0,0 1 0 0 0,0-1 0 0 0,0 1 0 0 0,-1-1 0 0 0,1 1 0 0 0,0-1 0 0 0,-1 0 0 0 0,1 1-1 0 0,0-1 1 0 0,-1 0 0 0 0,1 1 0 0 0,-1-1 0 0 0,1 0 0 0 0,-1 0 0 0 0,0 0 0 0 0,1 1 0 0 0,-1-1-1 0 0,0 0 1 0 0,0 0 0 0 0,1-2 0 0 0,-1-5-4204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7:13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9602 0 0,'-7'3'845'0'0,"1"-1"-268"0"0,0 0 0 0 0,0 0 0 0 0,0 1 0 0 0,0 0-1 0 0,0 1 1 0 0,1-1 0 0 0,-1 1 0 0 0,1 0 0 0 0,-9 9-1 0 0,16-12-439 0 0,0 0 0 0 0,0 0-1 0 0,0 0 1 0 0,0 0-1 0 0,0 0 1 0 0,0-1 0 0 0,0 1-1 0 0,0-1 1 0 0,1 1-1 0 0,-1-1 1 0 0,0 0-1 0 0,4 0 1 0 0,-5 0-83 0 0,107 9 518 0 0,186 42-1 0 0,-316-58-5914 0 0,-54-11 3630 0 0,58 15 1750 0 0,0 1 1 0 0,0 0-1 0 0,0 2 0 0 0,0 0 1 0 0,-35 5-1 0 0,48-4 100 0 0,0 0 0 0 0,0 1 0 0 0,1 0-1 0 0,-1-1 1 0 0,0 2 0 0 0,1-1 0 0 0,-1 0 0 0 0,1 1 0 0 0,-1 0-1 0 0,1 0 1 0 0,0 0 0 0 0,0 1 0 0 0,1-1 0 0 0,-1 1 0 0 0,1 0 0 0 0,0 0-1 0 0,0 0 1 0 0,0 0 0 0 0,0 1 0 0 0,1-1 0 0 0,0 1 0 0 0,0 0 0 0 0,0 0-1 0 0,0-1 1 0 0,-1 9 0 0 0,0 1-25 0 0,2 0-1 0 0,-1 0 0 0 0,1 0 1 0 0,1 0-1 0 0,1 0 1 0 0,0 0-1 0 0,1 0 1 0 0,6 26-1 0 0,6 6-478 0 0,23 55 0 0 0,-34-93 259 0 0,-2-5-10 0 0,17 34-2113 0 0,-17-36 1866 0 0,0 0-1 0 0,1 1 0 0 0,-1-1 1 0 0,0 0-1 0 0,0 1 0 0 0,1-1 1 0 0,-1 0-1 0 0,0 0 0 0 0,1 0 1 0 0,-1 0-1 0 0,1 0 0 0 0,2 0 1 0 0,7 1-4887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7:14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0 5609 0 0,'-7'16'1245'0'0,"0"-1"0"0"0,2 1 0 0 0,0 0 0 0 0,1 1 0 0 0,-3 18 1 0 0,-3 86 686 0 0,9-89-1803 0 0,-2 0 1 0 0,0 0-1 0 0,-3 0 0 0 0,-9 35 0 0 0,2-30-537 0 0,-20 40 0 0 0,27-64-39 0 0,0-2 1 0 0,-1 1-1 0 0,0-1 0 0 0,-1 0 0 0 0,0 0 0 0 0,-1-1 1 0 0,-11 10-1 0 0,18-18 359 0 0,-1 0 1 0 0,1-1 0 0 0,-1 1-1 0 0,0 0 1 0 0,1-1-1 0 0,-1 0 1 0 0,0 0 0 0 0,0 0-1 0 0,0 0 1 0 0,0 0 0 0 0,0-1-1 0 0,0 1 1 0 0,-5-1-1 0 0,7 0 170 0 0,-1 0 0 0 0,0 0 0 0 0,0 0-1 0 0,0 0 1 0 0,1-1 0 0 0,-1 1-1 0 0,0-1 1 0 0,0 1 0 0 0,1-1-1 0 0,-1 0 1 0 0,0 1 0 0 0,1-1-1 0 0,-1 0 1 0 0,1 0 0 0 0,-1 0-1 0 0,1 0 1 0 0,0-1 0 0 0,-1 1-1 0 0,1 0 1 0 0,0 0 0 0 0,0-1 0 0 0,0 1-1 0 0,0-1 1 0 0,-2-2 0 0 0,3 4-35 0 0,0 0 0 0 0,0 0 0 0 0,0-1 0 0 0,0 1 1 0 0,0 0-1 0 0,0 0 0 0 0,0 0 0 0 0,-1 0 0 0 0,1-1 1 0 0,0 1-1 0 0,0 0 0 0 0,0 0 0 0 0,0 0 0 0 0,0-1 1 0 0,0 1-1 0 0,0 0 0 0 0,0 0 0 0 0,0 0 0 0 0,0 0 1 0 0,0-1-1 0 0,0 1 0 0 0,0 0 0 0 0,0 0 0 0 0,0 0 1 0 0,0-1-1 0 0,0 1 0 0 0,1 0 0 0 0,-1 0 0 0 0,0 0 1 0 0,0 0-1 0 0,0-1 0 0 0,0 1 0 0 0,0 0 0 0 0,0 0 1 0 0,0 0-1 0 0,1 0 0 0 0,-1 0 0 0 0,0-1 0 0 0,0 1 1 0 0,10 0 825 0 0,17 7-520 0 0,-22-5-219 0 0,5 0-152 0 0,0 0 1 0 0,0 0-1 0 0,0-1 0 0 0,0 0 0 0 0,1-1 0 0 0,-1 0 0 0 0,0-1 1 0 0,0 0-1 0 0,0 0 0 0 0,1-1 0 0 0,-1-1 0 0 0,-1 1 0 0 0,14-7 1 0 0,-7 2-937 0 0,-1 0 0 0 0,0-2 0 0 0,0 0 0 0 0,-1 0 0 0 0,0-2 1 0 0,-1 1-1 0 0,15-16 0 0 0,-6 4-3564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7:14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 8578 0 0,'-2'0'466'0'0,"0"1"-1"0"0,0 0 1 0 0,0 0 0 0 0,0 0 0 0 0,1 0-1 0 0,-1 0 1 0 0,0 1 0 0 0,1-1 0 0 0,-1 0 0 0 0,0 1-1 0 0,-1 2 1 0 0,-11 23 1768 0 0,11-15-2101 0 0,0 1-1 0 0,-2 25 1 0 0,3-20 428 0 0,-5 35-96 0 0,-15 129 465 0 0,20-148-1236 0 0,1 0 0 0 0,2 0 0 0 0,7 46-1 0 0,37-133-622 0 0,-42 48 930 0 0,2 2-1 0 0,-1-1 1 0 0,0 0 0 0 0,1 1-1 0 0,-1 0 1 0 0,1 0 0 0 0,0 0-1 0 0,0 1 1 0 0,0 0 0 0 0,0 0-1 0 0,1 0 1 0 0,-1 0 0 0 0,1 1 0 0 0,-1 0-1 0 0,10-1 1 0 0,5 1-917 0 0,1 1 0 0 0,40 6 0 0 0,-19-2-3710 0 0,-21-3-811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7:15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18 9170 0 0,'-9'5'388'0'0,"1"-1"1"0"0,0 1-1 0 0,0 0 1 0 0,1 1-1 0 0,0 0 1 0 0,0 0-1 0 0,0 0 1 0 0,0 1-1 0 0,1 0 1 0 0,0 0-1 0 0,1 1 1 0 0,0 0-1 0 0,0 0 1 0 0,0 0-1 0 0,1 0 0 0 0,1 1 1 0 0,-6 15-1 0 0,5-12-283 0 0,0 1 0 0 0,1 0 0 0 0,1 0 0 0 0,0 0-1 0 0,0 1 1 0 0,1-1 0 0 0,1 0 0 0 0,1 1-1 0 0,-1-1 1 0 0,2 0 0 0 0,5 25 0 0 0,-2-25-88 0 0,-1 0 0 0 0,2 0 0 0 0,0-1 0 0 0,0 1 0 0 0,1-2 0 0 0,13 19 0 0 0,-18-28-13 0 0,-1 0 1 0 0,1 0-1 0 0,-1 0 1 0 0,1 0-1 0 0,0 0 1 0 0,0-1-1 0 0,0 1 1 0 0,0-1-1 0 0,0 1 1 0 0,0-1-1 0 0,1 1 1 0 0,-1-1-1 0 0,0 0 1 0 0,1 0-1 0 0,-1 0 1 0 0,1-1-1 0 0,-1 1 1 0 0,1 0-1 0 0,-1-1 1 0 0,1 0-1 0 0,-1 1 1 0 0,1-1-1 0 0,-1 0 1 0 0,1-1-1 0 0,0 1 1 0 0,-1 0-1 0 0,1-1 1 0 0,-1 1-1 0 0,1-1 1 0 0,-1 0-1 0 0,1 0 1 0 0,-1 0-1 0 0,0 0 1 0 0,1 0-1 0 0,-1 0 1 0 0,0-1-1 0 0,0 1 1 0 0,0-1-1 0 0,0 1 1 0 0,0-1-1 0 0,2-3 1 0 0,7-7 43 0 0,-1-1 1 0 0,0 1-1 0 0,-2-2 1 0 0,1 1 0 0 0,-2-1-1 0 0,0-1 1 0 0,0 1-1 0 0,-1-1 1 0 0,-1 0-1 0 0,-1 0 1 0 0,0-1-1 0 0,-1 0 1 0 0,0 1-1 0 0,-1-1 1 0 0,-1 0-1 0 0,-1 0 1 0 0,0 0 0 0 0,-1 0-1 0 0,-6-28 1 0 0,4 34-127 0 0,0 1 1 0 0,-1-1-1 0 0,0 1 1 0 0,0 0 0 0 0,-1 0-1 0 0,-10-13 1 0 0,11 16-440 0 0,-1 0 0 0 0,0 1 1 0 0,0-1-1 0 0,-1 1 0 0 0,-10-7 1 0 0,9 9-3196 0 0,16 1-2292 0 0,1 0 2983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7:15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0 315 2881 0 0,'18'-13'2792'0'0,"-13"9"-2103"0"0,0 0-1 0 0,0 0 1 0 0,0 0 0 0 0,0 1 0 0 0,1 0 0 0 0,0 0 0 0 0,-1 1 0 0 0,1-1-1 0 0,0 1 1 0 0,0 0 0 0 0,7-1 0 0 0,-11 4-543 0 0,-1-1 0 0 0,0 1 1 0 0,0-1-1 0 0,1 0 0 0 0,-1 1 0 0 0,0 0 0 0 0,0-1 1 0 0,1 1-1 0 0,-1 0 0 0 0,0 0 0 0 0,0-1 0 0 0,0 1 1 0 0,0 0-1 0 0,0 0 0 0 0,0 0 0 0 0,-1 0 1 0 0,1 1-1 0 0,0-1 0 0 0,0 0 0 0 0,-1 0 0 0 0,1 0 1 0 0,-1 1-1 0 0,1-1 0 0 0,-1 0 0 0 0,1 2 0 0 0,9 37 736 0 0,-9-35-688 0 0,5 44 206 0 0,-2 0 0 0 0,-2 52 0 0 0,-2-52-1659 0 0,12 99-1 0 0,-10-135 652 0 0,13 51-2441 0 0,-14-59 2293 0 0,1 0 0 0 0,0 0 0 0 0,0 0 0 0 0,1-1 0 0 0,0 0 0 0 0,3 5 0 0 0,3 1-4415 0 0</inkml:trace>
  <inkml:trace contextRef="#ctx0" brushRef="#br0" timeOffset="1">384 0 8498 0 0,'-1'1'137'0'0,"0"-1"1"0"0,0 1-1 0 0,1-1 0 0 0,-1 1 1 0 0,0 0-1 0 0,0-1 0 0 0,1 1 1 0 0,-1 0-1 0 0,0 0 1 0 0,1 0-1 0 0,-1 0 0 0 0,1-1 1 0 0,-1 1-1 0 0,1 0 0 0 0,-1 0 1 0 0,1 0-1 0 0,0 0 0 0 0,-1 0 1 0 0,1 0-1 0 0,0 0 1 0 0,0 0-1 0 0,0 0 0 0 0,0 0 1 0 0,0 0-1 0 0,0 0 0 0 0,0 0 1 0 0,0 0-1 0 0,0 1 1 0 0,1-1-1 0 0,-1 0 0 0 0,0-1 1 0 0,0 1-1 0 0,1 0 0 0 0,-1 0 1 0 0,1 0-1 0 0,-1 0 1 0 0,1 0-1 0 0,-1 0 0 0 0,1 0 1 0 0,0-1-1 0 0,-1 1 0 0 0,1 0 1 0 0,0 0-1 0 0,0-1 0 0 0,0 1 1 0 0,-1 0-1 0 0,1-1 1 0 0,0 1-1 0 0,2 0 0 0 0,6 3 112 0 0,-1 0 0 0 0,2-1-1 0 0,-1 0 1 0 0,14 3-1 0 0,-9-3-51 0 0,73 13 50 0 0,-67-14-986 0 0,-1 1 0 0 0,1 1-1 0 0,-1 0 1 0 0,24 10-1 0 0,-43-14 542 0 0,1 0 1 0 0,0 1-1 0 0,0-1 0 0 0,0 0 0 0 0,-1 1 0 0 0,1-1 0 0 0,0 1 1 0 0,0-1-1 0 0,-1 1 0 0 0,1 0 0 0 0,-1-1 0 0 0,1 1 0 0 0,0 0 1 0 0,-1-1-1 0 0,1 1 0 0 0,-1 0 0 0 0,1 0 0 0 0,-1-1 0 0 0,0 1 1 0 0,1 0-1 0 0,-1 0 0 0 0,0 0 0 0 0,1 1 0 0 0,1 5-1397 0 0,10 16-2617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7:15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13 6321 0 0,'-4'0'407'0'0,"0"1"-1"0"0,0-1 0 0 0,1 1 0 0 0,-1 0 0 0 0,0 0 1 0 0,0 0-1 0 0,1 0 0 0 0,-1 1 0 0 0,1-1 1 0 0,-1 1-1 0 0,1 0 0 0 0,0 0 0 0 0,-1 1 0 0 0,1-1 1 0 0,0 0-1 0 0,0 1 0 0 0,-2 3 0 0 0,0 1 56 0 0,0 1 0 0 0,1-1-1 0 0,-1 1 1 0 0,2 0 0 0 0,-1 0-1 0 0,-3 14 1 0 0,0 0-184 0 0,1 1-1 0 0,1 0 1 0 0,1 0 0 0 0,-3 46 0 0 0,7-59-357 0 0,0-1 0 0 0,0 1 0 0 0,1 0 0 0 0,1-1 0 0 0,-1 1 0 0 0,1-1 0 0 0,1 0 0 0 0,0 1 1 0 0,0-1-1 0 0,1 0 0 0 0,0-1 0 0 0,0 1 0 0 0,1-1 0 0 0,11 15 0 0 0,-14-21-263 0 0,0 0 0 0 0,0 1 1 0 0,0-1-1 0 0,0 0 0 0 0,0 0 0 0 0,1 0 0 0 0,-1 0 0 0 0,1-1 0 0 0,0 1 0 0 0,-1-1 0 0 0,1 1 0 0 0,0-1 0 0 0,0 0 0 0 0,0 0 0 0 0,0 0 0 0 0,0-1 0 0 0,0 1 0 0 0,0-1 1 0 0,0 1-1 0 0,0-1 0 0 0,0 0 0 0 0,0 0 0 0 0,0 0 0 0 0,0-1 0 0 0,0 1 0 0 0,0-1 0 0 0,0 0 0 0 0,0 0 0 0 0,0 0 0 0 0,3-1 0 0 0,-3 0 192 0 0,0 0 0 0 0,0 0-1 0 0,0-1 1 0 0,0 1 0 0 0,-1-1 0 0 0,1 1-1 0 0,-1-1 1 0 0,0 0 0 0 0,0 0-1 0 0,3-6 1 0 0,9-17 118 0 0,-2 0 0 0 0,-2-2 0 0 0,0 1 0 0 0,-2-1 0 0 0,7-37 1 0 0,-1-41 2012 0 0,-10 1 3943 0 0,-15 144-1890 0 0,0-2-3810 0 0,1 8-49 0 0,-2 12-225 0 0,-2 0 0 0 0,-26 66 0 0 0,32-105-573 0 0,-1 0 0 0 0,0-1 0 0 0,-2 0 0 0 0,-12 17 0 0 0,15-24-255 0 0,0-1 0 0 0,-1 1-1 0 0,0-2 1 0 0,-1 1-1 0 0,0-1 1 0 0,0-1-1 0 0,-15 9 1 0 0,-3-8-724 0 0,20-11 2202 0 0,17-9 2190 0 0,-5 9-2449 0 0,0 0-1 0 0,1 1 1 0 0,-1-1-1 0 0,1 1 1 0 0,-1 0-1 0 0,1 1 0 0 0,0-1 1 0 0,0 1-1 0 0,0 0 1 0 0,0 0-1 0 0,0 0 0 0 0,0 1 1 0 0,5 0-1 0 0,72 4 337 0 0,-61-2-452 0 0,31 2-136 0 0,-20-2-327 0 0,0 1 0 0 0,44 9 0 0 0,-64-9-1287 0 0,-27-10-3504 0 0,15 6 4924 0 0,0 1-1 0 0,0 0 1 0 0,-1 0-1 0 0,1 0 0 0 0,0 0 1 0 0,0 0-1 0 0,0 0 1 0 0,-1 0-1 0 0,1 0 0 0 0,0 0 1 0 0,0 0-1 0 0,0 0 1 0 0,-1 0-1 0 0,1 0 0 0 0,0 0 1 0 0,0 0-1 0 0,0 0 1 0 0,-1 0-1 0 0,1 0 0 0 0,0 0 1 0 0,0 0-1 0 0,0 1 1 0 0,-1-1-1 0 0,1 0 0 0 0,0 0 1 0 0,0 0-1 0 0,0 0 1 0 0,0 0-1 0 0,0 0 0 0 0,-1 1 1 0 0,1-1-1 0 0,0 0 1 0 0,0 0-1 0 0,0 0 0 0 0,0 0 1 0 0,0 1-1 0 0,0-1 1 0 0,0 0-1 0 0,-1 0 0 0 0,1 0 1 0 0,0 1-1 0 0,0-1 1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7:16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 9610 0 0,'2'6'1696'0'0,"1"0"-319"0"0,4 2-273 0 0,7-1-264 0 0,4-4-240 0 0,4 1-200 0 0,7-1-160 0 0,1 0-128 0 0,5 0-56 0 0,1-3-32 0 0,3-2-72 0 0,2-2-232 0 0,2-4-568 0 0,3-1-656 0 0,-3-5-777 0 0,-10-16-919 0 0,9 11-1969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7:16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11963 0 0,'-12'12'3469'0'0,"12"-4"-651"0"0,23-1 102 0 0,-8-3-3182 0 0,10 2 374 0 0,-1 1 0 0 0,0 2 0 0 0,-1 0 0 0 0,0 2 0 0 0,0 0 0 0 0,33 24 0 0 0,-50-31-95 0 0,0 1 0 0 0,0 0 1 0 0,0 0-1 0 0,-1 0 0 0 0,1 1 1 0 0,-1 0-1 0 0,-1 0 1 0 0,1 0-1 0 0,-1 1 0 0 0,0 0 1 0 0,0-1-1 0 0,-1 1 0 0 0,0 0 1 0 0,0 1-1 0 0,-1-1 1 0 0,0 1-1 0 0,0-1 0 0 0,-1 1 1 0 0,0-1-1 0 0,0 1 0 0 0,-1 0 1 0 0,0 0-1 0 0,0-1 1 0 0,-1 1-1 0 0,-2 13 0 0 0,-4 1-320 0 0,0 1 1 0 0,-1-2-1 0 0,-2 1 0 0 0,0-1 0 0 0,-24 36 0 0 0,-13 27-529 0 0,44-79 794 0 0,1 0 0 0 0,0 0 0 0 0,-1 0 1 0 0,2 1-1 0 0,-1 0 0 0 0,1-1 1 0 0,-1 1-1 0 0,2 0 0 0 0,-1-1 1 0 0,0 12-1 0 0,2-14 32 0 0,0 0 1 0 0,0 1-1 0 0,0-1 1 0 0,0-1-1 0 0,0 1 1 0 0,1 0-1 0 0,-1 0 1 0 0,1 0-1 0 0,0-1 1 0 0,0 1-1 0 0,0-1 1 0 0,0 1-1 0 0,0-1 1 0 0,1 0-1 0 0,-1 0 1 0 0,0 0-1 0 0,1 0 0 0 0,0 0 1 0 0,-1 0-1 0 0,1-1 1 0 0,4 2-1 0 0,3 1-13 0 0,0 0 0 0 0,1 0-1 0 0,-1-1 1 0 0,1-1-1 0 0,0 0 1 0 0,0 0-1 0 0,0-1 1 0 0,0 0-1 0 0,0-1 1 0 0,0-1 0 0 0,0 1-1 0 0,21-6 1 0 0,2-1-1048 0 0,-1-2-1 0 0,58-24 1 0 0,-6-6-2015 0 0,-77 34 2558 0 0,0 1 0 0 0,-1-1 0 0 0,1 0 0 0 0,-1-1 0 0 0,0 0 0 0 0,-1 0 0 0 0,0 0 1 0 0,8-10-1 0 0,4-19-2429 0 0,1 10-480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7:16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17 6769 0 0,'-6'-4'4449'0'0,"10"0"-1543"0"0,24-1-376 0 0,40 2-1221 0 0,-57 2-1118 0 0,0 2 0 0 0,0-1 0 0 0,0 2 1 0 0,0-1-1 0 0,0 2 0 0 0,0-1 0 0 0,14 7 1 0 0,-19-7-130 0 0,-1 1 0 0 0,0 0 0 0 0,0 0 0 0 0,0 1 0 0 0,0-1 0 0 0,-1 1 0 0 0,1 0 0 0 0,-1 0-1 0 0,0 1 1 0 0,0-1 0 0 0,0 1 0 0 0,-1 0 0 0 0,0 0 0 0 0,0 0 0 0 0,4 9 0 0 0,-2-1-24 0 0,-1-1 0 0 0,0 1 0 0 0,0 0-1 0 0,-2 0 1 0 0,1 0 0 0 0,-2 1 0 0 0,1 20 0 0 0,-3 5-483 0 0,-9 48 0 0 0,1 0-3444 0 0,8-68 1080 0 0,1-1-1 0 0,3 32 0 0 0,-1-42-727 0 0,2-3 375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7:17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2 168 4297 0 0,'8'-29'4498'0'0,"-8"49"287"0"0,-5 27-4410 0 0,1 1 0 0 0,3-1 0 0 0,8 77 1 0 0,-7-124-378 0 0,0 1 0 0 0,0 0 1 0 0,0 0-1 0 0,0 0 1 0 0,0 0-1 0 0,0-1 0 0 0,0 1 1 0 0,0 0-1 0 0,0 0 1 0 0,1 0-1 0 0,-1-1 1 0 0,0 1-1 0 0,1 0 0 0 0,-1 0 1 0 0,0-1-1 0 0,1 1 1 0 0,-1 0-1 0 0,1-1 0 0 0,-1 1 1 0 0,1-1-1 0 0,-1 1 1 0 0,1 0-1 0 0,0 0 1 0 0,0-1-4 0 0,0-1 1 0 0,-1 1 0 0 0,1 0-1 0 0,0 0 1 0 0,-1-1 0 0 0,1 1 0 0 0,0 0-1 0 0,-1 0 1 0 0,1-1 0 0 0,-1 1 0 0 0,1-1-1 0 0,0 1 1 0 0,-1-1 0 0 0,1 1 0 0 0,-1-1-1 0 0,0 1 1 0 0,1-1 0 0 0,-1 1 0 0 0,1-1-1 0 0,0 0 1 0 0,22-43-388 0 0,-21 38 261 0 0,10-17-274 0 0,0 1-1 0 0,1 0 1 0 0,1 0 0 0 0,31-35 0 0 0,-36 45-168 0 0,-1 0 0 0 0,0 0 0 0 0,-1-1-1 0 0,-1 0 1 0 0,0 0 0 0 0,-1-1 0 0 0,0 0 0 0 0,-1 0 0 0 0,3-14-1 0 0,-2 6 1297 0 0,1 1-1 0 0,17-28 6420 0 0,-27 76-4669 0 0,-5 39-1919 0 0,8-58-233 0 0,-7 51-380 0 0,4 0 0 0 0,1 59 0 0 0,5-77-2268 0 0,13 74-1 0 0,-2-73-2871 0 0,-6-26-16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0:37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9234 0 0,'-4'24'10004'0'0,"3"0"-4210"0"0,2 6-2918 0 0,4 16-3113 0 0,-1 10 801 0 0,-1 58-211 0 0,11 143-3353 0 0,-8-231 1609 0 0,0 1-7377 0 0,-15-31 773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7:17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237 1 10090 0 0,'-33'110'9372'0'0,"6"1"-6419"0"0,7-27-3726 0 0,-42 115-1 0 0,43-150-674 0 0,11-23-386 0 0,-3 0 0 0 0,0-1 0 0 0,-1 0 0 0 0,-22 32 0 0 0,55-93-1925 0 0,20-33 5281 0 0,-38 63-1164 0 0,1 1-1 0 0,0 0 1 0 0,0 0 0 0 0,1 0-1 0 0,-1 0 1 0 0,1 1-1 0 0,0 0 1 0 0,1 0 0 0 0,8-5-1 0 0,-11 8-230 0 0,0 0 0 0 0,0 0 1 0 0,1 0-1 0 0,-1 0 0 0 0,0 1 0 0 0,0 0 0 0 0,1-1 0 0 0,-1 1 1 0 0,0 0-1 0 0,1 1 0 0 0,-1-1 0 0 0,0 0 0 0 0,0 1 0 0 0,1 0 1 0 0,-1 0-1 0 0,0 0 0 0 0,0 0 0 0 0,0 0 0 0 0,0 1 0 0 0,0 0 1 0 0,-1-1-1 0 0,1 1 0 0 0,0 0 0 0 0,-1 0 0 0 0,5 4 0 0 0,5 7-142 0 0,1 0-1 0 0,-1 0 1 0 0,15 25-1 0 0,-8-11 226 0 0,-16-25-263 0 0,30 35-680 0 0,-32-35 399 0 0,1-1 0 0 0,-1 0 0 0 0,1 1 0 0 0,0-1 0 0 0,-1 0 0 0 0,1 0 0 0 0,0 0 0 0 0,0 0-1 0 0,0 0 1 0 0,-1 0 0 0 0,1-1 0 0 0,0 1 0 0 0,0-1 0 0 0,0 1 0 0 0,0-1 0 0 0,0 0 0 0 0,0 0 0 0 0,0 0 0 0 0,1 0 0 0 0,2 0 0 0 0,5-4-4187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7:18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7970 0 0,'0'-27'6010'0'0,"3"45"-1657"0"0,-2 7-3544 0 0,1 39-248 0 0,18 107 0 0 0,-20-167-661 0 0,1 0 1 0 0,0-1-1 0 0,0 1 0 0 0,0 0 0 0 0,1 0 0 0 0,-1-1 0 0 0,1 1 0 0 0,4 6 0 0 0,-5-9 63 0 0,0 0-1 0 0,0-1 1 0 0,0 1-1 0 0,0 0 1 0 0,0-1-1 0 0,0 1 1 0 0,0 0-1 0 0,0-1 1 0 0,0 1-1 0 0,0-1 1 0 0,1 0-1 0 0,-1 1 1 0 0,0-1-1 0 0,0 0 1 0 0,0 0-1 0 0,1 0 1 0 0,-1 1-1 0 0,0-2 1 0 0,0 1-1 0 0,1 0 1 0 0,-1 0-1 0 0,0 0 1 0 0,0 0-1 0 0,0-1 1 0 0,1 1-1 0 0,-1 0 1 0 0,0-1-1 0 0,0 1 1 0 0,0-1-1 0 0,0 0 1 0 0,2 0-1 0 0,18-9-1056 0 0,0-1 1 0 0,-1-1-1 0 0,0-1 0 0 0,-1 0 1 0 0,0-2-1 0 0,-1 0 0 0 0,0-1 0 0 0,19-24 1 0 0,-25 25 146 0 0,6-6-127 0 0,0-1-1 0 0,25-46 1 0 0,-38 54 696 0 0,-9-2 5467 0 0,4 16-4903 0 0,0 0 0 0 0,-1 0 0 0 0,1 0 0 0 0,0-1 0 0 0,0 1 0 0 0,-1 0 0 0 0,1 0 0 0 0,0 0 0 0 0,-1 0 0 0 0,1-1 0 0 0,0 1 0 0 0,0 0 0 0 0,-1 0 0 0 0,1 0 0 0 0,0 0 0 0 0,-1 0 0 0 0,1 0 0 0 0,0 0 0 0 0,-1 0 0 0 0,1 0 0 0 0,0 0 0 0 0,-1 0 0 0 0,1 0 0 0 0,0 0 0 0 0,-1 0 0 0 0,1 0 0 0 0,0 0 0 0 0,-1 0 0 0 0,1 1 0 0 0,-12 12 2880 0 0,-1 17-2645 0 0,1 1-1 0 0,1 0 1 0 0,2 0-1 0 0,1 1 1 0 0,-3 35-1 0 0,-2-2-252 0 0,7-36-255 0 0,-11 63-778 0 0,16-81-181 0 0,1-1 0 0 0,0 1-1 0 0,2 17 1 0 0,-2-26 702 0 0,0-1 0 0 0,0 0-1 0 0,0 0 1 0 0,0 0 0 0 0,1 0 0 0 0,-1 0-1 0 0,0 0 1 0 0,1 0 0 0 0,-1 1 0 0 0,1-1-1 0 0,-1 0 1 0 0,1 0 0 0 0,-1 0 0 0 0,1-1-1 0 0,0 1 1 0 0,-1 0 0 0 0,1 0 0 0 0,0 0-1 0 0,0 0 1 0 0,0-1 0 0 0,1 2 0 0 0,4-1-4401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7:18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16 8010 0 0,'-5'17'718'0'0,"1"1"0"0"0,0-1 0 0 0,1 1 0 0 0,1 0 0 0 0,1 0 0 0 0,2 32 0 0 0,-1-46-596 0 0,0 0 0 0 0,1 0 0 0 0,0 0 0 0 0,-1 0 0 0 0,2 0 0 0 0,-1-1-1 0 0,0 1 1 0 0,1 0 0 0 0,-1-1 0 0 0,1 1 0 0 0,0-1 0 0 0,0 1 0 0 0,1-1 0 0 0,-1 0 0 0 0,1 0 0 0 0,-1 0-1 0 0,1 0 1 0 0,0 0 0 0 0,0-1 0 0 0,0 1 0 0 0,1-1 0 0 0,-1 0 0 0 0,1 0 0 0 0,-1 0 0 0 0,1 0 0 0 0,-1-1-1 0 0,1 0 1 0 0,0 1 0 0 0,0-1 0 0 0,0 0 0 0 0,0-1 0 0 0,0 1 0 0 0,0-1 0 0 0,0 0 0 0 0,0 0 0 0 0,6-1-1 0 0,-4 1-52 0 0,0-1 0 0 0,0 0 0 0 0,0-1 0 0 0,0 0 0 0 0,0 1 0 0 0,-1-2-1 0 0,1 1 1 0 0,-1-1 0 0 0,0 0 0 0 0,0 0 0 0 0,0 0 0 0 0,0-1 0 0 0,0 1-1 0 0,-1-1 1 0 0,1-1 0 0 0,-1 1 0 0 0,0 0 0 0 0,0-1 0 0 0,-1 0 0 0 0,1 0-1 0 0,-1 0 1 0 0,0 0 0 0 0,-1-1 0 0 0,1 1 0 0 0,-1-1 0 0 0,0 1 0 0 0,-1-1 0 0 0,2-7-1 0 0,-2 9-26 0 0,0-1 0 0 0,0 0 0 0 0,0 0-1 0 0,-1 1 1 0 0,1-1 0 0 0,-1 0 0 0 0,-1 0-1 0 0,1 0 1 0 0,-1 0 0 0 0,0 1-1 0 0,0-1 1 0 0,0 0 0 0 0,0 1 0 0 0,-1-1-1 0 0,0 1 1 0 0,0-1 0 0 0,0 1 0 0 0,0 0-1 0 0,-1 0 1 0 0,0 0 0 0 0,0 0 0 0 0,0 0-1 0 0,0 1 1 0 0,-1-1 0 0 0,1 1-1 0 0,-1 0 1 0 0,0 0 0 0 0,0 0 0 0 0,0 1-1 0 0,0-1 1 0 0,0 1 0 0 0,0 0 0 0 0,-1 0-1 0 0,1 0 1 0 0,-7-1 0 0 0,0 1-101 0 0,-1 0 0 0 0,0 1 0 0 0,0 0 0 0 0,-1 0 1 0 0,1 1-1 0 0,0 1 0 0 0,-15 2 0 0 0,23-2-109 0 0,0 0 0 0 0,0 0-1 0 0,0 0 1 0 0,0 1 0 0 0,0-1 0 0 0,0 1-1 0 0,1 0 1 0 0,-1 0 0 0 0,1 0 0 0 0,0 0 0 0 0,-5 5-1 0 0,6-6-99 0 0,1 1-1 0 0,0 0 0 0 0,-1 0 0 0 0,1 0 0 0 0,0 0 1 0 0,0 0-1 0 0,0 0 0 0 0,0 0 0 0 0,0 0 0 0 0,1 1 1 0 0,-1-1-1 0 0,1 0 0 0 0,-1 0 0 0 0,1 1 0 0 0,0-1 1 0 0,0 0-1 0 0,0 1 0 0 0,0-1 0 0 0,0 0 0 0 0,1 0 0 0 0,0 4 1 0 0,3 4-3086 0 0,4-1-2246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7:18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3 15075 0 0,'-1'0'264'0'0,"0"-1"0"0"0,1 1 0 0 0,-1 0 0 0 0,1-1-1 0 0,-1 1 1 0 0,1 0 0 0 0,-1 0 0 0 0,1 0 0 0 0,-1 0 0 0 0,0 0 0 0 0,1 0-1 0 0,-1 0 1 0 0,1-1 0 0 0,-1 2 0 0 0,0-1 0 0 0,1 0 0 0 0,-1 0 0 0 0,1 0-1 0 0,-1 0 1 0 0,0 0 0 0 0,0 1 0 0 0,-13 9 1719 0 0,-7 20-1973 0 0,18-25 447 0 0,-14 27-278 0 0,2 1-1 0 0,1 0 1 0 0,1 1-1 0 0,2 0 0 0 0,-7 38 1 0 0,-20 58-4925 0 0,38-130 4590 0 0,0 1 1 0 0,0 0-1 0 0,0-1 1 0 0,0 1-1 0 0,-1 0 1 0 0,1-1-1 0 0,0 1 1 0 0,0 0-1 0 0,-1-1 1 0 0,1 1-1 0 0,0-1 1 0 0,-1 1 0 0 0,1 0-1 0 0,0-1 1 0 0,-1 1-1 0 0,1-1 1 0 0,-1 1-1 0 0,1-1 1 0 0,-1 0-1 0 0,1 1 1 0 0,-1-1-1 0 0,1 1 1 0 0,-1-1-1 0 0,0 0 1 0 0,1 1-1 0 0,-1-1 1 0 0,1 0-1 0 0,-1 0 1 0 0,-1 1-1 0 0,2-2 46 0 0,0 0 0 0 0,-1 0-1 0 0,1 1 1 0 0,0-1 0 0 0,0 0 0 0 0,0 0-1 0 0,-1 0 1 0 0,1 1 0 0 0,0-1-1 0 0,0 0 1 0 0,0 0 0 0 0,0 0 0 0 0,1 0-1 0 0,-1 1 1 0 0,0-1 0 0 0,0 0-1 0 0,0 0 1 0 0,1 0 0 0 0,-1 1 0 0 0,0-1-1 0 0,1 0 1 0 0,-1 0 0 0 0,1 1 0 0 0,0-2-1 0 0,4-7 228 0 0,-1 0-1 0 0,2 0 0 0 0,-1 0 0 0 0,1 1 1 0 0,0 0-1 0 0,1 0 0 0 0,0 0 0 0 0,0 1 1 0 0,1 0-1 0 0,11-8 0 0 0,-13 12 20 0 0,-1 0 0 0 0,1 1 1 0 0,0-1-1 0 0,0 1 0 0 0,0 0 0 0 0,0 0 0 0 0,0 1 0 0 0,0 0 1 0 0,0 0-1 0 0,0 0 0 0 0,1 1 0 0 0,-1 0 0 0 0,0 0 1 0 0,1 1-1 0 0,-1-1 0 0 0,0 1 0 0 0,0 1 0 0 0,8 1 0 0 0,-3 2-114 0 0,-1-1-1 0 0,1 1 0 0 0,11 8 1 0 0,-16-9-290 0 0,1 0 0 0 0,0 0 0 0 0,0-1 0 0 0,0 1 0 0 0,0-2 0 0 0,1 1 0 0 0,-1-1 0 0 0,1 0 0 0 0,9 1 1 0 0,-16-3 7 0 0,0 0 0 0 0,0 0 0 0 0,0 0 0 0 0,0 0 0 0 0,0 0 0 0 0,0 0 0 0 0,0-1 0 0 0,0 1 0 0 0,0 0 0 0 0,0-1 0 0 0,0 1 0 0 0,0-1 0 0 0,0 1 0 0 0,0-1 0 0 0,0 1 0 0 0,-1-1 0 0 0,1 0 0 0 0,0 1 0 0 0,0-1 0 0 0,0-1 0 0 0,5-8-4825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7:19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0 143 8058 0 0,'1'-2'240'0'0,"-1"0"1"0"0,1 0 0 0 0,0 0-1 0 0,0 0 1 0 0,0 0-1 0 0,0 0 1 0 0,0 1 0 0 0,0-1-1 0 0,1 0 1 0 0,-1 1-1 0 0,0-1 1 0 0,1 1 0 0 0,-1-1-1 0 0,1 1 1 0 0,0 0-1 0 0,-1 0 1 0 0,1 0 0 0 0,0 0-1 0 0,0 0 1 0 0,3-1-1 0 0,1 0-67 0 0,0 1 1 0 0,0 0-1 0 0,0 0 0 0 0,1 1 0 0 0,8 0 0 0 0,8 0-188 0 0,-10-1-143 0 0,-1 0 1 0 0,1-1-1 0 0,0-1 1 0 0,-1 0-1 0 0,0 0 0 0 0,0-2 1 0 0,0 1-1 0 0,0-1 1 0 0,-1-1-1 0 0,1 0 1 0 0,10-9-1 0 0,-15 10 549 0 0,0-1-1 0 0,0 0 1 0 0,-1 0-1 0 0,0-1 0 0 0,11-14 1 0 0,-43 69 6352 0 0,-7 38-6929 0 0,27-70 616 0 0,-33 112-3622 0 0,19-60-5005 0 0,13-44 1886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7:19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136 173 6993 0 0,'1'7'530'0'0,"1"-1"0"0"0,0 1 0 0 0,1-1 0 0 0,-1 1 0 0 0,1-1 0 0 0,0 0 0 0 0,6 8-1 0 0,-5-10-362 0 0,-1 0-1 0 0,1 0 1 0 0,-1 0 0 0 0,1 0-1 0 0,1-1 1 0 0,-1 0-1 0 0,0 1 1 0 0,1-2-1 0 0,-1 1 1 0 0,1 0-1 0 0,0-1 1 0 0,0 0-1 0 0,0 0 1 0 0,0-1-1 0 0,1 1 1 0 0,-1-1-1 0 0,0 0 1 0 0,0-1-1 0 0,1 1 1 0 0,-1-1-1 0 0,1 0 1 0 0,-1 0-1 0 0,0-1 1 0 0,8-1-1 0 0,-1 0-17 0 0,-1 0 0 0 0,1-2-1 0 0,-1 1 1 0 0,1-1 0 0 0,-1-1-1 0 0,0 0 1 0 0,-1-1 0 0 0,1 0-1 0 0,-1 0 1 0 0,0-1 0 0 0,12-12 0 0 0,-18 16-42 0 0,0-1 1 0 0,-1 1 0 0 0,0-1-1 0 0,0 0 1 0 0,0 0 0 0 0,0-1-1 0 0,-1 1 1 0 0,1-1 0 0 0,-1 1-1 0 0,0-1 1 0 0,0 0 0 0 0,-1 1-1 0 0,0-1 1 0 0,0 0 0 0 0,0 0-1 0 0,0 0 1 0 0,-1 0 0 0 0,1 0-1 0 0,-1 0 1 0 0,-1 0 0 0 0,1 0-1 0 0,-1 0 1 0 0,0 0 0 0 0,0 0-1 0 0,0 0 1 0 0,-1 0 0 0 0,1 0-1 0 0,-1 1 1 0 0,-4-8 0 0 0,3 7-31 0 0,-1 1 1 0 0,0-1-1 0 0,1 1 1 0 0,-2-1 0 0 0,1 1-1 0 0,0 0 1 0 0,-1 1-1 0 0,0-1 1 0 0,0 1-1 0 0,0 0 1 0 0,0 0-1 0 0,-1 0 1 0 0,1 1 0 0 0,-1 0-1 0 0,1 0 1 0 0,-1 0-1 0 0,0 1 1 0 0,0 0-1 0 0,1 0 1 0 0,-13 0 0 0 0,-9-1-181 0 0,-1 2 0 0 0,-55 6 0 0 0,68-4-309 0 0,-7 0-309 0 0,0 1 0 0 0,-36 10 0 0 0,51-10 154 0 0,1-1-1 0 0,0 1 1 0 0,-1 0-1 0 0,1 0 0 0 0,-7 6 1 0 0,10-7-65 0 0,-1 1 0 0 0,1-1 1 0 0,1 1-1 0 0,-1 0 0 0 0,0 0 0 0 0,1 0 1 0 0,-1 1-1 0 0,1-1 0 0 0,0 1 0 0 0,-2 3 1 0 0,-4 16-4833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7:21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17 6673 0 0,'-6'0'274'0'0,"1"0"0"0"0,0 1 0 0 0,-1-1 0 0 0,1 1-1 0 0,0 0 1 0 0,0 1 0 0 0,0-1 0 0 0,0 1 0 0 0,0 0-1 0 0,0 0 1 0 0,0 1 0 0 0,0-1 0 0 0,1 1-1 0 0,-1 0 1 0 0,1 0 0 0 0,-5 6 0 0 0,4-4-164 0 0,0 1 0 0 0,0 0 0 0 0,1 0 0 0 0,0 0 0 0 0,0 1 0 0 0,1-1 0 0 0,0 1 0 0 0,0 0 0 0 0,0 0-1 0 0,-2 14 1 0 0,2-10-72 0 0,1 0-1 0 0,1 1 0 0 0,0-1 0 0 0,1 1 1 0 0,0-1-1 0 0,0 1 0 0 0,1-1 0 0 0,1 1 1 0 0,0-1-1 0 0,1 0 0 0 0,0 0 0 0 0,0 0 1 0 0,2 0-1 0 0,-1 0 0 0 0,8 12 0 0 0,-6-14 19 0 0,1 0 0 0 0,0-1 0 0 0,1 0 0 0 0,-1 0 0 0 0,1 0 0 0 0,11 6 0 0 0,-14-10-35 0 0,1 0-1 0 0,0-1 1 0 0,0 1 0 0 0,0-1-1 0 0,0 0 1 0 0,0-1-1 0 0,1 0 1 0 0,-1 0 0 0 0,1 0-1 0 0,-1-1 1 0 0,8 1-1 0 0,-10-2-2 0 0,-1-1-1 0 0,1 1 1 0 0,-1-1-1 0 0,0 0 1 0 0,1 0-1 0 0,-1 0 1 0 0,0 0-1 0 0,0 0 1 0 0,0-1-1 0 0,0 0 1 0 0,0 1-1 0 0,0-1 1 0 0,0 0-1 0 0,-1 0 1 0 0,1-1-1 0 0,0 1 0 0 0,-1-1 1 0 0,0 1-1 0 0,0-1 1 0 0,0 0-1 0 0,0 0 1 0 0,0 1-1 0 0,0-1 1 0 0,1-4-1 0 0,4-8 55 0 0,0-1 0 0 0,-1 0 0 0 0,5-23-1 0 0,-4 13 6 0 0,-1-1-1 0 0,3-38 1 0 0,-8 57-41 0 0,-1 0 1 0 0,1 0-1 0 0,-2 0 1 0 0,1 0-1 0 0,-1 0 1 0 0,0 0-1 0 0,-1 0 1 0 0,0 0-1 0 0,0 0 1 0 0,-1 1-1 0 0,0-1 1 0 0,-7-12 0 0 0,-12 1 129 0 0,21 19-166 0 0,1-1 1 0 0,-1 1 0 0 0,1 0-1 0 0,-1-1 1 0 0,1 1 0 0 0,-1-1-1 0 0,1 1 1 0 0,-1 0 0 0 0,1-1-1 0 0,-1 1 1 0 0,0 0 0 0 0,1 0-1 0 0,-1-1 1 0 0,1 1 0 0 0,-1 0-1 0 0,0 0 1 0 0,1 0 0 0 0,-1 0-1 0 0,0 0 1 0 0,1 0 0 0 0,-1 0-1 0 0,1 0 1 0 0,-1 0 0 0 0,0 0-1 0 0,1 0 1 0 0,-1 0 0 0 0,0 0-1 0 0,1 1 1 0 0,-1-1 0 0 0,1 0-1 0 0,-1 0 1 0 0,0 1 0 0 0,1-1-1 0 0,-1 0 1 0 0,1 1 0 0 0,-1-1-1 0 0,1 0 1 0 0,-1 1 0 0 0,1-1-1 0 0,-1 2 1 0 0,1-2 4 0 0,0 0 0 0 0,1 1 0 0 0,-1-1 1 0 0,0 0-1 0 0,0 1 0 0 0,1-1 0 0 0,-1 0 0 0 0,0 1 0 0 0,1-1 1 0 0,-1 0-1 0 0,0 0 0 0 0,1 0 0 0 0,-1 1 0 0 0,0-1 0 0 0,1 0 0 0 0,-1 0 1 0 0,1 0-1 0 0,-1 0 0 0 0,0 0 0 0 0,1 1 0 0 0,-1-1 0 0 0,1 0 1 0 0,-1 0-1 0 0,0 0 0 0 0,1 0 0 0 0,-1 0 0 0 0,1 0 0 0 0,-1-1 1 0 0,0 1-1 0 0,1 0 0 0 0,-1 0 0 0 0,1 0 0 0 0,-1 0 0 0 0,0 0 0 0 0,1-1 1 0 0,-1 1-1 0 0,0 0 0 0 0,1 0 0 0 0,0-1 0 0 0,21-6 305 0 0,-21 7-291 0 0,22-8 300 0 0,0 1 0 0 0,0 2 0 0 0,47-7 0 0 0,-59 12-535 0 0,1 0 0 0 0,-1 0 0 0 0,1 1 0 0 0,-1 1 1 0 0,1 0-1 0 0,-1 0 0 0 0,0 1 0 0 0,0 1 0 0 0,0-1 0 0 0,14 9 0 0 0,-14-7-2459 0 0,-27-17-3425 0 0,10 9 1965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7:21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1 299 7866 0 0,'0'1'152'0'0,"0"1"1"0"0,0-1 0 0 0,0 0 0 0 0,0 0 0 0 0,0 1-1 0 0,0-1 1 0 0,1 0 0 0 0,-1 0 0 0 0,1 1-1 0 0,-1-1 1 0 0,0 0 0 0 0,1 0 0 0 0,0 0 0 0 0,-1 0-1 0 0,1 0 1 0 0,0 0 0 0 0,0 0 0 0 0,-1 0-1 0 0,1 0 1 0 0,0 0 0 0 0,0 0 0 0 0,0 0 0 0 0,0 0-1 0 0,0-1 1 0 0,0 1 0 0 0,1 0 0 0 0,-1-1 0 0 0,0 1-1 0 0,0-1 1 0 0,0 0 0 0 0,1 1 0 0 0,-1-1-1 0 0,0 0 1 0 0,0 1 0 0 0,1-1 0 0 0,-1 0 0 0 0,0 0-1 0 0,0 0 1 0 0,1 0 0 0 0,-1 0 0 0 0,0-1-1 0 0,1 1 1 0 0,-1 0 0 0 0,2-1 0 0 0,9-2 2 0 0,0 0 0 0 0,1-1 0 0 0,19-8-1 0 0,-16 5 145 0 0,26-9-950 0 0,48-25-1 0 0,-65 27-2005 0 0,0-1 0 0 0,43-35 0 0 0,-44 30-1464 0 0</inkml:trace>
  <inkml:trace contextRef="#ctx0" brushRef="#br0" timeOffset="1">457 1 4785 0 0,'-5'3'693'0'0,"1"1"0"0"0,-1-1 0 0 0,1 1-1 0 0,0 0 1 0 0,0 0 0 0 0,0 1 0 0 0,1-1 0 0 0,-1 1 0 0 0,1 0 0 0 0,1 0-1 0 0,-1 0 1 0 0,-3 7 0 0 0,-3 11 772 0 0,-9 38 0 0 0,10-32-1026 0 0,-4 10-332 0 0,-18 68 527 0 0,28-94-1230 0 0,-1 0 1 0 0,2 1 0 0 0,0-1 0 0 0,0 1 0 0 0,3 25 0 0 0,-1-36 64 0 0,-1-1 227 0 0,0-1 0 0 0,0 0 0 0 0,0 0 1 0 0,0 0-1 0 0,1 0 0 0 0,-1 1 0 0 0,1-1 0 0 0,-1 0 0 0 0,0 0 0 0 0,1 0 0 0 0,0 0 0 0 0,-1 0 1 0 0,1 0-1 0 0,0 0 0 0 0,1 1 0 0 0,16 15-4545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7:22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0 7890 0 0,'-3'14'1075'0'0,"0"0"0"0"0,1 0 1 0 0,1 1-1 0 0,0-1 1 0 0,2 25-1 0 0,0-29-837 0 0,0-1 1 0 0,1 1-1 0 0,0-1 0 0 0,0 0 1 0 0,1 0-1 0 0,0 0 0 0 0,1 0 0 0 0,0 0 1 0 0,8 13-1 0 0,-11-20-232 0 0,1 0 1 0 0,0 0-1 0 0,0 0 0 0 0,0 0 1 0 0,0 0-1 0 0,0 0 0 0 0,0 0 1 0 0,0 0-1 0 0,1-1 1 0 0,-1 1-1 0 0,1-1 0 0 0,-1 0 1 0 0,1 0-1 0 0,0 0 0 0 0,-1 0 1 0 0,1 0-1 0 0,0 0 0 0 0,3 0 1 0 0,0-1-78 0 0,-1 0 1 0 0,0 0 0 0 0,1-1-1 0 0,-1 1 1 0 0,0-1 0 0 0,0 0-1 0 0,0-1 1 0 0,0 1 0 0 0,7-4-1 0 0,1-2-600 0 0,1 0 0 0 0,-2 0 0 0 0,1-1 0 0 0,-1-1 0 0 0,0 0 0 0 0,13-14 0 0 0,-18 15-260 0 0,1-1 1 0 0,-1-1-1 0 0,-1 1 0 0 0,0-1 1 0 0,0 0-1 0 0,-1-1 0 0 0,7-17 1 0 0,6-7-2102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7:22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6017 0 0,'-1'3'5881'0'0,"-4"13"-2280"0"0,6-14-3468 0 0,-1 0 0 0 0,1-1-1 0 0,0 1 1 0 0,0-1-1 0 0,0 1 1 0 0,0-1 0 0 0,0 1-1 0 0,0-1 1 0 0,1 0 0 0 0,-1 1-1 0 0,0-1 1 0 0,1 0-1 0 0,-1 0 1 0 0,1 0 0 0 0,-1 0-1 0 0,1 0 1 0 0,-1-1 0 0 0,1 1-1 0 0,0 0 1 0 0,-1-1 0 0 0,1 1-1 0 0,0-1 1 0 0,2 1-1 0 0,46 7 818 0 0,-44-7-707 0 0,6 0-54 0 0,-4 0-41 0 0,0 0 0 0 0,0 0 0 0 0,0 1 0 0 0,0 0 1 0 0,11 4-1 0 0,-16-5-115 0 0,-1 1 0 0 0,1-1 0 0 0,-1 1 1 0 0,1-1-1 0 0,-1 1 0 0 0,0 0 0 0 0,0 0 0 0 0,0 0 1 0 0,0 1-1 0 0,0-1 0 0 0,-1 0 0 0 0,1 1 0 0 0,0-1 0 0 0,-1 1 1 0 0,0-1-1 0 0,0 1 0 0 0,0 0 0 0 0,0-1 0 0 0,1 5 1 0 0,3 19-301 0 0,-2-1 1 0 0,0 1 0 0 0,-2-1-1 0 0,-4 49 1 0 0,1-47-2181 0 0,2 1 1 0 0,0 0-1 0 0,9 53 0 0 0,-9-80 2230 0 0,0 0 0 0 0,0 0 0 0 0,0 0 0 0 0,0 0 0 0 0,0 0-1 0 0,0 0 1 0 0,1 0 0 0 0,-1-1 0 0 0,0 1 0 0 0,1 0 0 0 0,-1 0-1 0 0,0 0 1 0 0,1 0 0 0 0,-1 0 0 0 0,1-1 0 0 0,0 1 0 0 0,-1 0 0 0 0,1 0-1 0 0,0-1 1 0 0,1 2 0 0 0,5-15-1863 0 0,2-33 1568 0 0,-4-41 974 0 0,-1 6 1733 0 0,-2 68-634 0 0,0 0 0 0 0,0-1 1 0 0,9-22-1 0 0,-10 33-1411 0 0,1 0 0 0 0,-1 1 0 0 0,1-1 0 0 0,0 1 0 0 0,0-1 0 0 0,0 1 0 0 0,0 0 0 0 0,1 0 0 0 0,-1 0 0 0 0,1 0 0 0 0,-1 0 0 0 0,1 1 0 0 0,-1-1 0 0 0,1 1 0 0 0,0 0 0 0 0,0-1 0 0 0,0 1 0 0 0,0 0 0 0 0,0 1 0 0 0,4-2 0 0 0,10-1 995 0 0,0 1-1 0 0,26 0 1 0 0,-24 1-861 0 0,-18 1-457 0 0,1-1-1 0 0,-1 1 1 0 0,0 0-1 0 0,1 0 1 0 0,-1 0-1 0 0,0 0 1 0 0,1 0-1 0 0,-1 0 1 0 0,0 0-1 0 0,1 1 1 0 0,-1-1-1 0 0,0 0 1 0 0,0 1-1 0 0,1-1 1 0 0,-1 1-1 0 0,0 0 1 0 0,0-1-1 0 0,0 1 1 0 0,0 0-1 0 0,0 0 1 0 0,0-1-1 0 0,2 3 1 0 0,-2-1-218 0 0,-1 0 0 0 0,1 0 0 0 0,-1 0 0 0 0,1-1 1 0 0,-1 1-1 0 0,0 0 0 0 0,0 0 0 0 0,0 0 0 0 0,0 0 0 0 0,0 0 1 0 0,0 0-1 0 0,-1 0 0 0 0,1 0 0 0 0,-1 0 0 0 0,0 3 1 0 0,-6 16-5098 0 0</inkml:trace>
  <inkml:trace contextRef="#ctx0" brushRef="#br0" timeOffset="1">301 415 6385 0 0,'-2'1'3433'0'0,"5"-1"-2233"0"0,0 0-239 0 0,5-4-377 0 0,2-4-216 0 0,4-2-40 0 0,1-3-48 0 0,5-2-32 0 0,-1-1-64 0 0,4-2-144 0 0,-1 1-552 0 0,2-1-248 0 0,-1 2-697 0 0,-2-2-823 0 0,-6-5 15 0 0,2 2-2272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0:40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35 3769 0 0,'-6'-5'590'0'0,"0"1"909"0"0,1 0-1 0 0,-1 0 1 0 0,0 0 0 0 0,-1 1 0 0 0,1 0 0 0 0,-11-4-1 0 0,15 7-1230 0 0,0 0 0 0 0,0-1-1 0 0,1 1 1 0 0,-1 0-1 0 0,0 0 1 0 0,0 0-1 0 0,0 1 1 0 0,0-1 0 0 0,0 0-1 0 0,0 1 1 0 0,0-1-1 0 0,0 1 1 0 0,1 0 0 0 0,-1-1-1 0 0,0 1 1 0 0,0 0-1 0 0,1 0 1 0 0,-1 0 0 0 0,1 0-1 0 0,-1 0 1 0 0,1 1-1 0 0,-1-1 1 0 0,1 1 0 0 0,0-1-1 0 0,-1 0 1 0 0,1 1-1 0 0,0 0 1 0 0,0-1 0 0 0,-1 3-1 0 0,-2 4-178 0 0,0 0 0 0 0,0 0-1 0 0,1 0 1 0 0,0 1 0 0 0,1-1-1 0 0,0 1 1 0 0,0 0 0 0 0,1-1-1 0 0,0 1 1 0 0,0 0 0 0 0,1 0 0 0 0,0 0-1 0 0,1-1 1 0 0,0 1 0 0 0,0 0-1 0 0,1 0 1 0 0,5 15 0 0 0,-5-19-99 0 0,0 0 0 0 0,0 0 0 0 0,0 0 1 0 0,0-1-1 0 0,1 1 0 0 0,-1-1 0 0 0,1 1 1 0 0,1-1-1 0 0,-1 0 0 0 0,0 0 0 0 0,1-1 1 0 0,0 1-1 0 0,0-1 0 0 0,0 0 0 0 0,0 1 1 0 0,0-2-1 0 0,1 1 0 0 0,0-1 0 0 0,-1 1 1 0 0,1-1-1 0 0,0 0 0 0 0,0-1 0 0 0,0 1 1 0 0,0-1-1 0 0,0 0 0 0 0,0-1 0 0 0,0 1 1 0 0,1-1-1 0 0,-1 0 0 0 0,0 0 0 0 0,6-1 0 0 0,-8 1 11 0 0,0-1-1 0 0,1 1 1 0 0,-1-1-1 0 0,0 0 1 0 0,0 0-1 0 0,0 0 1 0 0,0 0-1 0 0,0-1 1 0 0,0 1-1 0 0,0-1 1 0 0,0 0-1 0 0,-1 0 1 0 0,1 0-1 0 0,-1 0 1 0 0,1 0-1 0 0,-1 0 1 0 0,0-1-1 0 0,0 1 1 0 0,3-5-1 0 0,-2 2 20 0 0,-1 1-1 0 0,-1-1 0 0 0,1 1 1 0 0,-1-1-1 0 0,1 0 0 0 0,-2 0 1 0 0,1 0-1 0 0,0 1 1 0 0,-1-1-1 0 0,0 0 0 0 0,0 0 1 0 0,-1-6-1 0 0,0 2 21 0 0,-1-1 0 0 0,1 1-1 0 0,-2 0 1 0 0,0-1 0 0 0,0 1-1 0 0,0 0 1 0 0,-1 1 0 0 0,-1-1-1 0 0,1 1 1 0 0,-1 0 0 0 0,-1 0 0 0 0,0 0-1 0 0,-7-7 1 0 0,8 10-2 0 0,0 1 0 0 0,-1-1 0 0 0,0 2 0 0 0,0-1 0 0 0,-11-4 0 0 0,16 7-112 0 0,-1 0-1 0 0,0 0 1 0 0,0 0 0 0 0,0 1-1 0 0,0-1 1 0 0,0 1-1 0 0,0-1 1 0 0,0 1-1 0 0,0 0 1 0 0,0 0 0 0 0,0 0-1 0 0,0 0 1 0 0,0 0-1 0 0,0 0 1 0 0,0 1 0 0 0,0-1-1 0 0,0 0 1 0 0,0 1-1 0 0,0 0 1 0 0,0 0 0 0 0,0-1-1 0 0,0 1 1 0 0,-2 2-1 0 0,4-3-26 0 0,-1 0 1 0 0,1 0-1 0 0,0 0 0 0 0,0 0 0 0 0,0 0 0 0 0,-1 0 0 0 0,1 0 0 0 0,0 0 0 0 0,0 1 0 0 0,0-1 0 0 0,-1 0 0 0 0,1 0 0 0 0,0 0 1 0 0,0 0-1 0 0,0 0 0 0 0,0 0 0 0 0,-1 0 0 0 0,1 1 0 0 0,0-1 0 0 0,0 0 0 0 0,0 0 0 0 0,0 0 0 0 0,0 0 0 0 0,0 1 0 0 0,-1-1 1 0 0,1 0-1 0 0,0 0 0 0 0,0 0 0 0 0,0 1 0 0 0,0-1 0 0 0,0 0 0 0 0,0 0 0 0 0,0 0 0 0 0,0 1 0 0 0,0-1 0 0 0,0 0 0 0 0,0 0 0 0 0,0 0 1 0 0,0 1-1 0 0,0-1 0 0 0,0 0 0 0 0,0 0 0 0 0,0 0 0 0 0,0 1 0 0 0,0-1 0 0 0,1 0 0 0 0,-1 0 0 0 0,0 0 0 0 0,0 1 0 0 0,0-1 1 0 0,0 0-1 0 0,0 0 0 0 0,0 0 0 0 0,0 0 0 0 0,1 0 0 0 0,-1 1 0 0 0,0-1 0 0 0,0 0 0 0 0,0 0 0 0 0,0 0 0 0 0,1 0 0 0 0,-1 0 1 0 0,0 0-1 0 0,0 0 0 0 0,0 0 0 0 0,1 1 0 0 0,15-4-8064 0 0,-3-5 2654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7:22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 8586 0 0,'-5'10'1425'0'0,"1"0"1"0"0,1 0-1 0 0,-1 1 1 0 0,-2 15-1 0 0,2 6-1075 0 0,-1 45 1 0 0,0 7-2618 0 0,2-66-118 0 0,-1 0 0 0 0,-6 21 0 0 0,4-18-2110 0 0</inkml:trace>
  <inkml:trace contextRef="#ctx0" brushRef="#br0" timeOffset="1">18 378 6865 0 0,'3'-2'440'0'0,"-1"0"-1"0"0,1 0 0 0 0,0 0 0 0 0,-1 0 1 0 0,1 0-1 0 0,0 1 0 0 0,0-1 0 0 0,0 1 1 0 0,0 0-1 0 0,0 0 0 0 0,1 0 0 0 0,-1 0 1 0 0,0 0-1 0 0,0 1 0 0 0,1 0 0 0 0,5-1 1 0 0,-2 1-321 0 0,1 0 1 0 0,0 0 0 0 0,0 1 0 0 0,0 0 0 0 0,-1 0-1 0 0,9 3 1 0 0,-15-4-125 0 0,0 1 0 0 0,0-1 0 0 0,1 1 0 0 0,-1 0 0 0 0,0-1 0 0 0,0 1 0 0 0,0 0 0 0 0,0-1 0 0 0,0 1 0 0 0,0 0 0 0 0,-1 0 0 0 0,1 0 0 0 0,0 0 0 0 0,0 0 0 0 0,0 0 0 0 0,-1 0 0 0 0,1 0 0 0 0,-1 0 0 0 0,1 0 0 0 0,-1 0 0 0 0,1 1 0 0 0,-1-1 0 0 0,0 0 0 0 0,1 0 0 0 0,-1 0 0 0 0,0 1 0 0 0,0 1 0 0 0,-6 43-156 0 0,4-41 268 0 0,1 0 1 0 0,0 0-1 0 0,0 0 0 0 0,1 0 0 0 0,-1 0 0 0 0,1 0 0 0 0,0 0 0 0 0,2 11 0 0 0,-2-15-44 0 0,1 1 0 0 0,0 0 0 0 0,0 0 1 0 0,0 0-1 0 0,0-1 0 0 0,0 1 0 0 0,0 0 0 0 0,0-1 0 0 0,1 1 0 0 0,-1-1 1 0 0,1 1-1 0 0,-1-1 0 0 0,1 0 0 0 0,-1 0 0 0 0,1 1 0 0 0,0-1 0 0 0,0 0 0 0 0,2 0 1 0 0,0 1 4 0 0,0-1 1 0 0,0 0-1 0 0,1 0 1 0 0,-1 0 0 0 0,1-1-1 0 0,-1 1 1 0 0,9-1 0 0 0,1-2-106 0 0,0 1-1 0 0,-1-2 1 0 0,0 0 0 0 0,19-7 0 0 0,-15 5-178 0 0,-10 3-163 0 0,0 0 1 0 0,0-1-1 0 0,0 1 1 0 0,0-1-1 0 0,0-1 1 0 0,-1 1-1 0 0,1-1 1 0 0,-1 0-1 0 0,0-1 1 0 0,7-5-1 0 0,3-24-3522 0 0,-14 31 3061 0 0,0 0 0 0 0,1 0 0 0 0,-1 0 0 0 0,1 0 0 0 0,0 1 1 0 0,6-5-1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7:24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67 358 3185 0 0,'-5'-6'252'0'0,"1"0"1"0"0,0 0 0 0 0,1-1 0 0 0,-1 1-1 0 0,-2-8 1 0 0,5 8 46 0 0,-1 0 1 0 0,1 0-1 0 0,0 0 0 0 0,0 0 0 0 0,1 0 0 0 0,0-1 1 0 0,0 1-1 0 0,0 0 0 0 0,1 0 0 0 0,1-8 0 0 0,-1-3 4487 0 0,-10 31-2788 0 0,-11 30-1141 0 0,20-43-771 0 0,-2 3-78 0 0,0 0-1 0 0,1 1 1 0 0,0-1 0 0 0,0 1-1 0 0,0-1 1 0 0,0 1-1 0 0,0 0 1 0 0,1-1-1 0 0,0 1 1 0 0,0 0 0 0 0,0-1-1 0 0,1 1 1 0 0,0 0-1 0 0,0-1 1 0 0,0 1-1 0 0,0-1 1 0 0,1 1-1 0 0,3 6 1 0 0,0-2-6 0 0,0-1 0 0 0,1 0 1 0 0,0 0-1 0 0,1-1 0 0 0,0 0 0 0 0,0 0 1 0 0,16 11-1 0 0,-7-6 19 0 0,0 0 1 0 0,1-2-1 0 0,0 0 1 0 0,1-1 0 0 0,0 0-1 0 0,0-2 1 0 0,35 10-1 0 0,-47-16-8 0 0,1 0 0 0 0,-1 0-1 0 0,0 0 1 0 0,1-1-1 0 0,-1 0 1 0 0,1 0 0 0 0,-1-1-1 0 0,1 0 1 0 0,-1 0 0 0 0,0 0-1 0 0,13-5 1 0 0,-14 3-5 0 0,-1 1 0 0 0,1-1 0 0 0,-1 0 0 0 0,0 0 0 0 0,1 0 0 0 0,-2-1 0 0 0,1 0 0 0 0,0 0 1 0 0,-1 0-1 0 0,1 0 0 0 0,-1 0 0 0 0,0-1 0 0 0,-1 1 0 0 0,1-1 0 0 0,-1 0 0 0 0,3-8 0 0 0,0-1 138 0 0,-1-1 1 0 0,-1 0-1 0 0,0 0 0 0 0,-1-1 0 0 0,-1 1 1 0 0,0 0-1 0 0,-3-31 0 0 0,-1 15 263 0 0,-2 1 0 0 0,-17-59 0 0 0,19 80-298 0 0,0 0 1 0 0,-1-1-1 0 0,0 2 1 0 0,-1-1 0 0 0,0 0-1 0 0,0 1 1 0 0,-1 0-1 0 0,0 0 1 0 0,0 1-1 0 0,-1 0 1 0 0,0 0 0 0 0,0 0-1 0 0,-16-10 1 0 0,17 13-92 0 0,0 0-1 0 0,-1 1 1 0 0,1 0 0 0 0,-1 0 0 0 0,0 1 0 0 0,1 0 0 0 0,-1 0 0 0 0,0 1-1 0 0,0 0 1 0 0,0 0 0 0 0,-1 0 0 0 0,1 1 0 0 0,0 0 0 0 0,0 0-1 0 0,0 1 1 0 0,0 0 0 0 0,0 0 0 0 0,0 1 0 0 0,-13 5 0 0 0,13-4-154 0 0,1 0-1 0 0,-1 1 1 0 0,1 0 0 0 0,0 1 0 0 0,1-1 0 0 0,-1 1 0 0 0,1 0-1 0 0,0 0 1 0 0,0 1 0 0 0,0 0 0 0 0,1 0 0 0 0,-5 9 0 0 0,7-12-100 0 0,0-1 1 0 0,0 1-1 0 0,1 0 1 0 0,-1 0-1 0 0,1 0 1 0 0,0 0-1 0 0,0 0 0 0 0,0 0 1 0 0,0 0-1 0 0,1 1 1 0 0,-1-1-1 0 0,1 0 1 0 0,0 0-1 0 0,0 1 1 0 0,0-1-1 0 0,0 0 1 0 0,0 0-1 0 0,1 0 1 0 0,0 1-1 0 0,0-1 1 0 0,-1 0-1 0 0,2 0 1 0 0,-1 0-1 0 0,0 0 1 0 0,1 0-1 0 0,-1 0 1 0 0,1-1-1 0 0,0 1 1 0 0,0 0-1 0 0,2 2 1 0 0,-3-4 51 0 0,0 0 1 0 0,0 0-1 0 0,1 0 1 0 0,-1 0-1 0 0,0-1 1 0 0,0 1-1 0 0,1 0 1 0 0,-1-1-1 0 0,0 1 1 0 0,1-1-1 0 0,-1 1 1 0 0,1-1-1 0 0,-1 0 1 0 0,0 1-1 0 0,1-1 1 0 0,-1 0-1 0 0,1 0 1 0 0,-1 0-1 0 0,1 0 1 0 0,-1 0-1 0 0,1 0 1 0 0,-1-1-1 0 0,1 1 1 0 0,1-1-1 0 0,31-19-2646 0 0,-8 4 63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7:25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 3705 0 0,'11'-5'1356'0'0,"0"0"0"0"0,0 0 0 0 0,1 1 0 0 0,-1 0 0 0 0,1 1 0 0 0,0 1 0 0 0,22-3 0 0 0,19 2 196 0 0,-10-1-679 0 0,-33 2-764 0 0,1 0 0 0 0,-1 1 0 0 0,1 1 0 0 0,-1 0 0 0 0,1 0 0 0 0,-1 1 0 0 0,1 0 0 0 0,11 3 0 0 0,-22-3-180 0 0,1-1 0 0 0,-1 0 0 0 0,0 0 1 0 0,1 0-1 0 0,-1 0 0 0 0,0 1 1 0 0,1-1-1 0 0,-1 0 0 0 0,0 0 1 0 0,1 0-1 0 0,-1 1 0 0 0,0-1 1 0 0,1 0-1 0 0,-1 1 0 0 0,0-1 1 0 0,0 0-1 0 0,1 1 0 0 0,-1-1 0 0 0,0 0 1 0 0,0 1-1 0 0,0-1 0 0 0,0 0 1 0 0,1 1-1 0 0,-1-1 0 0 0,0 1 1 0 0,0-1-1 0 0,0 0 0 0 0,0 1 1 0 0,0-1-1 0 0,0 1 0 0 0,0-1 1 0 0,0 0-1 0 0,0 1 0 0 0,0-1 1 0 0,0 1-1 0 0,-10 16-3304 0 0,-19 11-2557 0 0,28-27 5774 0 0,-12 10-3639 0 0</inkml:trace>
  <inkml:trace contextRef="#ctx0" brushRef="#br0" timeOffset="1">128 179 5249 0 0,'-3'3'508'0'0,"-1"0"-1"0"0,1 0 0 0 0,0 1 1 0 0,0 0-1 0 0,1-1 0 0 0,-1 1 1 0 0,1 0-1 0 0,0 0 1 0 0,0 0-1 0 0,-2 6 0 0 0,4-9-411 0 0,-1 0 0 0 0,1 1 0 0 0,0-1 0 0 0,-1 0 0 0 0,1 1 0 0 0,0-1 0 0 0,0 0 0 0 0,0 1 0 0 0,0-1 0 0 0,0 0-1 0 0,1 1 1 0 0,-1-1 0 0 0,0 0 0 0 0,1 1 0 0 0,-1-1 0 0 0,1 0 0 0 0,-1 1 0 0 0,1-1 0 0 0,-1 0 0 0 0,1 0 0 0 0,0 0 0 0 0,0 1-1 0 0,0-1 1 0 0,-1 0 0 0 0,1 0 0 0 0,0 0 0 0 0,0-1 0 0 0,1 1 0 0 0,-1 0 0 0 0,0 0 0 0 0,0 0 0 0 0,0-1 0 0 0,0 1 0 0 0,1-1-1 0 0,-1 1 1 0 0,0-1 0 0 0,1 1 0 0 0,0-1 0 0 0,6 3-112 0 0,-1-1 1 0 0,0-1-1 0 0,1 1 1 0 0,-1-1-1 0 0,1-1 0 0 0,0 1 1 0 0,-1-1-1 0 0,1-1 0 0 0,-1 1 1 0 0,1-1-1 0 0,-1-1 0 0 0,1 1 1 0 0,-1-1-1 0 0,0-1 0 0 0,1 1 1 0 0,-1-1-1 0 0,0 0 1 0 0,-1-1-1 0 0,1 0 0 0 0,11-8 1 0 0,-11 6-774 0 0,0 0 1 0 0,0-1-1 0 0,-1 1 1 0 0,0-1-1 0 0,0-1 1 0 0,-1 1-1 0 0,0-1 1 0 0,0 0-1 0 0,-1 0 1 0 0,6-16-1 0 0,0 0-2868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7:25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244 23 3121 0 0,'-1'-1'255'0'0,"1"-1"1"0"0,0 1 0 0 0,-1 0-1 0 0,1 0 1 0 0,-1 0 0 0 0,1 0-1 0 0,-1 0 1 0 0,1 0 0 0 0,-1-1-1 0 0,0 1 1 0 0,0 0 0 0 0,1 1-1 0 0,-1-1 1 0 0,0 0 0 0 0,0 0 0 0 0,0 0-1 0 0,0 0 1 0 0,0 1 0 0 0,0-1-1 0 0,0 0 1 0 0,0 1 0 0 0,-2-1-1 0 0,3 1-93 0 0,-1 1 0 0 0,0-1 1 0 0,0 0-1 0 0,0 1 0 0 0,1-1 0 0 0,-1 1 0 0 0,0-1 0 0 0,1 1 0 0 0,-1 0 0 0 0,0-1 0 0 0,1 1 1 0 0,-1 0-1 0 0,1-1 0 0 0,-1 1 0 0 0,1 0 0 0 0,-1 0 0 0 0,1-1 0 0 0,-1 1 0 0 0,1 0 0 0 0,0 0 0 0 0,-1 2 1 0 0,-3 8 350 0 0,1 1 1 0 0,1 0 0 0 0,-2 12 0 0 0,-2 61 90 0 0,4-1-1 0 0,16 141 1 0 0,-8-182-1688 0 0,0-16-6854 0 0</inkml:trace>
  <inkml:trace contextRef="#ctx0" brushRef="#br0" timeOffset="1">51 458 6993 0 0,'-7'11'1188'0'0,"0"1"0"0"0,1 0-1 0 0,1 0 1 0 0,0 1-1 0 0,0-1 1 0 0,-3 22-1 0 0,5-21-1040 0 0,1 0-1 0 0,0 0 0 0 0,1 0 1 0 0,1 1-1 0 0,0-1 0 0 0,1 0 1 0 0,0 0-1 0 0,1 0 0 0 0,1 0 1 0 0,0 0-1 0 0,5 14 0 0 0,-6-23-127 0 0,-1 0-1 0 0,1 0 1 0 0,0-1-1 0 0,0 1 1 0 0,0-1-1 0 0,0 1 1 0 0,1-1-1 0 0,-1 0 0 0 0,1 0 1 0 0,0 0-1 0 0,0 0 1 0 0,0-1-1 0 0,0 1 1 0 0,0-1-1 0 0,1 0 1 0 0,-1 0-1 0 0,7 3 1 0 0,-5-3-76 0 0,0-1 1 0 0,0 0-1 0 0,0 0 1 0 0,0-1 0 0 0,0 1-1 0 0,0-1 1 0 0,0 0-1 0 0,0 0 1 0 0,0-1 0 0 0,0 0-1 0 0,0 0 1 0 0,7-2-1 0 0,2-2-527 0 0,0-1 0 0 0,-1 0-1 0 0,1 0 1 0 0,-1-2-1 0 0,-1 0 1 0 0,0 0-1 0 0,0-1 1 0 0,18-17-1 0 0,-24 19 0 0 0,0-1 0 0 0,-1 1 0 0 0,1-1 0 0 0,-1 0 0 0 0,-1 0 0 0 0,7-16-1 0 0,-2 5-532 0 0,20-28-2989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7:25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0 9354 0 0,'-2'2'431'0'0,"0"-1"-1"0"0,0 1 1 0 0,0-1-1 0 0,0 1 1 0 0,1 0-1 0 0,-1 0 1 0 0,0 0-1 0 0,1 0 1 0 0,-1 0-1 0 0,1 0 1 0 0,0 0-1 0 0,0 1 1 0 0,0-1-1 0 0,0 0 1 0 0,0 1-1 0 0,0-1 1 0 0,1 1-1 0 0,-1-1 1 0 0,1 1-1 0 0,-1-1 1 0 0,1 1-1 0 0,0 2 1 0 0,1-2-296 0 0,0-1 1 0 0,-1 0 0 0 0,1 1-1 0 0,1-1 1 0 0,-1 0-1 0 0,0 0 1 0 0,0 0-1 0 0,1 0 1 0 0,-1 0 0 0 0,1 0-1 0 0,0 0 1 0 0,0 0-1 0 0,-1 0 1 0 0,1-1-1 0 0,0 1 1 0 0,0-1 0 0 0,1 1-1 0 0,-1-1 1 0 0,0 0-1 0 0,0 0 1 0 0,1 0 0 0 0,3 1-1 0 0,6 2-78 0 0,0 2 0 0 0,0-1 0 0 0,-1 1 0 0 0,21 15 0 0 0,-28-18-163 0 0,-1 0-1 0 0,1 1 1 0 0,0-1 0 0 0,-1 1 0 0 0,0-1 0 0 0,0 1 0 0 0,0 0-1 0 0,-1 1 1 0 0,1-1 0 0 0,-1 0 0 0 0,0 1 0 0 0,0-1 0 0 0,0 1-1 0 0,-1 0 1 0 0,0-1 0 0 0,1 8 0 0 0,0 12-1014 0 0,-1 0-1 0 0,-1 0 1 0 0,-7 44 0 0 0,-9 27-4910 0 0,9-59 1888 0 0,5-15 109 0 0</inkml:trace>
  <inkml:trace contextRef="#ctx0" brushRef="#br0" timeOffset="1">226 328 2473 0 0,'8'-35'1266'0'0,"-7"27"-808"0"0,0-1 0 0 0,1 1 0 0 0,0 0 0 0 0,1-1 0 0 0,0 1 0 0 0,0 0 0 0 0,1 1 0 0 0,-1-1 0 0 0,2 0 0 0 0,7-9 0 0 0,-12 16-381 0 0,1 0 1 0 0,-1 1-1 0 0,1-1 1 0 0,0 0 0 0 0,0 1-1 0 0,-1-1 1 0 0,1 1 0 0 0,0 0-1 0 0,0-1 1 0 0,0 1 0 0 0,-1-1-1 0 0,1 1 1 0 0,0 0 0 0 0,0 0-1 0 0,0 0 1 0 0,0-1 0 0 0,0 1-1 0 0,0 0 1 0 0,-1 0 0 0 0,1 0-1 0 0,0 0 1 0 0,0 0-1 0 0,0 1 1 0 0,0-1 0 0 0,0 0-1 0 0,0 0 1 0 0,-1 0 0 0 0,1 1-1 0 0,0-1 1 0 0,0 1 0 0 0,0-1-1 0 0,0 0 1 0 0,-1 1 0 0 0,1-1-1 0 0,0 1 1 0 0,-1 0 0 0 0,1-1-1 0 0,0 2 1 0 0,0-1-322 0 0,0 0 1 0 0,0 0-1 0 0,0 0 1 0 0,0 0-1 0 0,-1 1 1 0 0,1-1-1 0 0,0 0 1 0 0,-1 1-1 0 0,1-1 1 0 0,-1 0-1 0 0,0 1 1 0 0,1-1-1 0 0,-1 0 1 0 0,0 1-1 0 0,0-1 0 0 0,0 0 1 0 0,0 1-1 0 0,0-1 1 0 0,0 1-1 0 0,0-1 1 0 0,0 0-1 0 0,-1 1 1 0 0,1-1-1 0 0,-1 1 1 0 0,0 0-1 0 0,-3 6-2296 0 0,1-1 191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7:26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83 4017 0 0,'-1'1'166'0'0,"0"-1"-1"0"0,1 1 1 0 0,-1 0 0 0 0,1-1 0 0 0,-1 1-1 0 0,1 0 1 0 0,0-1 0 0 0,-1 1 0 0 0,1 0 0 0 0,0 0-1 0 0,0-1 1 0 0,-1 1 0 0 0,1 0 0 0 0,0 0-1 0 0,0 0 1 0 0,0-1 0 0 0,0 1 0 0 0,0 0-1 0 0,0 0 1 0 0,0 0 0 0 0,0 0 0 0 0,0-1 0 0 0,0 1-1 0 0,1 0 1 0 0,-1 0 0 0 0,1 0 0 0 0,-1 0-30 0 0,1-1 0 0 0,0 1 0 0 0,0-1 0 0 0,0 1 0 0 0,0-1 0 0 0,0 0 0 0 0,0 1 0 0 0,0-1 0 0 0,0 0 0 0 0,0 0 0 0 0,0 0 0 0 0,0 0 0 0 0,0 0 0 0 0,-1 0 0 0 0,1 0 0 0 0,0 0 0 0 0,0 0 0 0 0,1-1 0 0 0,53-14 1603 0 0,-47 12-1612 0 0,36-11 88 0 0,-17 7-193 0 0,35-15-1 0 0,-55 18-587 0 0,1 0-1 0 0,-1 0 0 0 0,0 0 0 0 0,13-11 1 0 0,-5 4-2018 0 0,6 7-2039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7:26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5425 0 0,'-10'48'8602'0'0,"0"24"-4471"0"0,-3 15-3332 0 0,7-57-718 0 0,-27 120-3014 0 0,26-129-506 0 0,0 0-1 0 0,-17 31 1 0 0,23-49 3260 0 0,-1-1 0 0 0,1 0 0 0 0,-1 0 0 0 0,0 0 0 0 0,0 0 0 0 0,1 0 0 0 0,-1 0 0 0 0,0-1 0 0 0,0 1 0 0 0,-1 0 0 0 0,-3 1 0 0 0,-1 2 944 0 0,16-9 4504 0 0,7-1-3290 0 0,20-8-555 0 0,-18 5-741 0 0,-4 1-447 0 0,0 0 0 0 0,1 0 0 0 0,0 2 0 0 0,0 0 0 0 0,1 1 0 0 0,-1 0 0 0 0,26-2 0 0 0,-40 6-210 0 0,0 0 0 0 0,1 0 0 0 0,-1 0-1 0 0,1 0 1 0 0,-1 0 0 0 0,0 0 0 0 0,1 1 0 0 0,-1-1-1 0 0,0 0 1 0 0,1 1 0 0 0,-1-1 0 0 0,0 1-1 0 0,0 0 1 0 0,0-1 0 0 0,1 1 0 0 0,-1 0 0 0 0,0 0-1 0 0,0 0 1 0 0,0-1 0 0 0,0 1 0 0 0,0 0-1 0 0,0 1 1 0 0,-1-1 0 0 0,1 0 0 0 0,0 0 0 0 0,0 0-1 0 0,-1 0 1 0 0,1 1 0 0 0,-1-1 0 0 0,1 0-1 0 0,-1 0 1 0 0,1 1 0 0 0,-1-1 0 0 0,0 0 0 0 0,0 1-1 0 0,0-1 1 0 0,1 0 0 0 0,-1 1 0 0 0,-1-1-1 0 0,1 1 1 0 0,0-1 0 0 0,0 0 0 0 0,0 1 0 0 0,-1 1-1 0 0,-2 9 83 0 0,0 0 0 0 0,-1 0-1 0 0,-10 23 1 0 0,8-21-109 0 0,3-6-21 0 0,-5 14 159 0 0,0-1 1 0 0,-7 34-1 0 0,14-49-70 0 0,0 0 0 0 0,0 0 0 0 0,1 0 0 0 0,0 0 0 0 0,0 0 1 0 0,0 0-1 0 0,1 0 0 0 0,0 0 0 0 0,0 0 0 0 0,0 0 0 0 0,1 0 0 0 0,0-1 0 0 0,0 1 0 0 0,4 8 0 0 0,-5-12-101 0 0,0-1 0 0 0,0 1 0 0 0,0-1 0 0 0,0 0 0 0 0,0 0 0 0 0,0 1 0 0 0,0-1 1 0 0,0 0-1 0 0,0 0 0 0 0,1 0 0 0 0,-1 0 0 0 0,0 0 0 0 0,1-1 0 0 0,-1 1 0 0 0,1 0 0 0 0,-1-1 0 0 0,1 1 0 0 0,-1 0 0 0 0,1-1 0 0 0,-1 0 0 0 0,1 1 0 0 0,2-1 0 0 0,-1 0-199 0 0,0-1 1 0 0,0 1-1 0 0,0-1 1 0 0,0 1-1 0 0,0-1 0 0 0,-1 0 1 0 0,1 0-1 0 0,0-1 1 0 0,0 1-1 0 0,-1 0 0 0 0,4-3 1 0 0,7-6-1649 0 0,-1 0-1 0 0,-1-1 1 0 0,18-20 0 0 0,-25 27 1201 0 0,14-17-1494 0 0,1 3-1036 0 0</inkml:trace>
  <inkml:trace contextRef="#ctx0" brushRef="#br0" timeOffset="1">601 646 5953 0 0,'1'3'1969'0'0,"4"0"-145"0"0,-1 2-160 0 0,1-2-103 0 0,-2-3-481 0 0,1 0-184 0 0,-1 0-272 0 0,-1 0 409 0 0,-4-2-993 0 0,-1 2-377 0 0,0-3-559 0 0,0 0-784 0 0,-3-3-1185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7:28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8722 0 0,'0'1'104'0'0,"-1"-1"0"0"0,1 1 0 0 0,0-1 0 0 0,-1 0 0 0 0,1 1 0 0 0,0-1 1 0 0,0 1-1 0 0,0-1 0 0 0,-1 1 0 0 0,1-1 0 0 0,0 1 0 0 0,0-1 0 0 0,0 1 0 0 0,0-1 0 0 0,0 1 0 0 0,0-1 0 0 0,0 1 1 0 0,0-1-1 0 0,0 1 0 0 0,0-1 0 0 0,0 1 0 0 0,0-1 0 0 0,1 1 0 0 0,-1-1 0 0 0,0 1 0 0 0,0-1 0 0 0,0 1 0 0 0,1-1 1 0 0,-1 1-1 0 0,0-1 0 0 0,1 0 0 0 0,-1 1 0 0 0,0-1 0 0 0,1 1 0 0 0,14 23-484 0 0,-10-16 646 0 0,26 44-251 0 0,5 11 358 0 0,74 96-1 0 0,72 47 2244 0 0,-108-132-2211 0 0,160 123 0 0 0,-121-117-444 0 0,3-5 0 0 0,4-5 0 0 0,2-5 0 0 0,3-5 0 0 0,2-6 0 0 0,3-6 0 0 0,2-5 0 0 0,1-6 0 0 0,208 29 0 0 0,-135-43 556 0 0,0-9 0 0 0,2-8 0 0 0,-1-10 0 0 0,0-9 0 0 0,392-77 0 0 0,-401 39-1058 0 0,-2-8 0 0 0,272-121-1 0 0,-397 146-873 0 0,112-71 0 0 0,-175 99 580 0 0,0 0-1 0 0,0-1 1 0 0,0 0-1 0 0,-1 0 1 0 0,10-14-1 0 0,-8 11-472 0 0,23-19-4185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7:29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28 7114 0 0,'-40'-21'7777'0'0,"72"14"-5051"0"0,5 10-2402 0 0,-1 1 0 0 0,1 2 0 0 0,65 19 0 0 0,-9-2-229 0 0,-57-16-346 0 0,33 6-1391 0 0,-64-11 503 0 0,0 0-1 0 0,0 0 0 0 0,0 0 0 0 0,0 0 1 0 0,8 6-1 0 0,-5 0-4968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7:30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 9586 0 0,'-1'3'4091'0'0,"1"-3"-4027"0"0,0 0 1 0 0,9 3 1478 0 0,14 0-490 0 0,3-6 179 0 0,49-10 0 0 0,-57 8-1070 0 0,-1 2 0 0 0,1 0 0 0 0,-1 0 1 0 0,1 2-1 0 0,0 0 0 0 0,27 3 1 0 0,-43-2-128 0 0,1 1 1 0 0,-1-1 0 0 0,0 1 0 0 0,0-1-1 0 0,0 1 1 0 0,0 0 0 0 0,0 0-1 0 0,0 0 1 0 0,0 0 0 0 0,-1 0 0 0 0,1 0-1 0 0,0 0 1 0 0,0 0 0 0 0,-1 1 0 0 0,1-1-1 0 0,-1 1 1 0 0,1-1 0 0 0,-1 1 0 0 0,0 0-1 0 0,2 2 1 0 0,-2-1-42 0 0,0 0-1 0 0,0 0 1 0 0,0 0-1 0 0,0 0 1 0 0,-1 0-1 0 0,1 0 1 0 0,-1 1-1 0 0,0-1 1 0 0,0 0-1 0 0,0 0 1 0 0,0 1 0 0 0,-1 2-1 0 0,-3 9-386 0 0,0-1-1 0 0,0 1 1 0 0,-1-1 0 0 0,-11 20-1 0 0,-70 129-3862 0 0,74-144 3598 0 0,-1 0 1 0 0,-1 0-1 0 0,0-2 1 0 0,-1 0-1 0 0,-1 0 1 0 0,-19 14-1 0 0,26-25 691 0 0,11-9 1149 0 0,19-11 778 0 0,28-3-1172 0 0,2 3 0 0 0,-1 1 0 0 0,2 3-1 0 0,73-6 1 0 0,-9 1-2089 0 0,-113 15 796 0 0,0-1-1 0 0,0 1 0 0 0,0-1 1 0 0,1 0-1 0 0,-1 0 1 0 0,0 0-1 0 0,0 0 0 0 0,0-1 1 0 0,-1 1-1 0 0,1-1 0 0 0,0 0 1 0 0,-1 1-1 0 0,3-4 1 0 0,5-6-4839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0:40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13643 0 0,'-1'45'4052'0'0,"2"69"2065"0"0,2 1-4514 0 0,1-56-3197 0 0,20 107-1 0 0,-14-130-3279 0 0,-6-24 272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7:30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8858 0 0,'2'-3'2714'0'0,"-2"3"-2578"0"0,1 0-1 0 0,-1 0 1 0 0,0 0 0 0 0,0 0 0 0 0,0 0-1 0 0,0 0 1 0 0,1 0 0 0 0,-1 0-1 0 0,0 0 1 0 0,0 0 0 0 0,0 0 0 0 0,0 0-1 0 0,1 0 1 0 0,-1 0 0 0 0,0 0-1 0 0,0 0 1 0 0,0 0 0 0 0,1 0-1 0 0,-1 0 1 0 0,0 0 0 0 0,0 0 0 0 0,0 0-1 0 0,0 0 1 0 0,1 0 0 0 0,6 10 1974 0 0,2 14-1264 0 0,-1 12-562 0 0,5 66 0 0 0,-10-62-1297 0 0,10 41 1 0 0,-3-58-12 0 0,-10-23 991 0 0,0 1 0 0 0,1-1 0 0 0,-1 0 0 0 0,0 1 0 0 0,0-1 0 0 0,1 0 1 0 0,-1 1-1 0 0,1-1 0 0 0,-1 0 0 0 0,0 0 0 0 0,1 0 0 0 0,-1 1 0 0 0,0-1 1 0 0,1 0-1 0 0,-1 0 0 0 0,1 0 0 0 0,-1 0 0 0 0,1 0 0 0 0,-1 0 0 0 0,1 0 1 0 0,-1 0-1 0 0,0 0 0 0 0,1 0 0 0 0,-1 0 0 0 0,1 0 0 0 0,-1 0 1 0 0,1 0-1 0 0,3-2-17 0 0,-1 0 1 0 0,0-1-1 0 0,0 1 0 0 0,0-1 1 0 0,0 1-1 0 0,-1-1 1 0 0,1 0-1 0 0,3-5 1 0 0,26-30-854 0 0,-2-3-1 0 0,28-49 1 0 0,-47 72 594 0 0,-2-1-1 0 0,0 0 1 0 0,-1 0-1 0 0,-1-1 1 0 0,-1 1-1 0 0,-1-2 1 0 0,5-40 0 0 0,-11 27 1746 0 0,1 34-1390 0 0,0 1 1 0 0,0-1-1 0 0,0 0 1 0 0,0 0 0 0 0,0 0-1 0 0,0 0 1 0 0,0 0-1 0 0,0 0 1 0 0,0 0-1 0 0,-1 0 1 0 0,1 0 0 0 0,0 0-1 0 0,0 0 1 0 0,0 1-1 0 0,0-1 1 0 0,0 0-1 0 0,0 0 1 0 0,0 0 0 0 0,0 0 142 0 0,0 0-143 0 0,0 0 1 0 0,0 0 0 0 0,0 0-1 0 0,0 0 1 0 0,0 0-1 0 0,0 0 1 0 0,0 0-1 0 0,-1 0 1 0 0,1 0 0 0 0,0 0-1 0 0,0 0 1 0 0,0 0-1 0 0,0 0 1 0 0,0 0 0 0 0,0 0-1 0 0,0 0 1 0 0,0 0-1 0 0,0 0 1 0 0,0 0-1 0 0,0 0 1 0 0,0 0 0 0 0,-1 0-1 0 0,1 0 1 0 0,0 0-1 0 0,0 0 1 0 0,0 0-1 0 0,0 0 1 0 0,0 0 0 0 0,0 0-1 0 0,0 0 1 0 0,0 0-1 0 0,-3 22 1916 0 0,2 9-978 0 0,-5 187 1947 0 0,7-161-5949 0 0,15 102-1 0 0,-16-128 280 0 0,-1-14-394 0 0,7 5-1424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7:31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55 13643 0 0,'0'0'133'0'0,"-1"0"0"0"0,1 0 0 0 0,0 0 0 0 0,0 0 0 0 0,-1 0 0 0 0,1 0 1 0 0,0 0-1 0 0,0 0 0 0 0,0 0 0 0 0,-1 0 0 0 0,1 0 0 0 0,0 0 0 0 0,0 1 0 0 0,0-1 0 0 0,-1 0 0 0 0,1 0 0 0 0,0 0 1 0 0,0 0-1 0 0,0 1 0 0 0,-1-1 0 0 0,1 0 0 0 0,0 0 0 0 0,0 0 0 0 0,0 1 0 0 0,0-1 0 0 0,0 0 0 0 0,0 0 0 0 0,0 1 1 0 0,0-1-1 0 0,-1 0 0 0 0,1 0 0 0 0,0 1 0 0 0,0-1 0 0 0,0 0 0 0 0,0 0 0 0 0,0 0 0 0 0,0 1 0 0 0,0-1 0 0 0,0 0 1 0 0,0 0-1 0 0,1 1 0 0 0,-1-1 0 0 0,0 0 0 0 0,0 0 0 0 0,0 1 0 0 0,0-1 0 0 0,0 0 0 0 0,0 0 0 0 0,1 1 0 0 0,15 2 1177 0 0,24-4-1638 0 0,9-2 383 0 0,87-12 161 0 0,-122 12-238 0 0,1 0-1 0 0,0-1 1 0 0,-1 0 0 0 0,0-1 0 0 0,0-1-1 0 0,23-13 1 0 0,-37 19-11 0 0,0 0 0 0 0,0-1 0 0 0,0 1-1 0 0,0 0 1 0 0,0 0 0 0 0,0 0 0 0 0,0 0 0 0 0,0 0 0 0 0,0 0 0 0 0,0 0 0 0 0,0 0 0 0 0,0 0-1 0 0,0 0 1 0 0,0-1 0 0 0,0 1 0 0 0,0 0 0 0 0,0 0 0 0 0,0 0 0 0 0,0 0 0 0 0,0 0 0 0 0,0 0-1 0 0,0 0 1 0 0,0 0 0 0 0,0 0 0 0 0,0 0 0 0 0,0-1 0 0 0,0 1 0 0 0,0 0 0 0 0,0 0-1 0 0,0 0 1 0 0,0 0 0 0 0,0 0 0 0 0,0 0 0 0 0,0 0 0 0 0,0 0 0 0 0,0 0 0 0 0,0 0 0 0 0,1 0-1 0 0,-1-1 1 0 0,0 1 0 0 0,0 0 0 0 0,-17 4-1117 0 0,-22 9-507 0 0,11 2 1005 0 0,2 1 0 0 0,-1 1 0 0 0,2 1 0 0 0,1 1 0 0 0,-29 29 0 0 0,37-33 418 0 0,2 1 0 0 0,0 1 0 0 0,0 0 0 0 0,2 1 0 0 0,0 1 0 0 0,2 0 0 0 0,0 0 0 0 0,-11 28 0 0 0,17-32 199 0 0,1 0 0 0 0,0 0-1 0 0,0 0 1 0 0,2 0 0 0 0,-1 0-1 0 0,2 0 1 0 0,0 0 0 0 0,1 0-1 0 0,1 1 1 0 0,0-1-1 0 0,7 24 1 0 0,-6-31 115 0 0,-1 0 0 0 0,1 0 0 0 0,0 0 0 0 0,1 0 0 0 0,0 0 0 0 0,0-1 0 0 0,1 1 0 0 0,0-1 0 0 0,0 0 0 0 0,0-1 0 0 0,1 1 0 0 0,0-1 0 0 0,0 0 0 0 0,1-1 0 0 0,0 1 0 0 0,0-1 0 0 0,0-1-1 0 0,0 1 1 0 0,1-1 0 0 0,0 0 0 0 0,13 4 0 0 0,-8-6-27 0 0,-1 1 0 0 0,0-2 1 0 0,1 0-1 0 0,-1 0 0 0 0,1-1 0 0 0,-1 0 0 0 0,0-2 0 0 0,1 1 0 0 0,-1-1 0 0 0,0-1 0 0 0,0 0 0 0 0,12-5 0 0 0,-12 3-266 0 0,-1 0-1 0 0,1-1 1 0 0,-2 0-1 0 0,1 0 1 0 0,11-10 0 0 0,-15 10-517 0 0,1 0 0 0 0,-1-1 1 0 0,0-1-1 0 0,-1 1 0 0 0,0-1 0 0 0,10-15 1 0 0,-6 0-3573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7:31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1 374 7538 0 0,'0'9'1352'0'0,"3"0"-592"0"0,6 3-72 0 0,6-2 0 0 0,9-2-120 0 0,6-5-223 0 0,8-6-169 0 0,6-8-168 0 0,1-4-392 0 0,1-4-977 0 0,-3-7-1023 0 0,-3 1-2769 0 0</inkml:trace>
  <inkml:trace contextRef="#ctx0" brushRef="#br0" timeOffset="1">591 1 13083 0 0,'-23'47'4801'0'0,"-30"97"1"0"0,41-102-5010 0 0,2 1 1 0 0,1 0-1 0 0,3 0 1 0 0,1 0-1 0 0,2 49 1 0 0,3-82-736 0 0,1 1 0 0 0,1-1 0 0 0,-1 1 0 0 0,5 10 0 0 0,9 19-6321 0 0,-3-22 1203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7:32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81 310 10786 0 0,'1'9'819'0'0,"-1"5"38"0"0,0 1-1 0 0,1-1 1 0 0,1 1-1 0 0,1-1 1 0 0,0 0-1 0 0,0 0 1 0 0,2 0-1 0 0,8 19 0 0 0,-13-32-821 0 0,1 0-1 0 0,0 0 0 0 0,0 1 1 0 0,-1-1-1 0 0,1 0 0 0 0,0 0 0 0 0,0 0 1 0 0,0 0-1 0 0,0 0 0 0 0,1 0 1 0 0,-1-1-1 0 0,0 1 0 0 0,0 0 0 0 0,0-1 1 0 0,1 1-1 0 0,-1 0 0 0 0,0-1 1 0 0,1 0-1 0 0,-1 1 0 0 0,0-1 0 0 0,1 0 1 0 0,-1 1-1 0 0,1-1 0 0 0,0 0 0 0 0,2-1 7 0 0,-1 1-1 0 0,1-1 0 0 0,-1 0 1 0 0,0 1-1 0 0,0-2 0 0 0,1 1 0 0 0,-1 0 1 0 0,0-1-1 0 0,5-3 0 0 0,2-2 49 0 0,0 0 0 0 0,0-1-1 0 0,-1-1 1 0 0,14-14-1 0 0,-13 10-15 0 0,0-1-1 0 0,-1 0 0 0 0,-1 0 0 0 0,0-1 0 0 0,-1 0 0 0 0,-1-1 0 0 0,0 1 1 0 0,6-28-1 0 0,-9 29-14 0 0,-1 1 1 0 0,0-1 0 0 0,-1 0-1 0 0,0 0 1 0 0,-1 0-1 0 0,0 1 1 0 0,-2-1-1 0 0,1 0 1 0 0,-2 1 0 0 0,-7-26-1 0 0,8 34-56 0 0,0 0 0 0 0,0 0-1 0 0,-1 0 1 0 0,0 1 0 0 0,1-1 0 0 0,-2 1-1 0 0,1 0 1 0 0,-1 0 0 0 0,1 0 0 0 0,-1 1-1 0 0,0-1 1 0 0,0 1 0 0 0,-1 0 0 0 0,1 0-1 0 0,-1 0 1 0 0,1 0 0 0 0,-1 1 0 0 0,0 0-1 0 0,0 0 1 0 0,0 0 0 0 0,0 1 0 0 0,0 0-1 0 0,0 0 1 0 0,-1 0 0 0 0,1 0 0 0 0,0 1-1 0 0,-1 0 1 0 0,1 0 0 0 0,0 0 0 0 0,0 1-1 0 0,-6 1 1 0 0,2-1-116 0 0,1 1 0 0 0,-1 0 0 0 0,0 0-1 0 0,1 1 1 0 0,0 0 0 0 0,0 1 0 0 0,0 0 0 0 0,0 0-1 0 0,0 1 1 0 0,1-1 0 0 0,0 2 0 0 0,0-1 0 0 0,0 1-1 0 0,1 0 1 0 0,0 0 0 0 0,0 1 0 0 0,1 0 0 0 0,-6 9-1 0 0,7-9-293 0 0,0 0 0 0 0,1 1 0 0 0,0 0 0 0 0,1 0-1 0 0,0 0 1 0 0,0 0 0 0 0,-1 15 0 0 0,2-19-51 0 0,1 0 0 0 0,0 0 0 0 0,0 1 0 0 0,1-1 1 0 0,-1 0-1 0 0,1 0 0 0 0,0 0 0 0 0,0 0 0 0 0,0 0 0 0 0,0 0 0 0 0,1 0 0 0 0,0-1 1 0 0,0 1-1 0 0,0 0 0 0 0,0-1 0 0 0,0 0 0 0 0,5 6 0 0 0,10 4-4859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7:32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 12 13387 0 0,'-5'-2'683'0'0,"0"0"-1"0"0,0 0 1 0 0,0 1 0 0 0,0-1-1 0 0,0 1 1 0 0,-1 0 0 0 0,1 1 0 0 0,-1-1-1 0 0,1 1 1 0 0,0 0 0 0 0,-7 1-1 0 0,7 0-312 0 0,-1 0-1 0 0,1 1 1 0 0,0-1-1 0 0,0 1 1 0 0,0 0-1 0 0,0 1 1 0 0,0-1-1 0 0,0 1 1 0 0,-8 6-1 0 0,6-4-282 0 0,1 2 0 0 0,-1-1 0 0 0,1 1 0 0 0,0 0 1 0 0,1 0-1 0 0,0 1 0 0 0,0 0 0 0 0,0-1 0 0 0,1 2 0 0 0,0-1 0 0 0,1 0 0 0 0,0 1 1 0 0,-3 10-1 0 0,1 6-114 0 0,2 1 1 0 0,0-1-1 0 0,2 0 1 0 0,0 1-1 0 0,2-1 1 0 0,1 1-1 0 0,9 44 1 0 0,-2-29-154 0 0,2 0 0 0 0,2-1 1 0 0,34 73-1 0 0,-42-102 71 0 0,1 0 0 0 0,0-1-1 0 0,1 0 1 0 0,0 0 0 0 0,0-1 0 0 0,13 13 0 0 0,-18-20 95 0 0,0 0 1 0 0,1 0-1 0 0,-1 0 1 0 0,0 0-1 0 0,1-1 1 0 0,-1 1 0 0 0,1-1-1 0 0,0 1 1 0 0,-1-1-1 0 0,1 0 1 0 0,0 0-1 0 0,0 0 1 0 0,0-1-1 0 0,0 1 1 0 0,0-1-1 0 0,0 1 1 0 0,0-1-1 0 0,0 0 1 0 0,0 0-1 0 0,0 0 1 0 0,0-1-1 0 0,0 1 1 0 0,-1-1 0 0 0,1 0-1 0 0,0 1 1 0 0,0-1-1 0 0,0 0 1 0 0,0-1-1 0 0,-1 1 1 0 0,6-4-1 0 0,3-3-33 0 0,0-2-1 0 0,0 1 1 0 0,-1-1-1 0 0,0-1 1 0 0,-1 0-1 0 0,0-1 1 0 0,-1 1-1 0 0,0-1 1 0 0,-1-1-1 0 0,0 0 1 0 0,5-14-1 0 0,5-17-313 0 0,-2 0-1 0 0,10-49 0 0 0,-18 63-759 0 0,-1-1 1 0 0,2-34-1 0 0,-8 53 60 0 0,0 0 1 0 0,0 0-1 0 0,-1 0 1 0 0,0 0-1 0 0,-1 0 1 0 0,-1 1-1 0 0,0-1 1 0 0,-7-17-1 0 0,-12-16-5229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7:32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0 500 9202 0 0,'32'5'1760'0'0,"-2"-2"-239"0"0,9 0-241 0 0,-1-5-280 0 0,-5-2-320 0 0,2-5-304 0 0,-1-3-216 0 0,2-3-56 0 0,0-2-64 0 0,-1-1-8 0 0,0 0-8 0 0,-5 0-224 0 0,-2 0-464 0 0,-2 0-880 0 0,-3 0-1097 0 0,-8-6-487 0 0,0 1-2241 0 0</inkml:trace>
  <inkml:trace contextRef="#ctx0" brushRef="#br0" timeOffset="1">572 1 7730 0 0,'-3'80'9987'0'0,"-12"40"-5770"0"0,2-10-3173 0 0,4-19-740 0 0,-1-3-854 0 0,2 115 0 0 0,8-195-206 0 0,0 0 0 0 0,1 0 0 0 0,0 0-1 0 0,0 0 1 0 0,1 0 0 0 0,0-1 0 0 0,1 1 0 0 0,3 9 0 0 0,-6-16 543 0 0,1-1 1 0 0,-1 1-1 0 0,0-1 1 0 0,1 1-1 0 0,-1-1 0 0 0,1 1 1 0 0,-1-1-1 0 0,1 1 1 0 0,-1-1-1 0 0,1 1 1 0 0,-1-1-1 0 0,1 0 1 0 0,-1 1-1 0 0,1-1 1 0 0,-1 0-1 0 0,1 1 1 0 0,0-1-1 0 0,-1 0 1 0 0,1 0-1 0 0,-1 1 1 0 0,1-1-1 0 0,0 0 1 0 0,-1 0-1 0 0,1 0 1 0 0,0 0-1 0 0,-1 0 1 0 0,1 0-1 0 0,0 0 1 0 0,-1 0-1 0 0,1 0 0 0 0,0 0 1 0 0,-1-1-1 0 0,1 1 1 0 0,0 0-1 0 0,-1 0 1 0 0,1-1-1 0 0,-1 1 1 0 0,1 0-1 0 0,0-1 1 0 0,2 0-647 0 0,12-4-3822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7:33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340 0 12147 0 0,'-71'117'9684'0'0,"6"4"-5819"0"0,-100 254-7788 0 0,161-365 3193 0 0,-10 31-2140 0 0,14-39 2678 0 0,-1 0-1 0 0,1-1 1 0 0,-1 1 0 0 0,1 0-1 0 0,0 0 1 0 0,0 1 0 0 0,0-1-1 0 0,0 0 1 0 0,0 0 0 0 0,0 0-1 0 0,0 0 1 0 0,1 0 0 0 0,-1 0-1 0 0,1-1 1 0 0,-1 1 0 0 0,2 2-1 0 0,-1-3 153 0 0,0-1 1 0 0,-1 1-1 0 0,1-1 0 0 0,0 1 1 0 0,0-1-1 0 0,0 0 0 0 0,0 1 0 0 0,-1-1 1 0 0,1 0-1 0 0,0 0 0 0 0,0 0 0 0 0,0 1 1 0 0,0-1-1 0 0,0 0 0 0 0,0 0 1 0 0,0 0-1 0 0,-1 0 0 0 0,1-1 0 0 0,0 1 1 0 0,0 0-1 0 0,0 0 0 0 0,0-1 1 0 0,0 1-1 0 0,0 0 0 0 0,-1-1 0 0 0,1 1 1 0 0,0-1-1 0 0,0 1 0 0 0,0-1 0 0 0,28-18-19 0 0,-25 17 57 0 0,15-12 602 0 0,1 1 0 0 0,1 1 0 0 0,1 1-1 0 0,-1 1 1 0 0,39-12 0 0 0,-51 19-456 0 0,1 1-1 0 0,1-1 0 0 0,-1 2 1 0 0,0 0-1 0 0,0 0 0 0 0,1 1 1 0 0,-1 0-1 0 0,0 0 0 0 0,0 1 1 0 0,1 1-1 0 0,-1 0 1 0 0,0 0-1 0 0,0 1 0 0 0,-1 0 1 0 0,16 8-1 0 0,-21-9-166 0 0,-1 0 0 0 0,0 1 0 0 0,0-1 0 0 0,1 1 0 0 0,-1 0 0 0 0,-1 0 0 0 0,5 5 0 0 0,-6-7-149 0 0,0 0 0 0 0,0 0 0 0 0,0 0-1 0 0,-1 0 1 0 0,1 0 0 0 0,-1 0 0 0 0,1 0 0 0 0,-1 0-1 0 0,1 0 1 0 0,-1 0 0 0 0,1 0 0 0 0,-1 1-1 0 0,0-1 1 0 0,0 0 0 0 0,0 0 0 0 0,1 0 0 0 0,-1 0-1 0 0,0 1 1 0 0,-1-1 0 0 0,1 0 0 0 0,0 0-1 0 0,0 0 1 0 0,0 1 0 0 0,-1-1 0 0 0,1 0-1 0 0,0 0 1 0 0,-1 0 0 0 0,0 0 0 0 0,1 0 0 0 0,-1 1-1 0 0,-13 8-4414 0 0,2 1-1605 0 0</inkml:trace>
  <inkml:trace contextRef="#ctx0" brushRef="#br0" timeOffset="1">0 982 14107 0 0,'3'21'2152'0'0,"3"-3"-855"0"0,5 1-473 0 0,4-8-160 0 0,3-10 48 0 0,8-2-48 0 0,5-5-80 0 0,7-3-167 0 0,4-5-201 0 0,3-1-112 0 0,3-4-168 0 0,-3 1-232 0 0,1-1-473 0 0,-4 1-935 0 0,-6 2-1137 0 0,-2-5-1576 0 0,-3 0-3040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7:33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21 110 13443 0 0,'-4'11'530'0'0,"0"1"-1"0"0,0-1 1 0 0,2 1 0 0 0,-1 0-1 0 0,1 0 1 0 0,1 0 0 0 0,0 0-1 0 0,1 1 1 0 0,0-1 0 0 0,3 13 0 0 0,3 9-505 0 0,1-1-1 0 0,14 39 1 0 0,2 9-52 0 0,-21-73 37 0 0,2 4-865 0 0,-1-24-48 0 0,2-34 893 0 0,-2-54 0 0 0,-4 71 721 0 0,1 0 0 0 0,2 1 1 0 0,1-1-1 0 0,1 1 0 0 0,1 0 0 0 0,12-39 0 0 0,-13 56-407 0 0,1 1 0 0 0,-1-1 0 0 0,2 1 0 0 0,-1-1 0 0 0,10-11 0 0 0,-14 20-281 0 0,1 0 1 0 0,-1 1 0 0 0,1-1-1 0 0,0 0 1 0 0,-1 1 0 0 0,1-1-1 0 0,0 1 1 0 0,0 0 0 0 0,0 0-1 0 0,0 0 1 0 0,0 0-1 0 0,0 0 1 0 0,0 0 0 0 0,0 0-1 0 0,0 0 1 0 0,0 1 0 0 0,1-1-1 0 0,-1 1 1 0 0,0 0 0 0 0,0 0-1 0 0,1 0 1 0 0,-1 0 0 0 0,0 0-1 0 0,1 0 1 0 0,-1 0 0 0 0,0 1-1 0 0,0-1 1 0 0,0 1 0 0 0,1 0-1 0 0,-1 0 1 0 0,0-1 0 0 0,0 1-1 0 0,0 1 1 0 0,2 0 0 0 0,6 4 23 0 0,0 1 0 0 0,-1-1 0 0 0,0 2 1 0 0,0-1-1 0 0,-1 2 0 0 0,0-1 0 0 0,0 1 1 0 0,-1 0-1 0 0,0 0 0 0 0,0 1 1 0 0,-1 0-1 0 0,0 0 0 0 0,5 15 0 0 0,-8-17-109 0 0,0 0 0 0 0,0 1 0 0 0,-1 0-1 0 0,-1 0 1 0 0,1 0 0 0 0,-1-1 0 0 0,-1 1-1 0 0,1 0 1 0 0,-2 0 0 0 0,1 0 0 0 0,-1 0-1 0 0,0 0 1 0 0,-1 0 0 0 0,0 0 0 0 0,-1-1-1 0 0,0 1 1 0 0,-6 13 0 0 0,-1-3-538 0 0,0-1 1 0 0,-2-1-1 0 0,1 0 0 0 0,-2-1 1 0 0,-1 0-1 0 0,0 0 1 0 0,-18 14-1 0 0,21-21 735 0 0,-2 0 1 0 0,1 0-1 0 0,-19 8 0 0 0,49-24 480 0 0,0 0 0 0 0,23-5 0 0 0,3-1-477 0 0,-9 0-247 0 0,1 2 0 0 0,0 1-1 0 0,1 2 1 0 0,0 2 0 0 0,39-3-1 0 0,-64 12-1263 0 0,-7-2-650 0 0,-29 4-10459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7:33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0 120 8946 0 0,'47'-5'3701'0'0,"-1"-2"1"0"0,65-18-1 0 0,86-37-1275 0 0,-192 60-2412 0 0,3-1 27 0 0,0 0 28 0 0,1 0-1 0 0,0 0 0 0 0,0 1 1 0 0,9-1-1 0 0,-17 3-50 0 0,0-1-1 0 0,0 1 1 0 0,0 0-1 0 0,0 0 0 0 0,-1 0 1 0 0,1 0-1 0 0,0 0 1 0 0,0 0-1 0 0,0 0 1 0 0,0 0-1 0 0,0 0 1 0 0,0 1-1 0 0,0-1 1 0 0,-1 0-1 0 0,1 0 1 0 0,0 1-1 0 0,0-1 0 0 0,0 1 1 0 0,-1-1-1 0 0,1 1 1 0 0,0-1-1 0 0,0 1 1 0 0,-1-1-1 0 0,1 1 1 0 0,-1 0-1 0 0,1-1 1 0 0,0 1-1 0 0,-1 0 1 0 0,1-1-1 0 0,-1 1 1 0 0,1 0-1 0 0,-1 0 0 0 0,0 0 1 0 0,1-1-1 0 0,-1 1 1 0 0,0 0-1 0 0,0 0 1 0 0,1 0-1 0 0,-1 0 1 0 0,0 0-1 0 0,0 0 1 0 0,0-1-1 0 0,0 1 1 0 0,0 0-1 0 0,0 0 0 0 0,0 0 1 0 0,-1 0-1 0 0,1 0 1 0 0,0 0-1 0 0,-1 1 1 0 0,-24 74 427 0 0,0 4-572 0 0,23-73-243 0 0,1 0 0 0 0,0 1 1 0 0,0-1-1 0 0,1 1 1 0 0,0-1-1 0 0,0 1 0 0 0,1-1 1 0 0,3 14-1 0 0,7-1-3133 0 0,-11-19 3338 0 0,0-1 0 0 0,0 1 0 0 0,0-1 0 0 0,0 0-1 0 0,0 1 1 0 0,1-1 0 0 0,-1 0 0 0 0,0 1 0 0 0,0-1-1 0 0,0 0 1 0 0,0 1 0 0 0,1-1 0 0 0,-1 0-1 0 0,0 1 1 0 0,0-1 0 0 0,1 0 0 0 0,-1 1 0 0 0,0-1-1 0 0,0 0 1 0 0,1 0 0 0 0,-1 0 0 0 0,0 1-1 0 0,1-1 1 0 0,-1 0 0 0 0,0 0 0 0 0,1 0 0 0 0,-1 0-1 0 0,1 1 1 0 0,-1-1 0 0 0,0 0 0 0 0,1 0 0 0 0,-1 0-1 0 0,0 0 1 0 0,1 0 0 0 0,-1 0 0 0 0,1 0-1 0 0,-1 0 1 0 0,1 0 0 0 0,-2-14-4233 0 0,14 2-253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7:34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5 11410 0 0,'-13'-4'7622'0'0,"18"4"-4020"0"0,24 5-1859 0 0,-25-3-1589 0 0,38 9 993 0 0,66 27 0 0 0,-98-34-1110 0 0,0 1 0 0 0,0 0-1 0 0,-1 0 1 0 0,1 1 0 0 0,-1 0 0 0 0,-1 1-1 0 0,1 0 1 0 0,-1 0 0 0 0,0 1 0 0 0,-1 0 0 0 0,0 0-1 0 0,8 12 1 0 0,-12-13-38 0 0,0 0 0 0 0,-1 0 0 0 0,0 0 0 0 0,0 0 0 0 0,0 0 0 0 0,-1 1-1 0 0,0-1 1 0 0,0 1 0 0 0,-1-1 0 0 0,0 1 0 0 0,-1-1 0 0 0,1 1 0 0 0,-1-1 0 0 0,-1 1 0 0 0,-3 10-1 0 0,-4 12-223 0 0,-2 0-1 0 0,-18 36 1 0 0,29-66 223 0 0,-58 105-785 0 0,38-73 315 0 0,1 2 0 0 0,-18 47 0 0 0,36-79 452 0 0,0 0 0 0 0,0 0 0 0 0,0 1 0 0 0,1-1 0 0 0,-1 1 0 0 0,1-1 0 0 0,-1 0 0 0 0,1 1 0 0 0,0-1 0 0 0,0 1 0 0 0,0-1 0 0 0,0 1 0 0 0,1-1 0 0 0,-1 0 0 0 0,0 1 0 0 0,1-1 0 0 0,0 1 0 0 0,0-1 0 0 0,-1 0 0 0 0,1 0 0 0 0,1 1 1 0 0,-1-1-1 0 0,0 0 0 0 0,3 3 0 0 0,-2-3 7 0 0,0-1 0 0 0,1 1 0 0 0,-1-1 1 0 0,0 0-1 0 0,1 1 0 0 0,-1-1 0 0 0,1 0 1 0 0,-1-1-1 0 0,1 1 0 0 0,0 0 1 0 0,-1-1-1 0 0,1 0 0 0 0,0 1 0 0 0,-1-1 1 0 0,1 0-1 0 0,0 0 0 0 0,0 0 0 0 0,-1-1 1 0 0,1 1-1 0 0,0-1 0 0 0,-1 0 0 0 0,4-1 1 0 0,9-3-665 0 0,0-1 0 0 0,0 0 1 0 0,-1-2-1 0 0,0 0 0 0 0,0 0 0 0 0,0-1 1 0 0,-1-1-1 0 0,11-11 0 0 0,9-10-4247 0 0,46-56-1 0 0,-62 66 3893 0 0,-2-1 1 0 0,-1 0-1 0 0,13-27 0 0 0,29-75 2782 0 0,-19 49 10378 0 0,-37 95-9001 0 0,-3 27-544 0 0,-11 166 1264 0 0,13-116-3889 0 0,17 127 0 0 0,-15-215-247 0 0,14 81-788 0 0,-1-47-1469 0 0,-12-38 1637 0 0,0-1 0 0 0,1 0 0 0 0,-1 1 0 0 0,1-1 0 0 0,0 0 0 0 0,4 4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45:08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86 10250 0 0,'-2'-30'7453'0'0,"7"5"-4331"0"0,-4 23-3094 0 0,0 0 0 0 0,1 0 0 0 0,-1 0 0 0 0,1 1 0 0 0,-1-1 1 0 0,1 0-1 0 0,0 1 0 0 0,0-1 0 0 0,0 1 0 0 0,0 0 0 0 0,0-1 0 0 0,0 1 0 0 0,0 0 0 0 0,0 0 1 0 0,0 0-1 0 0,0 1 0 0 0,1-1 0 0 0,-1 1 0 0 0,0-1 0 0 0,1 1 0 0 0,3-1 0 0 0,25-2 24 0 0,56 3 0 0 0,-43 0-769 0 0,-54 1 649 0 0,0 0 1 0 0,0 0-1 0 0,0 1 0 0 0,0 1 1 0 0,1 0-1 0 0,-1 0 0 0 0,1 0 1 0 0,-1 1-1 0 0,1 1 1 0 0,1 0-1 0 0,-1 0 0 0 0,1 1 1 0 0,-1 0-1 0 0,2 0 0 0 0,-1 0 1 0 0,1 1-1 0 0,0 1 1 0 0,0-1-1 0 0,1 1 0 0 0,-9 14 1 0 0,9-14 107 0 0,2 0 0 0 0,-1 0 1 0 0,1 1-1 0 0,1-1 1 0 0,-1 1-1 0 0,1-1 0 0 0,1 1 1 0 0,0 0-1 0 0,0 0 1 0 0,1 0-1 0 0,0 1 0 0 0,0-1 1 0 0,1 0-1 0 0,0 0 1 0 0,1 0-1 0 0,0 1 0 0 0,1-1 1 0 0,-1 0-1 0 0,2 0 0 0 0,-1 0 1 0 0,1-1-1 0 0,1 1 1 0 0,4 9-1 0 0,-4-12-41 0 0,0 0 0 0 0,0 0 0 0 0,0 0 0 0 0,1 0 0 0 0,-1 0 0 0 0,1-1 0 0 0,1 0 0 0 0,-1 0 0 0 0,1-1 0 0 0,0 1 0 0 0,0-1 0 0 0,0-1 0 0 0,11 6 0 0 0,-13-8-236 0 0,0 0-1 0 0,0 0 1 0 0,0 0 0 0 0,0 0-1 0 0,0-1 1 0 0,1 0-1 0 0,-1 1 1 0 0,0-2-1 0 0,0 1 1 0 0,1 0-1 0 0,-1-1 1 0 0,0 0-1 0 0,0 0 1 0 0,0 0-1 0 0,0 0 1 0 0,0-1-1 0 0,0 0 1 0 0,0 0-1 0 0,0 0 1 0 0,-1 0-1 0 0,1 0 1 0 0,-1-1-1 0 0,0 1 1 0 0,6-6-1 0 0,-5 3-571 0 0,1 0 0 0 0,0-1-1 0 0,-1 0 1 0 0,0 0-1 0 0,0 0 1 0 0,-1 0 0 0 0,0-1-1 0 0,0 1 1 0 0,0-1-1 0 0,-1 0 1 0 0,0 1 0 0 0,2-15-1 0 0,-3 3-1680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0:40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18 11458 0 0,'-12'1'12166'0'0,"16"-4"-9898"0"0,6-2-2527 0 0,-6 3 318 0 0,1 0 0 0 0,0 1 0 0 0,0-1 0 0 0,0 1-1 0 0,0 0 1 0 0,0 1 0 0 0,0-1 0 0 0,0 1 0 0 0,1 0-1 0 0,-1 0 1 0 0,0 1 0 0 0,0-1 0 0 0,0 1 0 0 0,0 0-1 0 0,0 1 1 0 0,0-1 0 0 0,0 1 0 0 0,-1 0 0 0 0,1 0-1 0 0,7 5 1 0 0,-4-3-46 0 0,-2 0 1 0 0,1 0-1 0 0,0 1 0 0 0,-1 0 0 0 0,0 0 1 0 0,0 0-1 0 0,0 1 0 0 0,-1 0 0 0 0,0 0 1 0 0,0 0-1 0 0,0 1 0 0 0,6 13 0 0 0,-9-15-50 0 0,0 1 0 0 0,-1-1-1 0 0,0 0 1 0 0,0 1-1 0 0,-1-1 1 0 0,1 0-1 0 0,-1 1 1 0 0,0-1-1 0 0,-1 1 1 0 0,1-1-1 0 0,-1 0 1 0 0,0 1-1 0 0,0-1 1 0 0,-1 0-1 0 0,0 0 1 0 0,0 0-1 0 0,-4 9 1 0 0,-5 5-77 0 0,-1 1 0 0 0,-1-2 1 0 0,-16 19-1 0 0,-7 10 17 0 0,35-45 89 0 0,-1 1 0 0 0,0-1 0 0 0,0 1-1 0 0,1 0 1 0 0,0 0 0 0 0,0 0 0 0 0,-1 0 0 0 0,2 0 0 0 0,-1 0 0 0 0,0 0 0 0 0,1 0 0 0 0,-1 0 0 0 0,1 0 0 0 0,0 0 0 0 0,0 1 0 0 0,0-1 0 0 0,0 0 0 0 0,1 0 0 0 0,-1 0 0 0 0,1 0 0 0 0,0 0 0 0 0,1 4 0 0 0,0-4 5 0 0,0 0-1 0 0,0 0 1 0 0,0-1-1 0 0,0 1 0 0 0,1 0 1 0 0,-1-1-1 0 0,1 0 0 0 0,-1 1 1 0 0,1-1-1 0 0,0 0 1 0 0,0-1-1 0 0,0 1 0 0 0,0 0 1 0 0,0-1-1 0 0,0 0 1 0 0,1 0-1 0 0,-1 0 0 0 0,0 0 1 0 0,1 0-1 0 0,4 0 0 0 0,4 0-28 0 0,1 0 0 0 0,0 0-1 0 0,-1-2 1 0 0,1 1 0 0 0,0-2-1 0 0,-1 0 1 0 0,20-5 0 0 0,-23 4-415 0 0,0 0 0 0 0,-1 0 0 0 0,1-1 0 0 0,13-8 0 0 0,-18 9-308 0 0,1 0-1 0 0,-1-1 0 0 0,0 1 1 0 0,0-1-1 0 0,0 0 0 0 0,0 0 1 0 0,-1-1-1 0 0,5-6 0 0 0,-6 8 5 0 0,0 0 0 0 0,-1-1 0 0 0,1 1-1 0 0,-1 0 1 0 0,0-1 0 0 0,0 1-1 0 0,0-1 1 0 0,-1 1 0 0 0,1-1-1 0 0,-1-4 1 0 0,-1-17-4563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28:35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55 3281 0 0,'-7'-1'776'0'0,"-20"-4"1834"0"0,26 5-2374 0 0,1 0-1 0 0,-1 0 1 0 0,0 0-1 0 0,0-1 1 0 0,0 1-1 0 0,1 0 1 0 0,-1-1-1 0 0,0 1 1 0 0,1 0 0 0 0,-1-1-1 0 0,0 1 1 0 0,1-1-1 0 0,-1 1 1 0 0,0-1-1 0 0,1 1 1 0 0,-1-1-1 0 0,1 0 1 0 0,-1 1-1 0 0,1-1 1 0 0,0 0 0 0 0,-1 1-1 0 0,1-1 1 0 0,-1 0-1 0 0,1 0 1 0 0,0 1-1 0 0,-1-2 1 0 0,12 11 4669 0 0,11 5-3265 0 0,-10-14-1373 0 0,-1 0 1 0 0,0-1-1 0 0,1-1 0 0 0,-1 0 0 0 0,0-1 0 0 0,0 1 1 0 0,14-7-1 0 0,21-5 484 0 0,13 4-501 0 0,0 2 1 0 0,0 4-1 0 0,1 1 1 0 0,0 3-1 0 0,73 10 1 0 0,-81-1-196 0 0,-1 1 1 0 0,73 26-1 0 0,-78-21-24 0 0,1-2 0 0 0,0-2-1 0 0,63 6 1 0 0,-38-11 132 0 0,309 9 460 0 0,-177-33-441 0 0,-152 10-141 0 0,0 2 0 0 0,0 3 1 0 0,1 2-1 0 0,69 8 0 0 0,286 43-8 0 0,-64-9 8 0 0,-292-35-43 0 0,-1-3 0 0 0,72-4-1 0 0,103-23 96 0 0,87-8 77 0 0,-133 16-113 0 0,-102 12-12 0 0,128 9 1 0 0,-3 1 209 0 0,-53-14-28 0 0,76 0 102 0 0,-165 13-221 0 0,117 25-1 0 0,24 2 835 0 0,-98-29-486 0 0,16 0-398 0 0,-118-2-69 0 0,7-1-11 0 0,0 1 1 0 0,0 0-1 0 0,-1 1 1 0 0,1-1 0 0 0,0 2-1 0 0,-1-1 1 0 0,0 1 0 0 0,16 9-1 0 0,-22-12-334 0 0,0 1-1 0 0,0 0 0 0 0,0-1 1 0 0,0 1-1 0 0,-1-1 0 0 0,1 0 1 0 0,0 0-1 0 0,0 0 0 0 0,0 0 1 0 0,0 0-1 0 0,0 0 0 0 0,0 0 1 0 0,0 0-1 0 0,-1-1 0 0 0,5 0 0 0 0,14-8-10817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0:15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26 6209 0 0,'-9'-2'9814'0'0,"36"-8"-5872"0"0,-26 9-4117 0 0,11-2 480 0 0,1 0 0 0 0,-1 1 0 0 0,0 0 1 0 0,1 0-1 0 0,-1 2 0 0 0,1-1 0 0 0,24 4 1 0 0,89 20 454 0 0,-87-15-678 0 0,269 62 429 0 0,-287-64-3290 0 0,-40-8-3662 0 0,-19 0 3285 0 0,-43 4 898 0 0,-49 3 5279 0 0,129-5-2777 0 0,-1 0 0 0 0,1 1 0 0 0,0-1 0 0 0,0 0 0 0 0,1 1 0 0 0,-1-1 0 0 0,0 0 1 0 0,0 1-1 0 0,0-1 0 0 0,0 1 0 0 0,0-1 0 0 0,0 1 0 0 0,0 0 0 0 0,1-1 0 0 0,-1 1 0 0 0,0 0 0 0 0,1 0 0 0 0,-1-1 0 0 0,0 1 1 0 0,1 0-1 0 0,-1 0 0 0 0,1 0 0 0 0,-1 0 0 0 0,1 0 0 0 0,0 0 0 0 0,-1 0 0 0 0,1 0 0 0 0,0 0 0 0 0,-1 0 0 0 0,1 0 1 0 0,0 0-1 0 0,0 0 0 0 0,0 1 0 0 0,3 44 3394 0 0,0-25-3539 0 0,-2 13-153 0 0,9 126-825 0 0,-4-106-4106 0 0,3-2-4750 0 0,-8-41 4453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0:15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233 54 6129 0 0,'2'-15'1975'0'0,"-1"13"-1149"0"0,0-1-1 0 0,-1 1 0 0 0,0-1 1 0 0,1 1-1 0 0,-1-1 0 0 0,0 1 1 0 0,0-1-1 0 0,0 1 0 0 0,-1-1 1 0 0,0-3-1 0 0,0 5-631 0 0,0 1-1 0 0,1-1 1 0 0,-1 0-1 0 0,0 1 1 0 0,0-1 0 0 0,0 0-1 0 0,0 1 1 0 0,0 0-1 0 0,0-1 1 0 0,0 1-1 0 0,0-1 1 0 0,0 1 0 0 0,0 0-1 0 0,0 0 1 0 0,0 0-1 0 0,-1 0 1 0 0,1-1-1 0 0,0 1 1 0 0,0 1 0 0 0,0-1-1 0 0,0 0 1 0 0,0 0-1 0 0,0 0 1 0 0,0 1-1 0 0,0-1 1 0 0,0 0 0 0 0,0 1-1 0 0,0-1 1 0 0,-2 2-1 0 0,-68 9 602 0 0,54-10-562 0 0,0 2 1 0 0,-31 7-1 0 0,45-9-235 0 0,1 0-1 0 0,-1 0 1 0 0,0 1 0 0 0,1-1-1 0 0,-1 0 1 0 0,0 1 0 0 0,1 0-1 0 0,0 0 1 0 0,-1 0 0 0 0,1 0-1 0 0,0 0 1 0 0,0 0-1 0 0,0 0 1 0 0,0 1 0 0 0,1-1-1 0 0,-1 1 1 0 0,1-1 0 0 0,-1 1-1 0 0,-1 3 1 0 0,2 0-9 0 0,-1-1 1 0 0,1 1-1 0 0,0 0 1 0 0,1-1-1 0 0,-1 1 1 0 0,1 0-1 0 0,0 0 1 0 0,0 0-1 0 0,3 8 1 0 0,-1 0-11 0 0,2 0 0 0 0,0 0 1 0 0,0-1-1 0 0,2 1 1 0 0,-1-1-1 0 0,2 0 0 0 0,11 17 1 0 0,-12-23 8 0 0,0 0 0 0 0,1 0 0 0 0,0-1-1 0 0,0 0 1 0 0,0 0 0 0 0,1-1 0 0 0,0 0 0 0 0,0 0 0 0 0,0-1 0 0 0,1 0 0 0 0,0-1 0 0 0,-1 0 0 0 0,15 4-1 0 0,-10-4-969 0 0,1-1-1 0 0,-1 0 1 0 0,23 1-1 0 0,-26-3-1007 0 0,-1-1 0 0 0,1 0 0 0 0,0 0-1 0 0,0-1 1 0 0,10-3 0 0 0,-6 1-3288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0:16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48 8978 0 0,'-3'-8'3259'0'0,"2"6"-2591"0"0,0 0 0 0 0,0 0 0 0 0,0 0 0 0 0,0 0 0 0 0,0 0 0 0 0,1 0 0 0 0,-1-1 0 0 0,1 1 0 0 0,-1 0 0 0 0,1-1 0 0 0,0 1 0 0 0,0 0 0 0 0,0 0 0 0 0,0-1 0 0 0,0 1 0 0 0,1-3 0 0 0,3 49 1654 0 0,-1 39-2287 0 0,-1-22-827 0 0,2 1 0 0 0,13 70 0 0 0,-4-90-2580 0 0,-7-26-1078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0:16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95 7090 0 0,'-1'-8'1521'0'0,"1"0"0"0"0,-1-1 0 0 0,1 1 0 0 0,1 0 0 0 0,1-13 0 0 0,-1 19-1346 0 0,-1 1 0 0 0,0-1 0 0 0,1 1 0 0 0,-1-1 0 0 0,1 1 0 0 0,-1-1 0 0 0,1 1 0 0 0,0-1 0 0 0,-1 1 0 0 0,1 0 0 0 0,0-1 0 0 0,0 1 0 0 0,0 0 0 0 0,0 0 0 0 0,1-1 0 0 0,-1 1 0 0 0,0 0 0 0 0,0 0 0 0 0,1 0 0 0 0,-1 1 0 0 0,0-1 0 0 0,1 0 0 0 0,-1 0 0 0 0,1 1 0 0 0,-1-1 0 0 0,1 1 0 0 0,-1-1 0 0 0,1 1 0 0 0,-1 0 0 0 0,1 0 0 0 0,0-1-1 0 0,-1 1 1 0 0,1 0 0 0 0,-1 0 0 0 0,4 1 0 0 0,6 1-56 0 0,1 1 0 0 0,-1 0-1 0 0,0 0 1 0 0,0 1-1 0 0,-1 1 1 0 0,1 0 0 0 0,-1 0-1 0 0,15 11 1 0 0,-5-2-7 0 0,-1 1 0 0 0,-1 1 0 0 0,19 20-1 0 0,-35-34-83 0 0,-1-1-1 0 0,1 1 0 0 0,-1-1 0 0 0,1 1 0 0 0,-1 0 0 0 0,0 0 0 0 0,0 0 0 0 0,0 0 0 0 0,0 0 0 0 0,0 0 0 0 0,0 0 0 0 0,-1 0 0 0 0,1 0 0 0 0,-1 0 0 0 0,1 0 1 0 0,-1 0-1 0 0,0 0 0 0 0,0 1 0 0 0,0-1 0 0 0,0 0 0 0 0,0 0 0 0 0,0 0 0 0 0,-1 0 0 0 0,1 1 0 0 0,-1-1 0 0 0,1 0 0 0 0,-1 0 0 0 0,0 0 0 0 0,0 0 0 0 0,0 0 1 0 0,0 0-1 0 0,0 0 0 0 0,0-1 0 0 0,-1 1 0 0 0,1 0 0 0 0,0-1 0 0 0,-1 1 0 0 0,0-1 0 0 0,-2 3 0 0 0,-8 6 56 0 0,-1-1-1 0 0,1-1 0 0 0,-1 0 1 0 0,-23 9-1 0 0,25-11-114 0 0,3-1-105 0 0,1-1 0 0 0,-1-1 0 0 0,0 1 0 0 0,0-1 0 0 0,-1 0 0 0 0,1-1 0 0 0,-1 0 0 0 0,1 0 0 0 0,-1-1 0 0 0,0 0 0 0 0,1-1 0 0 0,-1 0 0 0 0,0 0 0 0 0,-13-2 0 0 0,15 1 802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0:20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5929 0 0,'0'1'439'0'0,"0"0"0"0"0,-1 0 1 0 0,1 0-1 0 0,0 0 0 0 0,0 0 0 0 0,0 0 0 0 0,0 0 0 0 0,1 0 0 0 0,-1 0 0 0 0,0 1 0 0 0,0-1 0 0 0,1 0 0 0 0,-1 0 1 0 0,0 0-1 0 0,1 0 0 0 0,-1 0 0 0 0,1 0 0 0 0,-1-1 0 0 0,1 1 0 0 0,0 0 0 0 0,-1 0 0 0 0,1 0 0 0 0,0 0 0 0 0,1 0 1 0 0,10 1 3046 0 0,6-5-3378 0 0,-16 3-267 0 0,5-1 316 0 0,-2-1-234 0 0,1 1 0 0 0,-1 1 1 0 0,1-1-1 0 0,-1 1 0 0 0,1 0 0 0 0,-1 0 0 0 0,7 1 0 0 0,-11-1-148 0 0,0 1 0 0 0,0-1-1 0 0,0 0 1 0 0,0 1 0 0 0,0-1 0 0 0,0 1-1 0 0,0 0 1 0 0,0-1 0 0 0,0 1 0 0 0,0 0-1 0 0,0-1 1 0 0,-1 1 0 0 0,1 0 0 0 0,0 0 0 0 0,0 0-1 0 0,0 1 1 0 0,0-1-449 0 0,0 1-1 0 0,-1 0 1 0 0,1 0-1 0 0,0 0 1 0 0,-1 0-1 0 0,0 0 1 0 0,1 0-1 0 0,-1 0 1 0 0,0 0 0 0 0,0 0-1 0 0,0 4 1 0 0,-2 7-4431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0:21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 8114 0 0,'5'-3'9060'0'0,"17"-9"-6925"0"0,-14 8-2053 0 0,0 2-1 0 0,0-1 0 0 0,0 1 0 0 0,0 0 1 0 0,16-2-1 0 0,4 3-6930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0:25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19 4169 0 0,'-8'-9'4047'0'0,"-4"-1"4013"0"0,11 11-7941 0 0,0-1 0 0 0,0 1 1 0 0,0-1-1 0 0,0 1 1 0 0,0 0-1 0 0,0 0 1 0 0,0-1-1 0 0,0 1 1 0 0,0 0-1 0 0,1 0 1 0 0,-1 0-1 0 0,0 0 1 0 0,1 0-1 0 0,-1 0 0 0 0,1 0 1 0 0,-1 0-1 0 0,1 0 1 0 0,-1 2-1 0 0,-1 3-112 0 0,-1 0 0 0 0,2 1 0 0 0,-1 0 0 0 0,1-1-1 0 0,0 1 1 0 0,0 0 0 0 0,0 0 0 0 0,1-1 0 0 0,0 1 0 0 0,1 0-1 0 0,0 0 1 0 0,0 0 0 0 0,0-1 0 0 0,1 1 0 0 0,0-1-1 0 0,0 1 1 0 0,5 9 0 0 0,5 10-107 0 0,1 0 1 0 0,29 40-1 0 0,-40-63 108 0 0,2 3-16 0 0,0 0-1 0 0,0 0 0 0 0,1-1 1 0 0,-1 0-1 0 0,2 0 0 0 0,-1 0 1 0 0,0 0-1 0 0,1-1 0 0 0,0 0 1 0 0,8 4-1 0 0,-12-7 31 0 0,0 0-1 0 0,0 0 1 0 0,1 0-1 0 0,-1-1 1 0 0,1 1 0 0 0,-1-1-1 0 0,0 0 1 0 0,1 0-1 0 0,-1 0 1 0 0,1 0 0 0 0,-1 0-1 0 0,1 0 1 0 0,-1 0-1 0 0,1-1 1 0 0,-1 0 0 0 0,0 1-1 0 0,1-1 1 0 0,-1 0-1 0 0,0 0 1 0 0,0 0 0 0 0,0 0-1 0 0,1-1 1 0 0,-1 1-1 0 0,0 0 1 0 0,-1-1 0 0 0,1 0-1 0 0,0 1 1 0 0,0-1-1 0 0,-1 0 1 0 0,1 0 0 0 0,-1 0-1 0 0,3-3 1 0 0,3-6 39 0 0,0-1 0 0 0,0 0 1 0 0,-1 0-1 0 0,-1 0 0 0 0,0 0 1 0 0,-1-1-1 0 0,0 0 1 0 0,-1 0-1 0 0,0 0 0 0 0,-1-1 1 0 0,-1 1-1 0 0,0 0 0 0 0,0-1 1 0 0,-2 1-1 0 0,-1-15 0 0 0,1 25-416 0 0,0 0 0 0 0,0 0 0 0 0,0-1 0 0 0,0 1 0 0 0,-1 0 0 0 0,1 1 0 0 0,-1-1 0 0 0,0 0 0 0 0,0 0 0 0 0,0 1 0 0 0,0-1 0 0 0,-1 1 0 0 0,1-1 0 0 0,0 1 0 0 0,-6-3 0 0 0,5 3-197 0 0,1 1 0 0 0,-1-1 0 0 0,0 1 0 0 0,0 0 0 0 0,0 0 0 0 0,0 0 0 0 0,1 1 0 0 0,-1-1 0 0 0,0 1 0 0 0,0-1 0 0 0,0 1 0 0 0,0 0 0 0 0,0 0 0 0 0,0 0 0 0 0,0 1 0 0 0,0-1 0 0 0,-5 2 0 0 0,-13 2-2808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0:25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3865 0 0,'23'-4'3518'0'0,"1"2"1"0"0,27 1-1 0 0,24 6-2056 0 0,-2 8-3520 0 0,-68-11 840 0 0,3-2-5389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0:26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0 6569 0 0,'-5'11'9201'0'0,"1"16"-6991"0"0,0-5-2107 0 0,3-19-200 0 0,0 0 1 0 0,0 0 0 0 0,0-1 0 0 0,-1 1 0 0 0,0 0 0 0 0,1-1 0 0 0,-1 1 0 0 0,0-1 0 0 0,0 0 0 0 0,0 0 0 0 0,-1 0-1 0 0,1 0 1 0 0,0 0 0 0 0,-1 0 0 0 0,-3 2 0 0 0,-19 16-162 0 0,25-19 268 0 0,0-1-1 0 0,0 1 1 0 0,0-1-1 0 0,0 1 1 0 0,0-1-1 0 0,0 1 0 0 0,0-1 1 0 0,0 1-1 0 0,0 0 1 0 0,0-1-1 0 0,1 1 1 0 0,-1-1-1 0 0,0 1 0 0 0,0-1 1 0 0,0 1-1 0 0,1-1 1 0 0,-1 0-1 0 0,0 1 1 0 0,0-1-1 0 0,1 1 0 0 0,-1-1 1 0 0,0 1-1 0 0,1-1 1 0 0,-1 0-1 0 0,1 1 1 0 0,-1-1-1 0 0,0 0 0 0 0,1 1 1 0 0,-1-1-1 0 0,1 0 1 0 0,-1 0-1 0 0,1 1 1 0 0,-1-1-1 0 0,1 0 0 0 0,-1 0 1 0 0,1 0-1 0 0,-1 0 1 0 0,1 0-1 0 0,0 0 1 0 0,25 10 263 0 0,-23-9-226 0 0,11 3 65 0 0,0-1 1 0 0,0 0-1 0 0,0-1 1 0 0,29 1-1 0 0,7-9-2356 0 0,-44 5 978 0 0,0-1 1 0 0,0 0 0 0 0,0 0-1 0 0,-1-1 1 0 0,11-5 0 0 0,-1-2-3693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0:41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16 7882 0 0,'-2'0'548'0'0,"0"0"0"0"0,1 1 0 0 0,-1-1 0 0 0,1 1 0 0 0,-1-1 0 0 0,1 1 0 0 0,-1 0 1 0 0,1-1-1 0 0,-1 1 0 0 0,1 0 0 0 0,-1 0 0 0 0,1 0 0 0 0,0 0 0 0 0,0 0 0 0 0,-2 2 0 0 0,2-2-212 0 0,1 0 1 0 0,-1 0-1 0 0,0 0 0 0 0,0 0 0 0 0,1 0 0 0 0,-1 1 0 0 0,1-1 1 0 0,-1 0-1 0 0,1 0 0 0 0,0 1 0 0 0,0-1 0 0 0,-1 0 1 0 0,1 1-1 0 0,0-1 0 0 0,0 2 0 0 0,0-1-270 0 0,1-1 1 0 0,-1 0-1 0 0,0 1 0 0 0,1-1 1 0 0,-1 0-1 0 0,1 0 0 0 0,-1 0 1 0 0,1 1-1 0 0,-1-1 0 0 0,1 0 1 0 0,0 0-1 0 0,0 0 0 0 0,0 0 1 0 0,-1 0-1 0 0,1 0 0 0 0,0 0 1 0 0,0-1-1 0 0,0 1 0 0 0,0 0 1 0 0,1 0-1 0 0,-1-1 0 0 0,0 1 1 0 0,0-1-1 0 0,0 1 0 0 0,0-1 1 0 0,1 1-1 0 0,-1-1 0 0 0,0 0 1 0 0,0 1-1 0 0,1-1 0 0 0,-1 0 1 0 0,0 0-1 0 0,1 0 0 0 0,-1 0 1 0 0,0 0-1 0 0,1 0 0 0 0,1-1 1 0 0,6 0-94 0 0,0-1 0 0 0,0 0 0 0 0,0 0 1 0 0,8-4-1 0 0,-7 1-1943 0 0,0 0 0 0 0,-1 0 1 0 0,0-1-1 0 0,0 0 0 0 0,0 0 1 0 0,-1-1-1 0 0,1 0 0 0 0,-2-1 0 0 0,10 1 14583 0 0,-20 37-7605 0 0,-6 47-4079 0 0,2-4-1124 0 0,3-20-2973 0 0,-6-4-8627 0 0,6-38 5211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0:26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9386 0 0,'2'5'10936'0'0,"5"22"-8694"0"0,15 175-1689 0 0,-22-200-602 0 0,0 0 0 0 0,1 0-1 0 0,0 0 1 0 0,-1 0 0 0 0,1-1 0 0 0,0 1 0 0 0,0 0 0 0 0,0-1-1 0 0,0 1 1 0 0,0 0 0 0 0,0-1 0 0 0,1 1 0 0 0,-1-1 0 0 0,0 0 0 0 0,1 1-1 0 0,-1-1 1 0 0,1 0 0 0 0,2 2 0 0 0,0-1 144 0 0,0 0-1 0 0,1-1 1 0 0,-1 1 0 0 0,0 0 0 0 0,1-1 0 0 0,-1 0-1 0 0,10 1 1 0 0,-8-2-441 0 0,1 0 0 0 0,-1 0 0 0 0,1 0 0 0 0,-1-1 0 0 0,1 1 0 0 0,11-5 0 0 0,-15 5-410 0 0,-1-1 1 0 0,1 0 0 0 0,0-1 0 0 0,-1 1-1 0 0,1 0 1 0 0,-1-1 0 0 0,0 1 0 0 0,5-4 0 0 0,-1-6-3248 0 0,3-1-15 0 0,5 12 461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0:26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19 3769 0 0,'2'-18'14091'0'0,"-5"30"-13407"0"0,1-2-740 0 0,0 0-1 0 0,0 0 1 0 0,1-1 0 0 0,1 1-1 0 0,-1 0 1 0 0,3 12 0 0 0,-2-17-27 0 0,1 0 1 0 0,-1 0 0 0 0,1 0 0 0 0,1-1 0 0 0,-1 1 0 0 0,1 0-1 0 0,-1-1 1 0 0,2 1 0 0 0,-1-1 0 0 0,0 0 0 0 0,1 1-1 0 0,-1-1 1 0 0,1 0 0 0 0,5 5 0 0 0,-7-8 102 0 0,1 0-1 0 0,-1 0 1 0 0,0 0-1 0 0,1-1 1 0 0,-1 1-1 0 0,0 0 1 0 0,1 0-1 0 0,-1-1 1 0 0,1 1-1 0 0,-1-1 1 0 0,1 1 0 0 0,0-1-1 0 0,-1 0 1 0 0,1 1-1 0 0,1-1 1 0 0,0-1-331 0 0,0 1 0 0 0,0 0-1 0 0,0-1 1 0 0,0 0 0 0 0,-1 0 0 0 0,1 0 0 0 0,0 0 0 0 0,-1 0 0 0 0,1 0 0 0 0,-1-1 0 0 0,1 0 0 0 0,-1 1 0 0 0,3-3-1 0 0,1-1-1085 0 0,0-1-1 0 0,-1 0 1 0 0,1 0-1 0 0,-1 0 1 0 0,0 0-1 0 0,7-15 0 0 0,-7 15-437 0 0</inkml:trace>
  <inkml:trace contextRef="#ctx0" brushRef="#br0" timeOffset="1">179 51 3241 0 0,'2'-18'2187'0'0,"-6"-15"11864"0"0,-7 51-12559 0 0,-9 20-1666 0 0,-25 75-1 0 0,28-66-4128 0 0,-2 0-4408 0 0,14-36 3704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0:27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0 6201 0 0,'-24'41'8565'0'0,"-3"7"-4953"0"0,-2 5-7183 0 0,33-57 3377 0 0,0 0 0 0 0,0 0 0 0 0,1 1 0 0 0,-1-1 0 0 0,1 1 0 0 0,0 0 0 0 0,0 1 0 0 0,0-1 0 0 0,0 1 0 0 0,0 0 0 0 0,1 0 0 0 0,-1 1 0 0 0,1-1 0 0 0,6 0 0 0 0,-1 0-1206 0 0,0-2 0 0 0,-1 1-1 0 0,12-6 1 0 0,6-7-1262 0 0,-5 3-116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0:27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1 5985 0 0,'-8'5'1969'0'0,"1"0"1"0"0,0 0-1 0 0,0 1 0 0 0,-8 8 0 0 0,-20 29 373 0 0,24-30-3000 0 0,0 1-1 0 0,-22 18 1 0 0,39-37-1546 0 0,-1 0 2147 0 0,0 0 0 0 0,0 1 1 0 0,1 0-1 0 0,-1 0 0 0 0,1 0 0 0 0,10-5 0 0 0,-9 6 192 0 0,0 1 0 0 0,0 0 0 0 0,0 0 0 0 0,1 0 0 0 0,-1 1 0 0 0,0 0-1 0 0,1 0 1 0 0,-1 0 0 0 0,0 1 0 0 0,1 1 0 0 0,-1-1 0 0 0,14 4 0 0 0,-13-2-670 0 0,-1 1 0 0 0,1 0 1 0 0,-1 0-1 0 0,0 1 0 0 0,0 0 0 0 0,0 0 0 0 0,8 7 1 0 0,-5-5-4405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0:27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11931 0 0,'2'0'390'0'0,"-1"0"1"0"0,0-1 0 0 0,0 1-1 0 0,0 0 1 0 0,1 0-1 0 0,-1 0 1 0 0,0 0 0 0 0,0 0-1 0 0,1 0 1 0 0,-1 0 0 0 0,0 1-1 0 0,0-1 1 0 0,1 0 0 0 0,-1 1-1 0 0,0-1 1 0 0,0 1 0 0 0,0-1-1 0 0,2 2 1 0 0,-2-1-106 0 0,1 1 1 0 0,-1-1-1 0 0,1 1 1 0 0,-1-1-1 0 0,1 1 0 0 0,-1 0 1 0 0,0-1-1 0 0,0 1 1 0 0,0 0-1 0 0,1 2 0 0 0,2 7-238 0 0,-1-1-1 0 0,0 1 1 0 0,2 18-1 0 0,-1-5 382 0 0,-1-14-422 0 0,0 1 0 0 0,1-1 0 0 0,0 0 0 0 0,1 0 0 0 0,0 0 0 0 0,0 0 0 0 0,1-1 0 0 0,0 0 0 0 0,1 0 0 0 0,9 10 0 0 0,-11-15-27 0 0,0 1 0 0 0,0-1 0 0 0,1 0 0 0 0,0 0 0 0 0,0-1 0 0 0,0 0 0 0 0,0 0 0 0 0,0 0 0 0 0,0-1 0 0 0,1 0 0 0 0,0 0 0 0 0,-1 0 0 0 0,1-1 0 0 0,0 0 0 0 0,0-1 0 0 0,-1 1 0 0 0,12-2 0 0 0,7-3-1365 0 0,-13-1-1535 0 0,-30-5-9487 0 0,4 10 8425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0:28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7170 0 0,'0'1'455'0'0,"1"-1"0"0"0,-1 1 0 0 0,0 0 0 0 0,0-1 0 0 0,0 1 0 0 0,0 0 0 0 0,1-1 0 0 0,-1 1 0 0 0,0 0 0 0 0,1-1 1 0 0,-1 1-1 0 0,1 0 0 0 0,-1-1 0 0 0,1 2 910 0 0,0-2-910 0 0,0 1 0 0 0,0 0 0 0 0,17 8 2969 0 0,18-1-2108 0 0,-8-6-1399 0 0,1 0 1 0 0,-1-2-1 0 0,29-3 0 0 0,37-8-7980 0 0,-95 11 8205 0 0,-1 1 0 0 0,0-1 0 0 0,1 1-1 0 0,-1 0 1 0 0,1 0 0 0 0,0 0-1 0 0,-1 0 1 0 0,1 0 0 0 0,0 0 0 0 0,-1 0-1 0 0,1 0 1 0 0,0 1 0 0 0,0-1-1 0 0,0 0 1 0 0,0 1 0 0 0,-1 2 0 0 0,-1 1 522 0 0,0 1 1 0 0,0 0 0 0 0,0 0 0 0 0,-2 13 0 0 0,3-14-522 0 0,1-1-1 0 0,0 1 1 0 0,0-1-1 0 0,0 1 0 0 0,1-1 1 0 0,0 1-1 0 0,0 0 1 0 0,0-1-1 0 0,0 1 1 0 0,1 0-1 0 0,-1-1 1 0 0,1 1-1 0 0,1-1 1 0 0,-1 1-1 0 0,0-1 0 0 0,1 0 1 0 0,0 1-1 0 0,3 4 1 0 0,-2-6-190 0 0,0-1 1 0 0,0 1 0 0 0,0 0-1 0 0,0-1 1 0 0,0 0-1 0 0,1 0 1 0 0,-1 0 0 0 0,1 0-1 0 0,0 0 1 0 0,-1-1 0 0 0,1 0-1 0 0,0 1 1 0 0,0-1-1 0 0,0-1 1 0 0,0 1 0 0 0,0 0-1 0 0,0-1 1 0 0,0 0-1 0 0,0 0 1 0 0,0 0 0 0 0,0-1-1 0 0,0 1 1 0 0,7-3-1 0 0,-6 2-511 0 0,0-1-1 0 0,0 0 0 0 0,0 0 0 0 0,0 0 1 0 0,0-1-1 0 0,0 1 0 0 0,7-7 0 0 0,-9 7-318 0 0,0-1-1 0 0,0 0 0 0 0,0 0 1 0 0,0 0-1 0 0,0-1 0 0 0,-1 1 0 0 0,1-1 1 0 0,-1 1-1 0 0,4-8 0 0 0,1-10-3619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0:28.6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9434 0 0,'0'1'656'0'0,"1"1"0"0"0,-1 0 0 0 0,0-1 0 0 0,0 1-1 0 0,1 0 1 0 0,-1-1 0 0 0,1 1 0 0 0,0 0 0 0 0,-1-1 0 0 0,1 1 0 0 0,0-1 0 0 0,0 1-1 0 0,1 1 1 0 0,20 16 3017 0 0,34 8-2732 0 0,-45-22-130 0 0,2 0-648 0 0,-1 1 1 0 0,0 0-1 0 0,0 1 0 0 0,0 0 0 0 0,-1 1 0 0 0,16 14 1 0 0,-24-19-196 0 0,0 0 1 0 0,0 0 0 0 0,-1 0-1 0 0,1 1 1 0 0,-1-1 0 0 0,1 1 0 0 0,-1-1-1 0 0,-1 1 1 0 0,1 0 0 0 0,0 0 0 0 0,-1 0-1 0 0,0 0 1 0 0,0 0 0 0 0,0 0-1 0 0,0 0 1 0 0,-1 0 0 0 0,1 1 0 0 0,-1-1-1 0 0,0 0 1 0 0,0 0 0 0 0,-1 0 0 0 0,1 1-1 0 0,-1-1 1 0 0,0 0 0 0 0,-2 4 0 0 0,-3 10-681 0 0,-1-1 1 0 0,-16 30 0 0 0,20-41 602 0 0,0-1 0 0 0,-1 0 0 0 0,0 0 0 0 0,0 0 0 0 0,0 0 0 0 0,0 0 0 0 0,-1-1 0 0 0,0 0 0 0 0,0 0 0 0 0,0 0-1 0 0,-10 5 1 0 0,28-7 1699 0 0,40 6-1282 0 0,-44-7-935 0 0,0 0-1 0 0,0-1 0 0 0,0 0 1 0 0,10-2-1 0 0,-14 2-22 0 0,-1-1 1 0 0,0-1-1 0 0,0 1 0 0 0,0 0 0 0 0,0-1 0 0 0,0 0 1 0 0,0 0-1 0 0,0 0 0 0 0,0-1 0 0 0,-1 1 0 0 0,1-1 1 0 0,-1 0-1 0 0,0 0 0 0 0,0 0 0 0 0,0 0 0 0 0,0-1 1 0 0,0 1-1 0 0,-1-1 0 0 0,0 1 0 0 0,0-1 0 0 0,0 0 0 0 0,0 0 1 0 0,2-7-1 0 0,2-7-2059 0 0</inkml:trace>
  <inkml:trace contextRef="#ctx0" brushRef="#br0" timeOffset="1">335 172 4297 0 0,'-8'-19'1899'0'0,"-13"-32"16408"0"0,12 158-16477 0 0,5-72-1992 0 0,-1 48 1 0 0,6-59-1148 0 0,5 41 0 0 0,7-21-3446 0 0,-11-40 3518 0 0,0 0 1 0 0,0 0-1 0 0,0 0 1 0 0,1 0-1 0 0,-1-1 1 0 0,1 1-1 0 0,5 4 1 0 0,2 0-4548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0:28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10378 0 0,'0'4'3489'0'0,"0"5"-816"0"0,0 3-569 0 0,0 4-728 0 0,-3 0-520 0 0,0 2-471 0 0,-1 0-257 0 0,1-1-152 0 0,0-1-449 0 0,3-2-871 0 0,1-4-1488 0 0,-1-4-2097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0:29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10226 0 0,'1'33'7178'0'0,"2"0"-4970"0"0,0 18-1396 0 0,-3-31-710 0 0,2-1 1 0 0,1 1-1 0 0,0 0 0 0 0,2-1 0 0 0,0 0 0 0 0,14 34 0 0 0,-16-46-111 0 0,0-1 0 0 0,1 0 1 0 0,0 0-1 0 0,0 0 0 0 0,0 0 0 0 0,1-1 0 0 0,-1 0 0 0 0,1 0 1 0 0,1 0-1 0 0,5 4 0 0 0,-7-7 3 0 0,0 1 1 0 0,0-1-1 0 0,0 0 0 0 0,0 0 1 0 0,0-1-1 0 0,1 1 0 0 0,-1-1 1 0 0,1 0-1 0 0,-1-1 0 0 0,1 1 1 0 0,-1-1-1 0 0,1 1 0 0 0,0-1 1 0 0,-1-1-1 0 0,1 1 0 0 0,7-2 1 0 0,-5 0-108 0 0,0 0 0 0 0,-1-1 1 0 0,1 0-1 0 0,-1 0 0 0 0,0 0 1 0 0,0-1-1 0 0,0 1 0 0 0,0-2 1 0 0,0 1-1 0 0,-1-1 0 0 0,0 1 1 0 0,0-1-1 0 0,0-1 0 0 0,-1 1 0 0 0,0-1 1 0 0,6-10-1 0 0,-5 8-420 0 0,-1 1-1 0 0,0-1 1 0 0,-1 0-1 0 0,0 0 1 0 0,0 0 0 0 0,-1 0-1 0 0,0 0 1 0 0,0-1-1 0 0,-1 1 1 0 0,0-1 0 0 0,0 1-1 0 0,-1-1 1 0 0,-1-11-1 0 0,0 16 122 0 0,0 0-1 0 0,0 1 1 0 0,0-1-1 0 0,0 1 1 0 0,0-1-1 0 0,-1 1 1 0 0,1 0-1 0 0,-1 0 1 0 0,0-1-1 0 0,0 1 1 0 0,-4-4-1 0 0,-15-14-3863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0:29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4129 0 0,'43'-10'8947'0'0,"29"10"-5310"0"0,-41 1-2833 0 0,10 0-631 0 0,-21 1-253 0 0,42-4 0 0 0,-57 2-649 0 0,1-1 0 0 0,0 0 0 0 0,-1-1 0 0 0,1 1 1 0 0,-1-1-1 0 0,10-5 0 0 0,-13 6 170 0 0,0 0-1 0 0,0-1 1 0 0,0 1-1 0 0,-1-1 1 0 0,1 0 0 0 0,0 1-1 0 0,-1-1 1 0 0,1 0-1 0 0,-1 0 1 0 0,2-4 0 0 0,6-7-3684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0:41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11386 0 0,'-2'19'3515'0'0,"1"0"0"0"0,1 27-1 0 0,1-33-2786 0 0,0-1 0 0 0,1 1-1 0 0,1 0 1 0 0,7 20 0 0 0,-9-27-716 0 0,1-1 0 0 0,1 0 1 0 0,-1 1-1 0 0,1-1 1 0 0,0 0-1 0 0,0 0 0 0 0,1 0 1 0 0,-1-1-1 0 0,1 1 0 0 0,0-1 1 0 0,0 0-1 0 0,1 0 1 0 0,-1 0-1 0 0,1-1 0 0 0,0 1 1 0 0,0-1-1 0 0,0 0 0 0 0,0-1 1 0 0,0 1-1 0 0,1-1 1 0 0,-1 0-1 0 0,1 0 0 0 0,0-1 1 0 0,-1 0-1 0 0,1 0 1 0 0,9 1-1 0 0,-8-2-229 0 0,1 0 1 0 0,-1-1-1 0 0,0 0 1 0 0,0 0-1 0 0,0 0 0 0 0,0-1 1 0 0,0 0-1 0 0,-1 0 1 0 0,1-1-1 0 0,0 0 1 0 0,7-4-1 0 0,-7 2-1335 0 0,0 1 0 0 0,0-1 0 0 0,0-1 0 0 0,-1 1 0 0 0,9-10 0 0 0,4-9-6823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0:30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6817 0 0,'-8'33'10315'0'0,"7"6"-6552"0"0,-1 5-2511 0 0,-4-14-992 0 0,4-22-286 0 0,0-1-1 0 0,0 1 0 0 0,1 0 0 0 0,0-1 0 0 0,0 1 1 0 0,1 0-1 0 0,0 0 0 0 0,0 0 0 0 0,1-1 1 0 0,0 1-1 0 0,2 9 0 0 0,-2-16 5 0 0,0 0 1 0 0,-1 0-1 0 0,1 1 1 0 0,0-1-1 0 0,0 0 0 0 0,0 0 1 0 0,0 0-1 0 0,0 0 1 0 0,1-1-1 0 0,-1 1 0 0 0,0 0 1 0 0,0 0-1 0 0,0-1 0 0 0,1 1 1 0 0,-1-1-1 0 0,0 1 1 0 0,1-1-1 0 0,-1 1 0 0 0,0-1 1 0 0,1 0-1 0 0,-1 0 1 0 0,1 0-1 0 0,-1 0 0 0 0,0 0 1 0 0,1 0-1 0 0,2 0 0 0 0,43-10-757 0 0,-29 6-37 0 0,16 0-1723 0 0,-11 6-3549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0:30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8874 0 0,'9'4'1126'0'0,"1"0"1"0"0,-1 0-1 0 0,1-1 1 0 0,0-1-1 0 0,12 2 1 0 0,-5-2-176 0 0,0 0 0 0 0,26-3 0 0 0,3-3-554 0 0,59-14-1 0 0,-96 16-324 0 0,10-5-2114 0 0,-30 3-267 0 0,-32 0 1160 0 0,34 4 1332 0 0,0 0 0 0 0,0 0 1 0 0,0 1-1 0 0,1 1 0 0 0,-1-1 0 0 0,0 1 1 0 0,-12 5-1 0 0,18-6 21 0 0,0 1-1 0 0,0 0 1 0 0,0 0 0 0 0,1-1 0 0 0,-1 2-1 0 0,0-1 1 0 0,1 0 0 0 0,-1 1 0 0 0,1-1-1 0 0,0 1 1 0 0,0-1 0 0 0,0 1 0 0 0,0 0-1 0 0,0 0 1 0 0,1 0 0 0 0,-1 0-1 0 0,1 0 1 0 0,0 1 0 0 0,0-1 0 0 0,0 0-1 0 0,0 1 1 0 0,0 3 0 0 0,0 0-96 0 0,0 0-1 0 0,1 0 1 0 0,-1 0 0 0 0,2 1 0 0 0,-1-1-1 0 0,1 0 1 0 0,0 0 0 0 0,0 0-1 0 0,1 0 1 0 0,0 0 0 0 0,0-1 0 0 0,0 1-1 0 0,1 0 1 0 0,0-1 0 0 0,1 0 0 0 0,-1 0-1 0 0,6 8 1 0 0,-5-10-177 0 0,0 0-1 0 0,0 0 1 0 0,0-1 0 0 0,0 1-1 0 0,1-1 1 0 0,-1 0 0 0 0,1 0-1 0 0,0 0 1 0 0,0-1 0 0 0,0 0-1 0 0,0 0 1 0 0,0 0 0 0 0,1 0-1 0 0,-1-1 1 0 0,0 0-1 0 0,1 0 1 0 0,-1 0 0 0 0,1-1-1 0 0,0 0 1 0 0,-1 0 0 0 0,1 0-1 0 0,8-2 1 0 0,-2 0-1201 0 0,-1-1-1 0 0,1 0 1 0 0,13-5 0 0 0,12-11-4954 0 0,-16 4 439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0:30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75 11594 0 0,'-5'14'9458'0'0,"3"5"-6615"0"0,5 16-2377 0 0,-1-24-408 0 0,0-1 1 0 0,1 0-1 0 0,0 0 0 0 0,1-1 1 0 0,0 1-1 0 0,1-1 0 0 0,5 10 0 0 0,-6-13-55 0 0,0 0 0 0 0,-1 0 1 0 0,2-1-1 0 0,-1 0 0 0 0,0 0 0 0 0,1 0 0 0 0,0 0 0 0 0,0-1 0 0 0,1 0 0 0 0,-1 0 0 0 0,12 6 0 0 0,-14-9-5 0 0,-1-1 0 0 0,0 1 0 0 0,0 0-1 0 0,0-1 1 0 0,1 1 0 0 0,-1-1 0 0 0,0 0 0 0 0,1 0 0 0 0,-1 0 0 0 0,0 0-1 0 0,1 0 1 0 0,-1 0 0 0 0,0-1 0 0 0,1 1 0 0 0,-1-1 0 0 0,0 1 0 0 0,0-1-1 0 0,0 0 1 0 0,1 0 0 0 0,2-2 0 0 0,-2 0-24 0 0,1 1 0 0 0,-1-1 0 0 0,1 0 0 0 0,-1-1 0 0 0,0 1 0 0 0,0-1 0 0 0,-1 1 0 0 0,1-1 1 0 0,-1 0-1 0 0,3-5 0 0 0,-2 2-9 0 0,0 0 1 0 0,0 0 0 0 0,0 0 0 0 0,-1-1 0 0 0,0 1-1 0 0,-1-1 1 0 0,0 1 0 0 0,0-1 0 0 0,-1 0 0 0 0,1 1 0 0 0,-2-1-1 0 0,-1-11 1 0 0,0 13 31 0 0,0 0-1 0 0,-1 0 1 0 0,0 1 0 0 0,0-1-1 0 0,0 1 1 0 0,-1 0 0 0 0,0 0-1 0 0,0 0 1 0 0,0 0 0 0 0,-1 1-1 0 0,-5-5 1 0 0,1 2-76 0 0,-1-1 0 0 0,1 2 0 0 0,-1 0 0 0 0,0 0-1 0 0,-14-5 1 0 0,17 9-662 0 0,54-15-16281 0 0,-6 7 18292 0 0,-38 10-772 0 0,0-1-1 0 0,0 1 1 0 0,0 0 0 0 0,0-1-1 0 0,0 2 1 0 0,0-1 0 0 0,0 0-1 0 0,1 0 1 0 0,-1 1-1 0 0,0 0 1 0 0,-1-1 0 0 0,1 1-1 0 0,0 0 1 0 0,0 1 0 0 0,0-1-1 0 0,0 0 1 0 0,-1 1-1 0 0,1 0 1 0 0,-1-1 0 0 0,1 1-1 0 0,-1 0 1 0 0,0 0-1 0 0,4 4 1 0 0,-5-4-302 0 0,0 0 0 0 0,-1 0 0 0 0,1 0 0 0 0,0-1-1 0 0,-1 1 1 0 0,1 0 0 0 0,-1 0 0 0 0,1 0 0 0 0,-1 1 0 0 0,0-1 0 0 0,0 0 0 0 0,0 0-1 0 0,0 0 1 0 0,0 0 0 0 0,-1 3 0 0 0,-10 35 74 0 0,4-14-172 0 0,6-21-99 0 0,0 0 0 0 0,1 0 0 0 0,-1 0 0 0 0,1 1 0 0 0,0-1-1 0 0,1 0 1 0 0,-1 0 0 0 0,1 0 0 0 0,0 1 0 0 0,1-1 0 0 0,-1 0 0 0 0,1 0 0 0 0,0-1 0 0 0,0 1-1 0 0,0 0 1 0 0,1-1 0 0 0,0 1 0 0 0,0-1 0 0 0,6 8 0 0 0,-3-6-263 0 0,0-1-1 0 0,1 1 1 0 0,0-1 0 0 0,0-1-1 0 0,0 1 1 0 0,0-1 0 0 0,0 0-1 0 0,1-1 1 0 0,0 0 0 0 0,0 0-1 0 0,15 3 1 0 0,-23-6 87 0 0,-1 0 0 0 0,1 0-1 0 0,0-1 1 0 0,0 1 0 0 0,-1 0 0 0 0,1 0-1 0 0,0-1 1 0 0,0 1 0 0 0,0 0 0 0 0,-1 0-1 0 0,1-1 1 0 0,0 1 0 0 0,0 0 0 0 0,0-1 0 0 0,0 1-1 0 0,0 0 1 0 0,-1-1 0 0 0,1 1 0 0 0,0 0-1 0 0,0-1 1 0 0,0 1 0 0 0,0 0 0 0 0,0-1-1 0 0,0 1 1 0 0,0 0 0 0 0,0-1 0 0 0,0 1-1 0 0,0 0 1 0 0,1-1 0 0 0,-1 1 0 0 0,0 0 0 0 0,0-1-1 0 0,0 1 1 0 0,0 0 0 0 0,0-1 0 0 0,1 1-1 0 0,-1 0 1 0 0,0 0 0 0 0,0-1 0 0 0,0 1-1 0 0,1 0 1 0 0,-1 0 0 0 0,0-1 0 0 0,0 1-1 0 0,1 0 1 0 0,-1 0 0 0 0,0 0 0 0 0,1-1-1 0 0,-1 1 1 0 0,0 0 0 0 0,1 0 0 0 0,-1 0 0 0 0,0 0-1 0 0,1 0 1 0 0,-1 0 0 0 0,0 0 0 0 0,1 0-1 0 0,-1 0 1 0 0,0 0 0 0 0,1 0 0 0 0,-1 0-1 0 0,0 0 1 0 0,1 0 0 0 0,-1 0 0 0 0,0 0-1 0 0,1 0 1 0 0,-1 0 0 0 0,0 0 0 0 0,1 1-1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0:31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0 10514 0 0,'-11'22'7096'0'0,"2"0"-3942"0"0,6-13-2904 0 0,-1 0 1 0 0,0 0 0 0 0,0 0-1 0 0,-7 9 1 0 0,-25 20-1366 0 0,34-35 111 0 0,8-9-395 0 0,-6 6 1365 0 0,8-7-12 0 0,1 0-1 0 0,0 0 1 0 0,0 1 0 0 0,0 1-1 0 0,0 0 1 0 0,15-6-1 0 0,62-20 122 0 0,-82 30-82 0 0,39-12-1245 0 0,18 2 1907 0 0,-74 44 2249 0 0,11-28-2129 0 0,-6 13-58 0 0,2-3-504 0 0,1-1 1 0 0,-8 30 0 0 0,14-43-232 0 0,-1 0 1 0 0,1-1-1 0 0,0 1 1 0 0,-1-1-1 0 0,1 1 1 0 0,0-1 0 0 0,-1 1-1 0 0,1-1 1 0 0,0 1-1 0 0,0-1 1 0 0,-1 0-1 0 0,1 1 1 0 0,0-1 0 0 0,0 0-1 0 0,-1 0 1 0 0,1 1-1 0 0,0-1 1 0 0,0 0-1 0 0,0 0 1 0 0,0 0 0 0 0,-1 0-1 0 0,1 0 1 0 0,0 0-1 0 0,0 0 1 0 0,0-1-1 0 0,0 1 1 0 0,1-1 0 0 0,28-1-87 0 0,-30 1 102 0 0,31 1-815 0 0,1-1-3201 0 0,-30 1 3238 0 0,1-1 0 0 0,-1 1 1 0 0,0-1-1 0 0,1 1 0 0 0,-1-1 0 0 0,0 0 1 0 0,1 0-1 0 0,-1 0 0 0 0,0 0 1 0 0,3-3-1 0 0,3-5-4653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0:31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 10450 0 0,'1'-25'9513'0'0,"-1"24"-9353"0"0,0 0 0 0 0,0 1 0 0 0,0-1 0 0 0,0 1 0 0 0,0-1 0 0 0,0 0 0 0 0,0 1 0 0 0,1-1 0 0 0,-1 1 0 0 0,0-1 0 0 0,0 0 1 0 0,0 1-1 0 0,1-1 0 0 0,-1 1 0 0 0,0-1 0 0 0,1 1 0 0 0,-1-1 0 0 0,0 1 0 0 0,1-1 0 0 0,-1 1 0 0 0,1 0 0 0 0,-1-1 0 0 0,0 1 0 0 0,1-1 1 0 0,-1 1-1 0 0,1 0 0 0 0,0-1 0 0 0,-1 1 0 0 0,1 0 0 0 0,-1 0 0 0 0,1 0 0 0 0,-1-1 0 0 0,1 1 0 0 0,-1 0 0 0 0,1 0 0 0 0,0 0 0 0 0,-1 0 0 0 0,1 0 1 0 0,0 0-1 0 0,1 3-24 0 0,0 0 0 0 0,0 1 1 0 0,0-1-1 0 0,-1 1 0 0 0,1 0 1 0 0,-1-1-1 0 0,0 1 0 0 0,0 0 1 0 0,0 6-1 0 0,1 0-42 0 0,1 0-93 0 0,0 0-1 0 0,0 0 1 0 0,1-1-1 0 0,1 1 1 0 0,0-1-1 0 0,0 0 1 0 0,0-1-1 0 0,9 11 1 0 0,-10-15-12 0 0,0 0-1 0 0,0 0 1 0 0,0-1-1 0 0,0 0 1 0 0,1 1-1 0 0,0-1 1 0 0,-1-1 0 0 0,1 1-1 0 0,0-1 1 0 0,1 0-1 0 0,-1 0 1 0 0,0 0 0 0 0,0-1-1 0 0,1 0 1 0 0,-1 0-1 0 0,12 1 1 0 0,30-5-620 0 0,-18-6-5063 0 0,-55-5-9371 0 0,12 13 10461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0:32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10818 0 0,'0'2'701'0'0,"0"1"-1"0"0,0 0 1 0 0,0 0-1 0 0,1-1 1 0 0,-1 1 0 0 0,1 0-1 0 0,0-1 1 0 0,0 1-1 0 0,0 0 1 0 0,0-1-1 0 0,0 1 1 0 0,0-1-1 0 0,1 0 1 0 0,3 5-1 0 0,-3-5-473 0 0,0 1 0 0 0,1-1 0 0 0,-1 0 0 0 0,1 0 0 0 0,0-1 0 0 0,0 1 0 0 0,0 0 0 0 0,0-1 0 0 0,0 0 0 0 0,0 1 0 0 0,4 0 0 0 0,0-1-397 0 0,0 1-1 0 0,0-1 1 0 0,0-1 0 0 0,1 0-1 0 0,-1 0 1 0 0,0 0-1 0 0,0 0 1 0 0,1-1-1 0 0,-1-1 1 0 0,13-3-1 0 0,-11 2-1749 0 0,-26 20 1644 0 0,15-13 463 0 0,0 0-1 0 0,0 0 1 0 0,0 0 0 0 0,1 0 0 0 0,0 0 0 0 0,-1 0-1 0 0,2 1 1 0 0,-1-1 0 0 0,0 0 0 0 0,1 0-1 0 0,0 1 1 0 0,0-1 0 0 0,0 1 0 0 0,1-1 0 0 0,-1 0-1 0 0,1 0 1 0 0,0 1 0 0 0,0-1 0 0 0,1 0-1 0 0,-1 0 1 0 0,1 0 0 0 0,0 0 0 0 0,0 0 0 0 0,0 0-1 0 0,1-1 1 0 0,-1 1 0 0 0,1-1 0 0 0,0 0-1 0 0,3 4 1 0 0,-3-4-323 0 0,1 0-1 0 0,-1 0 1 0 0,1 0 0 0 0,-1 0-1 0 0,1 0 1 0 0,0-1-1 0 0,0 0 1 0 0,1 0 0 0 0,-1 0-1 0 0,0 0 1 0 0,1-1 0 0 0,4 2-1 0 0,-5-3-258 0 0,-1 1 0 0 0,1-1-1 0 0,-1 0 1 0 0,1 0 0 0 0,-1 0 0 0 0,1 0-1 0 0,-1-1 1 0 0,1 1 0 0 0,-1-1-1 0 0,1 0 1 0 0,-1 0 0 0 0,0 0 0 0 0,1-1-1 0 0,-1 1 1 0 0,0-1 0 0 0,0 0 0 0 0,4-2-1 0 0,-2-1-1247 0 0,0 0 0 0 0,0 0-1 0 0,0 0 1 0 0,7-10 0 0 0,4-7-3986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0:32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12507 0 0,'0'0'253'0'0,"0"0"1"0"0,-1 1 0 0 0,1-1-1 0 0,0 0 1 0 0,-1 1 0 0 0,1-1 0 0 0,0 0-1 0 0,0 1 1 0 0,-1-1 0 0 0,1 1-1 0 0,0-1 1 0 0,0 0 0 0 0,0 1-1 0 0,0-1 1 0 0,-1 1 0 0 0,1-1 0 0 0,0 1-1 0 0,0-1 1 0 0,0 0 0 0 0,0 1-1 0 0,0-1 1 0 0,0 1 0 0 0,0-1-1 0 0,0 1 1 0 0,0-1 0 0 0,0 1 0 0 0,0-1-1 0 0,1 0 1 0 0,-1 2 0 0 0,13 8 3091 0 0,26 2-2303 0 0,-31-11-415 0 0,-1 2-553 0 0,0-1-1 0 0,1 1 1 0 0,-1 0-1 0 0,0 0 1 0 0,-1 1-1 0 0,1 0 1 0 0,-1 0-1 0 0,0 1 1 0 0,1 0-1 0 0,-2 0 1 0 0,1 0 0 0 0,9 12-1 0 0,-12-13-83 0 0,-1 0 0 0 0,1 1-1 0 0,-1-1 1 0 0,0 1 0 0 0,0 0 0 0 0,0-1 0 0 0,-1 1-1 0 0,0 0 1 0 0,0 0 0 0 0,0 0 0 0 0,0 0-1 0 0,-1 0 1 0 0,0 0 0 0 0,0 0 0 0 0,0 0 0 0 0,-1 1-1 0 0,1-1 1 0 0,-1 0 0 0 0,-1-1 0 0 0,-1 9 0 0 0,-2-2-195 0 0,-1-1 0 0 0,0 1 0 0 0,0-1 0 0 0,-1 0 1 0 0,0 0-1 0 0,-1-1 0 0 0,0 0 0 0 0,0-1 0 0 0,-1 1 1 0 0,0-1-1 0 0,-12 7 0 0 0,13-8 118 0 0,8-7 87 0 0,-1 0 0 0 0,1 1 1 0 0,0-1-1 0 0,0 0 0 0 0,0 0 0 0 0,0 0 0 0 0,0 0 1 0 0,0 0-1 0 0,0 0 0 0 0,0 1 0 0 0,0-1 1 0 0,0 0-1 0 0,0 0 0 0 0,0 0 0 0 0,0 0 0 0 0,-1 0 1 0 0,1 0-1 0 0,0 1 0 0 0,0-1 0 0 0,0 0 0 0 0,0 0 1 0 0,0 0-1 0 0,1 0 0 0 0,-1 0 0 0 0,0 1 1 0 0,0-1-1 0 0,0 0 0 0 0,0 0 0 0 0,0 0 0 0 0,0 0 1 0 0,0 0-1 0 0,0 1 0 0 0,0-1 0 0 0,0 0 1 0 0,0 0-1 0 0,0 0 0 0 0,0 0 0 0 0,0 0 0 0 0,1 0 1 0 0,-1 0-1 0 0,0 0 0 0 0,0 1 0 0 0,0-1 0 0 0,0 0 1 0 0,0 0-1 0 0,0 0 0 0 0,1 0 0 0 0,-1 0 1 0 0,0 0-1 0 0,0 0 0 0 0,0 0 0 0 0,0 0 0 0 0,1 0 1 0 0,14 5 48 0 0,19 1 60 0 0,-33-6-103 0 0,15 2-45 0 0,1 0 0 0 0,-1-1-1 0 0,25-2 1 0 0,-36 1-483 0 0,0-1-1 0 0,-1 0 1 0 0,1 0 0 0 0,0 0 0 0 0,-1-1-1 0 0,1 0 1 0 0,4-2 0 0 0,-6 3-413 0 0,-1-1 0 0 0,1 0 0 0 0,-1 0 0 0 0,0 0 0 0 0,0 0 0 0 0,0 0 0 0 0,0 0 1 0 0,0 0-1 0 0,0 0 0 0 0,0-1 0 0 0,0 1 0 0 0,1-5 0 0 0,3-5-3688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0:32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8 6241 0 0,'-4'-8'15759'0'0,"4"22"-12541"0"0,-1 2-4077 0 0,-17 165 2447 0 0,21-89-4798 0 0,0-71-887 0 0,0-1 1 0 0,9 28 0 0 0,-4-26-2799 0 0</inkml:trace>
  <inkml:trace contextRef="#ctx0" brushRef="#br0" timeOffset="1">252 374 7250 0 0,'0'9'3992'0'0,"0"1"-2191"0"0,0 5-561 0 0,-2 0-352 0 0,-1 6-400 0 0,-1-1-312 0 0,1 1-200 0 0,0 0-584 0 0,1-3-1008 0 0,1-1-1601 0 0,1-4-3368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0:33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41 7482 0 0,'-3'-5'2772'0'0,"-9"-20"5116"0"0,12 25-7687 0 0,-1-1 0 0 0,1 1 1 0 0,0-1-1 0 0,0 0 0 0 0,-1 1 0 0 0,1-1 1 0 0,0 1-1 0 0,-1-1 0 0 0,1 1 0 0 0,0-1 1 0 0,-1 1-1 0 0,1-1 0 0 0,-1 1 0 0 0,1-1 1 0 0,-1 1-1 0 0,1 0 0 0 0,-1-1 1 0 0,1 1-1 0 0,-1 0 0 0 0,1-1 0 0 0,-1 1 1 0 0,0 0-1 0 0,1 0 0 0 0,-1 0 0 0 0,1-1 1 0 0,-1 1-1 0 0,-1 0 0 0 0,1 3-134 0 0,0-1 0 0 0,0 1 0 0 0,0 0 1 0 0,0 0-1 0 0,0 0 0 0 0,1-1 0 0 0,-1 1 0 0 0,1 0 0 0 0,-1 0 0 0 0,1 0 0 0 0,0 0 0 0 0,1 0 0 0 0,-1 0 1 0 0,0 0-1 0 0,2 5 0 0 0,-1 2-31 0 0,7 98-213 0 0,-3-34-4346 0 0,-2-97 4353 0 0,1 0 0 0 0,0 0-1 0 0,2 0 1 0 0,16-43 0 0 0,-21 65 205 0 0,-1-1 0 0 0,1 1-1 0 0,-1 0 1 0 0,1 0 0 0 0,-1 0-1 0 0,1 0 1 0 0,0 0 0 0 0,-1-1-1 0 0,1 1 1 0 0,0 0 0 0 0,0 1-1 0 0,0-1 1 0 0,0 0 0 0 0,0 0 0 0 0,0 0-1 0 0,0 0 1 0 0,0 1 0 0 0,0-1-1 0 0,0 0 1 0 0,1 1 0 0 0,-1-1-1 0 0,0 1 1 0 0,0 0 0 0 0,3-1-1 0 0,-3 1-3 0 0,1 0 0 0 0,0 1 0 0 0,-1-1 0 0 0,1 1 0 0 0,0-1 0 0 0,-1 1 0 0 0,1-1 0 0 0,0 1 0 0 0,-1 0 0 0 0,1 0 0 0 0,-1 0 0 0 0,1 0 0 0 0,-1 0 0 0 0,0 0 0 0 0,3 3 0 0 0,0 1 10 0 0,1 0 1 0 0,-1 0-1 0 0,0 0 1 0 0,-1 1-1 0 0,1 0 1 0 0,-1-1-1 0 0,0 1 1 0 0,4 12 0 0 0,-6-12 59 0 0,0 0 1 0 0,0 0 0 0 0,0 1 0 0 0,0-1 0 0 0,-1 0-1 0 0,0 1 1 0 0,-1-1 0 0 0,1 0 0 0 0,-3 10 0 0 0,1-10-393 0 0,0 0 1 0 0,-1 0-1 0 0,1-1 1 0 0,-1 1-1 0 0,0-1 0 0 0,0 1 1 0 0,-1-1-1 0 0,0 0 1 0 0,1 0-1 0 0,-2-1 1 0 0,1 1-1 0 0,-1-1 0 0 0,-7 6 1 0 0,2-3-390 0 0,0-1 0 0 0,-1 0 1 0 0,1-1-1 0 0,-1 0 0 0 0,0 0 0 0 0,-1-1 1 0 0,1-1-1 0 0,-1 0 0 0 0,1-1 0 0 0,-1 0 0 0 0,0 0 1 0 0,-15-1-1 0 0,22-1 649 0 0,-25-1-421 0 0,30 1 510 0 0,-1 0-1 0 0,0 0 0 0 0,0 0 0 0 0,1 0 1 0 0,-1 0-1 0 0,0 0 0 0 0,0 0 1 0 0,1-1-1 0 0,-1 1 0 0 0,0 0 1 0 0,0 0-1 0 0,1-1 0 0 0,-1 1 0 0 0,0 0 1 0 0,1-1-1 0 0,-1 1 0 0 0,0 0 1 0 0,1-1-1 0 0,-1 1 0 0 0,1-1 1 0 0,-1 0-1 0 0,1 1 0 0 0,-1-1 0 0 0,1 1 1 0 0,-1-1-1 0 0,1 0 0 0 0,0 1 1 0 0,-1-2-1 0 0,1 1 125 0 0,1 0 0 0 0,0 1 1 0 0,-1-1-1 0 0,1 0 0 0 0,0 0 1 0 0,0 1-1 0 0,-1-1 0 0 0,1 0 0 0 0,0 1 1 0 0,0-1-1 0 0,0 1 0 0 0,0-1 1 0 0,0 1-1 0 0,0 0 0 0 0,0-1 0 0 0,0 1 1 0 0,0 0-1 0 0,0 0 0 0 0,0 0 1 0 0,2-1-1 0 0,26-3 1476 0 0,-27 4-1415 0 0,73-5 1729 0 0,17-2-2208 0 0,-33-6-4311 0 0,-58 13 4419 0 0,0 0 0 0 0,-1 0-1 0 0,1-1 1 0 0,0 1 0 0 0,-1-1 0 0 0,1 1 0 0 0,0 0 0 0 0,-1-1 0 0 0,1 1 0 0 0,-1-1-1 0 0,1 1 1 0 0,-1-1 0 0 0,1 0 0 0 0,-1 1 0 0 0,1-1 0 0 0,-1 0 0 0 0,0 1 0 0 0,1-1-1 0 0,-1 0 1 0 0,0 1 0 0 0,0-1 0 0 0,1 0 0 0 0,-1 1 0 0 0,0-1 0 0 0,0 0 0 0 0,0 0-1 0 0,0 1 1 0 0,0-1 0 0 0,0 0 0 0 0,0 0 0 0 0,0 1 0 0 0,0-1 0 0 0,0 0 0 0 0,0 0-1 0 0,-1 1 1 0 0,1-1 0 0 0,0 0 0 0 0,0 1 0 0 0,-1-2 0 0 0,-1-8-1331 0 0,2 9 1241 0 0,0 1 0 0 0,0-1 1 0 0,1 0-1 0 0,-1 0 1 0 0,0 1-1 0 0,0-1 0 0 0,1 0 1 0 0,-1 0-1 0 0,0 1 0 0 0,1-1 1 0 0,-1 0-1 0 0,1 1 1 0 0,-1-1-1 0 0,1 1 0 0 0,-1-1 1 0 0,1 0-1 0 0,-1 1 0 0 0,1-1 1 0 0,0 1-1 0 0,0-1 0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0:34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1 8370 0 0,'-6'7'2011'0'0,"0"0"0"0"0,0 0 0 0 0,-10 17 1 0 0,-10 32 887 0 0,16-27-2520 0 0,-11 56 0 0 0,19-79-400 0 0,-6 49-15 0 0,8-52-1 0 0,0 1-1 0 0,0 0 0 0 0,0 0 1 0 0,0 0-1 0 0,1-1 0 0 0,-1 1 1 0 0,1 0-1 0 0,0-1 0 0 0,0 1 1 0 0,0 0-1 0 0,0-1 0 0 0,3 4 1 0 0,-3-6 13 0 0,0 0 0 0 0,0 0 0 0 0,0 0 0 0 0,0 0 1 0 0,0 0-1 0 0,0 0 0 0 0,1-1 0 0 0,-1 1 1 0 0,0 0-1 0 0,0-1 0 0 0,1 1 0 0 0,-1-1 0 0 0,0 1 1 0 0,1-1-1 0 0,-1 0 0 0 0,1 1 0 0 0,-1-1 1 0 0,1 0-1 0 0,-1 0 0 0 0,0 0 0 0 0,1 0 1 0 0,-1 0-1 0 0,1-1 0 0 0,-1 1 0 0 0,0 0 0 0 0,1-1 1 0 0,1 0-1 0 0,43-19-120 0 0,-33 14-72 0 0,15-5-411 0 0,14-7-1998 0 0,-19 3-2604 0 0,-21 14 4885 0 0,-1-1-1 0 0,0 0 0 0 0,1 0 0 0 0,-1 1 1 0 0,0-1-1 0 0,0 0 0 0 0,0 0 0 0 0,0 0 1 0 0,0 0-1 0 0,-1 0 0 0 0,1 0 0 0 0,-1 0 1 0 0,1 0-1 0 0,-1 0 0 0 0,1-4 0 0 0,-3-31-1240 0 0,2 25-253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0:41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8 9698 0 0,'-2'-1'749'0'0,"0"0"-1"0"0,0 0 1 0 0,-1 0 0 0 0,1 0 0 0 0,0 1-1 0 0,0-1 1 0 0,0 1 0 0 0,-1-1-1 0 0,1 1 1 0 0,0 0 0 0 0,0 0-1 0 0,-1 0 1 0 0,-3 0 0 0 0,4 1-453 0 0,1-1 1 0 0,-1 1-1 0 0,1 0 1 0 0,-1-1-1 0 0,1 1 1 0 0,-1 0-1 0 0,1 0 1 0 0,0 0 0 0 0,-1 0-1 0 0,1 0 1 0 0,0 0-1 0 0,0 0 1 0 0,0 0-1 0 0,0 1 1 0 0,-2 1-1 0 0,0 5-116 0 0,-1-1 0 0 0,1 1-1 0 0,0 0 1 0 0,0 1-1 0 0,1-1 1 0 0,-1 10 0 0 0,0-3 28 0 0,-19 116-147 0 0,12-58-1791 0 0,-4-2-4395 0 0,28-121 1487 0 0,-10 37 4914 0 0,0 1 1 0 0,2-1-1 0 0,-1 1 0 0 0,11-16 0 0 0,-14 24-12 0 0,2-1-1 0 0,-1 1 0 0 0,1 0 0 0 0,-1 0 1 0 0,1 0-1 0 0,0 0 0 0 0,0 0 0 0 0,1 1 1 0 0,-1 0-1 0 0,1 0 0 0 0,0 0 1 0 0,9-4-1 0 0,-9 6-364 0 0,1-1 0 0 0,-1 1 0 0 0,0 0 0 0 0,0 1 0 0 0,1-1 1 0 0,-1 1-1 0 0,0 0 0 0 0,0 0 0 0 0,10 2 0 0 0,-3 1-1346 0 0,-1 0 1 0 0,0 0-1 0 0,17 9 0 0 0,-10-4-2880 0 0,-6-3-559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0:34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3809 0 0,'0'17'9959'0'0,"1"9"-3944"0"0,0 12-2756 0 0,2 28-3269 0 0,1 47 15 0 0,2-52-646 0 0,-2-35-3031 0 0,-1-1-6091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0:35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 8154 0 0,'-9'6'11971'0'0,"9"-4"-11427"0"0,-6 16 2361 0 0,1 17-2773 0 0,5-14-34 0 0,0 1 0 0 0,2 0 0 0 0,0-1 0 0 0,2 0 0 0 0,0 1 0 0 0,1-1 0 0 0,1-1 0 0 0,1 1 0 0 0,1-1 0 0 0,16 29 0 0 0,-21-45-127 0 0,-1 0 0 0 0,1 0 0 0 0,1 0 0 0 0,-1 0-1 0 0,0 0 1 0 0,1-1 0 0 0,0 1 0 0 0,0-1 0 0 0,0 0 0 0 0,0 0 0 0 0,1 0 0 0 0,-1-1-1 0 0,1 0 1 0 0,-1 0 0 0 0,10 3 0 0 0,-11-4-48 0 0,-1-1-1 0 0,0 0 0 0 0,0 0 1 0 0,0 1-1 0 0,0-1 1 0 0,0-1-1 0 0,1 1 0 0 0,-1 0 1 0 0,0 0-1 0 0,0-1 1 0 0,0 1-1 0 0,0-1 1 0 0,0 0-1 0 0,0 0 0 0 0,0 0 1 0 0,0 0-1 0 0,0 0 1 0 0,0 0-1 0 0,0 0 1 0 0,-1 0-1 0 0,1-1 0 0 0,0 1 1 0 0,-1-1-1 0 0,1 0 1 0 0,-1 1-1 0 0,0-1 0 0 0,0 0 1 0 0,1 1-1 0 0,-1-1 1 0 0,0 0-1 0 0,0 0 1 0 0,-1 0-1 0 0,1 0 0 0 0,0 0 1 0 0,-1 0-1 0 0,1-1 1 0 0,-1 1-1 0 0,1-3 1 0 0,-1-1-406 0 0,1 0 0 0 0,-1 0 0 0 0,0 0 0 0 0,0-1 0 0 0,-1 1 0 0 0,0 0 0 0 0,0 0 0 0 0,0 0 0 0 0,-1 1 0 0 0,0-1 0 0 0,0 0 0 0 0,-1 0 0 0 0,1 1 0 0 0,-1 0 0 0 0,0-1 0 0 0,-1 1 0 0 0,1 0 0 0 0,-1 1 0 0 0,0-1 0 0 0,-9-8 1 0 0,6 6-94 0 0,0 1 1 0 0,-1 0 0 0 0,0 0-1 0 0,0 0 1 0 0,0 1 0 0 0,-1 0-1 0 0,1 1 1 0 0,-1 0 0 0 0,0 0-1 0 0,0 1 1 0 0,-1 0 0 0 0,-13-2-1 0 0,20 4 461 0 0,1 1 0 0 0,-1 0 0 0 0,0 0 0 0 0,1 0 0 0 0,-1 0 0 0 0,0 1 0 0 0,1-1 0 0 0,-1 1 0 0 0,1 0 0 0 0,-1-1 0 0 0,1 1-1 0 0,-1 0 1 0 0,1 0 0 0 0,0 1 0 0 0,-1-1 0 0 0,1 0 0 0 0,0 1 0 0 0,0 0 0 0 0,0-1 0 0 0,0 1 0 0 0,0 0 0 0 0,0 0 0 0 0,-2 3 0 0 0,0 2 608 0 0,0 0 1 0 0,1-1 0 0 0,-1 1 0 0 0,2 0-1 0 0,-1 1 1 0 0,1-1 0 0 0,-2 10 0 0 0,3-15-265 0 0,1 0 0 0 0,0 0 0 0 0,-1-1 0 0 0,1 1-1 0 0,0 0 1 0 0,0 0 0 0 0,0 0 0 0 0,0 0 0 0 0,0 0 0 0 0,1 0 0 0 0,-1 0 0 0 0,1 0 0 0 0,-1-1 0 0 0,1 1 0 0 0,0 0 0 0 0,-1 0 0 0 0,1-1 0 0 0,0 1 0 0 0,0 0 0 0 0,0-1 0 0 0,3 4 0 0 0,-1-3 201 0 0,0 0 1 0 0,0 1 0 0 0,0-1-1 0 0,0 0 1 0 0,1 0 0 0 0,-1-1-1 0 0,1 1 1 0 0,-1-1-1 0 0,1 0 1 0 0,5 2 0 0 0,6-1 591 0 0,0 0 0 0 0,0 0 1 0 0,0-2-1 0 0,23-1 1 0 0,-23 0-778 0 0,1 0 1 0 0,0-2 0 0 0,25-6 0 0 0,-36 7-730 0 0,0 0-1 0 0,1 0 0 0 0,-1-1 1 0 0,0 1-1 0 0,8-7 1 0 0,-10 6-320 0 0,0 1 1 0 0,0-1-1 0 0,-1 0 1 0 0,1 1 0 0 0,-1-1-1 0 0,0 0 1 0 0,0-1-1 0 0,0 1 1 0 0,3-6-1 0 0,1-6-2340 0 0,2 0-1235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0:35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3657 0 0,'-5'29'12059'0'0,"6"4"-7428"0"0,0 2-2991 0 0,-10 178 697 0 0,8-72-8401 0 0,0-133 2625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0:35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4 444 8538 0 0,'-1'6'1120'0'0,"0"0"0"0"0,1-1 0 0 0,-1 1 0 0 0,1 0 0 0 0,0-1 0 0 0,0 1 0 0 0,1-1 1 0 0,1 9-1 0 0,-1-10-712 0 0,1 1-1 0 0,-1-1 1 0 0,1 1 0 0 0,0-1 0 0 0,0 0 0 0 0,0 1 0 0 0,1-1 0 0 0,0 0 0 0 0,3 3 0 0 0,-2-3-371 0 0,0 1 1 0 0,0-2 0 0 0,1 1 0 0 0,0 0 0 0 0,-1-1-1 0 0,1 0 1 0 0,1 0 0 0 0,-1-1 0 0 0,0 1 0 0 0,1-1 0 0 0,-1 0-1 0 0,1-1 1 0 0,-1 1 0 0 0,1-1 0 0 0,0 0 0 0 0,0 0-1 0 0,6-1 1 0 0,1 1-857 0 0,1-2-1 0 0,-1 0 1 0 0,20-3-1 0 0,-26 2-377 0 0,0 0 0 0 0,0 0 1 0 0,0 0-1 0 0,-1-1 0 0 0,1 0 0 0 0,-1 0 0 0 0,1-1 0 0 0,6-5 1 0 0,6-7-4868 0 0</inkml:trace>
  <inkml:trace contextRef="#ctx0" brushRef="#br0" timeOffset="1">227 0 9066 0 0,'5'8'6894'0'0,"6"-4"-3934"0"0,15-1-1961 0 0,-19-2-44 0 0,53 4 887 0 0,-43-5-1873 0 0,1 1 0 0 0,-1 1-1 0 0,1 0 1 0 0,-1 1-1 0 0,0 1 1 0 0,30 12 0 0 0,-38-11-6 0 0,-6 2-5619 0 0,-7-4 2262 0 0,4-3 2970 0 0,-1 1 0 0 0,1-1 0 0 0,-1 0-1 0 0,1 0 1 0 0,-1 0 0 0 0,0 1 0 0 0,1-1 0 0 0,-1 0-1 0 0,0 0 1 0 0,1 0 0 0 0,-1 0 0 0 0,1 0 0 0 0,-1 0-1 0 0,0 0 1 0 0,1 0 0 0 0,-1-1 0 0 0,1 1 0 0 0,-2 0-1 0 0,-8-3-3749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0:36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7874 0 0,'-1'1'430'0'0,"1"1"0"0"0,0 0 0 0 0,-1 0 0 0 0,1 0 1 0 0,0-1-1 0 0,0 1 0 0 0,0 0 0 0 0,0 0 0 0 0,0 0 1 0 0,1-1-1 0 0,-1 1 0 0 0,0 0 0 0 0,1 0 0 0 0,-1-1 1 0 0,1 1-1 0 0,0 0 0 0 0,0-1 0 0 0,-1 1 0 0 0,1-1 0 0 0,0 1 1 0 0,0-1-1 0 0,3 3 0 0 0,-1-2-169 0 0,1 0 0 0 0,-1 0 0 0 0,1 0-1 0 0,0 0 1 0 0,0-1 0 0 0,-1 0 0 0 0,1 1 0 0 0,0-2 0 0 0,6 2-1 0 0,57 8 821 0 0,-67-9-1052 0 0,1-1 0 0 0,-1 1 0 0 0,1 0 0 0 0,-1-1 0 0 0,1 1 0 0 0,-1-1 0 0 0,1 1 1 0 0,-1 0-1 0 0,0-1 0 0 0,1 1 0 0 0,-1 0 0 0 0,0-1 0 0 0,0 1 0 0 0,0 0 0 0 0,1 0 1 0 0,-1-1-1 0 0,0 1 0 0 0,0 0 0 0 0,0-1 0 0 0,0 1 0 0 0,0 0 0 0 0,0 0 0 0 0,0-1 1 0 0,-1 1-1 0 0,1 0 0 0 0,0 0 0 0 0,-1 0 0 0 0,-6 29 424 0 0,4-20-238 0 0,2-4-159 0 0,0 0 0 0 0,0 1 1 0 0,1-1-1 0 0,0 1 0 0 0,0-1 0 0 0,0 1 1 0 0,1-1-1 0 0,0 1 0 0 0,0-1 1 0 0,1 0-1 0 0,0 1 0 0 0,4 9 1 0 0,-4-13-50 0 0,-1-1 1 0 0,0 0 0 0 0,1 0-1 0 0,-1 0 1 0 0,1 0-1 0 0,0 0 1 0 0,0 0 0 0 0,0-1-1 0 0,0 1 1 0 0,0 0 0 0 0,0-1-1 0 0,0 0 1 0 0,0 1 0 0 0,0-1-1 0 0,1 0 1 0 0,-1 0-1 0 0,1 0 1 0 0,-1-1 0 0 0,0 1-1 0 0,1-1 1 0 0,0 1 0 0 0,-1-1-1 0 0,1 0 1 0 0,-1 0-1 0 0,1 0 1 0 0,-1 0 0 0 0,1 0-1 0 0,-1 0 1 0 0,1-1 0 0 0,-1 0-1 0 0,1 1 1 0 0,-1-1 0 0 0,1 0-1 0 0,-1 0 1 0 0,3-2-1 0 0,-2 2-17 0 0,0 0 0 0 0,0 0 0 0 0,0-1 0 0 0,0 1 1 0 0,0-1-1 0 0,-1 0 0 0 0,1 0 0 0 0,-1 0 0 0 0,1 0 0 0 0,-1 0 0 0 0,0-1 0 0 0,0 1 0 0 0,0-1 0 0 0,0 0 0 0 0,0 1 0 0 0,-1-1 0 0 0,1 0 0 0 0,-1 0 0 0 0,1 0 0 0 0,-1 0 0 0 0,0 0 0 0 0,0 0 0 0 0,-1 0 0 0 0,1-4 0 0 0,-1 4-52 0 0,0 1 1 0 0,0-1 0 0 0,0 1 0 0 0,-1-1-1 0 0,1 1 1 0 0,-1-1 0 0 0,0 1-1 0 0,0 0 1 0 0,0-1 0 0 0,0 1-1 0 0,0 0 1 0 0,0 0 0 0 0,-1-1 0 0 0,1 1-1 0 0,-1 0 1 0 0,1 0 0 0 0,-1 1-1 0 0,0-1 1 0 0,0 0 0 0 0,0 1 0 0 0,0-1-1 0 0,0 1 1 0 0,0-1 0 0 0,0 1-1 0 0,-1 0 1 0 0,1 0 0 0 0,0 0 0 0 0,-1 0-1 0 0,1 0 1 0 0,0 1 0 0 0,-4-1-1 0 0,1-1-26 0 0,1 1-1 0 0,-1 0 0 0 0,1 1 0 0 0,-1-1 0 0 0,1 1 1 0 0,-1 0-1 0 0,1 0 0 0 0,-1 0 0 0 0,1 1 0 0 0,-1 0 1 0 0,1-1-1 0 0,-1 2 0 0 0,1-1 0 0 0,-1 0 1 0 0,1 1-1 0 0,0 0 0 0 0,0 0 0 0 0,0 0 0 0 0,0 0 1 0 0,0 1-1 0 0,1 0 0 0 0,-1 0 0 0 0,1 0 0 0 0,-1 0 1 0 0,-3 6-1 0 0,0 0 344 0 0,0 1 0 0 0,1 1 0 0 0,1-1 1 0 0,-1 1-1 0 0,2 0 0 0 0,0 0 0 0 0,0 0 0 0 0,-4 21 0 0 0,4-14 418 0 0,2-13-461 0 0,1 1-1 0 0,0 0 0 0 0,0 0 0 0 0,0 1 1 0 0,1-1-1 0 0,-1 0 0 0 0,2 7 1 0 0,-1-10-177 0 0,1-1 0 0 0,0 0 0 0 0,0 0 1 0 0,0 1-1 0 0,0-1 0 0 0,0 0 1 0 0,0 0-1 0 0,1 0 0 0 0,-1 0 0 0 0,1 0 1 0 0,-1-1-1 0 0,1 1 0 0 0,-1 0 1 0 0,1-1-1 0 0,0 1 0 0 0,0-1 0 0 0,0 0 1 0 0,0 1-1 0 0,0-1 0 0 0,0 0 1 0 0,1 0-1 0 0,-1-1 0 0 0,3 2 0 0 0,1 0-45 0 0,1-1 0 0 0,-1 0 0 0 0,0 0 0 0 0,1 0 0 0 0,-1-1-1 0 0,1 0 1 0 0,-1-1 0 0 0,0 1 0 0 0,1-1 0 0 0,-1 0 0 0 0,0 0-1 0 0,1-1 1 0 0,-1 0 0 0 0,0 0 0 0 0,0-1 0 0 0,0 0 0 0 0,9-6-1 0 0,-7 5-559 0 0,0-2-1 0 0,-1 1 0 0 0,0-1 0 0 0,0 0 0 0 0,8-9 0 0 0,-11 11-647 0 0,0-1 1 0 0,0 0-1 0 0,-1-1 0 0 0,0 1 1 0 0,1 0-1 0 0,-2-1 0 0 0,5-10 1 0 0,13-67-6290 0 0,-16 54 8816 0 0,-3 2 3815 0 0,1 50 4305 0 0,2 3-5721 0 0,17 53-4034 0 0,-19-71 1042 0 0,-1-6-706 0 0,0 0-1 0 0,0-1 1 0 0,0 1-1 0 0,0 0 1 0 0,0-1-1 0 0,0 1 1 0 0,0-1-1 0 0,0 1 1 0 0,1-1 0 0 0,-1 1-1 0 0,1-1 1 0 0,-1 0-1 0 0,1 0 1 0 0,0 0-1 0 0,-1 0 1 0 0,1 0-1 0 0,0 0 1 0 0,-1 0-1 0 0,1-1 1 0 0,0 1 0 0 0,0-1-1 0 0,0 1 1 0 0,0-1-1 0 0,0 0 1 0 0,0 0-1 0 0,0 1 1 0 0,0-1-1 0 0,0-1 1 0 0,2 1-1 0 0,1 0-462 0 0,-1-1 0 0 0,1 1 0 0 0,0-1-1 0 0,0 0 1 0 0,-1 0 0 0 0,1-1 0 0 0,0 1-1 0 0,-1-1 1 0 0,0 0 0 0 0,9-5-1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0:36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9282 0 0,'5'3'1483'0'0,"0"0"1"0"0,0-1-1 0 0,1 0 0 0 0,-1 0 0 0 0,1 0 1 0 0,-1 0-1 0 0,12 1 0 0 0,44 2 2657 0 0,-45-5-4203 0 0,0 1 0 0 0,30 6 0 0 0,-42-6 119 0 0,0 0 0 0 0,0 1 0 0 0,0-1 0 0 0,0 1-1 0 0,0 0 1 0 0,-1 0 0 0 0,1 0 0 0 0,0 0 0 0 0,-1 1-1 0 0,0-1 1 0 0,1 1 0 0 0,-1 0 0 0 0,0 0 0 0 0,-1 0-1 0 0,4 5 1 0 0,-2-1-240 0 0,-1-1-1 0 0,-1 1 1 0 0,1-1-1 0 0,-1 1 1 0 0,0 0 0 0 0,-1 0-1 0 0,1 0 1 0 0,-1 7-1 0 0,1 15-10768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0:37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0 14755 0 0,'-18'40'8567'0'0,"10"-18"-7644"0"0,2 1-1 0 0,-7 33 1 0 0,12-46-885 0 0,0-1 0 0 0,0 0 0 0 0,2 1 0 0 0,-1-1 0 0 0,1 0 0 0 0,0 0 1 0 0,5 17-1 0 0,-5-23-43 0 0,-1-1 0 0 0,1 0 0 0 0,0 1 0 0 0,-1-1 0 0 0,1 0-1 0 0,0 0 1 0 0,1 1 0 0 0,-1-1 0 0 0,0 0 0 0 0,1 0 0 0 0,-1 0 0 0 0,1 0 0 0 0,-1-1 0 0 0,1 1 0 0 0,0 0 0 0 0,0-1 0 0 0,0 1 0 0 0,0-1 0 0 0,0 0 0 0 0,0 0 0 0 0,0 1 0 0 0,0-1 0 0 0,1-1 0 0 0,-1 1 0 0 0,0 0 0 0 0,1 0 0 0 0,-1-1 0 0 0,0 0 0 0 0,1 1 0 0 0,-1-1 0 0 0,1 0 0 0 0,-1 0 0 0 0,1 0 0 0 0,-1 0 0 0 0,3-1 0 0 0,-1 0-24 0 0,-1-1 0 0 0,0 1 0 0 0,1-1 0 0 0,-1 0 0 0 0,0 0 0 0 0,0 0 0 0 0,0 0 0 0 0,0 0 0 0 0,0-1 0 0 0,0 1 0 0 0,-1-1 0 0 0,1 0 0 0 0,-1 0 0 0 0,0 0 0 0 0,0 0 0 0 0,0 0 0 0 0,0 0 0 0 0,0-1 1 0 0,-1 1-1 0 0,0-1 0 0 0,2-4 0 0 0,-1 0-20 0 0,1 1 1 0 0,-2-1-1 0 0,1 1 1 0 0,-1-1-1 0 0,0 0 1 0 0,-1 0-1 0 0,1 1 1 0 0,-2-1-1 0 0,0-10 1 0 0,-1 12 40 0 0,1 1 0 0 0,-1 0 0 0 0,0-1 0 0 0,0 1 0 0 0,0 0 0 0 0,-1 0 0 0 0,0 0 0 0 0,0 1 1 0 0,0-1-1 0 0,-1 1 0 0 0,1 0 0 0 0,-1 0 0 0 0,0 0 0 0 0,0 0 0 0 0,-5-3 0 0 0,6 5-283 0 0,0 0 1 0 0,0 0-1 0 0,0 1 1 0 0,-1-1 0 0 0,1 1-1 0 0,0 0 1 0 0,-1 0-1 0 0,1 0 1 0 0,-1 0-1 0 0,-5 0 1 0 0,6 1-589 0 0,-1 0 1 0 0,1 0-1 0 0,0 1 0 0 0,0-1 1 0 0,0 1-1 0 0,0 0 1 0 0,-1 0-1 0 0,1 0 1 0 0,0 0-1 0 0,0 0 1 0 0,1 1-1 0 0,-1-1 1 0 0,-3 3-1 0 0,-11 7-4958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0:37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1 8514 0 0,'1'0'516'0'0,"0"0"1"0"0,0 0 0 0 0,0-1-1 0 0,0 1 1 0 0,-1 0 0 0 0,1 0-1 0 0,0 0 1 0 0,0 0-1 0 0,0 0 1 0 0,0 0 0 0 0,0 0-1 0 0,0 1 1 0 0,0-1 0 0 0,0 0-1 0 0,0 0 1 0 0,-1 1-1 0 0,1-1 1 0 0,0 0 0 0 0,0 1-1 0 0,0-1 1 0 0,-1 1 0 0 0,3 1-1 0 0,-2-1-96 0 0,0 0 1 0 0,0 1-1 0 0,0-1 0 0 0,-1 1 0 0 0,1-1 1 0 0,0 1-1 0 0,-1-1 0 0 0,1 1 0 0 0,-1-1 1 0 0,1 1-1 0 0,0 3 0 0 0,0 5-83 0 0,-1 0-1 0 0,0 0 0 0 0,-2 16 1 0 0,1-16 360 0 0,-2 24-516 0 0,-11 50 0 0 0,10-69-1961 0 0,0-1 0 0 0,-1 0-1 0 0,-8 18 1 0 0,-1-18-7412 0 0,-6-8 4007 0 0,-30-7 3963 0 0,13 0 6220 0 0,37 1-4775 0 0,-1 0 0 0 0,1 0 1 0 0,0 0-1 0 0,-1 1 0 0 0,1-1 0 0 0,-1 0 0 0 0,1 0 0 0 0,0 0 1 0 0,-1 0-1 0 0,1 1 0 0 0,0-1 0 0 0,-1 0 0 0 0,1 0 0 0 0,0 1 0 0 0,-1-1 1 0 0,1 0-1 0 0,0 0 0 0 0,0 1 0 0 0,-1-1 0 0 0,1 0 0 0 0,0 1 1 0 0,0-1-1 0 0,0 0 0 0 0,0 1 0 0 0,-1-1 0 0 0,1 1 0 0 0,0-1 0 0 0,0 0 1 0 0,0 1-1 0 0,0 0 0 0 0,2 16 3286 0 0,10 14-862 0 0,-9-25-2499 0 0,1 0 0 0 0,0-1 0 0 0,0 1 1 0 0,0-1-1 0 0,0 0 0 0 0,1 0 0 0 0,0-1 1 0 0,0 1-1 0 0,0-1 0 0 0,1 0 1 0 0,-1 0-1 0 0,1-1 0 0 0,0 0 0 0 0,0 0 1 0 0,0 0-1 0 0,8 2 0 0 0,3-1-374 0 0,0-1 0 0 0,0 0 0 0 0,1-1-1 0 0,34-1 1 0 0,-46 0-554 0 0,3-1-2956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0:39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4 4473 0 0,'-2'-1'1064'0'0,"-1"1"0"0"0,1-1-1 0 0,-1 1 1 0 0,1-1 0 0 0,-1 1 0 0 0,1 0-1 0 0,-1 0 1 0 0,1 0 0 0 0,-3 1 0 0 0,-18 8 5416 0 0,19-5-6059 0 0,0-1 1 0 0,0 1-1 0 0,1-1 0 0 0,0 1 1 0 0,0 0-1 0 0,0 0 0 0 0,0 1 1 0 0,1-1-1 0 0,-3 7 0 0 0,-1 1-490 0 0,2 1 0 0 0,-1 1-1 0 0,2-1 1 0 0,0 1 0 0 0,1-1-1 0 0,-2 19 1 0 0,5-22 67 0 0,-1 0 0 0 0,2 0 0 0 0,-1-1 0 0 0,1 1 1 0 0,1 0-1 0 0,0-1 0 0 0,0 0 0 0 0,1 1 0 0 0,0-1 0 0 0,0-1 0 0 0,1 1 1 0 0,1 0-1 0 0,-1-1 0 0 0,9 9 0 0 0,-5-6-5 0 0,1-1 0 0 0,0 0-1 0 0,0-1 1 0 0,1 0 0 0 0,0-1 0 0 0,0 0-1 0 0,1 0 1 0 0,0-1 0 0 0,21 8 0 0 0,-27-13 6 0 0,0 0 0 0 0,0 0 0 0 0,0-1 0 0 0,1 1 0 0 0,-1-1 0 0 0,0-1 0 0 0,1 1 0 0 0,-1-1 0 0 0,0 0 0 0 0,1-1 0 0 0,-1 1 0 0 0,1-1 0 0 0,-1-1 0 0 0,0 1 0 0 0,0-1 0 0 0,9-3 0 0 0,-7 0 12 0 0,0 1 0 0 0,0-1-1 0 0,-1 0 1 0 0,1-1 0 0 0,-1 0-1 0 0,0 0 1 0 0,-1 0 0 0 0,0-1 0 0 0,0 0-1 0 0,8-12 1 0 0,-5 6-342 0 0,-2 0 1 0 0,0-1-1 0 0,0 1 0 0 0,-1-1 0 0 0,-1 0 1 0 0,0-1-1 0 0,-1 0 0 0 0,-1 1 0 0 0,0-1 1 0 0,-1 0-1 0 0,0 0 0 0 0,-2-1 0 0 0,-1-24 1 0 0,0 32-166 0 0,-8-37-3047 0 0,9 43 3085 0 0,-1 1-1 0 0,1-1 0 0 0,-1 0 0 0 0,0 0 0 0 0,1 1 1 0 0,-1-1-1 0 0,0 1 0 0 0,0-1 0 0 0,0 1 0 0 0,0-1 0 0 0,-1 1 1 0 0,1-1-1 0 0,0 1 0 0 0,0 0 0 0 0,-1 0 0 0 0,1 0 0 0 0,-1 0 1 0 0,1 0-1 0 0,-1 0 0 0 0,-3-1 0 0 0,-3 2-4036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0:39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49 8666 0 0,'1'2'12761'0'0,"1"17"-10712"0"0,-7 20-1399 0 0,0-14-670 0 0,2-1 0 0 0,0 1 0 0 0,2 0 0 0 0,0 0 0 0 0,2 0 0 0 0,6 43 0 0 0,-7-66-163 0 0,0-1 0 0 0,1 1-1 0 0,-1-1 1 0 0,0 0 0 0 0,1 1-1 0 0,-1-1 1 0 0,0 1 0 0 0,1-1-1 0 0,0 1 1 0 0,-1-1 0 0 0,1 0-1 0 0,0 0 1 0 0,0 1 0 0 0,0-1-1 0 0,-1 0 1 0 0,1 0 0 0 0,0 0-1 0 0,1 0 1 0 0,-1 0 0 0 0,0 0-1 0 0,0 0 1 0 0,0 0 0 0 0,1 0-1 0 0,-1-1 1 0 0,0 1 0 0 0,1 0-1 0 0,-1-1 1 0 0,0 1-1 0 0,3-1 1 0 0,-2 0-159 0 0,-1-1 0 0 0,1 1 1 0 0,-1-1-1 0 0,1 0 0 0 0,-1 0 0 0 0,1 0 0 0 0,-1 0 0 0 0,1 0 0 0 0,-1 0 0 0 0,0 0 1 0 0,0-1-1 0 0,0 1 0 0 0,1 0 0 0 0,-1-1 0 0 0,-1 1 0 0 0,1-1 0 0 0,0 1 1 0 0,0-1-1 0 0,0 1 0 0 0,-1-1 0 0 0,1 0 0 0 0,-1 1 0 0 0,1-1 0 0 0,0-3 0 0 0,1-3-197 0 0,-1 0 0 0 0,1-1 0 0 0,-2 1 0 0 0,1-1 0 0 0,-1 1 0 0 0,0-1 0 0 0,0 1 0 0 0,-1 0 0 0 0,-3-11 0 0 0,-2-3 589 0 0,-1 0 0 0 0,-10-21 0 0 0,-7-22 3451 0 0,24 63-3070 0 0,-1 0-1 0 0,1 0 0 0 0,-1 0 1 0 0,1 0-1 0 0,0-1 0 0 0,0 1 1 0 0,-1 0-1 0 0,2 0 0 0 0,-1 0 0 0 0,0 0 1 0 0,0 0-1 0 0,1 0 0 0 0,-1-1 1 0 0,1 1-1 0 0,0 0 0 0 0,-1 0 1 0 0,1 0-1 0 0,0 1 0 0 0,0-1 0 0 0,0 0 1 0 0,1 0-1 0 0,-1 0 0 0 0,0 1 1 0 0,1-1-1 0 0,-1 1 0 0 0,1-1 1 0 0,3-2-1 0 0,-1 1-74 0 0,0 1 0 0 0,1-1 0 0 0,-1 1 0 0 0,1 0 1 0 0,0 0-1 0 0,0 0 0 0 0,0 1 0 0 0,0-1 0 0 0,0 1 0 0 0,10 0 0 0 0,-9 1-270 0 0,0 1-1 0 0,0 0 0 0 0,0 0 0 0 0,0 0 0 0 0,0 1 0 0 0,-1 0 0 0 0,1 0 0 0 0,-1 1 0 0 0,1 0 0 0 0,-1-1 0 0 0,0 2 0 0 0,8 5 1 0 0,8 7-13 0 0,26 25 1 0 0,-44-38-59 0 0,0 0 1 0 0,0 0-1 0 0,0 0 0 0 0,-1 1 0 0 0,0-1 1 0 0,1 0-1 0 0,-1 1 0 0 0,0 0 0 0 0,0 0 1 0 0,-1-1-1 0 0,1 1 0 0 0,-1 0 1 0 0,0 0-1 0 0,0 0 0 0 0,0 1 0 0 0,-1-1 1 0 0,1 8-1 0 0,-2-5-2 0 0,0 1 1 0 0,0-1-1 0 0,-1 1 1 0 0,0-1-1 0 0,0 1 1 0 0,-1-1-1 0 0,1 0 1 0 0,-2 0-1 0 0,-4 7 1 0 0,1-1-141 0 0,-1-1 0 0 0,0 0 0 0 0,-1 0 0 0 0,0-1 0 0 0,-1 0 0 0 0,0-1 0 0 0,-1 0 0 0 0,0 0 0 0 0,-1-1 0 0 0,1-1 0 0 0,-25 14 1 0 0,25-14-1544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0:42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0 14411 0 0,'0'1'7414'0'0,"-1"9"-5826"0"0,-3 56-53 0 0,-8 84-1174 0 0,0-50-5806 0 0,11-93 3969 0 0,0-1-1 0 0,-1 1 1 0 0,1 0-1 0 0,-2-1 1 0 0,1 0-1 0 0,-1 1 1 0 0,-4 6-1 0 0,-3 3-3814 0 0</inkml:trace>
  <inkml:trace contextRef="#ctx0" brushRef="#br0" timeOffset="1">1 508 8426 0 0,'0'3'673'0'0,"0"-1"0"0"0,1 0 0 0 0,-1 0 0 0 0,1 0 0 0 0,0 0 0 0 0,0 0 0 0 0,0 0 0 0 0,0 0 0 0 0,0 0 0 0 0,0 0 0 0 0,0 0 0 0 0,1-1 0 0 0,-1 1-1 0 0,1 0 1 0 0,-1-1 0 0 0,1 1 0 0 0,0-1 0 0 0,3 3 0 0 0,0-2-187 0 0,0-1-1 0 0,0 0 0 0 0,0 0 1 0 0,0 0-1 0 0,0 0 0 0 0,0-1 0 0 0,7 0 1 0 0,37-1 564 0 0,-25-1-639 0 0,48 5-1 0 0,-67-3-363 0 0,0 1 1 0 0,0 0-1 0 0,0 0 1 0 0,0 0-1 0 0,0 1 0 0 0,0-1 1 0 0,0 1-1 0 0,0 1 0 0 0,-1-1 1 0 0,1 1-1 0 0,-1-1 0 0 0,0 1 1 0 0,1 0-1 0 0,5 7 1 0 0,-8-7 8 0 0,1 0 0 0 0,-1 0 0 0 0,-1 0 1 0 0,1 0-1 0 0,0 1 0 0 0,-1-1 0 0 0,0 1 1 0 0,1-1-1 0 0,-1 1 0 0 0,-1-1 0 0 0,1 1 1 0 0,0 0-1 0 0,-1-1 0 0 0,0 1 1 0 0,0 0-1 0 0,-1 5 0 0 0,-2 21-2168 0 0,1-11-2645 0 0,1 0-3835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0:40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 7378 0 0,'7'-23'18951'0'0,"-4"41"-18574"0"0,2 61 3 0 0,8 70 210 0 0,-10-131-1043 0 0,1 0 1 0 0,0 0-1 0 0,2 0 0 0 0,0-1 1 0 0,16 33-1 0 0,-15-38-958 0 0,2-1-3760 0 0,-8-11 4922 0 0,-1 0 0 0 0,0 1 0 0 0,1-1 0 0 0,-1 0 0 0 0,1 0 0 0 0,-1 1 0 0 0,0-1 0 0 0,1 0 0 0 0,-1 0 0 0 0,1 1-1 0 0,-1-1 1 0 0,0 0 0 0 0,1 0 0 0 0,-1 0 0 0 0,1 0 0 0 0,-1 0 0 0 0,1 0 0 0 0,-1 0 0 0 0,1 0 0 0 0,-1 0 0 0 0,0 0 0 0 0,1 0 0 0 0,-1 0 0 0 0,1 0 0 0 0,-1 0 0 0 0,1 0 0 0 0,-1 0 0 0 0,1 0 0 0 0,-1 0 0 0 0,0-1 0 0 0,1 1 0 0 0,-1 0 0 0 0,1 0 0 0 0,-1-1 0 0 0,0 1 0 0 0,1 0 0 0 0,-1-1 0 0 0,0 1 0 0 0,1 0 0 0 0,-1-1 0 0 0,0 1 0 0 0,1 0-1 0 0,-1-1 1 0 0,0 1 0 0 0,0 0 0 0 0,0-1 0 0 0,1 1 0 0 0,-1-1 0 0 0,0 1 0 0 0,0-2 0 0 0,4-5-3628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0:40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 7394 0 0,'0'-2'512'0'0,"0"0"1"0"0,1 1 0 0 0,-1-1 0 0 0,1 0 0 0 0,-1 1 0 0 0,1-1 0 0 0,-1 1-1 0 0,1-1 1 0 0,0 1 0 0 0,0 0 0 0 0,-1-1 0 0 0,1 1 0 0 0,0-1 0 0 0,0 1-1 0 0,1 0 1 0 0,-1 0 0 0 0,0 0 0 0 0,0 0 0 0 0,1 0 0 0 0,-1 0-1 0 0,0 0 1 0 0,1 0 0 0 0,-1 0 0 0 0,1 1 0 0 0,1-2 0 0 0,2 1-165 0 0,-1 1 0 0 0,0-1 0 0 0,0 1 0 0 0,0-1 0 0 0,0 1 0 0 0,1 1 0 0 0,-1-1 0 0 0,0 0 0 0 0,0 1 0 0 0,5 1 0 0 0,2 1-271 0 0,-1 1 0 0 0,1 0-1 0 0,-1 0 1 0 0,0 1 0 0 0,0 0-1 0 0,0 1 1 0 0,12 9-1 0 0,-19-12-22 0 0,0-1 0 0 0,0 1 1 0 0,-1-1-1 0 0,1 1 0 0 0,-1 0 0 0 0,0 0 0 0 0,0 0 0 0 0,0 0 0 0 0,0 0 0 0 0,0 1 0 0 0,-1-1 0 0 0,1 0 0 0 0,-1 1 0 0 0,0-1 0 0 0,0 1 0 0 0,-1 0 0 0 0,2 5 1 0 0,-3-3 15 0 0,1 0-1 0 0,-1-1 1 0 0,0 1 0 0 0,-1-1 0 0 0,1 1 0 0 0,-1-1 0 0 0,0 1 0 0 0,0-1 0 0 0,-1 0 0 0 0,-5 9 0 0 0,3-7-98 0 0,0-1 0 0 0,0 0-1 0 0,-1 1 1 0 0,0-2-1 0 0,0 1 1 0 0,0-1-1 0 0,-1 0 1 0 0,1 0-1 0 0,-1-1 1 0 0,0 0 0 0 0,-1 0-1 0 0,-10 3 1 0 0,3 1-459 0 0,12-6 91 0 0,0 0-1 0 0,-1 0 0 0 0,1 0 1 0 0,0 0-1 0 0,0 1 1 0 0,0-1-1 0 0,0 1 0 0 0,-4 6 1 0 0,-6 16-9014 0 0,9-13 1574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0:45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10 7794 0 0,'-6'7'7537'0'0,"13"-11"-3911"0"0,-5 2-3544 0 0,0 1 0 0 0,1-1 0 0 0,-1 1 0 0 0,1 0 0 0 0,-1 0 0 0 0,1-1 0 0 0,0 2 0 0 0,3-2 0 0 0,24 11-3455 0 0,-13 1-5361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0:45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6985 0 0,'11'1'9163'0'0,"18"6"-7930"0"0,-25-6-509 0 0,63 20 514 0 0,-49-14-2384 0 0,38 10 1 0 0,-55-17 1039 0 0,0 0-251 0 0,0 0 0 0 0,0 1 1 0 0,0-1-1 0 0,0 0 0 0 0,0 0 1 0 0,0 0-1 0 0,0 1 0 0 0,0-1 1 0 0,0 0-1 0 0,0 0 1 0 0,0-1-1 0 0,0 1 0 0 0,0 0 1 0 0,0 0-1 0 0,0 0 0 0 0,0-1 1 0 0,0 1-1 0 0,0-1 1 0 0,0 1-1 0 0,0 0 0 0 0,0-1 1 0 0,0 0-1 0 0,-1 1 0 0 0,2-1 1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0:52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68 3865 0 0,'0'0'42'0'0,"0"0"1"0"0,0-1 0 0 0,0 1-1 0 0,1 0 1 0 0,-1 0-1 0 0,0 0 1 0 0,0 0 0 0 0,0 0-1 0 0,1 0 1 0 0,-1 0-1 0 0,0-1 1 0 0,0 1 0 0 0,0 0-1 0 0,0 0 1 0 0,0 0-1 0 0,1 0 1 0 0,-1 0 0 0 0,0-1-1 0 0,0 1 1 0 0,0 0 0 0 0,0 0-1 0 0,0 0 1 0 0,0-1-1 0 0,0 1 1 0 0,0 0 0 0 0,0 0-1 0 0,0 0 1 0 0,0-1-1 0 0,0 1 1 0 0,0 0 0 0 0,0 0-1 0 0,0-1 1 0 0,0 1-1 0 0,0 0 1 0 0,0 0 0 0 0,0 0-1 0 0,0-1 1 0 0,0 1-1 0 0,0 0 1 0 0,0 0 0 0 0,0 0-1 0 0,0-1 1 0 0,0 1-1 0 0,0 0 1 0 0,-1 0 0 0 0,1 0-1 0 0,0 0 1 0 0,0-1-1 0 0,0 1 1 0 0,0 0-37 0 0,0 0-1 0 0,0 0 1 0 0,-1-1-1 0 0,1 1 1 0 0,0 0-1 0 0,0 0 1 0 0,0 0-1 0 0,0 0 1 0 0,0 0-1 0 0,0-1 1 0 0,0 1-1 0 0,0 0 1 0 0,0 0-1 0 0,-1 0 1 0 0,1 0-1 0 0,0 0 1 0 0,0 0-1 0 0,0-1 1 0 0,0 1-1 0 0,0 0 1 0 0,-1 0-1 0 0,1 0 1 0 0,0 0-1 0 0,0 0 1 0 0,0 0-1 0 0,0 0 1 0 0,-1 0-1 0 0,1 0 1 0 0,0 0-1 0 0,0 0 1 0 0,0 0-1 0 0,0 0 1 0 0,-1 0-1 0 0,1 0 1 0 0,0 0-1 0 0,0 0 1 0 0,0 0-1 0 0,0 0 1 0 0,-1 0-1 0 0,1 0 1 0 0,0 0-1 0 0,0 0 1 0 0,0 0-1 0 0,0 0 1 0 0,0 1-1 0 0,-1-1 1 0 0,1 0-1 0 0,0 0 1 0 0,0 0-1 0 0,0 0 1 0 0,0 0-1 0 0,0 0 1 0 0,0 1-1 0 0,-1-1 1 0 0,1 0-1 0 0,0 0 1 0 0,0 0-1 0 0,0 0 1 0 0,0 0-1 0 0,0 1 1 0 0,0-1-1 0 0,0 0 1 0 0,0 0-1 0 0,0 0 1 0 0,0 0 0 0 0,0 1-1 0 0,0-2 81 0 0,0 1-1 0 0,1 0 1 0 0,-1-1-1 0 0,0 1 1 0 0,1-1-1 0 0,-1 1 1 0 0,0-1 0 0 0,0 1-1 0 0,0-1 1 0 0,0 1-1 0 0,1-1 1 0 0,-1 1-1 0 0,0-1 1 0 0,0 1-1 0 0,0-1 1 0 0,0 1 0 0 0,0-1-1 0 0,0 0 1 0 0,0 1-1 0 0,0-1 1 0 0,-1 1-1 0 0,1-1 1 0 0,0 1 0 0 0,0-1-1 0 0,0 1 1 0 0,0-1-1 0 0,-1 1 1 0 0,1-1-1 0 0,0 1 1 0 0,-1 0-1 0 0,1-1 1 0 0,0 1 0 0 0,-1-1-1 0 0,1 1 1 0 0,0 0-1 0 0,-1-1 1 0 0,1 1-1 0 0,-1 0 1 0 0,1-1 0 0 0,-1 1-1 0 0,1 0 1 0 0,-1 0-1 0 0,1-1 1 0 0,-1 1-1 0 0,1 0 1 0 0,-1 0-1 0 0,-9-5 3184 0 0,10 5-3153 0 0,-1-1 0 0 0,1 1 0 0 0,-1 0 0 0 0,1-1 0 0 0,-1 1 1 0 0,1 0-1 0 0,0-1 0 0 0,-1 1 0 0 0,1-1 0 0 0,-1 1 0 0 0,1-1 1 0 0,0 1-1 0 0,0 0 0 0 0,-1-1 0 0 0,1 1 0 0 0,0-1 0 0 0,0 1 1 0 0,-1-1-1 0 0,1 0 0 0 0,0 1 0 0 0,0-1 0 0 0,0 1 0 0 0,0-1 0 0 0,0 1 1 0 0,0-1-1 0 0,0 1 0 0 0,0-1 0 0 0,0 0 0 0 0,0 1 0 0 0,0-1 1 0 0,0 0-1 0 0,15-3 1764 0 0,21-1-1888 0 0,44-4 275 0 0,-73 9-201 0 0,0 0 0 0 0,-1 0 0 0 0,1 1 0 0 0,0-1 1 0 0,0 2-1 0 0,-1-1 0 0 0,1 1 0 0 0,12 5 1 0 0,-17-6-49 0 0,0 0 0 0 0,0 1 0 0 0,0-1 0 0 0,0 1 0 0 0,0-1 0 0 0,-1 1 1 0 0,1 0-1 0 0,0-1 0 0 0,-1 1 0 0 0,1 0 0 0 0,-1 0 0 0 0,0 1 0 0 0,0-1 0 0 0,0 0 1 0 0,0 0-1 0 0,0 0 0 0 0,0 1 0 0 0,0-1 0 0 0,-1 0 0 0 0,1 1 0 0 0,-1-1 1 0 0,0 1-1 0 0,1-1 0 0 0,-1 1 0 0 0,-1-1 0 0 0,1 3 0 0 0,-2 9-298 0 0,0-1-1 0 0,0 0 0 0 0,-8 23 1 0 0,0-2-1741 0 0,-1 10-3397 0 0,-1-16-972 0 0,8-19 2778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0:52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 3377 0 0,'-13'-1'8795'0'0,"22"3"-2411"0"0,4 1-6859 0 0,17 6 875 0 0,0-1 1 0 0,41 5-1 0 0,19-7-4111 0 0,-86-6 2932 0 0,1 0 0 0 0,-1-1 1 0 0,1 1-1 0 0,-1-1 0 0 0,1 0 0 0 0,-1-1 0 0 0,1 1 0 0 0,-1-1 0 0 0,0 0 0 0 0,0 0 0 0 0,0 0 0 0 0,6-4 0 0 0,2-2-2802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0:53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59 5089 0 0,'-3'-41'5924'0'0,"0"24"5229"0"0,0 38-11127 0 0,1 0-1 0 0,1 1 1 0 0,1-1-1 0 0,0 1 1 0 0,2-1 0 0 0,1 1-1 0 0,0-1 1 0 0,1 0-1 0 0,2 0 1 0 0,8 22-1 0 0,-12-39-256 0 0,0 0 0 0 0,0 1-1 0 0,0-1 1 0 0,1 0 0 0 0,0 0-1 0 0,0-1 1 0 0,0 1-1 0 0,0-1 1 0 0,0 1 0 0 0,1-1-1 0 0,0 0 1 0 0,-1 0 0 0 0,1 0-1 0 0,0-1 1 0 0,0 0 0 0 0,1 1-1 0 0,-1-1 1 0 0,0-1-1 0 0,1 1 1 0 0,0-1 0 0 0,-1 1-1 0 0,1-1 1 0 0,-1-1 0 0 0,1 1-1 0 0,0-1 1 0 0,0 0-1 0 0,-1 0 1 0 0,1 0 0 0 0,0 0-1 0 0,7-2 1 0 0,-6 1-99 0 0,0-1 0 0 0,0 1 0 0 0,0-1-1 0 0,0-1 1 0 0,-1 1 0 0 0,1-1 0 0 0,-1 0 0 0 0,1 0 0 0 0,-1 0 0 0 0,0-1 0 0 0,0 0 0 0 0,0 0-1 0 0,-1 0 1 0 0,1 0 0 0 0,-1-1 0 0 0,0 0 0 0 0,0 0 0 0 0,-1 0 0 0 0,0 0 0 0 0,1-1 0 0 0,-2 1-1 0 0,1-1 1 0 0,2-6 0 0 0,-5 9-2 0 0,1 0 1 0 0,-1 0-1 0 0,1 0 0 0 0,-1 1 0 0 0,0-1 0 0 0,0 0 1 0 0,0 0-1 0 0,-1 0 0 0 0,0-3 0 0 0,0-4-2102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0:53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19 3865 0 0,'-7'-10'32'0'0,"-8"2"11093"0"0,15 8-11022 0 0,5 16 3104 0 0,8 12-1432 0 0,-5-12-1586 0 0,0 1 1 0 0,-1 0 0 0 0,-1 1 0 0 0,-1 0 0 0 0,5 21 0 0 0,-10-38-215 0 0,7 54 1 0 0,-5-18-3012 0 0,-2-47 2459 0 0,1 0 0 0 0,0 0 0 0 0,1 0 0 0 0,3-11 0 0 0,-2 10 821 0 0,1-1 0 0 0,0 1 0 0 0,1 0 0 0 0,1 0 0 0 0,0 0 0 0 0,10-13 0 0 0,-12 18 45 0 0,0 1-1 0 0,1 0 1 0 0,-1 0-1 0 0,1 1 0 0 0,0 0 1 0 0,0-1-1 0 0,1 2 1 0 0,-1-1-1 0 0,1 1 1 0 0,6-4-1 0 0,-8 6-220 0 0,0-1 0 0 0,0 1 1 0 0,1 0-1 0 0,-1 0 0 0 0,1 1 0 0 0,-1-1 1 0 0,0 1-1 0 0,1 0 0 0 0,-1 0 0 0 0,1 0 0 0 0,-1 0 1 0 0,1 1-1 0 0,-1 0 0 0 0,0 0 0 0 0,9 3 1 0 0,9 6-1459 0 0,-16-5-1917 0 0,4 13-9140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0:53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8074 0 0,'0'-1'437'0'0,"1"1"1"0"0,-1 0-1 0 0,1-1 1 0 0,0 1 0 0 0,-1 0-1 0 0,1-1 1 0 0,-1 1-1 0 0,1 0 1 0 0,0-1-1 0 0,-1 1 1 0 0,1 0 0 0 0,0 0-1 0 0,0 0 1 0 0,-1 0-1 0 0,1 0 1 0 0,0 0-1 0 0,-1 0 1 0 0,1 0 0 0 0,1 0-1 0 0,33 4 2695 0 0,-25-3-2498 0 0,34 6-142 0 0,28 1-1574 0 0,-65-8-694 0 0,0-1 1 0 0,0 0 0 0 0,0 1-1 0 0,12-5 1 0 0,-13-1-2618 0 0,-5 4 3395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0:54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36 8994 0 0,'-1'0'435'0'0,"0"1"1"0"0,0-1-1 0 0,0 0 0 0 0,0 1 1 0 0,0-1-1 0 0,0 1 0 0 0,0 0 1 0 0,0-1-1 0 0,0 1 1 0 0,0 0-1 0 0,0 0 0 0 0,0 0 1 0 0,0-1-1 0 0,0 1 0 0 0,0 0 1 0 0,1 0-1 0 0,-1 0 0 0 0,-1 2 1 0 0,2-1-259 0 0,0-1 1 0 0,0 0-1 0 0,-1 0 1 0 0,1 0-1 0 0,0 1 1 0 0,0-1-1 0 0,0 0 1 0 0,0 0-1 0 0,0 0 1 0 0,1 1-1 0 0,-1-1 0 0 0,0 0 1 0 0,1 0-1 0 0,-1 0 1 0 0,1 2-1 0 0,1 0-160 0 0,-1 0 0 0 0,1 0-1 0 0,0 0 1 0 0,0-1-1 0 0,0 1 1 0 0,0-1 0 0 0,1 0-1 0 0,-1 0 1 0 0,1 1-1 0 0,-1-1 1 0 0,1-1 0 0 0,-1 1-1 0 0,4 1 1 0 0,5 2-10 0 0,-1-1 1 0 0,1-1-1 0 0,0 0 1 0 0,0 0 0 0 0,12 0-1 0 0,-17-2 0 0 0,0-1 0 0 0,-1 0-1 0 0,1 0 1 0 0,0 0 0 0 0,0-1 0 0 0,-1 0 0 0 0,1 0-1 0 0,0 0 1 0 0,-1-1 0 0 0,1 0 0 0 0,9-4-1 0 0,-14 5 0 0 0,1-1-1 0 0,0 1 1 0 0,-1-1-1 0 0,1 0 1 0 0,-1 1-1 0 0,0-1 1 0 0,0 0-1 0 0,1 0 1 0 0,-1 0-1 0 0,0 1 1 0 0,-1-1-1 0 0,1 0 1 0 0,0-1-1 0 0,0 1 1 0 0,-1 0-1 0 0,0 0 1 0 0,1 0-1 0 0,-1 0 1 0 0,0 0-1 0 0,0 0 1 0 0,0-1-1 0 0,0 1 1 0 0,0 0-1 0 0,-1-4 1 0 0,0 3 43 0 0,1 0 0 0 0,-1-1 1 0 0,0 1-1 0 0,1 0 0 0 0,-1 0 1 0 0,-1 0-1 0 0,1 0 1 0 0,0 0-1 0 0,-1 1 0 0 0,1-1 1 0 0,-1 0-1 0 0,0 1 0 0 0,0-1 1 0 0,0 1-1 0 0,0-1 0 0 0,-5-2 1 0 0,3 3 13 0 0,-1 0 1 0 0,1 0-1 0 0,-1 1 1 0 0,0 0-1 0 0,1 0 1 0 0,-1 0-1 0 0,0 1 1 0 0,0 0 0 0 0,0 0-1 0 0,1 0 1 0 0,-1 0-1 0 0,0 1 1 0 0,0-1-1 0 0,1 1 1 0 0,-1 0-1 0 0,0 1 1 0 0,1-1 0 0 0,-1 1-1 0 0,1 0 1 0 0,-1 0-1 0 0,1 1 1 0 0,-5 3-1 0 0,3-3-91 0 0,0 1-1 0 0,0 0 0 0 0,1 0 0 0 0,0 1 1 0 0,0-1-1 0 0,0 1 0 0 0,0 0 0 0 0,1 0 0 0 0,0 1 1 0 0,0 0-1 0 0,0-1 0 0 0,1 1 0 0 0,0 0 1 0 0,0 1-1 0 0,-3 9 0 0 0,5-14-189 0 0,1 0 1 0 0,0-1-1 0 0,0 1 0 0 0,0 0 0 0 0,0 0 0 0 0,0 0 1 0 0,0 0-1 0 0,1 0 0 0 0,-1 0 0 0 0,1 0 1 0 0,-1 0-1 0 0,1-1 0 0 0,0 1 0 0 0,-1 0 1 0 0,1 0-1 0 0,0-1 0 0 0,2 4 0 0 0,-1-3-489 0 0,0 0-1 0 0,-1-1 1 0 0,1 1-1 0 0,0 0 1 0 0,0-1-1 0 0,0 1 1 0 0,0-1-1 0 0,0 0 1 0 0,0 0-1 0 0,0 0 1 0 0,0 0-1 0 0,0 0 1 0 0,1 0-1 0 0,2 0 1 0 0,11 1-4466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0:42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234 1 12971 0 0,'-54'14'7362'0'0,"47"-12"-6578"0"0,1 1 0 0 0,-1 0 0 0 0,1 0 0 0 0,-12 9 0 0 0,13-8-543 0 0,0 1 1 0 0,0-1-1 0 0,1 1 1 0 0,-1 1-1 0 0,1-1 1 0 0,0 1-1 0 0,1-1 1 0 0,-1 1-1 0 0,1 0 1 0 0,0 0-1 0 0,1 1 1 0 0,-1-1-1 0 0,-1 10 1 0 0,2-6-189 0 0,0 1 0 0 0,0-1 0 0 0,1 1 0 0 0,1 0 1 0 0,0 0-1 0 0,0-1 0 0 0,1 1 0 0 0,0 0 0 0 0,1-1 0 0 0,0 1 0 0 0,1-1 0 0 0,5 13 1 0 0,-7-18-56 0 0,1-1 0 0 0,0 1 0 0 0,0-1 0 0 0,0 0 0 0 0,1 0 1 0 0,-1 0-1 0 0,1 0 0 0 0,0 0 0 0 0,0-1 0 0 0,1 1 1 0 0,-1-1-1 0 0,1 0 0 0 0,0 0 0 0 0,-1 0 0 0 0,1 0 0 0 0,0-1 1 0 0,1 1-1 0 0,-1-1 0 0 0,0 0 0 0 0,1-1 0 0 0,-1 1 1 0 0,1-1-1 0 0,0 0 0 0 0,-1 0 0 0 0,1 0 0 0 0,0 0 0 0 0,-1-1 1 0 0,1 0-1 0 0,7 0 0 0 0,-8-1 19 0 0,1 1 0 0 0,-1-1 0 0 0,0 0 0 0 0,0 0 0 0 0,1 0 0 0 0,-1-1 0 0 0,0 0 0 0 0,0 1 0 0 0,-1-1 0 0 0,1 0 0 0 0,0-1 0 0 0,0 1 0 0 0,-1-1 0 0 0,0 0 0 0 0,1 0 0 0 0,-1 0 0 0 0,0 0 0 0 0,-1 0 0 0 0,1-1 0 0 0,0 1 0 0 0,-1-1 0 0 0,0 0 0 0 0,0 1 0 0 0,0-1 0 0 0,0 0 0 0 0,1-6 0 0 0,-1 3 20 0 0,-1 0-1 0 0,0 1 0 0 0,0-1 1 0 0,-1 0-1 0 0,1 0 0 0 0,-1 0 0 0 0,-1 1 1 0 0,0-1-1 0 0,0 0 0 0 0,0 0 1 0 0,0 1-1 0 0,-1-1 0 0 0,-1 1 0 0 0,1-1 1 0 0,-1 1-1 0 0,-4-7 0 0 0,0 1-84 0 0,0 1-1 0 0,-1 1 0 0 0,0 0 0 0 0,-1 0 1 0 0,0 0-1 0 0,-1 1 0 0 0,0 0 1 0 0,0 1-1 0 0,-17-10 0 0 0,23 16-135 0 0,1-1 0 0 0,-1 1 0 0 0,1 1 0 0 0,-1-1 0 0 0,0 0 0 0 0,0 1 0 0 0,1 0 0 0 0,-1 0 0 0 0,0 0-1 0 0,0 0 1 0 0,0 1 0 0 0,-1 0 0 0 0,1-1 0 0 0,0 2 0 0 0,0-1 0 0 0,0 0 0 0 0,0 1 0 0 0,0-1 0 0 0,0 1 0 0 0,0 1 0 0 0,0-1 0 0 0,1 0 0 0 0,-1 1 0 0 0,0 0-1 0 0,1 0 1 0 0,-1 0 0 0 0,1 0 0 0 0,-1 0 0 0 0,1 1 0 0 0,0-1 0 0 0,0 1 0 0 0,0 0 0 0 0,1 0 0 0 0,-5 5 0 0 0,2-1-1108 0 0,0 1-1 0 0,1 0 1 0 0,-1 0 0 0 0,-3 11-1 0 0,4-8 601 0 0,1 0-1 0 0,0-1 1 0 0,-2 16-1 0 0,3-14 954 0 0,2 0-1 0 0,-1 0 1 0 0,1 0-1 0 0,1 0 0 0 0,0 0 1 0 0,1 0-1 0 0,6 22 0 0 0,-7-27 79 0 0,1 0 0 0 0,1 0-1 0 0,-1 0 1 0 0,1-1-1 0 0,0 1 1 0 0,1-1-1 0 0,0 0 1 0 0,0 0 0 0 0,0 0-1 0 0,1 0 1 0 0,-1-1-1 0 0,1 0 1 0 0,0 0-1 0 0,1 0 1 0 0,0-1 0 0 0,-1 1-1 0 0,1-2 1 0 0,0 1-1 0 0,1 0 1 0 0,-1-1-1 0 0,1 0 1 0 0,0-1 0 0 0,-1 1-1 0 0,1-2 1 0 0,0 1-1 0 0,0 0 1 0 0,0-1-1 0 0,1-1 1 0 0,-1 1 0 0 0,11-1-1 0 0,11-3-524 0 0,0 0 1 0 0,-1-2-1 0 0,0-1 0 0 0,0-2 0 0 0,40-15 0 0 0,-67 23-271 0 0,1-1-1 0 0,-1 1 1 0 0,1-1-1 0 0,-1 0 0 0 0,1 0 1 0 0,-1 1-1 0 0,1-1 1 0 0,-1 0-1 0 0,0 0 1 0 0,0 0-1 0 0,1-1 0 0 0,-1 1 1 0 0,0 0-1 0 0,0 0 1 0 0,0-1-1 0 0,0 1 0 0 0,0 0 1 0 0,-1-1-1 0 0,1 1 1 0 0,0-1-1 0 0,-1 1 1 0 0,1-1-1 0 0,-1 1 0 0 0,1-1 1 0 0,-1 0-1 0 0,0 1 1 0 0,0-1-1 0 0,1 0 1 0 0,-1-2-1 0 0,0 2 72 0 0,6-17-6813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0:54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 6009 0 0,'0'0'460'0'0,"-1"0"0"0"0,0 0 0 0 0,0-1 0 0 0,0 1 1 0 0,0 0-1 0 0,0 0 0 0 0,0 0 0 0 0,0 0 0 0 0,0 1 0 0 0,0-1 0 0 0,1 0 0 0 0,-1 0 0 0 0,0 0 0 0 0,0 1 0 0 0,0-1 0 0 0,0 0 0 0 0,1 1 0 0 0,-1-1 0 0 0,0 1 0 0 0,0-1 0 0 0,0 1 0 0 0,0 0 0 0 0,0 1-111 0 0,0-1-1 0 0,0 0 0 0 0,0 1 1 0 0,0-1-1 0 0,1 1 0 0 0,-1-1 0 0 0,0 1 1 0 0,1-1-1 0 0,0 1 0 0 0,-1-1 0 0 0,1 1 1 0 0,0 1-1 0 0,-1 8-204 0 0,1 0 0 0 0,1-1 1 0 0,2 16-1 0 0,-1-12 139 0 0,0 11-270 0 0,1-1 1 0 0,8 27-1 0 0,-9-45-23 0 0,-1 0 0 0 0,1 0 0 0 0,0-1 0 0 0,1 1 0 0 0,-1-1 0 0 0,1 1 0 0 0,0-1 0 0 0,1 0 0 0 0,-1 0 0 0 0,1 0 0 0 0,0 0-1 0 0,0-1 1 0 0,1 0 0 0 0,6 6 0 0 0,-9-9 5 0 0,1 0-1 0 0,0 0 0 0 0,0 0 0 0 0,0 0 1 0 0,0 0-1 0 0,0-1 0 0 0,0 1 1 0 0,0-1-1 0 0,0 0 0 0 0,1 0 0 0 0,-1 0 1 0 0,0 0-1 0 0,0-1 0 0 0,0 1 0 0 0,0-1 1 0 0,0 0-1 0 0,0 0 0 0 0,0 0 1 0 0,0 0-1 0 0,-1 0 0 0 0,1-1 0 0 0,0 1 1 0 0,-1-1-1 0 0,5-3 0 0 0,1-1 12 0 0,0 0 0 0 0,0 0 0 0 0,-1-1 0 0 0,0 0 0 0 0,0-1 0 0 0,7-11 0 0 0,-11 15-149 0 0,0 0 0 0 0,0-1 1 0 0,-1 1-1 0 0,1-1 0 0 0,-1 0 0 0 0,0 0 1 0 0,-1 0-1 0 0,1 0 0 0 0,-1 0 0 0 0,0-1 0 0 0,0 1 1 0 0,0-8-1 0 0,-2 10-310 0 0,1 0 0 0 0,-1 1 0 0 0,1-1 0 0 0,-1 0 0 0 0,0 0 0 0 0,0 0 0 0 0,0 0-1 0 0,0 1 1 0 0,0-1 0 0 0,-1 0 0 0 0,0 1 0 0 0,1-1 0 0 0,-1 1 0 0 0,0 0 0 0 0,0 0 0 0 0,0-1 0 0 0,0 1 0 0 0,0 0 0 0 0,-1 1 0 0 0,1-1 0 0 0,-1 0 0 0 0,1 1 0 0 0,-4-2 0 0 0,-43-24-4664 0 0,26 22 2229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0:54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5425 0 0,'1'0'410'0'0,"0"1"-1"0"0,0 0 1 0 0,0 0 0 0 0,0-1-1 0 0,0 1 1 0 0,0-1-1 0 0,0 1 1 0 0,0-1-1 0 0,0 1 1 0 0,0-1 0 0 0,0 0-1 0 0,0 1 1 0 0,0-1-1 0 0,0 0 1 0 0,0 0 0 0 0,0 0-1 0 0,0 0 1 0 0,0 0-1 0 0,1 0 1 0 0,-1 0 0 0 0,2 0-1 0 0,29-5 1488 0 0,-25 4-1470 0 0,7-1-365 0 0,0 0 0 0 0,0 1 0 0 0,27 2 0 0 0,-34 0-1207 0 0,1 0-1 0 0,-1 1 1 0 0,1-1-1 0 0,-1 1 1 0 0,9 4 0 0 0,-11-2-1852 0 0,0 1-1557 0 0</inkml:trace>
  <inkml:trace contextRef="#ctx0" brushRef="#br0" timeOffset="1">134 124 3793 0 0,'-16'35'8575'0'0,"4"4"-6013"0"0,-5 12-2199 0 0,-44 60 126 0 0,61-110-479 0 0,-1-1 0 0 0,1 0-1 0 0,0 1 1 0 0,0-1 0 0 0,0 0 0 0 0,0 1 0 0 0,0-1-1 0 0,0 0 1 0 0,0 1 0 0 0,0-1 0 0 0,0 0 0 0 0,0 1-1 0 0,0-1 1 0 0,0 1 0 0 0,0-1 0 0 0,0 0-1 0 0,0 1 1 0 0,1-1 0 0 0,-1 0 0 0 0,0 1 0 0 0,0-1-1 0 0,0 0 1 0 0,0 0 0 0 0,1 1 0 0 0,-1-1 0 0 0,0 0-1 0 0,0 1 1 0 0,1-1 0 0 0,-1 0 0 0 0,0 0 0 0 0,1 0-1 0 0,-1 1 1 0 0,1-1 0 0 0,16 6 107 0 0,23-2-291 0 0,-38-4 135 0 0,10 0-919 0 0,-1-1 1 0 0,1 0-1 0 0,0-1 0 0 0,-1 0 0 0 0,0-1 0 0 0,1 0 0 0 0,-1-1 0 0 0,0 0 0 0 0,15-9 0 0 0,-2 1-3089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0:55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 10146 0 0,'-6'1'10004'0'0,"-2"10"-7763"0"0,-3 10-2501 0 0,7-10 177 0 0,1-1 1 0 0,1 1-1 0 0,0-1 0 0 0,0 1 0 0 0,1 0 0 0 0,1 0 0 0 0,0-1 0 0 0,0 1 0 0 0,1 0 0 0 0,0 0 0 0 0,1-1 0 0 0,0 1 0 0 0,1 0 1 0 0,0-1-1 0 0,0 0 0 0 0,7 12 0 0 0,-9-20 71 0 0,1 1 0 0 0,-1-1 1 0 0,1 0-1 0 0,0 0 0 0 0,0 0 1 0 0,0 0-1 0 0,0 0 0 0 0,1 0 0 0 0,-1 0 1 0 0,1-1-1 0 0,-1 1 0 0 0,1-1 1 0 0,-1 0-1 0 0,1 1 0 0 0,0-1 0 0 0,-1 0 1 0 0,1-1-1 0 0,0 1 0 0 0,0-1 1 0 0,0 1-1 0 0,-1-1 0 0 0,1 0 1 0 0,0 0-1 0 0,0 0 0 0 0,0 0 0 0 0,0 0 1 0 0,0-1-1 0 0,-1 1 0 0 0,1-1 1 0 0,0 0-1 0 0,0 0 0 0 0,-1 0 1 0 0,1 0-1 0 0,0 0 0 0 0,3-3 0 0 0,-2 1-305 0 0,1 1 0 0 0,-1-1 0 0 0,0 0 0 0 0,0 0 0 0 0,0-1-1 0 0,0 1 1 0 0,0-1 0 0 0,5-8 0 0 0,-7 9-401 0 0,0 1 0 0 0,0-1 0 0 0,-1 0 0 0 0,1 0 0 0 0,-1 0 0 0 0,0 0 0 0 0,0 0 0 0 0,0-1 0 0 0,0 1 0 0 0,-1 0 0 0 0,1 0 0 0 0,-1-1 0 0 0,0 1 0 0 0,0-4 0 0 0,0 1 381 0 0,-2 0 1 0 0,1 0-1 0 0,-1 0 0 0 0,0 0 0 0 0,0 0 1 0 0,0 1-1 0 0,-1-1 0 0 0,0 1 0 0 0,-3-6 1 0 0,-21-26 1767 0 0,5 6 5094 0 0,39 69 2051 0 0,-5 7-6836 0 0,-8-31-1831 0 0,-1 0 0 0 0,2 0 0 0 0,0 0 0 0 0,9 17 0 0 0,-14-29 88 0 0,1 0-1 0 0,0-1 1 0 0,0 1 0 0 0,0 0 0 0 0,0-1-1 0 0,0 1 1 0 0,0-1 0 0 0,0 0 0 0 0,1 1-1 0 0,-1-1 1 0 0,0 0 0 0 0,1 0 0 0 0,-1 0-1 0 0,1 0 1 0 0,-1 0 0 0 0,1 0-1 0 0,-1 0 1 0 0,1 0 0 0 0,0-1 0 0 0,0 1-1 0 0,-1 0 1 0 0,1-1 0 0 0,3 1 0 0 0,0-2-70 0 0,-1 0 1 0 0,1 0 0 0 0,-1-1 0 0 0,0 1 0 0 0,1-1-1 0 0,-1 0 1 0 0,0 0 0 0 0,6-5 0 0 0,25-8-615 0 0,-32 14 598 0 0,1 0 0 0 0,0 0 0 0 0,-1 0-1 0 0,1-1 1 0 0,-1 0 0 0 0,1 1 0 0 0,-1-1 0 0 0,0-1 0 0 0,0 1 0 0 0,0 0-1 0 0,0-1 1 0 0,0 1 0 0 0,0-1 0 0 0,-1 0 0 0 0,1 0 0 0 0,-1 0 0 0 0,3-5 0 0 0,-4 5 53 0 0,0 0 1 0 0,0 1-1 0 0,0-1 1 0 0,0 0-1 0 0,-1 0 1 0 0,1 0-1 0 0,-1 0 1 0 0,0 1-1 0 0,1-1 1 0 0,-2-5-1 0 0,3-17 1656 0 0,-1 32 2175 0 0,-2 38-3221 0 0,-5-4-658 0 0,2-1-1 0 0,1 47 1 0 0,6-31-3667 0 0,4-1-5304 0 0,-4-42 2570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0:56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 8442 0 0,'1'3'4497'0'0,"1"4"-1409"0"0,-2 2-631 0 0,1 2-697 0 0,-4-2-719 0 0,-1 5-465 0 0,1-1-264 0 0,-2 5-176 0 0,1 0-56 0 0,1-1-72 0 0,1-1-48 0 0,2 1-376 0 0,0-2-889 0 0,2 1-1167 0 0,-1-2-1473 0 0,-10-9-776 0 0,12 5-1704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0:56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30 6233 0 0,'-15'-6'10314'0'0,"34"-8"-7974"0"0,-13 12-2264 0 0,0 0 1 0 0,0 1-1 0 0,0-1 1 0 0,0 1 0 0 0,1 0-1 0 0,-1 1 1 0 0,0 0-1 0 0,1 0 1 0 0,-1 0-1 0 0,0 1 1 0 0,1-1 0 0 0,-1 2-1 0 0,0-1 1 0 0,0 1-1 0 0,0 0 1 0 0,0 0 0 0 0,0 0-1 0 0,0 1 1 0 0,5 3-1 0 0,-3-2-183 0 0,-1 0-1 0 0,0 1 0 0 0,0-1 0 0 0,0 1 1 0 0,-1 1-1 0 0,0-1 0 0 0,0 1 1 0 0,0 0-1 0 0,0 0 0 0 0,-1 1 1 0 0,0 0-1 0 0,-1 0 0 0 0,0 0 0 0 0,5 9 1 0 0,-8-11-565 0 0,0 0 0 0 0,0 0 1 0 0,-1 0-1 0 0,1 0 0 0 0,-1 10 1 0 0,0-14 390 0 0,0 1 1 0 0,0-1 0 0 0,0 0 0 0 0,0 1-1 0 0,0-1 1 0 0,0 1 0 0 0,-1-1 0 0 0,1 0-1 0 0,0 1 1 0 0,-1-1 0 0 0,1 0 0 0 0,-1 1-1 0 0,0-1 1 0 0,1 0 0 0 0,-1 0-1 0 0,0 1 1 0 0,0-1 0 0 0,1 0 0 0 0,-1 0-1 0 0,0 0 1 0 0,0 0 0 0 0,-1 0 0 0 0,1 0-1 0 0,0-1 1 0 0,0 1 0 0 0,-2 1 0 0 0,-16 0-2514 0 0,8 9-410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0:57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 5825 0 0,'1'-2'436'0'0,"-1"1"-1"0"0,0-1 0 0 0,0 0 0 0 0,1 1 1 0 0,-1-1-1 0 0,1 1 0 0 0,0-1 0 0 0,-1 1 1 0 0,1-1-1 0 0,0 1 0 0 0,0-1 0 0 0,0 1 1 0 0,0 0-1 0 0,0 0 0 0 0,0-1 1 0 0,0 1-1 0 0,0 0 0 0 0,1 0 0 0 0,-1 0 1 0 0,0 0-1 0 0,1 0 0 0 0,-1 0 0 0 0,1 1 1 0 0,-1-1-1 0 0,1 0 0 0 0,1 0 0 0 0,3 1-32 0 0,0-1 0 0 0,-1 1 0 0 0,1 0 0 0 0,0 0 0 0 0,0 0-1 0 0,7 3 1 0 0,-7-3-501 0 0,29 7 160 0 0,-22-4-554 0 0,1 0 0 0 0,24 1 1 0 0,-8-8-3504 0 0,-27 3 3131 0 0,0 0 1 0 0,-1-1-1 0 0,1 1 1 0 0,0 0-1 0 0,-1-1 0 0 0,1 0 1 0 0,-1 1-1 0 0,4-4 1 0 0,5-5-3936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0:57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8186 0 0,'-6'7'9189'0'0,"6"-6"-8872"0"0,-1 17 2584 0 0,5 23-3468 0 0,-3-36 1348 0 0,2 23-636 0 0,1-1 0 0 0,2 0 0 0 0,12 37 0 0 0,-15-56-135 0 0,-1-1 1 0 0,1 0-1 0 0,1 0 1 0 0,-1 0-1 0 0,1-1 0 0 0,0 1 1 0 0,1-1-1 0 0,0 0 0 0 0,0 0 1 0 0,0 0-1 0 0,0-1 1 0 0,1 1-1 0 0,0-1 0 0 0,0-1 1 0 0,1 1-1 0 0,-1-1 1 0 0,8 3-1 0 0,-10-5-36 0 0,-1-1-1 0 0,1 0 1 0 0,0 0-1 0 0,-1 0 1 0 0,1 0 0 0 0,0-1-1 0 0,0 0 1 0 0,-1 1-1 0 0,1-1 1 0 0,0-1-1 0 0,0 1 1 0 0,-1 0 0 0 0,1-1-1 0 0,0 0 1 0 0,-1 0-1 0 0,1 0 1 0 0,-1 0 0 0 0,1-1-1 0 0,-1 1 1 0 0,5-4-1 0 0,-4 3-499 0 0,-1-1-1 0 0,1 0 1 0 0,-1 0-1 0 0,0 0 0 0 0,0 0 1 0 0,0-1-1 0 0,0 0 0 0 0,-1 1 1 0 0,1-1-1 0 0,-1 0 0 0 0,0 0 1 0 0,0 0-1 0 0,0 0 1 0 0,-1-1-1 0 0,1 1 0 0 0,-1 0 1 0 0,0-1-1 0 0,0 1 0 0 0,-1-1 1 0 0,1 1-1 0 0,-1-1 1 0 0,0 1-1 0 0,0-1 0 0 0,-2-8 1 0 0,-3-7-1767 0 0,0-1-1340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0:57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4273 0 0,'20'11'8222'0'0,"-18"-9"-7900"0"0,-1 0 0 0 0,1 0 0 0 0,-1 0 0 0 0,0 0 0 0 0,1 0 0 0 0,-1 0 0 0 0,0 0 0 0 0,0 0 0 0 0,0 0 0 0 0,-1 0 0 0 0,1 1 0 0 0,0 2 0 0 0,3 14 63 0 0,0 0 0 0 0,-2 0 0 0 0,0 0 1 0 0,-2 28-1 0 0,5 38-1892 0 0,-2-94-3271 0 0,4-27 3684 0 0,-5 27 1385 0 0,1-1 0 0 0,-1 0 0 0 0,2 1 1 0 0,7-16-1 0 0,-11 23-171 0 0,1 0 0 0 0,0 0 1 0 0,0 0-1 0 0,0 0 0 0 0,0 0 0 0 0,0 0 0 0 0,0 1 1 0 0,0-1-1 0 0,1 0 0 0 0,-1 1 0 0 0,1-1 0 0 0,-1 1 1 0 0,1-1-1 0 0,0 1 0 0 0,-1 0 0 0 0,1 0 1 0 0,0 0-1 0 0,0 0 0 0 0,0 0 0 0 0,0 0 0 0 0,0 0 1 0 0,0 1-1 0 0,0-1 0 0 0,0 1 0 0 0,0-1 0 0 0,0 1 1 0 0,0 0-1 0 0,4 0 0 0 0,-6 0-169 0 0,1 0-1 0 0,0 0 0 0 0,0 0 1 0 0,-1 1-1 0 0,1-1 1 0 0,0 0-1 0 0,-1 0 0 0 0,1 1 1 0 0,0-1-1 0 0,-1 0 1 0 0,1 1-1 0 0,-1-1 1 0 0,1 1-1 0 0,-1-1 0 0 0,1 1 1 0 0,0-1-1 0 0,-1 1 1 0 0,0-1-1 0 0,1 1 1 0 0,-1 0-1 0 0,1-1 0 0 0,-1 1 1 0 0,0 0-1 0 0,1-1 1 0 0,-1 1-1 0 0,0 0 0 0 0,0-1 1 0 0,0 1-1 0 0,1 0 1 0 0,-1-1-1 0 0,0 1 1 0 0,0 0-1 0 0,0 0 0 0 0,0-1 1 0 0,0 1-1 0 0,-1 0 1 0 0,1 2-720 0 0,-1 0-1 0 0,0 0 1 0 0,0-1 0 0 0,0 1 0 0 0,0-1 0 0 0,0 1 0 0 0,-1-1 0 0 0,-2 4 0 0 0,-4 8-3284 0 0</inkml:trace>
  <inkml:trace contextRef="#ctx0" brushRef="#br0" timeOffset="1">18 222 6513 0 0,'1'2'437'0'0,"0"-1"-1"0"0,0 0 1 0 0,0 0-1 0 0,1 0 1 0 0,-1 1-1 0 0,0-1 1 0 0,0 0-1 0 0,1 0 1 0 0,-1-1-1 0 0,1 1 1 0 0,-1 0-1 0 0,1 0 1 0 0,-1-1-1 0 0,1 1 1 0 0,-1-1-1 0 0,1 1 1 0 0,-1-1-1 0 0,1 0 1 0 0,0 1-1 0 0,-1-1 1 0 0,1 0-1 0 0,3 0 1 0 0,42-5 1749 0 0,-31 2-1610 0 0,-8 3-608 0 0,1 0 1 0 0,-1 0-1 0 0,0 1 0 0 0,-1 0 1 0 0,16 4-1 0 0,9 2-6290 0 0,-27-7 2604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0:58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47 7586 0 0,'0'3'592'0'0,"-1"1"1"0"0,1 0 0 0 0,0-1 0 0 0,0 1 0 0 0,0-1 0 0 0,1 1-1 0 0,-1 0 1 0 0,1-1 0 0 0,0 1 0 0 0,1 3 0 0 0,0-3-263 0 0,0 0-1 0 0,-1-1 1 0 0,2 1 0 0 0,-1-1-1 0 0,0 1 1 0 0,1-1 0 0 0,-1 0 0 0 0,5 4-1 0 0,-3-3-215 0 0,-1-1-1 0 0,2 0 0 0 0,-1 0 1 0 0,0 0-1 0 0,1-1 0 0 0,-1 1 0 0 0,1-1 1 0 0,-1 0-1 0 0,1-1 0 0 0,0 1 0 0 0,0-1 1 0 0,0 0-1 0 0,0 0 0 0 0,0 0 0 0 0,7 0 1 0 0,-10-1-92 0 0,-1 0 0 0 0,1 0 1 0 0,-1-1-1 0 0,0 1 1 0 0,1 0-1 0 0,-1 0 0 0 0,0-1 1 0 0,1 1-1 0 0,-1-1 0 0 0,0 1 1 0 0,1-1-1 0 0,-1 0 0 0 0,0 1 1 0 0,0-1-1 0 0,1 0 1 0 0,-1 0-1 0 0,0 0 0 0 0,0 0 1 0 0,0 0-1 0 0,0 0 0 0 0,0 0 1 0 0,0 0-1 0 0,-1 0 1 0 0,2-2-1 0 0,-1-1-3 0 0,1 1 1 0 0,-1 0-1 0 0,0 0 0 0 0,-1-1 1 0 0,1 1-1 0 0,0 0 1 0 0,-1-1-1 0 0,0 1 0 0 0,0 0 1 0 0,0-6-1 0 0,-1 4-2 0 0,1 0 0 0 0,-1 0 0 0 0,0 0 0 0 0,0 1 0 0 0,0-1 0 0 0,-1 0 0 0 0,0 0-1 0 0,0 1 1 0 0,0-1 0 0 0,0 1 0 0 0,-1 0 0 0 0,1 0 0 0 0,-1 0 0 0 0,0 0 0 0 0,-5-5 0 0 0,2 6-40 0 0,0 0 1 0 0,0 0-1 0 0,-1 1 1 0 0,0-1-1 0 0,1 1 1 0 0,-1 1-1 0 0,0-1 1 0 0,0 1-1 0 0,0 1 0 0 0,0-1 1 0 0,0 1-1 0 0,0 0 1 0 0,1 1-1 0 0,-1-1 1 0 0,0 1-1 0 0,0 1 1 0 0,-8 2-1 0 0,-27 14-2378 0 0,37-16 1444 0 0,1 1 1 0 0,-1 1-1 0 0,1-1 1 0 0,0 1-1 0 0,-6 6 1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0:58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0 8394 0 0,'-1'0'499'0'0,"1"1"0"0"0,-1-1-1 0 0,0 0 1 0 0,0 0 0 0 0,0 0 0 0 0,0 1 0 0 0,0-1 0 0 0,1 0 0 0 0,-1 1-1 0 0,0-1 1 0 0,0 1 0 0 0,0-1 0 0 0,1 1 0 0 0,-1-1 0 0 0,0 1 0 0 0,1-1-1 0 0,-1 1 1 0 0,0 0 0 0 0,1-1 0 0 0,-1 1 0 0 0,0 1 0 0 0,-8 23 2949 0 0,4 26-3004 0 0,11 64-274 0 0,-4-100-175 0 0,0 0 0 0 0,2 0 0 0 0,-1-1 1 0 0,2 1-1 0 0,9 20 0 0 0,-13-32 0 0 0,0 0 0 0 0,1 0 0 0 0,-1 0 0 0 0,1 0 0 0 0,0-1 0 0 0,0 1 0 0 0,0-1-1 0 0,0 1 1 0 0,0-1 0 0 0,1 0 0 0 0,-1 0 0 0 0,1 0 0 0 0,-1 0 0 0 0,1 0 0 0 0,0-1 0 0 0,0 1 0 0 0,0-1-1 0 0,-1 0 1 0 0,1 1 0 0 0,1-1 0 0 0,-1-1 0 0 0,6 2 0 0 0,-6-2 1 0 0,1 0-1 0 0,-1-1 1 0 0,1 0 0 0 0,-1 1 0 0 0,1-1-1 0 0,-1 0 1 0 0,0-1 0 0 0,0 1 0 0 0,0-1-1 0 0,1 1 1 0 0,-1-1 0 0 0,0 0 0 0 0,-1 0-1 0 0,1 0 1 0 0,0-1 0 0 0,-1 1 0 0 0,1 0-1 0 0,-1-1 1 0 0,0 0 0 0 0,4-5 0 0 0,1-3-259 0 0,-1 0 1 0 0,0 0-1 0 0,-1 0 1 0 0,0-1-1 0 0,-1 0 1 0 0,0 0-1 0 0,-1 0 1 0 0,2-14-1 0 0,-5 22-48 0 0,1-1-1 0 0,-1 1 0 0 0,0-1 1 0 0,0 0-1 0 0,0 1 0 0 0,-1-1 1 0 0,0 1-1 0 0,1-1 0 0 0,-2 1 1 0 0,1 0-1 0 0,-3-7 0 0 0,3 9 98 0 0,-1 0-1 0 0,1-1 0 0 0,-1 1 0 0 0,1 0 0 0 0,-1 0 0 0 0,0 0 0 0 0,0 1 0 0 0,0-1 0 0 0,0 0 0 0 0,0 1 0 0 0,0-1 0 0 0,-1 1 1 0 0,1 0-1 0 0,0 0 0 0 0,-1 0 0 0 0,1 0 0 0 0,-1 0 0 0 0,1 0 0 0 0,-1 1 0 0 0,0-1 0 0 0,-2 1 0 0 0,-4-1 57 0 0,1 1-1 0 0,0 1 1 0 0,-1-1-1 0 0,1 1 1 0 0,0 1-1 0 0,0 0 0 0 0,0 0 1 0 0,0 0-1 0 0,0 1 1 0 0,1 0-1 0 0,-1 1 1 0 0,1 0-1 0 0,0 0 1 0 0,0 0-1 0 0,0 1 0 0 0,0 0 1 0 0,-10 11-1 0 0,16-15 225 0 0,1 0-1 0 0,-1-1 0 0 0,1 1 1 0 0,0 0-1 0 0,-1-1 0 0 0,1 1 0 0 0,0 0 1 0 0,0 0-1 0 0,-1-1 0 0 0,1 1 1 0 0,0 0-1 0 0,0 0 0 0 0,0-1 0 0 0,0 1 1 0 0,0 0-1 0 0,0 0 0 0 0,0 0 1 0 0,1-1-1 0 0,-1 1 0 0 0,0 0 0 0 0,0 0 1 0 0,0-1-1 0 0,1 1 0 0 0,-1 0 1 0 0,0-1-1 0 0,1 1 0 0 0,-1 0 1 0 0,1-1-1 0 0,-1 1 0 0 0,1 0 0 0 0,-1-1 1 0 0,1 1-1 0 0,-1-1 0 0 0,1 1 1 0 0,0-1-1 0 0,-1 1 0 0 0,1-1 0 0 0,0 0 1 0 0,-1 1-1 0 0,1-1 0 0 0,0 0 1 0 0,0 1-1 0 0,-1-1 0 0 0,2 0 0 0 0,40 15 2559 0 0,-35-13-2654 0 0,5 2-15 0 0,1-2 0 0 0,0 1 0 0 0,0-2-1 0 0,-1 0 1 0 0,23-1 0 0 0,-24 0-1249 0 0,0-2 0 0 0,1 1 1 0 0,19-7-1 0 0,-29 7 842 0 0,0 1 1 0 0,1-2-1 0 0,-1 1 0 0 0,0 0 1 0 0,1 0-1 0 0,-1-1 1 0 0,0 0-1 0 0,0 1 1 0 0,3-4-1 0 0,6-4-2949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0:43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18 16660 0 0,'0'-1'275'0'0,"-1"1"0"0"0,1-1 0 0 0,0 1 0 0 0,0-1 0 0 0,0 1 0 0 0,0-1 0 0 0,0 1 0 0 0,0-1 0 0 0,0 1 0 0 0,0-1 0 0 0,0 1 0 0 0,0-1 0 0 0,0 1 0 0 0,0-1 0 0 0,0 1 0 0 0,0-1 0 0 0,1 1 0 0 0,-1-1 0 0 0,0 1 0 0 0,0 0 0 0 0,1-1 0 0 0,-1 1 0 0 0,0-1 0 0 0,1 1 0 0 0,-1-1 0 0 0,0 1 0 0 0,1 0 0 0 0,-1-1 0 0 0,0 1 0 0 0,1 0 0 0 0,-1-1 0 0 0,1 1 0 0 0,-1 0 0 0 0,1 0 0 0 0,0-1 0 0 0,24 0 1880 0 0,23 14-2423 0 0,-42-11 289 0 0,-1 0 0 0 0,1 1 0 0 0,-1 0 0 0 0,0 0 0 0 0,0 0 0 0 0,0 1-1 0 0,-1-1 1 0 0,1 1 0 0 0,7 9 0 0 0,-10-11-31 0 0,-1 0 0 0 0,0 0 0 0 0,0 1 0 0 0,0-1 0 0 0,0 0-1 0 0,0 1 1 0 0,0-1 0 0 0,-1 1 0 0 0,1-1 0 0 0,-1 1 0 0 0,0 0 0 0 0,0-1 0 0 0,0 1 0 0 0,0-1-1 0 0,0 1 1 0 0,0 0 0 0 0,-1-1 0 0 0,1 1 0 0 0,-1-1 0 0 0,0 1 0 0 0,1-1 0 0 0,-1 0 0 0 0,0 1 0 0 0,-3 3-1 0 0,-2 5-76 0 0,-1-1 0 0 0,0 0 0 0 0,-1-1 0 0 0,-17 18 0 0 0,17-20 31 0 0,1 1-1 0 0,0 0 1 0 0,0 0-1 0 0,0 1 1 0 0,1 0-1 0 0,-8 15 1 0 0,14-23 47 0 0,0 0 1 0 0,-1 0 0 0 0,1 0 0 0 0,0 0 0 0 0,0 0 0 0 0,0 0-1 0 0,-1 0 1 0 0,1 0 0 0 0,0 0 0 0 0,1 0 0 0 0,-1 0 0 0 0,0 0 0 0 0,0 0-1 0 0,0 0 1 0 0,0 0 0 0 0,1 0 0 0 0,-1 0 0 0 0,1 0 0 0 0,-1 0-1 0 0,1 0 1 0 0,-1 0 0 0 0,1-1 0 0 0,0 2 0 0 0,23 18-72 0 0,-13-15 64 0 0,-1-1 0 0 0,1 1 1 0 0,14 2-1 0 0,13 1-24 0 0,-26-6-382 0 0,0 1 0 0 0,-1-1 0 0 0,1 2 0 0 0,0 0 0 0 0,16 8 1 0 0,-28-11 386 0 0,1 0 0 0 0,-1-1 1 0 0,1 1-1 0 0,-1 0 0 0 0,0 0 1 0 0,1 0-1 0 0,-1 0 1 0 0,0 0-1 0 0,0 0 0 0 0,0 0 1 0 0,0 0-1 0 0,0 0 1 0 0,0 0-1 0 0,0-1 0 0 0,0 1 1 0 0,0 0-1 0 0,0 0 0 0 0,0 0 1 0 0,0 0-1 0 0,-1 0 1 0 0,1 0-1 0 0,0 0 0 0 0,-1 0 1 0 0,1-1-1 0 0,-1 1 0 0 0,1 0 1 0 0,-1 0-1 0 0,1 0 1 0 0,-2 0-1 0 0,-16 27 641 0 0,17-27-569 0 0,-9 11 417 0 0,0-1 0 0 0,-1-1 0 0 0,0 1 0 0 0,-1-2 1 0 0,-21 14-1 0 0,-29 25 111 0 0,56-43-518 0 0,1 1 1 0 0,0-1 0 0 0,1 1 0 0 0,-1 0 0 0 0,1 0 0 0 0,0 1 0 0 0,1-1-1 0 0,-5 11 1 0 0,7-16-46 0 0,1 0 0 0 0,-1 0 0 0 0,1 0 0 0 0,0 0 0 0 0,0 0 0 0 0,-1 0 0 0 0,1 0 0 0 0,0 0 0 0 0,0 1 0 0 0,0-1 0 0 0,0 0 0 0 0,0 0 1 0 0,0 0-1 0 0,0 0 0 0 0,1 0 0 0 0,-1 0 0 0 0,0 0 0 0 0,0 0 0 0 0,1 0 0 0 0,-1 0 0 0 0,1 0 0 0 0,-1 0 0 0 0,1 0 0 0 0,1 1 0 0 0,-1-1 11 0 0,1 1 0 0 0,0-1 0 0 0,-1 0 0 0 0,1 0 0 0 0,0 0 0 0 0,0 0 0 0 0,0 0 0 0 0,0 0 1 0 0,0-1-1 0 0,0 1 0 0 0,4 0 0 0 0,5 1 62 0 0,1-1 0 0 0,0-1-1 0 0,17-1 1 0 0,-26 1-68 0 0,11-2 78 0 0,0 0 1 0 0,1 0-1 0 0,-1-2 1 0 0,0 1-1 0 0,15-8 1 0 0,18-13-2665 0 0,-42 20 811 0 0,0 0-1 0 0,0 0 1 0 0,-1 0 0 0 0,1-1-1 0 0,6-8 1 0 0,0-3-7856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0:59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 5305 0 0,'-5'38'10485'0'0,"-4"-1"-6783"0"0,5-26-3567 0 0,1 0 0 0 0,1 0-1 0 0,0 1 1 0 0,-1 15 0 0 0,3-25-130 0 0,0-1 0 0 0,1 0 0 0 0,-1 1 0 0 0,0-1 0 0 0,1 1 0 0 0,0-1 0 0 0,-1 0 0 0 0,1 1 0 0 0,0-1 0 0 0,0 0 0 0 0,-1 0 0 0 0,1 0 0 0 0,0 1 0 0 0,0-1 0 0 0,0 0 0 0 0,0 0 0 0 0,1 0 0 0 0,-1 0 0 0 0,0-1 0 0 0,0 1 0 0 0,1 0 0 0 0,-1 0 0 0 0,0-1 0 0 0,1 1 0 0 0,-1-1 0 0 0,0 1 0 0 0,1-1 0 0 0,-1 0 0 0 0,1 0 0 0 0,-1 1 0 0 0,1-1 0 0 0,1 0 0 0 0,27 0-1545 0 0,-6-4-5118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0:59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8010 0 0,'4'3'8310'0'0,"14"10"-4443"0"0,36 2-2200 0 0,-50-14-1756 0 0,1 0 0 0 0,-1 0 1 0 0,0-1-1 0 0,0 0 0 0 0,0 1 1 0 0,0-2-1 0 0,1 1 0 0 0,-1 0 1 0 0,0-1-1 0 0,0 0 0 0 0,5-1 1 0 0,-9 2 35 0 0,-1 0 0 0 0,1 0 1 0 0,0 0-1 0 0,-1 0 0 0 0,1 0 1 0 0,0 0-1 0 0,0 0 0 0 0,-1 0 0 0 0,1-1 1 0 0,0 1-1 0 0,0 0 0 0 0,-1 0 1 0 0,1 0-1 0 0,0 0 0 0 0,0 0 0 0 0,-1-1 1 0 0,1 1-1 0 0,0 0 0 0 0,0 0 1 0 0,-1 0-1 0 0,1-1 0 0 0,0 1 0 0 0,0 0 1 0 0,0 0-1 0 0,0-1 0 0 0,-1 1 1 0 0,1 0-1 0 0,0 0 0 0 0,0-1 0 0 0,0 1 1 0 0,0 0-1 0 0,0-1 0 0 0,0 1 1 0 0,0 0-1 0 0,0 0 0 0 0,0-1 0 0 0,0 1 1 0 0,0 0-1 0 0,0-1 0 0 0,0 1 1 0 0,0 0-1 0 0,0 0 0 0 0,0-1 0 0 0,0 1 1 0 0,0 0-1 0 0,0-1 0 0 0,1 1 1 0 0,-1 0-1 0 0,0 0 0 0 0,0-1 0 0 0,0 1 1 0 0,0 0-1 0 0,1 0 0 0 0,-1-1 1 0 0,0 1-1 0 0,0 0 0 0 0,0 0 0 0 0,1 0 1 0 0,-1 0-1 0 0,0-1 0 0 0,0 1 1 0 0,1 0-1 0 0,-1 0 0 0 0,0 0 0 0 0,1 0 1 0 0,-1 0-1 0 0,-25-3-391 0 0,20 4 586 0 0,0 1 0 0 0,0 1-1 0 0,0-1 1 0 0,1 1 0 0 0,-1 0 0 0 0,1 0-1 0 0,0 0 1 0 0,-1 0 0 0 0,1 1 0 0 0,1 0-1 0 0,-1 0 1 0 0,0 0 0 0 0,1 0-1 0 0,0 0 1 0 0,0 1 0 0 0,0-1 0 0 0,1 1-1 0 0,0 0 1 0 0,0 0 0 0 0,0 0 0 0 0,0 0-1 0 0,-1 9 1 0 0,2-10-147 0 0,1-1-1 0 0,-1 1 1 0 0,1-1 0 0 0,0 1 0 0 0,0 0-1 0 0,0-1 1 0 0,1 1 0 0 0,0 0 0 0 0,-1-1-1 0 0,1 1 1 0 0,0-1 0 0 0,1 1-1 0 0,-1-1 1 0 0,0 0 0 0 0,1 1 0 0 0,0-1-1 0 0,0 0 1 0 0,0 0 0 0 0,0 0 0 0 0,1 0-1 0 0,-1-1 1 0 0,1 1 0 0 0,-1-1 0 0 0,1 1-1 0 0,0-1 1 0 0,0 0 0 0 0,0 0 0 0 0,0 0-1 0 0,0 0 1 0 0,1-1 0 0 0,-1 0-1 0 0,0 1 1 0 0,8 1 0 0 0,0-1-656 0 0,0 1 0 0 0,0-2-1 0 0,0 1 1 0 0,1-2 0 0 0,-1 1 0 0 0,1-2 0 0 0,-1 1-1 0 0,20-5 1 0 0,-23 4 2 0 0,0-1 1 0 0,-1 0-1 0 0,1-1 0 0 0,-1 0 0 0 0,0 0 0 0 0,0 0 1 0 0,0-1-1 0 0,0 0 0 0 0,0 0 0 0 0,-1-1 0 0 0,0 1 1 0 0,0-2-1 0 0,8-8 0 0 0,2-6-2438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0:59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34 6937 0 0,'-2'-1'542'0'0,"1"0"-1"0"0,-1 0 1 0 0,1 0-1 0 0,-1 0 1 0 0,1 0-1 0 0,-1 1 1 0 0,1-1-1 0 0,-1 0 1 0 0,0 1-1 0 0,1-1 0 0 0,-1 1 1 0 0,0 0-1 0 0,0-1 1 0 0,1 1-1 0 0,-1 0 1 0 0,0 0-1 0 0,0 0 1 0 0,1 0-1 0 0,-1 1 1 0 0,0-1-1 0 0,0 0 0 0 0,-1 1 1 0 0,0 0-155 0 0,1 1 0 0 0,0-1 0 0 0,-1 1 1 0 0,1 0-1 0 0,0-1 0 0 0,0 1 0 0 0,0 0 0 0 0,0 0 0 0 0,0 0 1 0 0,1 1-1 0 0,-1-1 0 0 0,-2 4 0 0 0,-2 6-147 0 0,1 0 0 0 0,1 0 0 0 0,0 0-1 0 0,0 0 1 0 0,-2 15 0 0 0,4-15-206 0 0,0 1 0 0 0,1 0 0 0 0,1 0 1 0 0,1 21-1 0 0,-1-30-37 0 0,1-1 1 0 0,0 1 0 0 0,-1-1-1 0 0,1 1 1 0 0,1-1-1 0 0,-1 0 1 0 0,0 1 0 0 0,1-1-1 0 0,3 5 1 0 0,-4-6-1 0 0,0-1-1 0 0,0 0 1 0 0,0 0 0 0 0,1 0 0 0 0,-1 0-1 0 0,0 0 1 0 0,1 0 0 0 0,-1 0 0 0 0,0 0-1 0 0,1-1 1 0 0,-1 1 0 0 0,1 0-1 0 0,-1-1 1 0 0,1 1 0 0 0,-1-1 0 0 0,1 0-1 0 0,0 0 1 0 0,-1 1 0 0 0,1-1 0 0 0,-1 0-1 0 0,1 0 1 0 0,2-1 0 0 0,-2 1-39 0 0,0 0 0 0 0,-1-1 1 0 0,1 1-1 0 0,0-1 0 0 0,0 1 1 0 0,-1-1-1 0 0,1 0 0 0 0,0 1 1 0 0,-1-1-1 0 0,1 0 0 0 0,-1 0 1 0 0,1 0-1 0 0,-1-1 0 0 0,1 1 1 0 0,-1 0-1 0 0,0 0 0 0 0,1-1 0 0 0,-1 1 1 0 0,1-3-1 0 0,0 1-162 0 0,0-1-1 0 0,0 0 1 0 0,0 0 0 0 0,-1 0-1 0 0,0 0 1 0 0,0 0 0 0 0,0-1-1 0 0,1-4 1 0 0,-2 0-194 0 0,1 0 1 0 0,-1 0 0 0 0,0-1-1 0 0,-1 1 1 0 0,0 0 0 0 0,0 0-1 0 0,-4-11 1 0 0,4 17 407 0 0,0 0 68 0 0,1 0 0 0 0,-1 1 1 0 0,0-1-1 0 0,0 1 1 0 0,-1-1-1 0 0,1 0 1 0 0,0 1-1 0 0,-1 0 0 0 0,0-1 1 0 0,-1-1-1 0 0,9 5 272 0 0,0 0 0 0 0,1 0 1 0 0,0 0-1 0 0,-1-1 0 0 0,1 0 0 0 0,-1 0 0 0 0,8-2 0 0 0,18 1-250 0 0,-26 1-113 0 0,0 0 1 0 0,0 0-1 0 0,0 0 1 0 0,1-1-1 0 0,-1 1 1 0 0,0-2-1 0 0,-1 1 1 0 0,12-4-1 0 0,-14 3-119 0 0,-1 1-1 0 0,1-1 1 0 0,-1 1-1 0 0,0-1 1 0 0,0 1-1 0 0,0-1 1 0 0,0 0-1 0 0,0 0 1 0 0,0 0-1 0 0,0-1 1 0 0,-1 1-1 0 0,1 0 1 0 0,-1 0-1 0 0,1-1 1 0 0,-1 1-1 0 0,0-1 1 0 0,0 0-1 0 0,0 1 1 0 0,0-1-1 0 0,-1 1 1 0 0,1-5-1 0 0,4-18-737 0 0,-2 8 2690 0 0,-11 40 255 0 0,-2 12-1295 0 0,1 1 0 0 0,-5 40 0 0 0,13-58-1572 0 0,0 0 1 0 0,1 21-1 0 0,5-1-4057 0 0,4-2-3499 0 0,-4-24 1464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1:00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10410 0 0,'2'7'3833'0'0,"1"4"-1064"0"0,-2 4-665 0 0,1 0-784 0 0,-5 6-671 0 0,0 0-329 0 0,0-1-176 0 0,1-1-104 0 0,2-1-136 0 0,2-2-377 0 0,1-3-751 0 0,0-2-1176 0 0,0-4-1641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1:01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23 7658 0 0,'-17'4'6640'0'0,"17"-4"-6509"0"0,0 0 1 0 0,0 0-1 0 0,0-1 0 0 0,0 1 0 0 0,0 0 0 0 0,-1 0 0 0 0,1 0 0 0 0,0-1 0 0 0,0 1 0 0 0,0 0 0 0 0,0 0 0 0 0,0 0 1 0 0,0-1-1 0 0,0 1 0 0 0,0 0 0 0 0,0 0 0 0 0,0-1 0 0 0,0 1 0 0 0,0 0 0 0 0,0 0 0 0 0,0-1 0 0 0,0 1 0 0 0,0 0 0 0 0,0 0 1 0 0,0 0-1 0 0,0-1 0 0 0,0 1 0 0 0,0 0 0 0 0,0 0 0 0 0,0-1 0 0 0,0 1 0 0 0,0 0 0 0 0,0 0 0 0 0,1 0 0 0 0,-1-1 0 0 0,0 1 1 0 0,0 0-1 0 0,1-2 28 0 0,0 1 1 0 0,0 0 0 0 0,1-1-1 0 0,-1 1 1 0 0,0 0-1 0 0,0 0 1 0 0,1 0 0 0 0,-1-1-1 0 0,1 2 1 0 0,-1-1 0 0 0,1 0-1 0 0,-1 0 1 0 0,1 0 0 0 0,0 1-1 0 0,-1-1 1 0 0,1 1-1 0 0,0-1 1 0 0,2 0 0 0 0,9 2-100 0 0,0-1 1 0 0,0 2-1 0 0,1 0 1 0 0,22 6-1 0 0,-20-4-334 0 0,0 0 0 0 0,25 1 0 0 0,-23-5-489 0 0,22 3-4352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1:02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4 6545 0 0,'29'-4'6528'0'0,"2"9"-3698"0"0,31 16-2121 0 0,-43-13-184 0 0,29 10 178 0 0,-48-18-673 0 0,0 0-20 0 0,-1-1-1 0 0,0 1 0 0 0,1 0 0 0 0,-1 0 0 0 0,0-1 1 0 0,1 1-1 0 0,-1 0 0 0 0,0 0 0 0 0,0 0 0 0 0,1 0 1 0 0,-1 0-1 0 0,0 0 0 0 0,0 0 0 0 0,1 0 0 0 0,-1 0 1 0 0,0 1-1 0 0,0-1 0 0 0,1 0 0 0 0,-1 0 0 0 0,0 1 1 0 0,1-1-1 0 0,-2 1 0 0 0,-18 6 422 0 0,16-4-317 0 0,-1 0 0 0 0,1 1-1 0 0,0 0 1 0 0,0-1-1 0 0,0 1 1 0 0,1 0 0 0 0,0 1-1 0 0,-1-1 1 0 0,1 1 0 0 0,1 0-1 0 0,-1-1 1 0 0,1 1 0 0 0,-3 8-1 0 0,4-11-108 0 0,0 0-1 0 0,1-1 1 0 0,-1 1-1 0 0,0 0 1 0 0,1 0-1 0 0,0 0 1 0 0,-1-1-1 0 0,1 1 1 0 0,0 0-1 0 0,0 0 1 0 0,0 0-1 0 0,0 0 1 0 0,0 0-1 0 0,1-1 1 0 0,-1 1-1 0 0,0 0 1 0 0,1 0-1 0 0,0 0 1 0 0,-1-1-1 0 0,1 1 1 0 0,0 0-1 0 0,0 0 1 0 0,0-1-1 0 0,0 1 1 0 0,0-1-1 0 0,0 1 1 0 0,0-1-1 0 0,0 0 1 0 0,1 1-1 0 0,-1-1 1 0 0,1 0-1 0 0,-1 0 1 0 0,1 0-1 0 0,-1 0 1 0 0,1 0-1 0 0,0 0 1 0 0,-1 0-1 0 0,1-1 1 0 0,0 1-1 0 0,0 0 1 0 0,0-1-1 0 0,1 1 1 0 0,1-1 48 0 0,1 0 1 0 0,-1 0 0 0 0,0 0-1 0 0,0 0 1 0 0,0-1-1 0 0,1 1 1 0 0,-1-1 0 0 0,0 0-1 0 0,0-1 1 0 0,0 1-1 0 0,0-1 1 0 0,-1 1 0 0 0,1-1-1 0 0,0 0 1 0 0,-1-1 0 0 0,1 1-1 0 0,-1 0 1 0 0,0-1-1 0 0,0 0 1 0 0,0 0 0 0 0,0 0-1 0 0,0 0 1 0 0,0 0-1 0 0,-1-1 1 0 0,4-6 0 0 0,-4 8-72 0 0,-1-1 0 0 0,1 0 0 0 0,0 0 1 0 0,-1 0-1 0 0,0 0 0 0 0,0 0 0 0 0,0 0 1 0 0,0 0-1 0 0,0 0 0 0 0,0 0 1 0 0,-1-1-1 0 0,0 1 0 0 0,1 0 0 0 0,-1 0 1 0 0,0-1-1 0 0,-1 1 0 0 0,1 0 0 0 0,-1 0 1 0 0,1-1-1 0 0,-1 1 0 0 0,0 0 0 0 0,0 0 1 0 0,0 0-1 0 0,-1 0 0 0 0,1 0 0 0 0,-1 0 1 0 0,0 1-1 0 0,1-1 0 0 0,-1 0 0 0 0,0 1 1 0 0,-1-1-1 0 0,1 1 0 0 0,-3-3 1 0 0,2 4-18 0 0,1-1 0 0 0,0 1 0 0 0,0-1 1 0 0,-1 1-1 0 0,1 0 0 0 0,-1 0 1 0 0,1 0-1 0 0,-1 0 0 0 0,1 0 1 0 0,-1 1-1 0 0,1-1 0 0 0,-1 1 0 0 0,0 0 1 0 0,1 0-1 0 0,-1 0 0 0 0,0 0 1 0 0,0 0-1 0 0,1 0 0 0 0,-4 1 1 0 0,1 1-57 0 0,1 0 0 0 0,-1 0 0 0 0,0 0 0 0 0,1 0 0 0 0,-1 1 0 0 0,1-1 0 0 0,0 1 1 0 0,0 0-1 0 0,-6 6 0 0 0,-2 3-11 0 0,1 1 0 0 0,0 0 0 0 0,1 1 0 0 0,-16 29 0 0 0,-25 47 785 0 0,50-89-679 0 0,1-1 0 0 0,0 0 0 0 0,0 1 1 0 0,0-1-1 0 0,0 1 0 0 0,-1-1 0 0 0,1 0 0 0 0,0 1 0 0 0,0-1 1 0 0,0 1-1 0 0,0-1 0 0 0,0 1 0 0 0,0-1 0 0 0,0 0 0 0 0,0 1 1 0 0,0-1-1 0 0,0 1 0 0 0,0-1 0 0 0,1 0 0 0 0,-1 1 0 0 0,0-1 1 0 0,0 1-1 0 0,0-1 0 0 0,0 0 0 0 0,1 1 0 0 0,-1-1 0 0 0,0 0 1 0 0,0 1-1 0 0,1-1 0 0 0,-1 0 0 0 0,0 1 0 0 0,1-1 0 0 0,16 5 105 0 0,19-7 141 0 0,1-3-804 0 0,48-14 1 0 0,-27-5-4251 0 0,-50 20 3019 0 0,-1-1 1 0 0,1 0-1 0 0,-1 0 1 0 0,12-12-1 0 0,-6 4-1688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1:02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6089 0 0,'-5'10'7819'0'0,"0"17"-4214"0"0,4-23-2745 0 0,0 3-452 0 0,0 1 0 0 0,0-1 0 0 0,1 1 0 0 0,0-1 0 0 0,0 1 0 0 0,2 12 0 0 0,-1-17-390 0 0,-1-1 1 0 0,1 0-1 0 0,0 1 1 0 0,0-1-1 0 0,0 0 1 0 0,1 0-1 0 0,-1 0 1 0 0,0 0-1 0 0,1 0 0 0 0,-1 0 1 0 0,1-1-1 0 0,0 1 1 0 0,-1 0-1 0 0,1-1 1 0 0,0 1-1 0 0,0-1 0 0 0,0 0 1 0 0,0 1-1 0 0,0-1 1 0 0,1 0-1 0 0,-1 0 1 0 0,0-1-1 0 0,0 1 1 0 0,5 0-1 0 0,25 10 227 0 0,-24-8-659 0 0,0 0 0 0 0,0-1 0 0 0,0 1 1 0 0,1-2-1 0 0,10 2 0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1:03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7586 0 0,'44'-24'7585'0'0,"8"7"-3592"0"0,-47 15-3826 0 0,1 1-1 0 0,-1 0 0 0 0,1 1 1 0 0,-1-1-1 0 0,1 1 0 0 0,0 0 0 0 0,-1 1 1 0 0,1-1-1 0 0,-1 1 0 0 0,1 0 1 0 0,-1 0-1 0 0,1 1 0 0 0,-1 0 0 0 0,0 0 1 0 0,0 0-1 0 0,8 5 0 0 0,-10-5-97 0 0,-1 0-1 0 0,1 0 1 0 0,-1 0 0 0 0,0 0-1 0 0,1 1 1 0 0,-1-1-1 0 0,0 1 1 0 0,-1-1-1 0 0,1 1 1 0 0,0 0-1 0 0,-1 0 1 0 0,0 0 0 0 0,0 0-1 0 0,1 0 1 0 0,-2 0-1 0 0,2 6 1 0 0,0 21-1613 0 0,-5 1-6287 0 0,18-39-4039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1:03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0 6065 0 0,'-11'9'3073'0'0,"0"1"-1"0"0,1-1 0 0 0,-15 19 0 0 0,18-20-2386 0 0,1 1 0 0 0,0 0 0 0 0,0 1 0 0 0,1 0 0 0 0,-6 13 0 0 0,9-18-683 0 0,0 0 0 0 0,1 0 0 0 0,-1 0 0 0 0,1 0 0 0 0,0 0 0 0 0,0 1 0 0 0,1-1 0 0 0,0 0 0 0 0,0 0 0 0 0,0 1 0 0 0,0-1 0 0 0,1 0 0 0 0,0 0 0 0 0,0 0 0 0 0,0 1 0 0 0,1-1 0 0 0,-1 0 0 0 0,1-1 0 0 0,1 1 0 0 0,-1 0 0 0 0,1 0 0 0 0,-1-1 0 0 0,1 0 0 0 0,1 1 0 0 0,-1-1 0 0 0,0 0 0 0 0,8 6 0 0 0,-9-9-4 0 0,0 1 1 0 0,0 0-1 0 0,0-1 0 0 0,0 0 1 0 0,0 1-1 0 0,0-1 0 0 0,0 0 1 0 0,0 0-1 0 0,0 0 0 0 0,1 0 1 0 0,-1-1-1 0 0,0 1 0 0 0,1-1 1 0 0,-1 1-1 0 0,0-1 0 0 0,1 0 1 0 0,-1 0-1 0 0,1 0 0 0 0,-1 0 1 0 0,4-1-1 0 0,-2 0 29 0 0,-1 0 1 0 0,0 0-1 0 0,1-1 0 0 0,-1 0 1 0 0,0 1-1 0 0,0-1 0 0 0,0 0 1 0 0,0-1-1 0 0,-1 1 0 0 0,1 0 1 0 0,-1-1-1 0 0,5-4 0 0 0,-2 1 69 0 0,-1-1 0 0 0,1 0-1 0 0,-1 0 1 0 0,-1 0-1 0 0,1 0 1 0 0,-1 0 0 0 0,-1-1-1 0 0,1 1 1 0 0,-1-1 0 0 0,0 0-1 0 0,1-15 1 0 0,-4 17-65 0 0,1 0 0 0 0,-1 0 0 0 0,-1 0 0 0 0,1 0 0 0 0,-1 0 1 0 0,0 0-1 0 0,-1 0 0 0 0,0 0 0 0 0,1 1 0 0 0,-2 0 0 0 0,1-1 0 0 0,0 1 0 0 0,-1 0 1 0 0,0 1-1 0 0,0-1 0 0 0,-1 1 0 0 0,1-1 0 0 0,-1 1 0 0 0,0 1 0 0 0,-8-6 0 0 0,9 7-149 0 0,0-1 0 0 0,-1 1-1 0 0,1 0 1 0 0,-1 1-1 0 0,1-1 1 0 0,-1 1 0 0 0,0-1-1 0 0,0 1 1 0 0,1 1-1 0 0,-1-1 1 0 0,-9 1-1 0 0,10 0-215 0 0,0 1-1 0 0,1-1 0 0 0,-1 1 0 0 0,0 0 1 0 0,0 0-1 0 0,1 1 0 0 0,-1-1 0 0 0,0 1 1 0 0,1 0-1 0 0,0 0 0 0 0,-1 0 0 0 0,1 0 1 0 0,0 0-1 0 0,0 1 0 0 0,0 0 1 0 0,-3 3-1 0 0,-2 5-3444 0 0,6-3-2117 0 0</inkml:trace>
  <inkml:trace contextRef="#ctx0" brushRef="#br0" timeOffset="1">318 59 8386 0 0,'-3'24'10736'0'0,"-11"12"-6586"0"0,-3 11-4086 0 0,16-20-436 0 0,-1 4-2501 0 0,-3-14-3527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1:0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9394 0 0,'-8'52'8855'0'0,"8"-44"-8203"0"0,0 1 0 0 0,0-1 1 0 0,0 1-1 0 0,3 10 0 0 0,-3-16-633 0 0,1 0 0 0 0,0 0 1 0 0,-1 0-1 0 0,1 0 0 0 0,1 0 0 0 0,-1 0 1 0 0,0 0-1 0 0,1 0 0 0 0,-1-1 0 0 0,1 1 0 0 0,0-1 1 0 0,0 1-1 0 0,0-1 0 0 0,0 0 0 0 0,0 1 1 0 0,0-1-1 0 0,1 0 0 0 0,-1 0 0 0 0,1-1 1 0 0,-1 1-1 0 0,1 0 0 0 0,0-1 0 0 0,0 0 0 0 0,0 0 1 0 0,0 1-1 0 0,0-2 0 0 0,0 1 0 0 0,0 0 1 0 0,0-1-1 0 0,5 1 0 0 0,10 0-372 0 0,0-1 0 0 0,0-1 0 0 0,0-1 0 0 0,30-6 0 0 0,11-12-3731 0 0,-51 16 2477 0 0,0 0 1 0 0,0 0-1 0 0,-1-1 0 0 0,11-8 0 0 0,2-3-3783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0:44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81 9450 0 0,'-8'-7'3112'0'0,"1"0"-1"0"0,-1 0 1 0 0,-7-12 0 0 0,14 18-2926 0 0,0 0 1 0 0,0 0 0 0 0,0 0-1 0 0,1 0 1 0 0,-1-1-1 0 0,1 1 1 0 0,-1 0 0 0 0,1 0-1 0 0,-1-1 1 0 0,1 1 0 0 0,0-1-1 0 0,-1 1 1 0 0,1 0 0 0 0,0-1-1 0 0,0-1 1 0 0,0 2-163 0 0,1 1 1 0 0,-1-1-1 0 0,1 0 0 0 0,-1 0 1 0 0,1 0-1 0 0,-1 1 1 0 0,1-1-1 0 0,-1 0 0 0 0,1 1 1 0 0,0-1-1 0 0,-1 1 1 0 0,1-1-1 0 0,0 0 0 0 0,0 1 1 0 0,-1 0-1 0 0,1-1 1 0 0,0 1-1 0 0,0-1 0 0 0,0 1 1 0 0,-1 0-1 0 0,1 0 0 0 0,0-1 1 0 0,0 1-1 0 0,0 0 1 0 0,0 0-1 0 0,1 0 0 0 0,19-2 8 0 0,-1 1-1 0 0,0 1 0 0 0,0 1 0 0 0,24 4 0 0 0,-23-2 25 0 0,1-2-1 0 0,-1 0 1 0 0,31-2-1 0 0,-62-3 113 0 0,-1 2-1 0 0,1-1 1 0 0,-1 1 0 0 0,-10 0 0 0 0,10 3-150 0 0,1 1-1 0 0,-1 0 1 0 0,1 0 0 0 0,0 1 0 0 0,0 0-1 0 0,0 1 1 0 0,0 0 0 0 0,1 1 0 0 0,-1 0 0 0 0,1 0-1 0 0,1 1 1 0 0,-1 0 0 0 0,1 1 0 0 0,0 0-1 0 0,0 0 1 0 0,1 0 0 0 0,-12 16 0 0 0,15-18-27 0 0,0 1 0 0 0,0 0 0 0 0,0 0 0 0 0,1 0 0 0 0,0 0 1 0 0,0 0-1 0 0,1 0 0 0 0,0 1 0 0 0,0-1 0 0 0,0 1 0 0 0,1 0 0 0 0,0 0 0 0 0,0-1 1 0 0,1 1-1 0 0,-1 0 0 0 0,2 0 0 0 0,-1 0 0 0 0,1 0 0 0 0,0-1 0 0 0,0 1 0 0 0,1 0 1 0 0,0-1-1 0 0,0 1 0 0 0,1-1 0 0 0,-1 0 0 0 0,1 1 0 0 0,1-1 0 0 0,3 5 0 0 0,4 3-6 0 0,0-1 0 0 0,1 0 0 0 0,0-1 0 0 0,1-1-1 0 0,0 0 1 0 0,1 0 0 0 0,0-1 0 0 0,27 13 0 0 0,-31-18 6 0 0,1 0 0 0 0,0 0 0 0 0,0-1 0 0 0,0 0 0 0 0,0-1 0 0 0,1 0 0 0 0,-1-1 0 0 0,1-1 0 0 0,0 0 1 0 0,0 0-1 0 0,-1-1 0 0 0,1 0 0 0 0,17-3 0 0 0,-26 2-15 0 0,0 0 0 0 0,-1 0 1 0 0,1 1-1 0 0,0-2 0 0 0,-1 1 0 0 0,1 0 0 0 0,-1 0 0 0 0,1-1 0 0 0,-1 1 1 0 0,0-1-1 0 0,0 0 0 0 0,0 0 0 0 0,3-3 0 0 0,-3 3-315 0 0,0-1-1 0 0,-1 1 1 0 0,1-1-1 0 0,-1 0 0 0 0,1 0 1 0 0,-1 1-1 0 0,0-1 1 0 0,0 0-1 0 0,0 0 1 0 0,0-6-1 0 0,0 2-954 0 0,-1 0 0 0 0,0 1 0 0 0,-1-1 0 0 0,0 0 0 0 0,0 0 0 0 0,0 1 0 0 0,-1-1 0 0 0,0 1 0 0 0,0-1 0 0 0,-5-9 0 0 0,-4-6-4009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1:04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347 1 9066 0 0,'-2'6'12657'0'0,"-12"23"-9511"0"0,-21 32-2059 0 0,-47 92-243 0 0,68-121-2846 0 0,-14 41 1 0 0,27-68 687 0 0,-3 11-2243 0 0</inkml:trace>
  <inkml:trace contextRef="#ctx0" brushRef="#br0" timeOffset="1">0 71 11386 0 0,'50'49'8341'0'0,"78"83"-5236"0"0,-90-88-3263 0 0,30 33-611 0 0,-43-53-3090 0 0,0-2-3317 0 0,-15-16 387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1:04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1 10074 0 0,'-7'18'9016'0'0,"-4"5"-3768"0"0,-21 34-3077 0 0,24-44-3330 0 0,-1-1 1 0 0,0 1-1 0 0,-1-1 0 0 0,0-1 1 0 0,-1 0-1 0 0,-22 18 1 0 0,20-22-535 0 0,7-9 248 0 0,6 1 1411 0 0,1-1-1 0 0,-1 1 1 0 0,0 0 0 0 0,0 0-1 0 0,1 0 1 0 0,-1 0-1 0 0,1 0 1 0 0,-1 0-1 0 0,1 0 1 0 0,-1 0 0 0 0,1 0-1 0 0,0 0 1 0 0,0 0-1 0 0,-1 0 1 0 0,1 1-1 0 0,0-1 1 0 0,0 0 0 0 0,1 0-1 0 0,4-5 128 0 0,-1 2 0 0 0,1-1 0 0 0,1 1 0 0 0,-1 0 0 0 0,1 0 0 0 0,-1 0 0 0 0,1 1 0 0 0,0 0 0 0 0,1 1 0 0 0,-1-1 0 0 0,0 1 0 0 0,1 1 0 0 0,-1-1 0 0 0,1 1 0 0 0,-1 1 0 0 0,1 0 0 0 0,11 0 0 0 0,-7 2-1078 0 0,-1-1 0 0 0,0 2 0 0 0,20 6 0 0 0,-19-5-2633 0 0,0-1-1936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1:05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0 8314 0 0,'-11'24'9876'0'0,"-1"17"-6676"0"0,1-3-3024 0 0,1-7-471 0 0,-8 22-3206 0 0,-1-25-4919 0 0,19-27 8150 0 0,-1-1 0 0 0,0 1 0 0 0,0-1 0 0 0,1 0 0 0 0,-1 1 0 0 0,0-1 0 0 0,0 0 0 0 0,0 0 0 0 0,1 1 0 0 0,-1-1 0 0 0,0 0 0 0 0,0 0 0 0 0,0 0 0 0 0,0 0 0 0 0,1 0-1 0 0,-3 0 1 0 0,-2 0-1043 0 0,5 6-877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1:05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4921 0 0,'3'11'10867'0'0,"8"8"-7482"0"0,16 15-2746 0 0,-24-31-753 0 0,1 0 1 0 0,-1-1-1 0 0,1 1 0 0 0,0-1 0 0 0,0 0 0 0 0,0 0 1 0 0,0 0-1 0 0,0 0 0 0 0,1-1 0 0 0,-1 0 0 0 0,0 0 1 0 0,1 0-1 0 0,-1 0 0 0 0,1-1 0 0 0,-1 0 0 0 0,6 0 1 0 0,-5 0-458 0 0,0 0 0 0 0,1-1 1 0 0,-1 0-1 0 0,-1 0 0 0 0,1 0 1 0 0,0 0-1 0 0,0-1 0 0 0,0 0 1 0 0,-1 0-1 0 0,1 0 1 0 0,-1-1-1 0 0,1 1 0 0 0,-1-1 1 0 0,5-4-1 0 0,8-10-2227 0 0,4 3-1353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1:05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7314 0 0,'0'7'9584'0'0,"0"-6"-9345"0"0,13 5 3875 0 0,22 3-2948 0 0,-28-8-115 0 0,2 1-795 0 0,1 1 1 0 0,-1 0-1 0 0,0 1 1 0 0,10 5-1 0 0,-17-8-244 0 0,0 0-1 0 0,0 0 1 0 0,0 0 0 0 0,0 0-1 0 0,0 1 1 0 0,-1-1-1 0 0,1 0 1 0 0,0 1-1 0 0,-1-1 1 0 0,1 1-1 0 0,-1 0 1 0 0,0-1-1 0 0,0 1 1 0 0,1 0 0 0 0,-1 0-1 0 0,0 0 1 0 0,0 0-1 0 0,-1 0 1 0 0,1 0-1 0 0,0 0 1 0 0,-1 0-1 0 0,1 0 1 0 0,-1 1 0 0 0,0-1-1 0 0,1 2 1 0 0,-2-2-82 0 0,1 0-1 0 0,-1-1 1 0 0,1 1 0 0 0,-1 0 0 0 0,1-1 0 0 0,-1 1 0 0 0,0-1-1 0 0,0 1 1 0 0,0-1 0 0 0,0 0 0 0 0,0 1 0 0 0,0-1 0 0 0,0 0-1 0 0,-1 1 1 0 0,1-1 0 0 0,-3 1 0 0 0,-29 18-830 0 0,27-18 824 0 0,1 1-1 0 0,1 0 1 0 0,-1 0-1 0 0,0 0 1 0 0,-6 5-1 0 0,10-7 85 0 0,0 0 0 0 0,0 0-1 0 0,0 0 1 0 0,0 1 0 0 0,1-1-1 0 0,-1 0 1 0 0,0 0-1 0 0,0 1 1 0 0,1-1 0 0 0,-1 0-1 0 0,1 1 1 0 0,-1-1-1 0 0,1 0 1 0 0,0 1 0 0 0,-1-1-1 0 0,1 1 1 0 0,0-1-1 0 0,0 0 1 0 0,0 1 0 0 0,0-1-1 0 0,0 1 1 0 0,0-1-1 0 0,0 1 1 0 0,1-1 0 0 0,-1 1-1 0 0,1 0 1 0 0,0 1 2 0 0,1 0 1 0 0,0-1-1 0 0,0 0 1 0 0,-1 1 0 0 0,1-1-1 0 0,1 0 1 0 0,-1 0-1 0 0,0 0 1 0 0,0 0-1 0 0,1-1 1 0 0,-1 1-1 0 0,4 1 1 0 0,4 2-32 0 0,1 0 1 0 0,0-1-1 0 0,0 0 0 0 0,0-1 1 0 0,18 4-1 0 0,-9-9-1359 0 0,-14-1-956 0 0,-13-1-421 0 0,6 4 2759 0 0,0 0 0 0 0,0 0 0 0 0,0 0-1 0 0,0 0 1 0 0,0 0 0 0 0,0 0 0 0 0,1 0 0 0 0,-1 1 0 0 0,0-1 0 0 0,0 0 0 0 0,0 1 0 0 0,0-1 0 0 0,0 1 0 0 0,0-1 0 0 0,1 1 0 0 0,-1-1-1 0 0,0 1 1 0 0,0 0 0 0 0,1-1 0 0 0,-1 1 0 0 0,0 0 0 0 0,1-1 0 0 0,-1 1 0 0 0,0 1 0 0 0,-18 28 2054 0 0,7-13-970 0 0,-10 1 299 0 0,-8 7 426 0 0,29-24-1778 0 0,1 0-1 0 0,-1-1 1 0 0,1 1 0 0 0,-1 0-1 0 0,1 0 1 0 0,-1 0-1 0 0,1-1 1 0 0,0 1 0 0 0,-1 0-1 0 0,1 0 1 0 0,0 0-1 0 0,-1 0 1 0 0,1 0 0 0 0,0-1-1 0 0,0 1 1 0 0,0 0-1 0 0,0 0 1 0 0,0 0 0 0 0,0 0-1 0 0,0 0 1 0 0,0 0 0 0 0,0 0-1 0 0,1 0 1 0 0,-1 0-1 0 0,0-1 1 0 0,1 1 0 0 0,-1 0-1 0 0,0 0 1 0 0,1 0-1 0 0,-1 0 1 0 0,1-1 0 0 0,-1 1-1 0 0,2 1 1 0 0,-1-1-116 0 0,1 1 0 0 0,0-1 0 0 0,0 0 0 0 0,0 1 0 0 0,0-1 0 0 0,1 0 0 0 0,-1 0 0 0 0,0 0 0 0 0,0-1 0 0 0,1 1 0 0 0,-1-1 0 0 0,0 1 0 0 0,1-1 0 0 0,-1 0 0 0 0,1 1 0 0 0,-1-1-1 0 0,0 0 1 0 0,1-1 0 0 0,-1 1 0 0 0,1 0 0 0 0,-1-1 0 0 0,0 1 0 0 0,1-1 0 0 0,-1 0 0 0 0,2-1 0 0 0,1 1-862 0 0,0-1-1 0 0,-1 0 1 0 0,0 0-1 0 0,1 0 1 0 0,-1-1-1 0 0,0 1 1 0 0,0-1-1 0 0,0 0 1 0 0,-1 0-1 0 0,1 0 1 0 0,5-7 0 0 0,-3-1-2332 0 0,-1 0-1273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1:06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97 7578 0 0,'0'1'861'0'0,"-1"0"0"0"0,0 1 0 0 0,0-1 1 0 0,0 0-1 0 0,1 1 0 0 0,-1-1 1 0 0,1 1-1 0 0,-1-1 0 0 0,1 0 0 0 0,-1 1 1 0 0,1-1-1 0 0,0 1 0 0 0,0 2 1 0 0,2 40 3508 0 0,0-25-4235 0 0,-4 85 223 0 0,-1-8-2844 0 0,10-33-6508 0 0,-5-53 4633 0 0,4-2-1336 0 0</inkml:trace>
  <inkml:trace contextRef="#ctx0" brushRef="#br0" timeOffset="1">302 11 10410 0 0,'-17'-10'14069'0'0,"17"10"-13906"0"0,0 0 0 0 0,0 0 1 0 0,0 1-1 0 0,-1-1 1 0 0,1 0-1 0 0,-2 13 2967 0 0,2 3-3534 0 0,11 133 762 0 0,-5-51-1901 0 0,6-1-3959 0 0,-12-94 4777 0 0,2 11-2702 0 0,-4-5-3482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1:06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10882 0 0,'6'1'7952'0'0,"1"6"-4267"0"0,7 13-1971 0 0,-11-16-722 0 0,18 27 610 0 0,-12-18-1344 0 0,0 1 0 0 0,1-1 0 0 0,0-1 0 0 0,21 20 0 0 0,-28-29-257 0 0,0-1 1 0 0,0 0-1 0 0,1 1 1 0 0,-1-1-1 0 0,0 0 1 0 0,1-1 0 0 0,0 1-1 0 0,-1-1 1 0 0,1 0-1 0 0,0 0 1 0 0,0 0-1 0 0,-1 0 1 0 0,1 0-1 0 0,0-1 1 0 0,0 0-1 0 0,0 0 1 0 0,0 0 0 0 0,0 0-1 0 0,0-1 1 0 0,0 1-1 0 0,-1-1 1 0 0,1 0-1 0 0,0 0 1 0 0,6-3-1 0 0,5-3-10 0 0,-1 0 0 0 0,0-1 0 0 0,0-1-1 0 0,-1 0 1 0 0,0-1 0 0 0,-1 0 0 0 0,0-1 0 0 0,-1 0-1 0 0,0-1 1 0 0,-1 0 0 0 0,14-21 0 0 0,-22 23-2688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1:08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 4313 0 0,'-2'0'6077'0'0,"-22"4"6124"0"0,-1 5-9429 0 0,-10 17-2603 0 0,2 1 0 0 0,-55 57 0 0 0,78-72-136 0 0,0 0 1 0 0,1 1-1 0 0,0 0 0 0 0,1 1 1 0 0,0 0-1 0 0,1 0 0 0 0,1 0 0 0 0,0 1 1 0 0,1 0-1 0 0,1 0 0 0 0,-3 17 1 0 0,3-9-33 0 0,2 0 0 0 0,0 1 1 0 0,2-1-1 0 0,1 1 1 0 0,0-1-1 0 0,2 0 0 0 0,1 0 1 0 0,0 0-1 0 0,2 0 0 0 0,1 0 1 0 0,0-1-1 0 0,2 0 1 0 0,0-1-1 0 0,2 0 0 0 0,0-1 1 0 0,1 0-1 0 0,2 0 1 0 0,0-1-1 0 0,0-1 0 0 0,2-1 1 0 0,0 0-1 0 0,1-1 1 0 0,1 0-1 0 0,26 17 0 0 0,-30-24-212 0 0,41 26 205 0 0,-16-19-4358 0 0,-39-16 4026 0 0,1 0 0 0 0,-1 0-1 0 0,1 0 1 0 0,-1 1 0 0 0,1-1-1 0 0,-1 0 1 0 0,1 0-1 0 0,-1 0 1 0 0,1 0 0 0 0,-1 0-1 0 0,1 0 1 0 0,-1 0 0 0 0,1 0-1 0 0,-1-1 1 0 0,1 1 0 0 0,-1 0-1 0 0,1 0 1 0 0,-1 0-1 0 0,1-1 1 0 0,-1 1 0 0 0,1 0-1 0 0,-1 0 1 0 0,1-1 0 0 0,-1 1-1 0 0,0 0 1 0 0,1-1 0 0 0,0 1-1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5:33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58 4329 0 0,'-7'-1'9001'0'0,"10"12"-6513"0"0,-3-9-2388 0 0,1-1 1 0 0,1 0-1 0 0,-1 1 0 0 0,0-1 0 0 0,0 0 1 0 0,0 0-1 0 0,1 0 0 0 0,-1 0 0 0 0,0 0 1 0 0,1 0-1 0 0,-1 0 0 0 0,1-1 0 0 0,-1 1 1 0 0,1 0-1 0 0,-1-1 0 0 0,1 1 0 0 0,0-1 1 0 0,-1 0-1 0 0,1 0 0 0 0,-1 1 0 0 0,1-1 1 0 0,0 0-1 0 0,-1 0 0 0 0,3-1 0 0 0,48-3 214 0 0,-39 2-137 0 0,391-41 674 0 0,-371 41-935 0 0,27-3-1118 0 0,-25-7-5682 0 0,-26 1 1691 0 0,-6 5 1162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5:34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3 6617 0 0,'-1'-1'272'0'0,"0"1"-1"0"0,0 0 0 0 0,0-1 0 0 0,0 1 0 0 0,0 0 0 0 0,0 0 0 0 0,0 0 0 0 0,0 0 0 0 0,0 0 0 0 0,0 0 0 0 0,0 0 1 0 0,0 0-1 0 0,1 0 0 0 0,-1 0 0 0 0,0 0 0 0 0,0 1 0 0 0,0-1 0 0 0,0 0 0 0 0,0 1 0 0 0,0-1 0 0 0,0 1 0 0 0,1-1 1 0 0,-1 1-1 0 0,0-1 0 0 0,0 1 0 0 0,1 0 0 0 0,-1-1 0 0 0,0 1 0 0 0,1 0 0 0 0,-1-1 0 0 0,1 1 0 0 0,-1 0 0 0 0,1 0 1 0 0,-1 0-1 0 0,0 1 0 0 0,0-1-100 0 0,1 1 0 0 0,-1-1 1 0 0,0 0-1 0 0,1 1 0 0 0,-1-1 1 0 0,1 1-1 0 0,0-1 1 0 0,-1 1-1 0 0,1-1 0 0 0,0 1 1 0 0,0-1-1 0 0,0 1 0 0 0,0-1 1 0 0,0 1-1 0 0,1-1 0 0 0,-1 1 1 0 0,0-1-1 0 0,1 1 0 0 0,-1-1 1 0 0,1 1-1 0 0,-1-1 0 0 0,2 3 1 0 0,10 8-11 0 0,0 0 1 0 0,0-1-1 0 0,1-1 0 0 0,0 0 1 0 0,1-1-1 0 0,0 0 1 0 0,16 7-1 0 0,26 17-120 0 0,-42-24-3 0 0,-1 1 0 0 0,0 0 1 0 0,0 1-1 0 0,-1 1 0 0 0,0 0 0 0 0,-1 0 1 0 0,-1 1-1 0 0,15 24 0 0 0,-21-31 13 0 0,-1 1 0 0 0,1 0 0 0 0,-2-1 0 0 0,1 1 0 0 0,-1 1 0 0 0,0-1 0 0 0,0 0 0 0 0,-1 0 1 0 0,0 1-1 0 0,-1-1 0 0 0,1 1 0 0 0,-1-1 0 0 0,-1 1 0 0 0,1-1 0 0 0,-1 0 0 0 0,-1 1 0 0 0,1-1 0 0 0,-1 0 0 0 0,0 0 0 0 0,-1 0 0 0 0,-6 12 0 0 0,4-10-74 0 0,-1 1-1 0 0,-1-1 1 0 0,0 0-1 0 0,0-1 1 0 0,0 0 0 0 0,-1 0-1 0 0,-1-1 1 0 0,1 0-1 0 0,-1 0 1 0 0,0-1 0 0 0,0 0-1 0 0,-19 8 1 0 0,38-35-14930 0 0,-1 10 9678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0:45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 7778 0 0,'-2'1'163'0'0,"0"-1"1"0"0,0 1-1 0 0,1 0 1 0 0,-1 0 0 0 0,0 0-1 0 0,1 1 1 0 0,-1-1-1 0 0,1 0 1 0 0,-1 1-1 0 0,1-1 1 0 0,0 1 0 0 0,0-1-1 0 0,-1 1 1 0 0,1-1-1 0 0,0 1 1 0 0,1 0 0 0 0,-1 0-1 0 0,0-1 1 0 0,0 1-1 0 0,0 3 1 0 0,1-3 113 0 0,0 0-1 0 0,0-1 1 0 0,1 1 0 0 0,-1-1-1 0 0,1 1 1 0 0,-1 0 0 0 0,1-1-1 0 0,-1 1 1 0 0,1-1 0 0 0,0 1 0 0 0,0-1-1 0 0,0 0 1 0 0,0 1 0 0 0,0-1-1 0 0,0 0 1 0 0,0 0 0 0 0,0 1 0 0 0,0-1-1 0 0,2 1 1 0 0,3 2 464 0 0,0 0 0 0 0,0 0 1 0 0,1-1-1 0 0,-1 0 0 0 0,1 0 1 0 0,-1 0-1 0 0,1-1 0 0 0,0 0 1 0 0,14 2-1 0 0,-14-4-1005 0 0,0 0-1 0 0,0 0 1 0 0,-1-1 0 0 0,1 0-1 0 0,0 0 1 0 0,-1-1 0 0 0,1 0 0 0 0,-1 0-1 0 0,0 0 1 0 0,8-5 0 0 0,35-10-1327 0 0,-45 17 1577 0 0,0 0 1 0 0,-1 0 0 0 0,1 1 0 0 0,0 0 0 0 0,-1-1 0 0 0,1 1 0 0 0,-1 0 0 0 0,1 1 0 0 0,-1-1 0 0 0,1 1 0 0 0,-1-1 0 0 0,0 1 0 0 0,0 0 0 0 0,0 0 0 0 0,3 4 0 0 0,-1-3 97 0 0,-1 0 1 0 0,0-1 0 0 0,1 1 0 0 0,-1-1 0 0 0,1 0-1 0 0,0 0 1 0 0,10 3 0 0 0,-12-5-65 0 0,1 1 0 0 0,0-1 0 0 0,0 0 0 0 0,0-1 0 0 0,0 1 0 0 0,0-1 0 0 0,0 0 0 0 0,0 0 0 0 0,0 0 0 0 0,0 0 0 0 0,-1-1 0 0 0,1 1 1 0 0,0-1-1 0 0,-1 0 0 0 0,0 0 0 0 0,1 0 0 0 0,-1-1 0 0 0,0 1 0 0 0,0-1 0 0 0,0 0 0 0 0,0 1 0 0 0,-1-1 0 0 0,1-1 0 0 0,-1 1 0 0 0,0 0 0 0 0,0-1 0 0 0,0 1 0 0 0,0-1 0 0 0,-1 1 0 0 0,1-1 0 0 0,-1 0 0 0 0,0 0 0 0 0,0 1 0 0 0,0-1 0 0 0,0-5 0 0 0,-2 3 466 0 0,-6 15-2 0 0,-6 20 99 0 0,8-11-496 0 0,1 1 1 0 0,-4 31 0 0 0,8-44-513 0 0,0 0-1 0 0,0 1 1 0 0,0-1 0 0 0,1 1 0 0 0,2 7 0 0 0,-3-12-214 0 0,1 1 1 0 0,0-1 0 0 0,0 1 0 0 0,0 0 0 0 0,0-1 0 0 0,1 1 0 0 0,-1-1 0 0 0,1 0 0 0 0,-1 0 0 0 0,1 1-1 0 0,0-1 1 0 0,4 3 0 0 0,1-1-3165 0 0,2-5-1390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5:34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12 6065 0 0,'6'-12'6463'0'0,"-9"20"-2075"0"0,-9 20-1884 0 0,6-15-2292 0 0,0 0 0 0 0,1 0 0 0 0,0 0 0 0 0,1 1 0 0 0,1 0 0 0 0,0 0 0 0 0,-1 17 0 0 0,4-24-219 0 0,0 0-1 0 0,1 1 1 0 0,-1-1 0 0 0,2 0-1 0 0,-1 1 1 0 0,1-1-1 0 0,0 0 1 0 0,0 0 0 0 0,1 0-1 0 0,0 0 1 0 0,0-1-1 0 0,1 1 1 0 0,0-1 0 0 0,0 0-1 0 0,9 10 1 0 0,-9-11-16 0 0,1 1-1 0 0,0-1 1 0 0,0 0 0 0 0,1-1-1 0 0,-1 1 1 0 0,1-1 0 0 0,0 0-1 0 0,0-1 1 0 0,1 1 0 0 0,-1-1-1 0 0,14 4 1 0 0,-16-6 9 0 0,1 0 0 0 0,0 0 0 0 0,0-1 1 0 0,0 0-1 0 0,0 0 0 0 0,0 0 0 0 0,0 0 0 0 0,0-1 0 0 0,0 0 0 0 0,0 0 0 0 0,0 0 1 0 0,0-1-1 0 0,0 1 0 0 0,-1-1 0 0 0,1 0 0 0 0,-1-1 0 0 0,8-4 0 0 0,-2 0 106 0 0,-1 1 1 0 0,-1-2-1 0 0,1 1 0 0 0,-1-1 0 0 0,-1 0 0 0 0,1-1 0 0 0,-1 0 0 0 0,-1 0 0 0 0,0 0 0 0 0,0-1 0 0 0,6-13 1 0 0,-10 18-51 0 0,0 1 1 0 0,-1-1 0 0 0,1 0-1 0 0,-1 0 1 0 0,0 1 0 0 0,0-1-1 0 0,-1 0 1 0 0,1 0 0 0 0,-1 0-1 0 0,0 0 1 0 0,-1 0 0 0 0,1 0 0 0 0,-1 0-1 0 0,0 0 1 0 0,0 1 0 0 0,0-1-1 0 0,-1 0 1 0 0,0 0 0 0 0,1 1-1 0 0,-2-1 1 0 0,1 1 0 0 0,0 0-1 0 0,-1 0 1 0 0,0 0 0 0 0,0 0 0 0 0,0 0-1 0 0,-7-6 1 0 0,-1 1 71 0 0,1 1-1 0 0,-1 0 1 0 0,-14-8 0 0 0,21 13-138 0 0,-1 1 0 0 0,0-1-1 0 0,0 1 1 0 0,0 0 0 0 0,0 1 0 0 0,0-1 0 0 0,-1 1 0 0 0,1 0 0 0 0,0 0-1 0 0,-10 0 1 0 0,13 2-182 0 0,1-1 0 0 0,-1 0 0 0 0,1 1 0 0 0,0-1 0 0 0,-1 1 1 0 0,1-1-1 0 0,0 1 0 0 0,0-1 0 0 0,-1 1 0 0 0,1 0 0 0 0,0 0 0 0 0,0 0 0 0 0,0 0 0 0 0,-2 2 0 0 0,3-3-17 0 0,0 0 1 0 0,-1 0-1 0 0,1 1 0 0 0,0-1 1 0 0,0 0-1 0 0,-1 1 1 0 0,1-1-1 0 0,0 0 0 0 0,0 1 1 0 0,0-1-1 0 0,0 1 0 0 0,-1-1 1 0 0,1 0-1 0 0,0 1 1 0 0,0-1-1 0 0,0 1 0 0 0,0-1 1 0 0,0 0-1 0 0,0 1 0 0 0,0-1 1 0 0,0 1-1 0 0,0-1 1 0 0,0 1-1 0 0,0-1 0 0 0,0 0 1 0 0,1 1-1 0 0,-1-1 0 0 0,0 1 1 0 0,0-1-1 0 0,0 0 1 0 0,0 1-1 0 0,1-1 0 0 0,-1 0 1 0 0,0 1-1 0 0,0-1 0 0 0,1 0 1 0 0,-1 1-1 0 0,0-1 1 0 0,1 0-1 0 0,-1 0 0 0 0,0 1 1 0 0,1-1-1 0 0,-1 0 1 0 0,0 0-1 0 0,1 0 0 0 0,-1 1 1 0 0,1-1-1 0 0,-1 0 0 0 0,0 0 1 0 0,1 0-1 0 0,8 2-5355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5:35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5 5273 0 0,'-2'-4'14261'0'0,"-7"22"-10345"0"0,-9 32-3602 0 0,8-11 7 0 0,2 1 0 0 0,-5 71 0 0 0,12-94-597 0 0,2-1-1 0 0,0 1 1 0 0,6 30 0 0 0,-5-37-361 0 0,1 0 1 0 0,0 0 0 0 0,1-1 0 0 0,0 1 0 0 0,1-1-1 0 0,0 0 1 0 0,7 11 0 0 0,8 0-4148 0 0,-20-19 4521 0 0,1-1 1 0 0,0 1-1 0 0,0-1 0 0 0,0 1 0 0 0,0-1 0 0 0,-1 0 1 0 0,1 1-1 0 0,0-1 0 0 0,0 0 0 0 0,0 0 0 0 0,0 0 0 0 0,0 0 1 0 0,0 0-1 0 0,0 0 0 0 0,0 0 0 0 0,0 0 0 0 0,0 0 1 0 0,0 0-1 0 0,0 0 0 0 0,0 0 0 0 0,0-1 0 0 0,-1 1 0 0 0,1 0 1 0 0,0-1-1 0 0,0 1 0 0 0,0-1 0 0 0,1 0 0 0 0,9-8-3894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5:35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22 5153 0 0,'-9'-15'4785'0'0,"10"8"-563"0"0,24 8 895 0 0,-7 0-5101 0 0,-7 0 211 0 0,0-1-1 0 0,0 2 0 0 0,0-1 1 0 0,0 1-1 0 0,-1 1 1 0 0,1 0-1 0 0,11 5 0 0 0,-18-6-245 0 0,-1 0 1 0 0,0 0-1 0 0,1 0 0 0 0,-1 1 0 0 0,0-1 0 0 0,0 1 0 0 0,-1 0 1 0 0,1-1-1 0 0,0 1 0 0 0,-1 0 0 0 0,0 1 0 0 0,0-1 0 0 0,0 0 1 0 0,0 1-1 0 0,0-1 0 0 0,-1 1 0 0 0,1-1 0 0 0,-1 1 1 0 0,0 0-1 0 0,0 0 0 0 0,0-1 0 0 0,-1 1 0 0 0,1 7 0 0 0,-3 22-2052 0 0,1-27 907 0 0,0-1 1 0 0,0 1 0 0 0,1-1-1 0 0,0 1 1 0 0,0-1 0 0 0,1 1-1 0 0,1 8 1 0 0,-1-13 1141 0 0,-1 0 0 0 0,1 0 0 0 0,-1 0-1 0 0,1-1 1 0 0,0 1 0 0 0,0 0 0 0 0,0 0 0 0 0,-1 0 0 0 0,1-1 0 0 0,0 1-1 0 0,0 0 1 0 0,0-1 0 0 0,0 1 0 0 0,0-1 0 0 0,0 1 0 0 0,0-1 0 0 0,0 0-1 0 0,0 1 1 0 0,0-1 0 0 0,1 0 0 0 0,-1 0 0 0 0,0 0 0 0 0,0 1 0 0 0,0-1-1 0 0,0-1 1 0 0,0 1 0 0 0,0 0 0 0 0,0 0 0 0 0,1 0 0 0 0,0-1 0 0 0,39-9 4197 0 0,-33 8-3829 0 0,25-6 679 0 0,17-6-4419 0 0,-46 12 2583 0 0,1 0 0 0 0,-1-1 0 0 0,0 1 0 0 0,0-1 0 0 0,0 0 1 0 0,0 0-1 0 0,0 0 0 0 0,-1 0 0 0 0,4-4 0 0 0,1-5-1228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5:35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 4313 0 0,'-3'1'944'0'0,"1"0"-1"0"0,0 0 1 0 0,0 0 0 0 0,0 0 0 0 0,0 1 0 0 0,0 0-1 0 0,0-1 1 0 0,0 1 0 0 0,-3 3 0 0 0,-10 22 3367 0 0,11-13-3921 0 0,0 0 1 0 0,-2 23-1 0 0,2-12 156 0 0,0-7-919 0 0,2 0 0 0 0,0 0 0 0 0,1 1 0 0 0,1-1 1 0 0,3 19-1 0 0,11 47-10994 0 0,-14-79 9477 0 0,-2-7 723 0 0,0 6-1047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5:36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34 7082 0 0,'-4'0'1107'0'0,"0"1"1"0"0,0-1-1 0 0,0 1 1 0 0,0-1-1 0 0,0 1 1 0 0,0 0 0 0 0,-3 2-1 0 0,-22 16 3423 0 0,23-14-4323 0 0,0 1 0 0 0,1 1-1 0 0,0-1 1 0 0,0 1 0 0 0,1 0 0 0 0,-6 12-1 0 0,15-28-748 0 0,0 0-1 0 0,1 0 1 0 0,1 1 0 0 0,-1 0-1 0 0,1 0 1 0 0,1 0-1 0 0,11-8 1 0 0,-13 11 162 0 0,0 0 0 0 0,0 1 0 0 0,1 0 0 0 0,-1 0 0 0 0,1 1 1 0 0,0 0-1 0 0,0 0 0 0 0,0 0 0 0 0,1 1 0 0 0,-1 0 0 0 0,13-1 0 0 0,-16 3 373 0 0,0 1-1 0 0,0 0 1 0 0,0 0-1 0 0,-1 0 0 0 0,1 0 1 0 0,0 1-1 0 0,-1-1 0 0 0,1 1 1 0 0,-1 0-1 0 0,1 0 0 0 0,-1 1 1 0 0,0-1-1 0 0,0 1 0 0 0,0-1 1 0 0,0 1-1 0 0,-1 0 0 0 0,3 3 1 0 0,27 21 506 0 0,-24-22 119 0 0,4 1-2403 0 0,5-7-3820 0 0,-10-1 1234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5:36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59 4705 0 0,'-22'-59'12445'0'0,"27"65"-12065"0"0,0-1-1 0 0,-1 0 0 0 0,2 0 1 0 0,-1 0-1 0 0,1 0 0 0 0,0-1 1 0 0,0 0-1 0 0,8 4 0 0 0,63 28-1039 0 0,-33-15-4 0 0,-34-17 238 0 0,-6-3 233 0 0,-1 1-1 0 0,1-1 1 0 0,0 1 0 0 0,-1 0 0 0 0,1 0 0 0 0,-1 1 0 0 0,1-1 0 0 0,3 4 0 0 0,-7-5 168 0 0,-1-1 0 0 0,1 0 1 0 0,0 1-1 0 0,0-1 0 0 0,-1 0 1 0 0,1 1-1 0 0,0-1 1 0 0,0 0-1 0 0,-1 0 0 0 0,1 0 1 0 0,0 1-1 0 0,-1-1 0 0 0,1 0 1 0 0,0 0-1 0 0,-1 0 1 0 0,1 0-1 0 0,0 1 0 0 0,-1-1 1 0 0,1 0-1 0 0,0 0 0 0 0,-1 0 1 0 0,1 0-1 0 0,-1 0 0 0 0,1 0 1 0 0,0 0-1 0 0,-1 0 1 0 0,1 0-1 0 0,0 0 0 0 0,-1 0 1 0 0,1 0-1 0 0,-1 0 0 0 0,1-1 1 0 0,-20 0-611 0 0,17 1 500 0 0,-16-2-233 0 0,1-1 1 0 0,-32-10 0 0 0,39 10 347 0 0,-1-1 0 0 0,0 1 0 0 0,0 1 0 0 0,0 0 0 0 0,0 0 0 0 0,0 1 0 0 0,-1 1 0 0 0,1 0 0 0 0,-14 3 0 0 0,24-3 115 0 0,0 1 0 0 0,0-1 0 0 0,0 1-1 0 0,0 0 1 0 0,0 0 0 0 0,0 0 0 0 0,0 0 0 0 0,1 0 0 0 0,-1 0-1 0 0,0 0 1 0 0,1 0 0 0 0,-1 1 0 0 0,1-1 0 0 0,-1 1 0 0 0,1-1 0 0 0,0 1-1 0 0,0 0 1 0 0,-1-1 0 0 0,1 1 0 0 0,-1 3 0 0 0,1-1-13 0 0,0-1 1 0 0,0 1 0 0 0,0 0 0 0 0,1-1-1 0 0,-1 1 1 0 0,1 0 0 0 0,0 0-1 0 0,0-1 1 0 0,0 1 0 0 0,1 0 0 0 0,0 3-1 0 0,0-1-41 0 0,0-1 1 0 0,1 0-1 0 0,-1 0 0 0 0,1 0 0 0 0,0 0 0 0 0,0 0 0 0 0,1 0 0 0 0,0 0 0 0 0,0-1 1 0 0,0 1-1 0 0,0-1 0 0 0,1 0 0 0 0,-1 0 0 0 0,1 0 0 0 0,0 0 0 0 0,6 4 0 0 0,1-4 65 0 0,0 0 0 0 0,0-1-1 0 0,0 0 1 0 0,1 0-1 0 0,-1-1 1 0 0,1-1 0 0 0,-1 0-1 0 0,14-1 1 0 0,17 3-74 0 0,-22-9-1120 0 0,-19 6 1065 0 0,-1 0 0 0 0,0 0 0 0 0,1 0 0 0 0,-1 0 0 0 0,0 0 0 0 0,1 0 0 0 0,-1 0 0 0 0,1 0 0 0 0,-1 0 0 0 0,0-1 0 0 0,1 1 0 0 0,-1 0 0 0 0,0 0 0 0 0,1 0 0 0 0,-1-1 0 0 0,0 1 0 0 0,0 0 1 0 0,1 0-1 0 0,-1-1 0 0 0,0 1 0 0 0,0 0 0 0 0,1-1 0 0 0,-1 1 0 0 0,0 0 0 0 0,0-1 0 0 0,0 1 0 0 0,1 0 0 0 0,-1-1 0 0 0,0 1 0 0 0,0-1 0 0 0,0 1 0 0 0,0 0 0 0 0,0-1 0 0 0,0 1 0 0 0,0 0 0 0 0,0-1 0 0 0,0 1 0 0 0,0-1 0 0 0,0 1 0 0 0,0 0 0 0 0,0-1 0 0 0,0 1 0 0 0,-1 0 0 0 0,1-1 0 0 0,0 1 0 0 0,0-1 0 0 0,0 1 0 0 0,-3 2 241 0 0,1 1-1 0 0,0 0 1 0 0,0 0-1 0 0,1 0 1 0 0,-1 0-1 0 0,0 0 1 0 0,1 1-1 0 0,0-1 1 0 0,-2 6-1 0 0,-2 12 335 0 0,0-3-264 0 0,0 0 0 0 0,-10 22 0 0 0,13-35-251 0 0,0 0 0 0 0,-1-1 0 0 0,0 1 1 0 0,1-1-1 0 0,-2 0 0 0 0,1 0 0 0 0,0 0 0 0 0,-1 0 0 0 0,0 0 0 0 0,0-1 0 0 0,0 0 0 0 0,-8 6 0 0 0,9-8-27 0 0,1 0 0 0 0,0 0 1 0 0,0 0-1 0 0,0 1 0 0 0,0-1 0 0 0,0 1 0 0 0,0-1 0 0 0,0 1 0 0 0,0 0 1 0 0,0 0-1 0 0,1 0 0 0 0,-1 0 0 0 0,1 0 0 0 0,0 0 0 0 0,-1 0 0 0 0,1 0 1 0 0,-1 4-1 0 0,2-5 26 0 0,1-1 1 0 0,0 1-1 0 0,-1-1 1 0 0,1 1-1 0 0,-1-1 0 0 0,1 0 1 0 0,0 1-1 0 0,-1-1 1 0 0,1 0-1 0 0,0 0 1 0 0,-1 1-1 0 0,1-1 0 0 0,0 0 1 0 0,0 0-1 0 0,-1 0 1 0 0,1 0-1 0 0,0 0 1 0 0,0 0-1 0 0,-1 0 0 0 0,1 0 1 0 0,0 0-1 0 0,0 0 1 0 0,26-2 408 0 0,-22 2-317 0 0,29-2-144 0 0,95-1 445 0 0,-45 8-5355 0 0,-74-4 1889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5:38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15 6897 0 0,'-4'2'826'0'0,"-1"0"-1"0"0,1 0 1 0 0,0 1-1 0 0,0-1 1 0 0,1 1-1 0 0,-1 0 0 0 0,0 0 1 0 0,1 0-1 0 0,0 0 1 0 0,0 1-1 0 0,0-1 0 0 0,0 1 1 0 0,-3 4-1 0 0,7-7-733 0 0,-1-1-1 0 0,1 1 0 0 0,-1-1 0 0 0,1 0 1 0 0,-1 1-1 0 0,0-1 0 0 0,1 1 1 0 0,-1-1-1 0 0,1 0 0 0 0,0 0 1 0 0,-1 1-1 0 0,1-1 0 0 0,-1 0 0 0 0,1 0 1 0 0,-1 1-1 0 0,1-1 0 0 0,0 0 1 0 0,-1 0-1 0 0,1 0 0 0 0,0 0 1 0 0,-1 0-1 0 0,1 0 0 0 0,-1 0 0 0 0,1 0 1 0 0,0 0-1 0 0,-1 0 0 0 0,1-1 1 0 0,-1 1-1 0 0,1 0 0 0 0,1-1 1 0 0,22-3 599 0 0,44-18 313 0 0,-47 14-915 0 0,0 1-1 0 0,1 1 0 0 0,-1 1 0 0 0,1 1 0 0 0,0 0 0 0 0,33 0 0 0 0,-54 4-195 0 0,1 0 1 0 0,0 1 0 0 0,0-1 0 0 0,0 0-1 0 0,-1 0 1 0 0,1 1 0 0 0,0-1-1 0 0,0 1 1 0 0,-1 0 0 0 0,1-1 0 0 0,-1 1-1 0 0,1 0 1 0 0,0 0 0 0 0,1 1-1 0 0,-3-1-192 0 0,1-1-1 0 0,-1 1 1 0 0,1 0-1 0 0,-1-1 1 0 0,1 1-1 0 0,-1 0 1 0 0,0 0 0 0 0,1-1-1 0 0,-1 1 1 0 0,0 0-1 0 0,0 0 1 0 0,1-1-1 0 0,-1 1 1 0 0,0 0-1 0 0,0 0 1 0 0,0-1-1 0 0,0 1 1 0 0,0 0-1 0 0,0 0 1 0 0,0 0-1 0 0,0-1 1 0 0,-1 2-1 0 0,0 1-473 0 0,0-1 0 0 0,0 1-1 0 0,0-1 1 0 0,0 0-1 0 0,-1 1 1 0 0,1-1 0 0 0,-1 0-1 0 0,1 0 1 0 0,-3 2 0 0 0,-12 11 212 0 0,-16 5 43 0 0,19-12 1919 0 0,0 1 1 0 0,0 0 0 0 0,1 1 0 0 0,-14 14-1 0 0,22-20-994 0 0,1 1 1 0 0,-1 0-1 0 0,1-1 0 0 0,0 1 0 0 0,0 1 0 0 0,1-1 1 0 0,0 0-1 0 0,0 1 0 0 0,0-1 0 0 0,0 1 0 0 0,1-1 0 0 0,0 1 1 0 0,0 0-1 0 0,1-1 0 0 0,-1 10 0 0 0,1-6-342 0 0,1 0-1 0 0,0 0 0 0 0,1 0 0 0 0,4 17 1 0 0,8 3-2369 0 0,-12-26 1472 0 0,-1-1 0 0 0,1 0 0 0 0,0 0 0 0 0,-1 0 0 0 0,1 0 0 0 0,0 0 0 0 0,1-1 0 0 0,3 4 0 0 0,1-3-2519 0 0,1-1-1259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5:38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1 9122 0 0,'9'109'11020'0'0,"-4"-69"-10229"0"0,-1 48 1 0 0,-4-77-1466 0 0,-1 1-1 0 0,0-1 1 0 0,-1 1 0 0 0,0-1 0 0 0,-1 0-1 0 0,0 1 1 0 0,0-1 0 0 0,-9 17 0 0 0,11-26 229 0 0,-1 0-1 0 0,1 0 1 0 0,0 0 0 0 0,0 0 0 0 0,-1 0 0 0 0,1-1 0 0 0,-1 1-1 0 0,1 0 1 0 0,-1-1 0 0 0,0 0 0 0 0,0 1 0 0 0,0-1 0 0 0,0 0 0 0 0,0 0-1 0 0,-3 2 1 0 0,3-3 142 0 0,-1 1 0 0 0,1 0 1 0 0,-1-1-1 0 0,0 0 0 0 0,1 1 0 0 0,-1-1 0 0 0,0 0 0 0 0,1-1 0 0 0,-1 1 1 0 0,0 0-1 0 0,-3-2 0 0 0,-4-1 509 0 0,-1-1 0 0 0,1-1 0 0 0,0 0 0 0 0,-19-12 0 0 0,18 10 996 0 0,32 19 6684 0 0,4-2-3599 0 0,101 28-2130 0 0,-116-36-2247 0 0,0 0 0 0 0,0 0-1 0 0,0-1 1 0 0,0 0 0 0 0,0-1 0 0 0,11-1 0 0 0,-15 0-1006 0 0,0 0 0 0 0,0 0 0 0 0,0-1 0 0 0,0 1 0 0 0,0-2 0 0 0,9-3 0 0 0,1-1-3054 0 0,8 7-1426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5:38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0 7442 0 0,'-4'4'9181'0'0,"2"5"-5306"0"0,1 13-3362 0 0,1-15 227 0 0,-1-1-652 0 0,-9 136 946 0 0,-5-48-3200 0 0,17-97 486 0 0,-1 1 1621 0 0,1 0 1 0 0,-1 0-1 0 0,1 0 1 0 0,0 1-1 0 0,0-1 1 0 0,0 0-1 0 0,0 1 1 0 0,0-1 0 0 0,0 1-1 0 0,0 0 1 0 0,0 0-1 0 0,1 0 1 0 0,-1 0-1 0 0,0 0 1 0 0,1 0-1 0 0,-1 1 1 0 0,4-2 0 0 0,3 3 51 0 0,0-1 1 0 0,0 1 0 0 0,0 1-1 0 0,0-1 1 0 0,0 1 0 0 0,0 1-1 0 0,11 4 1 0 0,9 3-2563 0 0,2-3-3676 0 0,-13-6 320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5:39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41 11979 0 0,'-4'1'831'0'0,"0"0"1"0"0,0 0 0 0 0,0 0 0 0 0,1 1 0 0 0,-1 0 0 0 0,0-1-1 0 0,1 1 1 0 0,-4 3 0 0 0,5-4-499 0 0,0 1 0 0 0,0-1 0 0 0,1 1 0 0 0,-1 0 0 0 0,0-1 0 0 0,1 1 0 0 0,0 0 0 0 0,-1 0 0 0 0,1 0 0 0 0,0 0 0 0 0,-2 5 0 0 0,3-4-248 0 0,-1 1 0 0 0,0-1 0 0 0,1 1 0 0 0,0-1 0 0 0,0 1 0 0 0,0-1 0 0 0,0 1 0 0 0,1 0 0 0 0,-1-1 0 0 0,1 1 1 0 0,0-1-1 0 0,0 0 0 0 0,0 1 0 0 0,1-1 0 0 0,-1 0 0 0 0,1 1 0 0 0,-1-1 0 0 0,5 5 0 0 0,2 3-69 0 0,-1-1-1 0 0,2 0 0 0 0,-1-1 0 0 0,1 0 1 0 0,21 16-1 0 0,-26-22-15 0 0,0-1 1 0 0,0 1-1 0 0,1-1 1 0 0,0 1-1 0 0,-1-1 1 0 0,1 0-1 0 0,0-1 0 0 0,5 2 1 0 0,-7-3-2 0 0,-1 0 1 0 0,1 1 0 0 0,-1-1-1 0 0,0 0 1 0 0,1 0-1 0 0,-1-1 1 0 0,1 1 0 0 0,-1 0-1 0 0,0-1 1 0 0,1 0-1 0 0,-1 1 1 0 0,0-1-1 0 0,1 0 1 0 0,-1 0 0 0 0,0 0-1 0 0,0 0 1 0 0,3-3-1 0 0,-3 2-43 0 0,-1 0 1 0 0,1 0-1 0 0,-1 0 0 0 0,0 0 0 0 0,1 0 0 0 0,-1 0 0 0 0,0 0 0 0 0,0-1 0 0 0,-1 1 0 0 0,1 0 0 0 0,0-1 0 0 0,-1 1 0 0 0,0-1 1 0 0,1 1-1 0 0,-1 0 0 0 0,0-1 0 0 0,0 1 0 0 0,0-1 0 0 0,-1 1 0 0 0,1 0 0 0 0,0-1 0 0 0,-1 1 0 0 0,0 0 0 0 0,0-3 0 0 0,-3-7-567 0 0,0-1 0 0 0,-1 2-1 0 0,-7-15 1 0 0,8 18-158 0 0,-34-57-1066 0 0,12 38-1312 0 0,24 25 2318 0 0,0 0 1 0 0,-1 1 0 0 0,1-1 0 0 0,-1 1-1 0 0,1-1 1 0 0,-1 1 0 0 0,0 0 0 0 0,0 0 0 0 0,-4-1-1 0 0,1 2-4110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0:45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1 8466 0 0,'-7'4'8758'0'0,"0"7"-5143"0"0,-3 15-2631 0 0,8-20-78 0 0,-56 173 1684 0 0,43-118-4901 0 0,1 0-4045 0 0,14-60 5996 0 0,0 1 1 0 0,-1-1 0 0 0,1 0 0 0 0,0 0-1 0 0,0 0 1 0 0,-1 0 0 0 0,1 1 0 0 0,-1-1-1 0 0,1 0 1 0 0,-1 0 0 0 0,1 0 0 0 0,-1 0 0 0 0,1 0-1 0 0,-1 0 1 0 0,0 0 0 0 0,0 0 0 0 0,0-1-1 0 0,1 1 1 0 0,-1 0 0 0 0,0 0 0 0 0,0 0-1 0 0,0-1 1 0 0,0 1 0 0 0,0-1 0 0 0,0 1-1 0 0,-2 0 1 0 0,-1 1-312 0 0,-4 6-3522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5:39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0 8410 0 0,'-1'42'9114'0'0,"-4"1"-3893"0"0,-10 41-2786 0 0,-6 54-4914 0 0,20-123 1478 0 0,-2 26-4642 0 0,-5-16-3146 0 0,5-17 3898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5:39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6577 0 0,'28'-4'9446'0'0,"17"11"-5095"0"0,-3-1-3158 0 0,-33-5-1003 0 0,-2-2-100 0 0,-1 2 1 0 0,1-1-1 0 0,0 1 1 0 0,-1-1-1 0 0,1 2 1 0 0,-1-1-1 0 0,0 1 1 0 0,9 3-1 0 0,-15-4-90 0 0,0-1-1 0 0,0 0 1 0 0,0 1-1 0 0,1-1 1 0 0,-1 1-1 0 0,0-1 1 0 0,0 1 0 0 0,0-1-1 0 0,0 0 1 0 0,0 1-1 0 0,0-1 1 0 0,0 1-1 0 0,0-1 1 0 0,0 1-1 0 0,0-1 1 0 0,-1 1-1 0 0,1-1 1 0 0,0 0-1 0 0,0 1 1 0 0,0-1-1 0 0,0 1 1 0 0,-1-1-1 0 0,1 0 1 0 0,0 1-1 0 0,0-1 1 0 0,-1 1-1 0 0,1-1 1 0 0,0 0-1 0 0,-1 1 1 0 0,1-1-1 0 0,0 0 1 0 0,-1 0-1 0 0,1 1 1 0 0,0-1-1 0 0,-1 0 1 0 0,0 0-1 0 0,-15 14-122 0 0,14-13 122 0 0,-12 10-8 0 0,1 0 1 0 0,-21 23 0 0 0,31-31 48 0 0,0 0 1 0 0,0 0-1 0 0,1 0 1 0 0,0 1-1 0 0,-1-1 0 0 0,1 1 1 0 0,1 0-1 0 0,-1-1 1 0 0,0 1-1 0 0,1 0 1 0 0,0 0-1 0 0,0 0 0 0 0,0 0 1 0 0,0 0-1 0 0,1 0 1 0 0,-1 0-1 0 0,2 8 1 0 0,-1-10-19 0 0,0-1 0 0 0,1 1 0 0 0,-1 0 1 0 0,1-1-1 0 0,-1 1 0 0 0,1-1 0 0 0,0 1 1 0 0,-1-1-1 0 0,1 1 0 0 0,0-1 1 0 0,0 0-1 0 0,0 1 0 0 0,0-1 0 0 0,0 0 1 0 0,1 0-1 0 0,-1 0 0 0 0,0 0 0 0 0,1 0 1 0 0,-1 0-1 0 0,3 2 0 0 0,0-2-42 0 0,-1 0 0 0 0,1 0 0 0 0,0 0 0 0 0,-1 0-1 0 0,1 0 1 0 0,0-1 0 0 0,-1 0 0 0 0,1 1 0 0 0,4-2 0 0 0,37-6-2396 0 0,-10-5-3759 0 0,-15 0 1291 0 0,-1 2-1558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5:41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0 10210 0 0,'-9'12'2713'0'0,"2"3"-353"0"0,-2 2-87 0 0,-1-1-465 0 0,4-3-616 0 0,0-3-471 0 0,3 1-361 0 0,0-4-200 0 0,2 1-200 0 0,1-4-224 0 0,1-2-401 0 0,4-1-767 0 0,1-1-1144 0 0,1-3-1529 0 0,3-6 120 0 0,5-6-1984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5:43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1 4633 0 0,'0'0'200'0'0,"-1"0"0"0"0,1 0 0 0 0,-1 0 1 0 0,1 1-1 0 0,-1-1 0 0 0,1 0 0 0 0,-1 0 0 0 0,1 0 0 0 0,0 1 0 0 0,-1-1 1 0 0,1 0-1 0 0,0 1 0 0 0,-1-1 0 0 0,1 0 0 0 0,-1 1 0 0 0,1-1 1 0 0,0 0-1 0 0,0 1 0 0 0,-1-1 0 0 0,1 1 0 0 0,0-1 0 0 0,0 0 0 0 0,-1 1 1 0 0,1-1-1 0 0,0 1 0 0 0,0-1 0 0 0,0 1 0 0 0,0-1 0 0 0,0 1 0 0 0,0-1 1 0 0,0 1-1 0 0,0-1 0 0 0,0 1 0 0 0,0-1 0 0 0,0 1 0 0 0,0-1 0 0 0,0 0 1 0 0,0 1-1 0 0,0-1 0 0 0,1 1 0 0 0,-1 0 0 0 0,20 10 3542 0 0,-5-5-4302 0 0,16 12 751 0 0,-1 0 1 0 0,-1 2 0 0 0,33 29-1 0 0,-49-38 18 0 0,-1 1 0 0 0,0 0 0 0 0,-1 1 0 0 0,0 0 0 0 0,-1 1 0 0 0,-1 0 0 0 0,0 0 0 0 0,13 31 0 0 0,-19-34-95 0 0,0 0 0 0 0,-1 0 1 0 0,0 0-1 0 0,-1 1 0 0 0,0-1 0 0 0,-1 0 1 0 0,0 1-1 0 0,-1-1 0 0 0,0 0 0 0 0,-1 0 0 0 0,0 0 1 0 0,-1 1-1 0 0,0-2 0 0 0,0 1 0 0 0,-1 0 1 0 0,-8 13-1 0 0,3-6-13 0 0,-1 0-1 0 0,-1-1 1 0 0,0 0 0 0 0,-1-1 0 0 0,-1-1-1 0 0,-1 0 1 0 0,0 0 0 0 0,-22 17 0 0 0,27-26-108 0 0,-1 1 0 0 0,1-2 0 0 0,-1 1 0 0 0,0-2 0 0 0,-1 1 1 0 0,1-1-1 0 0,-12 2 0 0 0,-8 1-407 0 0,-37 4 0 0 0,-16 2-2171 0 0,46 4-7478 0 0,32-14 7664 0 0,0 0-1356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5:35:43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271 0 5137 0 0,'-8'1'7176'0'0,"-3"8"-3287"0"0,-7 14-1369 0 0,17-21-2270 0 0,-20 24 162 0 0,-2 0-1 0 0,0-2 1 0 0,-40 32 0 0 0,-29 29-232 0 0,91-84-183 0 0,1 0-1 0 0,-1-1 1 0 0,0 1-1 0 0,0-1 1 0 0,1 1-1 0 0,-1 0 1 0 0,0 0-1 0 0,1-1 1 0 0,-1 1-1 0 0,1 0 1 0 0,-1 0-1 0 0,1 0 1 0 0,-1 0-1 0 0,1 0 1 0 0,0-1-1 0 0,-1 1 1 0 0,1 0-1 0 0,0 0 1 0 0,0 0-1 0 0,0 0 1 0 0,0 0-1 0 0,0 0 1 0 0,0 0-1 0 0,0 0 1 0 0,0 0-1 0 0,0 0 1 0 0,0 0-1 0 0,0 0 1 0 0,1 0-1 0 0,-1 0 1 0 0,0 0-1 0 0,1-1 1 0 0,-1 1-1 0 0,0 0 1 0 0,1 0-1 0 0,0 0 1 0 0,-1 0-1 0 0,2 0 1 0 0,1 2 10 0 0,1 0-1 0 0,1 0 1 0 0,-1-1 0 0 0,0 1 0 0 0,1-1 0 0 0,6 2 0 0 0,3 2 52 0 0,242 96 1058 0 0,-251-101-1467 0 0,-1 0 0 0 0,1 0 0 0 0,-1 0 0 0 0,1-1 0 0 0,-1 1 0 0 0,1-1 0 0 0,5 0-1 0 0,17-9-10311 0 0,-19 4 5055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45:09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 7538 0 0,'-4'4'8937'0'0,"4"-3"-8765"0"0,8 10 1812 0 0,11 7-2283 0 0,-11-16 248 0 0,-1 0 1 0 0,1-1-1 0 0,0 0 1 0 0,-1 0-1 0 0,1-1 0 0 0,0 0 1 0 0,0 0-1 0 0,0-1 1 0 0,-1 0-1 0 0,9-2 1 0 0,14-4-4208 0 0,32-11 1 0 0,-43 11 1328 0 0,2 1-1235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0:45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6865 0 0,'-1'1'284'0'0,"1"-1"0"0"0,0 1 0 0 0,-1 0 0 0 0,1-1 0 0 0,0 1 0 0 0,0 0 0 0 0,0 0-1 0 0,-1-1 1 0 0,1 1 0 0 0,0 0 0 0 0,0 0 0 0 0,0-1 0 0 0,0 1 0 0 0,0 0 0 0 0,0 0-1 0 0,1-1 1 0 0,-1 1 0 0 0,0 0 0 0 0,0 0 0 0 0,0-1 0 0 0,1 1 0 0 0,-1 0 0 0 0,0-1-1 0 0,1 1 1 0 0,-1 0 0 0 0,1-1 0 0 0,-1 1 0 0 0,1-1 0 0 0,-1 1 0 0 0,1 0-1 0 0,-1-1 1 0 0,1 1 0 0 0,0-1 0 0 0,-1 0 0 0 0,1 1 0 0 0,-1-1 0 0 0,1 1 0 0 0,0-1-1 0 0,0 0 1 0 0,-1 0 0 0 0,1 1 0 0 0,0-1 0 0 0,-1 0 0 0 0,2 0 0 0 0,4 0 620 0 0,-1-1-1 0 0,1 1 1 0 0,-1-1 0 0 0,1-1 0 0 0,7-2 0 0 0,12-3-554 0 0,-16 6-194 0 0,-1 0 0 0 0,1 1-1 0 0,-1 0 1 0 0,1 0 0 0 0,0 0-1 0 0,-1 1 1 0 0,1 1 0 0 0,-1 0-1 0 0,0 0 1 0 0,1 0 0 0 0,8 4-1 0 0,-13-3-120 0 0,0-1 0 0 0,1 1 0 0 0,-1-1 0 0 0,0 1 0 0 0,0 0 0 0 0,0 1 0 0 0,-1-1 0 0 0,1 1 0 0 0,-1 0 0 0 0,0 0 0 0 0,0 0 0 0 0,0 0 0 0 0,-1 0 0 0 0,1 0 0 0 0,-1 1 0 0 0,0 0 0 0 0,0-1-1 0 0,-1 1 1 0 0,1 0 0 0 0,0 7 0 0 0,2 40-1484 0 0,-2-17-6852 0 0,1-28 2864 0 0,9 4-2302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0:46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26 12187 0 0,'-1'-2'570'0'0,"1"1"0"0"0,-1-1 1 0 0,0 1-1 0 0,1-1 1 0 0,-1 1-1 0 0,0-1 1 0 0,0 1-1 0 0,0 0 0 0 0,0 0 1 0 0,0-1-1 0 0,0 1 1 0 0,0 0-1 0 0,0 0 1 0 0,-1 0-1 0 0,1 0 1 0 0,0 0-1 0 0,-1 1 0 0 0,1-1 1 0 0,-1 0-1 0 0,1 1 1 0 0,-3-2-1 0 0,2 2-338 0 0,1 1-1 0 0,-1-1 1 0 0,1 0-1 0 0,0 1 1 0 0,-1-1-1 0 0,1 1 1 0 0,0-1 0 0 0,0 1-1 0 0,-1 0 1 0 0,1 0-1 0 0,0-1 1 0 0,0 1-1 0 0,0 0 1 0 0,0 0 0 0 0,0 0-1 0 0,0 0 1 0 0,0 0-1 0 0,0 0 1 0 0,-1 3-1 0 0,-5 8-168 0 0,0 1-1 0 0,1 0 0 0 0,-9 25 0 0 0,12-29 428 0 0,3-8-492 0 0,-12 26-324 0 0,2 0 1 0 0,2 1-1 0 0,0 0 0 0 0,2 0 1 0 0,-5 51-1 0 0,14-75-1124 0 0,4-9 991 0 0,10-11 676 0 0,-13 12-353 0 0,4-2 141 0 0,0 0 0 0 0,0 0 0 0 0,1 1 0 0 0,0 0 1 0 0,0 1-1 0 0,0 0 0 0 0,0 0 0 0 0,1 1 0 0 0,16-4 1 0 0,-20 6 0 0 0,0-1 1 0 0,0 1 0 0 0,0 1-1 0 0,0-1 1 0 0,1 1 0 0 0,-1 0-1 0 0,0 0 1 0 0,0 1 0 0 0,0 0-1 0 0,0 0 1 0 0,0 0 0 0 0,0 1-1 0 0,0 0 1 0 0,0 0 0 0 0,0 1-1 0 0,9 5 1 0 0,-13-7-207 0 0,-1 0 0 0 0,1 1-1 0 0,-1-1 1 0 0,0 1 0 0 0,0-1 0 0 0,0 1 0 0 0,0 0 0 0 0,0-1-1 0 0,0 1 1 0 0,0 0 0 0 0,0 0 0 0 0,-1-1 0 0 0,1 1 0 0 0,0 0-1 0 0,-1 0 1 0 0,0 0 0 0 0,0 0 0 0 0,1 0 0 0 0,-1 0 0 0 0,0 2-1 0 0,-1 0-901 0 0,1-1-1 0 0,0 0 0 0 0,-1 1 0 0 0,0-1 0 0 0,0 1 0 0 0,0-1 0 0 0,0 0 0 0 0,-1 0 0 0 0,1 0 0 0 0,-4 5 1 0 0,-4 6-5377 0 0</inkml:trace>
  <inkml:trace contextRef="#ctx0" brushRef="#br0" timeOffset="1">57 521 8834 0 0,'-1'2'620'0'0,"1"-1"0"0"0,-1 1 0 0 0,1 0 0 0 0,-1 0 0 0 0,1 0 0 0 0,0-1 0 0 0,0 1 0 0 0,0 0 0 0 0,0 0 0 0 0,0 0 0 0 0,0 0 0 0 0,0-1 0 0 0,1 1 0 0 0,-1 0 0 0 0,1 0 0 0 0,-1 0 0 0 0,1-1 0 0 0,0 1 0 0 0,0 0 0 0 0,-1-1 1 0 0,4 4-1 0 0,-3-3-317 0 0,1-1 0 0 0,1 1 0 0 0,-1-1 0 0 0,0 1 0 0 0,0-1 0 0 0,1 0 0 0 0,-1 1 0 0 0,0-1 0 0 0,1 0 0 0 0,-1-1 0 0 0,1 1 0 0 0,0 0 0 0 0,3 0 0 0 0,6 0-285 0 0,0-1 0 0 0,0 0 0 0 0,0-1 0 0 0,0 0-1 0 0,20-4 1 0 0,-21 2-302 0 0,1-1-1 0 0,-1 0 0 0 0,1 0 0 0 0,-1-1 1 0 0,-1 0-1 0 0,1-1 0 0 0,-1 0 0 0 0,11-9 1 0 0,-13 8-1547 0 0,0 0 0 0 0,0 0 1 0 0,-1-1-1 0 0,0 0 0 0 0,10-15 1 0 0,2-10-5695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0:46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9 13467 0 0,'-2'-1'892'0'0,"0"0"-1"0"0,-1 0 1 0 0,1 0 0 0 0,0 0 0 0 0,-1 0-1 0 0,1 0 1 0 0,-1 1 0 0 0,1-1 0 0 0,-1 1-1 0 0,1 0 1 0 0,-5 0 0 0 0,7 0-831 0 0,-1 0 0 0 0,1 0 1 0 0,0 0-1 0 0,-1 0 0 0 0,1 0 0 0 0,0 0 1 0 0,-1 0-1 0 0,1 1 0 0 0,0-1 0 0 0,0 0 1 0 0,-1 0-1 0 0,1 0 0 0 0,0 0 1 0 0,0 0-1 0 0,-1 1 0 0 0,1-1 0 0 0,0 0 1 0 0,0 0-1 0 0,-1 1 0 0 0,1-1 0 0 0,0 0 1 0 0,0 0-1 0 0,0 1 0 0 0,0-1 1 0 0,-1 0-1 0 0,1 0 0 0 0,0 1 0 0 0,0-1 1 0 0,0 0-1 0 0,0 1 0 0 0,0-1 0 0 0,0 1 1 0 0,9 16 327 0 0,-6-14-377 0 0,1 0 0 0 0,-1 0-1 0 0,1 0 1 0 0,0-1 0 0 0,-1 1 0 0 0,1-1 0 0 0,1 0 0 0 0,-1 0-1 0 0,0-1 1 0 0,0 1 0 0 0,1-1 0 0 0,-1 0 0 0 0,1 0 0 0 0,-1 0-1 0 0,9 0 1 0 0,-3-1 31 0 0,1 1-1 0 0,-1-2 1 0 0,1 0-1 0 0,-1 0 1 0 0,19-5-1 0 0,-23 1 86 0 0,-13 0-42 0 0,-12-1-95 0 0,13 5-3 0 0,-1 1-1 0 0,1 0 0 0 0,-1 0 0 0 0,0 0 0 0 0,1 0 0 0 0,-1 1 0 0 0,1 0 0 0 0,-1 1 0 0 0,1 0 0 0 0,0 0 0 0 0,-1 0 1 0 0,1 0-1 0 0,0 1 0 0 0,1 0 0 0 0,-1 1 0 0 0,0-1 0 0 0,1 1 0 0 0,0 0 0 0 0,0 0 0 0 0,0 1 0 0 0,0-1 0 0 0,1 1 1 0 0,-1 0-1 0 0,1 1 0 0 0,1-1 0 0 0,-1 0 0 0 0,1 1 0 0 0,0 0 0 0 0,0 0 0 0 0,0 0 0 0 0,1 0 0 0 0,0 1 1 0 0,1-1-1 0 0,-1 0 0 0 0,1 1 0 0 0,0 0 0 0 0,1-1 0 0 0,-1 1 0 0 0,1-1 0 0 0,1 1 0 0 0,-1-1 0 0 0,1 1 0 0 0,0-1 1 0 0,1 1-1 0 0,-1-1 0 0 0,1 1 0 0 0,1-1 0 0 0,-1 0 0 0 0,1 0 0 0 0,0 0 0 0 0,0-1 0 0 0,8 10 0 0 0,-3-5 47 0 0,1 0 0 0 0,0-1 1 0 0,1 0-1 0 0,0-1 0 0 0,0 0 0 0 0,1-1 0 0 0,0 0 0 0 0,20 10 0 0 0,-26-15-105 0 0,-1 0 1 0 0,1-1-1 0 0,0 1 1 0 0,0-1-1 0 0,0 0 0 0 0,0 0 1 0 0,0 0-1 0 0,0-1 0 0 0,0 0 1 0 0,0 0-1 0 0,6-1 1 0 0,-8 0-154 0 0,0 1 0 0 0,0-1 0 0 0,0 0 0 0 0,0-1 0 0 0,0 1-1 0 0,-1 0 1 0 0,1-1 0 0 0,0 0 0 0 0,-1 1 0 0 0,1-1 0 0 0,-1 0 0 0 0,0 0 0 0 0,1 0 0 0 0,-1-1 0 0 0,0 1 0 0 0,-1-1 0 0 0,1 1 0 0 0,0-1 0 0 0,2-4 0 0 0,-3 4-596 0 0,1-1-1 0 0,-1 1 1 0 0,0 0 0 0 0,0-1-1 0 0,0 1 1 0 0,-1-1-1 0 0,1 1 1 0 0,-1-1 0 0 0,0 0-1 0 0,0 1 1 0 0,0-1-1 0 0,0 1 1 0 0,-1-1 0 0 0,0 1-1 0 0,1-1 1 0 0,-4-6-1 0 0,-3-9-4130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0:46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 9986 0 0,'1'6'9349'0'0,"8"0"-6464"0"0,9 1-1521 0 0,-3-3-924 0 0,98 31 2880 0 0,-60-10-4940 0 0,-6 8-4953 0 0,-42-26 1225 0 0,1 4-2566 0 0</inkml:trace>
  <inkml:trace contextRef="#ctx0" brushRef="#br0" timeOffset="1">0 384 15235 0 0,'16'22'6749'0'0,"1"-10"-3321"0"0,-12-10-3155 0 0,-1-1 0 0 0,1 0 0 0 0,0 0 1 0 0,0 0-1 0 0,0 0 0 0 0,0-1 1 0 0,9 0-1 0 0,157-9 827 0 0,-58-3-5611 0 0,-110 12 4208 0 0,0-1-776 0 0,0 1 0 0 0,0-1 0 0 0,-1 1 1 0 0,1-1-1 0 0,0 0 0 0 0,0 0 0 0 0,-1 0 1 0 0,1 0-1 0 0,3-3 0 0 0,6-4-7240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0:47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121 129 12803 0 0,'-3'-1'988'0'0,"0"0"-1"0"0,0 0 1 0 0,0 0 0 0 0,0 1 0 0 0,0-1 0 0 0,0 1 0 0 0,0 0-1 0 0,-4 0 1 0 0,5 0-699 0 0,0 0-1 0 0,0 1 1 0 0,0-1-1 0 0,0 1 1 0 0,1-1 0 0 0,-1 1-1 0 0,0 0 1 0 0,0 0-1 0 0,1 0 1 0 0,-1 0-1 0 0,-1 1 1 0 0,-2 2-153 0 0,1 1-1 0 0,0-1 1 0 0,1 1 0 0 0,-1 0 0 0 0,1 0-1 0 0,0 0 1 0 0,0 0 0 0 0,-2 7 0 0 0,-1 1-123 0 0,1 0 1 0 0,0 0 0 0 0,1 1 0 0 0,0 0 0 0 0,-2 20-1 0 0,5-27-129 0 0,0 0 0 0 0,1-1 0 0 0,0 1 0 0 0,0-1 0 0 0,1 1 0 0 0,-1 0 0 0 0,1-1-1 0 0,1 1 1 0 0,-1-1 0 0 0,1 1 0 0 0,1-1 0 0 0,-1 0 0 0 0,7 11 0 0 0,-9-16 83 0 0,0 0 0 0 0,1-1 0 0 0,-1 1 1 0 0,0-1-1 0 0,1 1 0 0 0,-1-1 1 0 0,0 1-1 0 0,1-1 0 0 0,-1 1 0 0 0,1-1 1 0 0,-1 0-1 0 0,1 1 0 0 0,-1-1 1 0 0,1 1-1 0 0,-1-1 0 0 0,1 0 0 0 0,-1 0 1 0 0,1 1-1 0 0,-1-1 0 0 0,1 0 1 0 0,0 1-1 0 0,4-11-560 0 0,-4-26-26 0 0,-1 27 640 0 0,0-9-59 0 0,1-20 210 0 0,2 0-1 0 0,10-55 1 0 0,-11 84-91 0 0,0 0-1 0 0,0 0 1 0 0,1 1-1 0 0,0-1 1 0 0,1 1 0 0 0,0-1-1 0 0,0 1 1 0 0,1 0 0 0 0,0 1-1 0 0,0-1 1 0 0,1 1 0 0 0,-1 0-1 0 0,2 1 1 0 0,-1-1 0 0 0,1 1-1 0 0,8-5 1 0 0,-13 9-59 0 0,1 0 0 0 0,0 0 0 0 0,0 0 0 0 0,0 1 0 0 0,0-1 0 0 0,0 1 0 0 0,0 0 0 0 0,1 0 0 0 0,-1 0 1 0 0,0 0-1 0 0,0 1 0 0 0,1-1 0 0 0,-1 1 0 0 0,1 0 0 0 0,-1 0 0 0 0,0 0 0 0 0,1 0 0 0 0,-1 1 0 0 0,0-1 0 0 0,1 1 0 0 0,-1 0 0 0 0,0 0 0 0 0,0 0 0 0 0,1 1 0 0 0,-1-1 0 0 0,0 1 1 0 0,-1-1-1 0 0,1 1 0 0 0,0 0 0 0 0,0 0 0 0 0,-1 0 0 0 0,1 1 0 0 0,-1-1 0 0 0,5 6 0 0 0,-3-2 11 0 0,-1-1 1 0 0,1 1-1 0 0,-1 0 1 0 0,0 0-1 0 0,0 1 1 0 0,-1-1-1 0 0,0 1 0 0 0,0-1 1 0 0,0 1-1 0 0,-1 0 1 0 0,0 0-1 0 0,0 0 1 0 0,-1-1-1 0 0,0 1 0 0 0,0 0 1 0 0,-2 9-1 0 0,-1-3-105 0 0,0-1-1 0 0,-1 0 0 0 0,-1 0 1 0 0,0 0-1 0 0,-1-1 1 0 0,0 0-1 0 0,-1 0 0 0 0,0 0 1 0 0,-1-1-1 0 0,0 0 0 0 0,0 0 1 0 0,-1-1-1 0 0,0 0 1 0 0,-1-1-1 0 0,0 0 0 0 0,0 0 1 0 0,-1-1-1 0 0,0 0 1 0 0,-20 8-1 0 0,30-14 206 0 0,5 0-55 0 0,15-2-38 0 0,24-4-86 0 0,-22 0 112 0 0,39-13 1 0 0,-42 11-2045 0 0,0 0 1 0 0,-1-2 0 0 0,0 0 0 0 0,29-22-1 0 0,-36 24 895 0 0,-1-1 0 0 0,0-1-1 0 0,0 0 1 0 0,-1 0-1 0 0,0 0 1 0 0,0-1 0 0 0,-1 0-1 0 0,8-16 1 0 0,-11 17 1130 0 0,0 0-1 0 0,-1 0 1 0 0,0-1 0 0 0,-1 1-1 0 0,1-1 1 0 0,-2 1 0 0 0,1-11 0 0 0,-1 19 293 0 0,-1-1 1 0 0,0 1-1 0 0,0-1 1 0 0,0 1-1 0 0,0-1 1 0 0,0 1-1 0 0,-1-1 1 0 0,1 1-1 0 0,0-1 1 0 0,-1 1 0 0 0,1-1-1 0 0,-1 1 1 0 0,1-1-1 0 0,-1 1 1 0 0,0-2-1 0 0,0 3-46 0 0,1-1 0 0 0,-1 1-1 0 0,1 0 1 0 0,-1-1 0 0 0,1 1 0 0 0,-1 0-1 0 0,1-1 1 0 0,-1 1 0 0 0,1 0 0 0 0,-1 0-1 0 0,1-1 1 0 0,-1 1 0 0 0,0 0 0 0 0,1 0-1 0 0,-1 0 1 0 0,1 0 0 0 0,-1 0 0 0 0,0 0-1 0 0,1 0 1 0 0,-1 0 0 0 0,1 0-1 0 0,-1 0 1 0 0,0 0 0 0 0,1 0 0 0 0,-2 1-1 0 0,1-1 304 0 0,-1 1-1 0 0,0 0 0 0 0,0 0 0 0 0,0 0 0 0 0,0 0 0 0 0,1 0 0 0 0,-1 1 0 0 0,1-1 0 0 0,-1 0 0 0 0,-2 3 0 0 0,-6 13-928 0 0,7-10 375 0 0,1 0 1 0 0,0 0-1 0 0,0 1 0 0 0,0-1 0 0 0,1 0 0 0 0,0 1 0 0 0,1-1 0 0 0,-1 1 0 0 0,2-1 0 0 0,-1 1 0 0 0,1-1 1 0 0,0 1-1 0 0,0-1 0 0 0,4 11 0 0 0,-3-14-49 0 0,-1 0 0 0 0,1 0 0 0 0,1 0 0 0 0,-1 0 1 0 0,0 0-1 0 0,1 0 0 0 0,0-1 0 0 0,0 1 0 0 0,0-1 0 0 0,0 0 0 0 0,0 0 1 0 0,1 0-1 0 0,-1 0 0 0 0,1-1 0 0 0,0 1 0 0 0,0-1 0 0 0,0 0 0 0 0,0 0 1 0 0,0-1-1 0 0,1 1 0 0 0,-1-1 0 0 0,0 0 0 0 0,1 0 0 0 0,8 1 0 0 0,-8-1-227 0 0,1-1 0 0 0,-1 0-1 0 0,1 0 1 0 0,-1 0 0 0 0,1-1-1 0 0,-1 1 1 0 0,7-3 0 0 0,-10 3-136 0 0,-1-1 0 0 0,0 1-1 0 0,0-1 1 0 0,1 0 0 0 0,-1 1 0 0 0,0-1 0 0 0,0 0 0 0 0,0 0 0 0 0,0 1-1 0 0,0-1 1 0 0,0 0 0 0 0,0 0 0 0 0,0 0 0 0 0,1-2 0 0 0,-2 2-250 0 0,1-1 1 0 0,-1 1-1 0 0,1 0 1 0 0,-1-1 0 0 0,1 1-1 0 0,-1-1 1 0 0,0 1-1 0 0,0 0 1 0 0,0-1-1 0 0,0 1 1 0 0,0-1-1 0 0,0 1 1 0 0,0-1 0 0 0,0 1-1 0 0,-1 0 1 0 0,0-3-1 0 0,-2-6-4408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0:48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10002 0 0,'-1'60'8043'0'0,"2"-48"-6481"0"0,0 1 0 0 0,5 22 1 0 0,-5-30-1429 0 0,1 1 0 0 0,-1-1 0 0 0,1 0 0 0 0,0 0 0 0 0,0-1 1 0 0,1 1-1 0 0,0 0 0 0 0,-1-1 0 0 0,2 1 0 0 0,-1-1 1 0 0,0 0-1 0 0,1 0 0 0 0,0 0 0 0 0,0-1 0 0 0,0 1 1 0 0,0-1-1 0 0,0 0 0 0 0,1 0 0 0 0,-1 0 0 0 0,7 2 0 0 0,-3-2-194 0 0,-1-1-1 0 0,1 1 0 0 0,0-1 0 0 0,0-1 0 0 0,0 1 0 0 0,0-1 1 0 0,0-1-1 0 0,0 0 0 0 0,0 0 0 0 0,0 0 0 0 0,0-1 0 0 0,-1 0 1 0 0,1-1-1 0 0,0 1 0 0 0,0-2 0 0 0,-1 1 0 0 0,1-1 0 0 0,13-7 1 0 0,-10 4-915 0 0,0-1 0 0 0,-1 0 0 0 0,0-1 0 0 0,15-13 1 0 0,-13 8-2683 0 0,0-1 1 0 0,18-25 0 0 0,-9 10-1998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0:48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 13659 0 0,'-41'27'9617'0'0,"26"-17"-8029"0"0,1 0 0 0 0,-14 16 1 0 0,75-32-827 0 0,-33 4-762 0 0,-4 1-6 0 0,0-1-1 0 0,0 0 1 0 0,1-1-1 0 0,-2 0 1 0 0,1 0 0 0 0,17-9-1 0 0,-27 12-3 0 0,1-1 0 0 0,-1 1 1 0 0,0 0-1 0 0,0 0 0 0 0,0 0 0 0 0,0 0 0 0 0,1 0 0 0 0,-1 0 1 0 0,0-1-1 0 0,0 1 0 0 0,0 0 0 0 0,0 0 0 0 0,0 0 0 0 0,1-1 1 0 0,-1 1-1 0 0,0 0 0 0 0,0 0 0 0 0,0 0 0 0 0,0-1 0 0 0,0 1 1 0 0,0 0-1 0 0,0 0 0 0 0,0 0 0 0 0,0-1 0 0 0,0 1 0 0 0,0 0 1 0 0,0 0-1 0 0,0-1 0 0 0,0 1 0 0 0,0 0 0 0 0,0 0 0 0 0,0 0 1 0 0,0-1-1 0 0,0 1 0 0 0,0 0 0 0 0,0 0 0 0 0,-1 0 0 0 0,1-1 1 0 0,0 1-1 0 0,0 0 0 0 0,0 0 0 0 0,0 0 0 0 0,0 0 0 0 0,-1-1 1 0 0,-11-8-364 0 0,-16-2-55 0 0,20 9 419 0 0,-1 1-1 0 0,0 0 0 0 0,0 0 1 0 0,0 1-1 0 0,0 0 0 0 0,0 0 1 0 0,0 1-1 0 0,0 0 1 0 0,0 1-1 0 0,1 0 0 0 0,-1 0 1 0 0,1 1-1 0 0,-1 0 0 0 0,1 0 1 0 0,0 1-1 0 0,0 1 1 0 0,-11 6-1 0 0,15-8 18 0 0,-1 1 1 0 0,1-1-1 0 0,-1 1 0 0 0,1 0 1 0 0,0 0-1 0 0,1 1 1 0 0,-1-1-1 0 0,1 1 0 0 0,0-1 1 0 0,0 1-1 0 0,0 0 1 0 0,-3 8-1 0 0,5-8-5 0 0,0-1 0 0 0,0 0 0 0 0,1 1 0 0 0,-1-1-1 0 0,1 0 1 0 0,0 1 0 0 0,0-1 0 0 0,0 1 0 0 0,1-1 0 0 0,-1 0 0 0 0,1 1 0 0 0,0-1 0 0 0,0 0 0 0 0,1 0-1 0 0,-1 0 1 0 0,1 0 0 0 0,4 8 0 0 0,-1-6 10 0 0,0 1-1 0 0,0-1 1 0 0,1 0-1 0 0,-1 0 1 0 0,1-1-1 0 0,1 1 1 0 0,-1-1-1 0 0,1-1 1 0 0,0 1-1 0 0,0-1 1 0 0,10 4-1 0 0,-1-1 6 0 0,0 0-1 0 0,1-1 0 0 0,-1-1 0 0 0,24 4 0 0 0,-40-9-19 0 0,80 9 48 0 0,-73-9-435 0 0,0 0 0 0 0,-1 0-1 0 0,1 0 1 0 0,0-1-1 0 0,-1 0 1 0 0,1 0-1 0 0,0-1 1 0 0,-1 0 0 0 0,12-5-1 0 0,-17 7-69 0 0,0-1 0 0 0,0 0 1 0 0,0 1-1 0 0,1-1 0 0 0,-1 0 0 0 0,0 0 0 0 0,0 0 1 0 0,-1 1-1 0 0,1-1 0 0 0,0 0 0 0 0,0 0 0 0 0,0-1 1 0 0,-1 1-1 0 0,1 0 0 0 0,0 0 0 0 0,-1 0 0 0 0,1 0 0 0 0,-1-1 1 0 0,0 1-1 0 0,1 0 0 0 0,-1 0 0 0 0,0-1 0 0 0,0 1 1 0 0,0 0-1 0 0,1-1 0 0 0,-1 1 0 0 0,-1-2 0 0 0,-1-11-6566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0:48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13659 0 0,'5'5'1094'0'0,"0"0"0"0"0,1 0 0 0 0,0 0 0 0 0,0-1 0 0 0,0 0 0 0 0,0 0 0 0 0,9 4 0 0 0,-4-3-141 0 0,0-1 0 0 0,0-1 0 0 0,0 1-1 0 0,13 0 1 0 0,49 3-640 0 0,-2-6-4911 0 0,-38-2 368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0:4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11370 0 0,'3'3'1169'0'0,"1"0"-1"0"0,0 0 0 0 0,0-1 0 0 0,0 0 1 0 0,0 1-1 0 0,0-1 0 0 0,6 1 1 0 0,0 0-347 0 0,0-1 0 0 0,0-1 0 0 0,-1 0 0 0 0,13 0 0 0 0,23 3 53 0 0,-45-4-868 0 0,1 0 0 0 0,-1 0 0 0 0,1 1 1 0 0,-1-1-1 0 0,1 0 0 0 0,-1 0 1 0 0,0 0-1 0 0,1 0 0 0 0,-1 1 1 0 0,0-1-1 0 0,1 0 0 0 0,-1 0 1 0 0,0 1-1 0 0,1-1 0 0 0,-1 0 1 0 0,0 0-1 0 0,1 1 0 0 0,-1-1 0 0 0,0 0 1 0 0,0 1-1 0 0,1-1 0 0 0,-1 0 1 0 0,0 1-1 0 0,0-1 0 0 0,0 1 1 0 0,0-1-1 0 0,0 0 0 0 0,1 1 1 0 0,-1-1-1 0 0,0 1 0 0 0,0-1 0 0 0,0 0 1 0 0,0 1-1 0 0,0-1 0 0 0,0 1 1 0 0,0-1-1 0 0,0 1 0 0 0,0-1 1 0 0,-1 0-1 0 0,1 1 0 0 0,0-1 1 0 0,0 1-1 0 0,0-1 0 0 0,0 0 1 0 0,0 1-1 0 0,-1-1 0 0 0,1 0 0 0 0,0 1 1 0 0,0-1-1 0 0,-1 0 0 0 0,1 1 1 0 0,0-1-1 0 0,-1 0 0 0 0,1 0 1 0 0,0 1-1 0 0,-1-1 0 0 0,-23 26-431 0 0,17-19 289 0 0,1 0 81 0 0,0 1 0 0 0,0 0 0 0 0,1 0 1 0 0,0 1-1 0 0,0-1 0 0 0,1 1 0 0 0,-5 16 0 0 0,8-23 61 0 0,0-1 0 0 0,1 1-1 0 0,-1 0 1 0 0,1 0 0 0 0,0 0-1 0 0,0 0 1 0 0,-1-1 0 0 0,1 1-1 0 0,0 0 1 0 0,0 0 0 0 0,1 0 0 0 0,-1 0-1 0 0,0 0 1 0 0,1 0 0 0 0,-1-1-1 0 0,1 1 1 0 0,-1 0 0 0 0,1 0-1 0 0,0-1 1 0 0,0 1 0 0 0,0 0-1 0 0,0-1 1 0 0,0 1 0 0 0,0-1 0 0 0,0 1-1 0 0,1-1 1 0 0,-1 0 0 0 0,0 1-1 0 0,1-1 1 0 0,-1 0 0 0 0,1 0-1 0 0,0 0 1 0 0,-1 0 0 0 0,1 0-1 0 0,0 0 1 0 0,-1-1 0 0 0,1 1 0 0 0,0-1-1 0 0,0 1 1 0 0,0-1 0 0 0,0 1-1 0 0,-1-1 1 0 0,1 0 0 0 0,0 0-1 0 0,0 0 1 0 0,2 0 0 0 0,4 0-9 0 0,1-1 1 0 0,-1 1-1 0 0,0-1 1 0 0,0-1-1 0 0,0 1 1 0 0,0-2-1 0 0,0 1 0 0 0,0-1 1 0 0,-1 0-1 0 0,15-8 1 0 0,-7 3-1167 0 0,-1-1 0 0 0,-1-1 0 0 0,1 0 0 0 0,16-17 0 0 0,-25 21-364 0 0,0 0 0 0 0,0 0 1 0 0,0 0-1 0 0,-1 0 0 0 0,5-10 1 0 0,3-11-5144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0:49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0 12723 0 0,'-10'8'5507'0'0,"-9"11"2278"0"0,23-12-6648 0 0,14-2-951 0 0,-7-4-159 0 0,1 2-29 0 0,0-1 1 0 0,0-1-1 0 0,0 0 0 0 0,1-1 0 0 0,-1 0 1 0 0,0-1-1 0 0,23-5 0 0 0,-35 6-8 0 0,0 0 1 0 0,0 0-1 0 0,1 0 0 0 0,-1 0 1 0 0,0 0-1 0 0,0 0 0 0 0,0 0 1 0 0,0 0-1 0 0,0 0 0 0 0,1 0 1 0 0,-1 0-1 0 0,0 0 0 0 0,0-1 1 0 0,0 1-1 0 0,0 0 0 0 0,0 0 1 0 0,0 0-1 0 0,0 0 0 0 0,0 0 1 0 0,1 0-1 0 0,-1-1 0 0 0,0 1 1 0 0,0 0-1 0 0,0 0 0 0 0,0 0 1 0 0,0 0-1 0 0,0 0 0 0 0,0-1 1 0 0,0 1-1 0 0,0 0 0 0 0,0 0 1 0 0,0 0-1 0 0,0 0 0 0 0,0-1 1 0 0,0 1-1 0 0,0 0 0 0 0,0 0 1 0 0,0 0-1 0 0,0 0 0 0 0,0-1 1 0 0,0 1-1 0 0,0 0 0 0 0,-1 0 1 0 0,1 0-1 0 0,0 0 0 0 0,0 0 1 0 0,0 0-1 0 0,0-1 0 0 0,0 1 0 0 0,0 0 1 0 0,-11-9-240 0 0,-12-2 108 0 0,19 9 144 0 0,-1 1 0 0 0,1 0 0 0 0,-1 0-1 0 0,0 1 1 0 0,0-1 0 0 0,1 1 0 0 0,-1 0-1 0 0,0 0 1 0 0,1 1 0 0 0,-1-1 0 0 0,0 1-1 0 0,1 0 1 0 0,-1 1 0 0 0,0-1 0 0 0,-4 3-1 0 0,2-1 11 0 0,1 1-1 0 0,0 0 1 0 0,0 0 0 0 0,0 0-1 0 0,0 1 1 0 0,1 0-1 0 0,-1 0 1 0 0,1 1-1 0 0,-4 5 1 0 0,1 1 15 0 0,0 0 0 0 0,1 0 0 0 0,0 0-1 0 0,1 1 1 0 0,0 0 0 0 0,1 0 0 0 0,1 0 0 0 0,0 1 0 0 0,-3 23-1 0 0,6-26-26 0 0,0-1-1 0 0,1 1 1 0 0,1 0-1 0 0,0-1 1 0 0,0 1-1 0 0,1-1 0 0 0,0 1 1 0 0,1-1-1 0 0,0 0 1 0 0,0 0-1 0 0,6 10 1 0 0,-7-16-28 0 0,0-1 0 0 0,0 1 0 0 0,0-1 0 0 0,0 0 0 0 0,1 0 0 0 0,-1 0 1 0 0,1 0-1 0 0,0 0 0 0 0,0-1 0 0 0,0 1 0 0 0,0-1 0 0 0,0 0 0 0 0,0 0 1 0 0,1 0-1 0 0,-1 0 0 0 0,1 0 0 0 0,-1-1 0 0 0,1 0 0 0 0,0 1 0 0 0,-1-1 0 0 0,1-1 1 0 0,0 1-1 0 0,0-1 0 0 0,0 1 0 0 0,0-1 0 0 0,0 0 0 0 0,0 0 0 0 0,0-1 1 0 0,-1 1-1 0 0,1-1 0 0 0,0 0 0 0 0,0 0 0 0 0,4-2 0 0 0,0 0-514 0 0,1-1 0 0 0,-1-1 1 0 0,0 1-1 0 0,0-1 0 0 0,-1-1 0 0 0,1 1 0 0 0,-1-1 0 0 0,0 0 0 0 0,-1-1 0 0 0,0 0 0 0 0,0 0 1 0 0,0 0-1 0 0,-1-1 0 0 0,0 0 0 0 0,0 0 0 0 0,6-14 0 0 0,-4 5-483 0 0,-1 1 0 0 0,0-1-1 0 0,-1 0 1 0 0,3-20 0 0 0,-2-29 2031 0 0,-5 92 8565 0 0,1 37-6352 0 0,-12 2-1986 0 0,7-48-1157 0 0,0 0-1 0 0,1 1 1 0 0,0-1 0 0 0,2 0-1 0 0,0 1 1 0 0,3 22 0 0 0,-3-39-80 0 0,0-1 0 0 0,1 1 0 0 0,-1 0 0 0 0,0 0 0 0 0,0-1 0 0 0,1 1 0 0 0,-1 0 0 0 0,1-1 0 0 0,-1 1 0 0 0,0 0-1 0 0,1-1 1 0 0,0 1 0 0 0,-1-1 0 0 0,1 1 0 0 0,-1-1 0 0 0,1 1 0 0 0,-1-1 0 0 0,1 0 0 0 0,0 1 0 0 0,-1-1 0 0 0,1 1 0 0 0,0-1 0 0 0,0 0 0 0 0,-1 0 0 0 0,1 0 0 0 0,0 1 0 0 0,0-1 0 0 0,-1 0 0 0 0,1 0 0 0 0,0 0 0 0 0,0 0 0 0 0,-1 0 0 0 0,1 0 0 0 0,0 0 0 0 0,0 0 0 0 0,-1-1 0 0 0,1 1 0 0 0,0 0 0 0 0,0 0 0 0 0,-1-1 0 0 0,2 1 0 0 0,34-18-252 0 0,-28 13 114 0 0,5-1-346 0 0,56-34-3210 0 0,-62 36 1652 0 0,-1-1 0 0 0,0 0 0 0 0,0 0 0 0 0,7-9 1 0 0,-3-2-5502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45:09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29 5993 0 0,'0'-1'296'0'0,"-1"0"-1"0"0,1 0 1 0 0,-1 0-1 0 0,1 0 0 0 0,-1 0 1 0 0,0 1-1 0 0,0-1 1 0 0,1 0-1 0 0,-1 0 1 0 0,0 0-1 0 0,0 1 1 0 0,0-1-1 0 0,0 0 0 0 0,0 1 1 0 0,0-1-1 0 0,0 1 1 0 0,0-1-1 0 0,0 1 1 0 0,0 0-1 0 0,0-1 1 0 0,0 1-1 0 0,-1 0 0 0 0,1 0 1 0 0,0-1-1 0 0,0 1 1 0 0,0 0-1 0 0,0 0 1 0 0,0 0-1 0 0,-1 1 1 0 0,-1-1-1 0 0,-3 13 2867 0 0,7 10-3421 0 0,3-9 255 0 0,0 0 1 0 0,0 0 0 0 0,1 0 0 0 0,10 19 0 0 0,-13-30-12 0 0,-1 0 0 0 0,1 0 0 0 0,-1 0 0 0 0,1-1 1 0 0,0 1-1 0 0,0-1 0 0 0,0 1 0 0 0,0-1 0 0 0,0 1 0 0 0,1-1 1 0 0,-1 0-1 0 0,1 0 0 0 0,-1 0 0 0 0,1-1 0 0 0,0 1 1 0 0,0-1-1 0 0,0 1 0 0 0,0-1 0 0 0,0 0 0 0 0,0 0 0 0 0,0 0 1 0 0,0 0-1 0 0,0-1 0 0 0,0 1 0 0 0,1-1 0 0 0,4 0 0 0 0,-5-1 49 0 0,-1 0-1 0 0,0 1 1 0 0,1-1-1 0 0,-1 0 1 0 0,0-1-1 0 0,0 1 0 0 0,0 0 1 0 0,1-1-1 0 0,-2 1 1 0 0,1-1-1 0 0,0 0 1 0 0,0 1-1 0 0,0-1 1 0 0,-1 0-1 0 0,1 0 0 0 0,-1 0 1 0 0,1 0-1 0 0,-1 0 1 0 0,0-1-1 0 0,0 1 1 0 0,0 0-1 0 0,0-1 0 0 0,0 1 1 0 0,-1 0-1 0 0,1-1 1 0 0,-1 1-1 0 0,1-4 1 0 0,0 0 58 0 0,-1 1 1 0 0,1-1-1 0 0,-1 0 0 0 0,0 1 1 0 0,-1-1-1 0 0,1 0 1 0 0,-1 1-1 0 0,0-1 1 0 0,0 1-1 0 0,-1-1 1 0 0,-2-5-1 0 0,2 7-44 0 0,0 0-1 0 0,0 0 1 0 0,-1 0-1 0 0,1 1 1 0 0,-1-1-1 0 0,0 1 1 0 0,1 0-1 0 0,-2 0 1 0 0,1 0-1 0 0,0 0 1 0 0,-1 0-1 0 0,1 1 1 0 0,-1 0-1 0 0,0 0 1 0 0,1 0-1 0 0,-1 0 1 0 0,0 0-1 0 0,-1 1 1 0 0,1-1-1 0 0,0 1 1 0 0,0 0-1 0 0,-7 0 1 0 0,5 1-151 0 0,1 0 1 0 0,0 0-1 0 0,-1 1 1 0 0,1 0-1 0 0,0 0 1 0 0,0 0-1 0 0,-1 1 1 0 0,1-1-1 0 0,0 1 1 0 0,1 0-1 0 0,-1 1 1 0 0,0 0-1 0 0,0-1 1 0 0,1 1-1 0 0,0 1 1 0 0,0-1 0 0 0,-8 8-1 0 0,2-1-480 0 0,1 0 0 0 0,1 0 1 0 0,-1 1-1 0 0,2 0 0 0 0,-1 1 0 0 0,-6 16 0 0 0,12-26 593 0 0,1 0 0 0 0,0 1 0 0 0,1-1-1 0 0,-1 1 1 0 0,0-1 0 0 0,1 1 0 0 0,-1-1-1 0 0,1 1 1 0 0,0-1 0 0 0,0 1 0 0 0,0-1-1 0 0,0 1 1 0 0,0-1 0 0 0,0 1 0 0 0,1 0-1 0 0,0-1 1 0 0,-1 0 0 0 0,1 1 0 0 0,0-1 0 0 0,0 1-1 0 0,0-1 1 0 0,0 0 0 0 0,1 0 0 0 0,-1 1-1 0 0,0-1 1 0 0,1 0 0 0 0,0 0 0 0 0,-1 0-1 0 0,1-1 1 0 0,0 1 0 0 0,0 0 0 0 0,0-1-1 0 0,0 1 1 0 0,0-1 0 0 0,1 0 0 0 0,-1 0 0 0 0,0 0-1 0 0,1 0 1 0 0,-1 0 0 0 0,4 1 0 0 0,7 2 414 0 0,1-1 0 0 0,0 0 0 0 0,0-1 0 0 0,1-1 0 0 0,-1 0 0 0 0,0-1 0 0 0,1 0 0 0 0,23-4 0 0 0,28 0-1361 0 0,-47 7-1177 0 0,-19-2 2079 0 0,0-1 1 0 0,1 0-1 0 0,-1 0 0 0 0,0 0 0 0 0,0 1 1 0 0,0-1-1 0 0,1 0 0 0 0,-1 0 0 0 0,0 1 1 0 0,0-1-1 0 0,0 0 0 0 0,0 0 0 0 0,0 1 1 0 0,0-1-1 0 0,0 0 0 0 0,1 1 0 0 0,-1-1 1 0 0,0 0-1 0 0,0 0 0 0 0,0 1 0 0 0,0-1 1 0 0,0 0-1 0 0,0 1 0 0 0,0-1 0 0 0,-1 0 1 0 0,1 1-1 0 0,0-1 0 0 0,0 0 0 0 0,0 0 1 0 0,0 1-1 0 0,0-1 0 0 0,0 0 0 0 0,-1 1 1 0 0,-25 26 154 0 0,6-8 1824 0 0,17-15-1784 0 0,1-1 1 0 0,-1 1-1 0 0,1 0 1 0 0,0 0-1 0 0,0 0 1 0 0,0 0-1 0 0,1 0 1 0 0,-1 0-1 0 0,1 0 1 0 0,0 0-1 0 0,0 1 1 0 0,1-1-1 0 0,-1 0 1 0 0,1 1-1 0 0,0-1 1 0 0,0 0-1 0 0,0 1 1 0 0,1-1-1 0 0,-1 1 1 0 0,1-1-1 0 0,0 0 1 0 0,1 0-1 0 0,2 7 1 0 0,-2-7-178 0 0,0-1 1 0 0,0 1 0 0 0,1-1 0 0 0,-1 0 0 0 0,1 0 0 0 0,0 0 0 0 0,0 0 0 0 0,0 0 0 0 0,1-1 0 0 0,-1 1 0 0 0,0-1 0 0 0,1 0 0 0 0,0 0 0 0 0,-1 0 0 0 0,1 0 0 0 0,0-1 0 0 0,0 0-1 0 0,0 1 1 0 0,0-2 0 0 0,0 1 0 0 0,0 0 0 0 0,1-1 0 0 0,-1 0 0 0 0,0 1 0 0 0,4-2 0 0 0,-2 1-353 0 0,-1-1 1 0 0,1 0-1 0 0,-1 0 0 0 0,0 0 1 0 0,0-1-1 0 0,1 0 0 0 0,-1 0 1 0 0,6-3-1 0 0,-3 0-819 0 0,0 0 1 0 0,0-1 0 0 0,-1 1-1 0 0,0-2 1 0 0,0 1-1 0 0,0-1 1 0 0,5-7 0 0 0,7-10-3634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0:50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0 14011 0 0,'-15'26'8017'0'0,"1"7"-4221"0"0,14-32-3731 0 0,-1 0 0 0 0,1 0-1 0 0,-1 1 1 0 0,1-1 0 0 0,-1 0 0 0 0,1 1 0 0 0,0-1 0 0 0,0 0-1 0 0,0 1 1 0 0,0-1 0 0 0,0 0 0 0 0,0 1 0 0 0,0-1 0 0 0,0 1-1 0 0,0-1 1 0 0,0 0 0 0 0,1 1 0 0 0,-1-1 0 0 0,1 0-1 0 0,-1 0 1 0 0,1 1 0 0 0,-1-1 0 0 0,1 0 0 0 0,0 0 0 0 0,-1 0-1 0 0,1 0 1 0 0,0 0 0 0 0,0 1 0 0 0,0-2 0 0 0,0 1 0 0 0,0 0-1 0 0,0 0 1 0 0,0 0 0 0 0,0 0 0 0 0,1-1 0 0 0,-1 1-1 0 0,0 0 1 0 0,0-1 0 0 0,1 1 0 0 0,-1-1 0 0 0,0 0 0 0 0,3 1-1 0 0,9 1 28 0 0,-1 1 0 0 0,0 0-1 0 0,0 1 1 0 0,0 0-1 0 0,0 0 1 0 0,-1 2 0 0 0,0-1-1 0 0,0 1 1 0 0,0 1-1 0 0,11 9 1 0 0,-16-11-43 0 0,0 1 0 0 0,-1-1 0 0 0,0 1 0 0 0,0 0 0 0 0,0 0 1 0 0,-1 0-1 0 0,0 1 0 0 0,0 0 0 0 0,-1 0 0 0 0,1 0 0 0 0,-2 0 0 0 0,1 0 0 0 0,-1 1 0 0 0,0-1 0 0 0,0 1 0 0 0,-1-1 0 0 0,0 16 1 0 0,-2 4-955 0 0,-1 0 0 0 0,-1 0 1 0 0,-2 0-1 0 0,-8 27 1 0 0,4-18-1130 0 0,-4 43 1 0 0,12-64-2624 0 0,15-26-7533 0 0,6 9 9036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0:50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 6425 0 0,'2'-2'254'0'0,"15"-19"9949"0"0,-9 21-4280 0 0,-5 15-3239 0 0,-13 98 41 0 0,6-81-3535 0 0,1 0-1 0 0,2 50 1 0 0,1-82 802 0 0,0 1-1 0 0,0 0 1 0 0,1-1 0 0 0,-1 1-1 0 0,0 0 1 0 0,1-1-1 0 0,-1 1 1 0 0,1-1 0 0 0,-1 1-1 0 0,0-1 1 0 0,1 1 0 0 0,0-1-1 0 0,-1 1 1 0 0,1-1 0 0 0,-1 1-1 0 0,1-1 1 0 0,-1 0 0 0 0,1 1-1 0 0,0-1 1 0 0,-1 0 0 0 0,1 1-1 0 0,0-1 1 0 0,-1 0 0 0 0,1 0-1 0 0,0 0 1 0 0,-1 0 0 0 0,1 0-1 0 0,0 0 1 0 0,0 0 0 0 0,-1 0-1 0 0,1 0 1 0 0,0 0 0 0 0,-1 0-1 0 0,1 0 1 0 0,1-1 0 0 0,38-6 1771 0 0,-16 2-1818 0 0,50 3-317 0 0,-45 2-2071 0 0,-1-1-3517 0 0,-17 0 131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0:51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477 43 6921 0 0,'-4'-4'1228'0'0,"0"0"-1"0"0,0 0 0 0 0,-1 0 0 0 0,1 1 1 0 0,-1 0-1 0 0,0 0 0 0 0,1 0 0 0 0,-1 1 0 0 0,0 0 1 0 0,-1-1-1 0 0,1 2 0 0 0,0-1 0 0 0,-1 1 0 0 0,-8-2 1 0 0,8 3-338 0 0,0 0 0 0 0,0 0-1 0 0,0 1 1 0 0,0-1 0 0 0,-8 3 0 0 0,-33 15-1927 0 0,28-9 1062 0 0,0 1 1 0 0,1 1 0 0 0,0 0 0 0 0,1 1 0 0 0,0 2-1 0 0,1-1 1 0 0,1 2 0 0 0,0 0 0 0 0,0 1 0 0 0,2 0 0 0 0,0 1-1 0 0,1 0 1 0 0,1 1 0 0 0,0 1 0 0 0,2 0 0 0 0,0 0-1 0 0,1 0 1 0 0,1 1 0 0 0,-5 24 0 0 0,2-2-35 0 0,2 0 1 0 0,2 0-1 0 0,1 1 1 0 0,3 83-1 0 0,4-109-6 0 0,-1 0 0 0 0,2-1-1 0 0,0 0 1 0 0,1 0 0 0 0,1 0-1 0 0,0 0 1 0 0,1-1 0 0 0,1 1-1 0 0,0-1 1 0 0,1-1-1 0 0,1 0 1 0 0,0 0 0 0 0,1 0-1 0 0,0-2 1 0 0,23 23 0 0 0,10 2-368 0 0,3-2-1 0 0,0-2 1 0 0,3-2 0 0 0,0-2 0 0 0,68 29 0 0 0,-110-55-296 0 0,16 6-2679 0 0,-7-7-3568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1:02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27 4329 0 0,'-18'-14'769'0'0,"-7"1"4532"0"0,24 13-5007 0 0,-1 0 0 0 0,1 0 0 0 0,-1 1 0 0 0,1-1 0 0 0,-1 0 0 0 0,1 0 0 0 0,0 1 0 0 0,-1-1 0 0 0,1 1 0 0 0,0-1 0 0 0,-1 1 0 0 0,1-1 0 0 0,0 1 0 0 0,-1 0 0 0 0,1 0-1 0 0,0 0 1 0 0,0 0 0 0 0,0 0 0 0 0,0 0 0 0 0,0 0 0 0 0,0 0 0 0 0,0 0 0 0 0,0 0 0 0 0,1 0 0 0 0,-1 1 0 0 0,0-1 0 0 0,1 0 0 0 0,-1 1 0 0 0,1-1 0 0 0,-1 0 0 0 0,0 3 0 0 0,-1 2 188 0 0,-1 0 1 0 0,1 0 0 0 0,0-1-1 0 0,1 1 1 0 0,-2 7-1 0 0,3-12-444 0 0,0 0 0 0 0,0 0-1 0 0,0 0 1 0 0,0 0 0 0 0,0 0-1 0 0,0 0 1 0 0,0 0 0 0 0,0 0-1 0 0,0 0 1 0 0,0-1-1 0 0,1 1 1 0 0,-1 0 0 0 0,0 0-1 0 0,1 0 1 0 0,-1 0 0 0 0,0 0-1 0 0,1-1 1 0 0,-1 1-1 0 0,1 0 1 0 0,-1 0 0 0 0,1-1-1 0 0,0 1 1 0 0,-1 0 0 0 0,1-1-1 0 0,0 1 1 0 0,-1-1-1 0 0,1 1 1 0 0,0-1 0 0 0,0 1-1 0 0,0-1 1 0 0,0 1 0 0 0,-1-1-1 0 0,1 0 1 0 0,0 0 0 0 0,0 1-1 0 0,0-1 1 0 0,0 0-1 0 0,0 0 1 0 0,0 0 0 0 0,0 0-1 0 0,-1 0 1 0 0,1 0 0 0 0,1 0-1 0 0,35-2 432 0 0,43-7-1 0 0,-47 5-171 0 0,64-2-1 0 0,8 14 134 0 0,115 24 1 0 0,-127-16-329 0 0,177 9 0 0 0,-153-26-125 0 0,243 8 344 0 0,-294-2-106 0 0,-1 3-1 0 0,0 2 1 0 0,91 29 0 0 0,-151-38-217 0 0,5 3-9 0 0,-1-1-1 0 0,0-1 0 0 0,1 1 1 0 0,0-2-1 0 0,-1 1 0 0 0,1-1 1 0 0,14-1-1 0 0,-28-3-1634 0 0,-1-1 0 0 0,1 1 0 0 0,-1 0 0 0 0,0 0 0 0 0,-1 1 0 0 0,-8-4 0 0 0,-12-3-3736 0 0,-6 1-1719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1:03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264 22 4513 0 0,'-2'-2'639'0'0,"-1"0"1"0"0,1 0-1 0 0,-1 0 0 0 0,0 0 0 0 0,0 0 1 0 0,0 1-1 0 0,0-1 0 0 0,0 1 1 0 0,0 0-1 0 0,0 0 0 0 0,0 0 0 0 0,0 0 1 0 0,-1 0-1 0 0,1 1 0 0 0,-5-1 0 0 0,6 2-210 0 0,1-1-1 0 0,-1 0 0 0 0,0 1 0 0 0,1-1 0 0 0,-1 1 0 0 0,1 0 0 0 0,-1-1 0 0 0,1 1 0 0 0,-1 0 1 0 0,1 0-1 0 0,-1 0 0 0 0,1 0 0 0 0,0 0 0 0 0,-1 0 0 0 0,0 2 0 0 0,-12 20 730 0 0,4-2-444 0 0,-2 6 57 0 0,-25 44 0 0 0,32-64-764 0 0,0 1 1 0 0,0-1-1 0 0,-1-1 0 0 0,0 1 1 0 0,0-1-1 0 0,-1 0 1 0 0,0 0-1 0 0,0-1 1 0 0,0 0-1 0 0,-10 5 1 0 0,15-8-59 0 0,-1-1 0 0 0,1 0 1 0 0,0 1-1 0 0,0 0 0 0 0,0-1 0 0 0,0 1 1 0 0,0 0-1 0 0,0 0 0 0 0,0 0 1 0 0,-1 3-1 0 0,-8 8-4203 0 0,15-30-10564 0 0,-4 10 10697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1:03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6 8130 0 0,'-1'-1'498'0'0,"0"0"-1"0"0,-1 1 1 0 0,1-1 0 0 0,0 1 0 0 0,0-1 0 0 0,0 1-1 0 0,-1 0 1 0 0,1-1 0 0 0,0 1 0 0 0,0 0-1 0 0,-1 0 1 0 0,1 0 0 0 0,0 0 0 0 0,0 0 0 0 0,-1 0-1 0 0,1 0 1 0 0,0 0 0 0 0,0 0 0 0 0,-1 1 0 0 0,1-1-1 0 0,0 1 1 0 0,0-1 0 0 0,0 1 0 0 0,-1-1 0 0 0,1 1-1 0 0,-1 0 1 0 0,0 1-211 0 0,0 0 0 0 0,1 0-1 0 0,-1 0 1 0 0,1 1 0 0 0,-1-1-1 0 0,1 0 1 0 0,0 0 0 0 0,0 1 0 0 0,0-1-1 0 0,0 1 1 0 0,0-1 0 0 0,0 4-1 0 0,0 4-291 0 0,-1 0 0 0 0,2 0-1 0 0,-1 0 1 0 0,1 0 0 0 0,1-1-1 0 0,1 11 1 0 0,-2-19 6 0 0,3 15-9 0 0,0-1 1 0 0,1 0-1 0 0,1 0 0 0 0,10 23 1 0 0,-13-35-5 0 0,0 1 0 0 0,0-1 0 0 0,0 0 0 0 0,0 0 1 0 0,0 0-1 0 0,1 0 0 0 0,0 0 0 0 0,-1 0 0 0 0,1-1 0 0 0,0 1 0 0 0,0-1 1 0 0,0 0-1 0 0,1 0 0 0 0,-1 0 0 0 0,0-1 0 0 0,1 1 0 0 0,0-1 1 0 0,-1 1-1 0 0,1-1 0 0 0,0 0 0 0 0,-1-1 0 0 0,1 1 0 0 0,0-1 1 0 0,5 1-1 0 0,9-2 82 0 0,0-1 0 0 0,-1-1 0 0 0,30-8 0 0 0,20-4-2574 0 0,-23 13-4394 0 0,-34 4 2074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1:04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288 123 5753 0 0,'-7'-3'1114'0'0,"-1"-1"0"0"0,1 1 0 0 0,-1 0 0 0 0,0 1 1 0 0,0-1-1 0 0,0 2 0 0 0,-1-1 0 0 0,1 1 0 0 0,0 0 0 0 0,0 1 0 0 0,-1 0 0 0 0,1 0 0 0 0,-14 3 0 0 0,13-1-651 0 0,0 1 0 0 0,0 0 0 0 0,1 0 0 0 0,-1 1 0 0 0,1 0 1 0 0,0 0-1 0 0,-13 10 0 0 0,16-10-429 0 0,0 0 0 0 0,0 0 0 0 0,0 1 1 0 0,0-1-1 0 0,1 1 0 0 0,0 0 0 0 0,0 0 0 0 0,0 1 1 0 0,0-1-1 0 0,1 1 0 0 0,0 0 0 0 0,0 0 0 0 0,1 0 1 0 0,-1 0-1 0 0,-1 12 0 0 0,2-9-41 0 0,2 0-1 0 0,-1-1 1 0 0,1 1 0 0 0,1 0-1 0 0,-1 0 1 0 0,1 0 0 0 0,1-1-1 0 0,0 1 1 0 0,0 0 0 0 0,6 12-1 0 0,0-2-34 0 0,1-1 0 0 0,1 0 0 0 0,1 0 0 0 0,0-1 0 0 0,1-1 0 0 0,1 0 0 0 0,1 0 0 0 0,0-2 0 0 0,22 19 0 0 0,-12-15 28 0 0,1-2-1 0 0,0-1 0 0 0,1 0 1 0 0,1-2-1 0 0,0-1 0 0 0,0-2 0 0 0,1 0 1 0 0,0-2-1 0 0,34 5 0 0 0,-35-8-6 0 0,0-1 0 0 0,1-2 0 0 0,0-1 0 0 0,0-1-1 0 0,-1-1 1 0 0,1-2 0 0 0,-1 0 0 0 0,1-2 0 0 0,48-16 0 0 0,-63 16 17 0 0,-1-1 0 0 0,1 0 1 0 0,-1-1-1 0 0,-1 0 0 0 0,1-1 1 0 0,-1 0-1 0 0,-1-1 0 0 0,1-1 0 0 0,-1 1 1 0 0,-1-1-1 0 0,0-1 0 0 0,-1 0 1 0 0,0 0-1 0 0,0-1 0 0 0,-1 0 1 0 0,-1 0-1 0 0,0 0 0 0 0,7-23 1 0 0,-7 18 87 0 0,-1 0 1 0 0,-1-1 0 0 0,-1 1 0 0 0,-1-1-1 0 0,0 0 1 0 0,-1 0 0 0 0,-1 0 0 0 0,-1 0 0 0 0,0 1-1 0 0,-2-1 1 0 0,0 0 0 0 0,0 1 0 0 0,-2-1-1 0 0,-7-18 1 0 0,8 27 22 0 0,0 0 0 0 0,0 1-1 0 0,-1-1 1 0 0,-1 1 0 0 0,1 0 0 0 0,-1 0-1 0 0,-1 1 1 0 0,1 0 0 0 0,-1 0 0 0 0,0 0-1 0 0,-1 1 1 0 0,-8-6 0 0 0,5 5-27 0 0,-1 1 0 0 0,0 0-1 0 0,0 1 1 0 0,0 0 0 0 0,-1 1 0 0 0,1 0 0 0 0,-1 1-1 0 0,-15-2 1 0 0,2 3-95 0 0,1 1-1 0 0,-1 0 0 0 0,0 2 0 0 0,0 1 1 0 0,0 2-1 0 0,0 0 0 0 0,1 1 0 0 0,-38 14 1 0 0,-122 54-1538 0 0,22-8-2095 0 0,162-64 3602 0 0,-80 28-5159 0 0,30-8-2843 0 0,36-14 2080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2:06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4657 0 0,'-1'1'303'0'0,"1"1"0"0"0,0 0 0 0 0,0 0 1 0 0,0-1-1 0 0,0 1 0 0 0,0 0 0 0 0,0-1 0 0 0,0 1 0 0 0,1 0 0 0 0,-1 0 1 0 0,1-1-1 0 0,-1 1 0 0 0,1 0 0 0 0,-1-1 0 0 0,1 1 0 0 0,0-1 0 0 0,0 1 1 0 0,0-1-1 0 0,0 1 0 0 0,0-1 0 0 0,0 0 0 0 0,2 2 0 0 0,0 0 144 0 0,1 0 0 0 0,0-1 0 0 0,0 1-1 0 0,0-1 1 0 0,0 0 0 0 0,0 0 0 0 0,0 0-1 0 0,6 1 1 0 0,8 2 334 0 0,-1-1 0 0 0,1-1 0 0 0,25 1-1 0 0,-31-3-788 0 0,173 6 634 0 0,-92-11-2581 0 0,-3-10-3892 0 0,-28-7-74 0 0,-33 12 2053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2:06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 5953 0 0,'-3'4'1185'0'0,"0"1"-1"0"0,0 0 0 0 0,1 0 0 0 0,-1 0 1 0 0,1 1-1 0 0,0-1 0 0 0,1 0 0 0 0,-1 1 1 0 0,0 5-1 0 0,4-10-969 0 0,1 1 1 0 0,-1-1-1 0 0,0 0 0 0 0,1 0 1 0 0,-1 0-1 0 0,1-1 0 0 0,-1 1 1 0 0,1-1-1 0 0,-1 1 1 0 0,5-1-1 0 0,0 1 54 0 0,10 3-109 0 0,0 1 1 0 0,-1 0-1 0 0,0 2 0 0 0,0-1 1 0 0,0 2-1 0 0,-1 0 1 0 0,0 1-1 0 0,-1 0 0 0 0,14 12 1 0 0,-22-16-98 0 0,0 1 0 0 0,-1-1 0 0 0,0 1 0 0 0,0 0 0 0 0,-1 0 0 0 0,1 0 0 0 0,-2 1 0 0 0,1-1 0 0 0,0 1 0 0 0,2 8 0 0 0,-5-10-1 0 0,1 1-1 0 0,-1-1 0 0 0,0 1 0 0 0,-1-1 0 0 0,1 1 0 0 0,-1 0 0 0 0,0-1 0 0 0,-1 1 0 0 0,1-1 0 0 0,-1 1 1 0 0,0 0-1 0 0,0-1 0 0 0,-1 0 0 0 0,0 1 0 0 0,-2 5 0 0 0,0-4-11 0 0,0-1 1 0 0,-1 1-1 0 0,1 0 1 0 0,-1-1-1 0 0,0 0 1 0 0,-1 0-1 0 0,0-1 1 0 0,0 0-1 0 0,0 0 0 0 0,0 0 1 0 0,-1 0-1 0 0,0-1 1 0 0,-12 5-1 0 0,-11 5-54 0 0,-60 18 0 0 0,79-29-28 0 0,-6 2-105 0 0,12-4-92 0 0,-1 1 0 0 0,0-1 0 0 0,1 1 0 0 0,-1 1 0 0 0,1-1 0 0 0,0 1 0 0 0,-8 4 0 0 0,40-7-19312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2:07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5 6577 0 0,'-2'1'869'0'0,"-1"-1"0"0"0,1 0 0 0 0,0 0 0 0 0,0 1-1 0 0,0-1 1 0 0,0 1 0 0 0,-1 0 0 0 0,1 0-1 0 0,0-1 1 0 0,0 2 0 0 0,0-1 0 0 0,-2 2 0 0 0,-19 21 4058 0 0,18-16-4650 0 0,1-1 1 0 0,1 0 0 0 0,-1 1-1 0 0,1 0 1 0 0,0-1 0 0 0,-1 11 0 0 0,-1 8-171 0 0,2-1 0 0 0,1 1 1 0 0,1 0-1 0 0,4 42 0 0 0,21 104-359 0 0,-20-147 169 0 0,-3-21 17 0 0,26 130-1850 0 0,-22-117 423 0 0,0 0-1 0 0,1-1 1 0 0,9 16 0 0 0,-15-32 1270 0 0,0 1 1 0 0,0-1-1 0 0,0 1 1 0 0,0-1-1 0 0,1 1 0 0 0,-1-1 1 0 0,0 1-1 0 0,0-1 1 0 0,1 1-1 0 0,-1-1 1 0 0,0 0-1 0 0,1 1 0 0 0,-1-1 1 0 0,0 1-1 0 0,1-1 1 0 0,-1 0-1 0 0,0 1 1 0 0,1-1-1 0 0,-1 0 0 0 0,1 0 1 0 0,-1 1-1 0 0,1-1 1 0 0,-1 0-1 0 0,1 0 0 0 0,-1 0 1 0 0,0 0-1 0 0,1 0 1 0 0,0 1-1 0 0,5-13-3662 0 0,-4-22 1846 0 0,-20-140-2470 0 0,12 131 4512 0 0,0 10 785 0 0,-2 0 0 0 0,-2 1 1 0 0,-26-59-1 0 0,-3-12 2686 0 0,33 84-1327 0 0,1 0-1 0 0,0-1 0 0 0,-2-27 1 0 0,7 45-2037 0 0,0 1 0 0 0,-1 0 0 0 0,1-1 0 0 0,0 1 0 0 0,0-1 1 0 0,0 1-1 0 0,0 0 0 0 0,0-1 0 0 0,1 1 0 0 0,-1-1 0 0 0,0 1 1 0 0,1 0-1 0 0,-1-1 0 0 0,1 1 0 0 0,-1 0 0 0 0,1 0 0 0 0,-1-1 1 0 0,1 1-1 0 0,0 0 0 0 0,0 0 0 0 0,0 0 0 0 0,0 0 0 0 0,0 0 1 0 0,0 0-1 0 0,0 0 0 0 0,0 0 0 0 0,0 0 0 0 0,0 1 0 0 0,0-1 0 0 0,1 0 1 0 0,-1 1-1 0 0,0-1 0 0 0,0 0 0 0 0,1 1 0 0 0,-1 0 0 0 0,0-1 1 0 0,1 1-1 0 0,-1 0 0 0 0,1 0 0 0 0,-1 0 0 0 0,0 0 0 0 0,1 0 1 0 0,-1 0-1 0 0,1 0 0 0 0,-1 0 0 0 0,0 0 0 0 0,1 1 0 0 0,1 0 1 0 0,10 2-72 0 0,-1 0 1 0 0,-1 1-1 0 0,1 1 1 0 0,13 6-1 0 0,-25-11-15 0 0,27 13 162 0 0,32 22 0 0 0,-49-29 0 0 0,-1 1-1 0 0,1 1 1 0 0,-2-1 0 0 0,1 1-1 0 0,-1 1 1 0 0,10 11-1 0 0,-16-17-131 0 0,-1-1 0 0 0,1 0 0 0 0,-1 1-1 0 0,0-1 1 0 0,1 1 0 0 0,-1-1-1 0 0,0 1 1 0 0,0-1 0 0 0,-1 1 0 0 0,1 0-1 0 0,-1-1 1 0 0,1 1 0 0 0,-1 0-1 0 0,0 0 1 0 0,0-1 0 0 0,0 1 0 0 0,0 0-1 0 0,0 0 1 0 0,-2 4 0 0 0,1-4-10 0 0,-1 1 0 0 0,0-1 0 0 0,1 0 0 0 0,-1 0 0 0 0,-1 0 0 0 0,1 0 1 0 0,0 0-1 0 0,-1 0 0 0 0,1-1 0 0 0,-1 1 0 0 0,0-1 0 0 0,-6 5 0 0 0,-4 0-6 0 0,0 0 1 0 0,0-1-1 0 0,-1 0 0 0 0,0-1 0 0 0,0 0 0 0 0,-17 3 1 0 0,-52 2-10 0 0,59-9-774 0 0,-42 9 0 0 0,88-4-9164 0 0,6-15 5214 0 0,-10 2 2445 0 0,18 0-1966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45:10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11 9762 0 0,'-12'15'9596'0'0,"7"7"-5191"0"0,3 28-3410 0 0,2-29-346 0 0,-2 9-461 0 0,0 6-117 0 0,0 1 1 0 0,3-1 0 0 0,4 40 0 0 0,5-163-2609 0 0,-10 1 2416 0 0,-2 61 123 0 0,2-1 1 0 0,1 0 0 0 0,5-33-1 0 0,-6 58 9 0 0,0 0 0 0 0,0 0 0 0 0,0-1 0 0 0,0 1 0 0 0,0 0 0 0 0,1 0 0 0 0,-1 0 0 0 0,1 0 0 0 0,-1 0 0 0 0,0 0 0 0 0,1 0 0 0 0,0 0 0 0 0,-1 0 0 0 0,1 0 0 0 0,0 0 0 0 0,-1 0 0 0 0,1 0 0 0 0,0 1 0 0 0,0-1-1 0 0,0 0 1 0 0,0 0 0 0 0,0 1 0 0 0,0-1 0 0 0,0 0 0 0 0,1 0 0 0 0,-1 1 8 0 0,1 0 1 0 0,-1 1-1 0 0,0-1 0 0 0,1 0 0 0 0,-1 0 0 0 0,1 1 1 0 0,-1-1-1 0 0,0 0 0 0 0,0 1 0 0 0,1 0 1 0 0,-1-1-1 0 0,0 1 0 0 0,0 0 0 0 0,1-1 0 0 0,-1 1 1 0 0,0 0-1 0 0,1 1 0 0 0,4 4 72 0 0,0 0 0 0 0,-1 1 0 0 0,1-1 0 0 0,-1 1 0 0 0,7 13 0 0 0,-8-10-149 0 0,-1 0 0 0 0,0 0 1 0 0,-1 0-1 0 0,0 1 1 0 0,0 0-1 0 0,-1-1 1 0 0,0 1-1 0 0,-1 0 1 0 0,-1-1-1 0 0,1 1 0 0 0,-2 0 1 0 0,1-1-1 0 0,-2 1 1 0 0,1-1-1 0 0,-1 0 1 0 0,-1 1-1 0 0,0-1 0 0 0,0-1 1 0 0,-1 1-1 0 0,0-1 1 0 0,-1 0-1 0 0,0 0 1 0 0,0 0-1 0 0,-13 12 1 0 0,-6-6-330 0 0,16-11 483 0 0,8-4 23 0 0,36-6 177 0 0,-9 2-502 0 0,0-1 1 0 0,39-14 0 0 0,-10-7-2916 0 0,-48 21 1680 0 0,0 0-1 0 0,0 0 1 0 0,0-1 0 0 0,10-11 0 0 0,-15 12 1374 0 0,1 0 0 0 0,-2 0 0 0 0,1 0 0 0 0,0 0 0 0 0,-1-1 0 0 0,0 1 0 0 0,-1 0 0 0 0,1-11 0 0 0,-4-4 8522 0 0,-1 30-3044 0 0,2-1-5343 0 0,-1 0-5 0 0,1 0 0 0 0,-1 1 1 0 0,1-1-1 0 0,1 1 1 0 0,0-1-1 0 0,1 1 0 0 0,-1 0 1 0 0,2-1-1 0 0,2 17 1 0 0,-3-25-65 0 0,1-1 0 0 0,0 1 0 0 0,-1 0 0 0 0,1-1 0 0 0,0 1 0 0 0,0-1 0 0 0,0 1-1 0 0,-1-1 1 0 0,1 0 0 0 0,0 1 0 0 0,0-1 0 0 0,0 0 0 0 0,0 1 0 0 0,0-1 0 0 0,0 0 0 0 0,0 0 0 0 0,0 0 0 0 0,0 0 0 0 0,0 0 0 0 0,0 0 0 0 0,-1 0 0 0 0,1 0 0 0 0,0-1 0 0 0,0 1 0 0 0,1-1 0 0 0,33-6-41 0 0,-27 5 33 0 0,25-9-74 0 0,-28 8-90 0 0,1 1-1 0 0,-1 0 1 0 0,1 0-1 0 0,-1 1 0 0 0,1-1 1 0 0,0 1-1 0 0,0 0 0 0 0,-1 1 1 0 0,8 0-1 0 0,-13 0 61 0 0,1 0-1 0 0,-1 0 0 0 0,0 0 1 0 0,1 0-1 0 0,-1 0 0 0 0,0 0 1 0 0,1 0-1 0 0,-1 0 0 0 0,0 1 1 0 0,1-1-1 0 0,-1 0 0 0 0,0 0 1 0 0,0 0-1 0 0,1 1 0 0 0,-1-1 1 0 0,0 0-1 0 0,0 0 0 0 0,1 1 1 0 0,-1-1-1 0 0,0 0 0 0 0,0 0 1 0 0,0 1-1 0 0,0-1 0 0 0,1 0 1 0 0,-1 1-1 0 0,0-1 0 0 0,0 0 1 0 0,0 1-1 0 0,0-1 0 0 0,0 0 1 0 0,0 1-1 0 0,0-1 0 0 0,0 0 1 0 0,0 1-1 0 0,0-1 0 0 0,0 1 1 0 0,-7 15-4853 0 0,-13 12-2890 0 0,10-18 5840 0 0,-1 3-1226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2:07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298 1 6865 0 0,'-4'4'11127'0'0,"-17"14"-8139"0"0,-3-4-2692 0 0,0 0-1 0 0,-1-1 0 0 0,0-2 0 0 0,-1-1 0 0 0,0 0 0 0 0,-46 8 0 0 0,68-17-327 0 0,-1 0 0 0 0,1 1-1 0 0,0-1 1 0 0,0 1 0 0 0,0-1-1 0 0,0 1 1 0 0,1 1 0 0 0,-1-1-1 0 0,-4 3 1 0 0,8-4 16 0 0,-1-1 0 0 0,1 1-1 0 0,-1 0 1 0 0,1-1 0 0 0,-1 1 0 0 0,1 0 0 0 0,-1-1-1 0 0,1 1 1 0 0,0 0 0 0 0,-1 0 0 0 0,1-1 0 0 0,0 1 0 0 0,-1 0-1 0 0,1 0 1 0 0,0-1 0 0 0,0 1 0 0 0,0 0 0 0 0,0 0 0 0 0,0 0-1 0 0,0 1 1 0 0,1 0-8 0 0,-1-1 1 0 0,1 1-1 0 0,-1-1 0 0 0,1 1 0 0 0,0-1 0 0 0,0 0 1 0 0,0 1-1 0 0,0-1 0 0 0,0 0 0 0 0,0 0 0 0 0,0 1 0 0 0,0-1 1 0 0,0 0-1 0 0,3 1 0 0 0,12 9-45 0 0,1 0-1 0 0,0-2 1 0 0,1 0 0 0 0,0-1 0 0 0,1-1-1 0 0,34 9 1 0 0,-28-9 114 0 0,0 2 0 0 0,-1 0 0 0 0,27 15 0 0 0,-47-22 8 0 0,0 1 1 0 0,0-1-1 0 0,0 1 1 0 0,-1 0-1 0 0,1 0 1 0 0,-1 1 0 0 0,0-1-1 0 0,0 1 1 0 0,0-1-1 0 0,0 1 1 0 0,-1 0-1 0 0,1 0 1 0 0,-1 1 0 0 0,0-1-1 0 0,-1 0 1 0 0,1 1-1 0 0,-1-1 1 0 0,1 1-1 0 0,-1-1 1 0 0,-1 1 0 0 0,1-1-1 0 0,-1 1 1 0 0,1 0-1 0 0,-1-1 1 0 0,-1 1-1 0 0,1 0 1 0 0,-1-1 0 0 0,0 1-1 0 0,0 0 1 0 0,-3 7-1 0 0,2-5-3 0 0,-1 0 0 0 0,1 0 1 0 0,-2 0-1 0 0,1-1 0 0 0,-1 1 0 0 0,0-1 0 0 0,0 0 0 0 0,-1 0 0 0 0,1-1 1 0 0,-1 1-1 0 0,-1-1 0 0 0,1 0 0 0 0,-1-1 0 0 0,0 1 0 0 0,0-1 0 0 0,0 0 0 0 0,-1-1 1 0 0,1 1-1 0 0,-10 2 0 0 0,-1-1-8 0 0,0-2 0 0 0,-30 3-1 0 0,30-5-98 0 0,1 1 0 0 0,0 1 0 0 0,-19 5 0 0 0,28-3-1814 0 0,15-1-1433 0 0,15-1-3783 0 0,-7-7 2935 0 0,3-1-1138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2:08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15291 0 0,'1'-7'7401'0'0,"-1"7"-7266"0"0,0 0-1 0 0,17-6 1753 0 0,19-1-1968 0 0,-20 7 105 0 0,0 1 0 0 0,1 1-1 0 0,28 7 1 0 0,-3-1-3346 0 0,1-4-7333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2:08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 9442 0 0,'38'5'7810'0'0,"21"13"-5713"0"0,-32-9-1414 0 0,-22-7-640 0 0,15 3-72 0 0,0 2 1 0 0,0 0-1 0 0,-1 2 1 0 0,21 11-1 0 0,-40-19 15 0 0,1-1 1 0 0,-1 1-1 0 0,1-1 0 0 0,-1 1 0 0 0,1-1 1 0 0,-1 1-1 0 0,0-1 0 0 0,1 1 0 0 0,-1 0 0 0 0,0-1 1 0 0,1 1-1 0 0,-1 0 0 0 0,0-1 0 0 0,0 1 1 0 0,1 0-1 0 0,-1-1 0 0 0,0 1 0 0 0,0 0 0 0 0,0-1 1 0 0,0 1-1 0 0,0 0 0 0 0,0-1 0 0 0,0 1 0 0 0,0 0 1 0 0,0-1-1 0 0,-1 1 0 0 0,1 0 0 0 0,0-1 1 0 0,0 1-1 0 0,-1 0 0 0 0,1-1 0 0 0,0 1 0 0 0,-1 0 1 0 0,1-1-1 0 0,0 1 0 0 0,-1-1 0 0 0,1 1 1 0 0,-1-1-1 0 0,1 1 0 0 0,-1-1 0 0 0,1 1 0 0 0,-2 0 1 0 0,-28 24 170 0 0,24-20-167 0 0,-22 16 77 0 0,16-13-13 0 0,0 1 0 0 0,1 0 0 0 0,0 1 0 0 0,1 0 0 0 0,-10 13 0 0 0,17-19-9 0 0,0 1 0 0 0,1-1 0 0 0,0 0 0 0 0,0 1 1 0 0,0-1-1 0 0,0 1 0 0 0,1 0 0 0 0,-1-1 0 0 0,1 1 1 0 0,1 0-1 0 0,-1 0 0 0 0,1 0 0 0 0,-1 0 0 0 0,1 0 1 0 0,1 0-1 0 0,-1 0 0 0 0,1 0 0 0 0,0-1 1 0 0,2 8-1 0 0,-2-7 72 0 0,0 0 0 0 0,1-1 1 0 0,0 1-1 0 0,0-1 1 0 0,0 1-1 0 0,1-1 0 0 0,-1 1 1 0 0,1-1-1 0 0,0 0 0 0 0,0 0 1 0 0,1-1-1 0 0,-1 1 0 0 0,1-1 1 0 0,-1 0-1 0 0,1 1 0 0 0,0-2 1 0 0,1 1-1 0 0,-1 0 1 0 0,0-1-1 0 0,5 2 0 0 0,-5-3-56 0 0,0 0 0 0 0,0 0 0 0 0,-1 0 0 0 0,1-1 0 0 0,0 0 0 0 0,0 1 0 0 0,0-1 0 0 0,-1-1 0 0 0,1 1 0 0 0,0-1 0 0 0,0 1 0 0 0,0-1 0 0 0,-1 0 0 0 0,1 0 0 0 0,-1-1 0 0 0,1 1-1 0 0,-1-1 1 0 0,1 0 0 0 0,-1 0 0 0 0,0 0 0 0 0,0 0 0 0 0,0 0 0 0 0,0-1 0 0 0,0 0 0 0 0,0 1 0 0 0,3-6 0 0 0,-1 2-145 0 0,-1 1 1 0 0,0-1-1 0 0,-1 1 0 0 0,0-1 1 0 0,1 0-1 0 0,-2 0 0 0 0,1-1 1 0 0,2-11-1 0 0,-2 9-600 0 0,-2-1-1 0 0,0 0 0 0 0,0 1 1 0 0,0-1-1 0 0,-2-15 1 0 0,-2 8-1186 0 0,1 0 1 0 0,-2 0 0 0 0,0 0 0 0 0,-2 1-1 0 0,1-1 1 0 0,-13-22 0 0 0,10 23 776 0 0,3 8 563 0 0,1 0-1 0 0,0 0 1 0 0,1-1 0 0 0,0 1-1 0 0,0-1 1 0 0,-3-15 0 0 0,5-3-1068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2:08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2024 0 0,'42'30'2317'0'0,"-32"-22"79"0"0,0 0 0 0 0,-1 1-1 0 0,13 15 1 0 0,-17-17-1145 0 0,0 0 0 0 0,-1 0 0 0 0,1 1-1 0 0,-1-1 1 0 0,-1 1 0 0 0,4 9 0 0 0,3 35-403 0 0,-9 26 311 0 0,-2-61-1339 0 0,1-1-1 0 0,0 1 1 0 0,1-1-1 0 0,1 1 1 0 0,0-1-1 0 0,9 32 1 0 0,-10-48 136 0 0,-1 0 1 0 0,0 0 0 0 0,0 0 0 0 0,1 0 0 0 0,-1 1 0 0 0,0-1-1 0 0,0 0 1 0 0,1 0 0 0 0,-1 0 0 0 0,0 0 0 0 0,0 0-1 0 0,1 0 1 0 0,-1 0 0 0 0,0-1 0 0 0,0 1 0 0 0,1 0-1 0 0,-1 0 1 0 0,0 0 0 0 0,0 0 0 0 0,1 0 0 0 0,-1 0 0 0 0,0 0-1 0 0,0 0 1 0 0,0-1 0 0 0,1 1 0 0 0,-1 0 0 0 0,0 0-1 0 0,0 0 1 0 0,0-1 0 0 0,1 1 0 0 0,-1 0 0 0 0,0 0-1 0 0,0 0 1 0 0,0-1 0 0 0,0 1 0 0 0,0 0 0 0 0,0 0 0 0 0,0-1-1 0 0,1 1 1 0 0,-1 0 0 0 0,0 0 0 0 0,0-1 0 0 0,0 1-1 0 0,11-18-9 0 0,-7 11-52 0 0,7-7 71 0 0,1 1 1 0 0,1 0-1 0 0,18-16 1 0 0,1 1-1879 0 0,-4-3-3695 0 0,-25 28 4724 0 0,-1-1 0 0 0,-1 1 0 0 0,1-1 0 0 0,0 1-1 0 0,-1-1 1 0 0,1 1 0 0 0,0-7 0 0 0,-2 10 876 0 0,6-16-4553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2:09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11098 0 0,'-9'41'8374'0'0,"3"1"-3345"0"0,4 46-1981 0 0,20 85-3814 0 0,-16-157 627 0 0,-1-1-381 0 0,1 1 1 0 0,1-1-1 0 0,1 0 0 0 0,0 0 1 0 0,7 16-1 0 0,-17-44 37 0 0,1 0 0 0 0,0-1 1 0 0,1 0-1 0 0,1 0 0 0 0,-4-26 0 0 0,6 26 492 0 0,0-1 0 0 0,0 0 0 0 0,2 1-1 0 0,-1-1 1 0 0,2 1 0 0 0,0-1 0 0 0,1 1 0 0 0,0-1 0 0 0,1 1 0 0 0,7-16 0 0 0,-7 24 91 0 0,-1 1-1 0 0,1-1 1 0 0,0 1-1 0 0,1 0 1 0 0,-1 0 0 0 0,1 0-1 0 0,0 0 1 0 0,0 1-1 0 0,1 0 1 0 0,-1 0 0 0 0,1 0-1 0 0,0 1 1 0 0,0-1-1 0 0,0 2 1 0 0,7-3-1 0 0,-10 3-64 0 0,1 1 0 0 0,0-1 0 0 0,0 1 0 0 0,0 0 0 0 0,1 1-1 0 0,-1-1 1 0 0,0 1 0 0 0,0 0 0 0 0,0 0 0 0 0,0 0 0 0 0,1 0 0 0 0,-1 1-1 0 0,0-1 1 0 0,0 1 0 0 0,0 1 0 0 0,0-1 0 0 0,0 0 0 0 0,0 1-1 0 0,-1 0 1 0 0,1 0 0 0 0,0 0 0 0 0,-1 0 0 0 0,1 0 0 0 0,-1 1-1 0 0,5 4 1 0 0,-6-4-7 0 0,0 0 0 0 0,0 0 0 0 0,0 0 0 0 0,-1 1 0 0 0,1-1 0 0 0,-1 0 0 0 0,0 1 0 0 0,0-1 0 0 0,0 1 0 0 0,-1-1 0 0 0,1 1 0 0 0,-1-1 0 0 0,0 1 0 0 0,0 0 0 0 0,0-1 0 0 0,0 1-1 0 0,-1-1 1 0 0,1 1 0 0 0,-1-1 0 0 0,0 1 0 0 0,0-1 0 0 0,0 1 0 0 0,-1-1 0 0 0,-2 6 0 0 0,-3 5-174 0 0,0-1 0 0 0,-1 0 0 0 0,0 0 1 0 0,-15 16-1 0 0,11-16-117 0 0,-1-1 1 0 0,0 0-1 0 0,-18 12 1 0 0,10-7 326 0 0,20-17-25 0 0,0 1-1 0 0,0-1 1 0 0,0 1 0 0 0,0-1-1 0 0,0 1 1 0 0,1 0-1 0 0,-1 0 1 0 0,0-1 0 0 0,0 1-1 0 0,1 0 1 0 0,-1 0 0 0 0,1 0-1 0 0,-1 0 1 0 0,1 0-1 0 0,-1 0 1 0 0,1 0 0 0 0,-1 0-1 0 0,1 0 1 0 0,0 0-1 0 0,-1 0 1 0 0,1 0 0 0 0,0 0-1 0 0,0 0 1 0 0,0 0 0 0 0,0 2-1 0 0,1-2 5 0 0,-1 0 0 0 0,1 1-1 0 0,0-1 1 0 0,0 0-1 0 0,0 0 1 0 0,0 0 0 0 0,0 0-1 0 0,0 0 1 0 0,0 0 0 0 0,0 0-1 0 0,0 0 1 0 0,0-1 0 0 0,0 1-1 0 0,1 0 1 0 0,-1-1 0 0 0,3 2-1 0 0,5 1 96 0 0,0 0 0 0 0,0-1 0 0 0,1 0-1 0 0,13 1 1 0 0,-1-1 14 0 0,1-2 0 0 0,-1-1 0 0 0,27-3-1 0 0,-37 2-607 0 0,0 0-1 0 0,0-1 0 0 0,0-1 1 0 0,0 1-1 0 0,-1-2 0 0 0,1 0 1 0 0,14-8-1 0 0,-23 10-421 0 0,1 1-1 0 0,-1-1 1 0 0,0 1-1 0 0,0-1 1 0 0,0 0 0 0 0,-1 0-1 0 0,1-1 1 0 0,-1 1 0 0 0,0 0-1 0 0,3-6 1 0 0,7-16-6753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2:09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 14179 0 0,'26'1'7671'0'0,"15"-9"-4132"0"0,5 1-2352 0 0,-37 7-1047 0 0,-1 0 0 0 0,1 1 0 0 0,0 1 0 0 0,-1 0 0 0 0,13 4 0 0 0,24 4-3097 0 0,-53-32-13542 0 0,7 21 15850 0 0,-9-6-4606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2:10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1 299 12299 0 0,'7'8'3848'0'0,"3"1"-1231"0"0,5 0-761 0 0,0-2-447 0 0,4-3-329 0 0,3 1-280 0 0,-1-4-240 0 0,4-1-216 0 0,-1-1-200 0 0,-1-1-72 0 0,-1 1-120 0 0,-2-4-184 0 0,-1 1-368 0 0,0-2-616 0 0,-2-1-1129 0 0,-3-3-1976 0 0,-4-4-664 0 0,3 1-2064 0 0</inkml:trace>
  <inkml:trace contextRef="#ctx0" brushRef="#br0" timeOffset="1">260 1 9658 0 0,'-6'1'4761'0'0,"2"5"-392"0"0,-2 4-1464 0 0,1 3-1153 0 0,3 7-752 0 0,1 3-464 0 0,-1 5-256 0 0,2 2-112 0 0,0 0-64 0 0,0 0-64 0 0,3 0-136 0 0,0-1-312 0 0,0-1-552 0 0,3-4-1104 0 0,-1-1-1841 0 0,-2-3-1616 0 0,2-4 1152 0 0,-3 0-1504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2:10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13283 0 0,'1'61'9100'0'0,"3"4"-5499"0"0,-3-48-3316 0 0,2 1 0 0 0,0 0 1 0 0,1-1-1 0 0,12 34 0 0 0,-15-50-292 0 0,-1 1-1 0 0,1-1 1 0 0,-1 1 0 0 0,1-1-1 0 0,0 1 1 0 0,0-1 0 0 0,0 0-1 0 0,0 1 1 0 0,0-1 0 0 0,0 0-1 0 0,0 0 1 0 0,0 0 0 0 0,0 0 0 0 0,0 0-1 0 0,1 0 1 0 0,-1 0 0 0 0,0 0-1 0 0,1 0 1 0 0,-1-1 0 0 0,1 1-1 0 0,-1 0 1 0 0,1-1 0 0 0,-1 1 0 0 0,1-1-1 0 0,-1 0 1 0 0,1 1 0 0 0,0-1-1 0 0,-1 0 1 0 0,1 0 0 0 0,-1 0-1 0 0,1 0 1 0 0,0-1 0 0 0,-1 1-1 0 0,1 0 1 0 0,-1 0 0 0 0,1-1 0 0 0,2-1-1 0 0,5-2-404 0 0,0 0-1 0 0,-1-1 0 0 0,0 0 0 0 0,0-1 1 0 0,9-7-1 0 0,-3 2-1022 0 0,-1 1-1236 0 0,-1 0 1 0 0,-1-1-1 0 0,0-1 0 0 0,12-15 0 0 0,-1-1-4003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2:10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5 14243 0 0,'-1'-1'349'0'0,"0"1"1"0"0,0-1-1 0 0,0 1 0 0 0,0-1 1 0 0,0 1-1 0 0,0 0 0 0 0,0-1 1 0 0,0 1-1 0 0,0 0 0 0 0,0 0 0 0 0,0 0 1 0 0,0 0-1 0 0,0 0 0 0 0,-1 0 1 0 0,1 0-1 0 0,0 0 0 0 0,0 0 1 0 0,0 0-1 0 0,0 1 0 0 0,0-1 1 0 0,0 0-1 0 0,0 1 0 0 0,-1 0 0 0 0,0 0-169 0 0,1 0 1 0 0,0 0-1 0 0,0 0 0 0 0,0 1 0 0 0,0-1 0 0 0,0 0 0 0 0,0 1 0 0 0,0-1 0 0 0,1 1 0 0 0,-1-1 0 0 0,0 1 0 0 0,1-1 0 0 0,-1 1 0 0 0,1 1 1 0 0,-2 8-148 0 0,1 0 0 0 0,0 0 1 0 0,1 20-1 0 0,0-26 310 0 0,1 15-311 0 0,2 0 0 0 0,0 0 0 0 0,0 0 0 0 0,2 0 0 0 0,1-1 0 0 0,0 0-1 0 0,16 32 1 0 0,-15-38-111 0 0,-1-1-1 0 0,2 1 1 0 0,0-2-1 0 0,0 1 0 0 0,1-1 1 0 0,0 0-1 0 0,1-1 0 0 0,0 0 1 0 0,1-1-1 0 0,0 0 1 0 0,23 14-1 0 0,-30-21 71 0 0,-1 0 1 0 0,1 0-1 0 0,0 0 0 0 0,0-1 1 0 0,0 0-1 0 0,1 0 1 0 0,-1 0-1 0 0,0 0 0 0 0,0 0 1 0 0,1-1-1 0 0,-1 0 0 0 0,0 0 1 0 0,1 0-1 0 0,-1 0 0 0 0,0-1 1 0 0,0 0-1 0 0,1 1 0 0 0,3-3 1 0 0,-3 1 15 0 0,1-1 1 0 0,-1 0-1 0 0,0 0 1 0 0,-1 0-1 0 0,1-1 1 0 0,0 1-1 0 0,-1-1 1 0 0,0 0-1 0 0,0 0 1 0 0,0-1-1 0 0,6-9 1 0 0,-2 1 26 0 0,-1 0-1 0 0,0 0 1 0 0,-1-1-1 0 0,0 0 1 0 0,-2 0-1 0 0,1 0 1 0 0,-2-1-1 0 0,0 1 1 0 0,2-26-1 0 0,-4 32-178 0 0,-1-1 0 0 0,-1 0 1 0 0,1 1-1 0 0,-1-1 0 0 0,-1 1 0 0 0,1-1 0 0 0,-2 1 0 0 0,1 0 0 0 0,-1 0 0 0 0,0 0 0 0 0,-1 0 0 0 0,0 0 0 0 0,0 0 0 0 0,0 1 0 0 0,-1 0 0 0 0,0 0 0 0 0,-1 0 0 0 0,0 1 0 0 0,0 0 0 0 0,0 0 0 0 0,-1 0 0 0 0,1 1 0 0 0,-11-6 0 0 0,9 7-711 0 0,1 0 0 0 0,-1 1-1 0 0,0 0 1 0 0,0 0 0 0 0,0 1 0 0 0,-1 0-1 0 0,1 0 1 0 0,0 1 0 0 0,-1 0-1 0 0,1 1 1 0 0,-1-1 0 0 0,0 2 0 0 0,1-1-1 0 0,-1 1 1 0 0,-10 3 0 0 0,10-2 323 0 0,1 1-1 0 0,-1 0 1 0 0,1 0 0 0 0,0 1 0 0 0,0 0 0 0 0,0 0 0 0 0,-13 11 0 0 0,16-11 679 0 0,0 0 0 0 0,0 0 1 0 0,1 1-1 0 0,0 0 0 0 0,-4 5 1 0 0,6-6 422 0 0,-1 0 0 0 0,1 0 0 0 0,0 0 1 0 0,0 0-1 0 0,1 0 0 0 0,-1 1 0 0 0,0 6 1 0 0,1-9-162 0 0,1-1 1 0 0,0 1 0 0 0,-1-1-1 0 0,1 1 1 0 0,0 0 0 0 0,0-1 0 0 0,0 1-1 0 0,1-1 1 0 0,-1 1 0 0 0,0-1-1 0 0,1 1 1 0 0,-1-1 0 0 0,0 1 0 0 0,1-1-1 0 0,0 1 1 0 0,-1-1 0 0 0,1 0-1 0 0,0 1 1 0 0,1 1 0 0 0,-1-2-98 0 0,1 0 0 0 0,-1 0 0 0 0,1 1 0 0 0,-1-1 0 0 0,1 0 0 0 0,0 0 0 0 0,0 0 0 0 0,-1-1 0 0 0,1 1 0 0 0,0 0 0 0 0,0-1 0 0 0,0 1 0 0 0,2 0 0 0 0,7 0 181 0 0,0-1 0 0 0,-1 0 1 0 0,1 0-1 0 0,17-4 0 0 0,-15 3-234 0 0,60-4 173 0 0,26-3-861 0 0,-36-6-7369 0 0,-62 14 7613 0 0,-1 0 1 0 0,0 0-1 0 0,0 0 0 0 0,1 0 0 0 0,-1 0 0 0 0,0 0 0 0 0,1 0 1 0 0,-1 0-1 0 0,0 0 0 0 0,0 0 0 0 0,1-1 0 0 0,-1 1 0 0 0,0 0 1 0 0,0 0-1 0 0,1 0 0 0 0,-1 0 0 0 0,0 0 0 0 0,0-1 0 0 0,1 1 1 0 0,-1 0-1 0 0,1-1-929 0 0,-1 1 929 0 0,0-1 0 0 0,0 1 0 0 0,1 0 0 0 0,-1 0 1 0 0,0-1-1 0 0,0 1 0 0 0,0 0 0 0 0,0 0 0 0 0,0-1 0 0 0,0 1 1 0 0,0 0-1 0 0,0-1 0 0 0,0 1 0 0 0,0 0 0 0 0,0 0 0 0 0,0-1 1 0 0,0 1-1 0 0,0 0 0 0 0,0-1 0 0 0,0 1 0 0 0,0-1-152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04:52:11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7842 0 0,'-6'24'5697'0'0,"-8"26"1806"0"0,-4-4-5079 0 0,14-39-2360 0 0,-1 1-1 0 0,1-1 0 0 0,-1 0 1 0 0,-1 0-1 0 0,1 0 1 0 0,-1-1-1 0 0,0 0 1 0 0,-1 0-1 0 0,1 0 0 0 0,-9 4 1 0 0,11-7-73 0 0,-17 15 359 0 0,21-10-105 0 0,15-2-82 0 0,-3-5-150 0 0,0 0 0 0 0,0-1-1 0 0,0 0 1 0 0,0-1 0 0 0,0-1-1 0 0,0 1 1 0 0,0-2-1 0 0,13-4 1 0 0,14-5-2257 0 0,38-19 0 0 0,-71 28 1103 0 0,0-1 1 0 0,1 1-1 0 0,-1-1 0 0 0,0 0 0 0 0,0 0 1 0 0,-1-1-1 0 0,0 0 0 0 0,1 0 0 0 0,-2 0 0 0 0,1-1 1 0 0,0 1-1 0 0,6-13 0 0 0,14-10-3504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E072E-F755-4F0D-96C8-A2C87C1683C4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A8382-8ED1-4462-B1EB-1B82BF5C5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917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025786"/>
          </a:xfrm>
        </p:spPr>
        <p:txBody>
          <a:bodyPr anchor="b">
            <a:normAutofit/>
          </a:bodyPr>
          <a:lstStyle>
            <a:lvl1pPr algn="ctr">
              <a:defRPr sz="40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735976"/>
            <a:ext cx="6858000" cy="1521823"/>
          </a:xfrm>
        </p:spPr>
        <p:txBody>
          <a:bodyPr>
            <a:normAutofit/>
          </a:bodyPr>
          <a:lstStyle>
            <a:lvl1pPr marL="0" indent="0" algn="ctr">
              <a:buNone/>
              <a:defRPr sz="2800" u="none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0E70-C61B-4D63-922A-D912C09CB6D8}" type="datetime1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406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5E98-1B3D-4E1A-A3BB-A5B7E6E5F900}" type="datetime1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76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207F-B4A2-429C-B6D0-BDDC51EAA40E}" type="datetime1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557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목차/학습목표/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40"/>
          <p:cNvSpPr>
            <a:spLocks noChangeArrowheads="1"/>
          </p:cNvSpPr>
          <p:nvPr userDrawn="1"/>
        </p:nvSpPr>
        <p:spPr bwMode="invGray">
          <a:xfrm>
            <a:off x="0" y="6803"/>
            <a:ext cx="9144000" cy="617311"/>
          </a:xfrm>
          <a:prstGeom prst="rect">
            <a:avLst/>
          </a:prstGeom>
          <a:solidFill>
            <a:srgbClr val="B5D5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9" name="제목 9"/>
          <p:cNvSpPr>
            <a:spLocks noGrp="1"/>
          </p:cNvSpPr>
          <p:nvPr>
            <p:ph type="title"/>
          </p:nvPr>
        </p:nvSpPr>
        <p:spPr>
          <a:xfrm>
            <a:off x="107042" y="64772"/>
            <a:ext cx="7785100" cy="4746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5437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B5D5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3" name="그룹 7"/>
          <p:cNvGrpSpPr>
            <a:grpSpLocks/>
          </p:cNvGrpSpPr>
          <p:nvPr userDrawn="1"/>
        </p:nvGrpSpPr>
        <p:grpSpPr bwMode="auto">
          <a:xfrm>
            <a:off x="4176400" y="93663"/>
            <a:ext cx="5580176" cy="523220"/>
            <a:chOff x="6752029" y="188640"/>
            <a:chExt cx="5582416" cy="521913"/>
          </a:xfrm>
        </p:grpSpPr>
        <p:sp>
          <p:nvSpPr>
            <p:cNvPr id="4" name="직사각형 3"/>
            <p:cNvSpPr/>
            <p:nvPr/>
          </p:nvSpPr>
          <p:spPr>
            <a:xfrm>
              <a:off x="8336841" y="188640"/>
              <a:ext cx="3997604" cy="52191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l" rtl="0" eaLnBrk="1" fontAlgn="base" latinLnBrk="1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2800" b="1" kern="1200" spc="-300" dirty="0">
                  <a:solidFill>
                    <a:srgbClr val="393939"/>
                  </a:solidFill>
                  <a:latin typeface="맑은 고딕" pitchFamily="50" charset="-127"/>
                  <a:ea typeface="맑은 고딕" panose="020B0503020000020004" pitchFamily="50" charset="-127"/>
                  <a:cs typeface="+mn-cs"/>
                </a:rPr>
                <a:t>데이터베이스 시스템</a:t>
              </a:r>
              <a:endParaRPr kumimoji="1" lang="en-US" altLang="ko-KR" sz="2800" b="1" kern="1200" spc="-300" dirty="0">
                <a:solidFill>
                  <a:srgbClr val="393939"/>
                </a:solidFill>
                <a:latin typeface="맑은 고딕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직사각형 4"/>
            <p:cNvSpPr>
              <a:spLocks noChangeArrowheads="1"/>
            </p:cNvSpPr>
            <p:nvPr/>
          </p:nvSpPr>
          <p:spPr bwMode="auto">
            <a:xfrm>
              <a:off x="6752029" y="188640"/>
              <a:ext cx="1649319" cy="521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b="1" dirty="0">
                  <a:solidFill>
                    <a:srgbClr val="344F6B"/>
                  </a:solidFill>
                  <a:ea typeface="맑은 고딕" panose="020B0503020000020004" pitchFamily="50" charset="-127"/>
                </a:rPr>
                <a:t>Chapter </a:t>
              </a:r>
              <a:r>
                <a:rPr lang="en-US" altLang="ko-KR" sz="2800" b="1" dirty="0">
                  <a:solidFill>
                    <a:srgbClr val="344F6B"/>
                  </a:solidFill>
                  <a:ea typeface="맑은 고딕" panose="020B0503020000020004" pitchFamily="50" charset="-127"/>
                </a:rPr>
                <a:t>01</a:t>
              </a:r>
              <a:endParaRPr lang="ko-KR" altLang="en-US" sz="2800" b="1" dirty="0">
                <a:solidFill>
                  <a:srgbClr val="344F6B"/>
                </a:solidFill>
                <a:ea typeface="맑은 고딕" panose="020B0503020000020004" pitchFamily="50" charset="-127"/>
              </a:endParaRPr>
            </a:p>
          </p:txBody>
        </p:sp>
      </p:grp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50AB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7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92" t="68494" r="5122" b="13763"/>
          <a:stretch>
            <a:fillRect/>
          </a:stretch>
        </p:blipFill>
        <p:spPr bwMode="auto">
          <a:xfrm>
            <a:off x="5521325" y="5372100"/>
            <a:ext cx="3311525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8831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268288" indent="-228600">
              <a:defRPr/>
            </a:lvl2pPr>
            <a:lvl3pPr marL="534988" indent="-228600">
              <a:defRPr/>
            </a:lvl3pPr>
            <a:lvl4pPr marL="803275" indent="-228600">
              <a:defRPr/>
            </a:lvl4pPr>
            <a:lvl5pPr marL="1081088" indent="-228600"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075F-4D19-4CE2-9311-A5305C9D4739}" type="datetime1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407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56D3B-7D31-4B91-864B-9FF7A4D79188}" type="datetime1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15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9FD1-42B8-4297-828F-74CF3A06CF11}" type="datetime1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13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6861-96EB-464A-89D0-D0243D9EA8E8}" type="datetime1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401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84DD-58E3-4707-880A-41224BC75764}" type="datetime1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0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5B297-666D-44D4-97F5-5EE015E5B179}" type="datetime1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441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730-5635-48A4-85DC-F8CD24B2466A}" type="datetime1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36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B90A-D651-4058-975B-B57889F3917B}" type="datetime1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398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1434" y="207471"/>
            <a:ext cx="8282152" cy="759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434" y="1082566"/>
            <a:ext cx="8282152" cy="5265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1434" y="6463862"/>
            <a:ext cx="2057400" cy="257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함초롬바탕 확장B" panose="02020603000000000000" pitchFamily="18" charset="-127"/>
                <a:ea typeface="함초롬바탕 확장B" panose="02020603000000000000" pitchFamily="18" charset="-127"/>
              </a:defRPr>
            </a:lvl1pPr>
          </a:lstStyle>
          <a:p>
            <a:fld id="{5FE432EE-4A64-47A0-A59F-9084B6075268}" type="datetime1">
              <a:rPr lang="ko-KR" altLang="en-US" smtClean="0"/>
              <a:t>2022-05-23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63862"/>
            <a:ext cx="3086100" cy="257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함초롬바탕 확장B" panose="02020603000000000000" pitchFamily="18" charset="-127"/>
                <a:ea typeface="함초롬바탕 확장B" panose="02020603000000000000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45166" y="6463862"/>
            <a:ext cx="2057400" cy="257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함초롬바탕 확장B" panose="02020603000000000000" pitchFamily="18" charset="-127"/>
                <a:ea typeface="함초롬바탕 확장B" panose="02020603000000000000" pitchFamily="18" charset="-127"/>
              </a:defRPr>
            </a:lvl1pPr>
          </a:lstStyle>
          <a:p>
            <a:fld id="{39676AFD-F555-46EF-8D65-F8A4AF2ED3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002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한컴 고딕" panose="02000500000000000000" pitchFamily="2" charset="-127"/>
          <a:ea typeface="한컴 고딕" panose="02000500000000000000" pitchFamily="2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b="1" u="sng" kern="1200">
          <a:solidFill>
            <a:schemeClr val="tx1"/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1pPr>
      <a:lvl2pPr marL="268288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2pPr>
      <a:lvl3pPr marL="534988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3pPr>
      <a:lvl4pPr marL="803275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4pPr>
      <a:lvl5pPr marL="1081088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25.xml"/><Relationship Id="rId21" Type="http://schemas.openxmlformats.org/officeDocument/2006/relationships/image" Target="../media/image523.png"/><Relationship Id="rId42" Type="http://schemas.openxmlformats.org/officeDocument/2006/relationships/customXml" Target="../ink/ink533.xml"/><Relationship Id="rId47" Type="http://schemas.openxmlformats.org/officeDocument/2006/relationships/image" Target="../media/image536.png"/><Relationship Id="rId63" Type="http://schemas.openxmlformats.org/officeDocument/2006/relationships/image" Target="../media/image544.png"/><Relationship Id="rId68" Type="http://schemas.openxmlformats.org/officeDocument/2006/relationships/customXml" Target="../ink/ink546.xml"/><Relationship Id="rId16" Type="http://schemas.openxmlformats.org/officeDocument/2006/relationships/customXml" Target="../ink/ink520.xml"/><Relationship Id="rId11" Type="http://schemas.openxmlformats.org/officeDocument/2006/relationships/image" Target="../media/image518.png"/><Relationship Id="rId32" Type="http://schemas.openxmlformats.org/officeDocument/2006/relationships/customXml" Target="../ink/ink528.xml"/><Relationship Id="rId37" Type="http://schemas.openxmlformats.org/officeDocument/2006/relationships/image" Target="../media/image531.png"/><Relationship Id="rId53" Type="http://schemas.openxmlformats.org/officeDocument/2006/relationships/image" Target="../media/image539.png"/><Relationship Id="rId58" Type="http://schemas.openxmlformats.org/officeDocument/2006/relationships/customXml" Target="../ink/ink541.xml"/><Relationship Id="rId74" Type="http://schemas.openxmlformats.org/officeDocument/2006/relationships/customXml" Target="../ink/ink549.xml"/><Relationship Id="rId79" Type="http://schemas.openxmlformats.org/officeDocument/2006/relationships/image" Target="../media/image552.png"/><Relationship Id="rId5" Type="http://schemas.openxmlformats.org/officeDocument/2006/relationships/image" Target="../media/image515.png"/><Relationship Id="rId61" Type="http://schemas.openxmlformats.org/officeDocument/2006/relationships/image" Target="../media/image543.png"/><Relationship Id="rId19" Type="http://schemas.openxmlformats.org/officeDocument/2006/relationships/image" Target="../media/image522.png"/><Relationship Id="rId14" Type="http://schemas.openxmlformats.org/officeDocument/2006/relationships/customXml" Target="../ink/ink519.xml"/><Relationship Id="rId22" Type="http://schemas.openxmlformats.org/officeDocument/2006/relationships/customXml" Target="../ink/ink523.xml"/><Relationship Id="rId27" Type="http://schemas.openxmlformats.org/officeDocument/2006/relationships/image" Target="../media/image526.png"/><Relationship Id="rId30" Type="http://schemas.openxmlformats.org/officeDocument/2006/relationships/customXml" Target="../ink/ink527.xml"/><Relationship Id="rId35" Type="http://schemas.openxmlformats.org/officeDocument/2006/relationships/image" Target="../media/image530.png"/><Relationship Id="rId43" Type="http://schemas.openxmlformats.org/officeDocument/2006/relationships/image" Target="../media/image534.png"/><Relationship Id="rId48" Type="http://schemas.openxmlformats.org/officeDocument/2006/relationships/customXml" Target="../ink/ink536.xml"/><Relationship Id="rId56" Type="http://schemas.openxmlformats.org/officeDocument/2006/relationships/customXml" Target="../ink/ink540.xml"/><Relationship Id="rId64" Type="http://schemas.openxmlformats.org/officeDocument/2006/relationships/customXml" Target="../ink/ink544.xml"/><Relationship Id="rId69" Type="http://schemas.openxmlformats.org/officeDocument/2006/relationships/image" Target="../media/image547.png"/><Relationship Id="rId77" Type="http://schemas.openxmlformats.org/officeDocument/2006/relationships/image" Target="../media/image551.png"/><Relationship Id="rId8" Type="http://schemas.openxmlformats.org/officeDocument/2006/relationships/customXml" Target="../ink/ink516.xml"/><Relationship Id="rId51" Type="http://schemas.openxmlformats.org/officeDocument/2006/relationships/image" Target="../media/image538.png"/><Relationship Id="rId72" Type="http://schemas.openxmlformats.org/officeDocument/2006/relationships/customXml" Target="../ink/ink548.xml"/><Relationship Id="rId80" Type="http://schemas.openxmlformats.org/officeDocument/2006/relationships/customXml" Target="../ink/ink552.xml"/><Relationship Id="rId3" Type="http://schemas.openxmlformats.org/officeDocument/2006/relationships/image" Target="../media/image514.png"/><Relationship Id="rId12" Type="http://schemas.openxmlformats.org/officeDocument/2006/relationships/customXml" Target="../ink/ink518.xml"/><Relationship Id="rId17" Type="http://schemas.openxmlformats.org/officeDocument/2006/relationships/image" Target="../media/image521.png"/><Relationship Id="rId25" Type="http://schemas.openxmlformats.org/officeDocument/2006/relationships/image" Target="../media/image525.png"/><Relationship Id="rId33" Type="http://schemas.openxmlformats.org/officeDocument/2006/relationships/image" Target="../media/image529.png"/><Relationship Id="rId38" Type="http://schemas.openxmlformats.org/officeDocument/2006/relationships/customXml" Target="../ink/ink531.xml"/><Relationship Id="rId46" Type="http://schemas.openxmlformats.org/officeDocument/2006/relationships/customXml" Target="../ink/ink535.xml"/><Relationship Id="rId59" Type="http://schemas.openxmlformats.org/officeDocument/2006/relationships/image" Target="../media/image542.png"/><Relationship Id="rId67" Type="http://schemas.openxmlformats.org/officeDocument/2006/relationships/image" Target="../media/image546.png"/><Relationship Id="rId20" Type="http://schemas.openxmlformats.org/officeDocument/2006/relationships/customXml" Target="../ink/ink522.xml"/><Relationship Id="rId41" Type="http://schemas.openxmlformats.org/officeDocument/2006/relationships/image" Target="../media/image533.png"/><Relationship Id="rId54" Type="http://schemas.openxmlformats.org/officeDocument/2006/relationships/customXml" Target="../ink/ink539.xml"/><Relationship Id="rId62" Type="http://schemas.openxmlformats.org/officeDocument/2006/relationships/customXml" Target="../ink/ink543.xml"/><Relationship Id="rId70" Type="http://schemas.openxmlformats.org/officeDocument/2006/relationships/customXml" Target="../ink/ink547.xml"/><Relationship Id="rId75" Type="http://schemas.openxmlformats.org/officeDocument/2006/relationships/image" Target="../media/image55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15.xml"/><Relationship Id="rId15" Type="http://schemas.openxmlformats.org/officeDocument/2006/relationships/image" Target="../media/image520.png"/><Relationship Id="rId23" Type="http://schemas.openxmlformats.org/officeDocument/2006/relationships/image" Target="../media/image524.png"/><Relationship Id="rId28" Type="http://schemas.openxmlformats.org/officeDocument/2006/relationships/customXml" Target="../ink/ink526.xml"/><Relationship Id="rId36" Type="http://schemas.openxmlformats.org/officeDocument/2006/relationships/customXml" Target="../ink/ink530.xml"/><Relationship Id="rId49" Type="http://schemas.openxmlformats.org/officeDocument/2006/relationships/image" Target="../media/image537.png"/><Relationship Id="rId57" Type="http://schemas.openxmlformats.org/officeDocument/2006/relationships/image" Target="../media/image541.png"/><Relationship Id="rId10" Type="http://schemas.openxmlformats.org/officeDocument/2006/relationships/customXml" Target="../ink/ink517.xml"/><Relationship Id="rId31" Type="http://schemas.openxmlformats.org/officeDocument/2006/relationships/image" Target="../media/image528.png"/><Relationship Id="rId44" Type="http://schemas.openxmlformats.org/officeDocument/2006/relationships/customXml" Target="../ink/ink534.xml"/><Relationship Id="rId52" Type="http://schemas.openxmlformats.org/officeDocument/2006/relationships/customXml" Target="../ink/ink538.xml"/><Relationship Id="rId60" Type="http://schemas.openxmlformats.org/officeDocument/2006/relationships/customXml" Target="../ink/ink542.xml"/><Relationship Id="rId65" Type="http://schemas.openxmlformats.org/officeDocument/2006/relationships/image" Target="../media/image545.png"/><Relationship Id="rId73" Type="http://schemas.openxmlformats.org/officeDocument/2006/relationships/image" Target="../media/image549.png"/><Relationship Id="rId78" Type="http://schemas.openxmlformats.org/officeDocument/2006/relationships/customXml" Target="../ink/ink551.xml"/><Relationship Id="rId81" Type="http://schemas.openxmlformats.org/officeDocument/2006/relationships/image" Target="../media/image553.png"/><Relationship Id="rId4" Type="http://schemas.openxmlformats.org/officeDocument/2006/relationships/customXml" Target="../ink/ink514.xml"/><Relationship Id="rId9" Type="http://schemas.openxmlformats.org/officeDocument/2006/relationships/image" Target="../media/image517.png"/><Relationship Id="rId13" Type="http://schemas.openxmlformats.org/officeDocument/2006/relationships/image" Target="../media/image519.png"/><Relationship Id="rId18" Type="http://schemas.openxmlformats.org/officeDocument/2006/relationships/customXml" Target="../ink/ink521.xml"/><Relationship Id="rId39" Type="http://schemas.openxmlformats.org/officeDocument/2006/relationships/image" Target="../media/image532.png"/><Relationship Id="rId34" Type="http://schemas.openxmlformats.org/officeDocument/2006/relationships/customXml" Target="../ink/ink529.xml"/><Relationship Id="rId50" Type="http://schemas.openxmlformats.org/officeDocument/2006/relationships/customXml" Target="../ink/ink537.xml"/><Relationship Id="rId55" Type="http://schemas.openxmlformats.org/officeDocument/2006/relationships/image" Target="../media/image540.png"/><Relationship Id="rId76" Type="http://schemas.openxmlformats.org/officeDocument/2006/relationships/customXml" Target="../ink/ink550.xml"/><Relationship Id="rId7" Type="http://schemas.openxmlformats.org/officeDocument/2006/relationships/image" Target="../media/image516.png"/><Relationship Id="rId71" Type="http://schemas.openxmlformats.org/officeDocument/2006/relationships/image" Target="../media/image548.png"/><Relationship Id="rId2" Type="http://schemas.openxmlformats.org/officeDocument/2006/relationships/customXml" Target="../ink/ink513.xml"/><Relationship Id="rId29" Type="http://schemas.openxmlformats.org/officeDocument/2006/relationships/image" Target="../media/image527.png"/><Relationship Id="rId24" Type="http://schemas.openxmlformats.org/officeDocument/2006/relationships/customXml" Target="../ink/ink524.xml"/><Relationship Id="rId40" Type="http://schemas.openxmlformats.org/officeDocument/2006/relationships/customXml" Target="../ink/ink532.xml"/><Relationship Id="rId45" Type="http://schemas.openxmlformats.org/officeDocument/2006/relationships/image" Target="../media/image535.png"/><Relationship Id="rId66" Type="http://schemas.openxmlformats.org/officeDocument/2006/relationships/customXml" Target="../ink/ink545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68.png"/><Relationship Id="rId21" Type="http://schemas.openxmlformats.org/officeDocument/2006/relationships/customXml" Target="../ink/ink560.xml"/><Relationship Id="rId42" Type="http://schemas.openxmlformats.org/officeDocument/2006/relationships/image" Target="../media/image576.png"/><Relationship Id="rId47" Type="http://schemas.openxmlformats.org/officeDocument/2006/relationships/customXml" Target="../ink/ink573.xml"/><Relationship Id="rId63" Type="http://schemas.openxmlformats.org/officeDocument/2006/relationships/customXml" Target="../ink/ink581.xml"/><Relationship Id="rId68" Type="http://schemas.openxmlformats.org/officeDocument/2006/relationships/image" Target="../media/image589.png"/><Relationship Id="rId84" Type="http://schemas.openxmlformats.org/officeDocument/2006/relationships/image" Target="../media/image597.png"/><Relationship Id="rId89" Type="http://schemas.openxmlformats.org/officeDocument/2006/relationships/customXml" Target="../ink/ink594.xml"/><Relationship Id="rId16" Type="http://schemas.openxmlformats.org/officeDocument/2006/relationships/image" Target="../media/image563.png"/><Relationship Id="rId11" Type="http://schemas.openxmlformats.org/officeDocument/2006/relationships/customXml" Target="../ink/ink555.xml"/><Relationship Id="rId32" Type="http://schemas.openxmlformats.org/officeDocument/2006/relationships/image" Target="../media/image571.png"/><Relationship Id="rId37" Type="http://schemas.openxmlformats.org/officeDocument/2006/relationships/customXml" Target="../ink/ink568.xml"/><Relationship Id="rId53" Type="http://schemas.openxmlformats.org/officeDocument/2006/relationships/customXml" Target="../ink/ink576.xml"/><Relationship Id="rId58" Type="http://schemas.openxmlformats.org/officeDocument/2006/relationships/image" Target="../media/image584.png"/><Relationship Id="rId74" Type="http://schemas.openxmlformats.org/officeDocument/2006/relationships/image" Target="../media/image592.png"/><Relationship Id="rId79" Type="http://schemas.openxmlformats.org/officeDocument/2006/relationships/customXml" Target="../ink/ink589.xml"/><Relationship Id="rId5" Type="http://schemas.openxmlformats.org/officeDocument/2006/relationships/image" Target="../media/image557.png"/><Relationship Id="rId90" Type="http://schemas.openxmlformats.org/officeDocument/2006/relationships/image" Target="../media/image600.png"/><Relationship Id="rId95" Type="http://schemas.openxmlformats.org/officeDocument/2006/relationships/customXml" Target="../ink/ink597.xml"/><Relationship Id="rId22" Type="http://schemas.openxmlformats.org/officeDocument/2006/relationships/image" Target="../media/image566.png"/><Relationship Id="rId27" Type="http://schemas.openxmlformats.org/officeDocument/2006/relationships/customXml" Target="../ink/ink563.xml"/><Relationship Id="rId43" Type="http://schemas.openxmlformats.org/officeDocument/2006/relationships/customXml" Target="../ink/ink571.xml"/><Relationship Id="rId48" Type="http://schemas.openxmlformats.org/officeDocument/2006/relationships/image" Target="../media/image579.png"/><Relationship Id="rId64" Type="http://schemas.openxmlformats.org/officeDocument/2006/relationships/image" Target="../media/image587.png"/><Relationship Id="rId69" Type="http://schemas.openxmlformats.org/officeDocument/2006/relationships/customXml" Target="../ink/ink584.xml"/><Relationship Id="rId80" Type="http://schemas.openxmlformats.org/officeDocument/2006/relationships/image" Target="../media/image595.png"/><Relationship Id="rId85" Type="http://schemas.openxmlformats.org/officeDocument/2006/relationships/customXml" Target="../ink/ink592.xml"/><Relationship Id="rId3" Type="http://schemas.openxmlformats.org/officeDocument/2006/relationships/image" Target="../media/image555.png"/><Relationship Id="rId12" Type="http://schemas.openxmlformats.org/officeDocument/2006/relationships/image" Target="../media/image561.png"/><Relationship Id="rId17" Type="http://schemas.openxmlformats.org/officeDocument/2006/relationships/customXml" Target="../ink/ink558.xml"/><Relationship Id="rId25" Type="http://schemas.openxmlformats.org/officeDocument/2006/relationships/customXml" Target="../ink/ink562.xml"/><Relationship Id="rId33" Type="http://schemas.openxmlformats.org/officeDocument/2006/relationships/customXml" Target="../ink/ink566.xml"/><Relationship Id="rId38" Type="http://schemas.openxmlformats.org/officeDocument/2006/relationships/image" Target="../media/image574.png"/><Relationship Id="rId46" Type="http://schemas.openxmlformats.org/officeDocument/2006/relationships/image" Target="../media/image578.png"/><Relationship Id="rId59" Type="http://schemas.openxmlformats.org/officeDocument/2006/relationships/customXml" Target="../ink/ink579.xml"/><Relationship Id="rId67" Type="http://schemas.openxmlformats.org/officeDocument/2006/relationships/customXml" Target="../ink/ink583.xml"/><Relationship Id="rId20" Type="http://schemas.openxmlformats.org/officeDocument/2006/relationships/image" Target="../media/image565.png"/><Relationship Id="rId41" Type="http://schemas.openxmlformats.org/officeDocument/2006/relationships/customXml" Target="../ink/ink570.xml"/><Relationship Id="rId54" Type="http://schemas.openxmlformats.org/officeDocument/2006/relationships/image" Target="../media/image582.png"/><Relationship Id="rId62" Type="http://schemas.openxmlformats.org/officeDocument/2006/relationships/image" Target="../media/image586.png"/><Relationship Id="rId70" Type="http://schemas.openxmlformats.org/officeDocument/2006/relationships/image" Target="../media/image590.png"/><Relationship Id="rId75" Type="http://schemas.openxmlformats.org/officeDocument/2006/relationships/customXml" Target="../ink/ink587.xml"/><Relationship Id="rId83" Type="http://schemas.openxmlformats.org/officeDocument/2006/relationships/customXml" Target="../ink/ink591.xml"/><Relationship Id="rId88" Type="http://schemas.openxmlformats.org/officeDocument/2006/relationships/image" Target="../media/image599.png"/><Relationship Id="rId91" Type="http://schemas.openxmlformats.org/officeDocument/2006/relationships/customXml" Target="../ink/ink595.xml"/><Relationship Id="rId96" Type="http://schemas.openxmlformats.org/officeDocument/2006/relationships/image" Target="../media/image6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8.png"/><Relationship Id="rId15" Type="http://schemas.openxmlformats.org/officeDocument/2006/relationships/customXml" Target="../ink/ink557.xml"/><Relationship Id="rId23" Type="http://schemas.openxmlformats.org/officeDocument/2006/relationships/customXml" Target="../ink/ink561.xml"/><Relationship Id="rId28" Type="http://schemas.openxmlformats.org/officeDocument/2006/relationships/image" Target="../media/image569.png"/><Relationship Id="rId36" Type="http://schemas.openxmlformats.org/officeDocument/2006/relationships/image" Target="../media/image573.png"/><Relationship Id="rId49" Type="http://schemas.openxmlformats.org/officeDocument/2006/relationships/customXml" Target="../ink/ink574.xml"/><Relationship Id="rId57" Type="http://schemas.openxmlformats.org/officeDocument/2006/relationships/customXml" Target="../ink/ink578.xml"/><Relationship Id="rId10" Type="http://schemas.openxmlformats.org/officeDocument/2006/relationships/image" Target="../media/image560.png"/><Relationship Id="rId31" Type="http://schemas.openxmlformats.org/officeDocument/2006/relationships/customXml" Target="../ink/ink565.xml"/><Relationship Id="rId44" Type="http://schemas.openxmlformats.org/officeDocument/2006/relationships/image" Target="../media/image577.png"/><Relationship Id="rId52" Type="http://schemas.openxmlformats.org/officeDocument/2006/relationships/image" Target="../media/image581.png"/><Relationship Id="rId60" Type="http://schemas.openxmlformats.org/officeDocument/2006/relationships/image" Target="../media/image585.png"/><Relationship Id="rId65" Type="http://schemas.openxmlformats.org/officeDocument/2006/relationships/customXml" Target="../ink/ink582.xml"/><Relationship Id="rId73" Type="http://schemas.openxmlformats.org/officeDocument/2006/relationships/customXml" Target="../ink/ink586.xml"/><Relationship Id="rId78" Type="http://schemas.openxmlformats.org/officeDocument/2006/relationships/image" Target="../media/image594.png"/><Relationship Id="rId81" Type="http://schemas.openxmlformats.org/officeDocument/2006/relationships/customXml" Target="../ink/ink590.xml"/><Relationship Id="rId86" Type="http://schemas.openxmlformats.org/officeDocument/2006/relationships/image" Target="../media/image598.png"/><Relationship Id="rId94" Type="http://schemas.openxmlformats.org/officeDocument/2006/relationships/image" Target="../media/image602.png"/><Relationship Id="rId99" Type="http://schemas.openxmlformats.org/officeDocument/2006/relationships/customXml" Target="../ink/ink599.xml"/><Relationship Id="rId4" Type="http://schemas.openxmlformats.org/officeDocument/2006/relationships/image" Target="../media/image556.png"/><Relationship Id="rId9" Type="http://schemas.openxmlformats.org/officeDocument/2006/relationships/customXml" Target="../ink/ink554.xml"/><Relationship Id="rId13" Type="http://schemas.openxmlformats.org/officeDocument/2006/relationships/customXml" Target="../ink/ink556.xml"/><Relationship Id="rId18" Type="http://schemas.openxmlformats.org/officeDocument/2006/relationships/image" Target="../media/image564.png"/><Relationship Id="rId39" Type="http://schemas.openxmlformats.org/officeDocument/2006/relationships/customXml" Target="../ink/ink569.xml"/><Relationship Id="rId34" Type="http://schemas.openxmlformats.org/officeDocument/2006/relationships/image" Target="../media/image572.png"/><Relationship Id="rId50" Type="http://schemas.openxmlformats.org/officeDocument/2006/relationships/image" Target="../media/image580.png"/><Relationship Id="rId55" Type="http://schemas.openxmlformats.org/officeDocument/2006/relationships/customXml" Target="../ink/ink577.xml"/><Relationship Id="rId76" Type="http://schemas.openxmlformats.org/officeDocument/2006/relationships/image" Target="../media/image593.png"/><Relationship Id="rId97" Type="http://schemas.openxmlformats.org/officeDocument/2006/relationships/customXml" Target="../ink/ink598.xml"/><Relationship Id="rId7" Type="http://schemas.openxmlformats.org/officeDocument/2006/relationships/customXml" Target="../ink/ink553.xml"/><Relationship Id="rId71" Type="http://schemas.openxmlformats.org/officeDocument/2006/relationships/customXml" Target="../ink/ink585.xml"/><Relationship Id="rId92" Type="http://schemas.openxmlformats.org/officeDocument/2006/relationships/image" Target="../media/image601.png"/><Relationship Id="rId2" Type="http://schemas.openxmlformats.org/officeDocument/2006/relationships/image" Target="../media/image554.png"/><Relationship Id="rId29" Type="http://schemas.openxmlformats.org/officeDocument/2006/relationships/customXml" Target="../ink/ink564.xml"/><Relationship Id="rId24" Type="http://schemas.openxmlformats.org/officeDocument/2006/relationships/image" Target="../media/image567.png"/><Relationship Id="rId40" Type="http://schemas.openxmlformats.org/officeDocument/2006/relationships/image" Target="../media/image575.png"/><Relationship Id="rId45" Type="http://schemas.openxmlformats.org/officeDocument/2006/relationships/customXml" Target="../ink/ink572.xml"/><Relationship Id="rId66" Type="http://schemas.openxmlformats.org/officeDocument/2006/relationships/image" Target="../media/image588.png"/><Relationship Id="rId87" Type="http://schemas.openxmlformats.org/officeDocument/2006/relationships/customXml" Target="../ink/ink593.xml"/><Relationship Id="rId61" Type="http://schemas.openxmlformats.org/officeDocument/2006/relationships/customXml" Target="../ink/ink580.xml"/><Relationship Id="rId82" Type="http://schemas.openxmlformats.org/officeDocument/2006/relationships/image" Target="../media/image596.png"/><Relationship Id="rId19" Type="http://schemas.openxmlformats.org/officeDocument/2006/relationships/customXml" Target="../ink/ink559.xml"/><Relationship Id="rId14" Type="http://schemas.openxmlformats.org/officeDocument/2006/relationships/image" Target="../media/image562.png"/><Relationship Id="rId30" Type="http://schemas.openxmlformats.org/officeDocument/2006/relationships/image" Target="../media/image570.png"/><Relationship Id="rId35" Type="http://schemas.openxmlformats.org/officeDocument/2006/relationships/customXml" Target="../ink/ink567.xml"/><Relationship Id="rId56" Type="http://schemas.openxmlformats.org/officeDocument/2006/relationships/image" Target="../media/image583.png"/><Relationship Id="rId77" Type="http://schemas.openxmlformats.org/officeDocument/2006/relationships/customXml" Target="../ink/ink588.xml"/><Relationship Id="rId100" Type="http://schemas.openxmlformats.org/officeDocument/2006/relationships/image" Target="../media/image605.png"/><Relationship Id="rId8" Type="http://schemas.openxmlformats.org/officeDocument/2006/relationships/image" Target="../media/image559.png"/><Relationship Id="rId51" Type="http://schemas.openxmlformats.org/officeDocument/2006/relationships/customXml" Target="../ink/ink575.xml"/><Relationship Id="rId72" Type="http://schemas.openxmlformats.org/officeDocument/2006/relationships/image" Target="../media/image591.png"/><Relationship Id="rId93" Type="http://schemas.openxmlformats.org/officeDocument/2006/relationships/customXml" Target="../ink/ink596.xml"/><Relationship Id="rId98" Type="http://schemas.openxmlformats.org/officeDocument/2006/relationships/image" Target="../media/image604.png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63.png"/><Relationship Id="rId21" Type="http://schemas.openxmlformats.org/officeDocument/2006/relationships/image" Target="../media/image615.png"/><Relationship Id="rId42" Type="http://schemas.openxmlformats.org/officeDocument/2006/relationships/customXml" Target="../ink/ink620.xml"/><Relationship Id="rId63" Type="http://schemas.openxmlformats.org/officeDocument/2006/relationships/image" Target="../media/image636.png"/><Relationship Id="rId84" Type="http://schemas.openxmlformats.org/officeDocument/2006/relationships/customXml" Target="../ink/ink641.xml"/><Relationship Id="rId138" Type="http://schemas.openxmlformats.org/officeDocument/2006/relationships/customXml" Target="../ink/ink668.xml"/><Relationship Id="rId107" Type="http://schemas.openxmlformats.org/officeDocument/2006/relationships/image" Target="../media/image658.png"/><Relationship Id="rId11" Type="http://schemas.openxmlformats.org/officeDocument/2006/relationships/image" Target="../media/image610.png"/><Relationship Id="rId32" Type="http://schemas.openxmlformats.org/officeDocument/2006/relationships/customXml" Target="../ink/ink615.xml"/><Relationship Id="rId53" Type="http://schemas.openxmlformats.org/officeDocument/2006/relationships/image" Target="../media/image631.png"/><Relationship Id="rId74" Type="http://schemas.openxmlformats.org/officeDocument/2006/relationships/customXml" Target="../ink/ink636.xml"/><Relationship Id="rId128" Type="http://schemas.openxmlformats.org/officeDocument/2006/relationships/customXml" Target="../ink/ink663.xml"/><Relationship Id="rId149" Type="http://schemas.openxmlformats.org/officeDocument/2006/relationships/image" Target="../media/image679.png"/><Relationship Id="rId5" Type="http://schemas.openxmlformats.org/officeDocument/2006/relationships/image" Target="../media/image607.png"/><Relationship Id="rId95" Type="http://schemas.openxmlformats.org/officeDocument/2006/relationships/image" Target="../media/image652.png"/><Relationship Id="rId22" Type="http://schemas.openxmlformats.org/officeDocument/2006/relationships/customXml" Target="../ink/ink610.xml"/><Relationship Id="rId43" Type="http://schemas.openxmlformats.org/officeDocument/2006/relationships/image" Target="../media/image626.png"/><Relationship Id="rId64" Type="http://schemas.openxmlformats.org/officeDocument/2006/relationships/customXml" Target="../ink/ink631.xml"/><Relationship Id="rId118" Type="http://schemas.openxmlformats.org/officeDocument/2006/relationships/customXml" Target="../ink/ink658.xml"/><Relationship Id="rId139" Type="http://schemas.openxmlformats.org/officeDocument/2006/relationships/image" Target="../media/image674.png"/><Relationship Id="rId80" Type="http://schemas.openxmlformats.org/officeDocument/2006/relationships/customXml" Target="../ink/ink639.xml"/><Relationship Id="rId85" Type="http://schemas.openxmlformats.org/officeDocument/2006/relationships/image" Target="../media/image647.png"/><Relationship Id="rId150" Type="http://schemas.openxmlformats.org/officeDocument/2006/relationships/customXml" Target="../ink/ink674.xml"/><Relationship Id="rId155" Type="http://schemas.openxmlformats.org/officeDocument/2006/relationships/image" Target="../media/image682.png"/><Relationship Id="rId12" Type="http://schemas.openxmlformats.org/officeDocument/2006/relationships/customXml" Target="../ink/ink605.xml"/><Relationship Id="rId17" Type="http://schemas.openxmlformats.org/officeDocument/2006/relationships/image" Target="../media/image613.png"/><Relationship Id="rId33" Type="http://schemas.openxmlformats.org/officeDocument/2006/relationships/image" Target="../media/image621.png"/><Relationship Id="rId38" Type="http://schemas.openxmlformats.org/officeDocument/2006/relationships/customXml" Target="../ink/ink618.xml"/><Relationship Id="rId59" Type="http://schemas.openxmlformats.org/officeDocument/2006/relationships/image" Target="../media/image634.png"/><Relationship Id="rId103" Type="http://schemas.openxmlformats.org/officeDocument/2006/relationships/image" Target="../media/image656.png"/><Relationship Id="rId108" Type="http://schemas.openxmlformats.org/officeDocument/2006/relationships/customXml" Target="../ink/ink653.xml"/><Relationship Id="rId124" Type="http://schemas.openxmlformats.org/officeDocument/2006/relationships/customXml" Target="../ink/ink661.xml"/><Relationship Id="rId129" Type="http://schemas.openxmlformats.org/officeDocument/2006/relationships/image" Target="../media/image669.png"/><Relationship Id="rId54" Type="http://schemas.openxmlformats.org/officeDocument/2006/relationships/customXml" Target="../ink/ink626.xml"/><Relationship Id="rId70" Type="http://schemas.openxmlformats.org/officeDocument/2006/relationships/customXml" Target="../ink/ink634.xml"/><Relationship Id="rId75" Type="http://schemas.openxmlformats.org/officeDocument/2006/relationships/image" Target="../media/image642.png"/><Relationship Id="rId91" Type="http://schemas.openxmlformats.org/officeDocument/2006/relationships/image" Target="../media/image650.png"/><Relationship Id="rId96" Type="http://schemas.openxmlformats.org/officeDocument/2006/relationships/customXml" Target="../ink/ink647.xml"/><Relationship Id="rId140" Type="http://schemas.openxmlformats.org/officeDocument/2006/relationships/customXml" Target="../ink/ink669.xml"/><Relationship Id="rId145" Type="http://schemas.openxmlformats.org/officeDocument/2006/relationships/image" Target="../media/image67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02.xml"/><Relationship Id="rId23" Type="http://schemas.openxmlformats.org/officeDocument/2006/relationships/image" Target="../media/image616.png"/><Relationship Id="rId28" Type="http://schemas.openxmlformats.org/officeDocument/2006/relationships/customXml" Target="../ink/ink613.xml"/><Relationship Id="rId49" Type="http://schemas.openxmlformats.org/officeDocument/2006/relationships/image" Target="../media/image629.png"/><Relationship Id="rId114" Type="http://schemas.openxmlformats.org/officeDocument/2006/relationships/customXml" Target="../ink/ink656.xml"/><Relationship Id="rId119" Type="http://schemas.openxmlformats.org/officeDocument/2006/relationships/image" Target="../media/image664.png"/><Relationship Id="rId44" Type="http://schemas.openxmlformats.org/officeDocument/2006/relationships/customXml" Target="../ink/ink621.xml"/><Relationship Id="rId60" Type="http://schemas.openxmlformats.org/officeDocument/2006/relationships/customXml" Target="../ink/ink629.xml"/><Relationship Id="rId65" Type="http://schemas.openxmlformats.org/officeDocument/2006/relationships/image" Target="../media/image637.png"/><Relationship Id="rId81" Type="http://schemas.openxmlformats.org/officeDocument/2006/relationships/image" Target="../media/image645.png"/><Relationship Id="rId86" Type="http://schemas.openxmlformats.org/officeDocument/2006/relationships/customXml" Target="../ink/ink642.xml"/><Relationship Id="rId130" Type="http://schemas.openxmlformats.org/officeDocument/2006/relationships/customXml" Target="../ink/ink664.xml"/><Relationship Id="rId135" Type="http://schemas.openxmlformats.org/officeDocument/2006/relationships/image" Target="../media/image672.png"/><Relationship Id="rId151" Type="http://schemas.openxmlformats.org/officeDocument/2006/relationships/image" Target="../media/image680.png"/><Relationship Id="rId156" Type="http://schemas.openxmlformats.org/officeDocument/2006/relationships/customXml" Target="../ink/ink677.xml"/><Relationship Id="rId13" Type="http://schemas.openxmlformats.org/officeDocument/2006/relationships/image" Target="../media/image611.png"/><Relationship Id="rId18" Type="http://schemas.openxmlformats.org/officeDocument/2006/relationships/customXml" Target="../ink/ink608.xml"/><Relationship Id="rId39" Type="http://schemas.openxmlformats.org/officeDocument/2006/relationships/image" Target="../media/image624.png"/><Relationship Id="rId109" Type="http://schemas.openxmlformats.org/officeDocument/2006/relationships/image" Target="../media/image659.png"/><Relationship Id="rId34" Type="http://schemas.openxmlformats.org/officeDocument/2006/relationships/customXml" Target="../ink/ink616.xml"/><Relationship Id="rId50" Type="http://schemas.openxmlformats.org/officeDocument/2006/relationships/customXml" Target="../ink/ink624.xml"/><Relationship Id="rId55" Type="http://schemas.openxmlformats.org/officeDocument/2006/relationships/image" Target="../media/image632.png"/><Relationship Id="rId76" Type="http://schemas.openxmlformats.org/officeDocument/2006/relationships/customXml" Target="../ink/ink637.xml"/><Relationship Id="rId97" Type="http://schemas.openxmlformats.org/officeDocument/2006/relationships/image" Target="../media/image653.png"/><Relationship Id="rId104" Type="http://schemas.openxmlformats.org/officeDocument/2006/relationships/customXml" Target="../ink/ink651.xml"/><Relationship Id="rId120" Type="http://schemas.openxmlformats.org/officeDocument/2006/relationships/customXml" Target="../ink/ink659.xml"/><Relationship Id="rId125" Type="http://schemas.openxmlformats.org/officeDocument/2006/relationships/image" Target="../media/image667.png"/><Relationship Id="rId141" Type="http://schemas.openxmlformats.org/officeDocument/2006/relationships/image" Target="../media/image675.png"/><Relationship Id="rId146" Type="http://schemas.openxmlformats.org/officeDocument/2006/relationships/customXml" Target="../ink/ink672.xml"/><Relationship Id="rId7" Type="http://schemas.openxmlformats.org/officeDocument/2006/relationships/image" Target="../media/image608.png"/><Relationship Id="rId71" Type="http://schemas.openxmlformats.org/officeDocument/2006/relationships/image" Target="../media/image640.png"/><Relationship Id="rId92" Type="http://schemas.openxmlformats.org/officeDocument/2006/relationships/customXml" Target="../ink/ink645.xml"/><Relationship Id="rId2" Type="http://schemas.openxmlformats.org/officeDocument/2006/relationships/customXml" Target="../ink/ink600.xml"/><Relationship Id="rId29" Type="http://schemas.openxmlformats.org/officeDocument/2006/relationships/image" Target="../media/image619.png"/><Relationship Id="rId24" Type="http://schemas.openxmlformats.org/officeDocument/2006/relationships/customXml" Target="../ink/ink611.xml"/><Relationship Id="rId40" Type="http://schemas.openxmlformats.org/officeDocument/2006/relationships/customXml" Target="../ink/ink619.xml"/><Relationship Id="rId45" Type="http://schemas.openxmlformats.org/officeDocument/2006/relationships/image" Target="../media/image627.png"/><Relationship Id="rId66" Type="http://schemas.openxmlformats.org/officeDocument/2006/relationships/customXml" Target="../ink/ink632.xml"/><Relationship Id="rId87" Type="http://schemas.openxmlformats.org/officeDocument/2006/relationships/image" Target="../media/image648.png"/><Relationship Id="rId110" Type="http://schemas.openxmlformats.org/officeDocument/2006/relationships/customXml" Target="../ink/ink654.xml"/><Relationship Id="rId115" Type="http://schemas.openxmlformats.org/officeDocument/2006/relationships/image" Target="../media/image662.png"/><Relationship Id="rId131" Type="http://schemas.openxmlformats.org/officeDocument/2006/relationships/image" Target="../media/image670.png"/><Relationship Id="rId136" Type="http://schemas.openxmlformats.org/officeDocument/2006/relationships/customXml" Target="../ink/ink667.xml"/><Relationship Id="rId157" Type="http://schemas.openxmlformats.org/officeDocument/2006/relationships/image" Target="../media/image683.png"/><Relationship Id="rId61" Type="http://schemas.openxmlformats.org/officeDocument/2006/relationships/image" Target="../media/image635.png"/><Relationship Id="rId82" Type="http://schemas.openxmlformats.org/officeDocument/2006/relationships/customXml" Target="../ink/ink640.xml"/><Relationship Id="rId152" Type="http://schemas.openxmlformats.org/officeDocument/2006/relationships/customXml" Target="../ink/ink675.xml"/><Relationship Id="rId19" Type="http://schemas.openxmlformats.org/officeDocument/2006/relationships/image" Target="../media/image614.png"/><Relationship Id="rId14" Type="http://schemas.openxmlformats.org/officeDocument/2006/relationships/customXml" Target="../ink/ink606.xml"/><Relationship Id="rId30" Type="http://schemas.openxmlformats.org/officeDocument/2006/relationships/customXml" Target="../ink/ink614.xml"/><Relationship Id="rId35" Type="http://schemas.openxmlformats.org/officeDocument/2006/relationships/image" Target="../media/image622.png"/><Relationship Id="rId56" Type="http://schemas.openxmlformats.org/officeDocument/2006/relationships/customXml" Target="../ink/ink627.xml"/><Relationship Id="rId77" Type="http://schemas.openxmlformats.org/officeDocument/2006/relationships/image" Target="../media/image643.png"/><Relationship Id="rId100" Type="http://schemas.openxmlformats.org/officeDocument/2006/relationships/customXml" Target="../ink/ink649.xml"/><Relationship Id="rId105" Type="http://schemas.openxmlformats.org/officeDocument/2006/relationships/image" Target="../media/image657.png"/><Relationship Id="rId126" Type="http://schemas.openxmlformats.org/officeDocument/2006/relationships/customXml" Target="../ink/ink662.xml"/><Relationship Id="rId147" Type="http://schemas.openxmlformats.org/officeDocument/2006/relationships/image" Target="../media/image678.png"/><Relationship Id="rId8" Type="http://schemas.openxmlformats.org/officeDocument/2006/relationships/customXml" Target="../ink/ink603.xml"/><Relationship Id="rId51" Type="http://schemas.openxmlformats.org/officeDocument/2006/relationships/image" Target="../media/image630.png"/><Relationship Id="rId72" Type="http://schemas.openxmlformats.org/officeDocument/2006/relationships/customXml" Target="../ink/ink635.xml"/><Relationship Id="rId93" Type="http://schemas.openxmlformats.org/officeDocument/2006/relationships/image" Target="../media/image651.png"/><Relationship Id="rId98" Type="http://schemas.openxmlformats.org/officeDocument/2006/relationships/customXml" Target="../ink/ink648.xml"/><Relationship Id="rId121" Type="http://schemas.openxmlformats.org/officeDocument/2006/relationships/image" Target="../media/image665.png"/><Relationship Id="rId142" Type="http://schemas.openxmlformats.org/officeDocument/2006/relationships/customXml" Target="../ink/ink670.xml"/><Relationship Id="rId3" Type="http://schemas.openxmlformats.org/officeDocument/2006/relationships/image" Target="../media/image606.png"/><Relationship Id="rId25" Type="http://schemas.openxmlformats.org/officeDocument/2006/relationships/image" Target="../media/image617.png"/><Relationship Id="rId46" Type="http://schemas.openxmlformats.org/officeDocument/2006/relationships/customXml" Target="../ink/ink622.xml"/><Relationship Id="rId67" Type="http://schemas.openxmlformats.org/officeDocument/2006/relationships/image" Target="../media/image638.png"/><Relationship Id="rId116" Type="http://schemas.openxmlformats.org/officeDocument/2006/relationships/customXml" Target="../ink/ink657.xml"/><Relationship Id="rId137" Type="http://schemas.openxmlformats.org/officeDocument/2006/relationships/image" Target="../media/image673.png"/><Relationship Id="rId20" Type="http://schemas.openxmlformats.org/officeDocument/2006/relationships/customXml" Target="../ink/ink609.xml"/><Relationship Id="rId41" Type="http://schemas.openxmlformats.org/officeDocument/2006/relationships/image" Target="../media/image625.png"/><Relationship Id="rId62" Type="http://schemas.openxmlformats.org/officeDocument/2006/relationships/customXml" Target="../ink/ink630.xml"/><Relationship Id="rId83" Type="http://schemas.openxmlformats.org/officeDocument/2006/relationships/image" Target="../media/image646.png"/><Relationship Id="rId88" Type="http://schemas.openxmlformats.org/officeDocument/2006/relationships/customXml" Target="../ink/ink643.xml"/><Relationship Id="rId111" Type="http://schemas.openxmlformats.org/officeDocument/2006/relationships/image" Target="../media/image660.png"/><Relationship Id="rId132" Type="http://schemas.openxmlformats.org/officeDocument/2006/relationships/customXml" Target="../ink/ink665.xml"/><Relationship Id="rId153" Type="http://schemas.openxmlformats.org/officeDocument/2006/relationships/image" Target="../media/image681.png"/><Relationship Id="rId15" Type="http://schemas.openxmlformats.org/officeDocument/2006/relationships/image" Target="../media/image612.png"/><Relationship Id="rId36" Type="http://schemas.openxmlformats.org/officeDocument/2006/relationships/customXml" Target="../ink/ink617.xml"/><Relationship Id="rId57" Type="http://schemas.openxmlformats.org/officeDocument/2006/relationships/image" Target="../media/image633.png"/><Relationship Id="rId106" Type="http://schemas.openxmlformats.org/officeDocument/2006/relationships/customXml" Target="../ink/ink652.xml"/><Relationship Id="rId127" Type="http://schemas.openxmlformats.org/officeDocument/2006/relationships/image" Target="../media/image668.png"/><Relationship Id="rId10" Type="http://schemas.openxmlformats.org/officeDocument/2006/relationships/customXml" Target="../ink/ink604.xml"/><Relationship Id="rId31" Type="http://schemas.openxmlformats.org/officeDocument/2006/relationships/image" Target="../media/image620.png"/><Relationship Id="rId52" Type="http://schemas.openxmlformats.org/officeDocument/2006/relationships/customXml" Target="../ink/ink625.xml"/><Relationship Id="rId73" Type="http://schemas.openxmlformats.org/officeDocument/2006/relationships/image" Target="../media/image641.png"/><Relationship Id="rId78" Type="http://schemas.openxmlformats.org/officeDocument/2006/relationships/customXml" Target="../ink/ink638.xml"/><Relationship Id="rId94" Type="http://schemas.openxmlformats.org/officeDocument/2006/relationships/customXml" Target="../ink/ink646.xml"/><Relationship Id="rId99" Type="http://schemas.openxmlformats.org/officeDocument/2006/relationships/image" Target="../media/image654.png"/><Relationship Id="rId101" Type="http://schemas.openxmlformats.org/officeDocument/2006/relationships/image" Target="../media/image655.png"/><Relationship Id="rId122" Type="http://schemas.openxmlformats.org/officeDocument/2006/relationships/customXml" Target="../ink/ink660.xml"/><Relationship Id="rId143" Type="http://schemas.openxmlformats.org/officeDocument/2006/relationships/image" Target="../media/image676.png"/><Relationship Id="rId148" Type="http://schemas.openxmlformats.org/officeDocument/2006/relationships/customXml" Target="../ink/ink673.xml"/><Relationship Id="rId4" Type="http://schemas.openxmlformats.org/officeDocument/2006/relationships/customXml" Target="../ink/ink601.xml"/><Relationship Id="rId9" Type="http://schemas.openxmlformats.org/officeDocument/2006/relationships/image" Target="../media/image609.png"/><Relationship Id="rId26" Type="http://schemas.openxmlformats.org/officeDocument/2006/relationships/customXml" Target="../ink/ink612.xml"/><Relationship Id="rId47" Type="http://schemas.openxmlformats.org/officeDocument/2006/relationships/image" Target="../media/image628.png"/><Relationship Id="rId68" Type="http://schemas.openxmlformats.org/officeDocument/2006/relationships/customXml" Target="../ink/ink633.xml"/><Relationship Id="rId89" Type="http://schemas.openxmlformats.org/officeDocument/2006/relationships/image" Target="../media/image649.png"/><Relationship Id="rId112" Type="http://schemas.openxmlformats.org/officeDocument/2006/relationships/customXml" Target="../ink/ink655.xml"/><Relationship Id="rId133" Type="http://schemas.openxmlformats.org/officeDocument/2006/relationships/image" Target="../media/image671.png"/><Relationship Id="rId154" Type="http://schemas.openxmlformats.org/officeDocument/2006/relationships/customXml" Target="../ink/ink676.xml"/><Relationship Id="rId16" Type="http://schemas.openxmlformats.org/officeDocument/2006/relationships/customXml" Target="../ink/ink607.xml"/><Relationship Id="rId37" Type="http://schemas.openxmlformats.org/officeDocument/2006/relationships/image" Target="../media/image623.png"/><Relationship Id="rId58" Type="http://schemas.openxmlformats.org/officeDocument/2006/relationships/customXml" Target="../ink/ink628.xml"/><Relationship Id="rId79" Type="http://schemas.openxmlformats.org/officeDocument/2006/relationships/image" Target="../media/image644.png"/><Relationship Id="rId102" Type="http://schemas.openxmlformats.org/officeDocument/2006/relationships/customXml" Target="../ink/ink650.xml"/><Relationship Id="rId123" Type="http://schemas.openxmlformats.org/officeDocument/2006/relationships/image" Target="../media/image666.png"/><Relationship Id="rId144" Type="http://schemas.openxmlformats.org/officeDocument/2006/relationships/customXml" Target="../ink/ink671.xml"/><Relationship Id="rId90" Type="http://schemas.openxmlformats.org/officeDocument/2006/relationships/customXml" Target="../ink/ink644.xml"/><Relationship Id="rId27" Type="http://schemas.openxmlformats.org/officeDocument/2006/relationships/image" Target="../media/image618.png"/><Relationship Id="rId48" Type="http://schemas.openxmlformats.org/officeDocument/2006/relationships/customXml" Target="../ink/ink623.xml"/><Relationship Id="rId69" Type="http://schemas.openxmlformats.org/officeDocument/2006/relationships/image" Target="../media/image639.png"/><Relationship Id="rId113" Type="http://schemas.openxmlformats.org/officeDocument/2006/relationships/image" Target="../media/image661.png"/><Relationship Id="rId134" Type="http://schemas.openxmlformats.org/officeDocument/2006/relationships/customXml" Target="../ink/ink66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83.xml"/><Relationship Id="rId18" Type="http://schemas.openxmlformats.org/officeDocument/2006/relationships/image" Target="../media/image692.png"/><Relationship Id="rId26" Type="http://schemas.openxmlformats.org/officeDocument/2006/relationships/image" Target="../media/image696.png"/><Relationship Id="rId3" Type="http://schemas.openxmlformats.org/officeDocument/2006/relationships/customXml" Target="../ink/ink678.xml"/><Relationship Id="rId21" Type="http://schemas.openxmlformats.org/officeDocument/2006/relationships/customXml" Target="../ink/ink687.xml"/><Relationship Id="rId34" Type="http://schemas.openxmlformats.org/officeDocument/2006/relationships/image" Target="../media/image700.png"/><Relationship Id="rId7" Type="http://schemas.openxmlformats.org/officeDocument/2006/relationships/customXml" Target="../ink/ink680.xml"/><Relationship Id="rId12" Type="http://schemas.openxmlformats.org/officeDocument/2006/relationships/image" Target="../media/image689.png"/><Relationship Id="rId17" Type="http://schemas.openxmlformats.org/officeDocument/2006/relationships/customXml" Target="../ink/ink685.xml"/><Relationship Id="rId25" Type="http://schemas.openxmlformats.org/officeDocument/2006/relationships/customXml" Target="../ink/ink689.xml"/><Relationship Id="rId33" Type="http://schemas.openxmlformats.org/officeDocument/2006/relationships/customXml" Target="../ink/ink693.xml"/><Relationship Id="rId2" Type="http://schemas.openxmlformats.org/officeDocument/2006/relationships/image" Target="../media/image684.png"/><Relationship Id="rId16" Type="http://schemas.openxmlformats.org/officeDocument/2006/relationships/image" Target="../media/image691.png"/><Relationship Id="rId20" Type="http://schemas.openxmlformats.org/officeDocument/2006/relationships/image" Target="../media/image693.png"/><Relationship Id="rId29" Type="http://schemas.openxmlformats.org/officeDocument/2006/relationships/customXml" Target="../ink/ink69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6.png"/><Relationship Id="rId11" Type="http://schemas.openxmlformats.org/officeDocument/2006/relationships/customXml" Target="../ink/ink682.xml"/><Relationship Id="rId24" Type="http://schemas.openxmlformats.org/officeDocument/2006/relationships/image" Target="../media/image695.png"/><Relationship Id="rId32" Type="http://schemas.openxmlformats.org/officeDocument/2006/relationships/image" Target="../media/image699.png"/><Relationship Id="rId5" Type="http://schemas.openxmlformats.org/officeDocument/2006/relationships/customXml" Target="../ink/ink679.xml"/><Relationship Id="rId15" Type="http://schemas.openxmlformats.org/officeDocument/2006/relationships/customXml" Target="../ink/ink684.xml"/><Relationship Id="rId23" Type="http://schemas.openxmlformats.org/officeDocument/2006/relationships/customXml" Target="../ink/ink688.xml"/><Relationship Id="rId28" Type="http://schemas.openxmlformats.org/officeDocument/2006/relationships/image" Target="../media/image697.png"/><Relationship Id="rId36" Type="http://schemas.openxmlformats.org/officeDocument/2006/relationships/image" Target="../media/image701.png"/><Relationship Id="rId10" Type="http://schemas.openxmlformats.org/officeDocument/2006/relationships/image" Target="../media/image688.png"/><Relationship Id="rId19" Type="http://schemas.openxmlformats.org/officeDocument/2006/relationships/customXml" Target="../ink/ink686.xml"/><Relationship Id="rId31" Type="http://schemas.openxmlformats.org/officeDocument/2006/relationships/customXml" Target="../ink/ink692.xml"/><Relationship Id="rId4" Type="http://schemas.openxmlformats.org/officeDocument/2006/relationships/image" Target="../media/image685.png"/><Relationship Id="rId9" Type="http://schemas.openxmlformats.org/officeDocument/2006/relationships/customXml" Target="../ink/ink681.xml"/><Relationship Id="rId14" Type="http://schemas.openxmlformats.org/officeDocument/2006/relationships/image" Target="../media/image690.png"/><Relationship Id="rId22" Type="http://schemas.openxmlformats.org/officeDocument/2006/relationships/image" Target="../media/image694.png"/><Relationship Id="rId27" Type="http://schemas.openxmlformats.org/officeDocument/2006/relationships/customXml" Target="../ink/ink690.xml"/><Relationship Id="rId30" Type="http://schemas.openxmlformats.org/officeDocument/2006/relationships/image" Target="../media/image698.png"/><Relationship Id="rId35" Type="http://schemas.openxmlformats.org/officeDocument/2006/relationships/customXml" Target="../ink/ink694.xml"/><Relationship Id="rId8" Type="http://schemas.openxmlformats.org/officeDocument/2006/relationships/image" Target="../media/image68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2.png"/><Relationship Id="rId21" Type="http://schemas.openxmlformats.org/officeDocument/2006/relationships/image" Target="../media/image11.png"/><Relationship Id="rId7" Type="http://schemas.openxmlformats.org/officeDocument/2006/relationships/image" Target="../media/image4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6.png"/><Relationship Id="rId24" Type="http://schemas.openxmlformats.org/officeDocument/2006/relationships/customXml" Target="../ink/ink12.xml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10.png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3.png"/><Relationship Id="rId299" Type="http://schemas.openxmlformats.org/officeDocument/2006/relationships/image" Target="../media/image164.png"/><Relationship Id="rId21" Type="http://schemas.openxmlformats.org/officeDocument/2006/relationships/image" Target="../media/image25.png"/><Relationship Id="rId63" Type="http://schemas.openxmlformats.org/officeDocument/2006/relationships/image" Target="../media/image46.png"/><Relationship Id="rId159" Type="http://schemas.openxmlformats.org/officeDocument/2006/relationships/image" Target="../media/image94.png"/><Relationship Id="rId324" Type="http://schemas.openxmlformats.org/officeDocument/2006/relationships/customXml" Target="../ink/ink176.xml"/><Relationship Id="rId170" Type="http://schemas.openxmlformats.org/officeDocument/2006/relationships/customXml" Target="../ink/ink99.xml"/><Relationship Id="rId226" Type="http://schemas.openxmlformats.org/officeDocument/2006/relationships/customXml" Target="../ink/ink127.xml"/><Relationship Id="rId268" Type="http://schemas.openxmlformats.org/officeDocument/2006/relationships/customXml" Target="../ink/ink148.xml"/><Relationship Id="rId32" Type="http://schemas.openxmlformats.org/officeDocument/2006/relationships/customXml" Target="../ink/ink30.xml"/><Relationship Id="rId74" Type="http://schemas.openxmlformats.org/officeDocument/2006/relationships/customXml" Target="../ink/ink51.xml"/><Relationship Id="rId128" Type="http://schemas.openxmlformats.org/officeDocument/2006/relationships/customXml" Target="../ink/ink78.xml"/><Relationship Id="rId5" Type="http://schemas.openxmlformats.org/officeDocument/2006/relationships/image" Target="../media/image17.png"/><Relationship Id="rId181" Type="http://schemas.openxmlformats.org/officeDocument/2006/relationships/image" Target="../media/image105.png"/><Relationship Id="rId237" Type="http://schemas.openxmlformats.org/officeDocument/2006/relationships/image" Target="../media/image133.png"/><Relationship Id="rId279" Type="http://schemas.openxmlformats.org/officeDocument/2006/relationships/image" Target="../media/image154.png"/><Relationship Id="rId43" Type="http://schemas.openxmlformats.org/officeDocument/2006/relationships/image" Target="../media/image36.png"/><Relationship Id="rId139" Type="http://schemas.openxmlformats.org/officeDocument/2006/relationships/image" Target="../media/image84.png"/><Relationship Id="rId290" Type="http://schemas.openxmlformats.org/officeDocument/2006/relationships/customXml" Target="../ink/ink159.xml"/><Relationship Id="rId304" Type="http://schemas.openxmlformats.org/officeDocument/2006/relationships/customXml" Target="../ink/ink166.xml"/><Relationship Id="rId85" Type="http://schemas.openxmlformats.org/officeDocument/2006/relationships/image" Target="../media/image57.png"/><Relationship Id="rId150" Type="http://schemas.openxmlformats.org/officeDocument/2006/relationships/customXml" Target="../ink/ink89.xml"/><Relationship Id="rId192" Type="http://schemas.openxmlformats.org/officeDocument/2006/relationships/customXml" Target="../ink/ink110.xml"/><Relationship Id="rId206" Type="http://schemas.openxmlformats.org/officeDocument/2006/relationships/customXml" Target="../ink/ink117.xml"/><Relationship Id="rId248" Type="http://schemas.openxmlformats.org/officeDocument/2006/relationships/customXml" Target="../ink/ink138.xml"/><Relationship Id="rId12" Type="http://schemas.openxmlformats.org/officeDocument/2006/relationships/customXml" Target="../ink/ink20.xml"/><Relationship Id="rId108" Type="http://schemas.openxmlformats.org/officeDocument/2006/relationships/customXml" Target="../ink/ink68.xml"/><Relationship Id="rId315" Type="http://schemas.openxmlformats.org/officeDocument/2006/relationships/image" Target="../media/image172.png"/><Relationship Id="rId54" Type="http://schemas.openxmlformats.org/officeDocument/2006/relationships/customXml" Target="../ink/ink41.xml"/><Relationship Id="rId96" Type="http://schemas.openxmlformats.org/officeDocument/2006/relationships/customXml" Target="../ink/ink62.xml"/><Relationship Id="rId161" Type="http://schemas.openxmlformats.org/officeDocument/2006/relationships/image" Target="../media/image95.png"/><Relationship Id="rId217" Type="http://schemas.openxmlformats.org/officeDocument/2006/relationships/image" Target="../media/image123.png"/><Relationship Id="rId259" Type="http://schemas.openxmlformats.org/officeDocument/2006/relationships/image" Target="../media/image144.png"/><Relationship Id="rId23" Type="http://schemas.openxmlformats.org/officeDocument/2006/relationships/image" Target="../media/image26.png"/><Relationship Id="rId119" Type="http://schemas.openxmlformats.org/officeDocument/2006/relationships/image" Target="../media/image74.png"/><Relationship Id="rId270" Type="http://schemas.openxmlformats.org/officeDocument/2006/relationships/customXml" Target="../ink/ink149.xml"/><Relationship Id="rId326" Type="http://schemas.openxmlformats.org/officeDocument/2006/relationships/customXml" Target="../ink/ink177.xml"/><Relationship Id="rId65" Type="http://schemas.openxmlformats.org/officeDocument/2006/relationships/image" Target="../media/image47.png"/><Relationship Id="rId130" Type="http://schemas.openxmlformats.org/officeDocument/2006/relationships/customXml" Target="../ink/ink79.xml"/><Relationship Id="rId172" Type="http://schemas.openxmlformats.org/officeDocument/2006/relationships/customXml" Target="../ink/ink100.xml"/><Relationship Id="rId228" Type="http://schemas.openxmlformats.org/officeDocument/2006/relationships/customXml" Target="../ink/ink128.xml"/><Relationship Id="rId281" Type="http://schemas.openxmlformats.org/officeDocument/2006/relationships/image" Target="../media/image155.png"/><Relationship Id="rId34" Type="http://schemas.openxmlformats.org/officeDocument/2006/relationships/customXml" Target="../ink/ink31.xml"/><Relationship Id="rId76" Type="http://schemas.openxmlformats.org/officeDocument/2006/relationships/customXml" Target="../ink/ink52.xml"/><Relationship Id="rId141" Type="http://schemas.openxmlformats.org/officeDocument/2006/relationships/image" Target="../media/image85.png"/><Relationship Id="rId7" Type="http://schemas.openxmlformats.org/officeDocument/2006/relationships/image" Target="../media/image18.png"/><Relationship Id="rId162" Type="http://schemas.openxmlformats.org/officeDocument/2006/relationships/customXml" Target="../ink/ink95.xml"/><Relationship Id="rId183" Type="http://schemas.openxmlformats.org/officeDocument/2006/relationships/image" Target="../media/image106.png"/><Relationship Id="rId218" Type="http://schemas.openxmlformats.org/officeDocument/2006/relationships/customXml" Target="../ink/ink123.xml"/><Relationship Id="rId239" Type="http://schemas.openxmlformats.org/officeDocument/2006/relationships/image" Target="../media/image134.png"/><Relationship Id="rId250" Type="http://schemas.openxmlformats.org/officeDocument/2006/relationships/customXml" Target="../ink/ink139.xml"/><Relationship Id="rId271" Type="http://schemas.openxmlformats.org/officeDocument/2006/relationships/image" Target="../media/image150.png"/><Relationship Id="rId292" Type="http://schemas.openxmlformats.org/officeDocument/2006/relationships/customXml" Target="../ink/ink160.xml"/><Relationship Id="rId306" Type="http://schemas.openxmlformats.org/officeDocument/2006/relationships/customXml" Target="../ink/ink167.xml"/><Relationship Id="rId24" Type="http://schemas.openxmlformats.org/officeDocument/2006/relationships/customXml" Target="../ink/ink26.xml"/><Relationship Id="rId45" Type="http://schemas.openxmlformats.org/officeDocument/2006/relationships/image" Target="../media/image37.png"/><Relationship Id="rId66" Type="http://schemas.openxmlformats.org/officeDocument/2006/relationships/customXml" Target="../ink/ink47.xml"/><Relationship Id="rId87" Type="http://schemas.openxmlformats.org/officeDocument/2006/relationships/image" Target="../media/image58.png"/><Relationship Id="rId110" Type="http://schemas.openxmlformats.org/officeDocument/2006/relationships/customXml" Target="../ink/ink69.xml"/><Relationship Id="rId131" Type="http://schemas.openxmlformats.org/officeDocument/2006/relationships/image" Target="../media/image80.png"/><Relationship Id="rId327" Type="http://schemas.openxmlformats.org/officeDocument/2006/relationships/image" Target="../media/image178.png"/><Relationship Id="rId152" Type="http://schemas.openxmlformats.org/officeDocument/2006/relationships/customXml" Target="../ink/ink90.xml"/><Relationship Id="rId173" Type="http://schemas.openxmlformats.org/officeDocument/2006/relationships/image" Target="../media/image101.png"/><Relationship Id="rId194" Type="http://schemas.openxmlformats.org/officeDocument/2006/relationships/customXml" Target="../ink/ink111.xml"/><Relationship Id="rId208" Type="http://schemas.openxmlformats.org/officeDocument/2006/relationships/customXml" Target="../ink/ink118.xml"/><Relationship Id="rId229" Type="http://schemas.openxmlformats.org/officeDocument/2006/relationships/image" Target="../media/image129.png"/><Relationship Id="rId240" Type="http://schemas.openxmlformats.org/officeDocument/2006/relationships/customXml" Target="../ink/ink134.xml"/><Relationship Id="rId261" Type="http://schemas.openxmlformats.org/officeDocument/2006/relationships/image" Target="../media/image145.png"/><Relationship Id="rId14" Type="http://schemas.openxmlformats.org/officeDocument/2006/relationships/customXml" Target="../ink/ink21.xml"/><Relationship Id="rId35" Type="http://schemas.openxmlformats.org/officeDocument/2006/relationships/image" Target="../media/image32.png"/><Relationship Id="rId56" Type="http://schemas.openxmlformats.org/officeDocument/2006/relationships/customXml" Target="../ink/ink42.xml"/><Relationship Id="rId77" Type="http://schemas.openxmlformats.org/officeDocument/2006/relationships/image" Target="../media/image53.png"/><Relationship Id="rId100" Type="http://schemas.openxmlformats.org/officeDocument/2006/relationships/customXml" Target="../ink/ink64.xml"/><Relationship Id="rId282" Type="http://schemas.openxmlformats.org/officeDocument/2006/relationships/customXml" Target="../ink/ink155.xml"/><Relationship Id="rId317" Type="http://schemas.openxmlformats.org/officeDocument/2006/relationships/image" Target="../media/image173.png"/><Relationship Id="rId8" Type="http://schemas.openxmlformats.org/officeDocument/2006/relationships/customXml" Target="../ink/ink18.xml"/><Relationship Id="rId98" Type="http://schemas.openxmlformats.org/officeDocument/2006/relationships/customXml" Target="../ink/ink63.xml"/><Relationship Id="rId121" Type="http://schemas.openxmlformats.org/officeDocument/2006/relationships/image" Target="../media/image75.png"/><Relationship Id="rId142" Type="http://schemas.openxmlformats.org/officeDocument/2006/relationships/customXml" Target="../ink/ink85.xml"/><Relationship Id="rId163" Type="http://schemas.openxmlformats.org/officeDocument/2006/relationships/image" Target="../media/image96.png"/><Relationship Id="rId184" Type="http://schemas.openxmlformats.org/officeDocument/2006/relationships/customXml" Target="../ink/ink106.xml"/><Relationship Id="rId219" Type="http://schemas.openxmlformats.org/officeDocument/2006/relationships/image" Target="../media/image124.png"/><Relationship Id="rId230" Type="http://schemas.openxmlformats.org/officeDocument/2006/relationships/customXml" Target="../ink/ink129.xml"/><Relationship Id="rId251" Type="http://schemas.openxmlformats.org/officeDocument/2006/relationships/image" Target="../media/image140.png"/><Relationship Id="rId25" Type="http://schemas.openxmlformats.org/officeDocument/2006/relationships/image" Target="../media/image27.png"/><Relationship Id="rId46" Type="http://schemas.openxmlformats.org/officeDocument/2006/relationships/customXml" Target="../ink/ink37.xml"/><Relationship Id="rId67" Type="http://schemas.openxmlformats.org/officeDocument/2006/relationships/image" Target="../media/image48.png"/><Relationship Id="rId272" Type="http://schemas.openxmlformats.org/officeDocument/2006/relationships/customXml" Target="../ink/ink150.xml"/><Relationship Id="rId293" Type="http://schemas.openxmlformats.org/officeDocument/2006/relationships/image" Target="../media/image161.png"/><Relationship Id="rId307" Type="http://schemas.openxmlformats.org/officeDocument/2006/relationships/image" Target="../media/image168.png"/><Relationship Id="rId88" Type="http://schemas.openxmlformats.org/officeDocument/2006/relationships/customXml" Target="../ink/ink58.xml"/><Relationship Id="rId111" Type="http://schemas.openxmlformats.org/officeDocument/2006/relationships/image" Target="../media/image70.png"/><Relationship Id="rId132" Type="http://schemas.openxmlformats.org/officeDocument/2006/relationships/customXml" Target="../ink/ink80.xml"/><Relationship Id="rId153" Type="http://schemas.openxmlformats.org/officeDocument/2006/relationships/image" Target="../media/image91.png"/><Relationship Id="rId174" Type="http://schemas.openxmlformats.org/officeDocument/2006/relationships/customXml" Target="../ink/ink101.xml"/><Relationship Id="rId195" Type="http://schemas.openxmlformats.org/officeDocument/2006/relationships/image" Target="../media/image112.png"/><Relationship Id="rId209" Type="http://schemas.openxmlformats.org/officeDocument/2006/relationships/image" Target="../media/image119.png"/><Relationship Id="rId220" Type="http://schemas.openxmlformats.org/officeDocument/2006/relationships/customXml" Target="../ink/ink124.xml"/><Relationship Id="rId241" Type="http://schemas.openxmlformats.org/officeDocument/2006/relationships/image" Target="../media/image135.png"/><Relationship Id="rId15" Type="http://schemas.openxmlformats.org/officeDocument/2006/relationships/image" Target="../media/image22.png"/><Relationship Id="rId36" Type="http://schemas.openxmlformats.org/officeDocument/2006/relationships/customXml" Target="../ink/ink32.xml"/><Relationship Id="rId57" Type="http://schemas.openxmlformats.org/officeDocument/2006/relationships/image" Target="../media/image43.png"/><Relationship Id="rId262" Type="http://schemas.openxmlformats.org/officeDocument/2006/relationships/customXml" Target="../ink/ink145.xml"/><Relationship Id="rId283" Type="http://schemas.openxmlformats.org/officeDocument/2006/relationships/image" Target="../media/image156.png"/><Relationship Id="rId318" Type="http://schemas.openxmlformats.org/officeDocument/2006/relationships/customXml" Target="../ink/ink173.xml"/><Relationship Id="rId78" Type="http://schemas.openxmlformats.org/officeDocument/2006/relationships/customXml" Target="../ink/ink53.xml"/><Relationship Id="rId99" Type="http://schemas.openxmlformats.org/officeDocument/2006/relationships/image" Target="../media/image64.png"/><Relationship Id="rId101" Type="http://schemas.openxmlformats.org/officeDocument/2006/relationships/image" Target="../media/image65.png"/><Relationship Id="rId122" Type="http://schemas.openxmlformats.org/officeDocument/2006/relationships/customXml" Target="../ink/ink75.xml"/><Relationship Id="rId143" Type="http://schemas.openxmlformats.org/officeDocument/2006/relationships/image" Target="../media/image86.png"/><Relationship Id="rId164" Type="http://schemas.openxmlformats.org/officeDocument/2006/relationships/customXml" Target="../ink/ink96.xml"/><Relationship Id="rId185" Type="http://schemas.openxmlformats.org/officeDocument/2006/relationships/image" Target="../media/image107.png"/><Relationship Id="rId9" Type="http://schemas.openxmlformats.org/officeDocument/2006/relationships/image" Target="../media/image19.png"/><Relationship Id="rId210" Type="http://schemas.openxmlformats.org/officeDocument/2006/relationships/customXml" Target="../ink/ink119.xml"/><Relationship Id="rId26" Type="http://schemas.openxmlformats.org/officeDocument/2006/relationships/customXml" Target="../ink/ink27.xml"/><Relationship Id="rId231" Type="http://schemas.openxmlformats.org/officeDocument/2006/relationships/image" Target="../media/image130.png"/><Relationship Id="rId252" Type="http://schemas.openxmlformats.org/officeDocument/2006/relationships/customXml" Target="../ink/ink140.xml"/><Relationship Id="rId273" Type="http://schemas.openxmlformats.org/officeDocument/2006/relationships/image" Target="../media/image151.png"/><Relationship Id="rId294" Type="http://schemas.openxmlformats.org/officeDocument/2006/relationships/customXml" Target="../ink/ink161.xml"/><Relationship Id="rId308" Type="http://schemas.openxmlformats.org/officeDocument/2006/relationships/customXml" Target="../ink/ink168.xml"/><Relationship Id="rId47" Type="http://schemas.openxmlformats.org/officeDocument/2006/relationships/image" Target="../media/image38.png"/><Relationship Id="rId68" Type="http://schemas.openxmlformats.org/officeDocument/2006/relationships/customXml" Target="../ink/ink48.xml"/><Relationship Id="rId89" Type="http://schemas.openxmlformats.org/officeDocument/2006/relationships/image" Target="../media/image59.png"/><Relationship Id="rId112" Type="http://schemas.openxmlformats.org/officeDocument/2006/relationships/customXml" Target="../ink/ink70.xml"/><Relationship Id="rId133" Type="http://schemas.openxmlformats.org/officeDocument/2006/relationships/image" Target="../media/image81.png"/><Relationship Id="rId154" Type="http://schemas.openxmlformats.org/officeDocument/2006/relationships/customXml" Target="../ink/ink91.xml"/><Relationship Id="rId175" Type="http://schemas.openxmlformats.org/officeDocument/2006/relationships/image" Target="../media/image102.png"/><Relationship Id="rId196" Type="http://schemas.openxmlformats.org/officeDocument/2006/relationships/customXml" Target="../ink/ink112.xml"/><Relationship Id="rId200" Type="http://schemas.openxmlformats.org/officeDocument/2006/relationships/customXml" Target="../ink/ink114.xml"/><Relationship Id="rId16" Type="http://schemas.openxmlformats.org/officeDocument/2006/relationships/customXml" Target="../ink/ink22.xml"/><Relationship Id="rId221" Type="http://schemas.openxmlformats.org/officeDocument/2006/relationships/image" Target="../media/image125.png"/><Relationship Id="rId242" Type="http://schemas.openxmlformats.org/officeDocument/2006/relationships/customXml" Target="../ink/ink135.xml"/><Relationship Id="rId263" Type="http://schemas.openxmlformats.org/officeDocument/2006/relationships/image" Target="../media/image146.png"/><Relationship Id="rId284" Type="http://schemas.openxmlformats.org/officeDocument/2006/relationships/customXml" Target="../ink/ink156.xml"/><Relationship Id="rId319" Type="http://schemas.openxmlformats.org/officeDocument/2006/relationships/image" Target="../media/image174.png"/><Relationship Id="rId37" Type="http://schemas.openxmlformats.org/officeDocument/2006/relationships/image" Target="../media/image33.png"/><Relationship Id="rId58" Type="http://schemas.openxmlformats.org/officeDocument/2006/relationships/customXml" Target="../ink/ink43.xml"/><Relationship Id="rId79" Type="http://schemas.openxmlformats.org/officeDocument/2006/relationships/image" Target="../media/image54.png"/><Relationship Id="rId102" Type="http://schemas.openxmlformats.org/officeDocument/2006/relationships/customXml" Target="../ink/ink65.xml"/><Relationship Id="rId123" Type="http://schemas.openxmlformats.org/officeDocument/2006/relationships/image" Target="../media/image76.png"/><Relationship Id="rId144" Type="http://schemas.openxmlformats.org/officeDocument/2006/relationships/customXml" Target="../ink/ink86.xml"/><Relationship Id="rId90" Type="http://schemas.openxmlformats.org/officeDocument/2006/relationships/customXml" Target="../ink/ink59.xml"/><Relationship Id="rId165" Type="http://schemas.openxmlformats.org/officeDocument/2006/relationships/image" Target="../media/image97.png"/><Relationship Id="rId186" Type="http://schemas.openxmlformats.org/officeDocument/2006/relationships/customXml" Target="../ink/ink107.xml"/><Relationship Id="rId211" Type="http://schemas.openxmlformats.org/officeDocument/2006/relationships/image" Target="../media/image120.png"/><Relationship Id="rId232" Type="http://schemas.openxmlformats.org/officeDocument/2006/relationships/customXml" Target="../ink/ink130.xml"/><Relationship Id="rId253" Type="http://schemas.openxmlformats.org/officeDocument/2006/relationships/image" Target="../media/image141.png"/><Relationship Id="rId274" Type="http://schemas.openxmlformats.org/officeDocument/2006/relationships/customXml" Target="../ink/ink151.xml"/><Relationship Id="rId295" Type="http://schemas.openxmlformats.org/officeDocument/2006/relationships/image" Target="../media/image162.png"/><Relationship Id="rId309" Type="http://schemas.openxmlformats.org/officeDocument/2006/relationships/image" Target="../media/image169.png"/><Relationship Id="rId27" Type="http://schemas.openxmlformats.org/officeDocument/2006/relationships/image" Target="../media/image28.png"/><Relationship Id="rId48" Type="http://schemas.openxmlformats.org/officeDocument/2006/relationships/customXml" Target="../ink/ink38.xml"/><Relationship Id="rId69" Type="http://schemas.openxmlformats.org/officeDocument/2006/relationships/image" Target="../media/image49.png"/><Relationship Id="rId113" Type="http://schemas.openxmlformats.org/officeDocument/2006/relationships/image" Target="../media/image71.png"/><Relationship Id="rId134" Type="http://schemas.openxmlformats.org/officeDocument/2006/relationships/customXml" Target="../ink/ink81.xml"/><Relationship Id="rId320" Type="http://schemas.openxmlformats.org/officeDocument/2006/relationships/customXml" Target="../ink/ink174.xml"/><Relationship Id="rId80" Type="http://schemas.openxmlformats.org/officeDocument/2006/relationships/customXml" Target="../ink/ink54.xml"/><Relationship Id="rId155" Type="http://schemas.openxmlformats.org/officeDocument/2006/relationships/image" Target="../media/image92.png"/><Relationship Id="rId176" Type="http://schemas.openxmlformats.org/officeDocument/2006/relationships/customXml" Target="../ink/ink102.xml"/><Relationship Id="rId197" Type="http://schemas.openxmlformats.org/officeDocument/2006/relationships/image" Target="../media/image113.png"/><Relationship Id="rId201" Type="http://schemas.openxmlformats.org/officeDocument/2006/relationships/image" Target="../media/image115.png"/><Relationship Id="rId222" Type="http://schemas.openxmlformats.org/officeDocument/2006/relationships/customXml" Target="../ink/ink125.xml"/><Relationship Id="rId243" Type="http://schemas.openxmlformats.org/officeDocument/2006/relationships/image" Target="../media/image136.png"/><Relationship Id="rId264" Type="http://schemas.openxmlformats.org/officeDocument/2006/relationships/customXml" Target="../ink/ink146.xml"/><Relationship Id="rId285" Type="http://schemas.openxmlformats.org/officeDocument/2006/relationships/image" Target="../media/image157.png"/><Relationship Id="rId17" Type="http://schemas.openxmlformats.org/officeDocument/2006/relationships/image" Target="../media/image23.png"/><Relationship Id="rId38" Type="http://schemas.openxmlformats.org/officeDocument/2006/relationships/customXml" Target="../ink/ink33.xml"/><Relationship Id="rId59" Type="http://schemas.openxmlformats.org/officeDocument/2006/relationships/image" Target="../media/image44.png"/><Relationship Id="rId103" Type="http://schemas.openxmlformats.org/officeDocument/2006/relationships/image" Target="../media/image66.png"/><Relationship Id="rId124" Type="http://schemas.openxmlformats.org/officeDocument/2006/relationships/customXml" Target="../ink/ink76.xml"/><Relationship Id="rId310" Type="http://schemas.openxmlformats.org/officeDocument/2006/relationships/customXml" Target="../ink/ink169.xml"/><Relationship Id="rId70" Type="http://schemas.openxmlformats.org/officeDocument/2006/relationships/customXml" Target="../ink/ink49.xml"/><Relationship Id="rId91" Type="http://schemas.openxmlformats.org/officeDocument/2006/relationships/image" Target="../media/image60.png"/><Relationship Id="rId145" Type="http://schemas.openxmlformats.org/officeDocument/2006/relationships/image" Target="../media/image87.png"/><Relationship Id="rId166" Type="http://schemas.openxmlformats.org/officeDocument/2006/relationships/customXml" Target="../ink/ink97.xml"/><Relationship Id="rId187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20.xml"/><Relationship Id="rId233" Type="http://schemas.openxmlformats.org/officeDocument/2006/relationships/image" Target="../media/image131.png"/><Relationship Id="rId254" Type="http://schemas.openxmlformats.org/officeDocument/2006/relationships/customXml" Target="../ink/ink141.xml"/><Relationship Id="rId28" Type="http://schemas.openxmlformats.org/officeDocument/2006/relationships/customXml" Target="../ink/ink28.xml"/><Relationship Id="rId49" Type="http://schemas.openxmlformats.org/officeDocument/2006/relationships/image" Target="../media/image39.png"/><Relationship Id="rId114" Type="http://schemas.openxmlformats.org/officeDocument/2006/relationships/customXml" Target="../ink/ink71.xml"/><Relationship Id="rId275" Type="http://schemas.openxmlformats.org/officeDocument/2006/relationships/image" Target="../media/image152.png"/><Relationship Id="rId296" Type="http://schemas.openxmlformats.org/officeDocument/2006/relationships/customXml" Target="../ink/ink162.xml"/><Relationship Id="rId300" Type="http://schemas.openxmlformats.org/officeDocument/2006/relationships/customXml" Target="../ink/ink164.xml"/><Relationship Id="rId60" Type="http://schemas.openxmlformats.org/officeDocument/2006/relationships/customXml" Target="../ink/ink44.xml"/><Relationship Id="rId81" Type="http://schemas.openxmlformats.org/officeDocument/2006/relationships/image" Target="../media/image55.png"/><Relationship Id="rId135" Type="http://schemas.openxmlformats.org/officeDocument/2006/relationships/image" Target="../media/image82.png"/><Relationship Id="rId156" Type="http://schemas.openxmlformats.org/officeDocument/2006/relationships/customXml" Target="../ink/ink92.xml"/><Relationship Id="rId177" Type="http://schemas.openxmlformats.org/officeDocument/2006/relationships/image" Target="../media/image103.png"/><Relationship Id="rId198" Type="http://schemas.openxmlformats.org/officeDocument/2006/relationships/customXml" Target="../ink/ink113.xml"/><Relationship Id="rId321" Type="http://schemas.openxmlformats.org/officeDocument/2006/relationships/image" Target="../media/image175.png"/><Relationship Id="rId202" Type="http://schemas.openxmlformats.org/officeDocument/2006/relationships/customXml" Target="../ink/ink115.xml"/><Relationship Id="rId223" Type="http://schemas.openxmlformats.org/officeDocument/2006/relationships/image" Target="../media/image126.png"/><Relationship Id="rId244" Type="http://schemas.openxmlformats.org/officeDocument/2006/relationships/customXml" Target="../ink/ink136.xml"/><Relationship Id="rId18" Type="http://schemas.openxmlformats.org/officeDocument/2006/relationships/customXml" Target="../ink/ink23.xml"/><Relationship Id="rId39" Type="http://schemas.openxmlformats.org/officeDocument/2006/relationships/image" Target="../media/image34.png"/><Relationship Id="rId265" Type="http://schemas.openxmlformats.org/officeDocument/2006/relationships/image" Target="../media/image147.png"/><Relationship Id="rId286" Type="http://schemas.openxmlformats.org/officeDocument/2006/relationships/customXml" Target="../ink/ink157.xml"/><Relationship Id="rId50" Type="http://schemas.openxmlformats.org/officeDocument/2006/relationships/customXml" Target="../ink/ink39.xml"/><Relationship Id="rId104" Type="http://schemas.openxmlformats.org/officeDocument/2006/relationships/customXml" Target="../ink/ink66.xml"/><Relationship Id="rId125" Type="http://schemas.openxmlformats.org/officeDocument/2006/relationships/image" Target="../media/image77.png"/><Relationship Id="rId146" Type="http://schemas.openxmlformats.org/officeDocument/2006/relationships/customXml" Target="../ink/ink87.xml"/><Relationship Id="rId167" Type="http://schemas.openxmlformats.org/officeDocument/2006/relationships/image" Target="../media/image98.png"/><Relationship Id="rId188" Type="http://schemas.openxmlformats.org/officeDocument/2006/relationships/customXml" Target="../ink/ink108.xml"/><Relationship Id="rId311" Type="http://schemas.openxmlformats.org/officeDocument/2006/relationships/image" Target="../media/image170.png"/><Relationship Id="rId71" Type="http://schemas.openxmlformats.org/officeDocument/2006/relationships/image" Target="../media/image50.png"/><Relationship Id="rId92" Type="http://schemas.openxmlformats.org/officeDocument/2006/relationships/customXml" Target="../ink/ink60.xml"/><Relationship Id="rId213" Type="http://schemas.openxmlformats.org/officeDocument/2006/relationships/image" Target="../media/image121.png"/><Relationship Id="rId234" Type="http://schemas.openxmlformats.org/officeDocument/2006/relationships/customXml" Target="../ink/ink131.xml"/><Relationship Id="rId2" Type="http://schemas.openxmlformats.org/officeDocument/2006/relationships/customXml" Target="../ink/ink15.xml"/><Relationship Id="rId29" Type="http://schemas.openxmlformats.org/officeDocument/2006/relationships/image" Target="../media/image29.png"/><Relationship Id="rId255" Type="http://schemas.openxmlformats.org/officeDocument/2006/relationships/image" Target="../media/image142.png"/><Relationship Id="rId276" Type="http://schemas.openxmlformats.org/officeDocument/2006/relationships/customXml" Target="../ink/ink152.xml"/><Relationship Id="rId297" Type="http://schemas.openxmlformats.org/officeDocument/2006/relationships/image" Target="../media/image163.png"/><Relationship Id="rId40" Type="http://schemas.openxmlformats.org/officeDocument/2006/relationships/customXml" Target="../ink/ink34.xml"/><Relationship Id="rId115" Type="http://schemas.openxmlformats.org/officeDocument/2006/relationships/image" Target="../media/image72.png"/><Relationship Id="rId136" Type="http://schemas.openxmlformats.org/officeDocument/2006/relationships/customXml" Target="../ink/ink82.xml"/><Relationship Id="rId157" Type="http://schemas.openxmlformats.org/officeDocument/2006/relationships/image" Target="../media/image93.png"/><Relationship Id="rId178" Type="http://schemas.openxmlformats.org/officeDocument/2006/relationships/customXml" Target="../ink/ink103.xml"/><Relationship Id="rId301" Type="http://schemas.openxmlformats.org/officeDocument/2006/relationships/image" Target="../media/image165.png"/><Relationship Id="rId322" Type="http://schemas.openxmlformats.org/officeDocument/2006/relationships/customXml" Target="../ink/ink175.xml"/><Relationship Id="rId61" Type="http://schemas.openxmlformats.org/officeDocument/2006/relationships/image" Target="../media/image45.png"/><Relationship Id="rId82" Type="http://schemas.openxmlformats.org/officeDocument/2006/relationships/customXml" Target="../ink/ink55.xml"/><Relationship Id="rId199" Type="http://schemas.openxmlformats.org/officeDocument/2006/relationships/image" Target="../media/image114.png"/><Relationship Id="rId203" Type="http://schemas.openxmlformats.org/officeDocument/2006/relationships/image" Target="../media/image116.png"/><Relationship Id="rId19" Type="http://schemas.openxmlformats.org/officeDocument/2006/relationships/image" Target="../media/image24.png"/><Relationship Id="rId224" Type="http://schemas.openxmlformats.org/officeDocument/2006/relationships/customXml" Target="../ink/ink126.xml"/><Relationship Id="rId245" Type="http://schemas.openxmlformats.org/officeDocument/2006/relationships/image" Target="../media/image137.png"/><Relationship Id="rId266" Type="http://schemas.openxmlformats.org/officeDocument/2006/relationships/customXml" Target="../ink/ink147.xml"/><Relationship Id="rId287" Type="http://schemas.openxmlformats.org/officeDocument/2006/relationships/image" Target="../media/image158.png"/><Relationship Id="rId30" Type="http://schemas.openxmlformats.org/officeDocument/2006/relationships/customXml" Target="../ink/ink29.xml"/><Relationship Id="rId105" Type="http://schemas.openxmlformats.org/officeDocument/2006/relationships/image" Target="../media/image67.png"/><Relationship Id="rId126" Type="http://schemas.openxmlformats.org/officeDocument/2006/relationships/customXml" Target="../ink/ink77.xml"/><Relationship Id="rId147" Type="http://schemas.openxmlformats.org/officeDocument/2006/relationships/image" Target="../media/image88.png"/><Relationship Id="rId168" Type="http://schemas.openxmlformats.org/officeDocument/2006/relationships/customXml" Target="../ink/ink98.xml"/><Relationship Id="rId312" Type="http://schemas.openxmlformats.org/officeDocument/2006/relationships/customXml" Target="../ink/ink170.xml"/><Relationship Id="rId51" Type="http://schemas.openxmlformats.org/officeDocument/2006/relationships/image" Target="../media/image40.png"/><Relationship Id="rId72" Type="http://schemas.openxmlformats.org/officeDocument/2006/relationships/customXml" Target="../ink/ink50.xml"/><Relationship Id="rId93" Type="http://schemas.openxmlformats.org/officeDocument/2006/relationships/image" Target="../media/image61.png"/><Relationship Id="rId189" Type="http://schemas.openxmlformats.org/officeDocument/2006/relationships/image" Target="../media/image109.png"/><Relationship Id="rId3" Type="http://schemas.openxmlformats.org/officeDocument/2006/relationships/image" Target="../media/image16.png"/><Relationship Id="rId214" Type="http://schemas.openxmlformats.org/officeDocument/2006/relationships/customXml" Target="../ink/ink121.xml"/><Relationship Id="rId235" Type="http://schemas.openxmlformats.org/officeDocument/2006/relationships/image" Target="../media/image132.png"/><Relationship Id="rId256" Type="http://schemas.openxmlformats.org/officeDocument/2006/relationships/customXml" Target="../ink/ink142.xml"/><Relationship Id="rId277" Type="http://schemas.openxmlformats.org/officeDocument/2006/relationships/image" Target="../media/image153.png"/><Relationship Id="rId298" Type="http://schemas.openxmlformats.org/officeDocument/2006/relationships/customXml" Target="../ink/ink163.xml"/><Relationship Id="rId116" Type="http://schemas.openxmlformats.org/officeDocument/2006/relationships/customXml" Target="../ink/ink72.xml"/><Relationship Id="rId137" Type="http://schemas.openxmlformats.org/officeDocument/2006/relationships/image" Target="../media/image83.png"/><Relationship Id="rId158" Type="http://schemas.openxmlformats.org/officeDocument/2006/relationships/customXml" Target="../ink/ink93.xml"/><Relationship Id="rId302" Type="http://schemas.openxmlformats.org/officeDocument/2006/relationships/customXml" Target="../ink/ink165.xml"/><Relationship Id="rId323" Type="http://schemas.openxmlformats.org/officeDocument/2006/relationships/image" Target="../media/image176.png"/><Relationship Id="rId20" Type="http://schemas.openxmlformats.org/officeDocument/2006/relationships/customXml" Target="../ink/ink24.xml"/><Relationship Id="rId41" Type="http://schemas.openxmlformats.org/officeDocument/2006/relationships/image" Target="../media/image35.png"/><Relationship Id="rId62" Type="http://schemas.openxmlformats.org/officeDocument/2006/relationships/customXml" Target="../ink/ink45.xml"/><Relationship Id="rId83" Type="http://schemas.openxmlformats.org/officeDocument/2006/relationships/image" Target="../media/image56.png"/><Relationship Id="rId179" Type="http://schemas.openxmlformats.org/officeDocument/2006/relationships/image" Target="../media/image104.png"/><Relationship Id="rId190" Type="http://schemas.openxmlformats.org/officeDocument/2006/relationships/customXml" Target="../ink/ink109.xml"/><Relationship Id="rId204" Type="http://schemas.openxmlformats.org/officeDocument/2006/relationships/customXml" Target="../ink/ink116.xml"/><Relationship Id="rId225" Type="http://schemas.openxmlformats.org/officeDocument/2006/relationships/image" Target="../media/image127.png"/><Relationship Id="rId246" Type="http://schemas.openxmlformats.org/officeDocument/2006/relationships/customXml" Target="../ink/ink137.xml"/><Relationship Id="rId267" Type="http://schemas.openxmlformats.org/officeDocument/2006/relationships/image" Target="../media/image148.png"/><Relationship Id="rId288" Type="http://schemas.openxmlformats.org/officeDocument/2006/relationships/customXml" Target="../ink/ink158.xml"/><Relationship Id="rId106" Type="http://schemas.openxmlformats.org/officeDocument/2006/relationships/customXml" Target="../ink/ink67.xml"/><Relationship Id="rId127" Type="http://schemas.openxmlformats.org/officeDocument/2006/relationships/image" Target="../media/image78.png"/><Relationship Id="rId313" Type="http://schemas.openxmlformats.org/officeDocument/2006/relationships/image" Target="../media/image171.png"/><Relationship Id="rId10" Type="http://schemas.openxmlformats.org/officeDocument/2006/relationships/customXml" Target="../ink/ink19.xml"/><Relationship Id="rId31" Type="http://schemas.openxmlformats.org/officeDocument/2006/relationships/image" Target="../media/image30.png"/><Relationship Id="rId52" Type="http://schemas.openxmlformats.org/officeDocument/2006/relationships/customXml" Target="../ink/ink40.xml"/><Relationship Id="rId73" Type="http://schemas.openxmlformats.org/officeDocument/2006/relationships/image" Target="../media/image51.png"/><Relationship Id="rId94" Type="http://schemas.openxmlformats.org/officeDocument/2006/relationships/customXml" Target="../ink/ink61.xml"/><Relationship Id="rId148" Type="http://schemas.openxmlformats.org/officeDocument/2006/relationships/customXml" Target="../ink/ink88.xml"/><Relationship Id="rId169" Type="http://schemas.openxmlformats.org/officeDocument/2006/relationships/image" Target="../media/image99.png"/><Relationship Id="rId4" Type="http://schemas.openxmlformats.org/officeDocument/2006/relationships/customXml" Target="../ink/ink16.xml"/><Relationship Id="rId180" Type="http://schemas.openxmlformats.org/officeDocument/2006/relationships/customXml" Target="../ink/ink104.xml"/><Relationship Id="rId215" Type="http://schemas.openxmlformats.org/officeDocument/2006/relationships/image" Target="../media/image122.png"/><Relationship Id="rId236" Type="http://schemas.openxmlformats.org/officeDocument/2006/relationships/customXml" Target="../ink/ink132.xml"/><Relationship Id="rId257" Type="http://schemas.openxmlformats.org/officeDocument/2006/relationships/image" Target="../media/image143.png"/><Relationship Id="rId278" Type="http://schemas.openxmlformats.org/officeDocument/2006/relationships/customXml" Target="../ink/ink153.xml"/><Relationship Id="rId303" Type="http://schemas.openxmlformats.org/officeDocument/2006/relationships/image" Target="../media/image166.png"/><Relationship Id="rId42" Type="http://schemas.openxmlformats.org/officeDocument/2006/relationships/customXml" Target="../ink/ink35.xml"/><Relationship Id="rId84" Type="http://schemas.openxmlformats.org/officeDocument/2006/relationships/customXml" Target="../ink/ink56.xml"/><Relationship Id="rId138" Type="http://schemas.openxmlformats.org/officeDocument/2006/relationships/customXml" Target="../ink/ink83.xml"/><Relationship Id="rId191" Type="http://schemas.openxmlformats.org/officeDocument/2006/relationships/image" Target="../media/image110.png"/><Relationship Id="rId205" Type="http://schemas.openxmlformats.org/officeDocument/2006/relationships/image" Target="../media/image117.png"/><Relationship Id="rId247" Type="http://schemas.openxmlformats.org/officeDocument/2006/relationships/image" Target="../media/image138.png"/><Relationship Id="rId107" Type="http://schemas.openxmlformats.org/officeDocument/2006/relationships/image" Target="../media/image68.png"/><Relationship Id="rId289" Type="http://schemas.openxmlformats.org/officeDocument/2006/relationships/image" Target="../media/image159.png"/><Relationship Id="rId11" Type="http://schemas.openxmlformats.org/officeDocument/2006/relationships/image" Target="../media/image20.png"/><Relationship Id="rId53" Type="http://schemas.openxmlformats.org/officeDocument/2006/relationships/image" Target="../media/image41.png"/><Relationship Id="rId149" Type="http://schemas.openxmlformats.org/officeDocument/2006/relationships/image" Target="../media/image89.png"/><Relationship Id="rId314" Type="http://schemas.openxmlformats.org/officeDocument/2006/relationships/customXml" Target="../ink/ink171.xml"/><Relationship Id="rId95" Type="http://schemas.openxmlformats.org/officeDocument/2006/relationships/image" Target="../media/image62.png"/><Relationship Id="rId160" Type="http://schemas.openxmlformats.org/officeDocument/2006/relationships/customXml" Target="../ink/ink94.xml"/><Relationship Id="rId216" Type="http://schemas.openxmlformats.org/officeDocument/2006/relationships/customXml" Target="../ink/ink122.xml"/><Relationship Id="rId258" Type="http://schemas.openxmlformats.org/officeDocument/2006/relationships/customXml" Target="../ink/ink143.xml"/><Relationship Id="rId22" Type="http://schemas.openxmlformats.org/officeDocument/2006/relationships/customXml" Target="../ink/ink25.xml"/><Relationship Id="rId64" Type="http://schemas.openxmlformats.org/officeDocument/2006/relationships/customXml" Target="../ink/ink46.xml"/><Relationship Id="rId118" Type="http://schemas.openxmlformats.org/officeDocument/2006/relationships/customXml" Target="../ink/ink73.xml"/><Relationship Id="rId325" Type="http://schemas.openxmlformats.org/officeDocument/2006/relationships/image" Target="../media/image177.png"/><Relationship Id="rId171" Type="http://schemas.openxmlformats.org/officeDocument/2006/relationships/image" Target="../media/image100.png"/><Relationship Id="rId227" Type="http://schemas.openxmlformats.org/officeDocument/2006/relationships/image" Target="../media/image128.png"/><Relationship Id="rId269" Type="http://schemas.openxmlformats.org/officeDocument/2006/relationships/image" Target="../media/image149.png"/><Relationship Id="rId33" Type="http://schemas.openxmlformats.org/officeDocument/2006/relationships/image" Target="../media/image31.png"/><Relationship Id="rId129" Type="http://schemas.openxmlformats.org/officeDocument/2006/relationships/image" Target="../media/image79.png"/><Relationship Id="rId280" Type="http://schemas.openxmlformats.org/officeDocument/2006/relationships/customXml" Target="../ink/ink154.xml"/><Relationship Id="rId75" Type="http://schemas.openxmlformats.org/officeDocument/2006/relationships/image" Target="../media/image52.png"/><Relationship Id="rId140" Type="http://schemas.openxmlformats.org/officeDocument/2006/relationships/customXml" Target="../ink/ink84.xml"/><Relationship Id="rId182" Type="http://schemas.openxmlformats.org/officeDocument/2006/relationships/customXml" Target="../ink/ink105.xml"/><Relationship Id="rId6" Type="http://schemas.openxmlformats.org/officeDocument/2006/relationships/customXml" Target="../ink/ink17.xml"/><Relationship Id="rId238" Type="http://schemas.openxmlformats.org/officeDocument/2006/relationships/customXml" Target="../ink/ink133.xml"/><Relationship Id="rId291" Type="http://schemas.openxmlformats.org/officeDocument/2006/relationships/image" Target="../media/image160.png"/><Relationship Id="rId305" Type="http://schemas.openxmlformats.org/officeDocument/2006/relationships/image" Target="../media/image167.png"/><Relationship Id="rId44" Type="http://schemas.openxmlformats.org/officeDocument/2006/relationships/customXml" Target="../ink/ink36.xml"/><Relationship Id="rId86" Type="http://schemas.openxmlformats.org/officeDocument/2006/relationships/customXml" Target="../ink/ink57.xml"/><Relationship Id="rId151" Type="http://schemas.openxmlformats.org/officeDocument/2006/relationships/image" Target="../media/image90.png"/><Relationship Id="rId193" Type="http://schemas.openxmlformats.org/officeDocument/2006/relationships/image" Target="../media/image111.png"/><Relationship Id="rId207" Type="http://schemas.openxmlformats.org/officeDocument/2006/relationships/image" Target="../media/image118.png"/><Relationship Id="rId249" Type="http://schemas.openxmlformats.org/officeDocument/2006/relationships/image" Target="../media/image139.png"/><Relationship Id="rId13" Type="http://schemas.openxmlformats.org/officeDocument/2006/relationships/image" Target="../media/image21.png"/><Relationship Id="rId109" Type="http://schemas.openxmlformats.org/officeDocument/2006/relationships/image" Target="../media/image69.png"/><Relationship Id="rId260" Type="http://schemas.openxmlformats.org/officeDocument/2006/relationships/customXml" Target="../ink/ink144.xml"/><Relationship Id="rId316" Type="http://schemas.openxmlformats.org/officeDocument/2006/relationships/customXml" Target="../ink/ink172.xml"/><Relationship Id="rId55" Type="http://schemas.openxmlformats.org/officeDocument/2006/relationships/image" Target="../media/image42.png"/><Relationship Id="rId97" Type="http://schemas.openxmlformats.org/officeDocument/2006/relationships/image" Target="../media/image63.png"/><Relationship Id="rId120" Type="http://schemas.openxmlformats.org/officeDocument/2006/relationships/customXml" Target="../ink/ink7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36.png"/><Relationship Id="rId21" Type="http://schemas.openxmlformats.org/officeDocument/2006/relationships/image" Target="../media/image188.png"/><Relationship Id="rId42" Type="http://schemas.openxmlformats.org/officeDocument/2006/relationships/customXml" Target="../ink/ink198.xml"/><Relationship Id="rId63" Type="http://schemas.openxmlformats.org/officeDocument/2006/relationships/image" Target="../media/image209.png"/><Relationship Id="rId84" Type="http://schemas.openxmlformats.org/officeDocument/2006/relationships/customXml" Target="../ink/ink219.xml"/><Relationship Id="rId138" Type="http://schemas.openxmlformats.org/officeDocument/2006/relationships/customXml" Target="../ink/ink246.xml"/><Relationship Id="rId159" Type="http://schemas.openxmlformats.org/officeDocument/2006/relationships/image" Target="../media/image257.png"/><Relationship Id="rId170" Type="http://schemas.openxmlformats.org/officeDocument/2006/relationships/customXml" Target="../ink/ink262.xml"/><Relationship Id="rId107" Type="http://schemas.openxmlformats.org/officeDocument/2006/relationships/image" Target="../media/image231.png"/><Relationship Id="rId11" Type="http://schemas.openxmlformats.org/officeDocument/2006/relationships/image" Target="../media/image183.png"/><Relationship Id="rId32" Type="http://schemas.openxmlformats.org/officeDocument/2006/relationships/customXml" Target="../ink/ink193.xml"/><Relationship Id="rId53" Type="http://schemas.openxmlformats.org/officeDocument/2006/relationships/image" Target="../media/image204.png"/><Relationship Id="rId74" Type="http://schemas.openxmlformats.org/officeDocument/2006/relationships/customXml" Target="../ink/ink214.xml"/><Relationship Id="rId128" Type="http://schemas.openxmlformats.org/officeDocument/2006/relationships/customXml" Target="../ink/ink241.xml"/><Relationship Id="rId149" Type="http://schemas.openxmlformats.org/officeDocument/2006/relationships/image" Target="../media/image252.png"/><Relationship Id="rId5" Type="http://schemas.openxmlformats.org/officeDocument/2006/relationships/image" Target="../media/image180.png"/><Relationship Id="rId95" Type="http://schemas.openxmlformats.org/officeDocument/2006/relationships/image" Target="../media/image225.png"/><Relationship Id="rId160" Type="http://schemas.openxmlformats.org/officeDocument/2006/relationships/customXml" Target="../ink/ink257.xml"/><Relationship Id="rId22" Type="http://schemas.openxmlformats.org/officeDocument/2006/relationships/customXml" Target="../ink/ink188.xml"/><Relationship Id="rId43" Type="http://schemas.openxmlformats.org/officeDocument/2006/relationships/image" Target="../media/image199.png"/><Relationship Id="rId64" Type="http://schemas.openxmlformats.org/officeDocument/2006/relationships/customXml" Target="../ink/ink209.xml"/><Relationship Id="rId118" Type="http://schemas.openxmlformats.org/officeDocument/2006/relationships/customXml" Target="../ink/ink236.xml"/><Relationship Id="rId139" Type="http://schemas.openxmlformats.org/officeDocument/2006/relationships/image" Target="../media/image247.png"/><Relationship Id="rId85" Type="http://schemas.openxmlformats.org/officeDocument/2006/relationships/image" Target="../media/image220.png"/><Relationship Id="rId150" Type="http://schemas.openxmlformats.org/officeDocument/2006/relationships/customXml" Target="../ink/ink252.xml"/><Relationship Id="rId171" Type="http://schemas.openxmlformats.org/officeDocument/2006/relationships/image" Target="../media/image263.png"/><Relationship Id="rId12" Type="http://schemas.openxmlformats.org/officeDocument/2006/relationships/customXml" Target="../ink/ink183.xml"/><Relationship Id="rId33" Type="http://schemas.openxmlformats.org/officeDocument/2006/relationships/image" Target="../media/image194.png"/><Relationship Id="rId108" Type="http://schemas.openxmlformats.org/officeDocument/2006/relationships/customXml" Target="../ink/ink231.xml"/><Relationship Id="rId129" Type="http://schemas.openxmlformats.org/officeDocument/2006/relationships/image" Target="../media/image242.png"/><Relationship Id="rId54" Type="http://schemas.openxmlformats.org/officeDocument/2006/relationships/customXml" Target="../ink/ink204.xml"/><Relationship Id="rId70" Type="http://schemas.openxmlformats.org/officeDocument/2006/relationships/customXml" Target="../ink/ink212.xml"/><Relationship Id="rId75" Type="http://schemas.openxmlformats.org/officeDocument/2006/relationships/image" Target="../media/image215.png"/><Relationship Id="rId91" Type="http://schemas.openxmlformats.org/officeDocument/2006/relationships/image" Target="../media/image223.png"/><Relationship Id="rId96" Type="http://schemas.openxmlformats.org/officeDocument/2006/relationships/customXml" Target="../ink/ink225.xml"/><Relationship Id="rId140" Type="http://schemas.openxmlformats.org/officeDocument/2006/relationships/customXml" Target="../ink/ink247.xml"/><Relationship Id="rId145" Type="http://schemas.openxmlformats.org/officeDocument/2006/relationships/image" Target="../media/image250.png"/><Relationship Id="rId161" Type="http://schemas.openxmlformats.org/officeDocument/2006/relationships/image" Target="../media/image258.png"/><Relationship Id="rId166" Type="http://schemas.openxmlformats.org/officeDocument/2006/relationships/customXml" Target="../ink/ink26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0.xml"/><Relationship Id="rId23" Type="http://schemas.openxmlformats.org/officeDocument/2006/relationships/image" Target="../media/image189.png"/><Relationship Id="rId28" Type="http://schemas.openxmlformats.org/officeDocument/2006/relationships/customXml" Target="../ink/ink191.xml"/><Relationship Id="rId49" Type="http://schemas.openxmlformats.org/officeDocument/2006/relationships/image" Target="../media/image202.png"/><Relationship Id="rId114" Type="http://schemas.openxmlformats.org/officeDocument/2006/relationships/customXml" Target="../ink/ink234.xml"/><Relationship Id="rId119" Type="http://schemas.openxmlformats.org/officeDocument/2006/relationships/image" Target="../media/image237.png"/><Relationship Id="rId44" Type="http://schemas.openxmlformats.org/officeDocument/2006/relationships/customXml" Target="../ink/ink199.xml"/><Relationship Id="rId60" Type="http://schemas.openxmlformats.org/officeDocument/2006/relationships/customXml" Target="../ink/ink207.xml"/><Relationship Id="rId65" Type="http://schemas.openxmlformats.org/officeDocument/2006/relationships/image" Target="../media/image210.png"/><Relationship Id="rId81" Type="http://schemas.openxmlformats.org/officeDocument/2006/relationships/image" Target="../media/image218.png"/><Relationship Id="rId86" Type="http://schemas.openxmlformats.org/officeDocument/2006/relationships/customXml" Target="../ink/ink220.xml"/><Relationship Id="rId130" Type="http://schemas.openxmlformats.org/officeDocument/2006/relationships/customXml" Target="../ink/ink242.xml"/><Relationship Id="rId135" Type="http://schemas.openxmlformats.org/officeDocument/2006/relationships/image" Target="../media/image245.png"/><Relationship Id="rId151" Type="http://schemas.openxmlformats.org/officeDocument/2006/relationships/image" Target="../media/image253.png"/><Relationship Id="rId156" Type="http://schemas.openxmlformats.org/officeDocument/2006/relationships/customXml" Target="../ink/ink255.xml"/><Relationship Id="rId13" Type="http://schemas.openxmlformats.org/officeDocument/2006/relationships/image" Target="../media/image184.png"/><Relationship Id="rId18" Type="http://schemas.openxmlformats.org/officeDocument/2006/relationships/customXml" Target="../ink/ink186.xml"/><Relationship Id="rId39" Type="http://schemas.openxmlformats.org/officeDocument/2006/relationships/image" Target="../media/image197.png"/><Relationship Id="rId109" Type="http://schemas.openxmlformats.org/officeDocument/2006/relationships/image" Target="../media/image232.png"/><Relationship Id="rId34" Type="http://schemas.openxmlformats.org/officeDocument/2006/relationships/customXml" Target="../ink/ink194.xml"/><Relationship Id="rId50" Type="http://schemas.openxmlformats.org/officeDocument/2006/relationships/customXml" Target="../ink/ink202.xml"/><Relationship Id="rId55" Type="http://schemas.openxmlformats.org/officeDocument/2006/relationships/image" Target="../media/image205.png"/><Relationship Id="rId76" Type="http://schemas.openxmlformats.org/officeDocument/2006/relationships/customXml" Target="../ink/ink215.xml"/><Relationship Id="rId97" Type="http://schemas.openxmlformats.org/officeDocument/2006/relationships/image" Target="../media/image226.png"/><Relationship Id="rId104" Type="http://schemas.openxmlformats.org/officeDocument/2006/relationships/customXml" Target="../ink/ink229.xml"/><Relationship Id="rId120" Type="http://schemas.openxmlformats.org/officeDocument/2006/relationships/customXml" Target="../ink/ink237.xml"/><Relationship Id="rId125" Type="http://schemas.openxmlformats.org/officeDocument/2006/relationships/image" Target="../media/image240.png"/><Relationship Id="rId141" Type="http://schemas.openxmlformats.org/officeDocument/2006/relationships/image" Target="../media/image248.png"/><Relationship Id="rId146" Type="http://schemas.openxmlformats.org/officeDocument/2006/relationships/customXml" Target="../ink/ink250.xml"/><Relationship Id="rId167" Type="http://schemas.openxmlformats.org/officeDocument/2006/relationships/image" Target="../media/image261.png"/><Relationship Id="rId7" Type="http://schemas.openxmlformats.org/officeDocument/2006/relationships/image" Target="../media/image181.png"/><Relationship Id="rId71" Type="http://schemas.openxmlformats.org/officeDocument/2006/relationships/image" Target="../media/image213.png"/><Relationship Id="rId92" Type="http://schemas.openxmlformats.org/officeDocument/2006/relationships/customXml" Target="../ink/ink223.xml"/><Relationship Id="rId162" Type="http://schemas.openxmlformats.org/officeDocument/2006/relationships/customXml" Target="../ink/ink258.xml"/><Relationship Id="rId2" Type="http://schemas.openxmlformats.org/officeDocument/2006/relationships/customXml" Target="../ink/ink178.xml"/><Relationship Id="rId29" Type="http://schemas.openxmlformats.org/officeDocument/2006/relationships/image" Target="../media/image192.png"/><Relationship Id="rId24" Type="http://schemas.openxmlformats.org/officeDocument/2006/relationships/customXml" Target="../ink/ink189.xml"/><Relationship Id="rId40" Type="http://schemas.openxmlformats.org/officeDocument/2006/relationships/customXml" Target="../ink/ink197.xml"/><Relationship Id="rId45" Type="http://schemas.openxmlformats.org/officeDocument/2006/relationships/image" Target="../media/image200.png"/><Relationship Id="rId66" Type="http://schemas.openxmlformats.org/officeDocument/2006/relationships/customXml" Target="../ink/ink210.xml"/><Relationship Id="rId87" Type="http://schemas.openxmlformats.org/officeDocument/2006/relationships/image" Target="../media/image221.png"/><Relationship Id="rId110" Type="http://schemas.openxmlformats.org/officeDocument/2006/relationships/customXml" Target="../ink/ink232.xml"/><Relationship Id="rId115" Type="http://schemas.openxmlformats.org/officeDocument/2006/relationships/image" Target="../media/image235.png"/><Relationship Id="rId131" Type="http://schemas.openxmlformats.org/officeDocument/2006/relationships/image" Target="../media/image243.png"/><Relationship Id="rId136" Type="http://schemas.openxmlformats.org/officeDocument/2006/relationships/customXml" Target="../ink/ink245.xml"/><Relationship Id="rId157" Type="http://schemas.openxmlformats.org/officeDocument/2006/relationships/image" Target="../media/image256.png"/><Relationship Id="rId61" Type="http://schemas.openxmlformats.org/officeDocument/2006/relationships/image" Target="../media/image208.png"/><Relationship Id="rId82" Type="http://schemas.openxmlformats.org/officeDocument/2006/relationships/customXml" Target="../ink/ink218.xml"/><Relationship Id="rId152" Type="http://schemas.openxmlformats.org/officeDocument/2006/relationships/customXml" Target="../ink/ink253.xml"/><Relationship Id="rId19" Type="http://schemas.openxmlformats.org/officeDocument/2006/relationships/image" Target="../media/image187.png"/><Relationship Id="rId14" Type="http://schemas.openxmlformats.org/officeDocument/2006/relationships/customXml" Target="../ink/ink184.xml"/><Relationship Id="rId30" Type="http://schemas.openxmlformats.org/officeDocument/2006/relationships/customXml" Target="../ink/ink192.xml"/><Relationship Id="rId35" Type="http://schemas.openxmlformats.org/officeDocument/2006/relationships/image" Target="../media/image195.png"/><Relationship Id="rId56" Type="http://schemas.openxmlformats.org/officeDocument/2006/relationships/customXml" Target="../ink/ink205.xml"/><Relationship Id="rId77" Type="http://schemas.openxmlformats.org/officeDocument/2006/relationships/image" Target="../media/image216.png"/><Relationship Id="rId100" Type="http://schemas.openxmlformats.org/officeDocument/2006/relationships/customXml" Target="../ink/ink227.xml"/><Relationship Id="rId105" Type="http://schemas.openxmlformats.org/officeDocument/2006/relationships/image" Target="../media/image230.png"/><Relationship Id="rId126" Type="http://schemas.openxmlformats.org/officeDocument/2006/relationships/customXml" Target="../ink/ink240.xml"/><Relationship Id="rId147" Type="http://schemas.openxmlformats.org/officeDocument/2006/relationships/image" Target="../media/image251.png"/><Relationship Id="rId168" Type="http://schemas.openxmlformats.org/officeDocument/2006/relationships/customXml" Target="../ink/ink261.xml"/><Relationship Id="rId8" Type="http://schemas.openxmlformats.org/officeDocument/2006/relationships/customXml" Target="../ink/ink181.xml"/><Relationship Id="rId51" Type="http://schemas.openxmlformats.org/officeDocument/2006/relationships/image" Target="../media/image203.png"/><Relationship Id="rId72" Type="http://schemas.openxmlformats.org/officeDocument/2006/relationships/customXml" Target="../ink/ink213.xml"/><Relationship Id="rId93" Type="http://schemas.openxmlformats.org/officeDocument/2006/relationships/image" Target="../media/image224.png"/><Relationship Id="rId98" Type="http://schemas.openxmlformats.org/officeDocument/2006/relationships/customXml" Target="../ink/ink226.xml"/><Relationship Id="rId121" Type="http://schemas.openxmlformats.org/officeDocument/2006/relationships/image" Target="../media/image238.png"/><Relationship Id="rId142" Type="http://schemas.openxmlformats.org/officeDocument/2006/relationships/customXml" Target="../ink/ink248.xml"/><Relationship Id="rId163" Type="http://schemas.openxmlformats.org/officeDocument/2006/relationships/image" Target="../media/image259.png"/><Relationship Id="rId3" Type="http://schemas.openxmlformats.org/officeDocument/2006/relationships/image" Target="../media/image179.png"/><Relationship Id="rId25" Type="http://schemas.openxmlformats.org/officeDocument/2006/relationships/image" Target="../media/image190.png"/><Relationship Id="rId46" Type="http://schemas.openxmlformats.org/officeDocument/2006/relationships/customXml" Target="../ink/ink200.xml"/><Relationship Id="rId67" Type="http://schemas.openxmlformats.org/officeDocument/2006/relationships/image" Target="../media/image211.png"/><Relationship Id="rId116" Type="http://schemas.openxmlformats.org/officeDocument/2006/relationships/customXml" Target="../ink/ink235.xml"/><Relationship Id="rId137" Type="http://schemas.openxmlformats.org/officeDocument/2006/relationships/image" Target="../media/image246.png"/><Relationship Id="rId158" Type="http://schemas.openxmlformats.org/officeDocument/2006/relationships/customXml" Target="../ink/ink256.xml"/><Relationship Id="rId20" Type="http://schemas.openxmlformats.org/officeDocument/2006/relationships/customXml" Target="../ink/ink187.xml"/><Relationship Id="rId41" Type="http://schemas.openxmlformats.org/officeDocument/2006/relationships/image" Target="../media/image198.png"/><Relationship Id="rId62" Type="http://schemas.openxmlformats.org/officeDocument/2006/relationships/customXml" Target="../ink/ink208.xml"/><Relationship Id="rId83" Type="http://schemas.openxmlformats.org/officeDocument/2006/relationships/image" Target="../media/image219.png"/><Relationship Id="rId88" Type="http://schemas.openxmlformats.org/officeDocument/2006/relationships/customXml" Target="../ink/ink221.xml"/><Relationship Id="rId111" Type="http://schemas.openxmlformats.org/officeDocument/2006/relationships/image" Target="../media/image233.png"/><Relationship Id="rId132" Type="http://schemas.openxmlformats.org/officeDocument/2006/relationships/customXml" Target="../ink/ink243.xml"/><Relationship Id="rId153" Type="http://schemas.openxmlformats.org/officeDocument/2006/relationships/image" Target="../media/image254.png"/><Relationship Id="rId15" Type="http://schemas.openxmlformats.org/officeDocument/2006/relationships/image" Target="../media/image185.png"/><Relationship Id="rId36" Type="http://schemas.openxmlformats.org/officeDocument/2006/relationships/customXml" Target="../ink/ink195.xml"/><Relationship Id="rId57" Type="http://schemas.openxmlformats.org/officeDocument/2006/relationships/image" Target="../media/image206.png"/><Relationship Id="rId106" Type="http://schemas.openxmlformats.org/officeDocument/2006/relationships/customXml" Target="../ink/ink230.xml"/><Relationship Id="rId127" Type="http://schemas.openxmlformats.org/officeDocument/2006/relationships/image" Target="../media/image241.png"/><Relationship Id="rId10" Type="http://schemas.openxmlformats.org/officeDocument/2006/relationships/customXml" Target="../ink/ink182.xml"/><Relationship Id="rId31" Type="http://schemas.openxmlformats.org/officeDocument/2006/relationships/image" Target="../media/image193.png"/><Relationship Id="rId52" Type="http://schemas.openxmlformats.org/officeDocument/2006/relationships/customXml" Target="../ink/ink203.xml"/><Relationship Id="rId73" Type="http://schemas.openxmlformats.org/officeDocument/2006/relationships/image" Target="../media/image214.png"/><Relationship Id="rId78" Type="http://schemas.openxmlformats.org/officeDocument/2006/relationships/customXml" Target="../ink/ink216.xml"/><Relationship Id="rId94" Type="http://schemas.openxmlformats.org/officeDocument/2006/relationships/customXml" Target="../ink/ink224.xml"/><Relationship Id="rId99" Type="http://schemas.openxmlformats.org/officeDocument/2006/relationships/image" Target="../media/image227.png"/><Relationship Id="rId101" Type="http://schemas.openxmlformats.org/officeDocument/2006/relationships/image" Target="../media/image228.png"/><Relationship Id="rId122" Type="http://schemas.openxmlformats.org/officeDocument/2006/relationships/customXml" Target="../ink/ink238.xml"/><Relationship Id="rId143" Type="http://schemas.openxmlformats.org/officeDocument/2006/relationships/image" Target="../media/image249.png"/><Relationship Id="rId148" Type="http://schemas.openxmlformats.org/officeDocument/2006/relationships/customXml" Target="../ink/ink251.xml"/><Relationship Id="rId164" Type="http://schemas.openxmlformats.org/officeDocument/2006/relationships/customXml" Target="../ink/ink259.xml"/><Relationship Id="rId169" Type="http://schemas.openxmlformats.org/officeDocument/2006/relationships/image" Target="../media/image262.png"/><Relationship Id="rId4" Type="http://schemas.openxmlformats.org/officeDocument/2006/relationships/customXml" Target="../ink/ink179.xml"/><Relationship Id="rId9" Type="http://schemas.openxmlformats.org/officeDocument/2006/relationships/image" Target="../media/image182.png"/><Relationship Id="rId26" Type="http://schemas.openxmlformats.org/officeDocument/2006/relationships/customXml" Target="../ink/ink190.xml"/><Relationship Id="rId47" Type="http://schemas.openxmlformats.org/officeDocument/2006/relationships/image" Target="../media/image201.png"/><Relationship Id="rId68" Type="http://schemas.openxmlformats.org/officeDocument/2006/relationships/customXml" Target="../ink/ink211.xml"/><Relationship Id="rId89" Type="http://schemas.openxmlformats.org/officeDocument/2006/relationships/image" Target="../media/image222.png"/><Relationship Id="rId112" Type="http://schemas.openxmlformats.org/officeDocument/2006/relationships/customXml" Target="../ink/ink233.xml"/><Relationship Id="rId133" Type="http://schemas.openxmlformats.org/officeDocument/2006/relationships/image" Target="../media/image244.png"/><Relationship Id="rId154" Type="http://schemas.openxmlformats.org/officeDocument/2006/relationships/customXml" Target="../ink/ink254.xml"/><Relationship Id="rId16" Type="http://schemas.openxmlformats.org/officeDocument/2006/relationships/customXml" Target="../ink/ink185.xml"/><Relationship Id="rId37" Type="http://schemas.openxmlformats.org/officeDocument/2006/relationships/image" Target="../media/image196.png"/><Relationship Id="rId58" Type="http://schemas.openxmlformats.org/officeDocument/2006/relationships/customXml" Target="../ink/ink206.xml"/><Relationship Id="rId79" Type="http://schemas.openxmlformats.org/officeDocument/2006/relationships/image" Target="../media/image217.png"/><Relationship Id="rId102" Type="http://schemas.openxmlformats.org/officeDocument/2006/relationships/customXml" Target="../ink/ink228.xml"/><Relationship Id="rId123" Type="http://schemas.openxmlformats.org/officeDocument/2006/relationships/image" Target="../media/image239.png"/><Relationship Id="rId144" Type="http://schemas.openxmlformats.org/officeDocument/2006/relationships/customXml" Target="../ink/ink249.xml"/><Relationship Id="rId90" Type="http://schemas.openxmlformats.org/officeDocument/2006/relationships/customXml" Target="../ink/ink222.xml"/><Relationship Id="rId165" Type="http://schemas.openxmlformats.org/officeDocument/2006/relationships/image" Target="../media/image260.png"/><Relationship Id="rId27" Type="http://schemas.openxmlformats.org/officeDocument/2006/relationships/image" Target="../media/image191.png"/><Relationship Id="rId48" Type="http://schemas.openxmlformats.org/officeDocument/2006/relationships/customXml" Target="../ink/ink201.xml"/><Relationship Id="rId69" Type="http://schemas.openxmlformats.org/officeDocument/2006/relationships/image" Target="../media/image212.png"/><Relationship Id="rId113" Type="http://schemas.openxmlformats.org/officeDocument/2006/relationships/image" Target="../media/image234.png"/><Relationship Id="rId134" Type="http://schemas.openxmlformats.org/officeDocument/2006/relationships/customXml" Target="../ink/ink244.xml"/><Relationship Id="rId80" Type="http://schemas.openxmlformats.org/officeDocument/2006/relationships/customXml" Target="../ink/ink217.xml"/><Relationship Id="rId155" Type="http://schemas.openxmlformats.org/officeDocument/2006/relationships/image" Target="../media/image255.png"/><Relationship Id="rId17" Type="http://schemas.openxmlformats.org/officeDocument/2006/relationships/image" Target="../media/image186.png"/><Relationship Id="rId38" Type="http://schemas.openxmlformats.org/officeDocument/2006/relationships/customXml" Target="../ink/ink196.xml"/><Relationship Id="rId59" Type="http://schemas.openxmlformats.org/officeDocument/2006/relationships/image" Target="../media/image207.png"/><Relationship Id="rId103" Type="http://schemas.openxmlformats.org/officeDocument/2006/relationships/image" Target="../media/image229.png"/><Relationship Id="rId124" Type="http://schemas.openxmlformats.org/officeDocument/2006/relationships/customXml" Target="../ink/ink239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21.png"/><Relationship Id="rId299" Type="http://schemas.openxmlformats.org/officeDocument/2006/relationships/image" Target="../media/image412.png"/><Relationship Id="rId21" Type="http://schemas.openxmlformats.org/officeDocument/2006/relationships/image" Target="../media/image273.png"/><Relationship Id="rId63" Type="http://schemas.openxmlformats.org/officeDocument/2006/relationships/image" Target="../media/image294.png"/><Relationship Id="rId159" Type="http://schemas.openxmlformats.org/officeDocument/2006/relationships/image" Target="../media/image342.png"/><Relationship Id="rId324" Type="http://schemas.openxmlformats.org/officeDocument/2006/relationships/customXml" Target="../ink/ink424.xml"/><Relationship Id="rId366" Type="http://schemas.openxmlformats.org/officeDocument/2006/relationships/customXml" Target="../ink/ink445.xml"/><Relationship Id="rId170" Type="http://schemas.openxmlformats.org/officeDocument/2006/relationships/customXml" Target="../ink/ink347.xml"/><Relationship Id="rId226" Type="http://schemas.openxmlformats.org/officeDocument/2006/relationships/customXml" Target="../ink/ink375.xml"/><Relationship Id="rId433" Type="http://schemas.openxmlformats.org/officeDocument/2006/relationships/image" Target="../media/image479.png"/><Relationship Id="rId268" Type="http://schemas.openxmlformats.org/officeDocument/2006/relationships/customXml" Target="../ink/ink396.xml"/><Relationship Id="rId475" Type="http://schemas.openxmlformats.org/officeDocument/2006/relationships/image" Target="../media/image500.png"/><Relationship Id="rId32" Type="http://schemas.openxmlformats.org/officeDocument/2006/relationships/customXml" Target="../ink/ink278.xml"/><Relationship Id="rId74" Type="http://schemas.openxmlformats.org/officeDocument/2006/relationships/customXml" Target="../ink/ink299.xml"/><Relationship Id="rId128" Type="http://schemas.openxmlformats.org/officeDocument/2006/relationships/customXml" Target="../ink/ink326.xml"/><Relationship Id="rId335" Type="http://schemas.openxmlformats.org/officeDocument/2006/relationships/image" Target="../media/image430.png"/><Relationship Id="rId377" Type="http://schemas.openxmlformats.org/officeDocument/2006/relationships/image" Target="../media/image451.png"/><Relationship Id="rId500" Type="http://schemas.openxmlformats.org/officeDocument/2006/relationships/customXml" Target="../ink/ink512.xml"/><Relationship Id="rId5" Type="http://schemas.openxmlformats.org/officeDocument/2006/relationships/image" Target="../media/image265.png"/><Relationship Id="rId181" Type="http://schemas.openxmlformats.org/officeDocument/2006/relationships/image" Target="../media/image353.png"/><Relationship Id="rId237" Type="http://schemas.openxmlformats.org/officeDocument/2006/relationships/image" Target="../media/image381.png"/><Relationship Id="rId402" Type="http://schemas.openxmlformats.org/officeDocument/2006/relationships/customXml" Target="../ink/ink463.xml"/><Relationship Id="rId279" Type="http://schemas.openxmlformats.org/officeDocument/2006/relationships/image" Target="../media/image402.png"/><Relationship Id="rId444" Type="http://schemas.openxmlformats.org/officeDocument/2006/relationships/customXml" Target="../ink/ink484.xml"/><Relationship Id="rId486" Type="http://schemas.openxmlformats.org/officeDocument/2006/relationships/customXml" Target="../ink/ink505.xml"/><Relationship Id="rId43" Type="http://schemas.openxmlformats.org/officeDocument/2006/relationships/image" Target="../media/image284.png"/><Relationship Id="rId139" Type="http://schemas.openxmlformats.org/officeDocument/2006/relationships/image" Target="../media/image332.png"/><Relationship Id="rId290" Type="http://schemas.openxmlformats.org/officeDocument/2006/relationships/customXml" Target="../ink/ink407.xml"/><Relationship Id="rId304" Type="http://schemas.openxmlformats.org/officeDocument/2006/relationships/customXml" Target="../ink/ink414.xml"/><Relationship Id="rId346" Type="http://schemas.openxmlformats.org/officeDocument/2006/relationships/customXml" Target="../ink/ink435.xml"/><Relationship Id="rId388" Type="http://schemas.openxmlformats.org/officeDocument/2006/relationships/customXml" Target="../ink/ink456.xml"/><Relationship Id="rId85" Type="http://schemas.openxmlformats.org/officeDocument/2006/relationships/image" Target="../media/image305.png"/><Relationship Id="rId150" Type="http://schemas.openxmlformats.org/officeDocument/2006/relationships/customXml" Target="../ink/ink337.xml"/><Relationship Id="rId192" Type="http://schemas.openxmlformats.org/officeDocument/2006/relationships/customXml" Target="../ink/ink358.xml"/><Relationship Id="rId206" Type="http://schemas.openxmlformats.org/officeDocument/2006/relationships/customXml" Target="../ink/ink365.xml"/><Relationship Id="rId413" Type="http://schemas.openxmlformats.org/officeDocument/2006/relationships/image" Target="../media/image469.png"/><Relationship Id="rId248" Type="http://schemas.openxmlformats.org/officeDocument/2006/relationships/customXml" Target="../ink/ink386.xml"/><Relationship Id="rId455" Type="http://schemas.openxmlformats.org/officeDocument/2006/relationships/image" Target="../media/image490.png"/><Relationship Id="rId497" Type="http://schemas.openxmlformats.org/officeDocument/2006/relationships/image" Target="../media/image511.png"/><Relationship Id="rId12" Type="http://schemas.openxmlformats.org/officeDocument/2006/relationships/customXml" Target="../ink/ink268.xml"/><Relationship Id="rId108" Type="http://schemas.openxmlformats.org/officeDocument/2006/relationships/customXml" Target="../ink/ink316.xml"/><Relationship Id="rId315" Type="http://schemas.openxmlformats.org/officeDocument/2006/relationships/image" Target="../media/image420.png"/><Relationship Id="rId357" Type="http://schemas.openxmlformats.org/officeDocument/2006/relationships/image" Target="../media/image441.png"/><Relationship Id="rId54" Type="http://schemas.openxmlformats.org/officeDocument/2006/relationships/customXml" Target="../ink/ink289.xml"/><Relationship Id="rId96" Type="http://schemas.openxmlformats.org/officeDocument/2006/relationships/customXml" Target="../ink/ink310.xml"/><Relationship Id="rId161" Type="http://schemas.openxmlformats.org/officeDocument/2006/relationships/image" Target="../media/image343.png"/><Relationship Id="rId217" Type="http://schemas.openxmlformats.org/officeDocument/2006/relationships/image" Target="../media/image371.png"/><Relationship Id="rId399" Type="http://schemas.openxmlformats.org/officeDocument/2006/relationships/image" Target="../media/image462.png"/><Relationship Id="rId259" Type="http://schemas.openxmlformats.org/officeDocument/2006/relationships/image" Target="../media/image392.png"/><Relationship Id="rId424" Type="http://schemas.openxmlformats.org/officeDocument/2006/relationships/customXml" Target="../ink/ink474.xml"/><Relationship Id="rId466" Type="http://schemas.openxmlformats.org/officeDocument/2006/relationships/customXml" Target="../ink/ink495.xml"/><Relationship Id="rId23" Type="http://schemas.openxmlformats.org/officeDocument/2006/relationships/image" Target="../media/image274.png"/><Relationship Id="rId119" Type="http://schemas.openxmlformats.org/officeDocument/2006/relationships/image" Target="../media/image322.png"/><Relationship Id="rId270" Type="http://schemas.openxmlformats.org/officeDocument/2006/relationships/customXml" Target="../ink/ink397.xml"/><Relationship Id="rId326" Type="http://schemas.openxmlformats.org/officeDocument/2006/relationships/customXml" Target="../ink/ink425.xml"/><Relationship Id="rId65" Type="http://schemas.openxmlformats.org/officeDocument/2006/relationships/image" Target="../media/image295.png"/><Relationship Id="rId130" Type="http://schemas.openxmlformats.org/officeDocument/2006/relationships/customXml" Target="../ink/ink327.xml"/><Relationship Id="rId368" Type="http://schemas.openxmlformats.org/officeDocument/2006/relationships/customXml" Target="../ink/ink446.xml"/><Relationship Id="rId172" Type="http://schemas.openxmlformats.org/officeDocument/2006/relationships/customXml" Target="../ink/ink348.xml"/><Relationship Id="rId228" Type="http://schemas.openxmlformats.org/officeDocument/2006/relationships/customXml" Target="../ink/ink376.xml"/><Relationship Id="rId435" Type="http://schemas.openxmlformats.org/officeDocument/2006/relationships/image" Target="../media/image480.png"/><Relationship Id="rId477" Type="http://schemas.openxmlformats.org/officeDocument/2006/relationships/image" Target="../media/image501.png"/><Relationship Id="rId281" Type="http://schemas.openxmlformats.org/officeDocument/2006/relationships/image" Target="../media/image403.png"/><Relationship Id="rId337" Type="http://schemas.openxmlformats.org/officeDocument/2006/relationships/image" Target="../media/image431.png"/><Relationship Id="rId34" Type="http://schemas.openxmlformats.org/officeDocument/2006/relationships/customXml" Target="../ink/ink279.xml"/><Relationship Id="rId76" Type="http://schemas.openxmlformats.org/officeDocument/2006/relationships/customXml" Target="../ink/ink300.xml"/><Relationship Id="rId141" Type="http://schemas.openxmlformats.org/officeDocument/2006/relationships/image" Target="../media/image333.png"/><Relationship Id="rId379" Type="http://schemas.openxmlformats.org/officeDocument/2006/relationships/image" Target="../media/image452.png"/><Relationship Id="rId7" Type="http://schemas.openxmlformats.org/officeDocument/2006/relationships/image" Target="../media/image266.png"/><Relationship Id="rId183" Type="http://schemas.openxmlformats.org/officeDocument/2006/relationships/image" Target="../media/image354.png"/><Relationship Id="rId239" Type="http://schemas.openxmlformats.org/officeDocument/2006/relationships/image" Target="../media/image382.png"/><Relationship Id="rId390" Type="http://schemas.openxmlformats.org/officeDocument/2006/relationships/customXml" Target="../ink/ink457.xml"/><Relationship Id="rId404" Type="http://schemas.openxmlformats.org/officeDocument/2006/relationships/customXml" Target="../ink/ink464.xml"/><Relationship Id="rId446" Type="http://schemas.openxmlformats.org/officeDocument/2006/relationships/customXml" Target="../ink/ink485.xml"/><Relationship Id="rId250" Type="http://schemas.openxmlformats.org/officeDocument/2006/relationships/customXml" Target="../ink/ink387.xml"/><Relationship Id="rId292" Type="http://schemas.openxmlformats.org/officeDocument/2006/relationships/customXml" Target="../ink/ink408.xml"/><Relationship Id="rId306" Type="http://schemas.openxmlformats.org/officeDocument/2006/relationships/customXml" Target="../ink/ink415.xml"/><Relationship Id="rId488" Type="http://schemas.openxmlformats.org/officeDocument/2006/relationships/customXml" Target="../ink/ink506.xml"/><Relationship Id="rId45" Type="http://schemas.openxmlformats.org/officeDocument/2006/relationships/image" Target="../media/image285.png"/><Relationship Id="rId87" Type="http://schemas.openxmlformats.org/officeDocument/2006/relationships/image" Target="../media/image306.png"/><Relationship Id="rId110" Type="http://schemas.openxmlformats.org/officeDocument/2006/relationships/customXml" Target="../ink/ink317.xml"/><Relationship Id="rId348" Type="http://schemas.openxmlformats.org/officeDocument/2006/relationships/customXml" Target="../ink/ink436.xml"/><Relationship Id="rId152" Type="http://schemas.openxmlformats.org/officeDocument/2006/relationships/customXml" Target="../ink/ink338.xml"/><Relationship Id="rId194" Type="http://schemas.openxmlformats.org/officeDocument/2006/relationships/customXml" Target="../ink/ink359.xml"/><Relationship Id="rId208" Type="http://schemas.openxmlformats.org/officeDocument/2006/relationships/customXml" Target="../ink/ink366.xml"/><Relationship Id="rId415" Type="http://schemas.openxmlformats.org/officeDocument/2006/relationships/image" Target="../media/image470.png"/><Relationship Id="rId457" Type="http://schemas.openxmlformats.org/officeDocument/2006/relationships/image" Target="../media/image491.png"/><Relationship Id="rId261" Type="http://schemas.openxmlformats.org/officeDocument/2006/relationships/image" Target="../media/image393.png"/><Relationship Id="rId499" Type="http://schemas.openxmlformats.org/officeDocument/2006/relationships/image" Target="../media/image512.png"/><Relationship Id="rId14" Type="http://schemas.openxmlformats.org/officeDocument/2006/relationships/customXml" Target="../ink/ink269.xml"/><Relationship Id="rId56" Type="http://schemas.openxmlformats.org/officeDocument/2006/relationships/customXml" Target="../ink/ink290.xml"/><Relationship Id="rId317" Type="http://schemas.openxmlformats.org/officeDocument/2006/relationships/image" Target="../media/image421.png"/><Relationship Id="rId359" Type="http://schemas.openxmlformats.org/officeDocument/2006/relationships/image" Target="../media/image442.png"/><Relationship Id="rId98" Type="http://schemas.openxmlformats.org/officeDocument/2006/relationships/customXml" Target="../ink/ink311.xml"/><Relationship Id="rId121" Type="http://schemas.openxmlformats.org/officeDocument/2006/relationships/image" Target="../media/image323.png"/><Relationship Id="rId163" Type="http://schemas.openxmlformats.org/officeDocument/2006/relationships/image" Target="../media/image344.png"/><Relationship Id="rId219" Type="http://schemas.openxmlformats.org/officeDocument/2006/relationships/image" Target="../media/image372.png"/><Relationship Id="rId370" Type="http://schemas.openxmlformats.org/officeDocument/2006/relationships/customXml" Target="../ink/ink447.xml"/><Relationship Id="rId426" Type="http://schemas.openxmlformats.org/officeDocument/2006/relationships/customXml" Target="../ink/ink475.xml"/><Relationship Id="rId230" Type="http://schemas.openxmlformats.org/officeDocument/2006/relationships/customXml" Target="../ink/ink377.xml"/><Relationship Id="rId468" Type="http://schemas.openxmlformats.org/officeDocument/2006/relationships/customXml" Target="../ink/ink496.xml"/><Relationship Id="rId25" Type="http://schemas.openxmlformats.org/officeDocument/2006/relationships/image" Target="../media/image275.png"/><Relationship Id="rId67" Type="http://schemas.openxmlformats.org/officeDocument/2006/relationships/image" Target="../media/image296.png"/><Relationship Id="rId272" Type="http://schemas.openxmlformats.org/officeDocument/2006/relationships/customXml" Target="../ink/ink398.xml"/><Relationship Id="rId328" Type="http://schemas.openxmlformats.org/officeDocument/2006/relationships/customXml" Target="../ink/ink426.xml"/><Relationship Id="rId132" Type="http://schemas.openxmlformats.org/officeDocument/2006/relationships/customXml" Target="../ink/ink328.xml"/><Relationship Id="rId174" Type="http://schemas.openxmlformats.org/officeDocument/2006/relationships/customXml" Target="../ink/ink349.xml"/><Relationship Id="rId381" Type="http://schemas.openxmlformats.org/officeDocument/2006/relationships/image" Target="../media/image453.png"/><Relationship Id="rId241" Type="http://schemas.openxmlformats.org/officeDocument/2006/relationships/image" Target="../media/image383.png"/><Relationship Id="rId437" Type="http://schemas.openxmlformats.org/officeDocument/2006/relationships/image" Target="../media/image481.png"/><Relationship Id="rId479" Type="http://schemas.openxmlformats.org/officeDocument/2006/relationships/image" Target="../media/image502.png"/><Relationship Id="rId36" Type="http://schemas.openxmlformats.org/officeDocument/2006/relationships/customXml" Target="../ink/ink280.xml"/><Relationship Id="rId283" Type="http://schemas.openxmlformats.org/officeDocument/2006/relationships/image" Target="../media/image404.png"/><Relationship Id="rId339" Type="http://schemas.openxmlformats.org/officeDocument/2006/relationships/image" Target="../media/image432.png"/><Relationship Id="rId490" Type="http://schemas.openxmlformats.org/officeDocument/2006/relationships/customXml" Target="../ink/ink507.xml"/><Relationship Id="rId78" Type="http://schemas.openxmlformats.org/officeDocument/2006/relationships/customXml" Target="../ink/ink301.xml"/><Relationship Id="rId101" Type="http://schemas.openxmlformats.org/officeDocument/2006/relationships/image" Target="../media/image313.png"/><Relationship Id="rId143" Type="http://schemas.openxmlformats.org/officeDocument/2006/relationships/image" Target="../media/image334.png"/><Relationship Id="rId185" Type="http://schemas.openxmlformats.org/officeDocument/2006/relationships/image" Target="../media/image355.png"/><Relationship Id="rId350" Type="http://schemas.openxmlformats.org/officeDocument/2006/relationships/customXml" Target="../ink/ink437.xml"/><Relationship Id="rId406" Type="http://schemas.openxmlformats.org/officeDocument/2006/relationships/customXml" Target="../ink/ink465.xml"/><Relationship Id="rId9" Type="http://schemas.openxmlformats.org/officeDocument/2006/relationships/image" Target="../media/image267.png"/><Relationship Id="rId210" Type="http://schemas.openxmlformats.org/officeDocument/2006/relationships/customXml" Target="../ink/ink367.xml"/><Relationship Id="rId392" Type="http://schemas.openxmlformats.org/officeDocument/2006/relationships/customXml" Target="../ink/ink458.xml"/><Relationship Id="rId448" Type="http://schemas.openxmlformats.org/officeDocument/2006/relationships/customXml" Target="../ink/ink486.xml"/><Relationship Id="rId252" Type="http://schemas.openxmlformats.org/officeDocument/2006/relationships/customXml" Target="../ink/ink388.xml"/><Relationship Id="rId294" Type="http://schemas.openxmlformats.org/officeDocument/2006/relationships/customXml" Target="../ink/ink409.xml"/><Relationship Id="rId308" Type="http://schemas.openxmlformats.org/officeDocument/2006/relationships/customXml" Target="../ink/ink416.xml"/><Relationship Id="rId47" Type="http://schemas.openxmlformats.org/officeDocument/2006/relationships/image" Target="../media/image286.png"/><Relationship Id="rId89" Type="http://schemas.openxmlformats.org/officeDocument/2006/relationships/image" Target="../media/image307.png"/><Relationship Id="rId112" Type="http://schemas.openxmlformats.org/officeDocument/2006/relationships/customXml" Target="../ink/ink318.xml"/><Relationship Id="rId154" Type="http://schemas.openxmlformats.org/officeDocument/2006/relationships/customXml" Target="../ink/ink339.xml"/><Relationship Id="rId361" Type="http://schemas.openxmlformats.org/officeDocument/2006/relationships/image" Target="../media/image443.png"/><Relationship Id="rId196" Type="http://schemas.openxmlformats.org/officeDocument/2006/relationships/customXml" Target="../ink/ink360.xml"/><Relationship Id="rId417" Type="http://schemas.openxmlformats.org/officeDocument/2006/relationships/image" Target="../media/image471.png"/><Relationship Id="rId459" Type="http://schemas.openxmlformats.org/officeDocument/2006/relationships/image" Target="../media/image492.png"/><Relationship Id="rId16" Type="http://schemas.openxmlformats.org/officeDocument/2006/relationships/customXml" Target="../ink/ink270.xml"/><Relationship Id="rId221" Type="http://schemas.openxmlformats.org/officeDocument/2006/relationships/image" Target="../media/image373.png"/><Relationship Id="rId263" Type="http://schemas.openxmlformats.org/officeDocument/2006/relationships/image" Target="../media/image394.png"/><Relationship Id="rId319" Type="http://schemas.openxmlformats.org/officeDocument/2006/relationships/image" Target="../media/image422.png"/><Relationship Id="rId470" Type="http://schemas.openxmlformats.org/officeDocument/2006/relationships/customXml" Target="../ink/ink497.xml"/><Relationship Id="rId58" Type="http://schemas.openxmlformats.org/officeDocument/2006/relationships/customXml" Target="../ink/ink291.xml"/><Relationship Id="rId123" Type="http://schemas.openxmlformats.org/officeDocument/2006/relationships/image" Target="../media/image324.png"/><Relationship Id="rId330" Type="http://schemas.openxmlformats.org/officeDocument/2006/relationships/customXml" Target="../ink/ink427.xml"/><Relationship Id="rId165" Type="http://schemas.openxmlformats.org/officeDocument/2006/relationships/image" Target="../media/image345.png"/><Relationship Id="rId372" Type="http://schemas.openxmlformats.org/officeDocument/2006/relationships/customXml" Target="../ink/ink448.xml"/><Relationship Id="rId428" Type="http://schemas.openxmlformats.org/officeDocument/2006/relationships/customXml" Target="../ink/ink476.xml"/><Relationship Id="rId232" Type="http://schemas.openxmlformats.org/officeDocument/2006/relationships/customXml" Target="../ink/ink378.xml"/><Relationship Id="rId274" Type="http://schemas.openxmlformats.org/officeDocument/2006/relationships/customXml" Target="../ink/ink399.xml"/><Relationship Id="rId481" Type="http://schemas.openxmlformats.org/officeDocument/2006/relationships/image" Target="../media/image503.png"/><Relationship Id="rId27" Type="http://schemas.openxmlformats.org/officeDocument/2006/relationships/image" Target="../media/image276.png"/><Relationship Id="rId69" Type="http://schemas.openxmlformats.org/officeDocument/2006/relationships/image" Target="../media/image297.png"/><Relationship Id="rId134" Type="http://schemas.openxmlformats.org/officeDocument/2006/relationships/customXml" Target="../ink/ink329.xml"/><Relationship Id="rId80" Type="http://schemas.openxmlformats.org/officeDocument/2006/relationships/customXml" Target="../ink/ink302.xml"/><Relationship Id="rId176" Type="http://schemas.openxmlformats.org/officeDocument/2006/relationships/customXml" Target="../ink/ink350.xml"/><Relationship Id="rId341" Type="http://schemas.openxmlformats.org/officeDocument/2006/relationships/image" Target="../media/image433.png"/><Relationship Id="rId383" Type="http://schemas.openxmlformats.org/officeDocument/2006/relationships/image" Target="../media/image454.png"/><Relationship Id="rId439" Type="http://schemas.openxmlformats.org/officeDocument/2006/relationships/image" Target="../media/image482.png"/><Relationship Id="rId201" Type="http://schemas.openxmlformats.org/officeDocument/2006/relationships/image" Target="../media/image363.png"/><Relationship Id="rId243" Type="http://schemas.openxmlformats.org/officeDocument/2006/relationships/image" Target="../media/image384.png"/><Relationship Id="rId285" Type="http://schemas.openxmlformats.org/officeDocument/2006/relationships/image" Target="../media/image405.png"/><Relationship Id="rId450" Type="http://schemas.openxmlformats.org/officeDocument/2006/relationships/customXml" Target="../ink/ink487.xml"/><Relationship Id="rId38" Type="http://schemas.openxmlformats.org/officeDocument/2006/relationships/customXml" Target="../ink/ink281.xml"/><Relationship Id="rId103" Type="http://schemas.openxmlformats.org/officeDocument/2006/relationships/image" Target="../media/image314.png"/><Relationship Id="rId310" Type="http://schemas.openxmlformats.org/officeDocument/2006/relationships/customXml" Target="../ink/ink417.xml"/><Relationship Id="rId492" Type="http://schemas.openxmlformats.org/officeDocument/2006/relationships/customXml" Target="../ink/ink508.xml"/><Relationship Id="rId91" Type="http://schemas.openxmlformats.org/officeDocument/2006/relationships/image" Target="../media/image308.png"/><Relationship Id="rId145" Type="http://schemas.openxmlformats.org/officeDocument/2006/relationships/image" Target="../media/image335.png"/><Relationship Id="rId187" Type="http://schemas.openxmlformats.org/officeDocument/2006/relationships/image" Target="../media/image356.png"/><Relationship Id="rId352" Type="http://schemas.openxmlformats.org/officeDocument/2006/relationships/customXml" Target="../ink/ink438.xml"/><Relationship Id="rId394" Type="http://schemas.openxmlformats.org/officeDocument/2006/relationships/customXml" Target="../ink/ink459.xml"/><Relationship Id="rId408" Type="http://schemas.openxmlformats.org/officeDocument/2006/relationships/customXml" Target="../ink/ink466.xml"/><Relationship Id="rId212" Type="http://schemas.openxmlformats.org/officeDocument/2006/relationships/customXml" Target="../ink/ink368.xml"/><Relationship Id="rId254" Type="http://schemas.openxmlformats.org/officeDocument/2006/relationships/customXml" Target="../ink/ink389.xml"/><Relationship Id="rId49" Type="http://schemas.openxmlformats.org/officeDocument/2006/relationships/image" Target="../media/image287.png"/><Relationship Id="rId114" Type="http://schemas.openxmlformats.org/officeDocument/2006/relationships/customXml" Target="../ink/ink319.xml"/><Relationship Id="rId296" Type="http://schemas.openxmlformats.org/officeDocument/2006/relationships/customXml" Target="../ink/ink410.xml"/><Relationship Id="rId461" Type="http://schemas.openxmlformats.org/officeDocument/2006/relationships/image" Target="../media/image493.png"/><Relationship Id="rId60" Type="http://schemas.openxmlformats.org/officeDocument/2006/relationships/customXml" Target="../ink/ink292.xml"/><Relationship Id="rId156" Type="http://schemas.openxmlformats.org/officeDocument/2006/relationships/customXml" Target="../ink/ink340.xml"/><Relationship Id="rId198" Type="http://schemas.openxmlformats.org/officeDocument/2006/relationships/customXml" Target="../ink/ink361.xml"/><Relationship Id="rId321" Type="http://schemas.openxmlformats.org/officeDocument/2006/relationships/image" Target="../media/image423.png"/><Relationship Id="rId363" Type="http://schemas.openxmlformats.org/officeDocument/2006/relationships/image" Target="../media/image444.png"/><Relationship Id="rId419" Type="http://schemas.openxmlformats.org/officeDocument/2006/relationships/image" Target="../media/image472.png"/><Relationship Id="rId223" Type="http://schemas.openxmlformats.org/officeDocument/2006/relationships/image" Target="../media/image374.png"/><Relationship Id="rId430" Type="http://schemas.openxmlformats.org/officeDocument/2006/relationships/customXml" Target="../ink/ink477.xml"/><Relationship Id="rId18" Type="http://schemas.openxmlformats.org/officeDocument/2006/relationships/customXml" Target="../ink/ink271.xml"/><Relationship Id="rId265" Type="http://schemas.openxmlformats.org/officeDocument/2006/relationships/image" Target="../media/image395.png"/><Relationship Id="rId472" Type="http://schemas.openxmlformats.org/officeDocument/2006/relationships/customXml" Target="../ink/ink498.xml"/><Relationship Id="rId125" Type="http://schemas.openxmlformats.org/officeDocument/2006/relationships/image" Target="../media/image325.png"/><Relationship Id="rId167" Type="http://schemas.openxmlformats.org/officeDocument/2006/relationships/image" Target="../media/image346.png"/><Relationship Id="rId332" Type="http://schemas.openxmlformats.org/officeDocument/2006/relationships/customXml" Target="../ink/ink428.xml"/><Relationship Id="rId374" Type="http://schemas.openxmlformats.org/officeDocument/2006/relationships/customXml" Target="../ink/ink449.xml"/><Relationship Id="rId71" Type="http://schemas.openxmlformats.org/officeDocument/2006/relationships/image" Target="../media/image298.png"/><Relationship Id="rId234" Type="http://schemas.openxmlformats.org/officeDocument/2006/relationships/customXml" Target="../ink/ink379.xml"/><Relationship Id="rId2" Type="http://schemas.openxmlformats.org/officeDocument/2006/relationships/customXml" Target="../ink/ink263.xml"/><Relationship Id="rId29" Type="http://schemas.openxmlformats.org/officeDocument/2006/relationships/image" Target="../media/image277.png"/><Relationship Id="rId276" Type="http://schemas.openxmlformats.org/officeDocument/2006/relationships/customXml" Target="../ink/ink400.xml"/><Relationship Id="rId441" Type="http://schemas.openxmlformats.org/officeDocument/2006/relationships/image" Target="../media/image483.png"/><Relationship Id="rId483" Type="http://schemas.openxmlformats.org/officeDocument/2006/relationships/image" Target="../media/image504.png"/><Relationship Id="rId40" Type="http://schemas.openxmlformats.org/officeDocument/2006/relationships/customXml" Target="../ink/ink282.xml"/><Relationship Id="rId136" Type="http://schemas.openxmlformats.org/officeDocument/2006/relationships/customXml" Target="../ink/ink330.xml"/><Relationship Id="rId178" Type="http://schemas.openxmlformats.org/officeDocument/2006/relationships/customXml" Target="../ink/ink351.xml"/><Relationship Id="rId301" Type="http://schemas.openxmlformats.org/officeDocument/2006/relationships/image" Target="../media/image413.png"/><Relationship Id="rId343" Type="http://schemas.openxmlformats.org/officeDocument/2006/relationships/image" Target="../media/image434.png"/><Relationship Id="rId82" Type="http://schemas.openxmlformats.org/officeDocument/2006/relationships/customXml" Target="../ink/ink303.xml"/><Relationship Id="rId203" Type="http://schemas.openxmlformats.org/officeDocument/2006/relationships/image" Target="../media/image364.png"/><Relationship Id="rId385" Type="http://schemas.openxmlformats.org/officeDocument/2006/relationships/image" Target="../media/image455.png"/><Relationship Id="rId245" Type="http://schemas.openxmlformats.org/officeDocument/2006/relationships/image" Target="../media/image385.png"/><Relationship Id="rId287" Type="http://schemas.openxmlformats.org/officeDocument/2006/relationships/image" Target="../media/image406.png"/><Relationship Id="rId410" Type="http://schemas.openxmlformats.org/officeDocument/2006/relationships/customXml" Target="../ink/ink467.xml"/><Relationship Id="rId452" Type="http://schemas.openxmlformats.org/officeDocument/2006/relationships/customXml" Target="../ink/ink488.xml"/><Relationship Id="rId494" Type="http://schemas.openxmlformats.org/officeDocument/2006/relationships/customXml" Target="../ink/ink509.xml"/><Relationship Id="rId105" Type="http://schemas.openxmlformats.org/officeDocument/2006/relationships/image" Target="../media/image315.png"/><Relationship Id="rId147" Type="http://schemas.openxmlformats.org/officeDocument/2006/relationships/image" Target="../media/image336.png"/><Relationship Id="rId312" Type="http://schemas.openxmlformats.org/officeDocument/2006/relationships/customXml" Target="../ink/ink418.xml"/><Relationship Id="rId354" Type="http://schemas.openxmlformats.org/officeDocument/2006/relationships/customXml" Target="../ink/ink439.xml"/><Relationship Id="rId51" Type="http://schemas.openxmlformats.org/officeDocument/2006/relationships/image" Target="../media/image288.png"/><Relationship Id="rId93" Type="http://schemas.openxmlformats.org/officeDocument/2006/relationships/image" Target="../media/image309.png"/><Relationship Id="rId189" Type="http://schemas.openxmlformats.org/officeDocument/2006/relationships/image" Target="../media/image357.png"/><Relationship Id="rId396" Type="http://schemas.openxmlformats.org/officeDocument/2006/relationships/customXml" Target="../ink/ink460.xml"/><Relationship Id="rId214" Type="http://schemas.openxmlformats.org/officeDocument/2006/relationships/customXml" Target="../ink/ink369.xml"/><Relationship Id="rId256" Type="http://schemas.openxmlformats.org/officeDocument/2006/relationships/customXml" Target="../ink/ink390.xml"/><Relationship Id="rId298" Type="http://schemas.openxmlformats.org/officeDocument/2006/relationships/customXml" Target="../ink/ink411.xml"/><Relationship Id="rId421" Type="http://schemas.openxmlformats.org/officeDocument/2006/relationships/image" Target="../media/image473.png"/><Relationship Id="rId463" Type="http://schemas.openxmlformats.org/officeDocument/2006/relationships/image" Target="../media/image494.png"/><Relationship Id="rId116" Type="http://schemas.openxmlformats.org/officeDocument/2006/relationships/customXml" Target="../ink/ink320.xml"/><Relationship Id="rId158" Type="http://schemas.openxmlformats.org/officeDocument/2006/relationships/customXml" Target="../ink/ink341.xml"/><Relationship Id="rId323" Type="http://schemas.openxmlformats.org/officeDocument/2006/relationships/image" Target="../media/image424.png"/><Relationship Id="rId20" Type="http://schemas.openxmlformats.org/officeDocument/2006/relationships/customXml" Target="../ink/ink272.xml"/><Relationship Id="rId62" Type="http://schemas.openxmlformats.org/officeDocument/2006/relationships/customXml" Target="../ink/ink293.xml"/><Relationship Id="rId365" Type="http://schemas.openxmlformats.org/officeDocument/2006/relationships/image" Target="../media/image445.png"/><Relationship Id="rId225" Type="http://schemas.openxmlformats.org/officeDocument/2006/relationships/image" Target="../media/image375.png"/><Relationship Id="rId267" Type="http://schemas.openxmlformats.org/officeDocument/2006/relationships/image" Target="../media/image396.png"/><Relationship Id="rId432" Type="http://schemas.openxmlformats.org/officeDocument/2006/relationships/customXml" Target="../ink/ink478.xml"/><Relationship Id="rId474" Type="http://schemas.openxmlformats.org/officeDocument/2006/relationships/customXml" Target="../ink/ink499.xml"/><Relationship Id="rId127" Type="http://schemas.openxmlformats.org/officeDocument/2006/relationships/image" Target="../media/image326.png"/><Relationship Id="rId10" Type="http://schemas.openxmlformats.org/officeDocument/2006/relationships/customXml" Target="../ink/ink267.xml"/><Relationship Id="rId31" Type="http://schemas.openxmlformats.org/officeDocument/2006/relationships/image" Target="../media/image278.png"/><Relationship Id="rId52" Type="http://schemas.openxmlformats.org/officeDocument/2006/relationships/customXml" Target="../ink/ink288.xml"/><Relationship Id="rId73" Type="http://schemas.openxmlformats.org/officeDocument/2006/relationships/image" Target="../media/image299.png"/><Relationship Id="rId94" Type="http://schemas.openxmlformats.org/officeDocument/2006/relationships/customXml" Target="../ink/ink309.xml"/><Relationship Id="rId148" Type="http://schemas.openxmlformats.org/officeDocument/2006/relationships/customXml" Target="../ink/ink336.xml"/><Relationship Id="rId169" Type="http://schemas.openxmlformats.org/officeDocument/2006/relationships/image" Target="../media/image347.png"/><Relationship Id="rId334" Type="http://schemas.openxmlformats.org/officeDocument/2006/relationships/customXml" Target="../ink/ink429.xml"/><Relationship Id="rId355" Type="http://schemas.openxmlformats.org/officeDocument/2006/relationships/image" Target="../media/image440.png"/><Relationship Id="rId376" Type="http://schemas.openxmlformats.org/officeDocument/2006/relationships/customXml" Target="../ink/ink450.xml"/><Relationship Id="rId397" Type="http://schemas.openxmlformats.org/officeDocument/2006/relationships/image" Target="../media/image461.png"/><Relationship Id="rId4" Type="http://schemas.openxmlformats.org/officeDocument/2006/relationships/customXml" Target="../ink/ink264.xml"/><Relationship Id="rId180" Type="http://schemas.openxmlformats.org/officeDocument/2006/relationships/customXml" Target="../ink/ink352.xml"/><Relationship Id="rId215" Type="http://schemas.openxmlformats.org/officeDocument/2006/relationships/image" Target="../media/image370.png"/><Relationship Id="rId236" Type="http://schemas.openxmlformats.org/officeDocument/2006/relationships/customXml" Target="../ink/ink380.xml"/><Relationship Id="rId257" Type="http://schemas.openxmlformats.org/officeDocument/2006/relationships/image" Target="../media/image391.png"/><Relationship Id="rId278" Type="http://schemas.openxmlformats.org/officeDocument/2006/relationships/customXml" Target="../ink/ink401.xml"/><Relationship Id="rId401" Type="http://schemas.openxmlformats.org/officeDocument/2006/relationships/image" Target="../media/image463.png"/><Relationship Id="rId422" Type="http://schemas.openxmlformats.org/officeDocument/2006/relationships/customXml" Target="../ink/ink473.xml"/><Relationship Id="rId443" Type="http://schemas.openxmlformats.org/officeDocument/2006/relationships/image" Target="../media/image484.png"/><Relationship Id="rId464" Type="http://schemas.openxmlformats.org/officeDocument/2006/relationships/customXml" Target="../ink/ink494.xml"/><Relationship Id="rId303" Type="http://schemas.openxmlformats.org/officeDocument/2006/relationships/image" Target="../media/image414.png"/><Relationship Id="rId485" Type="http://schemas.openxmlformats.org/officeDocument/2006/relationships/image" Target="../media/image505.png"/><Relationship Id="rId42" Type="http://schemas.openxmlformats.org/officeDocument/2006/relationships/customXml" Target="../ink/ink283.xml"/><Relationship Id="rId84" Type="http://schemas.openxmlformats.org/officeDocument/2006/relationships/customXml" Target="../ink/ink304.xml"/><Relationship Id="rId138" Type="http://schemas.openxmlformats.org/officeDocument/2006/relationships/customXml" Target="../ink/ink331.xml"/><Relationship Id="rId345" Type="http://schemas.openxmlformats.org/officeDocument/2006/relationships/image" Target="../media/image435.png"/><Relationship Id="rId387" Type="http://schemas.openxmlformats.org/officeDocument/2006/relationships/image" Target="../media/image456.png"/><Relationship Id="rId191" Type="http://schemas.openxmlformats.org/officeDocument/2006/relationships/image" Target="../media/image358.png"/><Relationship Id="rId205" Type="http://schemas.openxmlformats.org/officeDocument/2006/relationships/image" Target="../media/image365.png"/><Relationship Id="rId247" Type="http://schemas.openxmlformats.org/officeDocument/2006/relationships/image" Target="../media/image386.png"/><Relationship Id="rId412" Type="http://schemas.openxmlformats.org/officeDocument/2006/relationships/customXml" Target="../ink/ink468.xml"/><Relationship Id="rId107" Type="http://schemas.openxmlformats.org/officeDocument/2006/relationships/image" Target="../media/image316.png"/><Relationship Id="rId289" Type="http://schemas.openxmlformats.org/officeDocument/2006/relationships/image" Target="../media/image407.png"/><Relationship Id="rId454" Type="http://schemas.openxmlformats.org/officeDocument/2006/relationships/customXml" Target="../ink/ink489.xml"/><Relationship Id="rId496" Type="http://schemas.openxmlformats.org/officeDocument/2006/relationships/customXml" Target="../ink/ink510.xml"/><Relationship Id="rId11" Type="http://schemas.openxmlformats.org/officeDocument/2006/relationships/image" Target="../media/image268.png"/><Relationship Id="rId53" Type="http://schemas.openxmlformats.org/officeDocument/2006/relationships/image" Target="../media/image289.png"/><Relationship Id="rId149" Type="http://schemas.openxmlformats.org/officeDocument/2006/relationships/image" Target="../media/image337.png"/><Relationship Id="rId314" Type="http://schemas.openxmlformats.org/officeDocument/2006/relationships/customXml" Target="../ink/ink419.xml"/><Relationship Id="rId356" Type="http://schemas.openxmlformats.org/officeDocument/2006/relationships/customXml" Target="../ink/ink440.xml"/><Relationship Id="rId398" Type="http://schemas.openxmlformats.org/officeDocument/2006/relationships/customXml" Target="../ink/ink461.xml"/><Relationship Id="rId95" Type="http://schemas.openxmlformats.org/officeDocument/2006/relationships/image" Target="../media/image310.png"/><Relationship Id="rId160" Type="http://schemas.openxmlformats.org/officeDocument/2006/relationships/customXml" Target="../ink/ink342.xml"/><Relationship Id="rId216" Type="http://schemas.openxmlformats.org/officeDocument/2006/relationships/customXml" Target="../ink/ink370.xml"/><Relationship Id="rId423" Type="http://schemas.openxmlformats.org/officeDocument/2006/relationships/image" Target="../media/image474.png"/><Relationship Id="rId258" Type="http://schemas.openxmlformats.org/officeDocument/2006/relationships/customXml" Target="../ink/ink391.xml"/><Relationship Id="rId465" Type="http://schemas.openxmlformats.org/officeDocument/2006/relationships/image" Target="../media/image495.png"/><Relationship Id="rId22" Type="http://schemas.openxmlformats.org/officeDocument/2006/relationships/customXml" Target="../ink/ink273.xml"/><Relationship Id="rId64" Type="http://schemas.openxmlformats.org/officeDocument/2006/relationships/customXml" Target="../ink/ink294.xml"/><Relationship Id="rId118" Type="http://schemas.openxmlformats.org/officeDocument/2006/relationships/customXml" Target="../ink/ink321.xml"/><Relationship Id="rId325" Type="http://schemas.openxmlformats.org/officeDocument/2006/relationships/image" Target="../media/image425.png"/><Relationship Id="rId367" Type="http://schemas.openxmlformats.org/officeDocument/2006/relationships/image" Target="../media/image446.png"/><Relationship Id="rId171" Type="http://schemas.openxmlformats.org/officeDocument/2006/relationships/image" Target="../media/image348.png"/><Relationship Id="rId227" Type="http://schemas.openxmlformats.org/officeDocument/2006/relationships/image" Target="../media/image376.png"/><Relationship Id="rId269" Type="http://schemas.openxmlformats.org/officeDocument/2006/relationships/image" Target="../media/image397.png"/><Relationship Id="rId434" Type="http://schemas.openxmlformats.org/officeDocument/2006/relationships/customXml" Target="../ink/ink479.xml"/><Relationship Id="rId476" Type="http://schemas.openxmlformats.org/officeDocument/2006/relationships/customXml" Target="../ink/ink500.xml"/><Relationship Id="rId33" Type="http://schemas.openxmlformats.org/officeDocument/2006/relationships/image" Target="../media/image279.png"/><Relationship Id="rId129" Type="http://schemas.openxmlformats.org/officeDocument/2006/relationships/image" Target="../media/image327.png"/><Relationship Id="rId280" Type="http://schemas.openxmlformats.org/officeDocument/2006/relationships/customXml" Target="../ink/ink402.xml"/><Relationship Id="rId336" Type="http://schemas.openxmlformats.org/officeDocument/2006/relationships/customXml" Target="../ink/ink430.xml"/><Relationship Id="rId501" Type="http://schemas.openxmlformats.org/officeDocument/2006/relationships/image" Target="../media/image513.png"/><Relationship Id="rId75" Type="http://schemas.openxmlformats.org/officeDocument/2006/relationships/image" Target="../media/image300.png"/><Relationship Id="rId140" Type="http://schemas.openxmlformats.org/officeDocument/2006/relationships/customXml" Target="../ink/ink332.xml"/><Relationship Id="rId182" Type="http://schemas.openxmlformats.org/officeDocument/2006/relationships/customXml" Target="../ink/ink353.xml"/><Relationship Id="rId378" Type="http://schemas.openxmlformats.org/officeDocument/2006/relationships/customXml" Target="../ink/ink451.xml"/><Relationship Id="rId403" Type="http://schemas.openxmlformats.org/officeDocument/2006/relationships/image" Target="../media/image464.png"/><Relationship Id="rId6" Type="http://schemas.openxmlformats.org/officeDocument/2006/relationships/customXml" Target="../ink/ink265.xml"/><Relationship Id="rId238" Type="http://schemas.openxmlformats.org/officeDocument/2006/relationships/customXml" Target="../ink/ink381.xml"/><Relationship Id="rId445" Type="http://schemas.openxmlformats.org/officeDocument/2006/relationships/image" Target="../media/image485.png"/><Relationship Id="rId487" Type="http://schemas.openxmlformats.org/officeDocument/2006/relationships/image" Target="../media/image506.png"/><Relationship Id="rId291" Type="http://schemas.openxmlformats.org/officeDocument/2006/relationships/image" Target="../media/image408.png"/><Relationship Id="rId305" Type="http://schemas.openxmlformats.org/officeDocument/2006/relationships/image" Target="../media/image415.png"/><Relationship Id="rId347" Type="http://schemas.openxmlformats.org/officeDocument/2006/relationships/image" Target="../media/image436.png"/><Relationship Id="rId44" Type="http://schemas.openxmlformats.org/officeDocument/2006/relationships/customXml" Target="../ink/ink284.xml"/><Relationship Id="rId86" Type="http://schemas.openxmlformats.org/officeDocument/2006/relationships/customXml" Target="../ink/ink305.xml"/><Relationship Id="rId151" Type="http://schemas.openxmlformats.org/officeDocument/2006/relationships/image" Target="../media/image338.png"/><Relationship Id="rId389" Type="http://schemas.openxmlformats.org/officeDocument/2006/relationships/image" Target="../media/image457.png"/><Relationship Id="rId193" Type="http://schemas.openxmlformats.org/officeDocument/2006/relationships/image" Target="../media/image359.png"/><Relationship Id="rId207" Type="http://schemas.openxmlformats.org/officeDocument/2006/relationships/image" Target="../media/image366.png"/><Relationship Id="rId249" Type="http://schemas.openxmlformats.org/officeDocument/2006/relationships/image" Target="../media/image387.png"/><Relationship Id="rId414" Type="http://schemas.openxmlformats.org/officeDocument/2006/relationships/customXml" Target="../ink/ink469.xml"/><Relationship Id="rId456" Type="http://schemas.openxmlformats.org/officeDocument/2006/relationships/customXml" Target="../ink/ink490.xml"/><Relationship Id="rId498" Type="http://schemas.openxmlformats.org/officeDocument/2006/relationships/customXml" Target="../ink/ink511.xml"/><Relationship Id="rId13" Type="http://schemas.openxmlformats.org/officeDocument/2006/relationships/image" Target="../media/image269.png"/><Relationship Id="rId109" Type="http://schemas.openxmlformats.org/officeDocument/2006/relationships/image" Target="../media/image317.png"/><Relationship Id="rId260" Type="http://schemas.openxmlformats.org/officeDocument/2006/relationships/customXml" Target="../ink/ink392.xml"/><Relationship Id="rId316" Type="http://schemas.openxmlformats.org/officeDocument/2006/relationships/customXml" Target="../ink/ink420.xml"/><Relationship Id="rId55" Type="http://schemas.openxmlformats.org/officeDocument/2006/relationships/image" Target="../media/image290.png"/><Relationship Id="rId97" Type="http://schemas.openxmlformats.org/officeDocument/2006/relationships/image" Target="../media/image311.png"/><Relationship Id="rId120" Type="http://schemas.openxmlformats.org/officeDocument/2006/relationships/customXml" Target="../ink/ink322.xml"/><Relationship Id="rId358" Type="http://schemas.openxmlformats.org/officeDocument/2006/relationships/customXml" Target="../ink/ink441.xml"/><Relationship Id="rId162" Type="http://schemas.openxmlformats.org/officeDocument/2006/relationships/customXml" Target="../ink/ink343.xml"/><Relationship Id="rId218" Type="http://schemas.openxmlformats.org/officeDocument/2006/relationships/customXml" Target="../ink/ink371.xml"/><Relationship Id="rId425" Type="http://schemas.openxmlformats.org/officeDocument/2006/relationships/image" Target="../media/image475.png"/><Relationship Id="rId467" Type="http://schemas.openxmlformats.org/officeDocument/2006/relationships/image" Target="../media/image496.png"/><Relationship Id="rId271" Type="http://schemas.openxmlformats.org/officeDocument/2006/relationships/image" Target="../media/image398.png"/><Relationship Id="rId24" Type="http://schemas.openxmlformats.org/officeDocument/2006/relationships/customXml" Target="../ink/ink274.xml"/><Relationship Id="rId66" Type="http://schemas.openxmlformats.org/officeDocument/2006/relationships/customXml" Target="../ink/ink295.xml"/><Relationship Id="rId131" Type="http://schemas.openxmlformats.org/officeDocument/2006/relationships/image" Target="../media/image328.png"/><Relationship Id="rId327" Type="http://schemas.openxmlformats.org/officeDocument/2006/relationships/image" Target="../media/image426.png"/><Relationship Id="rId369" Type="http://schemas.openxmlformats.org/officeDocument/2006/relationships/image" Target="../media/image447.png"/><Relationship Id="rId173" Type="http://schemas.openxmlformats.org/officeDocument/2006/relationships/image" Target="../media/image349.png"/><Relationship Id="rId229" Type="http://schemas.openxmlformats.org/officeDocument/2006/relationships/image" Target="../media/image377.png"/><Relationship Id="rId380" Type="http://schemas.openxmlformats.org/officeDocument/2006/relationships/customXml" Target="../ink/ink452.xml"/><Relationship Id="rId436" Type="http://schemas.openxmlformats.org/officeDocument/2006/relationships/customXml" Target="../ink/ink480.xml"/><Relationship Id="rId240" Type="http://schemas.openxmlformats.org/officeDocument/2006/relationships/customXml" Target="../ink/ink382.xml"/><Relationship Id="rId478" Type="http://schemas.openxmlformats.org/officeDocument/2006/relationships/customXml" Target="../ink/ink501.xml"/><Relationship Id="rId35" Type="http://schemas.openxmlformats.org/officeDocument/2006/relationships/image" Target="../media/image280.png"/><Relationship Id="rId77" Type="http://schemas.openxmlformats.org/officeDocument/2006/relationships/image" Target="../media/image301.png"/><Relationship Id="rId100" Type="http://schemas.openxmlformats.org/officeDocument/2006/relationships/customXml" Target="../ink/ink312.xml"/><Relationship Id="rId282" Type="http://schemas.openxmlformats.org/officeDocument/2006/relationships/customXml" Target="../ink/ink403.xml"/><Relationship Id="rId338" Type="http://schemas.openxmlformats.org/officeDocument/2006/relationships/customXml" Target="../ink/ink431.xml"/><Relationship Id="rId8" Type="http://schemas.openxmlformats.org/officeDocument/2006/relationships/customXml" Target="../ink/ink266.xml"/><Relationship Id="rId142" Type="http://schemas.openxmlformats.org/officeDocument/2006/relationships/customXml" Target="../ink/ink333.xml"/><Relationship Id="rId184" Type="http://schemas.openxmlformats.org/officeDocument/2006/relationships/customXml" Target="../ink/ink354.xml"/><Relationship Id="rId391" Type="http://schemas.openxmlformats.org/officeDocument/2006/relationships/image" Target="../media/image458.png"/><Relationship Id="rId405" Type="http://schemas.openxmlformats.org/officeDocument/2006/relationships/image" Target="../media/image465.png"/><Relationship Id="rId447" Type="http://schemas.openxmlformats.org/officeDocument/2006/relationships/image" Target="../media/image486.png"/><Relationship Id="rId251" Type="http://schemas.openxmlformats.org/officeDocument/2006/relationships/image" Target="../media/image388.png"/><Relationship Id="rId489" Type="http://schemas.openxmlformats.org/officeDocument/2006/relationships/image" Target="../media/image507.png"/><Relationship Id="rId46" Type="http://schemas.openxmlformats.org/officeDocument/2006/relationships/customXml" Target="../ink/ink285.xml"/><Relationship Id="rId293" Type="http://schemas.openxmlformats.org/officeDocument/2006/relationships/image" Target="../media/image409.png"/><Relationship Id="rId307" Type="http://schemas.openxmlformats.org/officeDocument/2006/relationships/image" Target="../media/image416.png"/><Relationship Id="rId349" Type="http://schemas.openxmlformats.org/officeDocument/2006/relationships/image" Target="../media/image437.png"/><Relationship Id="rId88" Type="http://schemas.openxmlformats.org/officeDocument/2006/relationships/customXml" Target="../ink/ink306.xml"/><Relationship Id="rId111" Type="http://schemas.openxmlformats.org/officeDocument/2006/relationships/image" Target="../media/image318.png"/><Relationship Id="rId153" Type="http://schemas.openxmlformats.org/officeDocument/2006/relationships/image" Target="../media/image339.png"/><Relationship Id="rId195" Type="http://schemas.openxmlformats.org/officeDocument/2006/relationships/image" Target="../media/image360.png"/><Relationship Id="rId209" Type="http://schemas.openxmlformats.org/officeDocument/2006/relationships/image" Target="../media/image367.png"/><Relationship Id="rId360" Type="http://schemas.openxmlformats.org/officeDocument/2006/relationships/customXml" Target="../ink/ink442.xml"/><Relationship Id="rId416" Type="http://schemas.openxmlformats.org/officeDocument/2006/relationships/customXml" Target="../ink/ink470.xml"/><Relationship Id="rId220" Type="http://schemas.openxmlformats.org/officeDocument/2006/relationships/customXml" Target="../ink/ink372.xml"/><Relationship Id="rId458" Type="http://schemas.openxmlformats.org/officeDocument/2006/relationships/customXml" Target="../ink/ink491.xml"/><Relationship Id="rId15" Type="http://schemas.openxmlformats.org/officeDocument/2006/relationships/image" Target="../media/image270.png"/><Relationship Id="rId57" Type="http://schemas.openxmlformats.org/officeDocument/2006/relationships/image" Target="../media/image291.png"/><Relationship Id="rId262" Type="http://schemas.openxmlformats.org/officeDocument/2006/relationships/customXml" Target="../ink/ink393.xml"/><Relationship Id="rId318" Type="http://schemas.openxmlformats.org/officeDocument/2006/relationships/customXml" Target="../ink/ink421.xml"/><Relationship Id="rId99" Type="http://schemas.openxmlformats.org/officeDocument/2006/relationships/image" Target="../media/image312.png"/><Relationship Id="rId122" Type="http://schemas.openxmlformats.org/officeDocument/2006/relationships/customXml" Target="../ink/ink323.xml"/><Relationship Id="rId164" Type="http://schemas.openxmlformats.org/officeDocument/2006/relationships/customXml" Target="../ink/ink344.xml"/><Relationship Id="rId371" Type="http://schemas.openxmlformats.org/officeDocument/2006/relationships/image" Target="../media/image448.png"/><Relationship Id="rId427" Type="http://schemas.openxmlformats.org/officeDocument/2006/relationships/image" Target="../media/image476.png"/><Relationship Id="rId469" Type="http://schemas.openxmlformats.org/officeDocument/2006/relationships/image" Target="../media/image497.png"/><Relationship Id="rId26" Type="http://schemas.openxmlformats.org/officeDocument/2006/relationships/customXml" Target="../ink/ink275.xml"/><Relationship Id="rId231" Type="http://schemas.openxmlformats.org/officeDocument/2006/relationships/image" Target="../media/image378.png"/><Relationship Id="rId273" Type="http://schemas.openxmlformats.org/officeDocument/2006/relationships/image" Target="../media/image399.png"/><Relationship Id="rId329" Type="http://schemas.openxmlformats.org/officeDocument/2006/relationships/image" Target="../media/image427.png"/><Relationship Id="rId480" Type="http://schemas.openxmlformats.org/officeDocument/2006/relationships/customXml" Target="../ink/ink502.xml"/><Relationship Id="rId68" Type="http://schemas.openxmlformats.org/officeDocument/2006/relationships/customXml" Target="../ink/ink296.xml"/><Relationship Id="rId133" Type="http://schemas.openxmlformats.org/officeDocument/2006/relationships/image" Target="../media/image329.png"/><Relationship Id="rId175" Type="http://schemas.openxmlformats.org/officeDocument/2006/relationships/image" Target="../media/image350.png"/><Relationship Id="rId340" Type="http://schemas.openxmlformats.org/officeDocument/2006/relationships/customXml" Target="../ink/ink432.xml"/><Relationship Id="rId200" Type="http://schemas.openxmlformats.org/officeDocument/2006/relationships/customXml" Target="../ink/ink362.xml"/><Relationship Id="rId382" Type="http://schemas.openxmlformats.org/officeDocument/2006/relationships/customXml" Target="../ink/ink453.xml"/><Relationship Id="rId438" Type="http://schemas.openxmlformats.org/officeDocument/2006/relationships/customXml" Target="../ink/ink481.xml"/><Relationship Id="rId242" Type="http://schemas.openxmlformats.org/officeDocument/2006/relationships/customXml" Target="../ink/ink383.xml"/><Relationship Id="rId284" Type="http://schemas.openxmlformats.org/officeDocument/2006/relationships/customXml" Target="../ink/ink404.xml"/><Relationship Id="rId491" Type="http://schemas.openxmlformats.org/officeDocument/2006/relationships/image" Target="../media/image508.png"/><Relationship Id="rId37" Type="http://schemas.openxmlformats.org/officeDocument/2006/relationships/image" Target="../media/image281.png"/><Relationship Id="rId79" Type="http://schemas.openxmlformats.org/officeDocument/2006/relationships/image" Target="../media/image302.png"/><Relationship Id="rId102" Type="http://schemas.openxmlformats.org/officeDocument/2006/relationships/customXml" Target="../ink/ink313.xml"/><Relationship Id="rId144" Type="http://schemas.openxmlformats.org/officeDocument/2006/relationships/customXml" Target="../ink/ink334.xml"/><Relationship Id="rId90" Type="http://schemas.openxmlformats.org/officeDocument/2006/relationships/customXml" Target="../ink/ink307.xml"/><Relationship Id="rId186" Type="http://schemas.openxmlformats.org/officeDocument/2006/relationships/customXml" Target="../ink/ink355.xml"/><Relationship Id="rId351" Type="http://schemas.openxmlformats.org/officeDocument/2006/relationships/image" Target="../media/image438.png"/><Relationship Id="rId393" Type="http://schemas.openxmlformats.org/officeDocument/2006/relationships/image" Target="../media/image459.png"/><Relationship Id="rId407" Type="http://schemas.openxmlformats.org/officeDocument/2006/relationships/image" Target="../media/image466.png"/><Relationship Id="rId449" Type="http://schemas.openxmlformats.org/officeDocument/2006/relationships/image" Target="../media/image487.png"/><Relationship Id="rId211" Type="http://schemas.openxmlformats.org/officeDocument/2006/relationships/image" Target="../media/image368.png"/><Relationship Id="rId253" Type="http://schemas.openxmlformats.org/officeDocument/2006/relationships/image" Target="../media/image389.png"/><Relationship Id="rId295" Type="http://schemas.openxmlformats.org/officeDocument/2006/relationships/image" Target="../media/image410.png"/><Relationship Id="rId309" Type="http://schemas.openxmlformats.org/officeDocument/2006/relationships/image" Target="../media/image417.png"/><Relationship Id="rId460" Type="http://schemas.openxmlformats.org/officeDocument/2006/relationships/customXml" Target="../ink/ink492.xml"/><Relationship Id="rId48" Type="http://schemas.openxmlformats.org/officeDocument/2006/relationships/customXml" Target="../ink/ink286.xml"/><Relationship Id="rId113" Type="http://schemas.openxmlformats.org/officeDocument/2006/relationships/image" Target="../media/image319.png"/><Relationship Id="rId320" Type="http://schemas.openxmlformats.org/officeDocument/2006/relationships/customXml" Target="../ink/ink422.xml"/><Relationship Id="rId155" Type="http://schemas.openxmlformats.org/officeDocument/2006/relationships/image" Target="../media/image340.png"/><Relationship Id="rId197" Type="http://schemas.openxmlformats.org/officeDocument/2006/relationships/image" Target="../media/image361.png"/><Relationship Id="rId362" Type="http://schemas.openxmlformats.org/officeDocument/2006/relationships/customXml" Target="../ink/ink443.xml"/><Relationship Id="rId418" Type="http://schemas.openxmlformats.org/officeDocument/2006/relationships/customXml" Target="../ink/ink471.xml"/><Relationship Id="rId222" Type="http://schemas.openxmlformats.org/officeDocument/2006/relationships/customXml" Target="../ink/ink373.xml"/><Relationship Id="rId264" Type="http://schemas.openxmlformats.org/officeDocument/2006/relationships/customXml" Target="../ink/ink394.xml"/><Relationship Id="rId471" Type="http://schemas.openxmlformats.org/officeDocument/2006/relationships/image" Target="../media/image498.png"/><Relationship Id="rId17" Type="http://schemas.openxmlformats.org/officeDocument/2006/relationships/image" Target="../media/image271.png"/><Relationship Id="rId59" Type="http://schemas.openxmlformats.org/officeDocument/2006/relationships/image" Target="../media/image292.png"/><Relationship Id="rId124" Type="http://schemas.openxmlformats.org/officeDocument/2006/relationships/customXml" Target="../ink/ink324.xml"/><Relationship Id="rId70" Type="http://schemas.openxmlformats.org/officeDocument/2006/relationships/customXml" Target="../ink/ink297.xml"/><Relationship Id="rId166" Type="http://schemas.openxmlformats.org/officeDocument/2006/relationships/customXml" Target="../ink/ink345.xml"/><Relationship Id="rId331" Type="http://schemas.openxmlformats.org/officeDocument/2006/relationships/image" Target="../media/image428.png"/><Relationship Id="rId373" Type="http://schemas.openxmlformats.org/officeDocument/2006/relationships/image" Target="../media/image449.png"/><Relationship Id="rId429" Type="http://schemas.openxmlformats.org/officeDocument/2006/relationships/image" Target="../media/image477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379.png"/><Relationship Id="rId440" Type="http://schemas.openxmlformats.org/officeDocument/2006/relationships/customXml" Target="../ink/ink482.xml"/><Relationship Id="rId28" Type="http://schemas.openxmlformats.org/officeDocument/2006/relationships/customXml" Target="../ink/ink276.xml"/><Relationship Id="rId275" Type="http://schemas.openxmlformats.org/officeDocument/2006/relationships/image" Target="../media/image400.png"/><Relationship Id="rId300" Type="http://schemas.openxmlformats.org/officeDocument/2006/relationships/customXml" Target="../ink/ink412.xml"/><Relationship Id="rId482" Type="http://schemas.openxmlformats.org/officeDocument/2006/relationships/customXml" Target="../ink/ink503.xml"/><Relationship Id="rId81" Type="http://schemas.openxmlformats.org/officeDocument/2006/relationships/image" Target="../media/image303.png"/><Relationship Id="rId135" Type="http://schemas.openxmlformats.org/officeDocument/2006/relationships/image" Target="../media/image330.png"/><Relationship Id="rId177" Type="http://schemas.openxmlformats.org/officeDocument/2006/relationships/image" Target="../media/image351.png"/><Relationship Id="rId342" Type="http://schemas.openxmlformats.org/officeDocument/2006/relationships/customXml" Target="../ink/ink433.xml"/><Relationship Id="rId384" Type="http://schemas.openxmlformats.org/officeDocument/2006/relationships/customXml" Target="../ink/ink454.xml"/><Relationship Id="rId202" Type="http://schemas.openxmlformats.org/officeDocument/2006/relationships/customXml" Target="../ink/ink363.xml"/><Relationship Id="rId244" Type="http://schemas.openxmlformats.org/officeDocument/2006/relationships/customXml" Target="../ink/ink384.xml"/><Relationship Id="rId39" Type="http://schemas.openxmlformats.org/officeDocument/2006/relationships/image" Target="../media/image282.png"/><Relationship Id="rId286" Type="http://schemas.openxmlformats.org/officeDocument/2006/relationships/customXml" Target="../ink/ink405.xml"/><Relationship Id="rId451" Type="http://schemas.openxmlformats.org/officeDocument/2006/relationships/image" Target="../media/image488.png"/><Relationship Id="rId493" Type="http://schemas.openxmlformats.org/officeDocument/2006/relationships/image" Target="../media/image509.png"/><Relationship Id="rId50" Type="http://schemas.openxmlformats.org/officeDocument/2006/relationships/customXml" Target="../ink/ink287.xml"/><Relationship Id="rId104" Type="http://schemas.openxmlformats.org/officeDocument/2006/relationships/customXml" Target="../ink/ink314.xml"/><Relationship Id="rId146" Type="http://schemas.openxmlformats.org/officeDocument/2006/relationships/customXml" Target="../ink/ink335.xml"/><Relationship Id="rId188" Type="http://schemas.openxmlformats.org/officeDocument/2006/relationships/customXml" Target="../ink/ink356.xml"/><Relationship Id="rId311" Type="http://schemas.openxmlformats.org/officeDocument/2006/relationships/image" Target="../media/image418.png"/><Relationship Id="rId353" Type="http://schemas.openxmlformats.org/officeDocument/2006/relationships/image" Target="../media/image439.png"/><Relationship Id="rId395" Type="http://schemas.openxmlformats.org/officeDocument/2006/relationships/image" Target="../media/image460.png"/><Relationship Id="rId409" Type="http://schemas.openxmlformats.org/officeDocument/2006/relationships/image" Target="../media/image467.png"/><Relationship Id="rId92" Type="http://schemas.openxmlformats.org/officeDocument/2006/relationships/customXml" Target="../ink/ink308.xml"/><Relationship Id="rId213" Type="http://schemas.openxmlformats.org/officeDocument/2006/relationships/image" Target="../media/image369.png"/><Relationship Id="rId420" Type="http://schemas.openxmlformats.org/officeDocument/2006/relationships/customXml" Target="../ink/ink472.xml"/><Relationship Id="rId255" Type="http://schemas.openxmlformats.org/officeDocument/2006/relationships/image" Target="../media/image390.png"/><Relationship Id="rId297" Type="http://schemas.openxmlformats.org/officeDocument/2006/relationships/image" Target="../media/image411.png"/><Relationship Id="rId462" Type="http://schemas.openxmlformats.org/officeDocument/2006/relationships/customXml" Target="../ink/ink493.xml"/><Relationship Id="rId115" Type="http://schemas.openxmlformats.org/officeDocument/2006/relationships/image" Target="../media/image320.png"/><Relationship Id="rId157" Type="http://schemas.openxmlformats.org/officeDocument/2006/relationships/image" Target="../media/image341.png"/><Relationship Id="rId322" Type="http://schemas.openxmlformats.org/officeDocument/2006/relationships/customXml" Target="../ink/ink423.xml"/><Relationship Id="rId364" Type="http://schemas.openxmlformats.org/officeDocument/2006/relationships/customXml" Target="../ink/ink444.xml"/><Relationship Id="rId61" Type="http://schemas.openxmlformats.org/officeDocument/2006/relationships/image" Target="../media/image293.png"/><Relationship Id="rId199" Type="http://schemas.openxmlformats.org/officeDocument/2006/relationships/image" Target="../media/image362.png"/><Relationship Id="rId19" Type="http://schemas.openxmlformats.org/officeDocument/2006/relationships/image" Target="../media/image272.png"/><Relationship Id="rId224" Type="http://schemas.openxmlformats.org/officeDocument/2006/relationships/customXml" Target="../ink/ink374.xml"/><Relationship Id="rId266" Type="http://schemas.openxmlformats.org/officeDocument/2006/relationships/customXml" Target="../ink/ink395.xml"/><Relationship Id="rId431" Type="http://schemas.openxmlformats.org/officeDocument/2006/relationships/image" Target="../media/image478.png"/><Relationship Id="rId473" Type="http://schemas.openxmlformats.org/officeDocument/2006/relationships/image" Target="../media/image499.png"/><Relationship Id="rId30" Type="http://schemas.openxmlformats.org/officeDocument/2006/relationships/customXml" Target="../ink/ink277.xml"/><Relationship Id="rId126" Type="http://schemas.openxmlformats.org/officeDocument/2006/relationships/customXml" Target="../ink/ink325.xml"/><Relationship Id="rId168" Type="http://schemas.openxmlformats.org/officeDocument/2006/relationships/customXml" Target="../ink/ink346.xml"/><Relationship Id="rId333" Type="http://schemas.openxmlformats.org/officeDocument/2006/relationships/image" Target="../media/image429.png"/><Relationship Id="rId72" Type="http://schemas.openxmlformats.org/officeDocument/2006/relationships/customXml" Target="../ink/ink298.xml"/><Relationship Id="rId375" Type="http://schemas.openxmlformats.org/officeDocument/2006/relationships/image" Target="../media/image450.png"/><Relationship Id="rId3" Type="http://schemas.openxmlformats.org/officeDocument/2006/relationships/image" Target="../media/image264.png"/><Relationship Id="rId235" Type="http://schemas.openxmlformats.org/officeDocument/2006/relationships/image" Target="../media/image380.png"/><Relationship Id="rId277" Type="http://schemas.openxmlformats.org/officeDocument/2006/relationships/image" Target="../media/image401.png"/><Relationship Id="rId400" Type="http://schemas.openxmlformats.org/officeDocument/2006/relationships/customXml" Target="../ink/ink462.xml"/><Relationship Id="rId442" Type="http://schemas.openxmlformats.org/officeDocument/2006/relationships/customXml" Target="../ink/ink483.xml"/><Relationship Id="rId484" Type="http://schemas.openxmlformats.org/officeDocument/2006/relationships/customXml" Target="../ink/ink504.xml"/><Relationship Id="rId137" Type="http://schemas.openxmlformats.org/officeDocument/2006/relationships/image" Target="../media/image331.png"/><Relationship Id="rId302" Type="http://schemas.openxmlformats.org/officeDocument/2006/relationships/customXml" Target="../ink/ink413.xml"/><Relationship Id="rId344" Type="http://schemas.openxmlformats.org/officeDocument/2006/relationships/customXml" Target="../ink/ink434.xml"/><Relationship Id="rId41" Type="http://schemas.openxmlformats.org/officeDocument/2006/relationships/image" Target="../media/image283.png"/><Relationship Id="rId83" Type="http://schemas.openxmlformats.org/officeDocument/2006/relationships/image" Target="../media/image304.png"/><Relationship Id="rId179" Type="http://schemas.openxmlformats.org/officeDocument/2006/relationships/image" Target="../media/image352.png"/><Relationship Id="rId386" Type="http://schemas.openxmlformats.org/officeDocument/2006/relationships/customXml" Target="../ink/ink455.xml"/><Relationship Id="rId190" Type="http://schemas.openxmlformats.org/officeDocument/2006/relationships/customXml" Target="../ink/ink357.xml"/><Relationship Id="rId204" Type="http://schemas.openxmlformats.org/officeDocument/2006/relationships/customXml" Target="../ink/ink364.xml"/><Relationship Id="rId246" Type="http://schemas.openxmlformats.org/officeDocument/2006/relationships/customXml" Target="../ink/ink385.xml"/><Relationship Id="rId288" Type="http://schemas.openxmlformats.org/officeDocument/2006/relationships/customXml" Target="../ink/ink406.xml"/><Relationship Id="rId411" Type="http://schemas.openxmlformats.org/officeDocument/2006/relationships/image" Target="../media/image468.png"/><Relationship Id="rId453" Type="http://schemas.openxmlformats.org/officeDocument/2006/relationships/image" Target="../media/image489.png"/><Relationship Id="rId106" Type="http://schemas.openxmlformats.org/officeDocument/2006/relationships/customXml" Target="../ink/ink315.xml"/><Relationship Id="rId313" Type="http://schemas.openxmlformats.org/officeDocument/2006/relationships/image" Target="../media/image419.png"/><Relationship Id="rId495" Type="http://schemas.openxmlformats.org/officeDocument/2006/relationships/image" Target="../media/image5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Linux Programming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sz="4000" dirty="0"/>
              <a:t>9</a:t>
            </a:r>
            <a:r>
              <a:rPr lang="ko-KR" altLang="en-US" sz="4000" dirty="0"/>
              <a:t>장</a:t>
            </a:r>
            <a:r>
              <a:rPr lang="en-US" altLang="ko-KR" sz="4000" dirty="0"/>
              <a:t>. </a:t>
            </a:r>
            <a:r>
              <a:rPr lang="ko-KR" altLang="en-US" sz="4000" dirty="0"/>
              <a:t>프로세스 간 통신 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컴퓨터공학전공 송석일</a:t>
            </a:r>
            <a:endParaRPr lang="en-US" altLang="ko-KR" dirty="0"/>
          </a:p>
          <a:p>
            <a:r>
              <a:rPr lang="en-US" altLang="ko-KR" dirty="0"/>
              <a:t>sisong@ut.ac.kr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2290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>
          <a:xfrm>
            <a:off x="190500" y="92075"/>
            <a:ext cx="8761413" cy="889000"/>
          </a:xfrm>
        </p:spPr>
        <p:txBody>
          <a:bodyPr/>
          <a:lstStyle/>
          <a:p>
            <a:r>
              <a:rPr lang="ko-KR" altLang="en-US"/>
              <a:t>네임드 파이프로 채팅</a:t>
            </a:r>
          </a:p>
        </p:txBody>
      </p:sp>
      <p:sp>
        <p:nvSpPr>
          <p:cNvPr id="12291" name="내용 개체 틀 2"/>
          <p:cNvSpPr>
            <a:spLocks noGrp="1"/>
          </p:cNvSpPr>
          <p:nvPr>
            <p:ph idx="1"/>
          </p:nvPr>
        </p:nvSpPr>
        <p:spPr>
          <a:xfrm>
            <a:off x="190500" y="1052513"/>
            <a:ext cx="8761413" cy="5348287"/>
          </a:xfrm>
        </p:spPr>
        <p:txBody>
          <a:bodyPr/>
          <a:lstStyle/>
          <a:p>
            <a:r>
              <a:rPr lang="ko-KR" altLang="en-US"/>
              <a:t>실습</a:t>
            </a:r>
            <a:endParaRPr lang="en-US" altLang="ko-KR"/>
          </a:p>
          <a:p>
            <a:pPr lvl="1"/>
            <a:r>
              <a:rPr lang="ko-KR" altLang="en-US"/>
              <a:t>두 개의 네임드 파이프를 생성하여 하나는 </a:t>
            </a:r>
            <a:r>
              <a:rPr lang="en-US" altLang="ko-KR"/>
              <a:t>A → B </a:t>
            </a:r>
            <a:r>
              <a:rPr lang="ko-KR" altLang="en-US"/>
              <a:t>프로세스로 나머지 하나는 </a:t>
            </a:r>
            <a:r>
              <a:rPr lang="en-US" altLang="ko-KR"/>
              <a:t>B → A </a:t>
            </a:r>
            <a:r>
              <a:rPr lang="ko-KR" altLang="en-US"/>
              <a:t>프로세스로 데이터가 흐르도록 한다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파이프는 흐름당 하나씩 생성하고 하나의 프로세스는 쓰기만 수행하고 나머지 하나는 읽기만 수행하도록 한다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  <p:sp>
        <p:nvSpPr>
          <p:cNvPr id="12292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8C3D02C-0EAF-40FB-A0AF-33FC5FB337E0}" type="datetime1">
              <a:rPr lang="ko-KR" altLang="en-US" smtClean="0"/>
              <a:pPr/>
              <a:t>2022-05-23</a:t>
            </a:fld>
            <a:endParaRPr lang="en-US" altLang="ko-KR"/>
          </a:p>
        </p:txBody>
      </p:sp>
      <p:sp>
        <p:nvSpPr>
          <p:cNvPr id="1229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1229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D81107-6D51-4A68-A518-4B0019F380AC}" type="slidenum">
              <a:rPr lang="ko-KR" altLang="en-US" smtClean="0"/>
              <a:pPr/>
              <a:t>10</a:t>
            </a:fld>
            <a:endParaRPr lang="en-US" altLang="ko-KR"/>
          </a:p>
        </p:txBody>
      </p:sp>
      <p:sp>
        <p:nvSpPr>
          <p:cNvPr id="12295" name="Rectangle 4"/>
          <p:cNvSpPr>
            <a:spLocks noChangeArrowheads="1"/>
          </p:cNvSpPr>
          <p:nvPr/>
        </p:nvSpPr>
        <p:spPr bwMode="auto">
          <a:xfrm>
            <a:off x="900113" y="2943225"/>
            <a:ext cx="7286625" cy="12065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$ ll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total 0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prw-r--r--    1 usp      student         0 Nov 19 03:47 fifo1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prw-r--r--    1 usp      student         0 Nov 19 03:47 fifo2</a:t>
            </a:r>
          </a:p>
        </p:txBody>
      </p:sp>
      <p:sp>
        <p:nvSpPr>
          <p:cNvPr id="12296" name="Rectangle 5"/>
          <p:cNvSpPr>
            <a:spLocks noChangeArrowheads="1"/>
          </p:cNvSpPr>
          <p:nvPr/>
        </p:nvSpPr>
        <p:spPr bwMode="auto">
          <a:xfrm>
            <a:off x="1666875" y="4278313"/>
            <a:ext cx="2257425" cy="203041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$ cat &lt; fifo2 &amp;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[1] 20143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$ cat &gt; fifo1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hello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hi~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nice to meet you~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me too~ </a:t>
            </a:r>
          </a:p>
        </p:txBody>
      </p:sp>
      <p:sp>
        <p:nvSpPr>
          <p:cNvPr id="12297" name="Rectangle 6"/>
          <p:cNvSpPr>
            <a:spLocks noChangeArrowheads="1"/>
          </p:cNvSpPr>
          <p:nvPr/>
        </p:nvSpPr>
        <p:spPr bwMode="auto">
          <a:xfrm>
            <a:off x="5194300" y="4278313"/>
            <a:ext cx="2257425" cy="203041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$ cat &lt; fifo1 &amp;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[1] 20142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$ cat &gt; fifo2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hello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hi~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nice to meet you~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me too~ </a:t>
            </a:r>
          </a:p>
        </p:txBody>
      </p:sp>
      <p:sp>
        <p:nvSpPr>
          <p:cNvPr id="12298" name="Rectangle 7"/>
          <p:cNvSpPr>
            <a:spLocks noChangeArrowheads="1"/>
          </p:cNvSpPr>
          <p:nvPr/>
        </p:nvSpPr>
        <p:spPr bwMode="auto">
          <a:xfrm>
            <a:off x="4356100" y="5113338"/>
            <a:ext cx="412750" cy="119062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ko-KR">
                <a:latin typeface="굴림체" pitchFamily="49" charset="-127"/>
                <a:ea typeface="굴림체" pitchFamily="49" charset="-127"/>
              </a:rPr>
              <a:t>→</a:t>
            </a:r>
          </a:p>
          <a:p>
            <a:pPr algn="ctr"/>
            <a:r>
              <a:rPr lang="en-US" altLang="ko-KR">
                <a:latin typeface="굴림체" pitchFamily="49" charset="-127"/>
                <a:ea typeface="굴림체" pitchFamily="49" charset="-127"/>
              </a:rPr>
              <a:t>←</a:t>
            </a:r>
          </a:p>
          <a:p>
            <a:pPr algn="ctr"/>
            <a:r>
              <a:rPr lang="en-US" altLang="ko-KR">
                <a:latin typeface="굴림체" pitchFamily="49" charset="-127"/>
                <a:ea typeface="굴림체" pitchFamily="49" charset="-127"/>
              </a:rPr>
              <a:t>→</a:t>
            </a:r>
          </a:p>
          <a:p>
            <a:pPr algn="ctr"/>
            <a:r>
              <a:rPr lang="en-US" altLang="ko-KR">
                <a:latin typeface="굴림체" pitchFamily="49" charset="-127"/>
                <a:ea typeface="굴림체" pitchFamily="49" charset="-127"/>
              </a:rPr>
              <a:t>←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9A0BFA6-35E6-1CB4-3C80-B00B49D6C540}"/>
              </a:ext>
            </a:extLst>
          </p:cNvPr>
          <p:cNvGrpSpPr/>
          <p:nvPr/>
        </p:nvGrpSpPr>
        <p:grpSpPr>
          <a:xfrm>
            <a:off x="3096007" y="6340129"/>
            <a:ext cx="3810240" cy="502920"/>
            <a:chOff x="3096007" y="6340129"/>
            <a:chExt cx="3810240" cy="50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C7C39CF7-BFA4-2397-C5E3-3429B348586C}"/>
                    </a:ext>
                  </a:extLst>
                </p14:cNvPr>
                <p14:cNvContentPartPr/>
                <p14:nvPr/>
              </p14:nvContentPartPr>
              <p14:xfrm>
                <a:off x="3665887" y="6340129"/>
                <a:ext cx="1840320" cy="296640"/>
              </p14:xfrm>
            </p:contentPart>
          </mc:Choice>
          <mc:Fallback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C7C39CF7-BFA4-2397-C5E3-3429B348586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56887" y="6331489"/>
                  <a:ext cx="185796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81DA4E39-3A8A-C93D-A030-AC276BEE6ACE}"/>
                    </a:ext>
                  </a:extLst>
                </p14:cNvPr>
                <p14:cNvContentPartPr/>
                <p14:nvPr/>
              </p14:nvContentPartPr>
              <p14:xfrm>
                <a:off x="3692527" y="6573409"/>
                <a:ext cx="157320" cy="127800"/>
              </p14:xfrm>
            </p:contentPart>
          </mc:Choice>
          <mc:Fallback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81DA4E39-3A8A-C93D-A030-AC276BEE6AC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83527" y="6564409"/>
                  <a:ext cx="1749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D01E228C-E42F-EDAF-FC99-562533AFE031}"/>
                    </a:ext>
                  </a:extLst>
                </p14:cNvPr>
                <p14:cNvContentPartPr/>
                <p14:nvPr/>
              </p14:nvContentPartPr>
              <p14:xfrm>
                <a:off x="3774607" y="6664489"/>
                <a:ext cx="82440" cy="7236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D01E228C-E42F-EDAF-FC99-562533AFE03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65967" y="6655489"/>
                  <a:ext cx="1000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91DD6E2A-5002-E4F3-C84D-7CD1CE215255}"/>
                    </a:ext>
                  </a:extLst>
                </p14:cNvPr>
                <p14:cNvContentPartPr/>
                <p14:nvPr/>
              </p14:nvContentPartPr>
              <p14:xfrm>
                <a:off x="3866767" y="6598609"/>
                <a:ext cx="108000" cy="11376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91DD6E2A-5002-E4F3-C84D-7CD1CE21525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858127" y="6589969"/>
                  <a:ext cx="1256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086ACAE4-C750-68FF-062F-93865A9282AB}"/>
                    </a:ext>
                  </a:extLst>
                </p14:cNvPr>
                <p14:cNvContentPartPr/>
                <p14:nvPr/>
              </p14:nvContentPartPr>
              <p14:xfrm>
                <a:off x="3930127" y="6731449"/>
                <a:ext cx="139680" cy="5580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086ACAE4-C750-68FF-062F-93865A9282A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921487" y="6722809"/>
                  <a:ext cx="1573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80BAE98D-DA1E-41C4-B4FA-90350BB94AE9}"/>
                    </a:ext>
                  </a:extLst>
                </p14:cNvPr>
                <p14:cNvContentPartPr/>
                <p14:nvPr/>
              </p14:nvContentPartPr>
              <p14:xfrm>
                <a:off x="4026247" y="6637489"/>
                <a:ext cx="130320" cy="8604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80BAE98D-DA1E-41C4-B4FA-90350BB94AE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17247" y="6628489"/>
                  <a:ext cx="1479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6FC803A6-1986-80EF-BE61-2A77439E0B4D}"/>
                    </a:ext>
                  </a:extLst>
                </p14:cNvPr>
                <p14:cNvContentPartPr/>
                <p14:nvPr/>
              </p14:nvContentPartPr>
              <p14:xfrm>
                <a:off x="4123447" y="6728209"/>
                <a:ext cx="114840" cy="6696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6FC803A6-1986-80EF-BE61-2A77439E0B4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114807" y="6719569"/>
                  <a:ext cx="1324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309C6595-E638-1935-ED85-3C34CAB84718}"/>
                    </a:ext>
                  </a:extLst>
                </p14:cNvPr>
                <p14:cNvContentPartPr/>
                <p14:nvPr/>
              </p14:nvContentPartPr>
              <p14:xfrm>
                <a:off x="3152527" y="6550369"/>
                <a:ext cx="90360" cy="15696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309C6595-E638-1935-ED85-3C34CAB8471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43527" y="6541729"/>
                  <a:ext cx="1080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3FBEC2D2-23FF-69C9-7269-995A3FE376D0}"/>
                    </a:ext>
                  </a:extLst>
                </p14:cNvPr>
                <p14:cNvContentPartPr/>
                <p14:nvPr/>
              </p14:nvContentPartPr>
              <p14:xfrm>
                <a:off x="3096007" y="6564769"/>
                <a:ext cx="119160" cy="11304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3FBEC2D2-23FF-69C9-7269-995A3FE376D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087367" y="6555769"/>
                  <a:ext cx="1368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C148C7DD-BB41-6446-7413-C05C9308B6B7}"/>
                    </a:ext>
                  </a:extLst>
                </p14:cNvPr>
                <p14:cNvContentPartPr/>
                <p14:nvPr/>
              </p14:nvContentPartPr>
              <p14:xfrm>
                <a:off x="3217687" y="6572689"/>
                <a:ext cx="53640" cy="14544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C148C7DD-BB41-6446-7413-C05C9308B6B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09047" y="6564049"/>
                  <a:ext cx="712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16AC2FDC-F927-D914-C76C-886276482DE2}"/>
                    </a:ext>
                  </a:extLst>
                </p14:cNvPr>
                <p14:cNvContentPartPr/>
                <p14:nvPr/>
              </p14:nvContentPartPr>
              <p14:xfrm>
                <a:off x="3270607" y="6543889"/>
                <a:ext cx="55800" cy="17712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16AC2FDC-F927-D914-C76C-886276482DE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61967" y="6535249"/>
                  <a:ext cx="734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A5CA7D9C-1093-B915-54B5-1CAC80614631}"/>
                    </a:ext>
                  </a:extLst>
                </p14:cNvPr>
                <p14:cNvContentPartPr/>
                <p14:nvPr/>
              </p14:nvContentPartPr>
              <p14:xfrm>
                <a:off x="3327487" y="6609409"/>
                <a:ext cx="85680" cy="12204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A5CA7D9C-1093-B915-54B5-1CAC8061463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18487" y="6600409"/>
                  <a:ext cx="1033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BC3DE764-F8E7-C06D-F5A6-B0E4C6BE2563}"/>
                    </a:ext>
                  </a:extLst>
                </p14:cNvPr>
                <p14:cNvContentPartPr/>
                <p14:nvPr/>
              </p14:nvContentPartPr>
              <p14:xfrm>
                <a:off x="3420007" y="6536329"/>
                <a:ext cx="47160" cy="19512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BC3DE764-F8E7-C06D-F5A6-B0E4C6BE256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411007" y="6527689"/>
                  <a:ext cx="648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FF2C422E-58E8-B497-4AB6-B3C2BF8811FD}"/>
                    </a:ext>
                  </a:extLst>
                </p14:cNvPr>
                <p14:cNvContentPartPr/>
                <p14:nvPr/>
              </p14:nvContentPartPr>
              <p14:xfrm>
                <a:off x="3495607" y="6551449"/>
                <a:ext cx="39240" cy="21132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FF2C422E-58E8-B497-4AB6-B3C2BF8811F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486967" y="6542809"/>
                  <a:ext cx="568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E4ADDD3F-0AA2-EFE3-805B-0ADB158FE8B9}"/>
                    </a:ext>
                  </a:extLst>
                </p14:cNvPr>
                <p14:cNvContentPartPr/>
                <p14:nvPr/>
              </p14:nvContentPartPr>
              <p14:xfrm>
                <a:off x="4404967" y="6700489"/>
                <a:ext cx="78120" cy="1512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E4ADDD3F-0AA2-EFE3-805B-0ADB158FE8B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395967" y="6691849"/>
                  <a:ext cx="957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3E3370DC-6AB9-5417-A8C6-194B3548D841}"/>
                    </a:ext>
                  </a:extLst>
                </p14:cNvPr>
                <p14:cNvContentPartPr/>
                <p14:nvPr/>
              </p14:nvContentPartPr>
              <p14:xfrm>
                <a:off x="4407127" y="6748369"/>
                <a:ext cx="86400" cy="9468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3E3370DC-6AB9-5417-A8C6-194B3548D84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398127" y="6739369"/>
                  <a:ext cx="1040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70B03B83-A039-86C9-660D-ED2EE601113A}"/>
                    </a:ext>
                  </a:extLst>
                </p14:cNvPr>
                <p14:cNvContentPartPr/>
                <p14:nvPr/>
              </p14:nvContentPartPr>
              <p14:xfrm>
                <a:off x="4501807" y="6717049"/>
                <a:ext cx="93600" cy="9288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70B03B83-A039-86C9-660D-ED2EE601113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93167" y="6708049"/>
                  <a:ext cx="1112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6B11BDB1-3E3B-283A-8C8B-FF116854C6F8}"/>
                    </a:ext>
                  </a:extLst>
                </p14:cNvPr>
                <p14:cNvContentPartPr/>
                <p14:nvPr/>
              </p14:nvContentPartPr>
              <p14:xfrm>
                <a:off x="4611247" y="6696169"/>
                <a:ext cx="144000" cy="12024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6B11BDB1-3E3B-283A-8C8B-FF116854C6F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602247" y="6687529"/>
                  <a:ext cx="1616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2ADB49B3-4470-ABA3-4691-1F749B2653FA}"/>
                    </a:ext>
                  </a:extLst>
                </p14:cNvPr>
                <p14:cNvContentPartPr/>
                <p14:nvPr/>
              </p14:nvContentPartPr>
              <p14:xfrm>
                <a:off x="4825447" y="6683209"/>
                <a:ext cx="111960" cy="11268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2ADB49B3-4470-ABA3-4691-1F749B2653F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816807" y="6674209"/>
                  <a:ext cx="1296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F4459CE5-D2E2-27F2-987F-2DE4CE54D6F9}"/>
                    </a:ext>
                  </a:extLst>
                </p14:cNvPr>
                <p14:cNvContentPartPr/>
                <p14:nvPr/>
              </p14:nvContentPartPr>
              <p14:xfrm>
                <a:off x="4892767" y="6690049"/>
                <a:ext cx="90000" cy="9612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F4459CE5-D2E2-27F2-987F-2DE4CE54D6F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883767" y="6681049"/>
                  <a:ext cx="1076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3A3647A5-2D04-9948-D0DB-30AD4158CC87}"/>
                    </a:ext>
                  </a:extLst>
                </p14:cNvPr>
                <p14:cNvContentPartPr/>
                <p14:nvPr/>
              </p14:nvContentPartPr>
              <p14:xfrm>
                <a:off x="5080687" y="6645769"/>
                <a:ext cx="39600" cy="1080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3A3647A5-2D04-9948-D0DB-30AD4158CC8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072047" y="6637129"/>
                  <a:ext cx="572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23BBA43F-E3C2-C452-01E1-379EBA5699E8}"/>
                    </a:ext>
                  </a:extLst>
                </p14:cNvPr>
                <p14:cNvContentPartPr/>
                <p14:nvPr/>
              </p14:nvContentPartPr>
              <p14:xfrm>
                <a:off x="5046487" y="6667369"/>
                <a:ext cx="72720" cy="12060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23BBA43F-E3C2-C452-01E1-379EBA5699E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037487" y="6658369"/>
                  <a:ext cx="903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CC52CAA8-BCF0-CEE4-5337-E3945F754AA4}"/>
                    </a:ext>
                  </a:extLst>
                </p14:cNvPr>
                <p14:cNvContentPartPr/>
                <p14:nvPr/>
              </p14:nvContentPartPr>
              <p14:xfrm>
                <a:off x="5139727" y="6664489"/>
                <a:ext cx="81720" cy="11484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CC52CAA8-BCF0-CEE4-5337-E3945F754AA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130727" y="6655489"/>
                  <a:ext cx="993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1F924504-35F2-04D7-E337-2A7CE973535F}"/>
                    </a:ext>
                  </a:extLst>
                </p14:cNvPr>
                <p14:cNvContentPartPr/>
                <p14:nvPr/>
              </p14:nvContentPartPr>
              <p14:xfrm>
                <a:off x="5267887" y="6617689"/>
                <a:ext cx="68760" cy="13680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1F924504-35F2-04D7-E337-2A7CE973535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259247" y="6609049"/>
                  <a:ext cx="864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4FCE9500-F475-105A-D1CC-9EC837534E5E}"/>
                    </a:ext>
                  </a:extLst>
                </p14:cNvPr>
                <p14:cNvContentPartPr/>
                <p14:nvPr/>
              </p14:nvContentPartPr>
              <p14:xfrm>
                <a:off x="5319007" y="6624529"/>
                <a:ext cx="75600" cy="15984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4FCE9500-F475-105A-D1CC-9EC837534E5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310007" y="6615889"/>
                  <a:ext cx="932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EA773A28-1F63-466E-5BD5-E8E5CEDEF111}"/>
                    </a:ext>
                  </a:extLst>
                </p14:cNvPr>
                <p14:cNvContentPartPr/>
                <p14:nvPr/>
              </p14:nvContentPartPr>
              <p14:xfrm>
                <a:off x="5501527" y="6580609"/>
                <a:ext cx="79560" cy="756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EA773A28-1F63-466E-5BD5-E8E5CEDEF11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492887" y="6571609"/>
                  <a:ext cx="972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7B1E9B19-8016-931E-9E45-966050FB60C7}"/>
                    </a:ext>
                  </a:extLst>
                </p14:cNvPr>
                <p14:cNvContentPartPr/>
                <p14:nvPr/>
              </p14:nvContentPartPr>
              <p14:xfrm>
                <a:off x="5502247" y="6599329"/>
                <a:ext cx="185760" cy="8784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7B1E9B19-8016-931E-9E45-966050FB60C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493247" y="6590329"/>
                  <a:ext cx="2034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55C8F2C6-C8D4-8E51-DE4F-1A25483B107D}"/>
                    </a:ext>
                  </a:extLst>
                </p14:cNvPr>
                <p14:cNvContentPartPr/>
                <p14:nvPr/>
              </p14:nvContentPartPr>
              <p14:xfrm>
                <a:off x="5636887" y="6679609"/>
                <a:ext cx="59040" cy="7632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55C8F2C6-C8D4-8E51-DE4F-1A25483B107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628247" y="6670609"/>
                  <a:ext cx="766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17D9EC67-946E-B882-4FD5-739C1D1FC08F}"/>
                    </a:ext>
                  </a:extLst>
                </p14:cNvPr>
                <p14:cNvContentPartPr/>
                <p14:nvPr/>
              </p14:nvContentPartPr>
              <p14:xfrm>
                <a:off x="5769367" y="6611929"/>
                <a:ext cx="113400" cy="11412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17D9EC67-946E-B882-4FD5-739C1D1FC08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760727" y="6602929"/>
                  <a:ext cx="1310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90BD3132-C016-0F29-3232-9172D5065A73}"/>
                    </a:ext>
                  </a:extLst>
                </p14:cNvPr>
                <p14:cNvContentPartPr/>
                <p14:nvPr/>
              </p14:nvContentPartPr>
              <p14:xfrm>
                <a:off x="5868367" y="6582769"/>
                <a:ext cx="58320" cy="10440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0BD3132-C016-0F29-3232-9172D5065A7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859727" y="6573769"/>
                  <a:ext cx="759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04D09FF1-A10A-B5D9-3E99-742B2A40CB98}"/>
                    </a:ext>
                  </a:extLst>
                </p14:cNvPr>
                <p14:cNvContentPartPr/>
                <p14:nvPr/>
              </p14:nvContentPartPr>
              <p14:xfrm>
                <a:off x="5984647" y="6585649"/>
                <a:ext cx="65880" cy="15516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04D09FF1-A10A-B5D9-3E99-742B2A40CB9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975647" y="6577009"/>
                  <a:ext cx="835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CA472646-F88B-619B-1904-3E6200D3E68D}"/>
                    </a:ext>
                  </a:extLst>
                </p14:cNvPr>
                <p14:cNvContentPartPr/>
                <p14:nvPr/>
              </p14:nvContentPartPr>
              <p14:xfrm>
                <a:off x="6195607" y="6528049"/>
                <a:ext cx="69840" cy="12024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CA472646-F88B-619B-1904-3E6200D3E68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186967" y="6519049"/>
                  <a:ext cx="874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77A0F894-4021-6D27-91DF-7F8DA3C0C921}"/>
                    </a:ext>
                  </a:extLst>
                </p14:cNvPr>
                <p14:cNvContentPartPr/>
                <p14:nvPr/>
              </p14:nvContentPartPr>
              <p14:xfrm>
                <a:off x="6288847" y="6554329"/>
                <a:ext cx="70920" cy="9612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77A0F894-4021-6D27-91DF-7F8DA3C0C92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279847" y="6545329"/>
                  <a:ext cx="885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0861928F-BDE9-1926-0C7C-91A100E92675}"/>
                    </a:ext>
                  </a:extLst>
                </p14:cNvPr>
                <p14:cNvContentPartPr/>
                <p14:nvPr/>
              </p14:nvContentPartPr>
              <p14:xfrm>
                <a:off x="6251047" y="6684289"/>
                <a:ext cx="101520" cy="5292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0861928F-BDE9-1926-0C7C-91A100E9267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242407" y="6675649"/>
                  <a:ext cx="1191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58F86279-365D-948E-0843-8BC18326845D}"/>
                    </a:ext>
                  </a:extLst>
                </p14:cNvPr>
                <p14:cNvContentPartPr/>
                <p14:nvPr/>
              </p14:nvContentPartPr>
              <p14:xfrm>
                <a:off x="6366247" y="6524089"/>
                <a:ext cx="95040" cy="7164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58F86279-365D-948E-0843-8BC18326845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357607" y="6515449"/>
                  <a:ext cx="1126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187F4902-6187-733D-E174-40079BA17576}"/>
                    </a:ext>
                  </a:extLst>
                </p14:cNvPr>
                <p14:cNvContentPartPr/>
                <p14:nvPr/>
              </p14:nvContentPartPr>
              <p14:xfrm>
                <a:off x="6363367" y="6625249"/>
                <a:ext cx="118800" cy="10224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187F4902-6187-733D-E174-40079BA1757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354367" y="6616609"/>
                  <a:ext cx="1364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3D413F19-B5E9-D5D7-A322-FBD3E7FC8528}"/>
                    </a:ext>
                  </a:extLst>
                </p14:cNvPr>
                <p14:cNvContentPartPr/>
                <p14:nvPr/>
              </p14:nvContentPartPr>
              <p14:xfrm>
                <a:off x="6489367" y="6573769"/>
                <a:ext cx="99360" cy="10332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3D413F19-B5E9-D5D7-A322-FBD3E7FC852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480727" y="6564769"/>
                  <a:ext cx="1170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4CA6030D-203D-DAAC-2A8E-C3EDB1B0AE90}"/>
                    </a:ext>
                  </a:extLst>
                </p14:cNvPr>
                <p14:cNvContentPartPr/>
                <p14:nvPr/>
              </p14:nvContentPartPr>
              <p14:xfrm>
                <a:off x="6674407" y="6559729"/>
                <a:ext cx="64800" cy="9576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4CA6030D-203D-DAAC-2A8E-C3EDB1B0AE9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665407" y="6551089"/>
                  <a:ext cx="824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7EE08C5B-698D-1696-97D1-D1C9C82DE976}"/>
                    </a:ext>
                  </a:extLst>
                </p14:cNvPr>
                <p14:cNvContentPartPr/>
                <p14:nvPr/>
              </p14:nvContentPartPr>
              <p14:xfrm>
                <a:off x="6768007" y="6561889"/>
                <a:ext cx="16560" cy="10224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7EE08C5B-698D-1696-97D1-D1C9C82DE97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759367" y="6553249"/>
                  <a:ext cx="342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5E2FF20A-E90C-CD9E-B9B1-D6A7805B2BB0}"/>
                    </a:ext>
                  </a:extLst>
                </p14:cNvPr>
                <p14:cNvContentPartPr/>
                <p14:nvPr/>
              </p14:nvContentPartPr>
              <p14:xfrm>
                <a:off x="6762967" y="6655849"/>
                <a:ext cx="143280" cy="8712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5E2FF20A-E90C-CD9E-B9B1-D6A7805B2BB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754327" y="6646849"/>
                  <a:ext cx="160920" cy="1047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EF16041-4EEA-6241-7347-2074DF423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627" y="410696"/>
            <a:ext cx="4076700" cy="11239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03BC127-37F2-47B8-B6B9-F4124E657D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692"/>
          <a:stretch/>
        </p:blipFill>
        <p:spPr>
          <a:xfrm>
            <a:off x="1269627" y="1884829"/>
            <a:ext cx="2676525" cy="6667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A167B2D-8323-FC23-F99B-38F8380384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933574"/>
            <a:ext cx="2686050" cy="6667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E5659F0-7436-834F-FE7D-A4D1E7C492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213287"/>
            <a:ext cx="2705100" cy="154305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91163F3-DED7-5933-555B-C6586FB0B8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9627" y="3213287"/>
            <a:ext cx="2724150" cy="1504950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84CA277C-DF06-C844-002D-2D2036A82F8C}"/>
              </a:ext>
            </a:extLst>
          </p:cNvPr>
          <p:cNvGrpSpPr/>
          <p:nvPr/>
        </p:nvGrpSpPr>
        <p:grpSpPr>
          <a:xfrm>
            <a:off x="537875" y="745009"/>
            <a:ext cx="427680" cy="395640"/>
            <a:chOff x="537875" y="745009"/>
            <a:chExt cx="427680" cy="39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F3E509AB-6198-2499-11CB-0D00EFFF459A}"/>
                    </a:ext>
                  </a:extLst>
                </p14:cNvPr>
                <p14:cNvContentPartPr/>
                <p14:nvPr/>
              </p14:nvContentPartPr>
              <p14:xfrm>
                <a:off x="786995" y="745009"/>
                <a:ext cx="18360" cy="35748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F3E509AB-6198-2499-11CB-0D00EFFF459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78355" y="736009"/>
                  <a:ext cx="3600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5802DDEE-33ED-445B-68E2-021BD42FEA8A}"/>
                    </a:ext>
                  </a:extLst>
                </p14:cNvPr>
                <p14:cNvContentPartPr/>
                <p14:nvPr/>
              </p14:nvContentPartPr>
              <p14:xfrm>
                <a:off x="537875" y="761929"/>
                <a:ext cx="427680" cy="37872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5802DDEE-33ED-445B-68E2-021BD42FEA8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29235" y="752929"/>
                  <a:ext cx="445320" cy="39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CD3F82-2B34-5D49-B6F2-FB490108FD48}"/>
              </a:ext>
            </a:extLst>
          </p:cNvPr>
          <p:cNvGrpSpPr/>
          <p:nvPr/>
        </p:nvGrpSpPr>
        <p:grpSpPr>
          <a:xfrm>
            <a:off x="575315" y="1919329"/>
            <a:ext cx="404280" cy="490320"/>
            <a:chOff x="575315" y="1919329"/>
            <a:chExt cx="404280" cy="49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718CBD10-069A-2A09-508B-979B403633DC}"/>
                    </a:ext>
                  </a:extLst>
                </p14:cNvPr>
                <p14:cNvContentPartPr/>
                <p14:nvPr/>
              </p14:nvContentPartPr>
              <p14:xfrm>
                <a:off x="741635" y="2038849"/>
                <a:ext cx="194040" cy="20628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718CBD10-069A-2A09-508B-979B403633D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32635" y="2030209"/>
                  <a:ext cx="2116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78A497CF-6E09-150C-FF33-3416CF7D3D27}"/>
                    </a:ext>
                  </a:extLst>
                </p14:cNvPr>
                <p14:cNvContentPartPr/>
                <p14:nvPr/>
              </p14:nvContentPartPr>
              <p14:xfrm>
                <a:off x="575315" y="1919329"/>
                <a:ext cx="404280" cy="49032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78A497CF-6E09-150C-FF33-3416CF7D3D2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66315" y="1910689"/>
                  <a:ext cx="421920" cy="50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2577DF1-7F16-11FD-F11D-EA65E4CEA544}"/>
              </a:ext>
            </a:extLst>
          </p:cNvPr>
          <p:cNvGrpSpPr/>
          <p:nvPr/>
        </p:nvGrpSpPr>
        <p:grpSpPr>
          <a:xfrm>
            <a:off x="455795" y="3764329"/>
            <a:ext cx="531360" cy="492120"/>
            <a:chOff x="455795" y="3764329"/>
            <a:chExt cx="531360" cy="49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3BECE8DF-7B25-4E2A-6E95-AA2E3B2FA35A}"/>
                    </a:ext>
                  </a:extLst>
                </p14:cNvPr>
                <p14:cNvContentPartPr/>
                <p14:nvPr/>
              </p14:nvContentPartPr>
              <p14:xfrm>
                <a:off x="602675" y="3790969"/>
                <a:ext cx="207000" cy="40716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3BECE8DF-7B25-4E2A-6E95-AA2E3B2FA35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93675" y="3781969"/>
                  <a:ext cx="22464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A6C78BB0-C1F7-BC62-3C4B-3846D071FD99}"/>
                    </a:ext>
                  </a:extLst>
                </p14:cNvPr>
                <p14:cNvContentPartPr/>
                <p14:nvPr/>
              </p14:nvContentPartPr>
              <p14:xfrm>
                <a:off x="455795" y="3764329"/>
                <a:ext cx="531360" cy="49212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A6C78BB0-C1F7-BC62-3C4B-3846D071FD9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47155" y="3755689"/>
                  <a:ext cx="549000" cy="50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C7DAA0B-60EC-ED81-F0B3-B06C351CC6CD}"/>
              </a:ext>
            </a:extLst>
          </p:cNvPr>
          <p:cNvGrpSpPr/>
          <p:nvPr/>
        </p:nvGrpSpPr>
        <p:grpSpPr>
          <a:xfrm>
            <a:off x="5571755" y="463849"/>
            <a:ext cx="2167560" cy="831600"/>
            <a:chOff x="5571755" y="463849"/>
            <a:chExt cx="2167560" cy="83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171740B4-24EB-7BE8-50E0-0799802A981A}"/>
                    </a:ext>
                  </a:extLst>
                </p14:cNvPr>
                <p14:cNvContentPartPr/>
                <p14:nvPr/>
              </p14:nvContentPartPr>
              <p14:xfrm>
                <a:off x="5571755" y="463849"/>
                <a:ext cx="202680" cy="83160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171740B4-24EB-7BE8-50E0-0799802A981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562755" y="454849"/>
                  <a:ext cx="220320" cy="84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2352D603-7588-D901-581B-63C13F854981}"/>
                    </a:ext>
                  </a:extLst>
                </p14:cNvPr>
                <p14:cNvContentPartPr/>
                <p14:nvPr/>
              </p14:nvContentPartPr>
              <p14:xfrm>
                <a:off x="5865875" y="712249"/>
                <a:ext cx="156600" cy="19548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2352D603-7588-D901-581B-63C13F85498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857235" y="703609"/>
                  <a:ext cx="1742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B28D9764-B4E7-B1EF-0142-EDF857E55C53}"/>
                    </a:ext>
                  </a:extLst>
                </p14:cNvPr>
                <p14:cNvContentPartPr/>
                <p14:nvPr/>
              </p14:nvContentPartPr>
              <p14:xfrm>
                <a:off x="5912675" y="716209"/>
                <a:ext cx="126360" cy="23796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B28D9764-B4E7-B1EF-0142-EDF857E55C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903675" y="707209"/>
                  <a:ext cx="14400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F7927040-6E0C-2901-6951-BBB6C1EE4CDD}"/>
                    </a:ext>
                  </a:extLst>
                </p14:cNvPr>
                <p14:cNvContentPartPr/>
                <p14:nvPr/>
              </p14:nvContentPartPr>
              <p14:xfrm>
                <a:off x="6068915" y="744289"/>
                <a:ext cx="110520" cy="19512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F7927040-6E0C-2901-6951-BBB6C1EE4CD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059915" y="735649"/>
                  <a:ext cx="1281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C4AE3DCD-C96E-8E5A-479F-D74F4E628F2D}"/>
                    </a:ext>
                  </a:extLst>
                </p14:cNvPr>
                <p14:cNvContentPartPr/>
                <p14:nvPr/>
              </p14:nvContentPartPr>
              <p14:xfrm>
                <a:off x="6171155" y="767689"/>
                <a:ext cx="92880" cy="16920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C4AE3DCD-C96E-8E5A-479F-D74F4E628F2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162155" y="758689"/>
                  <a:ext cx="11052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B22E1D13-D968-8F65-3307-ADBDF18A43B2}"/>
                    </a:ext>
                  </a:extLst>
                </p14:cNvPr>
                <p14:cNvContentPartPr/>
                <p14:nvPr/>
              </p14:nvContentPartPr>
              <p14:xfrm>
                <a:off x="6277715" y="638809"/>
                <a:ext cx="250560" cy="30816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B22E1D13-D968-8F65-3307-ADBDF18A43B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268715" y="629809"/>
                  <a:ext cx="26820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8C303B5A-D3D8-7727-E712-8E76A1361410}"/>
                    </a:ext>
                  </a:extLst>
                </p14:cNvPr>
                <p14:cNvContentPartPr/>
                <p14:nvPr/>
              </p14:nvContentPartPr>
              <p14:xfrm>
                <a:off x="6413435" y="703969"/>
                <a:ext cx="139680" cy="19728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8C303B5A-D3D8-7727-E712-8E76A136141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404435" y="695329"/>
                  <a:ext cx="1573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CB850CAE-14AF-144F-B86F-7A1384F7C765}"/>
                    </a:ext>
                  </a:extLst>
                </p14:cNvPr>
                <p14:cNvContentPartPr/>
                <p14:nvPr/>
              </p14:nvContentPartPr>
              <p14:xfrm>
                <a:off x="6435395" y="967489"/>
                <a:ext cx="174240" cy="3132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CB850CAE-14AF-144F-B86F-7A1384F7C76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426395" y="958849"/>
                  <a:ext cx="1918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A2320989-1AA8-685D-9D53-EFF4038D3A1D}"/>
                    </a:ext>
                  </a:extLst>
                </p14:cNvPr>
                <p14:cNvContentPartPr/>
                <p14:nvPr/>
              </p14:nvContentPartPr>
              <p14:xfrm>
                <a:off x="6703235" y="721609"/>
                <a:ext cx="262440" cy="25380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A2320989-1AA8-685D-9D53-EFF4038D3A1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694235" y="712609"/>
                  <a:ext cx="28008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295A3C2A-8777-BDF8-0133-4245AA0CD21B}"/>
                    </a:ext>
                  </a:extLst>
                </p14:cNvPr>
                <p14:cNvContentPartPr/>
                <p14:nvPr/>
              </p14:nvContentPartPr>
              <p14:xfrm>
                <a:off x="6872435" y="756169"/>
                <a:ext cx="108000" cy="19080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295A3C2A-8777-BDF8-0133-4245AA0CD21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863795" y="747169"/>
                  <a:ext cx="1256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83F2A260-52F9-DFA5-1405-7A70B80800B1}"/>
                    </a:ext>
                  </a:extLst>
                </p14:cNvPr>
                <p14:cNvContentPartPr/>
                <p14:nvPr/>
              </p14:nvContentPartPr>
              <p14:xfrm>
                <a:off x="7010675" y="800089"/>
                <a:ext cx="92160" cy="19872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83F2A260-52F9-DFA5-1405-7A70B80800B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001675" y="791449"/>
                  <a:ext cx="1098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93FE203E-8DA8-F9F6-ED92-23BA3FA42B4D}"/>
                    </a:ext>
                  </a:extLst>
                </p14:cNvPr>
                <p14:cNvContentPartPr/>
                <p14:nvPr/>
              </p14:nvContentPartPr>
              <p14:xfrm>
                <a:off x="7208675" y="707929"/>
                <a:ext cx="133560" cy="26388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93FE203E-8DA8-F9F6-ED92-23BA3FA42B4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199675" y="699289"/>
                  <a:ext cx="15120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1B002E3B-A0FC-891E-FE12-85DF13F86F3F}"/>
                    </a:ext>
                  </a:extLst>
                </p14:cNvPr>
                <p14:cNvContentPartPr/>
                <p14:nvPr/>
              </p14:nvContentPartPr>
              <p14:xfrm>
                <a:off x="7333595" y="782449"/>
                <a:ext cx="132840" cy="18864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1B002E3B-A0FC-891E-FE12-85DF13F86F3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324955" y="773449"/>
                  <a:ext cx="1504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C05B50F7-E3C6-F492-EF1E-6F61263DE015}"/>
                    </a:ext>
                  </a:extLst>
                </p14:cNvPr>
                <p14:cNvContentPartPr/>
                <p14:nvPr/>
              </p14:nvContentPartPr>
              <p14:xfrm>
                <a:off x="7362755" y="1014649"/>
                <a:ext cx="93960" cy="9432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C05B50F7-E3C6-F492-EF1E-6F61263DE01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354115" y="1005649"/>
                  <a:ext cx="1116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AE60AC1E-3AA2-6823-383C-9CD9EAA4E04C}"/>
                    </a:ext>
                  </a:extLst>
                </p14:cNvPr>
                <p14:cNvContentPartPr/>
                <p14:nvPr/>
              </p14:nvContentPartPr>
              <p14:xfrm>
                <a:off x="7529075" y="829609"/>
                <a:ext cx="132840" cy="15480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AE60AC1E-3AA2-6823-383C-9CD9EAA4E04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520075" y="820609"/>
                  <a:ext cx="1504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08256990-2B8A-8897-EDDF-1AC406EA63E6}"/>
                    </a:ext>
                  </a:extLst>
                </p14:cNvPr>
                <p14:cNvContentPartPr/>
                <p14:nvPr/>
              </p14:nvContentPartPr>
              <p14:xfrm>
                <a:off x="7618355" y="819889"/>
                <a:ext cx="110520" cy="13356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08256990-2B8A-8897-EDDF-1AC406EA63E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609355" y="810889"/>
                  <a:ext cx="1281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1FAC17E5-E5EB-C86A-360B-2AB0BA85EB20}"/>
                    </a:ext>
                  </a:extLst>
                </p14:cNvPr>
                <p14:cNvContentPartPr/>
                <p14:nvPr/>
              </p14:nvContentPartPr>
              <p14:xfrm>
                <a:off x="7570115" y="1035529"/>
                <a:ext cx="169200" cy="10152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1FAC17E5-E5EB-C86A-360B-2AB0BA85EB2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561115" y="1026889"/>
                  <a:ext cx="186840" cy="11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088E5E5D-CE65-3E09-D056-960E20542755}"/>
              </a:ext>
            </a:extLst>
          </p:cNvPr>
          <p:cNvGrpSpPr/>
          <p:nvPr/>
        </p:nvGrpSpPr>
        <p:grpSpPr>
          <a:xfrm>
            <a:off x="2521115" y="2498209"/>
            <a:ext cx="669960" cy="254160"/>
            <a:chOff x="2521115" y="2498209"/>
            <a:chExt cx="669960" cy="25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F8047215-5D15-CA7C-D39A-9588FEEE2128}"/>
                    </a:ext>
                  </a:extLst>
                </p14:cNvPr>
                <p14:cNvContentPartPr/>
                <p14:nvPr/>
              </p14:nvContentPartPr>
              <p14:xfrm>
                <a:off x="2521115" y="2540689"/>
                <a:ext cx="201240" cy="15264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F8047215-5D15-CA7C-D39A-9588FEEE212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512475" y="2532049"/>
                  <a:ext cx="2188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90EFB5C8-49CF-30A5-B3DD-24964F43DF36}"/>
                    </a:ext>
                  </a:extLst>
                </p14:cNvPr>
                <p14:cNvContentPartPr/>
                <p14:nvPr/>
              </p14:nvContentPartPr>
              <p14:xfrm>
                <a:off x="2624075" y="2498209"/>
                <a:ext cx="164520" cy="16848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90EFB5C8-49CF-30A5-B3DD-24964F43DF3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615435" y="2489569"/>
                  <a:ext cx="1821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4CE65111-E369-4567-E305-00D37905C4D6}"/>
                    </a:ext>
                  </a:extLst>
                </p14:cNvPr>
                <p14:cNvContentPartPr/>
                <p14:nvPr/>
              </p14:nvContentPartPr>
              <p14:xfrm>
                <a:off x="2698235" y="2663809"/>
                <a:ext cx="114480" cy="8820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4CE65111-E369-4567-E305-00D37905C4D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689235" y="2654809"/>
                  <a:ext cx="1321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0E63C53F-CDA6-131E-FB05-2602A134E7F7}"/>
                    </a:ext>
                  </a:extLst>
                </p14:cNvPr>
                <p14:cNvContentPartPr/>
                <p14:nvPr/>
              </p14:nvContentPartPr>
              <p14:xfrm>
                <a:off x="2834675" y="2570929"/>
                <a:ext cx="193320" cy="17136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0E63C53F-CDA6-131E-FB05-2602A134E7F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825675" y="2562289"/>
                  <a:ext cx="2109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77BFB9B9-0DDE-0D4D-8687-E0C748F369EB}"/>
                    </a:ext>
                  </a:extLst>
                </p14:cNvPr>
                <p14:cNvContentPartPr/>
                <p14:nvPr/>
              </p14:nvContentPartPr>
              <p14:xfrm>
                <a:off x="3032315" y="2562289"/>
                <a:ext cx="158760" cy="19008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77BFB9B9-0DDE-0D4D-8687-E0C748F369E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023315" y="2553649"/>
                  <a:ext cx="176400" cy="20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654163FB-54A2-A444-7BF0-64F49C1C99BA}"/>
              </a:ext>
            </a:extLst>
          </p:cNvPr>
          <p:cNvGrpSpPr/>
          <p:nvPr/>
        </p:nvGrpSpPr>
        <p:grpSpPr>
          <a:xfrm>
            <a:off x="5708555" y="2536369"/>
            <a:ext cx="717840" cy="344880"/>
            <a:chOff x="5708555" y="2536369"/>
            <a:chExt cx="717840" cy="34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92E9AF09-B7F9-CA91-A007-ED39DF226D18}"/>
                    </a:ext>
                  </a:extLst>
                </p14:cNvPr>
                <p14:cNvContentPartPr/>
                <p14:nvPr/>
              </p14:nvContentPartPr>
              <p14:xfrm>
                <a:off x="5708555" y="2592889"/>
                <a:ext cx="152280" cy="19260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92E9AF09-B7F9-CA91-A007-ED39DF226D1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699555" y="2584249"/>
                  <a:ext cx="1699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49ADFDF6-7A4B-0CB7-D08E-E9FF8CCD2039}"/>
                    </a:ext>
                  </a:extLst>
                </p14:cNvPr>
                <p14:cNvContentPartPr/>
                <p14:nvPr/>
              </p14:nvContentPartPr>
              <p14:xfrm>
                <a:off x="5860475" y="2575609"/>
                <a:ext cx="131400" cy="9936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49ADFDF6-7A4B-0CB7-D08E-E9FF8CCD203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851475" y="2566969"/>
                  <a:ext cx="1490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D471B9BD-11AC-E051-59A8-A7004F281174}"/>
                    </a:ext>
                  </a:extLst>
                </p14:cNvPr>
                <p14:cNvContentPartPr/>
                <p14:nvPr/>
              </p14:nvContentPartPr>
              <p14:xfrm>
                <a:off x="5922395" y="2536369"/>
                <a:ext cx="129240" cy="28728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D471B9BD-11AC-E051-59A8-A7004F28117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913395" y="2527729"/>
                  <a:ext cx="14688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247A4A1A-6303-35C6-68EF-238D981379F7}"/>
                    </a:ext>
                  </a:extLst>
                </p14:cNvPr>
                <p14:cNvContentPartPr/>
                <p14:nvPr/>
              </p14:nvContentPartPr>
              <p14:xfrm>
                <a:off x="6091235" y="2569489"/>
                <a:ext cx="113040" cy="18180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247A4A1A-6303-35C6-68EF-238D981379F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082235" y="2560489"/>
                  <a:ext cx="1306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131A9248-A42D-0242-B9E2-7CCA50DA94F9}"/>
                    </a:ext>
                  </a:extLst>
                </p14:cNvPr>
                <p14:cNvContentPartPr/>
                <p14:nvPr/>
              </p14:nvContentPartPr>
              <p14:xfrm>
                <a:off x="6152435" y="2684329"/>
                <a:ext cx="108720" cy="3924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131A9248-A42D-0242-B9E2-7CCA50DA94F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143795" y="2675329"/>
                  <a:ext cx="1263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2B6D228B-ADED-4DCF-0434-490FA9C04C28}"/>
                    </a:ext>
                  </a:extLst>
                </p14:cNvPr>
                <p14:cNvContentPartPr/>
                <p14:nvPr/>
              </p14:nvContentPartPr>
              <p14:xfrm>
                <a:off x="6200315" y="2597569"/>
                <a:ext cx="226080" cy="28368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2B6D228B-ADED-4DCF-0434-490FA9C04C2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191315" y="2588569"/>
                  <a:ext cx="243720" cy="30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59" name="잉크 58">
                <a:extLst>
                  <a:ext uri="{FF2B5EF4-FFF2-40B4-BE49-F238E27FC236}">
                    <a16:creationId xmlns:a16="http://schemas.microsoft.com/office/drawing/2014/main" id="{F35549C7-53D1-E3A3-6B52-533E55FAA249}"/>
                  </a:ext>
                </a:extLst>
              </p14:cNvPr>
              <p14:cNvContentPartPr/>
              <p14:nvPr/>
            </p14:nvContentPartPr>
            <p14:xfrm>
              <a:off x="3200435" y="4678369"/>
              <a:ext cx="1798920" cy="518760"/>
            </p14:xfrm>
          </p:contentPart>
        </mc:Choice>
        <mc:Fallback>
          <p:pic>
            <p:nvPicPr>
              <p:cNvPr id="59" name="잉크 58">
                <a:extLst>
                  <a:ext uri="{FF2B5EF4-FFF2-40B4-BE49-F238E27FC236}">
                    <a16:creationId xmlns:a16="http://schemas.microsoft.com/office/drawing/2014/main" id="{F35549C7-53D1-E3A3-6B52-533E55FAA249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191435" y="4669369"/>
                <a:ext cx="1816560" cy="53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그룹 71">
            <a:extLst>
              <a:ext uri="{FF2B5EF4-FFF2-40B4-BE49-F238E27FC236}">
                <a16:creationId xmlns:a16="http://schemas.microsoft.com/office/drawing/2014/main" id="{D5971B05-7C81-8EEF-FA3C-73ADD4BA3AA6}"/>
              </a:ext>
            </a:extLst>
          </p:cNvPr>
          <p:cNvGrpSpPr/>
          <p:nvPr/>
        </p:nvGrpSpPr>
        <p:grpSpPr>
          <a:xfrm>
            <a:off x="3299075" y="5379649"/>
            <a:ext cx="1773000" cy="412560"/>
            <a:chOff x="3299075" y="5379649"/>
            <a:chExt cx="1773000" cy="41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0EEF624F-B252-739C-1952-D65F3D389C2E}"/>
                    </a:ext>
                  </a:extLst>
                </p14:cNvPr>
                <p14:cNvContentPartPr/>
                <p14:nvPr/>
              </p14:nvContentPartPr>
              <p14:xfrm>
                <a:off x="3299075" y="5390089"/>
                <a:ext cx="175680" cy="3852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0EEF624F-B252-739C-1952-D65F3D389C2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290075" y="5381089"/>
                  <a:ext cx="1933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A7161F1D-6E14-32AF-B3F9-9687CDAC0C43}"/>
                    </a:ext>
                  </a:extLst>
                </p14:cNvPr>
                <p14:cNvContentPartPr/>
                <p14:nvPr/>
              </p14:nvContentPartPr>
              <p14:xfrm>
                <a:off x="3302675" y="5541649"/>
                <a:ext cx="216360" cy="16992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A7161F1D-6E14-32AF-B3F9-9687CDAC0C4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294035" y="5532649"/>
                  <a:ext cx="2340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35948A8E-08FD-2388-4C16-415BB9CF0007}"/>
                    </a:ext>
                  </a:extLst>
                </p14:cNvPr>
                <p14:cNvContentPartPr/>
                <p14:nvPr/>
              </p14:nvContentPartPr>
              <p14:xfrm>
                <a:off x="3493475" y="5512849"/>
                <a:ext cx="109800" cy="20124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35948A8E-08FD-2388-4C16-415BB9CF000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84475" y="5503849"/>
                  <a:ext cx="1274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8B7B93D3-C98C-9D43-C990-F1E3B347EE55}"/>
                    </a:ext>
                  </a:extLst>
                </p14:cNvPr>
                <p14:cNvContentPartPr/>
                <p14:nvPr/>
              </p14:nvContentPartPr>
              <p14:xfrm>
                <a:off x="3716675" y="5403409"/>
                <a:ext cx="167400" cy="24984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8B7B93D3-C98C-9D43-C990-F1E3B347EE5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707675" y="5394409"/>
                  <a:ext cx="18504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0794106B-8D62-58C6-5292-65A384E5BC6D}"/>
                    </a:ext>
                  </a:extLst>
                </p14:cNvPr>
                <p14:cNvContentPartPr/>
                <p14:nvPr/>
              </p14:nvContentPartPr>
              <p14:xfrm>
                <a:off x="3724595" y="5415289"/>
                <a:ext cx="212760" cy="223200"/>
              </p14:xfrm>
            </p:contentPart>
          </mc:Choice>
          <mc:Fallback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0794106B-8D62-58C6-5292-65A384E5BC6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715955" y="5406649"/>
                  <a:ext cx="2304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9775E1EA-18A0-AC4D-1A6A-4EC4204A9E33}"/>
                    </a:ext>
                  </a:extLst>
                </p14:cNvPr>
                <p14:cNvContentPartPr/>
                <p14:nvPr/>
              </p14:nvContentPartPr>
              <p14:xfrm>
                <a:off x="3880475" y="5605729"/>
                <a:ext cx="117720" cy="174240"/>
              </p14:xfrm>
            </p:contentPart>
          </mc:Choice>
          <mc:Fallback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9775E1EA-18A0-AC4D-1A6A-4EC4204A9E33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871475" y="5597089"/>
                  <a:ext cx="1353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9EFC6828-6150-3EAE-6862-4485CB922C9C}"/>
                    </a:ext>
                  </a:extLst>
                </p14:cNvPr>
                <p14:cNvContentPartPr/>
                <p14:nvPr/>
              </p14:nvContentPartPr>
              <p14:xfrm>
                <a:off x="4076315" y="5433289"/>
                <a:ext cx="156240" cy="263160"/>
              </p14:xfrm>
            </p:contentPart>
          </mc:Choice>
          <mc:Fallback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9EFC6828-6150-3EAE-6862-4485CB922C9C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067315" y="5424289"/>
                  <a:ext cx="17388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EF6A5B24-8A2F-3659-8F88-8AE3C934BB50}"/>
                    </a:ext>
                  </a:extLst>
                </p14:cNvPr>
                <p14:cNvContentPartPr/>
                <p14:nvPr/>
              </p14:nvContentPartPr>
              <p14:xfrm>
                <a:off x="4123115" y="5418529"/>
                <a:ext cx="206280" cy="281520"/>
              </p14:xfrm>
            </p:contentPart>
          </mc:Choice>
          <mc:Fallback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EF6A5B24-8A2F-3659-8F88-8AE3C934BB50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114115" y="5409889"/>
                  <a:ext cx="22392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9F2EB5F4-3A65-CE5B-2B02-21481947183D}"/>
                    </a:ext>
                  </a:extLst>
                </p14:cNvPr>
                <p14:cNvContentPartPr/>
                <p14:nvPr/>
              </p14:nvContentPartPr>
              <p14:xfrm>
                <a:off x="4378355" y="5379649"/>
                <a:ext cx="186120" cy="379080"/>
              </p14:xfrm>
            </p:contentPart>
          </mc:Choice>
          <mc:Fallback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9F2EB5F4-3A65-CE5B-2B02-21481947183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369355" y="5370649"/>
                  <a:ext cx="20376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C7589428-F55B-0882-E66A-24D45131AB61}"/>
                    </a:ext>
                  </a:extLst>
                </p14:cNvPr>
                <p14:cNvContentPartPr/>
                <p14:nvPr/>
              </p14:nvContentPartPr>
              <p14:xfrm>
                <a:off x="4562675" y="5421409"/>
                <a:ext cx="194760" cy="182520"/>
              </p14:xfrm>
            </p:contentPart>
          </mc:Choice>
          <mc:Fallback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C7589428-F55B-0882-E66A-24D45131AB6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553675" y="5412769"/>
                  <a:ext cx="2124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56EE16CC-0AAF-3F1F-4FA6-973958C68A1F}"/>
                    </a:ext>
                  </a:extLst>
                </p14:cNvPr>
                <p14:cNvContentPartPr/>
                <p14:nvPr/>
              </p14:nvContentPartPr>
              <p14:xfrm>
                <a:off x="4632515" y="5636329"/>
                <a:ext cx="178200" cy="106200"/>
              </p14:xfrm>
            </p:contentPart>
          </mc:Choice>
          <mc:Fallback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56EE16CC-0AAF-3F1F-4FA6-973958C68A1F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623515" y="5627689"/>
                  <a:ext cx="1958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B508A9A8-D58B-313A-6B4A-77EF54AE2F22}"/>
                    </a:ext>
                  </a:extLst>
                </p14:cNvPr>
                <p14:cNvContentPartPr/>
                <p14:nvPr/>
              </p14:nvContentPartPr>
              <p14:xfrm>
                <a:off x="4831235" y="5434369"/>
                <a:ext cx="240840" cy="357840"/>
              </p14:xfrm>
            </p:contentPart>
          </mc:Choice>
          <mc:Fallback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B508A9A8-D58B-313A-6B4A-77EF54AE2F2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822595" y="5425729"/>
                  <a:ext cx="258480" cy="375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61065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>
          <a:xfrm>
            <a:off x="190500" y="92075"/>
            <a:ext cx="8761413" cy="889000"/>
          </a:xfrm>
        </p:spPr>
        <p:txBody>
          <a:bodyPr/>
          <a:lstStyle/>
          <a:p>
            <a:r>
              <a:rPr lang="ko-KR" altLang="en-US"/>
              <a:t>소켓</a:t>
            </a:r>
          </a:p>
        </p:txBody>
      </p:sp>
      <p:sp>
        <p:nvSpPr>
          <p:cNvPr id="13315" name="내용 개체 틀 2"/>
          <p:cNvSpPr>
            <a:spLocks noGrp="1"/>
          </p:cNvSpPr>
          <p:nvPr>
            <p:ph idx="1"/>
          </p:nvPr>
        </p:nvSpPr>
        <p:spPr>
          <a:xfrm>
            <a:off x="190500" y="1052513"/>
            <a:ext cx="8761413" cy="5348287"/>
          </a:xfrm>
        </p:spPr>
        <p:txBody>
          <a:bodyPr/>
          <a:lstStyle/>
          <a:p>
            <a:r>
              <a:rPr lang="ko-KR" altLang="en-US"/>
              <a:t>네트워크 장치를 경유하는 통신 방법</a:t>
            </a:r>
          </a:p>
          <a:p>
            <a:pPr lvl="1"/>
            <a:r>
              <a:rPr lang="ko-KR" altLang="en-US"/>
              <a:t>서로 다른 시스템의 프로세스끼리 데이터를 주고 받을 수 있음</a:t>
            </a:r>
            <a:endParaRPr lang="en-US" altLang="ko-KR"/>
          </a:p>
          <a:p>
            <a:pPr lvl="1"/>
            <a:r>
              <a:rPr lang="ko-KR" altLang="en-US"/>
              <a:t>시그널</a:t>
            </a:r>
            <a:r>
              <a:rPr lang="en-US" altLang="ko-KR"/>
              <a:t>, </a:t>
            </a:r>
            <a:r>
              <a:rPr lang="ko-KR" altLang="en-US"/>
              <a:t>파이프는 동일 시스템 내에서만 가능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연결형 모델과 비연결형 모델</a:t>
            </a:r>
          </a:p>
          <a:p>
            <a:endParaRPr lang="ko-KR" altLang="en-US"/>
          </a:p>
        </p:txBody>
      </p:sp>
      <p:sp>
        <p:nvSpPr>
          <p:cNvPr id="13316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1002B2A-CCC3-492A-BA5F-C6995AD0F847}" type="datetime1">
              <a:rPr lang="ko-KR" altLang="en-US" smtClean="0"/>
              <a:pPr/>
              <a:t>2022-05-23</a:t>
            </a:fld>
            <a:endParaRPr lang="en-US" altLang="ko-KR"/>
          </a:p>
        </p:txBody>
      </p:sp>
      <p:sp>
        <p:nvSpPr>
          <p:cNvPr id="13317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1331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C13CCC-A18A-448A-AEA4-5490E084C805}" type="slidenum">
              <a:rPr lang="ko-KR" altLang="en-US" smtClean="0"/>
              <a:pPr/>
              <a:t>12</a:t>
            </a:fld>
            <a:endParaRPr lang="en-US" altLang="ko-KR"/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468313" y="3213100"/>
          <a:ext cx="8280400" cy="2408236"/>
        </p:xfrm>
        <a:graphic>
          <a:graphicData uri="http://schemas.openxmlformats.org/drawingml/2006/table">
            <a:tbl>
              <a:tblPr/>
              <a:tblGrid>
                <a:gridCol w="4141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8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연결형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모델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비연결형 모델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통신을 위해서 연결을 설정하는 작업이 필요하다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연결을 설정하는 작업이 필요 없다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통신이 끝난 뒤 연결을 해제하는 작업이 필요하다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연결 설정이 없으므로 연결 해제 역시 필요없다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통신 수행 시 확실한 메시지 전달이 프로토콜 수준에서 보장된다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메시지 전달이 확실하지 않다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실패할 수도 있다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TCP (transmission control protocol)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UDP (user datagram protocol)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A724D9B7-9A81-84EE-6CE6-23D1289FD009}"/>
                  </a:ext>
                </a:extLst>
              </p14:cNvPr>
              <p14:cNvContentPartPr/>
              <p14:nvPr/>
            </p14:nvContentPartPr>
            <p14:xfrm>
              <a:off x="560167" y="1795849"/>
              <a:ext cx="1963080" cy="8424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A724D9B7-9A81-84EE-6CE6-23D1289FD0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1167" y="1786849"/>
                <a:ext cx="1980720" cy="10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346" name="그룹 13345">
            <a:extLst>
              <a:ext uri="{FF2B5EF4-FFF2-40B4-BE49-F238E27FC236}">
                <a16:creationId xmlns:a16="http://schemas.microsoft.com/office/drawing/2014/main" id="{DC5EB926-C50F-EFC2-7D19-1116B4805D27}"/>
              </a:ext>
            </a:extLst>
          </p:cNvPr>
          <p:cNvGrpSpPr/>
          <p:nvPr/>
        </p:nvGrpSpPr>
        <p:grpSpPr>
          <a:xfrm>
            <a:off x="5886367" y="219769"/>
            <a:ext cx="3070800" cy="655920"/>
            <a:chOff x="5886367" y="219769"/>
            <a:chExt cx="3070800" cy="65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046CFD20-A6F3-41CC-4C4A-2FC4A7A5944B}"/>
                    </a:ext>
                  </a:extLst>
                </p14:cNvPr>
                <p14:cNvContentPartPr/>
                <p14:nvPr/>
              </p14:nvContentPartPr>
              <p14:xfrm>
                <a:off x="5886367" y="262249"/>
                <a:ext cx="232920" cy="18612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046CFD20-A6F3-41CC-4C4A-2FC4A7A5944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877727" y="253249"/>
                  <a:ext cx="2505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DE6AADC5-D512-C915-8114-81605A276728}"/>
                    </a:ext>
                  </a:extLst>
                </p14:cNvPr>
                <p14:cNvContentPartPr/>
                <p14:nvPr/>
              </p14:nvContentPartPr>
              <p14:xfrm>
                <a:off x="6084367" y="296449"/>
                <a:ext cx="119880" cy="12528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DE6AADC5-D512-C915-8114-81605A27672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75367" y="287449"/>
                  <a:ext cx="1375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85BC588F-2DB0-3FB5-E83D-607EA3288536}"/>
                    </a:ext>
                  </a:extLst>
                </p14:cNvPr>
                <p14:cNvContentPartPr/>
                <p14:nvPr/>
              </p14:nvContentPartPr>
              <p14:xfrm>
                <a:off x="6240247" y="279169"/>
                <a:ext cx="18360" cy="15876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85BC588F-2DB0-3FB5-E83D-607EA328853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231607" y="270169"/>
                  <a:ext cx="360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ED6E4049-88A3-3B48-16AD-3E9BE7547548}"/>
                    </a:ext>
                  </a:extLst>
                </p14:cNvPr>
                <p14:cNvContentPartPr/>
                <p14:nvPr/>
              </p14:nvContentPartPr>
              <p14:xfrm>
                <a:off x="6237367" y="262609"/>
                <a:ext cx="97560" cy="10656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ED6E4049-88A3-3B48-16AD-3E9BE754754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228367" y="253609"/>
                  <a:ext cx="1152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98B66762-4258-EB91-52E2-E163B4E0AB46}"/>
                    </a:ext>
                  </a:extLst>
                </p14:cNvPr>
                <p14:cNvContentPartPr/>
                <p14:nvPr/>
              </p14:nvContentPartPr>
              <p14:xfrm>
                <a:off x="6456247" y="297169"/>
                <a:ext cx="43560" cy="2628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98B66762-4258-EB91-52E2-E163B4E0AB4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447247" y="288529"/>
                  <a:ext cx="612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FDE70894-BB77-CF49-6E41-F4A6C330C26F}"/>
                    </a:ext>
                  </a:extLst>
                </p14:cNvPr>
                <p14:cNvContentPartPr/>
                <p14:nvPr/>
              </p14:nvContentPartPr>
              <p14:xfrm>
                <a:off x="6467407" y="394729"/>
                <a:ext cx="43200" cy="1224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FDE70894-BB77-CF49-6E41-F4A6C330C26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458407" y="386089"/>
                  <a:ext cx="608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BFA62FEC-E778-BF9F-43CB-593A2F76C1BA}"/>
                    </a:ext>
                  </a:extLst>
                </p14:cNvPr>
                <p14:cNvContentPartPr/>
                <p14:nvPr/>
              </p14:nvContentPartPr>
              <p14:xfrm>
                <a:off x="6621847" y="273409"/>
                <a:ext cx="100080" cy="11988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BFA62FEC-E778-BF9F-43CB-593A2F76C1B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612847" y="264409"/>
                  <a:ext cx="1177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0220A772-78BE-A34A-F920-2F134CE22041}"/>
                    </a:ext>
                  </a:extLst>
                </p14:cNvPr>
                <p14:cNvContentPartPr/>
                <p14:nvPr/>
              </p14:nvContentPartPr>
              <p14:xfrm>
                <a:off x="6622207" y="325609"/>
                <a:ext cx="93600" cy="756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0220A772-78BE-A34A-F920-2F134CE2204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613567" y="316969"/>
                  <a:ext cx="1112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1D6F8F29-47E2-6210-F30C-06FE68C8D7DD}"/>
                    </a:ext>
                  </a:extLst>
                </p14:cNvPr>
                <p14:cNvContentPartPr/>
                <p14:nvPr/>
              </p14:nvContentPartPr>
              <p14:xfrm>
                <a:off x="6656047" y="381409"/>
                <a:ext cx="90360" cy="5832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1D6F8F29-47E2-6210-F30C-06FE68C8D7D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647047" y="372409"/>
                  <a:ext cx="1080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15F207AC-79D8-8085-C813-426EB7992594}"/>
                    </a:ext>
                  </a:extLst>
                </p14:cNvPr>
                <p14:cNvContentPartPr/>
                <p14:nvPr/>
              </p14:nvContentPartPr>
              <p14:xfrm>
                <a:off x="6760447" y="255409"/>
                <a:ext cx="75600" cy="10116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15F207AC-79D8-8085-C813-426EB799259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51447" y="246769"/>
                  <a:ext cx="932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541608B5-993F-3CF9-A2C9-D1598CBD3139}"/>
                    </a:ext>
                  </a:extLst>
                </p14:cNvPr>
                <p14:cNvContentPartPr/>
                <p14:nvPr/>
              </p14:nvContentPartPr>
              <p14:xfrm>
                <a:off x="6821287" y="287809"/>
                <a:ext cx="65520" cy="9864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541608B5-993F-3CF9-A2C9-D1598CBD313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12287" y="278809"/>
                  <a:ext cx="831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5E862DB2-BCAB-C68E-DB42-D7C13EECB947}"/>
                    </a:ext>
                  </a:extLst>
                </p14:cNvPr>
                <p14:cNvContentPartPr/>
                <p14:nvPr/>
              </p14:nvContentPartPr>
              <p14:xfrm>
                <a:off x="6795367" y="392209"/>
                <a:ext cx="66960" cy="5148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5E862DB2-BCAB-C68E-DB42-D7C13EECB94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786367" y="383209"/>
                  <a:ext cx="8460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3200483F-B81E-85D3-D0F8-3C22C0B24817}"/>
                    </a:ext>
                  </a:extLst>
                </p14:cNvPr>
                <p14:cNvContentPartPr/>
                <p14:nvPr/>
              </p14:nvContentPartPr>
              <p14:xfrm>
                <a:off x="6840367" y="389329"/>
                <a:ext cx="86040" cy="5004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3200483F-B81E-85D3-D0F8-3C22C0B2481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831367" y="380689"/>
                  <a:ext cx="10368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A771280B-28C3-D9D3-7873-F5B26C335423}"/>
                    </a:ext>
                  </a:extLst>
                </p14:cNvPr>
                <p14:cNvContentPartPr/>
                <p14:nvPr/>
              </p14:nvContentPartPr>
              <p14:xfrm>
                <a:off x="6909487" y="285289"/>
                <a:ext cx="101880" cy="9792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A771280B-28C3-D9D3-7873-F5B26C33542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00487" y="276649"/>
                  <a:ext cx="1195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B31708D5-63C3-B8EF-ABAC-F1BC2C4EC30F}"/>
                    </a:ext>
                  </a:extLst>
                </p14:cNvPr>
                <p14:cNvContentPartPr/>
                <p14:nvPr/>
              </p14:nvContentPartPr>
              <p14:xfrm>
                <a:off x="6905167" y="402289"/>
                <a:ext cx="161280" cy="7344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B31708D5-63C3-B8EF-ABAC-F1BC2C4EC30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896167" y="393649"/>
                  <a:ext cx="1789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C193A340-4F88-8FE2-FD08-45235B07FDA1}"/>
                    </a:ext>
                  </a:extLst>
                </p14:cNvPr>
                <p14:cNvContentPartPr/>
                <p14:nvPr/>
              </p14:nvContentPartPr>
              <p14:xfrm>
                <a:off x="7009207" y="269089"/>
                <a:ext cx="123480" cy="18144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C193A340-4F88-8FE2-FD08-45235B07FDA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000207" y="260449"/>
                  <a:ext cx="1411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9EF36AD3-4139-2DA9-9CE3-5ACEA145F25E}"/>
                    </a:ext>
                  </a:extLst>
                </p14:cNvPr>
                <p14:cNvContentPartPr/>
                <p14:nvPr/>
              </p14:nvContentPartPr>
              <p14:xfrm>
                <a:off x="7194967" y="413089"/>
                <a:ext cx="6480" cy="5688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9EF36AD3-4139-2DA9-9CE3-5ACEA145F25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186327" y="404449"/>
                  <a:ext cx="241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DC9971EA-FB32-CA6E-B232-C951A6F80EFD}"/>
                    </a:ext>
                  </a:extLst>
                </p14:cNvPr>
                <p14:cNvContentPartPr/>
                <p14:nvPr/>
              </p14:nvContentPartPr>
              <p14:xfrm>
                <a:off x="7262287" y="219769"/>
                <a:ext cx="111960" cy="13392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DC9971EA-FB32-CA6E-B232-C951A6F80EF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253287" y="211129"/>
                  <a:ext cx="1296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7C851C1F-DA2E-5DBE-6974-F0EC5616AD92}"/>
                    </a:ext>
                  </a:extLst>
                </p14:cNvPr>
                <p14:cNvContentPartPr/>
                <p14:nvPr/>
              </p14:nvContentPartPr>
              <p14:xfrm>
                <a:off x="7269127" y="273409"/>
                <a:ext cx="124920" cy="2088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7C851C1F-DA2E-5DBE-6974-F0EC5616AD9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260487" y="264769"/>
                  <a:ext cx="1425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DC7655B2-702D-C0CF-404F-09C376050915}"/>
                    </a:ext>
                  </a:extLst>
                </p14:cNvPr>
                <p14:cNvContentPartPr/>
                <p14:nvPr/>
              </p14:nvContentPartPr>
              <p14:xfrm>
                <a:off x="7396927" y="248929"/>
                <a:ext cx="59040" cy="9576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DC7655B2-702D-C0CF-404F-09C37605091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388287" y="240289"/>
                  <a:ext cx="766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02ECA1BF-BDD1-C418-D9F6-1E2842BC0D6C}"/>
                    </a:ext>
                  </a:extLst>
                </p14:cNvPr>
                <p14:cNvContentPartPr/>
                <p14:nvPr/>
              </p14:nvContentPartPr>
              <p14:xfrm>
                <a:off x="7326007" y="374569"/>
                <a:ext cx="149760" cy="9108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02ECA1BF-BDD1-C418-D9F6-1E2842BC0D6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317367" y="365929"/>
                  <a:ext cx="1674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49C1EE52-0575-F08C-CFC2-587A63E5F9B6}"/>
                    </a:ext>
                  </a:extLst>
                </p14:cNvPr>
                <p14:cNvContentPartPr/>
                <p14:nvPr/>
              </p14:nvContentPartPr>
              <p14:xfrm>
                <a:off x="7491247" y="291409"/>
                <a:ext cx="131400" cy="10836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49C1EE52-0575-F08C-CFC2-587A63E5F9B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482247" y="282409"/>
                  <a:ext cx="1490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9854D6BF-4C65-F6F2-4C89-F924BC2F77C2}"/>
                    </a:ext>
                  </a:extLst>
                </p14:cNvPr>
                <p14:cNvContentPartPr/>
                <p14:nvPr/>
              </p14:nvContentPartPr>
              <p14:xfrm>
                <a:off x="7524727" y="415969"/>
                <a:ext cx="137880" cy="5976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9854D6BF-4C65-F6F2-4C89-F924BC2F77C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515727" y="406969"/>
                  <a:ext cx="1555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0BE195E7-3E02-4357-5570-412C700CF5DF}"/>
                    </a:ext>
                  </a:extLst>
                </p14:cNvPr>
                <p14:cNvContentPartPr/>
                <p14:nvPr/>
              </p14:nvContentPartPr>
              <p14:xfrm>
                <a:off x="7648207" y="283849"/>
                <a:ext cx="90000" cy="6840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0BE195E7-3E02-4357-5570-412C700CF5D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639207" y="275209"/>
                  <a:ext cx="1076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3B851161-7783-73DD-FE87-38CFE4FE3154}"/>
                    </a:ext>
                  </a:extLst>
                </p14:cNvPr>
                <p14:cNvContentPartPr/>
                <p14:nvPr/>
              </p14:nvContentPartPr>
              <p14:xfrm>
                <a:off x="7659367" y="375289"/>
                <a:ext cx="117000" cy="8424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3B851161-7783-73DD-FE87-38CFE4FE315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650727" y="366649"/>
                  <a:ext cx="1346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81F41528-7188-DA78-822D-0F5FE1934CF9}"/>
                    </a:ext>
                  </a:extLst>
                </p14:cNvPr>
                <p14:cNvContentPartPr/>
                <p14:nvPr/>
              </p14:nvContentPartPr>
              <p14:xfrm>
                <a:off x="7741447" y="304729"/>
                <a:ext cx="101160" cy="12888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81F41528-7188-DA78-822D-0F5FE1934CF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732447" y="296089"/>
                  <a:ext cx="1188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A4DAC5F8-6C6C-9CFA-6FA1-EF7AA5E63C40}"/>
                    </a:ext>
                  </a:extLst>
                </p14:cNvPr>
                <p14:cNvContentPartPr/>
                <p14:nvPr/>
              </p14:nvContentPartPr>
              <p14:xfrm>
                <a:off x="7843687" y="315169"/>
                <a:ext cx="90720" cy="19980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A4DAC5F8-6C6C-9CFA-6FA1-EF7AA5E63C4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834687" y="306169"/>
                  <a:ext cx="1083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D019E853-F92E-9EB4-1AA1-938C971DDED7}"/>
                    </a:ext>
                  </a:extLst>
                </p14:cNvPr>
                <p14:cNvContentPartPr/>
                <p14:nvPr/>
              </p14:nvContentPartPr>
              <p14:xfrm>
                <a:off x="8028007" y="282769"/>
                <a:ext cx="106560" cy="12240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D019E853-F92E-9EB4-1AA1-938C971DDED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019367" y="273769"/>
                  <a:ext cx="1242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A1E100A8-707C-357B-512B-B93373238968}"/>
                    </a:ext>
                  </a:extLst>
                </p14:cNvPr>
                <p14:cNvContentPartPr/>
                <p14:nvPr/>
              </p14:nvContentPartPr>
              <p14:xfrm>
                <a:off x="8138167" y="288529"/>
                <a:ext cx="77760" cy="12240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A1E100A8-707C-357B-512B-B9337323896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129527" y="279889"/>
                  <a:ext cx="954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B9D91ABD-1E03-B2E7-11A3-3AF58489C8DA}"/>
                    </a:ext>
                  </a:extLst>
                </p14:cNvPr>
                <p14:cNvContentPartPr/>
                <p14:nvPr/>
              </p14:nvContentPartPr>
              <p14:xfrm>
                <a:off x="8217727" y="323809"/>
                <a:ext cx="8280" cy="13428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B9D91ABD-1E03-B2E7-11A3-3AF58489C8D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208727" y="315169"/>
                  <a:ext cx="259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1785CDCB-411D-5547-150C-4B21300A6233}"/>
                    </a:ext>
                  </a:extLst>
                </p14:cNvPr>
                <p14:cNvContentPartPr/>
                <p14:nvPr/>
              </p14:nvContentPartPr>
              <p14:xfrm>
                <a:off x="8240767" y="284209"/>
                <a:ext cx="115560" cy="13608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1785CDCB-411D-5547-150C-4B21300A623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231767" y="275569"/>
                  <a:ext cx="1332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E30F8307-C47E-0B8A-A86F-5A4F6280EBA3}"/>
                    </a:ext>
                  </a:extLst>
                </p14:cNvPr>
                <p14:cNvContentPartPr/>
                <p14:nvPr/>
              </p14:nvContentPartPr>
              <p14:xfrm>
                <a:off x="8345887" y="306529"/>
                <a:ext cx="5400" cy="16560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E30F8307-C47E-0B8A-A86F-5A4F6280EBA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336887" y="297529"/>
                  <a:ext cx="230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8E0CF7AF-D38E-E65E-B3A7-3FA1FB76358D}"/>
                    </a:ext>
                  </a:extLst>
                </p14:cNvPr>
                <p14:cNvContentPartPr/>
                <p14:nvPr/>
              </p14:nvContentPartPr>
              <p14:xfrm>
                <a:off x="8299087" y="308689"/>
                <a:ext cx="179640" cy="21384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8E0CF7AF-D38E-E65E-B3A7-3FA1FB76358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290447" y="299689"/>
                  <a:ext cx="19728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ACD1C426-0041-0E8D-8782-B7CCFB8DA764}"/>
                    </a:ext>
                  </a:extLst>
                </p14:cNvPr>
                <p14:cNvContentPartPr/>
                <p14:nvPr/>
              </p14:nvContentPartPr>
              <p14:xfrm>
                <a:off x="8408527" y="344329"/>
                <a:ext cx="159120" cy="14256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ACD1C426-0041-0E8D-8782-B7CCFB8DA76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399887" y="335689"/>
                  <a:ext cx="1767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C078B137-FC20-AA9B-4EF0-7EB5A4846CD0}"/>
                    </a:ext>
                  </a:extLst>
                </p14:cNvPr>
                <p14:cNvContentPartPr/>
                <p14:nvPr/>
              </p14:nvContentPartPr>
              <p14:xfrm>
                <a:off x="8468287" y="502009"/>
                <a:ext cx="99000" cy="6120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C078B137-FC20-AA9B-4EF0-7EB5A4846CD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459647" y="493369"/>
                  <a:ext cx="1166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2DDEC948-65D1-3854-2624-4AD19AC04A20}"/>
                    </a:ext>
                  </a:extLst>
                </p14:cNvPr>
                <p14:cNvContentPartPr/>
                <p14:nvPr/>
              </p14:nvContentPartPr>
              <p14:xfrm>
                <a:off x="8616247" y="371689"/>
                <a:ext cx="57240" cy="10080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2DDEC948-65D1-3854-2624-4AD19AC04A2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607607" y="362689"/>
                  <a:ext cx="748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9D28E6CA-8961-9720-1457-4B25BCE20ABC}"/>
                    </a:ext>
                  </a:extLst>
                </p14:cNvPr>
                <p14:cNvContentPartPr/>
                <p14:nvPr/>
              </p14:nvContentPartPr>
              <p14:xfrm>
                <a:off x="8630287" y="403729"/>
                <a:ext cx="87480" cy="16272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9D28E6CA-8961-9720-1457-4B25BCE20AB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621647" y="394729"/>
                  <a:ext cx="1051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36A04604-A1E4-AF00-5DC1-543600ED5AAB}"/>
                    </a:ext>
                  </a:extLst>
                </p14:cNvPr>
                <p14:cNvContentPartPr/>
                <p14:nvPr/>
              </p14:nvContentPartPr>
              <p14:xfrm>
                <a:off x="5942527" y="598849"/>
                <a:ext cx="160920" cy="15156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36A04604-A1E4-AF00-5DC1-543600ED5AA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933527" y="590209"/>
                  <a:ext cx="1785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16567C31-9B1E-B3C8-A923-164AFFAB71E8}"/>
                    </a:ext>
                  </a:extLst>
                </p14:cNvPr>
                <p14:cNvContentPartPr/>
                <p14:nvPr/>
              </p14:nvContentPartPr>
              <p14:xfrm>
                <a:off x="6127567" y="625129"/>
                <a:ext cx="99000" cy="14076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16567C31-9B1E-B3C8-A923-164AFFAB71E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118567" y="616489"/>
                  <a:ext cx="1166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5F26CA8D-05CE-8E7A-2F68-2EE6733C9D1E}"/>
                    </a:ext>
                  </a:extLst>
                </p14:cNvPr>
                <p14:cNvContentPartPr/>
                <p14:nvPr/>
              </p14:nvContentPartPr>
              <p14:xfrm>
                <a:off x="6258607" y="608569"/>
                <a:ext cx="41040" cy="14868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5F26CA8D-05CE-8E7A-2F68-2EE6733C9D1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249967" y="599929"/>
                  <a:ext cx="586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98A2EC66-652E-8E16-BCC9-4E2311B26CE6}"/>
                    </a:ext>
                  </a:extLst>
                </p14:cNvPr>
                <p14:cNvContentPartPr/>
                <p14:nvPr/>
              </p14:nvContentPartPr>
              <p14:xfrm>
                <a:off x="6258247" y="626209"/>
                <a:ext cx="74160" cy="11700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98A2EC66-652E-8E16-BCC9-4E2311B26CE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249247" y="617209"/>
                  <a:ext cx="918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9FFE3E1E-97F5-FAC5-9792-5E48BD2868B0}"/>
                    </a:ext>
                  </a:extLst>
                </p14:cNvPr>
                <p14:cNvContentPartPr/>
                <p14:nvPr/>
              </p14:nvContentPartPr>
              <p14:xfrm>
                <a:off x="6422047" y="633769"/>
                <a:ext cx="29160" cy="720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9FFE3E1E-97F5-FAC5-9792-5E48BD2868B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413407" y="625129"/>
                  <a:ext cx="468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4490C61C-1E43-A65F-4509-4F75012468C2}"/>
                    </a:ext>
                  </a:extLst>
                </p14:cNvPr>
                <p14:cNvContentPartPr/>
                <p14:nvPr/>
              </p14:nvContentPartPr>
              <p14:xfrm>
                <a:off x="6427807" y="698209"/>
                <a:ext cx="76320" cy="2052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4490C61C-1E43-A65F-4509-4F75012468C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418807" y="689569"/>
                  <a:ext cx="939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B2A8B4D8-8A98-8786-A040-B64D2CBDF62B}"/>
                    </a:ext>
                  </a:extLst>
                </p14:cNvPr>
                <p14:cNvContentPartPr/>
                <p14:nvPr/>
              </p14:nvContentPartPr>
              <p14:xfrm>
                <a:off x="6610327" y="619369"/>
                <a:ext cx="84600" cy="9432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B2A8B4D8-8A98-8786-A040-B64D2CBDF62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601687" y="610729"/>
                  <a:ext cx="1022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8AA1FC74-011D-86A5-78A4-118EE8B1A2AE}"/>
                    </a:ext>
                  </a:extLst>
                </p14:cNvPr>
                <p14:cNvContentPartPr/>
                <p14:nvPr/>
              </p14:nvContentPartPr>
              <p14:xfrm>
                <a:off x="6611407" y="735649"/>
                <a:ext cx="114480" cy="1512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8AA1FC74-011D-86A5-78A4-118EE8B1A2A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602407" y="726649"/>
                  <a:ext cx="1321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1FD77B49-C84D-14BB-4F03-E2D41109F6C0}"/>
                    </a:ext>
                  </a:extLst>
                </p14:cNvPr>
                <p14:cNvContentPartPr/>
                <p14:nvPr/>
              </p14:nvContentPartPr>
              <p14:xfrm>
                <a:off x="6740647" y="620449"/>
                <a:ext cx="98640" cy="11736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1FD77B49-C84D-14BB-4F03-E2D41109F6C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732007" y="611809"/>
                  <a:ext cx="1162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AC785C0A-060F-1EAC-D5F2-2EE7CA390C02}"/>
                    </a:ext>
                  </a:extLst>
                </p14:cNvPr>
                <p14:cNvContentPartPr/>
                <p14:nvPr/>
              </p14:nvContentPartPr>
              <p14:xfrm>
                <a:off x="6805807" y="619369"/>
                <a:ext cx="108720" cy="9468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AC785C0A-060F-1EAC-D5F2-2EE7CA390C0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797167" y="610729"/>
                  <a:ext cx="1263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4BF2BF1D-C218-5C2F-98B8-8F9997237AD4}"/>
                    </a:ext>
                  </a:extLst>
                </p14:cNvPr>
                <p14:cNvContentPartPr/>
                <p14:nvPr/>
              </p14:nvContentPartPr>
              <p14:xfrm>
                <a:off x="6840007" y="677689"/>
                <a:ext cx="82800" cy="756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4BF2BF1D-C218-5C2F-98B8-8F9997237AD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831367" y="669049"/>
                  <a:ext cx="1004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3312" name="잉크 13311">
                  <a:extLst>
                    <a:ext uri="{FF2B5EF4-FFF2-40B4-BE49-F238E27FC236}">
                      <a16:creationId xmlns:a16="http://schemas.microsoft.com/office/drawing/2014/main" id="{88DC88EB-AACF-4CAD-05DC-6B38EE499A9F}"/>
                    </a:ext>
                  </a:extLst>
                </p14:cNvPr>
                <p14:cNvContentPartPr/>
                <p14:nvPr/>
              </p14:nvContentPartPr>
              <p14:xfrm>
                <a:off x="6853327" y="714769"/>
                <a:ext cx="77760" cy="61920"/>
              </p14:xfrm>
            </p:contentPart>
          </mc:Choice>
          <mc:Fallback>
            <p:pic>
              <p:nvPicPr>
                <p:cNvPr id="13312" name="잉크 13311">
                  <a:extLst>
                    <a:ext uri="{FF2B5EF4-FFF2-40B4-BE49-F238E27FC236}">
                      <a16:creationId xmlns:a16="http://schemas.microsoft.com/office/drawing/2014/main" id="{88DC88EB-AACF-4CAD-05DC-6B38EE499A9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844687" y="706129"/>
                  <a:ext cx="954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3313" name="잉크 13312">
                  <a:extLst>
                    <a:ext uri="{FF2B5EF4-FFF2-40B4-BE49-F238E27FC236}">
                      <a16:creationId xmlns:a16="http://schemas.microsoft.com/office/drawing/2014/main" id="{DBDA308E-9EDB-96C3-5B2E-D45E59034BA1}"/>
                    </a:ext>
                  </a:extLst>
                </p14:cNvPr>
                <p14:cNvContentPartPr/>
                <p14:nvPr/>
              </p14:nvContentPartPr>
              <p14:xfrm>
                <a:off x="7004167" y="604249"/>
                <a:ext cx="84960" cy="104400"/>
              </p14:xfrm>
            </p:contentPart>
          </mc:Choice>
          <mc:Fallback>
            <p:pic>
              <p:nvPicPr>
                <p:cNvPr id="13313" name="잉크 13312">
                  <a:extLst>
                    <a:ext uri="{FF2B5EF4-FFF2-40B4-BE49-F238E27FC236}">
                      <a16:creationId xmlns:a16="http://schemas.microsoft.com/office/drawing/2014/main" id="{DBDA308E-9EDB-96C3-5B2E-D45E59034BA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995167" y="595249"/>
                  <a:ext cx="1026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3319" name="잉크 13318">
                  <a:extLst>
                    <a:ext uri="{FF2B5EF4-FFF2-40B4-BE49-F238E27FC236}">
                      <a16:creationId xmlns:a16="http://schemas.microsoft.com/office/drawing/2014/main" id="{8CD6979E-301B-8DB7-9540-BE41656BB199}"/>
                    </a:ext>
                  </a:extLst>
                </p14:cNvPr>
                <p14:cNvContentPartPr/>
                <p14:nvPr/>
              </p14:nvContentPartPr>
              <p14:xfrm>
                <a:off x="7008127" y="651049"/>
                <a:ext cx="88200" cy="137520"/>
              </p14:xfrm>
            </p:contentPart>
          </mc:Choice>
          <mc:Fallback>
            <p:pic>
              <p:nvPicPr>
                <p:cNvPr id="13319" name="잉크 13318">
                  <a:extLst>
                    <a:ext uri="{FF2B5EF4-FFF2-40B4-BE49-F238E27FC236}">
                      <a16:creationId xmlns:a16="http://schemas.microsoft.com/office/drawing/2014/main" id="{8CD6979E-301B-8DB7-9540-BE41656BB19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999127" y="642049"/>
                  <a:ext cx="1058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3320" name="잉크 13319">
                  <a:extLst>
                    <a:ext uri="{FF2B5EF4-FFF2-40B4-BE49-F238E27FC236}">
                      <a16:creationId xmlns:a16="http://schemas.microsoft.com/office/drawing/2014/main" id="{2EE203BF-AB3A-D546-85E0-2E72D3A45BAD}"/>
                    </a:ext>
                  </a:extLst>
                </p14:cNvPr>
                <p14:cNvContentPartPr/>
                <p14:nvPr/>
              </p14:nvContentPartPr>
              <p14:xfrm>
                <a:off x="7124407" y="644569"/>
                <a:ext cx="124920" cy="155880"/>
              </p14:xfrm>
            </p:contentPart>
          </mc:Choice>
          <mc:Fallback>
            <p:pic>
              <p:nvPicPr>
                <p:cNvPr id="13320" name="잉크 13319">
                  <a:extLst>
                    <a:ext uri="{FF2B5EF4-FFF2-40B4-BE49-F238E27FC236}">
                      <a16:creationId xmlns:a16="http://schemas.microsoft.com/office/drawing/2014/main" id="{2EE203BF-AB3A-D546-85E0-2E72D3A45BA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115767" y="635929"/>
                  <a:ext cx="1425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3321" name="잉크 13320">
                  <a:extLst>
                    <a:ext uri="{FF2B5EF4-FFF2-40B4-BE49-F238E27FC236}">
                      <a16:creationId xmlns:a16="http://schemas.microsoft.com/office/drawing/2014/main" id="{3362AB2E-C86C-61A8-D2CF-9959B0910393}"/>
                    </a:ext>
                  </a:extLst>
                </p14:cNvPr>
                <p14:cNvContentPartPr/>
                <p14:nvPr/>
              </p14:nvContentPartPr>
              <p14:xfrm>
                <a:off x="7284607" y="720889"/>
                <a:ext cx="11160" cy="76680"/>
              </p14:xfrm>
            </p:contentPart>
          </mc:Choice>
          <mc:Fallback>
            <p:pic>
              <p:nvPicPr>
                <p:cNvPr id="13321" name="잉크 13320">
                  <a:extLst>
                    <a:ext uri="{FF2B5EF4-FFF2-40B4-BE49-F238E27FC236}">
                      <a16:creationId xmlns:a16="http://schemas.microsoft.com/office/drawing/2014/main" id="{3362AB2E-C86C-61A8-D2CF-9959B091039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275607" y="712249"/>
                  <a:ext cx="288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3322" name="잉크 13321">
                  <a:extLst>
                    <a:ext uri="{FF2B5EF4-FFF2-40B4-BE49-F238E27FC236}">
                      <a16:creationId xmlns:a16="http://schemas.microsoft.com/office/drawing/2014/main" id="{B6CD03BC-2CBE-A57D-CE06-2F259A707042}"/>
                    </a:ext>
                  </a:extLst>
                </p14:cNvPr>
                <p14:cNvContentPartPr/>
                <p14:nvPr/>
              </p14:nvContentPartPr>
              <p14:xfrm>
                <a:off x="7351927" y="633049"/>
                <a:ext cx="88560" cy="73080"/>
              </p14:xfrm>
            </p:contentPart>
          </mc:Choice>
          <mc:Fallback>
            <p:pic>
              <p:nvPicPr>
                <p:cNvPr id="13322" name="잉크 13321">
                  <a:extLst>
                    <a:ext uri="{FF2B5EF4-FFF2-40B4-BE49-F238E27FC236}">
                      <a16:creationId xmlns:a16="http://schemas.microsoft.com/office/drawing/2014/main" id="{B6CD03BC-2CBE-A57D-CE06-2F259A70704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343287" y="624409"/>
                  <a:ext cx="1062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3323" name="잉크 13322">
                  <a:extLst>
                    <a:ext uri="{FF2B5EF4-FFF2-40B4-BE49-F238E27FC236}">
                      <a16:creationId xmlns:a16="http://schemas.microsoft.com/office/drawing/2014/main" id="{D23837C1-AF84-6522-DA8E-1A31EA1EC2CC}"/>
                    </a:ext>
                  </a:extLst>
                </p14:cNvPr>
                <p14:cNvContentPartPr/>
                <p14:nvPr/>
              </p14:nvContentPartPr>
              <p14:xfrm>
                <a:off x="7378207" y="750769"/>
                <a:ext cx="90360" cy="16560"/>
              </p14:xfrm>
            </p:contentPart>
          </mc:Choice>
          <mc:Fallback>
            <p:pic>
              <p:nvPicPr>
                <p:cNvPr id="13323" name="잉크 13322">
                  <a:extLst>
                    <a:ext uri="{FF2B5EF4-FFF2-40B4-BE49-F238E27FC236}">
                      <a16:creationId xmlns:a16="http://schemas.microsoft.com/office/drawing/2014/main" id="{D23837C1-AF84-6522-DA8E-1A31EA1EC2C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369207" y="742129"/>
                  <a:ext cx="1080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3324" name="잉크 13323">
                  <a:extLst>
                    <a:ext uri="{FF2B5EF4-FFF2-40B4-BE49-F238E27FC236}">
                      <a16:creationId xmlns:a16="http://schemas.microsoft.com/office/drawing/2014/main" id="{118724AA-B823-E549-AF25-44C78CAE6303}"/>
                    </a:ext>
                  </a:extLst>
                </p14:cNvPr>
                <p14:cNvContentPartPr/>
                <p14:nvPr/>
              </p14:nvContentPartPr>
              <p14:xfrm>
                <a:off x="7461007" y="613609"/>
                <a:ext cx="92520" cy="120960"/>
              </p14:xfrm>
            </p:contentPart>
          </mc:Choice>
          <mc:Fallback>
            <p:pic>
              <p:nvPicPr>
                <p:cNvPr id="13324" name="잉크 13323">
                  <a:extLst>
                    <a:ext uri="{FF2B5EF4-FFF2-40B4-BE49-F238E27FC236}">
                      <a16:creationId xmlns:a16="http://schemas.microsoft.com/office/drawing/2014/main" id="{118724AA-B823-E549-AF25-44C78CAE630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452367" y="604969"/>
                  <a:ext cx="1101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3325" name="잉크 13324">
                  <a:extLst>
                    <a:ext uri="{FF2B5EF4-FFF2-40B4-BE49-F238E27FC236}">
                      <a16:creationId xmlns:a16="http://schemas.microsoft.com/office/drawing/2014/main" id="{77EA57BE-79BC-0EA2-9101-0FA1C714048C}"/>
                    </a:ext>
                  </a:extLst>
                </p14:cNvPr>
                <p14:cNvContentPartPr/>
                <p14:nvPr/>
              </p14:nvContentPartPr>
              <p14:xfrm>
                <a:off x="7520767" y="626569"/>
                <a:ext cx="78120" cy="90000"/>
              </p14:xfrm>
            </p:contentPart>
          </mc:Choice>
          <mc:Fallback>
            <p:pic>
              <p:nvPicPr>
                <p:cNvPr id="13325" name="잉크 13324">
                  <a:extLst>
                    <a:ext uri="{FF2B5EF4-FFF2-40B4-BE49-F238E27FC236}">
                      <a16:creationId xmlns:a16="http://schemas.microsoft.com/office/drawing/2014/main" id="{77EA57BE-79BC-0EA2-9101-0FA1C714048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511767" y="617929"/>
                  <a:ext cx="957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3326" name="잉크 13325">
                  <a:extLst>
                    <a:ext uri="{FF2B5EF4-FFF2-40B4-BE49-F238E27FC236}">
                      <a16:creationId xmlns:a16="http://schemas.microsoft.com/office/drawing/2014/main" id="{DCF01B7E-A907-2B41-2779-71BEBB777DC4}"/>
                    </a:ext>
                  </a:extLst>
                </p14:cNvPr>
                <p14:cNvContentPartPr/>
                <p14:nvPr/>
              </p14:nvContentPartPr>
              <p14:xfrm>
                <a:off x="7518607" y="739609"/>
                <a:ext cx="85680" cy="57240"/>
              </p14:xfrm>
            </p:contentPart>
          </mc:Choice>
          <mc:Fallback>
            <p:pic>
              <p:nvPicPr>
                <p:cNvPr id="13326" name="잉크 13325">
                  <a:extLst>
                    <a:ext uri="{FF2B5EF4-FFF2-40B4-BE49-F238E27FC236}">
                      <a16:creationId xmlns:a16="http://schemas.microsoft.com/office/drawing/2014/main" id="{DCF01B7E-A907-2B41-2779-71BEBB777DC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509967" y="730609"/>
                  <a:ext cx="1033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3327" name="잉크 13326">
                  <a:extLst>
                    <a:ext uri="{FF2B5EF4-FFF2-40B4-BE49-F238E27FC236}">
                      <a16:creationId xmlns:a16="http://schemas.microsoft.com/office/drawing/2014/main" id="{DBEB5673-F66A-C37F-2693-4CC3ADD154B1}"/>
                    </a:ext>
                  </a:extLst>
                </p14:cNvPr>
                <p14:cNvContentPartPr/>
                <p14:nvPr/>
              </p14:nvContentPartPr>
              <p14:xfrm>
                <a:off x="7617967" y="618649"/>
                <a:ext cx="95040" cy="129240"/>
              </p14:xfrm>
            </p:contentPart>
          </mc:Choice>
          <mc:Fallback>
            <p:pic>
              <p:nvPicPr>
                <p:cNvPr id="13327" name="잉크 13326">
                  <a:extLst>
                    <a:ext uri="{FF2B5EF4-FFF2-40B4-BE49-F238E27FC236}">
                      <a16:creationId xmlns:a16="http://schemas.microsoft.com/office/drawing/2014/main" id="{DBEB5673-F66A-C37F-2693-4CC3ADD154B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608967" y="609649"/>
                  <a:ext cx="1126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3328" name="잉크 13327">
                  <a:extLst>
                    <a:ext uri="{FF2B5EF4-FFF2-40B4-BE49-F238E27FC236}">
                      <a16:creationId xmlns:a16="http://schemas.microsoft.com/office/drawing/2014/main" id="{31607B75-A8BD-5E11-55B3-1C2F30488500}"/>
                    </a:ext>
                  </a:extLst>
                </p14:cNvPr>
                <p14:cNvContentPartPr/>
                <p14:nvPr/>
              </p14:nvContentPartPr>
              <p14:xfrm>
                <a:off x="7723447" y="661849"/>
                <a:ext cx="32400" cy="64440"/>
              </p14:xfrm>
            </p:contentPart>
          </mc:Choice>
          <mc:Fallback>
            <p:pic>
              <p:nvPicPr>
                <p:cNvPr id="13328" name="잉크 13327">
                  <a:extLst>
                    <a:ext uri="{FF2B5EF4-FFF2-40B4-BE49-F238E27FC236}">
                      <a16:creationId xmlns:a16="http://schemas.microsoft.com/office/drawing/2014/main" id="{31607B75-A8BD-5E11-55B3-1C2F3048850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714807" y="653209"/>
                  <a:ext cx="500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3329" name="잉크 13328">
                  <a:extLst>
                    <a:ext uri="{FF2B5EF4-FFF2-40B4-BE49-F238E27FC236}">
                      <a16:creationId xmlns:a16="http://schemas.microsoft.com/office/drawing/2014/main" id="{B76350D3-E7F8-D3B6-664D-55792F6E4CCC}"/>
                    </a:ext>
                  </a:extLst>
                </p14:cNvPr>
                <p14:cNvContentPartPr/>
                <p14:nvPr/>
              </p14:nvContentPartPr>
              <p14:xfrm>
                <a:off x="7691407" y="746089"/>
                <a:ext cx="118440" cy="78480"/>
              </p14:xfrm>
            </p:contentPart>
          </mc:Choice>
          <mc:Fallback>
            <p:pic>
              <p:nvPicPr>
                <p:cNvPr id="13329" name="잉크 13328">
                  <a:extLst>
                    <a:ext uri="{FF2B5EF4-FFF2-40B4-BE49-F238E27FC236}">
                      <a16:creationId xmlns:a16="http://schemas.microsoft.com/office/drawing/2014/main" id="{B76350D3-E7F8-D3B6-664D-55792F6E4CC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682407" y="737089"/>
                  <a:ext cx="1360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3330" name="잉크 13329">
                  <a:extLst>
                    <a:ext uri="{FF2B5EF4-FFF2-40B4-BE49-F238E27FC236}">
                      <a16:creationId xmlns:a16="http://schemas.microsoft.com/office/drawing/2014/main" id="{C6DB60B0-6634-A1FD-46D5-396664370610}"/>
                    </a:ext>
                  </a:extLst>
                </p14:cNvPr>
                <p14:cNvContentPartPr/>
                <p14:nvPr/>
              </p14:nvContentPartPr>
              <p14:xfrm>
                <a:off x="7779967" y="692089"/>
                <a:ext cx="98640" cy="119160"/>
              </p14:xfrm>
            </p:contentPart>
          </mc:Choice>
          <mc:Fallback>
            <p:pic>
              <p:nvPicPr>
                <p:cNvPr id="13330" name="잉크 13329">
                  <a:extLst>
                    <a:ext uri="{FF2B5EF4-FFF2-40B4-BE49-F238E27FC236}">
                      <a16:creationId xmlns:a16="http://schemas.microsoft.com/office/drawing/2014/main" id="{C6DB60B0-6634-A1FD-46D5-39666437061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771327" y="683089"/>
                  <a:ext cx="1162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3331" name="잉크 13330">
                  <a:extLst>
                    <a:ext uri="{FF2B5EF4-FFF2-40B4-BE49-F238E27FC236}">
                      <a16:creationId xmlns:a16="http://schemas.microsoft.com/office/drawing/2014/main" id="{8826A6E6-7F76-68A0-5261-B8D6ECA72447}"/>
                    </a:ext>
                  </a:extLst>
                </p14:cNvPr>
                <p14:cNvContentPartPr/>
                <p14:nvPr/>
              </p14:nvContentPartPr>
              <p14:xfrm>
                <a:off x="7930447" y="782089"/>
                <a:ext cx="4320" cy="70200"/>
              </p14:xfrm>
            </p:contentPart>
          </mc:Choice>
          <mc:Fallback>
            <p:pic>
              <p:nvPicPr>
                <p:cNvPr id="13331" name="잉크 13330">
                  <a:extLst>
                    <a:ext uri="{FF2B5EF4-FFF2-40B4-BE49-F238E27FC236}">
                      <a16:creationId xmlns:a16="http://schemas.microsoft.com/office/drawing/2014/main" id="{8826A6E6-7F76-68A0-5261-B8D6ECA7244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921447" y="773449"/>
                  <a:ext cx="219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3333" name="잉크 13332">
                  <a:extLst>
                    <a:ext uri="{FF2B5EF4-FFF2-40B4-BE49-F238E27FC236}">
                      <a16:creationId xmlns:a16="http://schemas.microsoft.com/office/drawing/2014/main" id="{5B95E4D5-E5EA-8316-2520-A7CA88F4BF62}"/>
                    </a:ext>
                  </a:extLst>
                </p14:cNvPr>
                <p14:cNvContentPartPr/>
                <p14:nvPr/>
              </p14:nvContentPartPr>
              <p14:xfrm>
                <a:off x="8017927" y="598129"/>
                <a:ext cx="90720" cy="10800"/>
              </p14:xfrm>
            </p:contentPart>
          </mc:Choice>
          <mc:Fallback>
            <p:pic>
              <p:nvPicPr>
                <p:cNvPr id="13333" name="잉크 13332">
                  <a:extLst>
                    <a:ext uri="{FF2B5EF4-FFF2-40B4-BE49-F238E27FC236}">
                      <a16:creationId xmlns:a16="http://schemas.microsoft.com/office/drawing/2014/main" id="{5B95E4D5-E5EA-8316-2520-A7CA88F4BF6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009287" y="589129"/>
                  <a:ext cx="1083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3334" name="잉크 13333">
                  <a:extLst>
                    <a:ext uri="{FF2B5EF4-FFF2-40B4-BE49-F238E27FC236}">
                      <a16:creationId xmlns:a16="http://schemas.microsoft.com/office/drawing/2014/main" id="{BCE17302-93BD-092F-92E4-4924D9B7CF6F}"/>
                    </a:ext>
                  </a:extLst>
                </p14:cNvPr>
                <p14:cNvContentPartPr/>
                <p14:nvPr/>
              </p14:nvContentPartPr>
              <p14:xfrm>
                <a:off x="8033047" y="660769"/>
                <a:ext cx="108000" cy="92160"/>
              </p14:xfrm>
            </p:contentPart>
          </mc:Choice>
          <mc:Fallback>
            <p:pic>
              <p:nvPicPr>
                <p:cNvPr id="13334" name="잉크 13333">
                  <a:extLst>
                    <a:ext uri="{FF2B5EF4-FFF2-40B4-BE49-F238E27FC236}">
                      <a16:creationId xmlns:a16="http://schemas.microsoft.com/office/drawing/2014/main" id="{BCE17302-93BD-092F-92E4-4924D9B7CF6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024047" y="651769"/>
                  <a:ext cx="1256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3335" name="잉크 13334">
                  <a:extLst>
                    <a:ext uri="{FF2B5EF4-FFF2-40B4-BE49-F238E27FC236}">
                      <a16:creationId xmlns:a16="http://schemas.microsoft.com/office/drawing/2014/main" id="{165948C6-C5E1-097C-1B5A-B749A3349868}"/>
                    </a:ext>
                  </a:extLst>
                </p14:cNvPr>
                <p14:cNvContentPartPr/>
                <p14:nvPr/>
              </p14:nvContentPartPr>
              <p14:xfrm>
                <a:off x="8157607" y="681289"/>
                <a:ext cx="50400" cy="62640"/>
              </p14:xfrm>
            </p:contentPart>
          </mc:Choice>
          <mc:Fallback>
            <p:pic>
              <p:nvPicPr>
                <p:cNvPr id="13335" name="잉크 13334">
                  <a:extLst>
                    <a:ext uri="{FF2B5EF4-FFF2-40B4-BE49-F238E27FC236}">
                      <a16:creationId xmlns:a16="http://schemas.microsoft.com/office/drawing/2014/main" id="{165948C6-C5E1-097C-1B5A-B749A334986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148967" y="672649"/>
                  <a:ext cx="680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3336" name="잉크 13335">
                  <a:extLst>
                    <a:ext uri="{FF2B5EF4-FFF2-40B4-BE49-F238E27FC236}">
                      <a16:creationId xmlns:a16="http://schemas.microsoft.com/office/drawing/2014/main" id="{43A04A1D-3994-EB1A-800E-C771F3085CEE}"/>
                    </a:ext>
                  </a:extLst>
                </p14:cNvPr>
                <p14:cNvContentPartPr/>
                <p14:nvPr/>
              </p14:nvContentPartPr>
              <p14:xfrm>
                <a:off x="8098207" y="774169"/>
                <a:ext cx="87120" cy="46800"/>
              </p14:xfrm>
            </p:contentPart>
          </mc:Choice>
          <mc:Fallback>
            <p:pic>
              <p:nvPicPr>
                <p:cNvPr id="13336" name="잉크 13335">
                  <a:extLst>
                    <a:ext uri="{FF2B5EF4-FFF2-40B4-BE49-F238E27FC236}">
                      <a16:creationId xmlns:a16="http://schemas.microsoft.com/office/drawing/2014/main" id="{43A04A1D-3994-EB1A-800E-C771F3085CE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089567" y="765169"/>
                  <a:ext cx="10476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3337" name="잉크 13336">
                  <a:extLst>
                    <a:ext uri="{FF2B5EF4-FFF2-40B4-BE49-F238E27FC236}">
                      <a16:creationId xmlns:a16="http://schemas.microsoft.com/office/drawing/2014/main" id="{BBC096EA-513D-E1F6-E91B-D162C5117CF5}"/>
                    </a:ext>
                  </a:extLst>
                </p14:cNvPr>
                <p14:cNvContentPartPr/>
                <p14:nvPr/>
              </p14:nvContentPartPr>
              <p14:xfrm>
                <a:off x="8235367" y="672289"/>
                <a:ext cx="114840" cy="102600"/>
              </p14:xfrm>
            </p:contentPart>
          </mc:Choice>
          <mc:Fallback>
            <p:pic>
              <p:nvPicPr>
                <p:cNvPr id="13337" name="잉크 13336">
                  <a:extLst>
                    <a:ext uri="{FF2B5EF4-FFF2-40B4-BE49-F238E27FC236}">
                      <a16:creationId xmlns:a16="http://schemas.microsoft.com/office/drawing/2014/main" id="{BBC096EA-513D-E1F6-E91B-D162C5117CF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226367" y="663289"/>
                  <a:ext cx="1324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3338" name="잉크 13337">
                  <a:extLst>
                    <a:ext uri="{FF2B5EF4-FFF2-40B4-BE49-F238E27FC236}">
                      <a16:creationId xmlns:a16="http://schemas.microsoft.com/office/drawing/2014/main" id="{D8ADBD72-15F8-EDF6-9010-4D0EBB8B0143}"/>
                    </a:ext>
                  </a:extLst>
                </p14:cNvPr>
                <p14:cNvContentPartPr/>
                <p14:nvPr/>
              </p14:nvContentPartPr>
              <p14:xfrm>
                <a:off x="8280007" y="790009"/>
                <a:ext cx="115560" cy="61200"/>
              </p14:xfrm>
            </p:contentPart>
          </mc:Choice>
          <mc:Fallback>
            <p:pic>
              <p:nvPicPr>
                <p:cNvPr id="13338" name="잉크 13337">
                  <a:extLst>
                    <a:ext uri="{FF2B5EF4-FFF2-40B4-BE49-F238E27FC236}">
                      <a16:creationId xmlns:a16="http://schemas.microsoft.com/office/drawing/2014/main" id="{D8ADBD72-15F8-EDF6-9010-4D0EBB8B014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271367" y="781009"/>
                  <a:ext cx="1332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3339" name="잉크 13338">
                  <a:extLst>
                    <a:ext uri="{FF2B5EF4-FFF2-40B4-BE49-F238E27FC236}">
                      <a16:creationId xmlns:a16="http://schemas.microsoft.com/office/drawing/2014/main" id="{DF7C68BA-91C7-7AFD-CE81-0782D6E803F2}"/>
                    </a:ext>
                  </a:extLst>
                </p14:cNvPr>
                <p14:cNvContentPartPr/>
                <p14:nvPr/>
              </p14:nvContentPartPr>
              <p14:xfrm>
                <a:off x="8363887" y="690649"/>
                <a:ext cx="124920" cy="153000"/>
              </p14:xfrm>
            </p:contentPart>
          </mc:Choice>
          <mc:Fallback>
            <p:pic>
              <p:nvPicPr>
                <p:cNvPr id="13339" name="잉크 13338">
                  <a:extLst>
                    <a:ext uri="{FF2B5EF4-FFF2-40B4-BE49-F238E27FC236}">
                      <a16:creationId xmlns:a16="http://schemas.microsoft.com/office/drawing/2014/main" id="{DF7C68BA-91C7-7AFD-CE81-0782D6E803F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354887" y="682009"/>
                  <a:ext cx="1425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3340" name="잉크 13339">
                  <a:extLst>
                    <a:ext uri="{FF2B5EF4-FFF2-40B4-BE49-F238E27FC236}">
                      <a16:creationId xmlns:a16="http://schemas.microsoft.com/office/drawing/2014/main" id="{56D57D7A-E63B-C712-40CE-75E6E0F520D1}"/>
                    </a:ext>
                  </a:extLst>
                </p14:cNvPr>
                <p14:cNvContentPartPr/>
                <p14:nvPr/>
              </p14:nvContentPartPr>
              <p14:xfrm>
                <a:off x="8558287" y="705769"/>
                <a:ext cx="85680" cy="74520"/>
              </p14:xfrm>
            </p:contentPart>
          </mc:Choice>
          <mc:Fallback>
            <p:pic>
              <p:nvPicPr>
                <p:cNvPr id="13340" name="잉크 13339">
                  <a:extLst>
                    <a:ext uri="{FF2B5EF4-FFF2-40B4-BE49-F238E27FC236}">
                      <a16:creationId xmlns:a16="http://schemas.microsoft.com/office/drawing/2014/main" id="{56D57D7A-E63B-C712-40CE-75E6E0F520D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549287" y="697129"/>
                  <a:ext cx="10332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3341" name="잉크 13340">
                  <a:extLst>
                    <a:ext uri="{FF2B5EF4-FFF2-40B4-BE49-F238E27FC236}">
                      <a16:creationId xmlns:a16="http://schemas.microsoft.com/office/drawing/2014/main" id="{24AE8EC5-5882-7580-DB87-E29A41463807}"/>
                    </a:ext>
                  </a:extLst>
                </p14:cNvPr>
                <p14:cNvContentPartPr/>
                <p14:nvPr/>
              </p14:nvContentPartPr>
              <p14:xfrm>
                <a:off x="8622367" y="719449"/>
                <a:ext cx="36720" cy="81000"/>
              </p14:xfrm>
            </p:contentPart>
          </mc:Choice>
          <mc:Fallback>
            <p:pic>
              <p:nvPicPr>
                <p:cNvPr id="13341" name="잉크 13340">
                  <a:extLst>
                    <a:ext uri="{FF2B5EF4-FFF2-40B4-BE49-F238E27FC236}">
                      <a16:creationId xmlns:a16="http://schemas.microsoft.com/office/drawing/2014/main" id="{24AE8EC5-5882-7580-DB87-E29A4146380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613367" y="710449"/>
                  <a:ext cx="543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3342" name="잉크 13341">
                  <a:extLst>
                    <a:ext uri="{FF2B5EF4-FFF2-40B4-BE49-F238E27FC236}">
                      <a16:creationId xmlns:a16="http://schemas.microsoft.com/office/drawing/2014/main" id="{76EE18E8-7B29-5F10-FACC-4B483F5BF074}"/>
                    </a:ext>
                  </a:extLst>
                </p14:cNvPr>
                <p14:cNvContentPartPr/>
                <p14:nvPr/>
              </p14:nvContentPartPr>
              <p14:xfrm>
                <a:off x="8601127" y="793609"/>
                <a:ext cx="83160" cy="33120"/>
              </p14:xfrm>
            </p:contentPart>
          </mc:Choice>
          <mc:Fallback>
            <p:pic>
              <p:nvPicPr>
                <p:cNvPr id="13342" name="잉크 13341">
                  <a:extLst>
                    <a:ext uri="{FF2B5EF4-FFF2-40B4-BE49-F238E27FC236}">
                      <a16:creationId xmlns:a16="http://schemas.microsoft.com/office/drawing/2014/main" id="{76EE18E8-7B29-5F10-FACC-4B483F5BF07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592487" y="784969"/>
                  <a:ext cx="1008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3343" name="잉크 13342">
                  <a:extLst>
                    <a:ext uri="{FF2B5EF4-FFF2-40B4-BE49-F238E27FC236}">
                      <a16:creationId xmlns:a16="http://schemas.microsoft.com/office/drawing/2014/main" id="{5246A4EC-D159-CC0A-2677-513F14B05D15}"/>
                    </a:ext>
                  </a:extLst>
                </p14:cNvPr>
                <p14:cNvContentPartPr/>
                <p14:nvPr/>
              </p14:nvContentPartPr>
              <p14:xfrm>
                <a:off x="8674927" y="706849"/>
                <a:ext cx="72720" cy="140400"/>
              </p14:xfrm>
            </p:contentPart>
          </mc:Choice>
          <mc:Fallback>
            <p:pic>
              <p:nvPicPr>
                <p:cNvPr id="13343" name="잉크 13342">
                  <a:extLst>
                    <a:ext uri="{FF2B5EF4-FFF2-40B4-BE49-F238E27FC236}">
                      <a16:creationId xmlns:a16="http://schemas.microsoft.com/office/drawing/2014/main" id="{5246A4EC-D159-CC0A-2677-513F14B05D1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665927" y="698209"/>
                  <a:ext cx="903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3344" name="잉크 13343">
                  <a:extLst>
                    <a:ext uri="{FF2B5EF4-FFF2-40B4-BE49-F238E27FC236}">
                      <a16:creationId xmlns:a16="http://schemas.microsoft.com/office/drawing/2014/main" id="{A3977DE3-A982-2DCE-BCA9-01799776A654}"/>
                    </a:ext>
                  </a:extLst>
                </p14:cNvPr>
                <p14:cNvContentPartPr/>
                <p14:nvPr/>
              </p14:nvContentPartPr>
              <p14:xfrm>
                <a:off x="8773927" y="709009"/>
                <a:ext cx="113040" cy="166680"/>
              </p14:xfrm>
            </p:contentPart>
          </mc:Choice>
          <mc:Fallback>
            <p:pic>
              <p:nvPicPr>
                <p:cNvPr id="13344" name="잉크 13343">
                  <a:extLst>
                    <a:ext uri="{FF2B5EF4-FFF2-40B4-BE49-F238E27FC236}">
                      <a16:creationId xmlns:a16="http://schemas.microsoft.com/office/drawing/2014/main" id="{A3977DE3-A982-2DCE-BCA9-01799776A65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764927" y="700369"/>
                  <a:ext cx="1306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3345" name="잉크 13344">
                  <a:extLst>
                    <a:ext uri="{FF2B5EF4-FFF2-40B4-BE49-F238E27FC236}">
                      <a16:creationId xmlns:a16="http://schemas.microsoft.com/office/drawing/2014/main" id="{CBC7FDE9-B307-AE80-E12E-8A6D7EF78C1D}"/>
                    </a:ext>
                  </a:extLst>
                </p14:cNvPr>
                <p14:cNvContentPartPr/>
                <p14:nvPr/>
              </p14:nvContentPartPr>
              <p14:xfrm>
                <a:off x="8818927" y="795409"/>
                <a:ext cx="138240" cy="61560"/>
              </p14:xfrm>
            </p:contentPart>
          </mc:Choice>
          <mc:Fallback>
            <p:pic>
              <p:nvPicPr>
                <p:cNvPr id="13345" name="잉크 13344">
                  <a:extLst>
                    <a:ext uri="{FF2B5EF4-FFF2-40B4-BE49-F238E27FC236}">
                      <a16:creationId xmlns:a16="http://schemas.microsoft.com/office/drawing/2014/main" id="{CBC7FDE9-B307-AE80-E12E-8A6D7EF78C1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810287" y="786409"/>
                  <a:ext cx="155880" cy="79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3347" name="잉크 13346">
                <a:extLst>
                  <a:ext uri="{FF2B5EF4-FFF2-40B4-BE49-F238E27FC236}">
                    <a16:creationId xmlns:a16="http://schemas.microsoft.com/office/drawing/2014/main" id="{5E967104-9346-0C71-55CA-7DB8D0A8E69A}"/>
                  </a:ext>
                </a:extLst>
              </p14:cNvPr>
              <p14:cNvContentPartPr/>
              <p14:nvPr/>
            </p14:nvContentPartPr>
            <p14:xfrm>
              <a:off x="5714287" y="351889"/>
              <a:ext cx="129600" cy="335520"/>
            </p14:xfrm>
          </p:contentPart>
        </mc:Choice>
        <mc:Fallback>
          <p:pic>
            <p:nvPicPr>
              <p:cNvPr id="13347" name="잉크 13346">
                <a:extLst>
                  <a:ext uri="{FF2B5EF4-FFF2-40B4-BE49-F238E27FC236}">
                    <a16:creationId xmlns:a16="http://schemas.microsoft.com/office/drawing/2014/main" id="{5E967104-9346-0C71-55CA-7DB8D0A8E69A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5705287" y="343249"/>
                <a:ext cx="147240" cy="353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0"/>
          <p:cNvSpPr>
            <a:spLocks noGrp="1"/>
          </p:cNvSpPr>
          <p:nvPr>
            <p:ph type="title"/>
          </p:nvPr>
        </p:nvSpPr>
        <p:spPr>
          <a:xfrm>
            <a:off x="190500" y="92075"/>
            <a:ext cx="8761413" cy="889000"/>
          </a:xfrm>
        </p:spPr>
        <p:txBody>
          <a:bodyPr/>
          <a:lstStyle/>
          <a:p>
            <a:r>
              <a:rPr lang="ko-KR" altLang="en-US"/>
              <a:t>소켓</a:t>
            </a:r>
          </a:p>
        </p:txBody>
      </p:sp>
      <p:sp>
        <p:nvSpPr>
          <p:cNvPr id="14339" name="내용 개체 틀 2"/>
          <p:cNvSpPr>
            <a:spLocks noGrp="1"/>
          </p:cNvSpPr>
          <p:nvPr>
            <p:ph idx="1"/>
          </p:nvPr>
        </p:nvSpPr>
        <p:spPr>
          <a:xfrm>
            <a:off x="190500" y="1052513"/>
            <a:ext cx="8761413" cy="5348287"/>
          </a:xfrm>
        </p:spPr>
        <p:txBody>
          <a:bodyPr/>
          <a:lstStyle/>
          <a:p>
            <a:r>
              <a:rPr lang="ko-KR" altLang="en-US"/>
              <a:t>인터넷 주소 </a:t>
            </a:r>
            <a:r>
              <a:rPr lang="en-US" altLang="ko-KR"/>
              <a:t>(internet address)</a:t>
            </a:r>
          </a:p>
          <a:p>
            <a:pPr lvl="1"/>
            <a:r>
              <a:rPr lang="en-US" altLang="ko-KR"/>
              <a:t>IP </a:t>
            </a:r>
            <a:r>
              <a:rPr lang="ko-KR" altLang="en-US"/>
              <a:t>주소</a:t>
            </a:r>
            <a:endParaRPr lang="en-US" altLang="ko-KR"/>
          </a:p>
          <a:p>
            <a:pPr lvl="1"/>
            <a:r>
              <a:rPr lang="ko-KR" altLang="en-US"/>
              <a:t>네트워크 상에서 컴퓨터 하나를 유일하게 식별하기 위한 주소</a:t>
            </a:r>
          </a:p>
          <a:p>
            <a:pPr lvl="1"/>
            <a:r>
              <a:rPr lang="en-US" altLang="ko-KR"/>
              <a:t>4</a:t>
            </a:r>
            <a:r>
              <a:rPr lang="ko-KR" altLang="en-US"/>
              <a:t>바이트 바이너리로 표현</a:t>
            </a:r>
            <a:r>
              <a:rPr lang="en-US" altLang="ko-KR"/>
              <a:t> (IP version4)</a:t>
            </a:r>
          </a:p>
          <a:p>
            <a:pPr lvl="2"/>
            <a:r>
              <a:rPr lang="ko-KR" altLang="en-US"/>
              <a:t>사용자 입장에서는 편하게 “</a:t>
            </a:r>
            <a:r>
              <a:rPr lang="en-US" altLang="ko-KR"/>
              <a:t>222.31.200.87”</a:t>
            </a:r>
            <a:r>
              <a:rPr lang="ko-KR" altLang="en-US"/>
              <a:t>과 같은 문자열로 표현</a:t>
            </a:r>
            <a:endParaRPr lang="en-US" altLang="ko-KR"/>
          </a:p>
          <a:p>
            <a:pPr lvl="2"/>
            <a:r>
              <a:rPr lang="ko-KR" altLang="en-US"/>
              <a:t>프로세스는 바이너리로 된 </a:t>
            </a:r>
            <a:r>
              <a:rPr lang="en-US" altLang="ko-KR"/>
              <a:t>IP </a:t>
            </a:r>
            <a:r>
              <a:rPr lang="ko-KR" altLang="en-US"/>
              <a:t>주소를 사용</a:t>
            </a:r>
            <a:r>
              <a:rPr lang="en-US" altLang="ko-KR"/>
              <a:t> (</a:t>
            </a:r>
            <a:r>
              <a:rPr lang="ko-KR" altLang="en-US"/>
              <a:t>변환 필요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주소를 이용하여 컴퓨터를 식별하는 프로토콜</a:t>
            </a:r>
            <a:endParaRPr lang="en-US" altLang="ko-KR"/>
          </a:p>
          <a:p>
            <a:endParaRPr lang="ko-KR" altLang="en-US"/>
          </a:p>
        </p:txBody>
      </p:sp>
      <p:sp>
        <p:nvSpPr>
          <p:cNvPr id="14340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7469B77-0EDC-40B3-B984-D3F67278B051}" type="datetime1">
              <a:rPr lang="ko-KR" altLang="en-US" smtClean="0"/>
              <a:pPr/>
              <a:t>2022-05-23</a:t>
            </a:fld>
            <a:endParaRPr lang="en-US" altLang="ko-KR"/>
          </a:p>
        </p:txBody>
      </p:sp>
      <p:sp>
        <p:nvSpPr>
          <p:cNvPr id="14341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1434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A42AF7-3CEA-4BA0-89F7-214E4C380B46}" type="slidenum">
              <a:rPr lang="ko-KR" altLang="en-US" smtClean="0"/>
              <a:pPr/>
              <a:t>13</a:t>
            </a:fld>
            <a:endParaRPr lang="en-US" altLang="ko-K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0"/>
          <p:cNvSpPr>
            <a:spLocks noGrp="1"/>
          </p:cNvSpPr>
          <p:nvPr>
            <p:ph type="title"/>
          </p:nvPr>
        </p:nvSpPr>
        <p:spPr>
          <a:xfrm>
            <a:off x="190500" y="92075"/>
            <a:ext cx="8761413" cy="889000"/>
          </a:xfrm>
        </p:spPr>
        <p:txBody>
          <a:bodyPr/>
          <a:lstStyle/>
          <a:p>
            <a:r>
              <a:rPr lang="ko-KR" altLang="en-US"/>
              <a:t>소켓</a:t>
            </a:r>
          </a:p>
        </p:txBody>
      </p:sp>
      <p:sp>
        <p:nvSpPr>
          <p:cNvPr id="15363" name="내용 개체 틀 2"/>
          <p:cNvSpPr>
            <a:spLocks noGrp="1"/>
          </p:cNvSpPr>
          <p:nvPr>
            <p:ph idx="1"/>
          </p:nvPr>
        </p:nvSpPr>
        <p:spPr>
          <a:xfrm>
            <a:off x="190500" y="1052513"/>
            <a:ext cx="8761413" cy="5348287"/>
          </a:xfrm>
        </p:spPr>
        <p:txBody>
          <a:bodyPr/>
          <a:lstStyle/>
          <a:p>
            <a:r>
              <a:rPr lang="ko-KR" altLang="en-US"/>
              <a:t>포트 번호 </a:t>
            </a:r>
            <a:r>
              <a:rPr lang="en-US" altLang="ko-KR"/>
              <a:t>(port)</a:t>
            </a:r>
          </a:p>
          <a:p>
            <a:pPr lvl="1"/>
            <a:r>
              <a:rPr lang="ko-KR" altLang="en-US"/>
              <a:t>인터넷 주소로 선택된 컴퓨터 내에서 실행 중인 통신 프로그램 중 하나를 선택하기 위한 번호</a:t>
            </a:r>
          </a:p>
          <a:p>
            <a:pPr lvl="1"/>
            <a:r>
              <a:rPr lang="en-US" altLang="ko-KR"/>
              <a:t>2</a:t>
            </a:r>
            <a:r>
              <a:rPr lang="ko-KR" altLang="en-US"/>
              <a:t>바이트의 크기를 가짐</a:t>
            </a:r>
            <a:endParaRPr lang="en-US" altLang="ko-KR"/>
          </a:p>
          <a:p>
            <a:pPr lvl="1"/>
            <a:r>
              <a:rPr lang="ko-KR" altLang="en-US"/>
              <a:t>하나의 시스템 내에서 중복될 수 없음</a:t>
            </a:r>
            <a:endParaRPr lang="en-US" altLang="ko-KR"/>
          </a:p>
          <a:p>
            <a:pPr lvl="2"/>
            <a:r>
              <a:rPr lang="ko-KR" altLang="en-US"/>
              <a:t>사용하지 않는 번호 중에 하나를 가져와 사용</a:t>
            </a:r>
            <a:endParaRPr lang="en-US" altLang="ko-KR"/>
          </a:p>
          <a:p>
            <a:pPr lvl="1"/>
            <a:r>
              <a:rPr lang="ko-KR" altLang="en-US"/>
              <a:t>잘 알려진 포트 </a:t>
            </a:r>
            <a:r>
              <a:rPr lang="en-US" altLang="ko-KR"/>
              <a:t>(well-known port)</a:t>
            </a:r>
          </a:p>
          <a:p>
            <a:pPr lvl="2"/>
            <a:r>
              <a:rPr lang="ko-KR" altLang="en-US"/>
              <a:t>잘 알려진 인터넷 서비스를 위해 미리 약속한 포트</a:t>
            </a:r>
          </a:p>
          <a:p>
            <a:pPr lvl="1"/>
            <a:endParaRPr lang="ko-KR" altLang="en-US"/>
          </a:p>
        </p:txBody>
      </p:sp>
      <p:sp>
        <p:nvSpPr>
          <p:cNvPr id="1536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19D41C1-2F36-41BC-86EE-5167A13A2AFE}" type="datetime1">
              <a:rPr lang="ko-KR" altLang="en-US" smtClean="0"/>
              <a:pPr/>
              <a:t>2022-05-23</a:t>
            </a:fld>
            <a:endParaRPr lang="en-US" altLang="ko-KR"/>
          </a:p>
        </p:txBody>
      </p:sp>
      <p:sp>
        <p:nvSpPr>
          <p:cNvPr id="1536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1536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8706A9-127A-4720-9C16-85F272F88363}" type="slidenum">
              <a:rPr lang="ko-KR" altLang="en-US" smtClean="0"/>
              <a:pPr/>
              <a:t>14</a:t>
            </a:fld>
            <a:endParaRPr lang="en-US" altLang="ko-KR"/>
          </a:p>
        </p:txBody>
      </p:sp>
      <p:graphicFrame>
        <p:nvGraphicFramePr>
          <p:cNvPr id="12" name="Group 4"/>
          <p:cNvGraphicFramePr>
            <a:graphicFrameLocks noGrp="1"/>
          </p:cNvGraphicFramePr>
          <p:nvPr/>
        </p:nvGraphicFramePr>
        <p:xfrm>
          <a:off x="1581150" y="4114800"/>
          <a:ext cx="5064125" cy="1676400"/>
        </p:xfrm>
        <a:graphic>
          <a:graphicData uri="http://schemas.openxmlformats.org/drawingml/2006/table">
            <a:tbl>
              <a:tblPr/>
              <a:tblGrid>
                <a:gridCol w="2532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2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서비스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포트 번호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daytime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ftp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telnet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http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>
          <a:xfrm>
            <a:off x="190500" y="92075"/>
            <a:ext cx="8761413" cy="889000"/>
          </a:xfrm>
        </p:spPr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소켓 </a:t>
            </a:r>
            <a:r>
              <a:rPr lang="en-US" altLang="ko-KR"/>
              <a:t>(socket)</a:t>
            </a:r>
          </a:p>
        </p:txBody>
      </p:sp>
      <p:sp>
        <p:nvSpPr>
          <p:cNvPr id="16387" name="내용 개체 틀 2"/>
          <p:cNvSpPr>
            <a:spLocks noGrp="1"/>
          </p:cNvSpPr>
          <p:nvPr>
            <p:ph idx="1"/>
          </p:nvPr>
        </p:nvSpPr>
        <p:spPr>
          <a:xfrm>
            <a:off x="190500" y="1052513"/>
            <a:ext cx="8761413" cy="5348287"/>
          </a:xfrm>
        </p:spPr>
        <p:txBody>
          <a:bodyPr/>
          <a:lstStyle/>
          <a:p>
            <a:r>
              <a:rPr lang="ko-KR" altLang="en-US" sz="2000"/>
              <a:t>소켓 </a:t>
            </a:r>
            <a:r>
              <a:rPr lang="en-US" altLang="ko-KR" sz="2000"/>
              <a:t>?</a:t>
            </a:r>
          </a:p>
          <a:p>
            <a:pPr lvl="1"/>
            <a:r>
              <a:rPr lang="ko-KR" altLang="en-US" sz="1600"/>
              <a:t>소켓은 파일 기술자</a:t>
            </a:r>
            <a:endParaRPr lang="en-US" altLang="ko-KR" sz="1600"/>
          </a:p>
          <a:p>
            <a:pPr lvl="1"/>
            <a:r>
              <a:rPr lang="ko-KR" altLang="en-US" sz="1600"/>
              <a:t>프로세스가 다른 프로세스와 데이터를 주고 받기 위해 필요</a:t>
            </a:r>
            <a:endParaRPr lang="en-US" altLang="ko-KR" sz="1600"/>
          </a:p>
          <a:p>
            <a:r>
              <a:rPr lang="ko-KR" altLang="en-US" sz="2000"/>
              <a:t>소켓과 파일 기술자가 다른 점</a:t>
            </a:r>
            <a:endParaRPr lang="en-US" altLang="ko-KR" sz="2000"/>
          </a:p>
          <a:p>
            <a:pPr lvl="1"/>
            <a:r>
              <a:rPr lang="ko-KR" altLang="en-US" sz="1800"/>
              <a:t>파일 기술자 너머에는 파일이 있지만</a:t>
            </a:r>
            <a:r>
              <a:rPr lang="en-US" altLang="ko-KR" sz="1800"/>
              <a:t>, </a:t>
            </a:r>
            <a:r>
              <a:rPr lang="ko-KR" altLang="en-US" sz="1800"/>
              <a:t>소켓 너머에는 자신처럼 소켓을 가진 프로세스가 있음</a:t>
            </a:r>
            <a:endParaRPr lang="en-US" altLang="ko-KR" sz="1800"/>
          </a:p>
          <a:p>
            <a:r>
              <a:rPr lang="ko-KR" altLang="en-US" sz="2000"/>
              <a:t>통신방법</a:t>
            </a:r>
            <a:endParaRPr lang="en-US" altLang="ko-KR" sz="2000"/>
          </a:p>
          <a:p>
            <a:pPr lvl="1"/>
            <a:r>
              <a:rPr lang="ko-KR" altLang="en-US" sz="1600"/>
              <a:t>프로세스는 소켓에 데이터를 쓰거나</a:t>
            </a:r>
            <a:r>
              <a:rPr lang="en-US" altLang="ko-KR" sz="1600"/>
              <a:t>, </a:t>
            </a:r>
            <a:r>
              <a:rPr lang="ko-KR" altLang="en-US" sz="1600"/>
              <a:t>소켓에서 데이터를 읽어서 다른 프로세스와 통신</a:t>
            </a:r>
            <a:endParaRPr lang="en-US" altLang="ko-KR" sz="1600"/>
          </a:p>
          <a:p>
            <a:pPr lvl="1"/>
            <a:r>
              <a:rPr lang="ko-KR" altLang="en-US" sz="1600"/>
              <a:t>소켓에는 상태 프로세스에 대한 인터넷 주소</a:t>
            </a:r>
            <a:r>
              <a:rPr lang="en-US" altLang="ko-KR" sz="1600"/>
              <a:t>, </a:t>
            </a:r>
            <a:r>
              <a:rPr lang="ko-KR" altLang="en-US" sz="1600"/>
              <a:t>포트 번호가 등의 정보가 담겨져 있음</a:t>
            </a:r>
            <a:endParaRPr lang="en-US" altLang="ko-KR" sz="1600"/>
          </a:p>
          <a:p>
            <a:endParaRPr lang="ko-KR" altLang="en-US" sz="2000"/>
          </a:p>
        </p:txBody>
      </p:sp>
      <p:sp>
        <p:nvSpPr>
          <p:cNvPr id="1638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7BD15AE-3A17-4778-8EFB-C10208FA2203}" type="datetime1">
              <a:rPr lang="ko-KR" altLang="en-US" smtClean="0"/>
              <a:pPr/>
              <a:t>2022-05-23</a:t>
            </a:fld>
            <a:endParaRPr lang="en-US" altLang="ko-KR"/>
          </a:p>
        </p:txBody>
      </p:sp>
      <p:sp>
        <p:nvSpPr>
          <p:cNvPr id="1638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1639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328059-A9E3-4BC9-BCDF-16627B708B1F}" type="slidenum">
              <a:rPr lang="ko-KR" altLang="en-US" smtClean="0"/>
              <a:pPr/>
              <a:t>15</a:t>
            </a:fld>
            <a:endParaRPr lang="en-US" altLang="ko-KR"/>
          </a:p>
        </p:txBody>
      </p:sp>
      <p:pic>
        <p:nvPicPr>
          <p:cNvPr id="16391" name="Picture 4" descr="그림9-1"/>
          <p:cNvPicPr>
            <a:picLocks noChangeAspect="1" noChangeArrowheads="1"/>
          </p:cNvPicPr>
          <p:nvPr/>
        </p:nvPicPr>
        <p:blipFill>
          <a:blip r:embed="rId2" cstate="print"/>
          <a:srcRect l="6190" t="7022" r="5370" b="8951"/>
          <a:stretch>
            <a:fillRect/>
          </a:stretch>
        </p:blipFill>
        <p:spPr bwMode="auto">
          <a:xfrm>
            <a:off x="1979613" y="4221163"/>
            <a:ext cx="4787900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AB70600E-5D6E-FA43-7218-75C267D5815F}"/>
              </a:ext>
            </a:extLst>
          </p:cNvPr>
          <p:cNvGrpSpPr/>
          <p:nvPr/>
        </p:nvGrpSpPr>
        <p:grpSpPr>
          <a:xfrm>
            <a:off x="989287" y="1056049"/>
            <a:ext cx="1510560" cy="545040"/>
            <a:chOff x="989287" y="1056049"/>
            <a:chExt cx="1510560" cy="54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A5985513-00FB-24DF-9AFF-7252C4F3A0CF}"/>
                    </a:ext>
                  </a:extLst>
                </p14:cNvPr>
                <p14:cNvContentPartPr/>
                <p14:nvPr/>
              </p14:nvContentPartPr>
              <p14:xfrm>
                <a:off x="989287" y="1193569"/>
                <a:ext cx="234000" cy="30960"/>
              </p14:xfrm>
            </p:contentPart>
          </mc:Choice>
          <mc:Fallback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A5985513-00FB-24DF-9AFF-7252C4F3A0C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80287" y="1184569"/>
                  <a:ext cx="2516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214F8D0F-FF75-B453-62CF-D254967DF9F8}"/>
                    </a:ext>
                  </a:extLst>
                </p14:cNvPr>
                <p14:cNvContentPartPr/>
                <p14:nvPr/>
              </p14:nvContentPartPr>
              <p14:xfrm>
                <a:off x="1142287" y="1107169"/>
                <a:ext cx="118800" cy="207720"/>
              </p14:xfrm>
            </p:contentPart>
          </mc:Choice>
          <mc:Fallback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214F8D0F-FF75-B453-62CF-D254967DF9F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33287" y="1098529"/>
                  <a:ext cx="1364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7BA3AE86-8BCE-DCB5-A511-E3C5881D9882}"/>
                    </a:ext>
                  </a:extLst>
                </p14:cNvPr>
                <p14:cNvContentPartPr/>
                <p14:nvPr/>
              </p14:nvContentPartPr>
              <p14:xfrm>
                <a:off x="1319767" y="1150009"/>
                <a:ext cx="117720" cy="12240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7BA3AE86-8BCE-DCB5-A511-E3C5881D988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11127" y="1141009"/>
                  <a:ext cx="1353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5B48A32E-E88C-81E0-F6D2-28D702A8B861}"/>
                    </a:ext>
                  </a:extLst>
                </p14:cNvPr>
                <p14:cNvContentPartPr/>
                <p14:nvPr/>
              </p14:nvContentPartPr>
              <p14:xfrm>
                <a:off x="1456927" y="1100329"/>
                <a:ext cx="37800" cy="16848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5B48A32E-E88C-81E0-F6D2-28D702A8B86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447927" y="1091689"/>
                  <a:ext cx="554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5A851F5D-655A-73BB-B9C7-EBC37F2E6925}"/>
                    </a:ext>
                  </a:extLst>
                </p14:cNvPr>
                <p14:cNvContentPartPr/>
                <p14:nvPr/>
              </p14:nvContentPartPr>
              <p14:xfrm>
                <a:off x="1488247" y="1114369"/>
                <a:ext cx="146160" cy="7308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5A851F5D-655A-73BB-B9C7-EBC37F2E692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479607" y="1105369"/>
                  <a:ext cx="1638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4342BCC2-8C7F-8608-4C87-3257D6BF73CB}"/>
                    </a:ext>
                  </a:extLst>
                </p14:cNvPr>
                <p14:cNvContentPartPr/>
                <p14:nvPr/>
              </p14:nvContentPartPr>
              <p14:xfrm>
                <a:off x="1613887" y="1103569"/>
                <a:ext cx="23760" cy="12780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4342BCC2-8C7F-8608-4C87-3257D6BF73C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604887" y="1094929"/>
                  <a:ext cx="414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15F0D0D6-DF0A-2802-2E6B-D83A58B4BC05}"/>
                    </a:ext>
                  </a:extLst>
                </p14:cNvPr>
                <p14:cNvContentPartPr/>
                <p14:nvPr/>
              </p14:nvContentPartPr>
              <p14:xfrm>
                <a:off x="1562047" y="1230649"/>
                <a:ext cx="107280" cy="4212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15F0D0D6-DF0A-2802-2E6B-D83A58B4BC0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553407" y="1222009"/>
                  <a:ext cx="1249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CA696410-13FD-5E05-E113-798684449087}"/>
                    </a:ext>
                  </a:extLst>
                </p14:cNvPr>
                <p14:cNvContentPartPr/>
                <p14:nvPr/>
              </p14:nvContentPartPr>
              <p14:xfrm>
                <a:off x="1654567" y="1098889"/>
                <a:ext cx="148320" cy="17820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CA696410-13FD-5E05-E113-79868444908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645927" y="1089889"/>
                  <a:ext cx="1659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5C81AFB4-2F1C-06E6-F546-E260E4027DCF}"/>
                    </a:ext>
                  </a:extLst>
                </p14:cNvPr>
                <p14:cNvContentPartPr/>
                <p14:nvPr/>
              </p14:nvContentPartPr>
              <p14:xfrm>
                <a:off x="1881367" y="1067929"/>
                <a:ext cx="117720" cy="12816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5C81AFB4-2F1C-06E6-F546-E260E4027DC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872367" y="1058929"/>
                  <a:ext cx="1353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5289DFD2-633B-B436-1D48-3AE4878F49D6}"/>
                    </a:ext>
                  </a:extLst>
                </p14:cNvPr>
                <p14:cNvContentPartPr/>
                <p14:nvPr/>
              </p14:nvContentPartPr>
              <p14:xfrm>
                <a:off x="1922047" y="1098529"/>
                <a:ext cx="124200" cy="14796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5289DFD2-633B-B436-1D48-3AE4878F49D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913407" y="1089889"/>
                  <a:ext cx="1418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6C671709-4D0E-1342-9E3E-2169C87ACB0C}"/>
                    </a:ext>
                  </a:extLst>
                </p14:cNvPr>
                <p14:cNvContentPartPr/>
                <p14:nvPr/>
              </p14:nvContentPartPr>
              <p14:xfrm>
                <a:off x="2045887" y="1128049"/>
                <a:ext cx="73440" cy="10512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6C671709-4D0E-1342-9E3E-2169C87ACB0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037247" y="1119049"/>
                  <a:ext cx="910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9FD602EB-91AA-0890-04F9-9A7737F445FB}"/>
                    </a:ext>
                  </a:extLst>
                </p14:cNvPr>
                <p14:cNvContentPartPr/>
                <p14:nvPr/>
              </p14:nvContentPartPr>
              <p14:xfrm>
                <a:off x="2113927" y="1069369"/>
                <a:ext cx="70200" cy="8964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9FD602EB-91AA-0890-04F9-9A7737F445F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105287" y="1060729"/>
                  <a:ext cx="878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E242CE5C-9530-2E6B-E156-42800F91267F}"/>
                    </a:ext>
                  </a:extLst>
                </p14:cNvPr>
                <p14:cNvContentPartPr/>
                <p14:nvPr/>
              </p14:nvContentPartPr>
              <p14:xfrm>
                <a:off x="2190247" y="1056049"/>
                <a:ext cx="20880" cy="14292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E242CE5C-9530-2E6B-E156-42800F9126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181247" y="1047049"/>
                  <a:ext cx="385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FC4650AC-E15D-FDB6-3F10-8DA70DF7B979}"/>
                    </a:ext>
                  </a:extLst>
                </p14:cNvPr>
                <p14:cNvContentPartPr/>
                <p14:nvPr/>
              </p14:nvContentPartPr>
              <p14:xfrm>
                <a:off x="2154967" y="1211209"/>
                <a:ext cx="93600" cy="7956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FC4650AC-E15D-FDB6-3F10-8DA70DF7B97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145967" y="1202209"/>
                  <a:ext cx="1112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7922ACE5-B068-BA16-0C85-1AA1D4B51766}"/>
                    </a:ext>
                  </a:extLst>
                </p14:cNvPr>
                <p14:cNvContentPartPr/>
                <p14:nvPr/>
              </p14:nvContentPartPr>
              <p14:xfrm>
                <a:off x="2319487" y="1282489"/>
                <a:ext cx="19800" cy="4212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7922ACE5-B068-BA16-0C85-1AA1D4B5176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10847" y="1273489"/>
                  <a:ext cx="374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58A3AAEC-7641-5EE5-3DFB-05ED4238F7AA}"/>
                    </a:ext>
                  </a:extLst>
                </p14:cNvPr>
                <p14:cNvContentPartPr/>
                <p14:nvPr/>
              </p14:nvContentPartPr>
              <p14:xfrm>
                <a:off x="2327047" y="1246489"/>
                <a:ext cx="172800" cy="26964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58A3AAEC-7641-5EE5-3DFB-05ED4238F7A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318407" y="1237849"/>
                  <a:ext cx="19044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6E5C9B38-398B-02E6-F6EF-F3CC0223DA14}"/>
                    </a:ext>
                  </a:extLst>
                </p14:cNvPr>
                <p14:cNvContentPartPr/>
                <p14:nvPr/>
              </p14:nvContentPartPr>
              <p14:xfrm>
                <a:off x="2232007" y="1449889"/>
                <a:ext cx="140400" cy="15120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6E5C9B38-398B-02E6-F6EF-F3CC0223DA1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223367" y="1440889"/>
                  <a:ext cx="158040" cy="1688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>
          <a:xfrm>
            <a:off x="190500" y="92075"/>
            <a:ext cx="8761413" cy="889000"/>
          </a:xfrm>
        </p:spPr>
        <p:txBody>
          <a:bodyPr/>
          <a:lstStyle/>
          <a:p>
            <a:r>
              <a:rPr lang="ko-KR" altLang="en-US"/>
              <a:t>강의 내용</a:t>
            </a:r>
          </a:p>
        </p:txBody>
      </p:sp>
      <p:sp>
        <p:nvSpPr>
          <p:cNvPr id="4099" name="내용 개체 틀 2"/>
          <p:cNvSpPr>
            <a:spLocks noGrp="1"/>
          </p:cNvSpPr>
          <p:nvPr>
            <p:ph idx="1"/>
          </p:nvPr>
        </p:nvSpPr>
        <p:spPr>
          <a:xfrm>
            <a:off x="190500" y="1052513"/>
            <a:ext cx="8761413" cy="5348287"/>
          </a:xfrm>
        </p:spPr>
        <p:txBody>
          <a:bodyPr/>
          <a:lstStyle/>
          <a:p>
            <a:r>
              <a:rPr lang="ko-KR" altLang="en-US"/>
              <a:t>프로세스간 통신</a:t>
            </a:r>
            <a:endParaRPr lang="en-US" altLang="ko-KR"/>
          </a:p>
          <a:p>
            <a:r>
              <a:rPr lang="ko-KR" altLang="en-US"/>
              <a:t>시그널</a:t>
            </a:r>
            <a:endParaRPr lang="en-US" altLang="ko-KR"/>
          </a:p>
          <a:p>
            <a:r>
              <a:rPr lang="ko-KR" altLang="en-US"/>
              <a:t>파이프</a:t>
            </a:r>
            <a:endParaRPr lang="en-US" altLang="ko-KR"/>
          </a:p>
          <a:p>
            <a:r>
              <a:rPr lang="ko-KR" altLang="en-US"/>
              <a:t>소켓</a:t>
            </a:r>
          </a:p>
        </p:txBody>
      </p:sp>
      <p:sp>
        <p:nvSpPr>
          <p:cNvPr id="4100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A5EF618-B71D-47F9-A9B4-20D49DBD2715}" type="datetime1">
              <a:rPr lang="ko-KR" altLang="en-US" smtClean="0"/>
              <a:pPr/>
              <a:t>2022-05-23</a:t>
            </a:fld>
            <a:endParaRPr lang="en-US" altLang="ko-KR"/>
          </a:p>
        </p:txBody>
      </p:sp>
      <p:sp>
        <p:nvSpPr>
          <p:cNvPr id="4101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410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6FFC1C-3234-4E9C-8BF8-4CE185A24A94}" type="slidenum">
              <a:rPr lang="ko-KR" altLang="en-US" smtClean="0"/>
              <a:pPr/>
              <a:t>2</a:t>
            </a:fld>
            <a:endParaRPr lang="en-US" altLang="ko-K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>
          <a:xfrm>
            <a:off x="190500" y="92075"/>
            <a:ext cx="8761413" cy="889000"/>
          </a:xfrm>
        </p:spPr>
        <p:txBody>
          <a:bodyPr/>
          <a:lstStyle/>
          <a:p>
            <a:r>
              <a:rPr lang="ko-KR" altLang="en-US"/>
              <a:t>프로세스 간 통신</a:t>
            </a:r>
          </a:p>
        </p:txBody>
      </p:sp>
      <p:sp>
        <p:nvSpPr>
          <p:cNvPr id="5123" name="내용 개체 틀 2"/>
          <p:cNvSpPr>
            <a:spLocks noGrp="1"/>
          </p:cNvSpPr>
          <p:nvPr>
            <p:ph idx="1"/>
          </p:nvPr>
        </p:nvSpPr>
        <p:spPr>
          <a:xfrm>
            <a:off x="190500" y="1052513"/>
            <a:ext cx="8761413" cy="5348287"/>
          </a:xfrm>
        </p:spPr>
        <p:txBody>
          <a:bodyPr/>
          <a:lstStyle/>
          <a:p>
            <a:r>
              <a:rPr lang="en-US" altLang="ko-KR"/>
              <a:t>IPC (Inter-process communication)</a:t>
            </a:r>
          </a:p>
          <a:p>
            <a:pPr lvl="1"/>
            <a:r>
              <a:rPr lang="ko-KR" altLang="en-US"/>
              <a:t>프로세스들 간에 다양한 크기의 데이터를 주고 받는 것</a:t>
            </a:r>
            <a:endParaRPr lang="en-US" altLang="ko-KR"/>
          </a:p>
          <a:p>
            <a:pPr lvl="1"/>
            <a:r>
              <a:rPr lang="ko-KR" altLang="en-US"/>
              <a:t>프로세스가 동일한 시스템에 있거나 서로 다른 시스템에 존재 가능</a:t>
            </a:r>
            <a:endParaRPr lang="en-US" altLang="ko-KR"/>
          </a:p>
          <a:p>
            <a:pPr lvl="1"/>
            <a:r>
              <a:rPr lang="ko-KR" altLang="en-US"/>
              <a:t>통신의 주체인 양쪽 프로세스가 사용자 프로세스일 수 있고 시스템의 커널일 수도 있음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en-US" altLang="ko-KR"/>
              <a:t>IPC </a:t>
            </a:r>
            <a:r>
              <a:rPr lang="ko-KR" altLang="en-US"/>
              <a:t>종류</a:t>
            </a:r>
            <a:endParaRPr lang="en-US" altLang="ko-KR"/>
          </a:p>
          <a:p>
            <a:pPr lvl="1"/>
            <a:r>
              <a:rPr lang="ko-KR" altLang="en-US"/>
              <a:t>프로세스가 수행할 통신의 유형에 따라 적절한 방법 선택</a:t>
            </a:r>
            <a:endParaRPr lang="en-US" altLang="ko-KR"/>
          </a:p>
          <a:p>
            <a:pPr lvl="1"/>
            <a:r>
              <a:rPr lang="ko-KR" altLang="en-US"/>
              <a:t>시그널</a:t>
            </a:r>
            <a:r>
              <a:rPr lang="en-US" altLang="ko-KR"/>
              <a:t>(signal), </a:t>
            </a:r>
            <a:r>
              <a:rPr lang="ko-KR" altLang="en-US"/>
              <a:t>파이프</a:t>
            </a:r>
            <a:r>
              <a:rPr lang="en-US" altLang="ko-KR"/>
              <a:t>(pipe), </a:t>
            </a:r>
            <a:r>
              <a:rPr lang="ko-KR" altLang="en-US"/>
              <a:t>소켓</a:t>
            </a:r>
            <a:r>
              <a:rPr lang="en-US" altLang="ko-KR"/>
              <a:t>(socket)</a:t>
            </a:r>
          </a:p>
          <a:p>
            <a:endParaRPr lang="ko-KR" altLang="en-US"/>
          </a:p>
        </p:txBody>
      </p:sp>
      <p:sp>
        <p:nvSpPr>
          <p:cNvPr id="512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FBB7ADC-FDF1-4D3A-9573-58AFEB18326D}" type="datetime1">
              <a:rPr lang="ko-KR" altLang="en-US" smtClean="0"/>
              <a:pPr/>
              <a:t>2022-05-23</a:t>
            </a:fld>
            <a:endParaRPr lang="en-US" altLang="ko-KR"/>
          </a:p>
        </p:txBody>
      </p:sp>
      <p:sp>
        <p:nvSpPr>
          <p:cNvPr id="512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512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8BB738-1348-4DCC-819A-8BA7B68DDC30}" type="slidenum">
              <a:rPr lang="ko-KR" altLang="en-US" smtClean="0"/>
              <a:pPr/>
              <a:t>3</a:t>
            </a:fld>
            <a:endParaRPr lang="en-US" altLang="ko-KR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443B163-CFA4-13AF-C02B-4B7748C2A65C}"/>
              </a:ext>
            </a:extLst>
          </p:cNvPr>
          <p:cNvGrpSpPr/>
          <p:nvPr/>
        </p:nvGrpSpPr>
        <p:grpSpPr>
          <a:xfrm>
            <a:off x="273607" y="701089"/>
            <a:ext cx="2918160" cy="406800"/>
            <a:chOff x="273607" y="701089"/>
            <a:chExt cx="2918160" cy="40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89723A34-6DBE-5757-6268-6B969C892B5C}"/>
                    </a:ext>
                  </a:extLst>
                </p14:cNvPr>
                <p14:cNvContentPartPr/>
                <p14:nvPr/>
              </p14:nvContentPartPr>
              <p14:xfrm>
                <a:off x="273607" y="701089"/>
                <a:ext cx="2918160" cy="95760"/>
              </p14:xfrm>
            </p:contentPart>
          </mc:Choice>
          <mc:Fallback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89723A34-6DBE-5757-6268-6B969C892B5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64967" y="692449"/>
                  <a:ext cx="29358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67DB9EBA-11E2-B553-8A91-F54AD48BBF0E}"/>
                    </a:ext>
                  </a:extLst>
                </p14:cNvPr>
                <p14:cNvContentPartPr/>
                <p14:nvPr/>
              </p14:nvContentPartPr>
              <p14:xfrm>
                <a:off x="587887" y="768409"/>
                <a:ext cx="199440" cy="27288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67DB9EBA-11E2-B553-8A91-F54AD48BBF0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78887" y="759409"/>
                  <a:ext cx="21708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6CD57701-99F0-3D02-C085-98B1B7891AA9}"/>
                    </a:ext>
                  </a:extLst>
                </p14:cNvPr>
                <p14:cNvContentPartPr/>
                <p14:nvPr/>
              </p14:nvContentPartPr>
              <p14:xfrm>
                <a:off x="513007" y="931489"/>
                <a:ext cx="198000" cy="15876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6CD57701-99F0-3D02-C085-98B1B7891AA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04007" y="922489"/>
                  <a:ext cx="2156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5AFE6947-AD02-F282-AE16-AF12281C57EC}"/>
                    </a:ext>
                  </a:extLst>
                </p14:cNvPr>
                <p14:cNvContentPartPr/>
                <p14:nvPr/>
              </p14:nvContentPartPr>
              <p14:xfrm>
                <a:off x="834487" y="877129"/>
                <a:ext cx="102240" cy="7596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5AFE6947-AD02-F282-AE16-AF12281C57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25847" y="868129"/>
                  <a:ext cx="1198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66A3190B-8D22-EF07-22C8-5CB587C7C6E7}"/>
                    </a:ext>
                  </a:extLst>
                </p14:cNvPr>
                <p14:cNvContentPartPr/>
                <p14:nvPr/>
              </p14:nvContentPartPr>
              <p14:xfrm>
                <a:off x="972727" y="855169"/>
                <a:ext cx="67680" cy="7920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66A3190B-8D22-EF07-22C8-5CB587C7C6E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64087" y="846169"/>
                  <a:ext cx="853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CDFBE33A-6FB5-4A6A-8660-D406DB798B8B}"/>
                    </a:ext>
                  </a:extLst>
                </p14:cNvPr>
                <p14:cNvContentPartPr/>
                <p14:nvPr/>
              </p14:nvContentPartPr>
              <p14:xfrm>
                <a:off x="945007" y="958129"/>
                <a:ext cx="93240" cy="14976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CDFBE33A-6FB5-4A6A-8660-D406DB798B8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36007" y="949489"/>
                  <a:ext cx="1108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64FBFAD2-C265-4C07-0183-3366DCA93C29}"/>
                    </a:ext>
                  </a:extLst>
                </p14:cNvPr>
                <p14:cNvContentPartPr/>
                <p14:nvPr/>
              </p14:nvContentPartPr>
              <p14:xfrm>
                <a:off x="958687" y="1038769"/>
                <a:ext cx="91080" cy="1584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64FBFAD2-C265-4C07-0183-3366DCA93C2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49687" y="1029769"/>
                  <a:ext cx="1087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FC690134-7A4E-72BA-4652-AF5C04A673C6}"/>
                    </a:ext>
                  </a:extLst>
                </p14:cNvPr>
                <p14:cNvContentPartPr/>
                <p14:nvPr/>
              </p14:nvContentPartPr>
              <p14:xfrm>
                <a:off x="1041847" y="907009"/>
                <a:ext cx="163440" cy="15840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FC690134-7A4E-72BA-4652-AF5C04A673C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33207" y="898369"/>
                  <a:ext cx="1810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8661867A-4579-7901-D70A-330553771D55}"/>
                    </a:ext>
                  </a:extLst>
                </p14:cNvPr>
                <p14:cNvContentPartPr/>
                <p14:nvPr/>
              </p14:nvContentPartPr>
              <p14:xfrm>
                <a:off x="1210327" y="886129"/>
                <a:ext cx="154800" cy="12492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8661867A-4579-7901-D70A-330553771D5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201327" y="877129"/>
                  <a:ext cx="1724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041DF527-FE8B-5722-1D55-A635553ACB78}"/>
                    </a:ext>
                  </a:extLst>
                </p14:cNvPr>
                <p14:cNvContentPartPr/>
                <p14:nvPr/>
              </p14:nvContentPartPr>
              <p14:xfrm>
                <a:off x="1275847" y="1020049"/>
                <a:ext cx="104760" cy="5580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041DF527-FE8B-5722-1D55-A635553ACB7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67207" y="1011409"/>
                  <a:ext cx="1224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816632F8-6FBB-6A4F-A60E-BE710B75E724}"/>
                    </a:ext>
                  </a:extLst>
                </p14:cNvPr>
                <p14:cNvContentPartPr/>
                <p14:nvPr/>
              </p14:nvContentPartPr>
              <p14:xfrm>
                <a:off x="1417327" y="1059649"/>
                <a:ext cx="2160" cy="1512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816632F8-6FBB-6A4F-A60E-BE710B75E72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08687" y="1050649"/>
                  <a:ext cx="19800" cy="3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E39486E1-F2BC-8B20-FFA5-E9DEBEA4CF8E}"/>
                  </a:ext>
                </a:extLst>
              </p14:cNvPr>
              <p14:cNvContentPartPr/>
              <p14:nvPr/>
            </p14:nvContentPartPr>
            <p14:xfrm>
              <a:off x="555487" y="4446169"/>
              <a:ext cx="644400" cy="86400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E39486E1-F2BC-8B20-FFA5-E9DEBEA4CF8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46847" y="4437169"/>
                <a:ext cx="6620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146FDA4E-935F-0310-DB48-3CF73813D8A7}"/>
                  </a:ext>
                </a:extLst>
              </p14:cNvPr>
              <p14:cNvContentPartPr/>
              <p14:nvPr/>
            </p14:nvContentPartPr>
            <p14:xfrm>
              <a:off x="2389327" y="4434649"/>
              <a:ext cx="643320" cy="39960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146FDA4E-935F-0310-DB48-3CF73813D8A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80687" y="4425649"/>
                <a:ext cx="66096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DF6A28CB-0429-129E-737C-6FD6F28F9624}"/>
                  </a:ext>
                </a:extLst>
              </p14:cNvPr>
              <p14:cNvContentPartPr/>
              <p14:nvPr/>
            </p14:nvContentPartPr>
            <p14:xfrm>
              <a:off x="3965047" y="4452649"/>
              <a:ext cx="386280" cy="70200"/>
            </p14:xfrm>
          </p:contentPart>
        </mc:Choice>
        <mc:Fallback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DF6A28CB-0429-129E-737C-6FD6F28F962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956047" y="4444009"/>
                <a:ext cx="403920" cy="87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>
          <a:xfrm>
            <a:off x="190500" y="92075"/>
            <a:ext cx="8761413" cy="889000"/>
          </a:xfrm>
        </p:spPr>
        <p:txBody>
          <a:bodyPr/>
          <a:lstStyle/>
          <a:p>
            <a:r>
              <a:rPr lang="ko-KR" altLang="en-US"/>
              <a:t>시그널 </a:t>
            </a:r>
            <a:r>
              <a:rPr lang="en-US" altLang="ko-KR"/>
              <a:t>(Signal)</a:t>
            </a:r>
            <a:endParaRPr lang="ko-KR" altLang="en-US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190500" y="1052513"/>
            <a:ext cx="8761413" cy="5348287"/>
          </a:xfrm>
        </p:spPr>
        <p:txBody>
          <a:bodyPr/>
          <a:lstStyle/>
          <a:p>
            <a:r>
              <a:rPr lang="ko-KR" altLang="en-US"/>
              <a:t>특정 이벤트가 발생했을 때 프로세스에게 전달하는 신호</a:t>
            </a:r>
          </a:p>
          <a:p>
            <a:pPr lvl="1"/>
            <a:r>
              <a:rPr lang="ko-KR" altLang="en-US"/>
              <a:t>연산 오류 발생</a:t>
            </a:r>
            <a:r>
              <a:rPr lang="en-US" altLang="ko-KR"/>
              <a:t>, </a:t>
            </a:r>
            <a:r>
              <a:rPr lang="ko-KR" altLang="en-US"/>
              <a:t>자식 프로세스의 종료</a:t>
            </a:r>
            <a:r>
              <a:rPr lang="en-US" altLang="ko-KR"/>
              <a:t>, </a:t>
            </a:r>
            <a:r>
              <a:rPr lang="ko-KR" altLang="en-US"/>
              <a:t>사용자의 종료 요청 등</a:t>
            </a:r>
          </a:p>
          <a:p>
            <a:pPr lvl="1"/>
            <a:r>
              <a:rPr lang="ko-KR" altLang="en-US"/>
              <a:t>매우</a:t>
            </a:r>
            <a:r>
              <a:rPr lang="en-US" altLang="ko-KR"/>
              <a:t> </a:t>
            </a:r>
            <a:r>
              <a:rPr lang="ko-KR" altLang="en-US"/>
              <a:t>작은 값</a:t>
            </a:r>
            <a:endParaRPr lang="en-US" altLang="ko-KR"/>
          </a:p>
          <a:p>
            <a:pPr lvl="1"/>
            <a:r>
              <a:rPr lang="ko-KR" altLang="en-US"/>
              <a:t>인터럽트</a:t>
            </a:r>
            <a:r>
              <a:rPr lang="en-US" altLang="ko-KR"/>
              <a:t>(interrupt)</a:t>
            </a:r>
          </a:p>
          <a:p>
            <a:pPr lvl="1"/>
            <a:endParaRPr lang="en-US" altLang="ko-KR"/>
          </a:p>
          <a:p>
            <a:r>
              <a:rPr lang="ko-KR" altLang="en-US"/>
              <a:t>시그널은 다양한 종류가 있으며 각각에 유일한 번호가 붙여져 있음</a:t>
            </a:r>
            <a:endParaRPr lang="en-US" altLang="ko-KR"/>
          </a:p>
          <a:p>
            <a:pPr lvl="1"/>
            <a:r>
              <a:rPr lang="ko-KR" altLang="en-US"/>
              <a:t>프로그램 내에서는 매크로 상수를 사용</a:t>
            </a:r>
            <a:endParaRPr lang="en-US" altLang="ko-KR"/>
          </a:p>
          <a:p>
            <a:pPr lvl="2"/>
            <a:r>
              <a:rPr lang="ko-KR" altLang="en-US"/>
              <a:t>예</a:t>
            </a:r>
            <a:r>
              <a:rPr lang="en-US" altLang="ko-KR"/>
              <a:t>1) Ctrl + C</a:t>
            </a:r>
            <a:r>
              <a:rPr lang="ko-KR" altLang="en-US"/>
              <a:t>를 누를 때 </a:t>
            </a:r>
            <a:r>
              <a:rPr lang="en-US" altLang="ko-KR"/>
              <a:t>SIGTERM</a:t>
            </a:r>
            <a:r>
              <a:rPr lang="ko-KR" altLang="en-US"/>
              <a:t>이 전달</a:t>
            </a:r>
            <a:endParaRPr lang="en-US" altLang="ko-KR"/>
          </a:p>
          <a:p>
            <a:pPr lvl="2"/>
            <a:r>
              <a:rPr lang="ko-KR" altLang="en-US"/>
              <a:t>예</a:t>
            </a:r>
            <a:r>
              <a:rPr lang="en-US" altLang="ko-KR"/>
              <a:t>2) kill </a:t>
            </a:r>
            <a:r>
              <a:rPr lang="ko-KR" altLang="en-US"/>
              <a:t>명령을 사용하면 해당 프로세스에게 </a:t>
            </a:r>
            <a:r>
              <a:rPr lang="en-US" altLang="ko-KR"/>
              <a:t>SIGTERM</a:t>
            </a:r>
            <a:r>
              <a:rPr lang="ko-KR" altLang="en-US"/>
              <a:t> 전달</a:t>
            </a:r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614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352057C-411B-4AE2-8082-9214964E264C}" type="datetime1">
              <a:rPr lang="ko-KR" altLang="en-US" smtClean="0"/>
              <a:pPr/>
              <a:t>2022-05-23</a:t>
            </a:fld>
            <a:endParaRPr lang="en-US" altLang="ko-KR"/>
          </a:p>
        </p:txBody>
      </p:sp>
      <p:sp>
        <p:nvSpPr>
          <p:cNvPr id="614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615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E10F0D-5C43-4AC6-B1FE-9F13F41589A8}" type="slidenum">
              <a:rPr lang="ko-KR" altLang="en-US" smtClean="0"/>
              <a:pPr/>
              <a:t>4</a:t>
            </a:fld>
            <a:endParaRPr lang="en-US" altLang="ko-KR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C9F3758E-DB9A-DD10-340B-C9C1A06F62A6}"/>
                  </a:ext>
                </a:extLst>
              </p14:cNvPr>
              <p14:cNvContentPartPr/>
              <p14:nvPr/>
            </p14:nvContentPartPr>
            <p14:xfrm>
              <a:off x="667447" y="4976449"/>
              <a:ext cx="175680" cy="24480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C9F3758E-DB9A-DD10-340B-C9C1A06F62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8807" y="4967449"/>
                <a:ext cx="19332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1CDB06D6-6154-04B0-5C64-488E2ABF6770}"/>
                  </a:ext>
                </a:extLst>
              </p14:cNvPr>
              <p14:cNvContentPartPr/>
              <p14:nvPr/>
            </p14:nvContentPartPr>
            <p14:xfrm>
              <a:off x="839167" y="5014609"/>
              <a:ext cx="140760" cy="1800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1CDB06D6-6154-04B0-5C64-488E2ABF67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0527" y="5005609"/>
                <a:ext cx="1584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6D58CA33-36F1-DE24-0A1B-5BD1706E3C1D}"/>
                  </a:ext>
                </a:extLst>
              </p14:cNvPr>
              <p14:cNvContentPartPr/>
              <p14:nvPr/>
            </p14:nvContentPartPr>
            <p14:xfrm>
              <a:off x="908287" y="4950169"/>
              <a:ext cx="46080" cy="20232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6D58CA33-36F1-DE24-0A1B-5BD1706E3C1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9287" y="4941529"/>
                <a:ext cx="6372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406F4C7F-6AAD-31C5-7159-CAC1E00E6772}"/>
                  </a:ext>
                </a:extLst>
              </p14:cNvPr>
              <p14:cNvContentPartPr/>
              <p14:nvPr/>
            </p14:nvContentPartPr>
            <p14:xfrm>
              <a:off x="988927" y="5018209"/>
              <a:ext cx="120960" cy="14724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406F4C7F-6AAD-31C5-7159-CAC1E00E677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80287" y="5009569"/>
                <a:ext cx="13860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FAAC02D6-8451-97DC-8D55-9B467A0AA756}"/>
                  </a:ext>
                </a:extLst>
              </p14:cNvPr>
              <p14:cNvContentPartPr/>
              <p14:nvPr/>
            </p14:nvContentPartPr>
            <p14:xfrm>
              <a:off x="1135807" y="4966369"/>
              <a:ext cx="29880" cy="23796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FAAC02D6-8451-97DC-8D55-9B467A0AA75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27167" y="4957729"/>
                <a:ext cx="4752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1D4E6A29-DEF9-C8B3-9970-33F8D044B489}"/>
                  </a:ext>
                </a:extLst>
              </p14:cNvPr>
              <p14:cNvContentPartPr/>
              <p14:nvPr/>
            </p14:nvContentPartPr>
            <p14:xfrm>
              <a:off x="1290247" y="5056729"/>
              <a:ext cx="159840" cy="2520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1D4E6A29-DEF9-C8B3-9970-33F8D044B48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81247" y="5047729"/>
                <a:ext cx="17748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525DC905-A7B8-200E-F84C-EFE2F2D19138}"/>
                  </a:ext>
                </a:extLst>
              </p14:cNvPr>
              <p14:cNvContentPartPr/>
              <p14:nvPr/>
            </p14:nvContentPartPr>
            <p14:xfrm>
              <a:off x="1377007" y="4955569"/>
              <a:ext cx="45720" cy="21384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525DC905-A7B8-200E-F84C-EFE2F2D1913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68367" y="4946569"/>
                <a:ext cx="6336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76E0D734-4255-1ACD-36DA-C8F32DF7F067}"/>
                  </a:ext>
                </a:extLst>
              </p14:cNvPr>
              <p14:cNvContentPartPr/>
              <p14:nvPr/>
            </p14:nvContentPartPr>
            <p14:xfrm>
              <a:off x="1522807" y="4995529"/>
              <a:ext cx="221760" cy="16920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76E0D734-4255-1ACD-36DA-C8F32DF7F06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14167" y="4986529"/>
                <a:ext cx="23940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9EDF29CD-BCB1-D8A9-6D14-0C99B3DBB708}"/>
                  </a:ext>
                </a:extLst>
              </p14:cNvPr>
              <p14:cNvContentPartPr/>
              <p14:nvPr/>
            </p14:nvContentPartPr>
            <p14:xfrm>
              <a:off x="1903687" y="5091289"/>
              <a:ext cx="177480" cy="2088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9EDF29CD-BCB1-D8A9-6D14-0C99B3DBB70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95047" y="5082649"/>
                <a:ext cx="19512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BDFC9FEB-D5D9-1E7F-6163-76EB4A34633F}"/>
                  </a:ext>
                </a:extLst>
              </p14:cNvPr>
              <p14:cNvContentPartPr/>
              <p14:nvPr/>
            </p14:nvContentPartPr>
            <p14:xfrm>
              <a:off x="2021407" y="5013529"/>
              <a:ext cx="93240" cy="18540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BDFC9FEB-D5D9-1E7F-6163-76EB4A34633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012407" y="5004889"/>
                <a:ext cx="11088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8CA1A054-F851-0D81-5B01-C82B5E12D74F}"/>
                  </a:ext>
                </a:extLst>
              </p14:cNvPr>
              <p14:cNvContentPartPr/>
              <p14:nvPr/>
            </p14:nvContentPartPr>
            <p14:xfrm>
              <a:off x="3103927" y="5046289"/>
              <a:ext cx="98640" cy="119520"/>
            </p14:xfrm>
          </p:contentPart>
        </mc:Choice>
        <mc:Fallback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8CA1A054-F851-0D81-5B01-C82B5E12D74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095287" y="5037649"/>
                <a:ext cx="11628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2026CCCC-AAA2-90BE-BBC7-99AC49DE4AA2}"/>
                  </a:ext>
                </a:extLst>
              </p14:cNvPr>
              <p14:cNvContentPartPr/>
              <p14:nvPr/>
            </p14:nvContentPartPr>
            <p14:xfrm>
              <a:off x="3103207" y="5218729"/>
              <a:ext cx="131040" cy="23760"/>
            </p14:xfrm>
          </p:contentPart>
        </mc:Choice>
        <mc:Fallback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2026CCCC-AAA2-90BE-BBC7-99AC49DE4AA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094207" y="5210089"/>
                <a:ext cx="14868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6D121289-6D9A-3338-AC39-57D791C08377}"/>
                  </a:ext>
                </a:extLst>
              </p14:cNvPr>
              <p14:cNvContentPartPr/>
              <p14:nvPr/>
            </p14:nvContentPartPr>
            <p14:xfrm>
              <a:off x="3207247" y="5020009"/>
              <a:ext cx="80640" cy="136800"/>
            </p14:xfrm>
          </p:contentPart>
        </mc:Choice>
        <mc:Fallback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6D121289-6D9A-3338-AC39-57D791C0837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198247" y="5011009"/>
                <a:ext cx="9828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C7E03EE3-8481-B92F-EBF9-3C82CA6E3AD4}"/>
                  </a:ext>
                </a:extLst>
              </p14:cNvPr>
              <p14:cNvContentPartPr/>
              <p14:nvPr/>
            </p14:nvContentPartPr>
            <p14:xfrm>
              <a:off x="3188527" y="5029009"/>
              <a:ext cx="212040" cy="220680"/>
            </p14:xfrm>
          </p:contentPart>
        </mc:Choice>
        <mc:Fallback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C7E03EE3-8481-B92F-EBF9-3C82CA6E3AD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179527" y="5020009"/>
                <a:ext cx="22968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BDD39CC6-A0AE-803E-2324-54D7603578B1}"/>
                  </a:ext>
                </a:extLst>
              </p14:cNvPr>
              <p14:cNvContentPartPr/>
              <p14:nvPr/>
            </p14:nvContentPartPr>
            <p14:xfrm>
              <a:off x="3268087" y="5191369"/>
              <a:ext cx="133920" cy="41400"/>
            </p14:xfrm>
          </p:contentPart>
        </mc:Choice>
        <mc:Fallback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BDD39CC6-A0AE-803E-2324-54D7603578B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259087" y="5182369"/>
                <a:ext cx="15156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2B5A622E-61BB-7285-31E1-2C61FDCC1811}"/>
                  </a:ext>
                </a:extLst>
              </p14:cNvPr>
              <p14:cNvContentPartPr/>
              <p14:nvPr/>
            </p14:nvContentPartPr>
            <p14:xfrm>
              <a:off x="3498127" y="4994809"/>
              <a:ext cx="97200" cy="251280"/>
            </p14:xfrm>
          </p:contentPart>
        </mc:Choice>
        <mc:Fallback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2B5A622E-61BB-7285-31E1-2C61FDCC181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489127" y="4985809"/>
                <a:ext cx="11484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EE41FEB3-B0A2-FC68-F3BA-EF0191B71BB3}"/>
                  </a:ext>
                </a:extLst>
              </p14:cNvPr>
              <p14:cNvContentPartPr/>
              <p14:nvPr/>
            </p14:nvContentPartPr>
            <p14:xfrm>
              <a:off x="3655087" y="4991569"/>
              <a:ext cx="110520" cy="185760"/>
            </p14:xfrm>
          </p:contentPart>
        </mc:Choice>
        <mc:Fallback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EE41FEB3-B0A2-FC68-F3BA-EF0191B71BB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46087" y="4982569"/>
                <a:ext cx="12816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689530B1-5E41-5A4E-2318-218CDCEE29BC}"/>
                  </a:ext>
                </a:extLst>
              </p14:cNvPr>
              <p14:cNvContentPartPr/>
              <p14:nvPr/>
            </p14:nvContentPartPr>
            <p14:xfrm>
              <a:off x="3653647" y="5045209"/>
              <a:ext cx="124920" cy="42480"/>
            </p14:xfrm>
          </p:contentPart>
        </mc:Choice>
        <mc:Fallback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689530B1-5E41-5A4E-2318-218CDCEE29B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644647" y="5036209"/>
                <a:ext cx="14256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8FF58E18-8868-64B1-4A66-2B1EC4F5B092}"/>
                  </a:ext>
                </a:extLst>
              </p14:cNvPr>
              <p14:cNvContentPartPr/>
              <p14:nvPr/>
            </p14:nvContentPartPr>
            <p14:xfrm>
              <a:off x="3798727" y="5018209"/>
              <a:ext cx="43560" cy="178560"/>
            </p14:xfrm>
          </p:contentPart>
        </mc:Choice>
        <mc:Fallback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8FF58E18-8868-64B1-4A66-2B1EC4F5B09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790087" y="5009569"/>
                <a:ext cx="6120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9FF46042-56FE-B335-1A6C-40C3DC0F45CE}"/>
                  </a:ext>
                </a:extLst>
              </p14:cNvPr>
              <p14:cNvContentPartPr/>
              <p14:nvPr/>
            </p14:nvContentPartPr>
            <p14:xfrm>
              <a:off x="3768847" y="5217289"/>
              <a:ext cx="110880" cy="69840"/>
            </p14:xfrm>
          </p:contentPart>
        </mc:Choice>
        <mc:Fallback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9FF46042-56FE-B335-1A6C-40C3DC0F45C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759847" y="5208289"/>
                <a:ext cx="12852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B87B3B96-8518-61E4-5928-891670DF76E2}"/>
                  </a:ext>
                </a:extLst>
              </p14:cNvPr>
              <p14:cNvContentPartPr/>
              <p14:nvPr/>
            </p14:nvContentPartPr>
            <p14:xfrm>
              <a:off x="3912127" y="5079049"/>
              <a:ext cx="110520" cy="160200"/>
            </p14:xfrm>
          </p:contentPart>
        </mc:Choice>
        <mc:Fallback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B87B3B96-8518-61E4-5928-891670DF76E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903487" y="5070049"/>
                <a:ext cx="12816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D2920383-5728-41E3-C2D0-9C7BDC281BBD}"/>
                  </a:ext>
                </a:extLst>
              </p14:cNvPr>
              <p14:cNvContentPartPr/>
              <p14:nvPr/>
            </p14:nvContentPartPr>
            <p14:xfrm>
              <a:off x="4023727" y="5040169"/>
              <a:ext cx="141840" cy="180360"/>
            </p14:xfrm>
          </p:contentPart>
        </mc:Choice>
        <mc:Fallback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D2920383-5728-41E3-C2D0-9C7BDC281BB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015087" y="5031169"/>
                <a:ext cx="15948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9936A9C1-6232-1D7A-34D6-50ABD8F08AE6}"/>
                  </a:ext>
                </a:extLst>
              </p14:cNvPr>
              <p14:cNvContentPartPr/>
              <p14:nvPr/>
            </p14:nvContentPartPr>
            <p14:xfrm>
              <a:off x="4170247" y="5036209"/>
              <a:ext cx="66240" cy="101880"/>
            </p14:xfrm>
          </p:contentPart>
        </mc:Choice>
        <mc:Fallback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9936A9C1-6232-1D7A-34D6-50ABD8F08AE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161247" y="5027569"/>
                <a:ext cx="8388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A8F1271D-A1C3-F956-E7C6-84952D1E78CC}"/>
                  </a:ext>
                </a:extLst>
              </p14:cNvPr>
              <p14:cNvContentPartPr/>
              <p14:nvPr/>
            </p14:nvContentPartPr>
            <p14:xfrm>
              <a:off x="4167727" y="5157169"/>
              <a:ext cx="96120" cy="86760"/>
            </p14:xfrm>
          </p:contentPart>
        </mc:Choice>
        <mc:Fallback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A8F1271D-A1C3-F956-E7C6-84952D1E78C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159087" y="5148169"/>
                <a:ext cx="11376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224CD581-47A1-5C69-F77B-6BB11D29FF52}"/>
                  </a:ext>
                </a:extLst>
              </p14:cNvPr>
              <p14:cNvContentPartPr/>
              <p14:nvPr/>
            </p14:nvContentPartPr>
            <p14:xfrm>
              <a:off x="4205527" y="5233849"/>
              <a:ext cx="88920" cy="61920"/>
            </p14:xfrm>
          </p:contentPart>
        </mc:Choice>
        <mc:Fallback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224CD581-47A1-5C69-F77B-6BB11D29FF5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196887" y="5224849"/>
                <a:ext cx="10656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2A462DD0-66B9-9E2D-FFFB-DF85C327727F}"/>
                  </a:ext>
                </a:extLst>
              </p14:cNvPr>
              <p14:cNvContentPartPr/>
              <p14:nvPr/>
            </p14:nvContentPartPr>
            <p14:xfrm>
              <a:off x="4312087" y="5067529"/>
              <a:ext cx="102600" cy="106920"/>
            </p14:xfrm>
          </p:contentPart>
        </mc:Choice>
        <mc:Fallback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2A462DD0-66B9-9E2D-FFFB-DF85C327727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303087" y="5058529"/>
                <a:ext cx="12024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F0398F95-655C-C1C0-71D7-465AD9329C79}"/>
                  </a:ext>
                </a:extLst>
              </p14:cNvPr>
              <p14:cNvContentPartPr/>
              <p14:nvPr/>
            </p14:nvContentPartPr>
            <p14:xfrm>
              <a:off x="4341607" y="5207569"/>
              <a:ext cx="100800" cy="27720"/>
            </p14:xfrm>
          </p:contentPart>
        </mc:Choice>
        <mc:Fallback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F0398F95-655C-C1C0-71D7-465AD9329C7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332607" y="5198569"/>
                <a:ext cx="11844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1783F31B-8818-C8F0-C1E8-F16C0C518EBF}"/>
                  </a:ext>
                </a:extLst>
              </p14:cNvPr>
              <p14:cNvContentPartPr/>
              <p14:nvPr/>
            </p14:nvContentPartPr>
            <p14:xfrm>
              <a:off x="4538167" y="4982569"/>
              <a:ext cx="127080" cy="184320"/>
            </p14:xfrm>
          </p:contentPart>
        </mc:Choice>
        <mc:Fallback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1783F31B-8818-C8F0-C1E8-F16C0C518EB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529167" y="4973569"/>
                <a:ext cx="14472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457F4B26-3028-D563-8DE0-44F3993A0C10}"/>
                  </a:ext>
                </a:extLst>
              </p14:cNvPr>
              <p14:cNvContentPartPr/>
              <p14:nvPr/>
            </p14:nvContentPartPr>
            <p14:xfrm>
              <a:off x="4539967" y="5078329"/>
              <a:ext cx="126720" cy="11160"/>
            </p14:xfrm>
          </p:contentPart>
        </mc:Choice>
        <mc:Fallback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457F4B26-3028-D563-8DE0-44F3993A0C1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531327" y="5069689"/>
                <a:ext cx="14436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0768A7B7-CAD7-123A-59CB-29FC9B5FB817}"/>
                  </a:ext>
                </a:extLst>
              </p14:cNvPr>
              <p14:cNvContentPartPr/>
              <p14:nvPr/>
            </p14:nvContentPartPr>
            <p14:xfrm>
              <a:off x="4555447" y="5152129"/>
              <a:ext cx="139680" cy="105840"/>
            </p14:xfrm>
          </p:contentPart>
        </mc:Choice>
        <mc:Fallback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0768A7B7-CAD7-123A-59CB-29FC9B5FB81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546447" y="5143129"/>
                <a:ext cx="15732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19805E8D-81B1-7A18-3318-72182367BF69}"/>
                  </a:ext>
                </a:extLst>
              </p14:cNvPr>
              <p14:cNvContentPartPr/>
              <p14:nvPr/>
            </p14:nvContentPartPr>
            <p14:xfrm>
              <a:off x="4703407" y="5004889"/>
              <a:ext cx="152640" cy="196200"/>
            </p14:xfrm>
          </p:contentPart>
        </mc:Choice>
        <mc:Fallback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19805E8D-81B1-7A18-3318-72182367BF6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694407" y="4995889"/>
                <a:ext cx="17028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CFB2D516-3499-B239-A3A9-73ACD4F793E9}"/>
                  </a:ext>
                </a:extLst>
              </p14:cNvPr>
              <p14:cNvContentPartPr/>
              <p14:nvPr/>
            </p14:nvContentPartPr>
            <p14:xfrm>
              <a:off x="4797367" y="5220529"/>
              <a:ext cx="89640" cy="54720"/>
            </p14:xfrm>
          </p:contentPart>
        </mc:Choice>
        <mc:Fallback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CFB2D516-3499-B239-A3A9-73ACD4F793E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788367" y="5211889"/>
                <a:ext cx="10728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AE5BDB4B-3307-1E82-6995-A9BC8690415E}"/>
                  </a:ext>
                </a:extLst>
              </p14:cNvPr>
              <p14:cNvContentPartPr/>
              <p14:nvPr/>
            </p14:nvContentPartPr>
            <p14:xfrm>
              <a:off x="4941007" y="5036209"/>
              <a:ext cx="54720" cy="294840"/>
            </p14:xfrm>
          </p:contentPart>
        </mc:Choice>
        <mc:Fallback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AE5BDB4B-3307-1E82-6995-A9BC8690415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932367" y="5027209"/>
                <a:ext cx="7236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51" name="잉크 50">
                <a:extLst>
                  <a:ext uri="{FF2B5EF4-FFF2-40B4-BE49-F238E27FC236}">
                    <a16:creationId xmlns:a16="http://schemas.microsoft.com/office/drawing/2014/main" id="{7CE430E8-7443-6012-300C-8401CB880E88}"/>
                  </a:ext>
                </a:extLst>
              </p14:cNvPr>
              <p14:cNvContentPartPr/>
              <p14:nvPr/>
            </p14:nvContentPartPr>
            <p14:xfrm>
              <a:off x="588247" y="4586929"/>
              <a:ext cx="126000" cy="176760"/>
            </p14:xfrm>
          </p:contentPart>
        </mc:Choice>
        <mc:Fallback>
          <p:pic>
            <p:nvPicPr>
              <p:cNvPr id="51" name="잉크 50">
                <a:extLst>
                  <a:ext uri="{FF2B5EF4-FFF2-40B4-BE49-F238E27FC236}">
                    <a16:creationId xmlns:a16="http://schemas.microsoft.com/office/drawing/2014/main" id="{7CE430E8-7443-6012-300C-8401CB880E8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79247" y="4577929"/>
                <a:ext cx="14364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52" name="잉크 51">
                <a:extLst>
                  <a:ext uri="{FF2B5EF4-FFF2-40B4-BE49-F238E27FC236}">
                    <a16:creationId xmlns:a16="http://schemas.microsoft.com/office/drawing/2014/main" id="{070E7F86-D400-DDC8-5283-B174F174CCAB}"/>
                  </a:ext>
                </a:extLst>
              </p14:cNvPr>
              <p14:cNvContentPartPr/>
              <p14:nvPr/>
            </p14:nvContentPartPr>
            <p14:xfrm>
              <a:off x="741247" y="4641649"/>
              <a:ext cx="127440" cy="111960"/>
            </p14:xfrm>
          </p:contentPart>
        </mc:Choice>
        <mc:Fallback>
          <p:pic>
            <p:nvPicPr>
              <p:cNvPr id="52" name="잉크 51">
                <a:extLst>
                  <a:ext uri="{FF2B5EF4-FFF2-40B4-BE49-F238E27FC236}">
                    <a16:creationId xmlns:a16="http://schemas.microsoft.com/office/drawing/2014/main" id="{070E7F86-D400-DDC8-5283-B174F174CCA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32247" y="4633009"/>
                <a:ext cx="14508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53" name="잉크 52">
                <a:extLst>
                  <a:ext uri="{FF2B5EF4-FFF2-40B4-BE49-F238E27FC236}">
                    <a16:creationId xmlns:a16="http://schemas.microsoft.com/office/drawing/2014/main" id="{9257F37E-652A-6E0D-94D2-83A5165C5A4A}"/>
                  </a:ext>
                </a:extLst>
              </p14:cNvPr>
              <p14:cNvContentPartPr/>
              <p14:nvPr/>
            </p14:nvContentPartPr>
            <p14:xfrm>
              <a:off x="857887" y="4543729"/>
              <a:ext cx="108360" cy="190800"/>
            </p14:xfrm>
          </p:contentPart>
        </mc:Choice>
        <mc:Fallback>
          <p:pic>
            <p:nvPicPr>
              <p:cNvPr id="53" name="잉크 52">
                <a:extLst>
                  <a:ext uri="{FF2B5EF4-FFF2-40B4-BE49-F238E27FC236}">
                    <a16:creationId xmlns:a16="http://schemas.microsoft.com/office/drawing/2014/main" id="{9257F37E-652A-6E0D-94D2-83A5165C5A4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48887" y="4535089"/>
                <a:ext cx="12600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54" name="잉크 53">
                <a:extLst>
                  <a:ext uri="{FF2B5EF4-FFF2-40B4-BE49-F238E27FC236}">
                    <a16:creationId xmlns:a16="http://schemas.microsoft.com/office/drawing/2014/main" id="{35489002-18BE-891E-B23A-75A4AB4E4D89}"/>
                  </a:ext>
                </a:extLst>
              </p14:cNvPr>
              <p14:cNvContentPartPr/>
              <p14:nvPr/>
            </p14:nvContentPartPr>
            <p14:xfrm>
              <a:off x="1086127" y="4575049"/>
              <a:ext cx="105480" cy="175320"/>
            </p14:xfrm>
          </p:contentPart>
        </mc:Choice>
        <mc:Fallback>
          <p:pic>
            <p:nvPicPr>
              <p:cNvPr id="54" name="잉크 53">
                <a:extLst>
                  <a:ext uri="{FF2B5EF4-FFF2-40B4-BE49-F238E27FC236}">
                    <a16:creationId xmlns:a16="http://schemas.microsoft.com/office/drawing/2014/main" id="{35489002-18BE-891E-B23A-75A4AB4E4D8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77127" y="4566409"/>
                <a:ext cx="12312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EB0C80F0-0F91-8D58-C06D-6BE9C4E1974A}"/>
                  </a:ext>
                </a:extLst>
              </p14:cNvPr>
              <p14:cNvContentPartPr/>
              <p14:nvPr/>
            </p14:nvContentPartPr>
            <p14:xfrm>
              <a:off x="1358287" y="4627609"/>
              <a:ext cx="131400" cy="20880"/>
            </p14:xfrm>
          </p:contentPart>
        </mc:Choice>
        <mc:Fallback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EB0C80F0-0F91-8D58-C06D-6BE9C4E1974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349287" y="4618609"/>
                <a:ext cx="14904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6" name="잉크 55">
                <a:extLst>
                  <a:ext uri="{FF2B5EF4-FFF2-40B4-BE49-F238E27FC236}">
                    <a16:creationId xmlns:a16="http://schemas.microsoft.com/office/drawing/2014/main" id="{05333CE5-1604-7FEE-DD8B-0ABD69A865F1}"/>
                  </a:ext>
                </a:extLst>
              </p14:cNvPr>
              <p14:cNvContentPartPr/>
              <p14:nvPr/>
            </p14:nvContentPartPr>
            <p14:xfrm>
              <a:off x="1415527" y="4561369"/>
              <a:ext cx="30240" cy="145080"/>
            </p14:xfrm>
          </p:contentPart>
        </mc:Choice>
        <mc:Fallback>
          <p:pic>
            <p:nvPicPr>
              <p:cNvPr id="56" name="잉크 55">
                <a:extLst>
                  <a:ext uri="{FF2B5EF4-FFF2-40B4-BE49-F238E27FC236}">
                    <a16:creationId xmlns:a16="http://schemas.microsoft.com/office/drawing/2014/main" id="{05333CE5-1604-7FEE-DD8B-0ABD69A865F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406527" y="4552729"/>
                <a:ext cx="4788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57" name="잉크 56">
                <a:extLst>
                  <a:ext uri="{FF2B5EF4-FFF2-40B4-BE49-F238E27FC236}">
                    <a16:creationId xmlns:a16="http://schemas.microsoft.com/office/drawing/2014/main" id="{BC279488-6800-8BB7-4436-6BE7E14F4057}"/>
                  </a:ext>
                </a:extLst>
              </p14:cNvPr>
              <p14:cNvContentPartPr/>
              <p14:nvPr/>
            </p14:nvContentPartPr>
            <p14:xfrm>
              <a:off x="1503367" y="4594489"/>
              <a:ext cx="94680" cy="123840"/>
            </p14:xfrm>
          </p:contentPart>
        </mc:Choice>
        <mc:Fallback>
          <p:pic>
            <p:nvPicPr>
              <p:cNvPr id="57" name="잉크 56">
                <a:extLst>
                  <a:ext uri="{FF2B5EF4-FFF2-40B4-BE49-F238E27FC236}">
                    <a16:creationId xmlns:a16="http://schemas.microsoft.com/office/drawing/2014/main" id="{BC279488-6800-8BB7-4436-6BE7E14F405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494727" y="4585849"/>
                <a:ext cx="11232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58" name="잉크 57">
                <a:extLst>
                  <a:ext uri="{FF2B5EF4-FFF2-40B4-BE49-F238E27FC236}">
                    <a16:creationId xmlns:a16="http://schemas.microsoft.com/office/drawing/2014/main" id="{081A17D9-966E-DEBA-3718-92EB38E77B6E}"/>
                  </a:ext>
                </a:extLst>
              </p14:cNvPr>
              <p14:cNvContentPartPr/>
              <p14:nvPr/>
            </p14:nvContentPartPr>
            <p14:xfrm>
              <a:off x="1629007" y="4606369"/>
              <a:ext cx="69480" cy="109080"/>
            </p14:xfrm>
          </p:contentPart>
        </mc:Choice>
        <mc:Fallback>
          <p:pic>
            <p:nvPicPr>
              <p:cNvPr id="58" name="잉크 57">
                <a:extLst>
                  <a:ext uri="{FF2B5EF4-FFF2-40B4-BE49-F238E27FC236}">
                    <a16:creationId xmlns:a16="http://schemas.microsoft.com/office/drawing/2014/main" id="{081A17D9-966E-DEBA-3718-92EB38E77B6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620007" y="4597729"/>
                <a:ext cx="8712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9" name="잉크 58">
                <a:extLst>
                  <a:ext uri="{FF2B5EF4-FFF2-40B4-BE49-F238E27FC236}">
                    <a16:creationId xmlns:a16="http://schemas.microsoft.com/office/drawing/2014/main" id="{813F927B-309C-7D80-D6A0-3ACC11071176}"/>
                  </a:ext>
                </a:extLst>
              </p14:cNvPr>
              <p14:cNvContentPartPr/>
              <p14:nvPr/>
            </p14:nvContentPartPr>
            <p14:xfrm>
              <a:off x="1710007" y="4584409"/>
              <a:ext cx="93240" cy="13320"/>
            </p14:xfrm>
          </p:contentPart>
        </mc:Choice>
        <mc:Fallback>
          <p:pic>
            <p:nvPicPr>
              <p:cNvPr id="59" name="잉크 58">
                <a:extLst>
                  <a:ext uri="{FF2B5EF4-FFF2-40B4-BE49-F238E27FC236}">
                    <a16:creationId xmlns:a16="http://schemas.microsoft.com/office/drawing/2014/main" id="{813F927B-309C-7D80-D6A0-3ACC1107117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701007" y="4575769"/>
                <a:ext cx="11088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60" name="잉크 59">
                <a:extLst>
                  <a:ext uri="{FF2B5EF4-FFF2-40B4-BE49-F238E27FC236}">
                    <a16:creationId xmlns:a16="http://schemas.microsoft.com/office/drawing/2014/main" id="{7A291FD9-69D5-3840-DB1B-179E8AB55697}"/>
                  </a:ext>
                </a:extLst>
              </p14:cNvPr>
              <p14:cNvContentPartPr/>
              <p14:nvPr/>
            </p14:nvContentPartPr>
            <p14:xfrm>
              <a:off x="1767607" y="4516369"/>
              <a:ext cx="14400" cy="217800"/>
            </p14:xfrm>
          </p:contentPart>
        </mc:Choice>
        <mc:Fallback>
          <p:pic>
            <p:nvPicPr>
              <p:cNvPr id="60" name="잉크 59">
                <a:extLst>
                  <a:ext uri="{FF2B5EF4-FFF2-40B4-BE49-F238E27FC236}">
                    <a16:creationId xmlns:a16="http://schemas.microsoft.com/office/drawing/2014/main" id="{7A291FD9-69D5-3840-DB1B-179E8AB5569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758607" y="4507729"/>
                <a:ext cx="3204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63" name="잉크 62">
                <a:extLst>
                  <a:ext uri="{FF2B5EF4-FFF2-40B4-BE49-F238E27FC236}">
                    <a16:creationId xmlns:a16="http://schemas.microsoft.com/office/drawing/2014/main" id="{BDB9A354-2B5E-C487-2B7F-0CF667485898}"/>
                  </a:ext>
                </a:extLst>
              </p14:cNvPr>
              <p14:cNvContentPartPr/>
              <p14:nvPr/>
            </p14:nvContentPartPr>
            <p14:xfrm>
              <a:off x="1987567" y="4609969"/>
              <a:ext cx="78120" cy="102240"/>
            </p14:xfrm>
          </p:contentPart>
        </mc:Choice>
        <mc:Fallback>
          <p:pic>
            <p:nvPicPr>
              <p:cNvPr id="63" name="잉크 62">
                <a:extLst>
                  <a:ext uri="{FF2B5EF4-FFF2-40B4-BE49-F238E27FC236}">
                    <a16:creationId xmlns:a16="http://schemas.microsoft.com/office/drawing/2014/main" id="{BDB9A354-2B5E-C487-2B7F-0CF66748589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978567" y="4600969"/>
                <a:ext cx="9576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6144" name="잉크 6143">
                <a:extLst>
                  <a:ext uri="{FF2B5EF4-FFF2-40B4-BE49-F238E27FC236}">
                    <a16:creationId xmlns:a16="http://schemas.microsoft.com/office/drawing/2014/main" id="{0D1540CC-3AC3-7850-94EA-8332D2A1E1C8}"/>
                  </a:ext>
                </a:extLst>
              </p14:cNvPr>
              <p14:cNvContentPartPr/>
              <p14:nvPr/>
            </p14:nvContentPartPr>
            <p14:xfrm>
              <a:off x="2117887" y="4544089"/>
              <a:ext cx="16920" cy="197280"/>
            </p14:xfrm>
          </p:contentPart>
        </mc:Choice>
        <mc:Fallback>
          <p:pic>
            <p:nvPicPr>
              <p:cNvPr id="6144" name="잉크 6143">
                <a:extLst>
                  <a:ext uri="{FF2B5EF4-FFF2-40B4-BE49-F238E27FC236}">
                    <a16:creationId xmlns:a16="http://schemas.microsoft.com/office/drawing/2014/main" id="{0D1540CC-3AC3-7850-94EA-8332D2A1E1C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108887" y="4535089"/>
                <a:ext cx="3456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6145" name="잉크 6144">
                <a:extLst>
                  <a:ext uri="{FF2B5EF4-FFF2-40B4-BE49-F238E27FC236}">
                    <a16:creationId xmlns:a16="http://schemas.microsoft.com/office/drawing/2014/main" id="{9E670705-BE61-D79B-BE36-7FE82C8EF38E}"/>
                  </a:ext>
                </a:extLst>
              </p14:cNvPr>
              <p14:cNvContentPartPr/>
              <p14:nvPr/>
            </p14:nvContentPartPr>
            <p14:xfrm>
              <a:off x="2172607" y="4571809"/>
              <a:ext cx="137520" cy="166680"/>
            </p14:xfrm>
          </p:contentPart>
        </mc:Choice>
        <mc:Fallback>
          <p:pic>
            <p:nvPicPr>
              <p:cNvPr id="6145" name="잉크 6144">
                <a:extLst>
                  <a:ext uri="{FF2B5EF4-FFF2-40B4-BE49-F238E27FC236}">
                    <a16:creationId xmlns:a16="http://schemas.microsoft.com/office/drawing/2014/main" id="{9E670705-BE61-D79B-BE36-7FE82C8EF38E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163967" y="4563169"/>
                <a:ext cx="15516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6151" name="잉크 6150">
                <a:extLst>
                  <a:ext uri="{FF2B5EF4-FFF2-40B4-BE49-F238E27FC236}">
                    <a16:creationId xmlns:a16="http://schemas.microsoft.com/office/drawing/2014/main" id="{34EE5FAC-6C8A-A915-2257-DA8FD5357A11}"/>
                  </a:ext>
                </a:extLst>
              </p14:cNvPr>
              <p14:cNvContentPartPr/>
              <p14:nvPr/>
            </p14:nvContentPartPr>
            <p14:xfrm>
              <a:off x="2251807" y="4618249"/>
              <a:ext cx="68040" cy="105840"/>
            </p14:xfrm>
          </p:contentPart>
        </mc:Choice>
        <mc:Fallback>
          <p:pic>
            <p:nvPicPr>
              <p:cNvPr id="6151" name="잉크 6150">
                <a:extLst>
                  <a:ext uri="{FF2B5EF4-FFF2-40B4-BE49-F238E27FC236}">
                    <a16:creationId xmlns:a16="http://schemas.microsoft.com/office/drawing/2014/main" id="{34EE5FAC-6C8A-A915-2257-DA8FD5357A1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242807" y="4609609"/>
                <a:ext cx="8568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6152" name="잉크 6151">
                <a:extLst>
                  <a:ext uri="{FF2B5EF4-FFF2-40B4-BE49-F238E27FC236}">
                    <a16:creationId xmlns:a16="http://schemas.microsoft.com/office/drawing/2014/main" id="{1D9D0ADE-3BFA-099C-69F7-005967022793}"/>
                  </a:ext>
                </a:extLst>
              </p14:cNvPr>
              <p14:cNvContentPartPr/>
              <p14:nvPr/>
            </p14:nvContentPartPr>
            <p14:xfrm>
              <a:off x="2256487" y="4741369"/>
              <a:ext cx="108360" cy="95400"/>
            </p14:xfrm>
          </p:contentPart>
        </mc:Choice>
        <mc:Fallback>
          <p:pic>
            <p:nvPicPr>
              <p:cNvPr id="6152" name="잉크 6151">
                <a:extLst>
                  <a:ext uri="{FF2B5EF4-FFF2-40B4-BE49-F238E27FC236}">
                    <a16:creationId xmlns:a16="http://schemas.microsoft.com/office/drawing/2014/main" id="{1D9D0ADE-3BFA-099C-69F7-00596702279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247847" y="4732729"/>
                <a:ext cx="12600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6153" name="잉크 6152">
                <a:extLst>
                  <a:ext uri="{FF2B5EF4-FFF2-40B4-BE49-F238E27FC236}">
                    <a16:creationId xmlns:a16="http://schemas.microsoft.com/office/drawing/2014/main" id="{8EBEFECE-7136-6C25-91BE-E615588E89CB}"/>
                  </a:ext>
                </a:extLst>
              </p14:cNvPr>
              <p14:cNvContentPartPr/>
              <p14:nvPr/>
            </p14:nvContentPartPr>
            <p14:xfrm>
              <a:off x="2444767" y="4545889"/>
              <a:ext cx="95400" cy="135000"/>
            </p14:xfrm>
          </p:contentPart>
        </mc:Choice>
        <mc:Fallback>
          <p:pic>
            <p:nvPicPr>
              <p:cNvPr id="6153" name="잉크 6152">
                <a:extLst>
                  <a:ext uri="{FF2B5EF4-FFF2-40B4-BE49-F238E27FC236}">
                    <a16:creationId xmlns:a16="http://schemas.microsoft.com/office/drawing/2014/main" id="{8EBEFECE-7136-6C25-91BE-E615588E89C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435767" y="4537249"/>
                <a:ext cx="11304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6154" name="잉크 6153">
                <a:extLst>
                  <a:ext uri="{FF2B5EF4-FFF2-40B4-BE49-F238E27FC236}">
                    <a16:creationId xmlns:a16="http://schemas.microsoft.com/office/drawing/2014/main" id="{80009F68-C041-81F3-879D-AD30B3803882}"/>
                  </a:ext>
                </a:extLst>
              </p14:cNvPr>
              <p14:cNvContentPartPr/>
              <p14:nvPr/>
            </p14:nvContentPartPr>
            <p14:xfrm>
              <a:off x="2460967" y="4539409"/>
              <a:ext cx="112680" cy="259560"/>
            </p14:xfrm>
          </p:contentPart>
        </mc:Choice>
        <mc:Fallback>
          <p:pic>
            <p:nvPicPr>
              <p:cNvPr id="6154" name="잉크 6153">
                <a:extLst>
                  <a:ext uri="{FF2B5EF4-FFF2-40B4-BE49-F238E27FC236}">
                    <a16:creationId xmlns:a16="http://schemas.microsoft.com/office/drawing/2014/main" id="{80009F68-C041-81F3-879D-AD30B380388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452327" y="4530409"/>
                <a:ext cx="13032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6155" name="잉크 6154">
                <a:extLst>
                  <a:ext uri="{FF2B5EF4-FFF2-40B4-BE49-F238E27FC236}">
                    <a16:creationId xmlns:a16="http://schemas.microsoft.com/office/drawing/2014/main" id="{2B557503-852F-BB23-DC1F-95F9469AE672}"/>
                  </a:ext>
                </a:extLst>
              </p14:cNvPr>
              <p14:cNvContentPartPr/>
              <p14:nvPr/>
            </p14:nvContentPartPr>
            <p14:xfrm>
              <a:off x="2609647" y="4571809"/>
              <a:ext cx="154440" cy="154800"/>
            </p14:xfrm>
          </p:contentPart>
        </mc:Choice>
        <mc:Fallback>
          <p:pic>
            <p:nvPicPr>
              <p:cNvPr id="6155" name="잉크 6154">
                <a:extLst>
                  <a:ext uri="{FF2B5EF4-FFF2-40B4-BE49-F238E27FC236}">
                    <a16:creationId xmlns:a16="http://schemas.microsoft.com/office/drawing/2014/main" id="{2B557503-852F-BB23-DC1F-95F9469AE672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600647" y="4563169"/>
                <a:ext cx="17208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6156" name="잉크 6155">
                <a:extLst>
                  <a:ext uri="{FF2B5EF4-FFF2-40B4-BE49-F238E27FC236}">
                    <a16:creationId xmlns:a16="http://schemas.microsoft.com/office/drawing/2014/main" id="{F1A764E0-4527-FC46-3909-AB02BC1E4044}"/>
                  </a:ext>
                </a:extLst>
              </p14:cNvPr>
              <p14:cNvContentPartPr/>
              <p14:nvPr/>
            </p14:nvContentPartPr>
            <p14:xfrm>
              <a:off x="2756527" y="4591609"/>
              <a:ext cx="113760" cy="232200"/>
            </p14:xfrm>
          </p:contentPart>
        </mc:Choice>
        <mc:Fallback>
          <p:pic>
            <p:nvPicPr>
              <p:cNvPr id="6156" name="잉크 6155">
                <a:extLst>
                  <a:ext uri="{FF2B5EF4-FFF2-40B4-BE49-F238E27FC236}">
                    <a16:creationId xmlns:a16="http://schemas.microsoft.com/office/drawing/2014/main" id="{F1A764E0-4527-FC46-3909-AB02BC1E404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747887" y="4582969"/>
                <a:ext cx="13140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6158" name="잉크 6157">
                <a:extLst>
                  <a:ext uri="{FF2B5EF4-FFF2-40B4-BE49-F238E27FC236}">
                    <a16:creationId xmlns:a16="http://schemas.microsoft.com/office/drawing/2014/main" id="{5C053793-EB1A-7629-3D67-F144D94690A7}"/>
                  </a:ext>
                </a:extLst>
              </p14:cNvPr>
              <p14:cNvContentPartPr/>
              <p14:nvPr/>
            </p14:nvContentPartPr>
            <p14:xfrm>
              <a:off x="3028327" y="4563889"/>
              <a:ext cx="143640" cy="159480"/>
            </p14:xfrm>
          </p:contentPart>
        </mc:Choice>
        <mc:Fallback>
          <p:pic>
            <p:nvPicPr>
              <p:cNvPr id="6158" name="잉크 6157">
                <a:extLst>
                  <a:ext uri="{FF2B5EF4-FFF2-40B4-BE49-F238E27FC236}">
                    <a16:creationId xmlns:a16="http://schemas.microsoft.com/office/drawing/2014/main" id="{5C053793-EB1A-7629-3D67-F144D94690A7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019327" y="4554889"/>
                <a:ext cx="16128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6159" name="잉크 6158">
                <a:extLst>
                  <a:ext uri="{FF2B5EF4-FFF2-40B4-BE49-F238E27FC236}">
                    <a16:creationId xmlns:a16="http://schemas.microsoft.com/office/drawing/2014/main" id="{CAA35A45-5DEA-DB68-1A5F-A4306B98A9E3}"/>
                  </a:ext>
                </a:extLst>
              </p14:cNvPr>
              <p14:cNvContentPartPr/>
              <p14:nvPr/>
            </p14:nvContentPartPr>
            <p14:xfrm>
              <a:off x="3044887" y="4629409"/>
              <a:ext cx="156600" cy="80280"/>
            </p14:xfrm>
          </p:contentPart>
        </mc:Choice>
        <mc:Fallback>
          <p:pic>
            <p:nvPicPr>
              <p:cNvPr id="6159" name="잉크 6158">
                <a:extLst>
                  <a:ext uri="{FF2B5EF4-FFF2-40B4-BE49-F238E27FC236}">
                    <a16:creationId xmlns:a16="http://schemas.microsoft.com/office/drawing/2014/main" id="{CAA35A45-5DEA-DB68-1A5F-A4306B98A9E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036247" y="4620769"/>
                <a:ext cx="17424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160" name="잉크 6159">
                <a:extLst>
                  <a:ext uri="{FF2B5EF4-FFF2-40B4-BE49-F238E27FC236}">
                    <a16:creationId xmlns:a16="http://schemas.microsoft.com/office/drawing/2014/main" id="{E1BEF6F2-8D52-391A-778A-F3936592A561}"/>
                  </a:ext>
                </a:extLst>
              </p14:cNvPr>
              <p14:cNvContentPartPr/>
              <p14:nvPr/>
            </p14:nvContentPartPr>
            <p14:xfrm>
              <a:off x="3211567" y="4593049"/>
              <a:ext cx="52200" cy="138600"/>
            </p14:xfrm>
          </p:contentPart>
        </mc:Choice>
        <mc:Fallback>
          <p:pic>
            <p:nvPicPr>
              <p:cNvPr id="6160" name="잉크 6159">
                <a:extLst>
                  <a:ext uri="{FF2B5EF4-FFF2-40B4-BE49-F238E27FC236}">
                    <a16:creationId xmlns:a16="http://schemas.microsoft.com/office/drawing/2014/main" id="{E1BEF6F2-8D52-391A-778A-F3936592A561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202567" y="4584409"/>
                <a:ext cx="6984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161" name="잉크 6160">
                <a:extLst>
                  <a:ext uri="{FF2B5EF4-FFF2-40B4-BE49-F238E27FC236}">
                    <a16:creationId xmlns:a16="http://schemas.microsoft.com/office/drawing/2014/main" id="{C0943119-3FA0-DA71-E90C-4088969B50C1}"/>
                  </a:ext>
                </a:extLst>
              </p14:cNvPr>
              <p14:cNvContentPartPr/>
              <p14:nvPr/>
            </p14:nvContentPartPr>
            <p14:xfrm>
              <a:off x="3191047" y="4753249"/>
              <a:ext cx="100080" cy="78120"/>
            </p14:xfrm>
          </p:contentPart>
        </mc:Choice>
        <mc:Fallback>
          <p:pic>
            <p:nvPicPr>
              <p:cNvPr id="6161" name="잉크 6160">
                <a:extLst>
                  <a:ext uri="{FF2B5EF4-FFF2-40B4-BE49-F238E27FC236}">
                    <a16:creationId xmlns:a16="http://schemas.microsoft.com/office/drawing/2014/main" id="{C0943119-3FA0-DA71-E90C-4088969B50C1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182047" y="4744609"/>
                <a:ext cx="11772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162" name="잉크 6161">
                <a:extLst>
                  <a:ext uri="{FF2B5EF4-FFF2-40B4-BE49-F238E27FC236}">
                    <a16:creationId xmlns:a16="http://schemas.microsoft.com/office/drawing/2014/main" id="{B19E9296-59B3-604F-58B5-0AE1FD62EA2D}"/>
                  </a:ext>
                </a:extLst>
              </p14:cNvPr>
              <p14:cNvContentPartPr/>
              <p14:nvPr/>
            </p14:nvContentPartPr>
            <p14:xfrm>
              <a:off x="3307327" y="4574329"/>
              <a:ext cx="134640" cy="209520"/>
            </p14:xfrm>
          </p:contentPart>
        </mc:Choice>
        <mc:Fallback>
          <p:pic>
            <p:nvPicPr>
              <p:cNvPr id="6162" name="잉크 6161">
                <a:extLst>
                  <a:ext uri="{FF2B5EF4-FFF2-40B4-BE49-F238E27FC236}">
                    <a16:creationId xmlns:a16="http://schemas.microsoft.com/office/drawing/2014/main" id="{B19E9296-59B3-604F-58B5-0AE1FD62EA2D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298687" y="4565329"/>
                <a:ext cx="15228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163" name="잉크 6162">
                <a:extLst>
                  <a:ext uri="{FF2B5EF4-FFF2-40B4-BE49-F238E27FC236}">
                    <a16:creationId xmlns:a16="http://schemas.microsoft.com/office/drawing/2014/main" id="{DDE37179-83C3-C177-667B-559087B87222}"/>
                  </a:ext>
                </a:extLst>
              </p14:cNvPr>
              <p14:cNvContentPartPr/>
              <p14:nvPr/>
            </p14:nvContentPartPr>
            <p14:xfrm>
              <a:off x="3429727" y="4558489"/>
              <a:ext cx="96120" cy="133560"/>
            </p14:xfrm>
          </p:contentPart>
        </mc:Choice>
        <mc:Fallback>
          <p:pic>
            <p:nvPicPr>
              <p:cNvPr id="6163" name="잉크 6162">
                <a:extLst>
                  <a:ext uri="{FF2B5EF4-FFF2-40B4-BE49-F238E27FC236}">
                    <a16:creationId xmlns:a16="http://schemas.microsoft.com/office/drawing/2014/main" id="{DDE37179-83C3-C177-667B-559087B87222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420727" y="4549849"/>
                <a:ext cx="11376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164" name="잉크 6163">
                <a:extLst>
                  <a:ext uri="{FF2B5EF4-FFF2-40B4-BE49-F238E27FC236}">
                    <a16:creationId xmlns:a16="http://schemas.microsoft.com/office/drawing/2014/main" id="{DFBA8B9B-FF1F-C01B-425A-EC765E99ECC5}"/>
                  </a:ext>
                </a:extLst>
              </p14:cNvPr>
              <p14:cNvContentPartPr/>
              <p14:nvPr/>
            </p14:nvContentPartPr>
            <p14:xfrm>
              <a:off x="3441247" y="4596289"/>
              <a:ext cx="147960" cy="153000"/>
            </p14:xfrm>
          </p:contentPart>
        </mc:Choice>
        <mc:Fallback>
          <p:pic>
            <p:nvPicPr>
              <p:cNvPr id="6164" name="잉크 6163">
                <a:extLst>
                  <a:ext uri="{FF2B5EF4-FFF2-40B4-BE49-F238E27FC236}">
                    <a16:creationId xmlns:a16="http://schemas.microsoft.com/office/drawing/2014/main" id="{DFBA8B9B-FF1F-C01B-425A-EC765E99ECC5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432247" y="4587649"/>
                <a:ext cx="16560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165" name="잉크 6164">
                <a:extLst>
                  <a:ext uri="{FF2B5EF4-FFF2-40B4-BE49-F238E27FC236}">
                    <a16:creationId xmlns:a16="http://schemas.microsoft.com/office/drawing/2014/main" id="{67981F8A-1539-EB2A-4689-84C92C360C99}"/>
                  </a:ext>
                </a:extLst>
              </p14:cNvPr>
              <p14:cNvContentPartPr/>
              <p14:nvPr/>
            </p14:nvContentPartPr>
            <p14:xfrm>
              <a:off x="3669847" y="4567129"/>
              <a:ext cx="209880" cy="142560"/>
            </p14:xfrm>
          </p:contentPart>
        </mc:Choice>
        <mc:Fallback>
          <p:pic>
            <p:nvPicPr>
              <p:cNvPr id="6165" name="잉크 6164">
                <a:extLst>
                  <a:ext uri="{FF2B5EF4-FFF2-40B4-BE49-F238E27FC236}">
                    <a16:creationId xmlns:a16="http://schemas.microsoft.com/office/drawing/2014/main" id="{67981F8A-1539-EB2A-4689-84C92C360C99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661207" y="4558489"/>
                <a:ext cx="22752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166" name="잉크 6165">
                <a:extLst>
                  <a:ext uri="{FF2B5EF4-FFF2-40B4-BE49-F238E27FC236}">
                    <a16:creationId xmlns:a16="http://schemas.microsoft.com/office/drawing/2014/main" id="{D2A5D613-FA71-407B-A8E3-87077DCBB6EB}"/>
                  </a:ext>
                </a:extLst>
              </p14:cNvPr>
              <p14:cNvContentPartPr/>
              <p14:nvPr/>
            </p14:nvContentPartPr>
            <p14:xfrm>
              <a:off x="3791887" y="4717249"/>
              <a:ext cx="138600" cy="80640"/>
            </p14:xfrm>
          </p:contentPart>
        </mc:Choice>
        <mc:Fallback>
          <p:pic>
            <p:nvPicPr>
              <p:cNvPr id="6166" name="잉크 6165">
                <a:extLst>
                  <a:ext uri="{FF2B5EF4-FFF2-40B4-BE49-F238E27FC236}">
                    <a16:creationId xmlns:a16="http://schemas.microsoft.com/office/drawing/2014/main" id="{D2A5D613-FA71-407B-A8E3-87077DCBB6EB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782887" y="4708249"/>
                <a:ext cx="15624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167" name="잉크 6166">
                <a:extLst>
                  <a:ext uri="{FF2B5EF4-FFF2-40B4-BE49-F238E27FC236}">
                    <a16:creationId xmlns:a16="http://schemas.microsoft.com/office/drawing/2014/main" id="{CC805134-3085-6995-6516-E4BBD261F333}"/>
                  </a:ext>
                </a:extLst>
              </p14:cNvPr>
              <p14:cNvContentPartPr/>
              <p14:nvPr/>
            </p14:nvContentPartPr>
            <p14:xfrm>
              <a:off x="3915727" y="4577569"/>
              <a:ext cx="136800" cy="109080"/>
            </p14:xfrm>
          </p:contentPart>
        </mc:Choice>
        <mc:Fallback>
          <p:pic>
            <p:nvPicPr>
              <p:cNvPr id="6167" name="잉크 6166">
                <a:extLst>
                  <a:ext uri="{FF2B5EF4-FFF2-40B4-BE49-F238E27FC236}">
                    <a16:creationId xmlns:a16="http://schemas.microsoft.com/office/drawing/2014/main" id="{CC805134-3085-6995-6516-E4BBD261F333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907087" y="4568929"/>
                <a:ext cx="15444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6168" name="잉크 6167">
                <a:extLst>
                  <a:ext uri="{FF2B5EF4-FFF2-40B4-BE49-F238E27FC236}">
                    <a16:creationId xmlns:a16="http://schemas.microsoft.com/office/drawing/2014/main" id="{1C7B6C86-2D90-F1E9-A78F-DF7CDC8E633C}"/>
                  </a:ext>
                </a:extLst>
              </p14:cNvPr>
              <p14:cNvContentPartPr/>
              <p14:nvPr/>
            </p14:nvContentPartPr>
            <p14:xfrm>
              <a:off x="3932647" y="4708249"/>
              <a:ext cx="108360" cy="24840"/>
            </p14:xfrm>
          </p:contentPart>
        </mc:Choice>
        <mc:Fallback>
          <p:pic>
            <p:nvPicPr>
              <p:cNvPr id="6168" name="잉크 6167">
                <a:extLst>
                  <a:ext uri="{FF2B5EF4-FFF2-40B4-BE49-F238E27FC236}">
                    <a16:creationId xmlns:a16="http://schemas.microsoft.com/office/drawing/2014/main" id="{1C7B6C86-2D90-F1E9-A78F-DF7CDC8E633C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923647" y="4699609"/>
                <a:ext cx="12600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6169" name="잉크 6168">
                <a:extLst>
                  <a:ext uri="{FF2B5EF4-FFF2-40B4-BE49-F238E27FC236}">
                    <a16:creationId xmlns:a16="http://schemas.microsoft.com/office/drawing/2014/main" id="{6D1E80AC-5505-6F93-1D9E-8222792F42F8}"/>
                  </a:ext>
                </a:extLst>
              </p14:cNvPr>
              <p14:cNvContentPartPr/>
              <p14:nvPr/>
            </p14:nvContentPartPr>
            <p14:xfrm>
              <a:off x="3993127" y="4755049"/>
              <a:ext cx="125640" cy="81720"/>
            </p14:xfrm>
          </p:contentPart>
        </mc:Choice>
        <mc:Fallback>
          <p:pic>
            <p:nvPicPr>
              <p:cNvPr id="6169" name="잉크 6168">
                <a:extLst>
                  <a:ext uri="{FF2B5EF4-FFF2-40B4-BE49-F238E27FC236}">
                    <a16:creationId xmlns:a16="http://schemas.microsoft.com/office/drawing/2014/main" id="{6D1E80AC-5505-6F93-1D9E-8222792F42F8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984487" y="4746049"/>
                <a:ext cx="14328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6170" name="잉크 6169">
                <a:extLst>
                  <a:ext uri="{FF2B5EF4-FFF2-40B4-BE49-F238E27FC236}">
                    <a16:creationId xmlns:a16="http://schemas.microsoft.com/office/drawing/2014/main" id="{6D452693-711F-458D-AAAE-569A1C4BF054}"/>
                  </a:ext>
                </a:extLst>
              </p14:cNvPr>
              <p14:cNvContentPartPr/>
              <p14:nvPr/>
            </p14:nvContentPartPr>
            <p14:xfrm>
              <a:off x="4113727" y="4621849"/>
              <a:ext cx="174960" cy="153360"/>
            </p14:xfrm>
          </p:contentPart>
        </mc:Choice>
        <mc:Fallback>
          <p:pic>
            <p:nvPicPr>
              <p:cNvPr id="6170" name="잉크 6169">
                <a:extLst>
                  <a:ext uri="{FF2B5EF4-FFF2-40B4-BE49-F238E27FC236}">
                    <a16:creationId xmlns:a16="http://schemas.microsoft.com/office/drawing/2014/main" id="{6D452693-711F-458D-AAAE-569A1C4BF054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104727" y="4612849"/>
                <a:ext cx="19260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6171" name="잉크 6170">
                <a:extLst>
                  <a:ext uri="{FF2B5EF4-FFF2-40B4-BE49-F238E27FC236}">
                    <a16:creationId xmlns:a16="http://schemas.microsoft.com/office/drawing/2014/main" id="{2DF2D71E-22E2-626A-E988-17F1E93CFC16}"/>
                  </a:ext>
                </a:extLst>
              </p14:cNvPr>
              <p14:cNvContentPartPr/>
              <p14:nvPr/>
            </p14:nvContentPartPr>
            <p14:xfrm>
              <a:off x="4292287" y="4586569"/>
              <a:ext cx="83520" cy="213480"/>
            </p14:xfrm>
          </p:contentPart>
        </mc:Choice>
        <mc:Fallback>
          <p:pic>
            <p:nvPicPr>
              <p:cNvPr id="6171" name="잉크 6170">
                <a:extLst>
                  <a:ext uri="{FF2B5EF4-FFF2-40B4-BE49-F238E27FC236}">
                    <a16:creationId xmlns:a16="http://schemas.microsoft.com/office/drawing/2014/main" id="{2DF2D71E-22E2-626A-E988-17F1E93CFC16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283287" y="4577569"/>
                <a:ext cx="10116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6172" name="잉크 6171">
                <a:extLst>
                  <a:ext uri="{FF2B5EF4-FFF2-40B4-BE49-F238E27FC236}">
                    <a16:creationId xmlns:a16="http://schemas.microsoft.com/office/drawing/2014/main" id="{3C1BA2E7-727F-85B7-D0B6-7947B0F42185}"/>
                  </a:ext>
                </a:extLst>
              </p14:cNvPr>
              <p14:cNvContentPartPr/>
              <p14:nvPr/>
            </p14:nvContentPartPr>
            <p14:xfrm>
              <a:off x="4411807" y="4693489"/>
              <a:ext cx="86400" cy="103320"/>
            </p14:xfrm>
          </p:contentPart>
        </mc:Choice>
        <mc:Fallback>
          <p:pic>
            <p:nvPicPr>
              <p:cNvPr id="6172" name="잉크 6171">
                <a:extLst>
                  <a:ext uri="{FF2B5EF4-FFF2-40B4-BE49-F238E27FC236}">
                    <a16:creationId xmlns:a16="http://schemas.microsoft.com/office/drawing/2014/main" id="{3C1BA2E7-727F-85B7-D0B6-7947B0F42185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403167" y="4684849"/>
                <a:ext cx="10404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6174" name="잉크 6173">
                <a:extLst>
                  <a:ext uri="{FF2B5EF4-FFF2-40B4-BE49-F238E27FC236}">
                    <a16:creationId xmlns:a16="http://schemas.microsoft.com/office/drawing/2014/main" id="{632CB5BD-AF24-B15F-9343-EA0B7A83A359}"/>
                  </a:ext>
                </a:extLst>
              </p14:cNvPr>
              <p14:cNvContentPartPr/>
              <p14:nvPr/>
            </p14:nvContentPartPr>
            <p14:xfrm>
              <a:off x="323647" y="4697809"/>
              <a:ext cx="186480" cy="414720"/>
            </p14:xfrm>
          </p:contentPart>
        </mc:Choice>
        <mc:Fallback>
          <p:pic>
            <p:nvPicPr>
              <p:cNvPr id="6174" name="잉크 6173">
                <a:extLst>
                  <a:ext uri="{FF2B5EF4-FFF2-40B4-BE49-F238E27FC236}">
                    <a16:creationId xmlns:a16="http://schemas.microsoft.com/office/drawing/2014/main" id="{632CB5BD-AF24-B15F-9343-EA0B7A83A359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14647" y="4689169"/>
                <a:ext cx="204120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6175" name="잉크 6174">
                <a:extLst>
                  <a:ext uri="{FF2B5EF4-FFF2-40B4-BE49-F238E27FC236}">
                    <a16:creationId xmlns:a16="http://schemas.microsoft.com/office/drawing/2014/main" id="{F0600ED4-473F-8969-D96F-1628BEFF1859}"/>
                  </a:ext>
                </a:extLst>
              </p14:cNvPr>
              <p14:cNvContentPartPr/>
              <p14:nvPr/>
            </p14:nvContentPartPr>
            <p14:xfrm>
              <a:off x="1364407" y="4060249"/>
              <a:ext cx="678960" cy="87120"/>
            </p14:xfrm>
          </p:contentPart>
        </mc:Choice>
        <mc:Fallback>
          <p:pic>
            <p:nvPicPr>
              <p:cNvPr id="6175" name="잉크 6174">
                <a:extLst>
                  <a:ext uri="{FF2B5EF4-FFF2-40B4-BE49-F238E27FC236}">
                    <a16:creationId xmlns:a16="http://schemas.microsoft.com/office/drawing/2014/main" id="{F0600ED4-473F-8969-D96F-1628BEFF1859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355767" y="4051249"/>
                <a:ext cx="69660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6176" name="잉크 6175">
                <a:extLst>
                  <a:ext uri="{FF2B5EF4-FFF2-40B4-BE49-F238E27FC236}">
                    <a16:creationId xmlns:a16="http://schemas.microsoft.com/office/drawing/2014/main" id="{CCB0F8F8-AD9D-124D-6BEA-D922F3A53889}"/>
                  </a:ext>
                </a:extLst>
              </p14:cNvPr>
              <p14:cNvContentPartPr/>
              <p14:nvPr/>
            </p14:nvContentPartPr>
            <p14:xfrm>
              <a:off x="1571407" y="4110649"/>
              <a:ext cx="95400" cy="95400"/>
            </p14:xfrm>
          </p:contentPart>
        </mc:Choice>
        <mc:Fallback>
          <p:pic>
            <p:nvPicPr>
              <p:cNvPr id="6176" name="잉크 6175">
                <a:extLst>
                  <a:ext uri="{FF2B5EF4-FFF2-40B4-BE49-F238E27FC236}">
                    <a16:creationId xmlns:a16="http://schemas.microsoft.com/office/drawing/2014/main" id="{CCB0F8F8-AD9D-124D-6BEA-D922F3A53889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562767" y="4101649"/>
                <a:ext cx="11304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6177" name="잉크 6176">
                <a:extLst>
                  <a:ext uri="{FF2B5EF4-FFF2-40B4-BE49-F238E27FC236}">
                    <a16:creationId xmlns:a16="http://schemas.microsoft.com/office/drawing/2014/main" id="{F08F953D-50D6-6A6C-842A-05187F6248DD}"/>
                  </a:ext>
                </a:extLst>
              </p14:cNvPr>
              <p14:cNvContentPartPr/>
              <p14:nvPr/>
            </p14:nvContentPartPr>
            <p14:xfrm>
              <a:off x="1524607" y="4145569"/>
              <a:ext cx="120960" cy="96840"/>
            </p14:xfrm>
          </p:contentPart>
        </mc:Choice>
        <mc:Fallback>
          <p:pic>
            <p:nvPicPr>
              <p:cNvPr id="6177" name="잉크 6176">
                <a:extLst>
                  <a:ext uri="{FF2B5EF4-FFF2-40B4-BE49-F238E27FC236}">
                    <a16:creationId xmlns:a16="http://schemas.microsoft.com/office/drawing/2014/main" id="{F08F953D-50D6-6A6C-842A-05187F6248DD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515607" y="4136929"/>
                <a:ext cx="13860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6178" name="잉크 6177">
                <a:extLst>
                  <a:ext uri="{FF2B5EF4-FFF2-40B4-BE49-F238E27FC236}">
                    <a16:creationId xmlns:a16="http://schemas.microsoft.com/office/drawing/2014/main" id="{CCD14AE0-E082-A25D-52F9-27EB93CB6CC6}"/>
                  </a:ext>
                </a:extLst>
              </p14:cNvPr>
              <p14:cNvContentPartPr/>
              <p14:nvPr/>
            </p14:nvContentPartPr>
            <p14:xfrm>
              <a:off x="1252807" y="4240609"/>
              <a:ext cx="361440" cy="241920"/>
            </p14:xfrm>
          </p:contentPart>
        </mc:Choice>
        <mc:Fallback>
          <p:pic>
            <p:nvPicPr>
              <p:cNvPr id="6178" name="잉크 6177">
                <a:extLst>
                  <a:ext uri="{FF2B5EF4-FFF2-40B4-BE49-F238E27FC236}">
                    <a16:creationId xmlns:a16="http://schemas.microsoft.com/office/drawing/2014/main" id="{CCD14AE0-E082-A25D-52F9-27EB93CB6CC6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244167" y="4231609"/>
                <a:ext cx="379080" cy="25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6201" name="그룹 6200">
            <a:extLst>
              <a:ext uri="{FF2B5EF4-FFF2-40B4-BE49-F238E27FC236}">
                <a16:creationId xmlns:a16="http://schemas.microsoft.com/office/drawing/2014/main" id="{6C11AC6C-9D00-663F-7484-AFEC166CF6C4}"/>
              </a:ext>
            </a:extLst>
          </p:cNvPr>
          <p:cNvGrpSpPr/>
          <p:nvPr/>
        </p:nvGrpSpPr>
        <p:grpSpPr>
          <a:xfrm>
            <a:off x="5118487" y="5004889"/>
            <a:ext cx="2242440" cy="338040"/>
            <a:chOff x="5118487" y="5004889"/>
            <a:chExt cx="2242440" cy="33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6180" name="잉크 6179">
                  <a:extLst>
                    <a:ext uri="{FF2B5EF4-FFF2-40B4-BE49-F238E27FC236}">
                      <a16:creationId xmlns:a16="http://schemas.microsoft.com/office/drawing/2014/main" id="{FE5D9622-0BCA-58C7-452A-B0B7AAA9C282}"/>
                    </a:ext>
                  </a:extLst>
                </p14:cNvPr>
                <p14:cNvContentPartPr/>
                <p14:nvPr/>
              </p14:nvContentPartPr>
              <p14:xfrm>
                <a:off x="5118487" y="5155009"/>
                <a:ext cx="224280" cy="30600"/>
              </p14:xfrm>
            </p:contentPart>
          </mc:Choice>
          <mc:Fallback>
            <p:pic>
              <p:nvPicPr>
                <p:cNvPr id="6180" name="잉크 6179">
                  <a:extLst>
                    <a:ext uri="{FF2B5EF4-FFF2-40B4-BE49-F238E27FC236}">
                      <a16:creationId xmlns:a16="http://schemas.microsoft.com/office/drawing/2014/main" id="{FE5D9622-0BCA-58C7-452A-B0B7AAA9C28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109847" y="5146369"/>
                  <a:ext cx="2419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6181" name="잉크 6180">
                  <a:extLst>
                    <a:ext uri="{FF2B5EF4-FFF2-40B4-BE49-F238E27FC236}">
                      <a16:creationId xmlns:a16="http://schemas.microsoft.com/office/drawing/2014/main" id="{609EE395-53C9-E616-76F9-0299BA3532FE}"/>
                    </a:ext>
                  </a:extLst>
                </p14:cNvPr>
                <p14:cNvContentPartPr/>
                <p14:nvPr/>
              </p14:nvContentPartPr>
              <p14:xfrm>
                <a:off x="5308927" y="5098489"/>
                <a:ext cx="108360" cy="172080"/>
              </p14:xfrm>
            </p:contentPart>
          </mc:Choice>
          <mc:Fallback>
            <p:pic>
              <p:nvPicPr>
                <p:cNvPr id="6181" name="잉크 6180">
                  <a:extLst>
                    <a:ext uri="{FF2B5EF4-FFF2-40B4-BE49-F238E27FC236}">
                      <a16:creationId xmlns:a16="http://schemas.microsoft.com/office/drawing/2014/main" id="{609EE395-53C9-E616-76F9-0299BA3532F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299927" y="5089849"/>
                  <a:ext cx="1260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6182" name="잉크 6181">
                  <a:extLst>
                    <a:ext uri="{FF2B5EF4-FFF2-40B4-BE49-F238E27FC236}">
                      <a16:creationId xmlns:a16="http://schemas.microsoft.com/office/drawing/2014/main" id="{8AF86167-E88B-4C74-711D-7457FF0A9EA0}"/>
                    </a:ext>
                  </a:extLst>
                </p14:cNvPr>
                <p14:cNvContentPartPr/>
                <p14:nvPr/>
              </p14:nvContentPartPr>
              <p14:xfrm>
                <a:off x="5538247" y="5090569"/>
                <a:ext cx="116280" cy="252360"/>
              </p14:xfrm>
            </p:contentPart>
          </mc:Choice>
          <mc:Fallback>
            <p:pic>
              <p:nvPicPr>
                <p:cNvPr id="6182" name="잉크 6181">
                  <a:extLst>
                    <a:ext uri="{FF2B5EF4-FFF2-40B4-BE49-F238E27FC236}">
                      <a16:creationId xmlns:a16="http://schemas.microsoft.com/office/drawing/2014/main" id="{8AF86167-E88B-4C74-711D-7457FF0A9EA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529247" y="5081929"/>
                  <a:ext cx="13392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6183" name="잉크 6182">
                  <a:extLst>
                    <a:ext uri="{FF2B5EF4-FFF2-40B4-BE49-F238E27FC236}">
                      <a16:creationId xmlns:a16="http://schemas.microsoft.com/office/drawing/2014/main" id="{5EC62C41-830B-5152-72D9-BAA4538494FC}"/>
                    </a:ext>
                  </a:extLst>
                </p14:cNvPr>
                <p14:cNvContentPartPr/>
                <p14:nvPr/>
              </p14:nvContentPartPr>
              <p14:xfrm>
                <a:off x="5677927" y="5110369"/>
                <a:ext cx="128160" cy="206280"/>
              </p14:xfrm>
            </p:contentPart>
          </mc:Choice>
          <mc:Fallback>
            <p:pic>
              <p:nvPicPr>
                <p:cNvPr id="6183" name="잉크 6182">
                  <a:extLst>
                    <a:ext uri="{FF2B5EF4-FFF2-40B4-BE49-F238E27FC236}">
                      <a16:creationId xmlns:a16="http://schemas.microsoft.com/office/drawing/2014/main" id="{5EC62C41-830B-5152-72D9-BAA4538494F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669287" y="5101729"/>
                  <a:ext cx="1458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6184" name="잉크 6183">
                  <a:extLst>
                    <a:ext uri="{FF2B5EF4-FFF2-40B4-BE49-F238E27FC236}">
                      <a16:creationId xmlns:a16="http://schemas.microsoft.com/office/drawing/2014/main" id="{E9DF68D3-2991-2355-21DB-35337AB3EEA5}"/>
                    </a:ext>
                  </a:extLst>
                </p14:cNvPr>
                <p14:cNvContentPartPr/>
                <p14:nvPr/>
              </p14:nvContentPartPr>
              <p14:xfrm>
                <a:off x="5830207" y="5084449"/>
                <a:ext cx="84240" cy="9360"/>
              </p14:xfrm>
            </p:contentPart>
          </mc:Choice>
          <mc:Fallback>
            <p:pic>
              <p:nvPicPr>
                <p:cNvPr id="6184" name="잉크 6183">
                  <a:extLst>
                    <a:ext uri="{FF2B5EF4-FFF2-40B4-BE49-F238E27FC236}">
                      <a16:creationId xmlns:a16="http://schemas.microsoft.com/office/drawing/2014/main" id="{E9DF68D3-2991-2355-21DB-35337AB3EEA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821207" y="5075809"/>
                  <a:ext cx="1018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6185" name="잉크 6184">
                  <a:extLst>
                    <a:ext uri="{FF2B5EF4-FFF2-40B4-BE49-F238E27FC236}">
                      <a16:creationId xmlns:a16="http://schemas.microsoft.com/office/drawing/2014/main" id="{A13DDE64-7287-2297-4100-8F2E757F65F3}"/>
                    </a:ext>
                  </a:extLst>
                </p14:cNvPr>
                <p14:cNvContentPartPr/>
                <p14:nvPr/>
              </p14:nvContentPartPr>
              <p14:xfrm>
                <a:off x="5819767" y="5113609"/>
                <a:ext cx="106560" cy="155160"/>
              </p14:xfrm>
            </p:contentPart>
          </mc:Choice>
          <mc:Fallback>
            <p:pic>
              <p:nvPicPr>
                <p:cNvPr id="6185" name="잉크 6184">
                  <a:extLst>
                    <a:ext uri="{FF2B5EF4-FFF2-40B4-BE49-F238E27FC236}">
                      <a16:creationId xmlns:a16="http://schemas.microsoft.com/office/drawing/2014/main" id="{A13DDE64-7287-2297-4100-8F2E757F65F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810767" y="5104609"/>
                  <a:ext cx="1242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6186" name="잉크 6185">
                  <a:extLst>
                    <a:ext uri="{FF2B5EF4-FFF2-40B4-BE49-F238E27FC236}">
                      <a16:creationId xmlns:a16="http://schemas.microsoft.com/office/drawing/2014/main" id="{B8FD967A-9F8A-ED44-C3B3-256CED1BD1B4}"/>
                    </a:ext>
                  </a:extLst>
                </p14:cNvPr>
                <p14:cNvContentPartPr/>
                <p14:nvPr/>
              </p14:nvContentPartPr>
              <p14:xfrm>
                <a:off x="5927407" y="5102089"/>
                <a:ext cx="117000" cy="150840"/>
              </p14:xfrm>
            </p:contentPart>
          </mc:Choice>
          <mc:Fallback>
            <p:pic>
              <p:nvPicPr>
                <p:cNvPr id="6186" name="잉크 6185">
                  <a:extLst>
                    <a:ext uri="{FF2B5EF4-FFF2-40B4-BE49-F238E27FC236}">
                      <a16:creationId xmlns:a16="http://schemas.microsoft.com/office/drawing/2014/main" id="{B8FD967A-9F8A-ED44-C3B3-256CED1BD1B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918767" y="5093449"/>
                  <a:ext cx="1346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6187" name="잉크 6186">
                  <a:extLst>
                    <a:ext uri="{FF2B5EF4-FFF2-40B4-BE49-F238E27FC236}">
                      <a16:creationId xmlns:a16="http://schemas.microsoft.com/office/drawing/2014/main" id="{B82BC900-3834-B13F-669F-35FFE74DB12C}"/>
                    </a:ext>
                  </a:extLst>
                </p14:cNvPr>
                <p14:cNvContentPartPr/>
                <p14:nvPr/>
              </p14:nvContentPartPr>
              <p14:xfrm>
                <a:off x="6045847" y="5084449"/>
                <a:ext cx="154800" cy="168480"/>
              </p14:xfrm>
            </p:contentPart>
          </mc:Choice>
          <mc:Fallback>
            <p:pic>
              <p:nvPicPr>
                <p:cNvPr id="6187" name="잉크 6186">
                  <a:extLst>
                    <a:ext uri="{FF2B5EF4-FFF2-40B4-BE49-F238E27FC236}">
                      <a16:creationId xmlns:a16="http://schemas.microsoft.com/office/drawing/2014/main" id="{B82BC900-3834-B13F-669F-35FFE74DB12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036847" y="5075809"/>
                  <a:ext cx="1724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6188" name="잉크 6187">
                  <a:extLst>
                    <a:ext uri="{FF2B5EF4-FFF2-40B4-BE49-F238E27FC236}">
                      <a16:creationId xmlns:a16="http://schemas.microsoft.com/office/drawing/2014/main" id="{C44EFB66-600D-B879-36B2-1BE764C60F1E}"/>
                    </a:ext>
                  </a:extLst>
                </p14:cNvPr>
                <p14:cNvContentPartPr/>
                <p14:nvPr/>
              </p14:nvContentPartPr>
              <p14:xfrm>
                <a:off x="6128647" y="5068969"/>
                <a:ext cx="80280" cy="11160"/>
              </p14:xfrm>
            </p:contentPart>
          </mc:Choice>
          <mc:Fallback>
            <p:pic>
              <p:nvPicPr>
                <p:cNvPr id="6188" name="잉크 6187">
                  <a:extLst>
                    <a:ext uri="{FF2B5EF4-FFF2-40B4-BE49-F238E27FC236}">
                      <a16:creationId xmlns:a16="http://schemas.microsoft.com/office/drawing/2014/main" id="{C44EFB66-600D-B879-36B2-1BE764C60F1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119647" y="5060329"/>
                  <a:ext cx="979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6189" name="잉크 6188">
                  <a:extLst>
                    <a:ext uri="{FF2B5EF4-FFF2-40B4-BE49-F238E27FC236}">
                      <a16:creationId xmlns:a16="http://schemas.microsoft.com/office/drawing/2014/main" id="{E9A95602-C7FD-23C7-C83C-B6D573294421}"/>
                    </a:ext>
                  </a:extLst>
                </p14:cNvPr>
                <p14:cNvContentPartPr/>
                <p14:nvPr/>
              </p14:nvContentPartPr>
              <p14:xfrm>
                <a:off x="6119647" y="5012449"/>
                <a:ext cx="113760" cy="136080"/>
              </p14:xfrm>
            </p:contentPart>
          </mc:Choice>
          <mc:Fallback>
            <p:pic>
              <p:nvPicPr>
                <p:cNvPr id="6189" name="잉크 6188">
                  <a:extLst>
                    <a:ext uri="{FF2B5EF4-FFF2-40B4-BE49-F238E27FC236}">
                      <a16:creationId xmlns:a16="http://schemas.microsoft.com/office/drawing/2014/main" id="{E9A95602-C7FD-23C7-C83C-B6D57329442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111007" y="5003809"/>
                  <a:ext cx="1314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6190" name="잉크 6189">
                  <a:extLst>
                    <a:ext uri="{FF2B5EF4-FFF2-40B4-BE49-F238E27FC236}">
                      <a16:creationId xmlns:a16="http://schemas.microsoft.com/office/drawing/2014/main" id="{E6A6648A-9E5B-D037-C7F7-1D3A4DDE0718}"/>
                    </a:ext>
                  </a:extLst>
                </p14:cNvPr>
                <p14:cNvContentPartPr/>
                <p14:nvPr/>
              </p14:nvContentPartPr>
              <p14:xfrm>
                <a:off x="6198127" y="5214049"/>
                <a:ext cx="89640" cy="99000"/>
              </p14:xfrm>
            </p:contentPart>
          </mc:Choice>
          <mc:Fallback>
            <p:pic>
              <p:nvPicPr>
                <p:cNvPr id="6190" name="잉크 6189">
                  <a:extLst>
                    <a:ext uri="{FF2B5EF4-FFF2-40B4-BE49-F238E27FC236}">
                      <a16:creationId xmlns:a16="http://schemas.microsoft.com/office/drawing/2014/main" id="{E6A6648A-9E5B-D037-C7F7-1D3A4DDE071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189127" y="5205409"/>
                  <a:ext cx="1072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6191" name="잉크 6190">
                  <a:extLst>
                    <a:ext uri="{FF2B5EF4-FFF2-40B4-BE49-F238E27FC236}">
                      <a16:creationId xmlns:a16="http://schemas.microsoft.com/office/drawing/2014/main" id="{373510E1-B174-E019-89A4-8183E67DB8DD}"/>
                    </a:ext>
                  </a:extLst>
                </p14:cNvPr>
                <p14:cNvContentPartPr/>
                <p14:nvPr/>
              </p14:nvContentPartPr>
              <p14:xfrm>
                <a:off x="6408367" y="5046649"/>
                <a:ext cx="136800" cy="159480"/>
              </p14:xfrm>
            </p:contentPart>
          </mc:Choice>
          <mc:Fallback>
            <p:pic>
              <p:nvPicPr>
                <p:cNvPr id="6191" name="잉크 6190">
                  <a:extLst>
                    <a:ext uri="{FF2B5EF4-FFF2-40B4-BE49-F238E27FC236}">
                      <a16:creationId xmlns:a16="http://schemas.microsoft.com/office/drawing/2014/main" id="{373510E1-B174-E019-89A4-8183E67DB8D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399727" y="5038009"/>
                  <a:ext cx="1544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6192" name="잉크 6191">
                  <a:extLst>
                    <a:ext uri="{FF2B5EF4-FFF2-40B4-BE49-F238E27FC236}">
                      <a16:creationId xmlns:a16="http://schemas.microsoft.com/office/drawing/2014/main" id="{6A5D49BF-99C9-E651-B3FC-16B24232033C}"/>
                    </a:ext>
                  </a:extLst>
                </p14:cNvPr>
                <p14:cNvContentPartPr/>
                <p14:nvPr/>
              </p14:nvContentPartPr>
              <p14:xfrm>
                <a:off x="6471727" y="5155729"/>
                <a:ext cx="128520" cy="84600"/>
              </p14:xfrm>
            </p:contentPart>
          </mc:Choice>
          <mc:Fallback>
            <p:pic>
              <p:nvPicPr>
                <p:cNvPr id="6192" name="잉크 6191">
                  <a:extLst>
                    <a:ext uri="{FF2B5EF4-FFF2-40B4-BE49-F238E27FC236}">
                      <a16:creationId xmlns:a16="http://schemas.microsoft.com/office/drawing/2014/main" id="{6A5D49BF-99C9-E651-B3FC-16B24232033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463087" y="5146729"/>
                  <a:ext cx="1461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6193" name="잉크 6192">
                  <a:extLst>
                    <a:ext uri="{FF2B5EF4-FFF2-40B4-BE49-F238E27FC236}">
                      <a16:creationId xmlns:a16="http://schemas.microsoft.com/office/drawing/2014/main" id="{31CDD0FE-064B-7D78-A119-C23C05A37037}"/>
                    </a:ext>
                  </a:extLst>
                </p14:cNvPr>
                <p14:cNvContentPartPr/>
                <p14:nvPr/>
              </p14:nvContentPartPr>
              <p14:xfrm>
                <a:off x="6570367" y="5028289"/>
                <a:ext cx="87480" cy="128520"/>
              </p14:xfrm>
            </p:contentPart>
          </mc:Choice>
          <mc:Fallback>
            <p:pic>
              <p:nvPicPr>
                <p:cNvPr id="6193" name="잉크 6192">
                  <a:extLst>
                    <a:ext uri="{FF2B5EF4-FFF2-40B4-BE49-F238E27FC236}">
                      <a16:creationId xmlns:a16="http://schemas.microsoft.com/office/drawing/2014/main" id="{31CDD0FE-064B-7D78-A119-C23C05A3703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561727" y="5019289"/>
                  <a:ext cx="1051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6194" name="잉크 6193">
                  <a:extLst>
                    <a:ext uri="{FF2B5EF4-FFF2-40B4-BE49-F238E27FC236}">
                      <a16:creationId xmlns:a16="http://schemas.microsoft.com/office/drawing/2014/main" id="{175E4489-5C2D-D599-1C60-79134EFCEF8E}"/>
                    </a:ext>
                  </a:extLst>
                </p14:cNvPr>
                <p14:cNvContentPartPr/>
                <p14:nvPr/>
              </p14:nvContentPartPr>
              <p14:xfrm>
                <a:off x="6677647" y="5013169"/>
                <a:ext cx="126720" cy="185400"/>
              </p14:xfrm>
            </p:contentPart>
          </mc:Choice>
          <mc:Fallback>
            <p:pic>
              <p:nvPicPr>
                <p:cNvPr id="6194" name="잉크 6193">
                  <a:extLst>
                    <a:ext uri="{FF2B5EF4-FFF2-40B4-BE49-F238E27FC236}">
                      <a16:creationId xmlns:a16="http://schemas.microsoft.com/office/drawing/2014/main" id="{175E4489-5C2D-D599-1C60-79134EFCEF8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668647" y="5004169"/>
                  <a:ext cx="1443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6195" name="잉크 6194">
                  <a:extLst>
                    <a:ext uri="{FF2B5EF4-FFF2-40B4-BE49-F238E27FC236}">
                      <a16:creationId xmlns:a16="http://schemas.microsoft.com/office/drawing/2014/main" id="{856C2F8B-4AC6-E442-1171-98863FB5B954}"/>
                    </a:ext>
                  </a:extLst>
                </p14:cNvPr>
                <p14:cNvContentPartPr/>
                <p14:nvPr/>
              </p14:nvContentPartPr>
              <p14:xfrm>
                <a:off x="6801847" y="5021089"/>
                <a:ext cx="106560" cy="247680"/>
              </p14:xfrm>
            </p:contentPart>
          </mc:Choice>
          <mc:Fallback>
            <p:pic>
              <p:nvPicPr>
                <p:cNvPr id="6195" name="잉크 6194">
                  <a:extLst>
                    <a:ext uri="{FF2B5EF4-FFF2-40B4-BE49-F238E27FC236}">
                      <a16:creationId xmlns:a16="http://schemas.microsoft.com/office/drawing/2014/main" id="{856C2F8B-4AC6-E442-1171-98863FB5B95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793207" y="5012449"/>
                  <a:ext cx="12420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6196" name="잉크 6195">
                  <a:extLst>
                    <a:ext uri="{FF2B5EF4-FFF2-40B4-BE49-F238E27FC236}">
                      <a16:creationId xmlns:a16="http://schemas.microsoft.com/office/drawing/2014/main" id="{C4FB2D65-3D41-F26A-B5F1-C508F017E416}"/>
                    </a:ext>
                  </a:extLst>
                </p14:cNvPr>
                <p14:cNvContentPartPr/>
                <p14:nvPr/>
              </p14:nvContentPartPr>
              <p14:xfrm>
                <a:off x="6960967" y="5004889"/>
                <a:ext cx="114120" cy="18360"/>
              </p14:xfrm>
            </p:contentPart>
          </mc:Choice>
          <mc:Fallback>
            <p:pic>
              <p:nvPicPr>
                <p:cNvPr id="6196" name="잉크 6195">
                  <a:extLst>
                    <a:ext uri="{FF2B5EF4-FFF2-40B4-BE49-F238E27FC236}">
                      <a16:creationId xmlns:a16="http://schemas.microsoft.com/office/drawing/2014/main" id="{C4FB2D65-3D41-F26A-B5F1-C508F017E41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952327" y="4995889"/>
                  <a:ext cx="1317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6197" name="잉크 6196">
                  <a:extLst>
                    <a:ext uri="{FF2B5EF4-FFF2-40B4-BE49-F238E27FC236}">
                      <a16:creationId xmlns:a16="http://schemas.microsoft.com/office/drawing/2014/main" id="{AD62834C-8E80-8FEA-64F3-8EDDCFFBE469}"/>
                    </a:ext>
                  </a:extLst>
                </p14:cNvPr>
                <p14:cNvContentPartPr/>
                <p14:nvPr/>
              </p14:nvContentPartPr>
              <p14:xfrm>
                <a:off x="6972847" y="5048089"/>
                <a:ext cx="129600" cy="144720"/>
              </p14:xfrm>
            </p:contentPart>
          </mc:Choice>
          <mc:Fallback>
            <p:pic>
              <p:nvPicPr>
                <p:cNvPr id="6197" name="잉크 6196">
                  <a:extLst>
                    <a:ext uri="{FF2B5EF4-FFF2-40B4-BE49-F238E27FC236}">
                      <a16:creationId xmlns:a16="http://schemas.microsoft.com/office/drawing/2014/main" id="{AD62834C-8E80-8FEA-64F3-8EDDCFFBE46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964207" y="5039089"/>
                  <a:ext cx="1472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6198" name="잉크 6197">
                  <a:extLst>
                    <a:ext uri="{FF2B5EF4-FFF2-40B4-BE49-F238E27FC236}">
                      <a16:creationId xmlns:a16="http://schemas.microsoft.com/office/drawing/2014/main" id="{47838347-280D-E6B1-655C-49F0EF7BEAC4}"/>
                    </a:ext>
                  </a:extLst>
                </p14:cNvPr>
                <p14:cNvContentPartPr/>
                <p14:nvPr/>
              </p14:nvContentPartPr>
              <p14:xfrm>
                <a:off x="7140247" y="5048449"/>
                <a:ext cx="89640" cy="102600"/>
              </p14:xfrm>
            </p:contentPart>
          </mc:Choice>
          <mc:Fallback>
            <p:pic>
              <p:nvPicPr>
                <p:cNvPr id="6198" name="잉크 6197">
                  <a:extLst>
                    <a:ext uri="{FF2B5EF4-FFF2-40B4-BE49-F238E27FC236}">
                      <a16:creationId xmlns:a16="http://schemas.microsoft.com/office/drawing/2014/main" id="{47838347-280D-E6B1-655C-49F0EF7BEAC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131607" y="5039449"/>
                  <a:ext cx="107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6199" name="잉크 6198">
                  <a:extLst>
                    <a:ext uri="{FF2B5EF4-FFF2-40B4-BE49-F238E27FC236}">
                      <a16:creationId xmlns:a16="http://schemas.microsoft.com/office/drawing/2014/main" id="{3F1AA6D9-0A9A-D260-B4B4-EB1FD0FE82FF}"/>
                    </a:ext>
                  </a:extLst>
                </p14:cNvPr>
                <p14:cNvContentPartPr/>
                <p14:nvPr/>
              </p14:nvContentPartPr>
              <p14:xfrm>
                <a:off x="7125127" y="5191009"/>
                <a:ext cx="117360" cy="109080"/>
              </p14:xfrm>
            </p:contentPart>
          </mc:Choice>
          <mc:Fallback>
            <p:pic>
              <p:nvPicPr>
                <p:cNvPr id="6199" name="잉크 6198">
                  <a:extLst>
                    <a:ext uri="{FF2B5EF4-FFF2-40B4-BE49-F238E27FC236}">
                      <a16:creationId xmlns:a16="http://schemas.microsoft.com/office/drawing/2014/main" id="{3F1AA6D9-0A9A-D260-B4B4-EB1FD0FE82F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116127" y="5182369"/>
                  <a:ext cx="1350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6200" name="잉크 6199">
                  <a:extLst>
                    <a:ext uri="{FF2B5EF4-FFF2-40B4-BE49-F238E27FC236}">
                      <a16:creationId xmlns:a16="http://schemas.microsoft.com/office/drawing/2014/main" id="{B363B363-0C49-F540-5E32-8A8FC20F4591}"/>
                    </a:ext>
                  </a:extLst>
                </p14:cNvPr>
                <p14:cNvContentPartPr/>
                <p14:nvPr/>
              </p14:nvContentPartPr>
              <p14:xfrm>
                <a:off x="7349767" y="5271649"/>
                <a:ext cx="11160" cy="24480"/>
              </p14:xfrm>
            </p:contentPart>
          </mc:Choice>
          <mc:Fallback>
            <p:pic>
              <p:nvPicPr>
                <p:cNvPr id="6200" name="잉크 6199">
                  <a:extLst>
                    <a:ext uri="{FF2B5EF4-FFF2-40B4-BE49-F238E27FC236}">
                      <a16:creationId xmlns:a16="http://schemas.microsoft.com/office/drawing/2014/main" id="{B363B363-0C49-F540-5E32-8A8FC20F459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341127" y="5263009"/>
                  <a:ext cx="28800" cy="4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37" name="그룹 6236">
            <a:extLst>
              <a:ext uri="{FF2B5EF4-FFF2-40B4-BE49-F238E27FC236}">
                <a16:creationId xmlns:a16="http://schemas.microsoft.com/office/drawing/2014/main" id="{CD40129A-EF2D-4F57-E3A9-8A81CD4E93A2}"/>
              </a:ext>
            </a:extLst>
          </p:cNvPr>
          <p:cNvGrpSpPr/>
          <p:nvPr/>
        </p:nvGrpSpPr>
        <p:grpSpPr>
          <a:xfrm>
            <a:off x="6562447" y="3558409"/>
            <a:ext cx="2306160" cy="918360"/>
            <a:chOff x="6562447" y="3558409"/>
            <a:chExt cx="2306160" cy="91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6202" name="잉크 6201">
                  <a:extLst>
                    <a:ext uri="{FF2B5EF4-FFF2-40B4-BE49-F238E27FC236}">
                      <a16:creationId xmlns:a16="http://schemas.microsoft.com/office/drawing/2014/main" id="{BDC868BC-3666-1286-4367-25CB386C6D3F}"/>
                    </a:ext>
                  </a:extLst>
                </p14:cNvPr>
                <p14:cNvContentPartPr/>
                <p14:nvPr/>
              </p14:nvContentPartPr>
              <p14:xfrm>
                <a:off x="6562447" y="4292089"/>
                <a:ext cx="165240" cy="45720"/>
              </p14:xfrm>
            </p:contentPart>
          </mc:Choice>
          <mc:Fallback>
            <p:pic>
              <p:nvPicPr>
                <p:cNvPr id="6202" name="잉크 6201">
                  <a:extLst>
                    <a:ext uri="{FF2B5EF4-FFF2-40B4-BE49-F238E27FC236}">
                      <a16:creationId xmlns:a16="http://schemas.microsoft.com/office/drawing/2014/main" id="{BDC868BC-3666-1286-4367-25CB386C6D3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553447" y="4283449"/>
                  <a:ext cx="1828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6203" name="잉크 6202">
                  <a:extLst>
                    <a:ext uri="{FF2B5EF4-FFF2-40B4-BE49-F238E27FC236}">
                      <a16:creationId xmlns:a16="http://schemas.microsoft.com/office/drawing/2014/main" id="{2EDB249C-37B2-CC8E-07BA-6113B508F655}"/>
                    </a:ext>
                  </a:extLst>
                </p14:cNvPr>
                <p14:cNvContentPartPr/>
                <p14:nvPr/>
              </p14:nvContentPartPr>
              <p14:xfrm>
                <a:off x="6698527" y="4220089"/>
                <a:ext cx="76320" cy="170640"/>
              </p14:xfrm>
            </p:contentPart>
          </mc:Choice>
          <mc:Fallback>
            <p:pic>
              <p:nvPicPr>
                <p:cNvPr id="6203" name="잉크 6202">
                  <a:extLst>
                    <a:ext uri="{FF2B5EF4-FFF2-40B4-BE49-F238E27FC236}">
                      <a16:creationId xmlns:a16="http://schemas.microsoft.com/office/drawing/2014/main" id="{2EDB249C-37B2-CC8E-07BA-6113B508F65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689527" y="4211449"/>
                  <a:ext cx="939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6204" name="잉크 6203">
                  <a:extLst>
                    <a:ext uri="{FF2B5EF4-FFF2-40B4-BE49-F238E27FC236}">
                      <a16:creationId xmlns:a16="http://schemas.microsoft.com/office/drawing/2014/main" id="{9743288A-934B-264B-AB5D-83F3C7CD756A}"/>
                    </a:ext>
                  </a:extLst>
                </p14:cNvPr>
                <p14:cNvContentPartPr/>
                <p14:nvPr/>
              </p14:nvContentPartPr>
              <p14:xfrm>
                <a:off x="6843967" y="4184809"/>
                <a:ext cx="38880" cy="151200"/>
              </p14:xfrm>
            </p:contentPart>
          </mc:Choice>
          <mc:Fallback>
            <p:pic>
              <p:nvPicPr>
                <p:cNvPr id="6204" name="잉크 6203">
                  <a:extLst>
                    <a:ext uri="{FF2B5EF4-FFF2-40B4-BE49-F238E27FC236}">
                      <a16:creationId xmlns:a16="http://schemas.microsoft.com/office/drawing/2014/main" id="{9743288A-934B-264B-AB5D-83F3C7CD756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834967" y="4175809"/>
                  <a:ext cx="565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6205" name="잉크 6204">
                  <a:extLst>
                    <a:ext uri="{FF2B5EF4-FFF2-40B4-BE49-F238E27FC236}">
                      <a16:creationId xmlns:a16="http://schemas.microsoft.com/office/drawing/2014/main" id="{4DA8C7C7-8E64-B16E-62D1-BA9E5EAC8BD1}"/>
                    </a:ext>
                  </a:extLst>
                </p14:cNvPr>
                <p14:cNvContentPartPr/>
                <p14:nvPr/>
              </p14:nvContentPartPr>
              <p14:xfrm>
                <a:off x="6876007" y="4182649"/>
                <a:ext cx="107640" cy="154080"/>
              </p14:xfrm>
            </p:contentPart>
          </mc:Choice>
          <mc:Fallback>
            <p:pic>
              <p:nvPicPr>
                <p:cNvPr id="6205" name="잉크 6204">
                  <a:extLst>
                    <a:ext uri="{FF2B5EF4-FFF2-40B4-BE49-F238E27FC236}">
                      <a16:creationId xmlns:a16="http://schemas.microsoft.com/office/drawing/2014/main" id="{4DA8C7C7-8E64-B16E-62D1-BA9E5EAC8BD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867007" y="4174009"/>
                  <a:ext cx="1252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6206" name="잉크 6205">
                  <a:extLst>
                    <a:ext uri="{FF2B5EF4-FFF2-40B4-BE49-F238E27FC236}">
                      <a16:creationId xmlns:a16="http://schemas.microsoft.com/office/drawing/2014/main" id="{246752F6-1BE1-5AFB-DAE0-F9317EADC5ED}"/>
                    </a:ext>
                  </a:extLst>
                </p14:cNvPr>
                <p14:cNvContentPartPr/>
                <p14:nvPr/>
              </p14:nvContentPartPr>
              <p14:xfrm>
                <a:off x="7005607" y="4156369"/>
                <a:ext cx="17280" cy="79560"/>
              </p14:xfrm>
            </p:contentPart>
          </mc:Choice>
          <mc:Fallback>
            <p:pic>
              <p:nvPicPr>
                <p:cNvPr id="6206" name="잉크 6205">
                  <a:extLst>
                    <a:ext uri="{FF2B5EF4-FFF2-40B4-BE49-F238E27FC236}">
                      <a16:creationId xmlns:a16="http://schemas.microsoft.com/office/drawing/2014/main" id="{246752F6-1BE1-5AFB-DAE0-F9317EADC5E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996967" y="4147369"/>
                  <a:ext cx="349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6207" name="잉크 6206">
                  <a:extLst>
                    <a:ext uri="{FF2B5EF4-FFF2-40B4-BE49-F238E27FC236}">
                      <a16:creationId xmlns:a16="http://schemas.microsoft.com/office/drawing/2014/main" id="{DFBBE09A-DB83-E49C-B0A3-95C41228200D}"/>
                    </a:ext>
                  </a:extLst>
                </p14:cNvPr>
                <p14:cNvContentPartPr/>
                <p14:nvPr/>
              </p14:nvContentPartPr>
              <p14:xfrm>
                <a:off x="7020727" y="4205689"/>
                <a:ext cx="95760" cy="153000"/>
              </p14:xfrm>
            </p:contentPart>
          </mc:Choice>
          <mc:Fallback>
            <p:pic>
              <p:nvPicPr>
                <p:cNvPr id="6207" name="잉크 6206">
                  <a:extLst>
                    <a:ext uri="{FF2B5EF4-FFF2-40B4-BE49-F238E27FC236}">
                      <a16:creationId xmlns:a16="http://schemas.microsoft.com/office/drawing/2014/main" id="{DFBBE09A-DB83-E49C-B0A3-95C41228200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011727" y="4196689"/>
                  <a:ext cx="1134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6208" name="잉크 6207">
                  <a:extLst>
                    <a:ext uri="{FF2B5EF4-FFF2-40B4-BE49-F238E27FC236}">
                      <a16:creationId xmlns:a16="http://schemas.microsoft.com/office/drawing/2014/main" id="{DC1C2850-F404-0272-CC31-E587F54ACDDF}"/>
                    </a:ext>
                  </a:extLst>
                </p14:cNvPr>
                <p14:cNvContentPartPr/>
                <p14:nvPr/>
              </p14:nvContentPartPr>
              <p14:xfrm>
                <a:off x="7156447" y="4186969"/>
                <a:ext cx="10800" cy="200880"/>
              </p14:xfrm>
            </p:contentPart>
          </mc:Choice>
          <mc:Fallback>
            <p:pic>
              <p:nvPicPr>
                <p:cNvPr id="6208" name="잉크 6207">
                  <a:extLst>
                    <a:ext uri="{FF2B5EF4-FFF2-40B4-BE49-F238E27FC236}">
                      <a16:creationId xmlns:a16="http://schemas.microsoft.com/office/drawing/2014/main" id="{DC1C2850-F404-0272-CC31-E587F54ACDD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147447" y="4177969"/>
                  <a:ext cx="284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6209" name="잉크 6208">
                  <a:extLst>
                    <a:ext uri="{FF2B5EF4-FFF2-40B4-BE49-F238E27FC236}">
                      <a16:creationId xmlns:a16="http://schemas.microsoft.com/office/drawing/2014/main" id="{BF902594-52AB-9788-624A-92EED3A6D726}"/>
                    </a:ext>
                  </a:extLst>
                </p14:cNvPr>
                <p14:cNvContentPartPr/>
                <p14:nvPr/>
              </p14:nvContentPartPr>
              <p14:xfrm>
                <a:off x="7281727" y="4247449"/>
                <a:ext cx="97920" cy="16200"/>
              </p14:xfrm>
            </p:contentPart>
          </mc:Choice>
          <mc:Fallback>
            <p:pic>
              <p:nvPicPr>
                <p:cNvPr id="6209" name="잉크 6208">
                  <a:extLst>
                    <a:ext uri="{FF2B5EF4-FFF2-40B4-BE49-F238E27FC236}">
                      <a16:creationId xmlns:a16="http://schemas.microsoft.com/office/drawing/2014/main" id="{BF902594-52AB-9788-624A-92EED3A6D72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273087" y="4238809"/>
                  <a:ext cx="1155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6210" name="잉크 6209">
                  <a:extLst>
                    <a:ext uri="{FF2B5EF4-FFF2-40B4-BE49-F238E27FC236}">
                      <a16:creationId xmlns:a16="http://schemas.microsoft.com/office/drawing/2014/main" id="{695AF9D3-DFCE-AC91-55F0-C3FA3AC678DE}"/>
                    </a:ext>
                  </a:extLst>
                </p14:cNvPr>
                <p14:cNvContentPartPr/>
                <p14:nvPr/>
              </p14:nvContentPartPr>
              <p14:xfrm>
                <a:off x="7424647" y="4205689"/>
                <a:ext cx="87120" cy="175320"/>
              </p14:xfrm>
            </p:contentPart>
          </mc:Choice>
          <mc:Fallback>
            <p:pic>
              <p:nvPicPr>
                <p:cNvPr id="6210" name="잉크 6209">
                  <a:extLst>
                    <a:ext uri="{FF2B5EF4-FFF2-40B4-BE49-F238E27FC236}">
                      <a16:creationId xmlns:a16="http://schemas.microsoft.com/office/drawing/2014/main" id="{695AF9D3-DFCE-AC91-55F0-C3FA3AC678D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415647" y="4196689"/>
                  <a:ext cx="1047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6212" name="잉크 6211">
                  <a:extLst>
                    <a:ext uri="{FF2B5EF4-FFF2-40B4-BE49-F238E27FC236}">
                      <a16:creationId xmlns:a16="http://schemas.microsoft.com/office/drawing/2014/main" id="{EF137AC1-461C-DF74-5A1E-360E7F059037}"/>
                    </a:ext>
                  </a:extLst>
                </p14:cNvPr>
                <p14:cNvContentPartPr/>
                <p14:nvPr/>
              </p14:nvContentPartPr>
              <p14:xfrm>
                <a:off x="7746127" y="4179769"/>
                <a:ext cx="59400" cy="204120"/>
              </p14:xfrm>
            </p:contentPart>
          </mc:Choice>
          <mc:Fallback>
            <p:pic>
              <p:nvPicPr>
                <p:cNvPr id="6212" name="잉크 6211">
                  <a:extLst>
                    <a:ext uri="{FF2B5EF4-FFF2-40B4-BE49-F238E27FC236}">
                      <a16:creationId xmlns:a16="http://schemas.microsoft.com/office/drawing/2014/main" id="{EF137AC1-461C-DF74-5A1E-360E7F05903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737487" y="4170769"/>
                  <a:ext cx="770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6213" name="잉크 6212">
                  <a:extLst>
                    <a:ext uri="{FF2B5EF4-FFF2-40B4-BE49-F238E27FC236}">
                      <a16:creationId xmlns:a16="http://schemas.microsoft.com/office/drawing/2014/main" id="{A376DA38-B716-FD91-3D02-43A66B2B23A5}"/>
                    </a:ext>
                  </a:extLst>
                </p14:cNvPr>
                <p14:cNvContentPartPr/>
                <p14:nvPr/>
              </p14:nvContentPartPr>
              <p14:xfrm>
                <a:off x="7746847" y="4178689"/>
                <a:ext cx="82080" cy="110880"/>
              </p14:xfrm>
            </p:contentPart>
          </mc:Choice>
          <mc:Fallback>
            <p:pic>
              <p:nvPicPr>
                <p:cNvPr id="6213" name="잉크 6212">
                  <a:extLst>
                    <a:ext uri="{FF2B5EF4-FFF2-40B4-BE49-F238E27FC236}">
                      <a16:creationId xmlns:a16="http://schemas.microsoft.com/office/drawing/2014/main" id="{A376DA38-B716-FD91-3D02-43A66B2B23A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737847" y="4170049"/>
                  <a:ext cx="997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6214" name="잉크 6213">
                  <a:extLst>
                    <a:ext uri="{FF2B5EF4-FFF2-40B4-BE49-F238E27FC236}">
                      <a16:creationId xmlns:a16="http://schemas.microsoft.com/office/drawing/2014/main" id="{2E81F899-3DA3-AA46-A00B-7F8CDE7706B0}"/>
                    </a:ext>
                  </a:extLst>
                </p14:cNvPr>
                <p14:cNvContentPartPr/>
                <p14:nvPr/>
              </p14:nvContentPartPr>
              <p14:xfrm>
                <a:off x="7863487" y="4205329"/>
                <a:ext cx="36000" cy="154440"/>
              </p14:xfrm>
            </p:contentPart>
          </mc:Choice>
          <mc:Fallback>
            <p:pic>
              <p:nvPicPr>
                <p:cNvPr id="6214" name="잉크 6213">
                  <a:extLst>
                    <a:ext uri="{FF2B5EF4-FFF2-40B4-BE49-F238E27FC236}">
                      <a16:creationId xmlns:a16="http://schemas.microsoft.com/office/drawing/2014/main" id="{2E81F899-3DA3-AA46-A00B-7F8CDE7706B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54847" y="4196329"/>
                  <a:ext cx="536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6215" name="잉크 6214">
                  <a:extLst>
                    <a:ext uri="{FF2B5EF4-FFF2-40B4-BE49-F238E27FC236}">
                      <a16:creationId xmlns:a16="http://schemas.microsoft.com/office/drawing/2014/main" id="{D80AFFF8-612A-46CD-AED9-7F7285016D43}"/>
                    </a:ext>
                  </a:extLst>
                </p14:cNvPr>
                <p14:cNvContentPartPr/>
                <p14:nvPr/>
              </p14:nvContentPartPr>
              <p14:xfrm>
                <a:off x="7937647" y="4215769"/>
                <a:ext cx="22320" cy="123480"/>
              </p14:xfrm>
            </p:contentPart>
          </mc:Choice>
          <mc:Fallback>
            <p:pic>
              <p:nvPicPr>
                <p:cNvPr id="6215" name="잉크 6214">
                  <a:extLst>
                    <a:ext uri="{FF2B5EF4-FFF2-40B4-BE49-F238E27FC236}">
                      <a16:creationId xmlns:a16="http://schemas.microsoft.com/office/drawing/2014/main" id="{D80AFFF8-612A-46CD-AED9-7F7285016D43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929007" y="4207129"/>
                  <a:ext cx="399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6216" name="잉크 6215">
                  <a:extLst>
                    <a:ext uri="{FF2B5EF4-FFF2-40B4-BE49-F238E27FC236}">
                      <a16:creationId xmlns:a16="http://schemas.microsoft.com/office/drawing/2014/main" id="{53288361-5D39-FBB5-F919-173FF53766FB}"/>
                    </a:ext>
                  </a:extLst>
                </p14:cNvPr>
                <p14:cNvContentPartPr/>
                <p14:nvPr/>
              </p14:nvContentPartPr>
              <p14:xfrm>
                <a:off x="7952047" y="4213969"/>
                <a:ext cx="60120" cy="137880"/>
              </p14:xfrm>
            </p:contentPart>
          </mc:Choice>
          <mc:Fallback>
            <p:pic>
              <p:nvPicPr>
                <p:cNvPr id="6216" name="잉크 6215">
                  <a:extLst>
                    <a:ext uri="{FF2B5EF4-FFF2-40B4-BE49-F238E27FC236}">
                      <a16:creationId xmlns:a16="http://schemas.microsoft.com/office/drawing/2014/main" id="{53288361-5D39-FBB5-F919-173FF53766F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943407" y="4205329"/>
                  <a:ext cx="777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6217" name="잉크 6216">
                  <a:extLst>
                    <a:ext uri="{FF2B5EF4-FFF2-40B4-BE49-F238E27FC236}">
                      <a16:creationId xmlns:a16="http://schemas.microsoft.com/office/drawing/2014/main" id="{38AF1CE4-27C6-9B5A-7E24-D714FCBAF941}"/>
                    </a:ext>
                  </a:extLst>
                </p14:cNvPr>
                <p14:cNvContentPartPr/>
                <p14:nvPr/>
              </p14:nvContentPartPr>
              <p14:xfrm>
                <a:off x="8034487" y="4180489"/>
                <a:ext cx="78120" cy="187920"/>
              </p14:xfrm>
            </p:contentPart>
          </mc:Choice>
          <mc:Fallback>
            <p:pic>
              <p:nvPicPr>
                <p:cNvPr id="6217" name="잉크 6216">
                  <a:extLst>
                    <a:ext uri="{FF2B5EF4-FFF2-40B4-BE49-F238E27FC236}">
                      <a16:creationId xmlns:a16="http://schemas.microsoft.com/office/drawing/2014/main" id="{38AF1CE4-27C6-9B5A-7E24-D714FCBAF94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025487" y="4171489"/>
                  <a:ext cx="957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6218" name="잉크 6217">
                  <a:extLst>
                    <a:ext uri="{FF2B5EF4-FFF2-40B4-BE49-F238E27FC236}">
                      <a16:creationId xmlns:a16="http://schemas.microsoft.com/office/drawing/2014/main" id="{2292CF9E-ACA1-7661-D532-75F880012896}"/>
                    </a:ext>
                  </a:extLst>
                </p14:cNvPr>
                <p14:cNvContentPartPr/>
                <p14:nvPr/>
              </p14:nvContentPartPr>
              <p14:xfrm>
                <a:off x="7563247" y="4220089"/>
                <a:ext cx="137160" cy="151560"/>
              </p14:xfrm>
            </p:contentPart>
          </mc:Choice>
          <mc:Fallback>
            <p:pic>
              <p:nvPicPr>
                <p:cNvPr id="6218" name="잉크 6217">
                  <a:extLst>
                    <a:ext uri="{FF2B5EF4-FFF2-40B4-BE49-F238E27FC236}">
                      <a16:creationId xmlns:a16="http://schemas.microsoft.com/office/drawing/2014/main" id="{2292CF9E-ACA1-7661-D532-75F88001289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554247" y="4211089"/>
                  <a:ext cx="1548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6220" name="잉크 6219">
                  <a:extLst>
                    <a:ext uri="{FF2B5EF4-FFF2-40B4-BE49-F238E27FC236}">
                      <a16:creationId xmlns:a16="http://schemas.microsoft.com/office/drawing/2014/main" id="{A8CFE912-B8ED-0780-87F8-6D6A0ECBFF6F}"/>
                    </a:ext>
                  </a:extLst>
                </p14:cNvPr>
                <p14:cNvContentPartPr/>
                <p14:nvPr/>
              </p14:nvContentPartPr>
              <p14:xfrm>
                <a:off x="7173367" y="4069969"/>
                <a:ext cx="477360" cy="406800"/>
              </p14:xfrm>
            </p:contentPart>
          </mc:Choice>
          <mc:Fallback>
            <p:pic>
              <p:nvPicPr>
                <p:cNvPr id="6220" name="잉크 6219">
                  <a:extLst>
                    <a:ext uri="{FF2B5EF4-FFF2-40B4-BE49-F238E27FC236}">
                      <a16:creationId xmlns:a16="http://schemas.microsoft.com/office/drawing/2014/main" id="{A8CFE912-B8ED-0780-87F8-6D6A0ECBFF6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164727" y="4061329"/>
                  <a:ext cx="49500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6221" name="잉크 6220">
                  <a:extLst>
                    <a:ext uri="{FF2B5EF4-FFF2-40B4-BE49-F238E27FC236}">
                      <a16:creationId xmlns:a16="http://schemas.microsoft.com/office/drawing/2014/main" id="{4214BA3E-5E2A-E4ED-9932-A3591E81255C}"/>
                    </a:ext>
                  </a:extLst>
                </p14:cNvPr>
                <p14:cNvContentPartPr/>
                <p14:nvPr/>
              </p14:nvContentPartPr>
              <p14:xfrm>
                <a:off x="7262287" y="3781609"/>
                <a:ext cx="104760" cy="306720"/>
              </p14:xfrm>
            </p:contentPart>
          </mc:Choice>
          <mc:Fallback>
            <p:pic>
              <p:nvPicPr>
                <p:cNvPr id="6221" name="잉크 6220">
                  <a:extLst>
                    <a:ext uri="{FF2B5EF4-FFF2-40B4-BE49-F238E27FC236}">
                      <a16:creationId xmlns:a16="http://schemas.microsoft.com/office/drawing/2014/main" id="{4214BA3E-5E2A-E4ED-9932-A3591E81255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253647" y="3772609"/>
                  <a:ext cx="12240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6222" name="잉크 6221">
                  <a:extLst>
                    <a:ext uri="{FF2B5EF4-FFF2-40B4-BE49-F238E27FC236}">
                      <a16:creationId xmlns:a16="http://schemas.microsoft.com/office/drawing/2014/main" id="{BA7C2493-C4D1-26C7-D9B1-360589110FBC}"/>
                    </a:ext>
                  </a:extLst>
                </p14:cNvPr>
                <p14:cNvContentPartPr/>
                <p14:nvPr/>
              </p14:nvContentPartPr>
              <p14:xfrm>
                <a:off x="7265167" y="3697009"/>
                <a:ext cx="159120" cy="200160"/>
              </p14:xfrm>
            </p:contentPart>
          </mc:Choice>
          <mc:Fallback>
            <p:pic>
              <p:nvPicPr>
                <p:cNvPr id="6222" name="잉크 6221">
                  <a:extLst>
                    <a:ext uri="{FF2B5EF4-FFF2-40B4-BE49-F238E27FC236}">
                      <a16:creationId xmlns:a16="http://schemas.microsoft.com/office/drawing/2014/main" id="{BA7C2493-C4D1-26C7-D9B1-360589110FB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256167" y="3688369"/>
                  <a:ext cx="1767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6223" name="잉크 6222">
                  <a:extLst>
                    <a:ext uri="{FF2B5EF4-FFF2-40B4-BE49-F238E27FC236}">
                      <a16:creationId xmlns:a16="http://schemas.microsoft.com/office/drawing/2014/main" id="{5483E5C8-131E-8C92-5399-98E7964B243C}"/>
                    </a:ext>
                  </a:extLst>
                </p14:cNvPr>
                <p14:cNvContentPartPr/>
                <p14:nvPr/>
              </p14:nvContentPartPr>
              <p14:xfrm>
                <a:off x="7455607" y="3603049"/>
                <a:ext cx="128880" cy="206640"/>
              </p14:xfrm>
            </p:contentPart>
          </mc:Choice>
          <mc:Fallback>
            <p:pic>
              <p:nvPicPr>
                <p:cNvPr id="6223" name="잉크 6222">
                  <a:extLst>
                    <a:ext uri="{FF2B5EF4-FFF2-40B4-BE49-F238E27FC236}">
                      <a16:creationId xmlns:a16="http://schemas.microsoft.com/office/drawing/2014/main" id="{5483E5C8-131E-8C92-5399-98E7964B243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446607" y="3594409"/>
                  <a:ext cx="1465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6224" name="잉크 6223">
                  <a:extLst>
                    <a:ext uri="{FF2B5EF4-FFF2-40B4-BE49-F238E27FC236}">
                      <a16:creationId xmlns:a16="http://schemas.microsoft.com/office/drawing/2014/main" id="{561FD157-E7C5-0C16-0497-3589A2342242}"/>
                    </a:ext>
                  </a:extLst>
                </p14:cNvPr>
                <p14:cNvContentPartPr/>
                <p14:nvPr/>
              </p14:nvContentPartPr>
              <p14:xfrm>
                <a:off x="7608967" y="3563089"/>
                <a:ext cx="86400" cy="246240"/>
              </p14:xfrm>
            </p:contentPart>
          </mc:Choice>
          <mc:Fallback>
            <p:pic>
              <p:nvPicPr>
                <p:cNvPr id="6224" name="잉크 6223">
                  <a:extLst>
                    <a:ext uri="{FF2B5EF4-FFF2-40B4-BE49-F238E27FC236}">
                      <a16:creationId xmlns:a16="http://schemas.microsoft.com/office/drawing/2014/main" id="{561FD157-E7C5-0C16-0497-3589A234224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600327" y="3554089"/>
                  <a:ext cx="1040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6225" name="잉크 6224">
                  <a:extLst>
                    <a:ext uri="{FF2B5EF4-FFF2-40B4-BE49-F238E27FC236}">
                      <a16:creationId xmlns:a16="http://schemas.microsoft.com/office/drawing/2014/main" id="{4511CA4A-EA0A-88E6-7A57-2FD698BFA2D1}"/>
                    </a:ext>
                  </a:extLst>
                </p14:cNvPr>
                <p14:cNvContentPartPr/>
                <p14:nvPr/>
              </p14:nvContentPartPr>
              <p14:xfrm>
                <a:off x="7746127" y="3573169"/>
                <a:ext cx="123840" cy="212400"/>
              </p14:xfrm>
            </p:contentPart>
          </mc:Choice>
          <mc:Fallback>
            <p:pic>
              <p:nvPicPr>
                <p:cNvPr id="6225" name="잉크 6224">
                  <a:extLst>
                    <a:ext uri="{FF2B5EF4-FFF2-40B4-BE49-F238E27FC236}">
                      <a16:creationId xmlns:a16="http://schemas.microsoft.com/office/drawing/2014/main" id="{4511CA4A-EA0A-88E6-7A57-2FD698BFA2D1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737127" y="3564529"/>
                  <a:ext cx="1414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6226" name="잉크 6225">
                  <a:extLst>
                    <a:ext uri="{FF2B5EF4-FFF2-40B4-BE49-F238E27FC236}">
                      <a16:creationId xmlns:a16="http://schemas.microsoft.com/office/drawing/2014/main" id="{50DA8A69-D2C2-D05C-693B-034B94C7DFF7}"/>
                    </a:ext>
                  </a:extLst>
                </p14:cNvPr>
                <p14:cNvContentPartPr/>
                <p14:nvPr/>
              </p14:nvContentPartPr>
              <p14:xfrm>
                <a:off x="7948807" y="3597649"/>
                <a:ext cx="80280" cy="151200"/>
              </p14:xfrm>
            </p:contentPart>
          </mc:Choice>
          <mc:Fallback>
            <p:pic>
              <p:nvPicPr>
                <p:cNvPr id="6226" name="잉크 6225">
                  <a:extLst>
                    <a:ext uri="{FF2B5EF4-FFF2-40B4-BE49-F238E27FC236}">
                      <a16:creationId xmlns:a16="http://schemas.microsoft.com/office/drawing/2014/main" id="{50DA8A69-D2C2-D05C-693B-034B94C7DFF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940167" y="3588649"/>
                  <a:ext cx="979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6227" name="잉크 6226">
                  <a:extLst>
                    <a:ext uri="{FF2B5EF4-FFF2-40B4-BE49-F238E27FC236}">
                      <a16:creationId xmlns:a16="http://schemas.microsoft.com/office/drawing/2014/main" id="{B7E07316-0C20-9DF3-62C4-53612B431DEE}"/>
                    </a:ext>
                  </a:extLst>
                </p14:cNvPr>
                <p14:cNvContentPartPr/>
                <p14:nvPr/>
              </p14:nvContentPartPr>
              <p14:xfrm>
                <a:off x="7986607" y="3605929"/>
                <a:ext cx="132120" cy="111600"/>
              </p14:xfrm>
            </p:contentPart>
          </mc:Choice>
          <mc:Fallback>
            <p:pic>
              <p:nvPicPr>
                <p:cNvPr id="6227" name="잉크 6226">
                  <a:extLst>
                    <a:ext uri="{FF2B5EF4-FFF2-40B4-BE49-F238E27FC236}">
                      <a16:creationId xmlns:a16="http://schemas.microsoft.com/office/drawing/2014/main" id="{B7E07316-0C20-9DF3-62C4-53612B431DEE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977607" y="3597289"/>
                  <a:ext cx="1497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6228" name="잉크 6227">
                  <a:extLst>
                    <a:ext uri="{FF2B5EF4-FFF2-40B4-BE49-F238E27FC236}">
                      <a16:creationId xmlns:a16="http://schemas.microsoft.com/office/drawing/2014/main" id="{3104B333-232C-2676-78BF-D7034330CDAF}"/>
                    </a:ext>
                  </a:extLst>
                </p14:cNvPr>
                <p14:cNvContentPartPr/>
                <p14:nvPr/>
              </p14:nvContentPartPr>
              <p14:xfrm>
                <a:off x="8119447" y="3558409"/>
                <a:ext cx="32400" cy="186120"/>
              </p14:xfrm>
            </p:contentPart>
          </mc:Choice>
          <mc:Fallback>
            <p:pic>
              <p:nvPicPr>
                <p:cNvPr id="6228" name="잉크 6227">
                  <a:extLst>
                    <a:ext uri="{FF2B5EF4-FFF2-40B4-BE49-F238E27FC236}">
                      <a16:creationId xmlns:a16="http://schemas.microsoft.com/office/drawing/2014/main" id="{3104B333-232C-2676-78BF-D7034330CDA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110807" y="3549409"/>
                  <a:ext cx="500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6229" name="잉크 6228">
                  <a:extLst>
                    <a:ext uri="{FF2B5EF4-FFF2-40B4-BE49-F238E27FC236}">
                      <a16:creationId xmlns:a16="http://schemas.microsoft.com/office/drawing/2014/main" id="{6A2B2327-5390-6DE7-A756-CA1B69703FF4}"/>
                    </a:ext>
                  </a:extLst>
                </p14:cNvPr>
                <p14:cNvContentPartPr/>
                <p14:nvPr/>
              </p14:nvContentPartPr>
              <p14:xfrm>
                <a:off x="8226367" y="3581809"/>
                <a:ext cx="25560" cy="122400"/>
              </p14:xfrm>
            </p:contentPart>
          </mc:Choice>
          <mc:Fallback>
            <p:pic>
              <p:nvPicPr>
                <p:cNvPr id="6229" name="잉크 6228">
                  <a:extLst>
                    <a:ext uri="{FF2B5EF4-FFF2-40B4-BE49-F238E27FC236}">
                      <a16:creationId xmlns:a16="http://schemas.microsoft.com/office/drawing/2014/main" id="{6A2B2327-5390-6DE7-A756-CA1B69703FF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217727" y="3572809"/>
                  <a:ext cx="432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6230" name="잉크 6229">
                  <a:extLst>
                    <a:ext uri="{FF2B5EF4-FFF2-40B4-BE49-F238E27FC236}">
                      <a16:creationId xmlns:a16="http://schemas.microsoft.com/office/drawing/2014/main" id="{A3E2F9FA-A3E3-30D1-6611-58C481BFA1EB}"/>
                    </a:ext>
                  </a:extLst>
                </p14:cNvPr>
                <p14:cNvContentPartPr/>
                <p14:nvPr/>
              </p14:nvContentPartPr>
              <p14:xfrm>
                <a:off x="8280367" y="3570289"/>
                <a:ext cx="70200" cy="208800"/>
              </p14:xfrm>
            </p:contentPart>
          </mc:Choice>
          <mc:Fallback>
            <p:pic>
              <p:nvPicPr>
                <p:cNvPr id="6230" name="잉크 6229">
                  <a:extLst>
                    <a:ext uri="{FF2B5EF4-FFF2-40B4-BE49-F238E27FC236}">
                      <a16:creationId xmlns:a16="http://schemas.microsoft.com/office/drawing/2014/main" id="{A3E2F9FA-A3E3-30D1-6611-58C481BFA1EB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271367" y="3561289"/>
                  <a:ext cx="8784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6231" name="잉크 6230">
                  <a:extLst>
                    <a:ext uri="{FF2B5EF4-FFF2-40B4-BE49-F238E27FC236}">
                      <a16:creationId xmlns:a16="http://schemas.microsoft.com/office/drawing/2014/main" id="{EA808EA9-BDD9-A2A9-2B5C-79183F8C8BCC}"/>
                    </a:ext>
                  </a:extLst>
                </p14:cNvPr>
                <p14:cNvContentPartPr/>
                <p14:nvPr/>
              </p14:nvContentPartPr>
              <p14:xfrm>
                <a:off x="8227807" y="3608449"/>
                <a:ext cx="41400" cy="228960"/>
              </p14:xfrm>
            </p:contentPart>
          </mc:Choice>
          <mc:Fallback>
            <p:pic>
              <p:nvPicPr>
                <p:cNvPr id="6231" name="잉크 6230">
                  <a:extLst>
                    <a:ext uri="{FF2B5EF4-FFF2-40B4-BE49-F238E27FC236}">
                      <a16:creationId xmlns:a16="http://schemas.microsoft.com/office/drawing/2014/main" id="{EA808EA9-BDD9-A2A9-2B5C-79183F8C8BCC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219167" y="3599449"/>
                  <a:ext cx="590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6232" name="잉크 6231">
                  <a:extLst>
                    <a:ext uri="{FF2B5EF4-FFF2-40B4-BE49-F238E27FC236}">
                      <a16:creationId xmlns:a16="http://schemas.microsoft.com/office/drawing/2014/main" id="{2E2F765B-0BC7-AAFE-B5BC-483FE89851EB}"/>
                    </a:ext>
                  </a:extLst>
                </p14:cNvPr>
                <p14:cNvContentPartPr/>
                <p14:nvPr/>
              </p14:nvContentPartPr>
              <p14:xfrm>
                <a:off x="8459647" y="3582889"/>
                <a:ext cx="91800" cy="146880"/>
              </p14:xfrm>
            </p:contentPart>
          </mc:Choice>
          <mc:Fallback>
            <p:pic>
              <p:nvPicPr>
                <p:cNvPr id="6232" name="잉크 6231">
                  <a:extLst>
                    <a:ext uri="{FF2B5EF4-FFF2-40B4-BE49-F238E27FC236}">
                      <a16:creationId xmlns:a16="http://schemas.microsoft.com/office/drawing/2014/main" id="{2E2F765B-0BC7-AAFE-B5BC-483FE89851E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450647" y="3574249"/>
                  <a:ext cx="1094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6233" name="잉크 6232">
                  <a:extLst>
                    <a:ext uri="{FF2B5EF4-FFF2-40B4-BE49-F238E27FC236}">
                      <a16:creationId xmlns:a16="http://schemas.microsoft.com/office/drawing/2014/main" id="{8A2C78CB-9C86-E87B-C6F9-9D13D0F1E95D}"/>
                    </a:ext>
                  </a:extLst>
                </p14:cNvPr>
                <p14:cNvContentPartPr/>
                <p14:nvPr/>
              </p14:nvContentPartPr>
              <p14:xfrm>
                <a:off x="8533807" y="3569569"/>
                <a:ext cx="85320" cy="230760"/>
              </p14:xfrm>
            </p:contentPart>
          </mc:Choice>
          <mc:Fallback>
            <p:pic>
              <p:nvPicPr>
                <p:cNvPr id="6233" name="잉크 6232">
                  <a:extLst>
                    <a:ext uri="{FF2B5EF4-FFF2-40B4-BE49-F238E27FC236}">
                      <a16:creationId xmlns:a16="http://schemas.microsoft.com/office/drawing/2014/main" id="{8A2C78CB-9C86-E87B-C6F9-9D13D0F1E95D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525167" y="3560569"/>
                  <a:ext cx="1029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6234" name="잉크 6233">
                  <a:extLst>
                    <a:ext uri="{FF2B5EF4-FFF2-40B4-BE49-F238E27FC236}">
                      <a16:creationId xmlns:a16="http://schemas.microsoft.com/office/drawing/2014/main" id="{E239D087-B5B8-0AE8-51E4-AFE5509394BF}"/>
                    </a:ext>
                  </a:extLst>
                </p14:cNvPr>
                <p14:cNvContentPartPr/>
                <p14:nvPr/>
              </p14:nvContentPartPr>
              <p14:xfrm>
                <a:off x="8651527" y="3594409"/>
                <a:ext cx="99360" cy="148320"/>
              </p14:xfrm>
            </p:contentPart>
          </mc:Choice>
          <mc:Fallback>
            <p:pic>
              <p:nvPicPr>
                <p:cNvPr id="6234" name="잉크 6233">
                  <a:extLst>
                    <a:ext uri="{FF2B5EF4-FFF2-40B4-BE49-F238E27FC236}">
                      <a16:creationId xmlns:a16="http://schemas.microsoft.com/office/drawing/2014/main" id="{E239D087-B5B8-0AE8-51E4-AFE5509394B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642527" y="3585769"/>
                  <a:ext cx="1170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6235" name="잉크 6234">
                  <a:extLst>
                    <a:ext uri="{FF2B5EF4-FFF2-40B4-BE49-F238E27FC236}">
                      <a16:creationId xmlns:a16="http://schemas.microsoft.com/office/drawing/2014/main" id="{527D24B6-F8CE-C4A7-802D-5F6563EAC1C4}"/>
                    </a:ext>
                  </a:extLst>
                </p14:cNvPr>
                <p14:cNvContentPartPr/>
                <p14:nvPr/>
              </p14:nvContentPartPr>
              <p14:xfrm>
                <a:off x="8688247" y="3588649"/>
                <a:ext cx="111240" cy="178200"/>
              </p14:xfrm>
            </p:contentPart>
          </mc:Choice>
          <mc:Fallback>
            <p:pic>
              <p:nvPicPr>
                <p:cNvPr id="6235" name="잉크 6234">
                  <a:extLst>
                    <a:ext uri="{FF2B5EF4-FFF2-40B4-BE49-F238E27FC236}">
                      <a16:creationId xmlns:a16="http://schemas.microsoft.com/office/drawing/2014/main" id="{527D24B6-F8CE-C4A7-802D-5F6563EAC1C4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679607" y="3580009"/>
                  <a:ext cx="1288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6236" name="잉크 6235">
                  <a:extLst>
                    <a:ext uri="{FF2B5EF4-FFF2-40B4-BE49-F238E27FC236}">
                      <a16:creationId xmlns:a16="http://schemas.microsoft.com/office/drawing/2014/main" id="{91A64A3E-C288-4BAC-8BDF-07BC0AD62E00}"/>
                    </a:ext>
                  </a:extLst>
                </p14:cNvPr>
                <p14:cNvContentPartPr/>
                <p14:nvPr/>
              </p14:nvContentPartPr>
              <p14:xfrm>
                <a:off x="8863207" y="3770809"/>
                <a:ext cx="5400" cy="35640"/>
              </p14:xfrm>
            </p:contentPart>
          </mc:Choice>
          <mc:Fallback>
            <p:pic>
              <p:nvPicPr>
                <p:cNvPr id="6236" name="잉크 6235">
                  <a:extLst>
                    <a:ext uri="{FF2B5EF4-FFF2-40B4-BE49-F238E27FC236}">
                      <a16:creationId xmlns:a16="http://schemas.microsoft.com/office/drawing/2014/main" id="{91A64A3E-C288-4BAC-8BDF-07BC0AD62E00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854567" y="3761809"/>
                  <a:ext cx="23040" cy="5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53" name="그룹 6252">
            <a:extLst>
              <a:ext uri="{FF2B5EF4-FFF2-40B4-BE49-F238E27FC236}">
                <a16:creationId xmlns:a16="http://schemas.microsoft.com/office/drawing/2014/main" id="{EE264154-A979-48EF-44AD-2BBB79175597}"/>
              </a:ext>
            </a:extLst>
          </p:cNvPr>
          <p:cNvGrpSpPr/>
          <p:nvPr/>
        </p:nvGrpSpPr>
        <p:grpSpPr>
          <a:xfrm>
            <a:off x="6621127" y="4502689"/>
            <a:ext cx="1275102" cy="339120"/>
            <a:chOff x="6621127" y="4502689"/>
            <a:chExt cx="1275102" cy="33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6238" name="잉크 6237">
                  <a:extLst>
                    <a:ext uri="{FF2B5EF4-FFF2-40B4-BE49-F238E27FC236}">
                      <a16:creationId xmlns:a16="http://schemas.microsoft.com/office/drawing/2014/main" id="{9D30E318-71AD-BFAA-B042-DF9D499C43CB}"/>
                    </a:ext>
                  </a:extLst>
                </p14:cNvPr>
                <p14:cNvContentPartPr/>
                <p14:nvPr/>
              </p14:nvContentPartPr>
              <p14:xfrm>
                <a:off x="6621127" y="4502689"/>
                <a:ext cx="85680" cy="217440"/>
              </p14:xfrm>
            </p:contentPart>
          </mc:Choice>
          <mc:Fallback>
            <p:pic>
              <p:nvPicPr>
                <p:cNvPr id="6238" name="잉크 6237">
                  <a:extLst>
                    <a:ext uri="{FF2B5EF4-FFF2-40B4-BE49-F238E27FC236}">
                      <a16:creationId xmlns:a16="http://schemas.microsoft.com/office/drawing/2014/main" id="{9D30E318-71AD-BFAA-B042-DF9D499C43CB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612487" y="4493689"/>
                  <a:ext cx="10332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6239" name="잉크 6238">
                  <a:extLst>
                    <a:ext uri="{FF2B5EF4-FFF2-40B4-BE49-F238E27FC236}">
                      <a16:creationId xmlns:a16="http://schemas.microsoft.com/office/drawing/2014/main" id="{487693DA-43F6-1F6B-14EA-E2C01D470C66}"/>
                    </a:ext>
                  </a:extLst>
                </p14:cNvPr>
                <p14:cNvContentPartPr/>
                <p14:nvPr/>
              </p14:nvContentPartPr>
              <p14:xfrm>
                <a:off x="6731647" y="4579369"/>
                <a:ext cx="29880" cy="162720"/>
              </p14:xfrm>
            </p:contentPart>
          </mc:Choice>
          <mc:Fallback>
            <p:pic>
              <p:nvPicPr>
                <p:cNvPr id="6239" name="잉크 6238">
                  <a:extLst>
                    <a:ext uri="{FF2B5EF4-FFF2-40B4-BE49-F238E27FC236}">
                      <a16:creationId xmlns:a16="http://schemas.microsoft.com/office/drawing/2014/main" id="{487693DA-43F6-1F6B-14EA-E2C01D470C66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722647" y="4570369"/>
                  <a:ext cx="475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6240" name="잉크 6239">
                  <a:extLst>
                    <a:ext uri="{FF2B5EF4-FFF2-40B4-BE49-F238E27FC236}">
                      <a16:creationId xmlns:a16="http://schemas.microsoft.com/office/drawing/2014/main" id="{3CD49B43-3A66-2980-6579-FB9B793DE28B}"/>
                    </a:ext>
                  </a:extLst>
                </p14:cNvPr>
                <p14:cNvContentPartPr/>
                <p14:nvPr/>
              </p14:nvContentPartPr>
              <p14:xfrm>
                <a:off x="6773047" y="4546969"/>
                <a:ext cx="106560" cy="149040"/>
              </p14:xfrm>
            </p:contentPart>
          </mc:Choice>
          <mc:Fallback>
            <p:pic>
              <p:nvPicPr>
                <p:cNvPr id="6240" name="잉크 6239">
                  <a:extLst>
                    <a:ext uri="{FF2B5EF4-FFF2-40B4-BE49-F238E27FC236}">
                      <a16:creationId xmlns:a16="http://schemas.microsoft.com/office/drawing/2014/main" id="{3CD49B43-3A66-2980-6579-FB9B793DE28B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764047" y="4538329"/>
                  <a:ext cx="1242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6241" name="잉크 6240">
                  <a:extLst>
                    <a:ext uri="{FF2B5EF4-FFF2-40B4-BE49-F238E27FC236}">
                      <a16:creationId xmlns:a16="http://schemas.microsoft.com/office/drawing/2014/main" id="{B1CF1397-F66D-EAF9-0095-F2A2B0B91F70}"/>
                    </a:ext>
                  </a:extLst>
                </p14:cNvPr>
                <p14:cNvContentPartPr/>
                <p14:nvPr/>
              </p14:nvContentPartPr>
              <p14:xfrm>
                <a:off x="6881047" y="4537969"/>
                <a:ext cx="110880" cy="141120"/>
              </p14:xfrm>
            </p:contentPart>
          </mc:Choice>
          <mc:Fallback>
            <p:pic>
              <p:nvPicPr>
                <p:cNvPr id="6241" name="잉크 6240">
                  <a:extLst>
                    <a:ext uri="{FF2B5EF4-FFF2-40B4-BE49-F238E27FC236}">
                      <a16:creationId xmlns:a16="http://schemas.microsoft.com/office/drawing/2014/main" id="{B1CF1397-F66D-EAF9-0095-F2A2B0B91F7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872047" y="4529329"/>
                  <a:ext cx="1285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6242" name="잉크 6241">
                  <a:extLst>
                    <a:ext uri="{FF2B5EF4-FFF2-40B4-BE49-F238E27FC236}">
                      <a16:creationId xmlns:a16="http://schemas.microsoft.com/office/drawing/2014/main" id="{6CBFA0D8-9806-170D-45D1-8CC6DBC066DB}"/>
                    </a:ext>
                  </a:extLst>
                </p14:cNvPr>
                <p14:cNvContentPartPr/>
                <p14:nvPr/>
              </p14:nvContentPartPr>
              <p14:xfrm>
                <a:off x="6931087" y="4702489"/>
                <a:ext cx="119160" cy="77760"/>
              </p14:xfrm>
            </p:contentPart>
          </mc:Choice>
          <mc:Fallback>
            <p:pic>
              <p:nvPicPr>
                <p:cNvPr id="6242" name="잉크 6241">
                  <a:extLst>
                    <a:ext uri="{FF2B5EF4-FFF2-40B4-BE49-F238E27FC236}">
                      <a16:creationId xmlns:a16="http://schemas.microsoft.com/office/drawing/2014/main" id="{6CBFA0D8-9806-170D-45D1-8CC6DBC066DB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922087" y="4693849"/>
                  <a:ext cx="1368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6243" name="잉크 6242">
                  <a:extLst>
                    <a:ext uri="{FF2B5EF4-FFF2-40B4-BE49-F238E27FC236}">
                      <a16:creationId xmlns:a16="http://schemas.microsoft.com/office/drawing/2014/main" id="{A92849E7-438E-D118-A89B-500421A81BD0}"/>
                    </a:ext>
                  </a:extLst>
                </p14:cNvPr>
                <p14:cNvContentPartPr/>
                <p14:nvPr/>
              </p14:nvContentPartPr>
              <p14:xfrm>
                <a:off x="7089127" y="4563529"/>
                <a:ext cx="93960" cy="126000"/>
              </p14:xfrm>
            </p:contentPart>
          </mc:Choice>
          <mc:Fallback>
            <p:pic>
              <p:nvPicPr>
                <p:cNvPr id="6243" name="잉크 6242">
                  <a:extLst>
                    <a:ext uri="{FF2B5EF4-FFF2-40B4-BE49-F238E27FC236}">
                      <a16:creationId xmlns:a16="http://schemas.microsoft.com/office/drawing/2014/main" id="{A92849E7-438E-D118-A89B-500421A81BD0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080487" y="4554889"/>
                  <a:ext cx="1116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6244" name="잉크 6243">
                  <a:extLst>
                    <a:ext uri="{FF2B5EF4-FFF2-40B4-BE49-F238E27FC236}">
                      <a16:creationId xmlns:a16="http://schemas.microsoft.com/office/drawing/2014/main" id="{56951E63-DF62-741D-658E-8CD9DC31F8AD}"/>
                    </a:ext>
                  </a:extLst>
                </p14:cNvPr>
                <p14:cNvContentPartPr/>
                <p14:nvPr/>
              </p14:nvContentPartPr>
              <p14:xfrm>
                <a:off x="7118287" y="4690609"/>
                <a:ext cx="65880" cy="117720"/>
              </p14:xfrm>
            </p:contentPart>
          </mc:Choice>
          <mc:Fallback>
            <p:pic>
              <p:nvPicPr>
                <p:cNvPr id="6244" name="잉크 6243">
                  <a:extLst>
                    <a:ext uri="{FF2B5EF4-FFF2-40B4-BE49-F238E27FC236}">
                      <a16:creationId xmlns:a16="http://schemas.microsoft.com/office/drawing/2014/main" id="{56951E63-DF62-741D-658E-8CD9DC31F8A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109287" y="4681969"/>
                  <a:ext cx="835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6245" name="잉크 6244">
                  <a:extLst>
                    <a:ext uri="{FF2B5EF4-FFF2-40B4-BE49-F238E27FC236}">
                      <a16:creationId xmlns:a16="http://schemas.microsoft.com/office/drawing/2014/main" id="{640C942C-88A1-6699-CFBD-08DBDE01EABB}"/>
                    </a:ext>
                  </a:extLst>
                </p14:cNvPr>
                <p14:cNvContentPartPr/>
                <p14:nvPr/>
              </p14:nvContentPartPr>
              <p14:xfrm>
                <a:off x="7202527" y="4586929"/>
                <a:ext cx="70560" cy="97560"/>
              </p14:xfrm>
            </p:contentPart>
          </mc:Choice>
          <mc:Fallback>
            <p:pic>
              <p:nvPicPr>
                <p:cNvPr id="6245" name="잉크 6244">
                  <a:extLst>
                    <a:ext uri="{FF2B5EF4-FFF2-40B4-BE49-F238E27FC236}">
                      <a16:creationId xmlns:a16="http://schemas.microsoft.com/office/drawing/2014/main" id="{640C942C-88A1-6699-CFBD-08DBDE01EABB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193887" y="4577929"/>
                  <a:ext cx="882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6246" name="잉크 6245">
                  <a:extLst>
                    <a:ext uri="{FF2B5EF4-FFF2-40B4-BE49-F238E27FC236}">
                      <a16:creationId xmlns:a16="http://schemas.microsoft.com/office/drawing/2014/main" id="{C7DDE630-6E99-52AF-87C7-80BC7760AB11}"/>
                    </a:ext>
                  </a:extLst>
                </p14:cNvPr>
                <p14:cNvContentPartPr/>
                <p14:nvPr/>
              </p14:nvContentPartPr>
              <p14:xfrm>
                <a:off x="7191007" y="4696369"/>
                <a:ext cx="111600" cy="145440"/>
              </p14:xfrm>
            </p:contentPart>
          </mc:Choice>
          <mc:Fallback>
            <p:pic>
              <p:nvPicPr>
                <p:cNvPr id="6246" name="잉크 6245">
                  <a:extLst>
                    <a:ext uri="{FF2B5EF4-FFF2-40B4-BE49-F238E27FC236}">
                      <a16:creationId xmlns:a16="http://schemas.microsoft.com/office/drawing/2014/main" id="{C7DDE630-6E99-52AF-87C7-80BC7760AB11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182367" y="4687729"/>
                  <a:ext cx="1292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6247" name="잉크 6246">
                  <a:extLst>
                    <a:ext uri="{FF2B5EF4-FFF2-40B4-BE49-F238E27FC236}">
                      <a16:creationId xmlns:a16="http://schemas.microsoft.com/office/drawing/2014/main" id="{2FB00240-92AB-1545-1E36-FE1E3606010B}"/>
                    </a:ext>
                  </a:extLst>
                </p14:cNvPr>
                <p14:cNvContentPartPr/>
                <p14:nvPr/>
              </p14:nvContentPartPr>
              <p14:xfrm>
                <a:off x="7389727" y="4567129"/>
                <a:ext cx="72000" cy="161640"/>
              </p14:xfrm>
            </p:contentPart>
          </mc:Choice>
          <mc:Fallback>
            <p:pic>
              <p:nvPicPr>
                <p:cNvPr id="6247" name="잉크 6246">
                  <a:extLst>
                    <a:ext uri="{FF2B5EF4-FFF2-40B4-BE49-F238E27FC236}">
                      <a16:creationId xmlns:a16="http://schemas.microsoft.com/office/drawing/2014/main" id="{2FB00240-92AB-1545-1E36-FE1E3606010B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380727" y="4558489"/>
                  <a:ext cx="896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6250" name="잉크 6249">
                  <a:extLst>
                    <a:ext uri="{FF2B5EF4-FFF2-40B4-BE49-F238E27FC236}">
                      <a16:creationId xmlns:a16="http://schemas.microsoft.com/office/drawing/2014/main" id="{0AE395DA-7AC3-D4B8-EC7B-EB1AF1C9525C}"/>
                    </a:ext>
                  </a:extLst>
                </p14:cNvPr>
                <p14:cNvContentPartPr/>
                <p14:nvPr/>
              </p14:nvContentPartPr>
              <p14:xfrm>
                <a:off x="7404109" y="4716545"/>
                <a:ext cx="88920" cy="99000"/>
              </p14:xfrm>
            </p:contentPart>
          </mc:Choice>
          <mc:Fallback>
            <p:pic>
              <p:nvPicPr>
                <p:cNvPr id="6250" name="잉크 6249">
                  <a:extLst>
                    <a:ext uri="{FF2B5EF4-FFF2-40B4-BE49-F238E27FC236}">
                      <a16:creationId xmlns:a16="http://schemas.microsoft.com/office/drawing/2014/main" id="{0AE395DA-7AC3-D4B8-EC7B-EB1AF1C9525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395109" y="4707545"/>
                  <a:ext cx="1065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6251" name="잉크 6250">
                  <a:extLst>
                    <a:ext uri="{FF2B5EF4-FFF2-40B4-BE49-F238E27FC236}">
                      <a16:creationId xmlns:a16="http://schemas.microsoft.com/office/drawing/2014/main" id="{7D80E6C2-9B74-2CA9-268C-401A4532E935}"/>
                    </a:ext>
                  </a:extLst>
                </p14:cNvPr>
                <p14:cNvContentPartPr/>
                <p14:nvPr/>
              </p14:nvContentPartPr>
              <p14:xfrm>
                <a:off x="7495909" y="4556705"/>
                <a:ext cx="133560" cy="251280"/>
              </p14:xfrm>
            </p:contentPart>
          </mc:Choice>
          <mc:Fallback>
            <p:pic>
              <p:nvPicPr>
                <p:cNvPr id="6251" name="잉크 6250">
                  <a:extLst>
                    <a:ext uri="{FF2B5EF4-FFF2-40B4-BE49-F238E27FC236}">
                      <a16:creationId xmlns:a16="http://schemas.microsoft.com/office/drawing/2014/main" id="{7D80E6C2-9B74-2CA9-268C-401A4532E935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487269" y="4548065"/>
                  <a:ext cx="1512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6252" name="잉크 6251">
                  <a:extLst>
                    <a:ext uri="{FF2B5EF4-FFF2-40B4-BE49-F238E27FC236}">
                      <a16:creationId xmlns:a16="http://schemas.microsoft.com/office/drawing/2014/main" id="{971C5154-2B22-8818-AF01-5A80D6FAFB33}"/>
                    </a:ext>
                  </a:extLst>
                </p14:cNvPr>
                <p14:cNvContentPartPr/>
                <p14:nvPr/>
              </p14:nvContentPartPr>
              <p14:xfrm>
                <a:off x="7616149" y="4619705"/>
                <a:ext cx="280080" cy="185400"/>
              </p14:xfrm>
            </p:contentPart>
          </mc:Choice>
          <mc:Fallback>
            <p:pic>
              <p:nvPicPr>
                <p:cNvPr id="6252" name="잉크 6251">
                  <a:extLst>
                    <a:ext uri="{FF2B5EF4-FFF2-40B4-BE49-F238E27FC236}">
                      <a16:creationId xmlns:a16="http://schemas.microsoft.com/office/drawing/2014/main" id="{971C5154-2B22-8818-AF01-5A80D6FAFB33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607149" y="4611065"/>
                  <a:ext cx="297720" cy="20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66" name="그룹 6265">
            <a:extLst>
              <a:ext uri="{FF2B5EF4-FFF2-40B4-BE49-F238E27FC236}">
                <a16:creationId xmlns:a16="http://schemas.microsoft.com/office/drawing/2014/main" id="{FA14A774-BB2B-33C7-A433-06A429D3BF7A}"/>
              </a:ext>
            </a:extLst>
          </p:cNvPr>
          <p:cNvGrpSpPr/>
          <p:nvPr/>
        </p:nvGrpSpPr>
        <p:grpSpPr>
          <a:xfrm>
            <a:off x="8053189" y="4577727"/>
            <a:ext cx="520560" cy="307800"/>
            <a:chOff x="8053189" y="4577727"/>
            <a:chExt cx="520560" cy="30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6254" name="잉크 6253">
                  <a:extLst>
                    <a:ext uri="{FF2B5EF4-FFF2-40B4-BE49-F238E27FC236}">
                      <a16:creationId xmlns:a16="http://schemas.microsoft.com/office/drawing/2014/main" id="{EA19F632-6BF8-450A-844E-EDE21C03F5A1}"/>
                    </a:ext>
                  </a:extLst>
                </p14:cNvPr>
                <p14:cNvContentPartPr/>
                <p14:nvPr/>
              </p14:nvContentPartPr>
              <p14:xfrm>
                <a:off x="8053189" y="4599960"/>
                <a:ext cx="5400" cy="720"/>
              </p14:xfrm>
            </p:contentPart>
          </mc:Choice>
          <mc:Fallback>
            <p:pic>
              <p:nvPicPr>
                <p:cNvPr id="6254" name="잉크 6253">
                  <a:extLst>
                    <a:ext uri="{FF2B5EF4-FFF2-40B4-BE49-F238E27FC236}">
                      <a16:creationId xmlns:a16="http://schemas.microsoft.com/office/drawing/2014/main" id="{EA19F632-6BF8-450A-844E-EDE21C03F5A1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044549" y="4590960"/>
                  <a:ext cx="2304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6255" name="잉크 6254">
                  <a:extLst>
                    <a:ext uri="{FF2B5EF4-FFF2-40B4-BE49-F238E27FC236}">
                      <a16:creationId xmlns:a16="http://schemas.microsoft.com/office/drawing/2014/main" id="{5286AE4A-ACC5-C1AD-69E3-F5C4729DE94D}"/>
                    </a:ext>
                  </a:extLst>
                </p14:cNvPr>
                <p14:cNvContentPartPr/>
                <p14:nvPr/>
              </p14:nvContentPartPr>
              <p14:xfrm>
                <a:off x="8053909" y="4584120"/>
                <a:ext cx="75600" cy="179280"/>
              </p14:xfrm>
            </p:contentPart>
          </mc:Choice>
          <mc:Fallback>
            <p:pic>
              <p:nvPicPr>
                <p:cNvPr id="6255" name="잉크 6254">
                  <a:extLst>
                    <a:ext uri="{FF2B5EF4-FFF2-40B4-BE49-F238E27FC236}">
                      <a16:creationId xmlns:a16="http://schemas.microsoft.com/office/drawing/2014/main" id="{5286AE4A-ACC5-C1AD-69E3-F5C4729DE94D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045269" y="4575480"/>
                  <a:ext cx="932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6256" name="잉크 6255">
                  <a:extLst>
                    <a:ext uri="{FF2B5EF4-FFF2-40B4-BE49-F238E27FC236}">
                      <a16:creationId xmlns:a16="http://schemas.microsoft.com/office/drawing/2014/main" id="{392BE9C1-E346-3EC2-914B-43DDF6B22CEA}"/>
                    </a:ext>
                  </a:extLst>
                </p14:cNvPr>
                <p14:cNvContentPartPr/>
                <p14:nvPr/>
              </p14:nvContentPartPr>
              <p14:xfrm>
                <a:off x="8112229" y="4646760"/>
                <a:ext cx="96840" cy="74160"/>
              </p14:xfrm>
            </p:contentPart>
          </mc:Choice>
          <mc:Fallback>
            <p:pic>
              <p:nvPicPr>
                <p:cNvPr id="6256" name="잉크 6255">
                  <a:extLst>
                    <a:ext uri="{FF2B5EF4-FFF2-40B4-BE49-F238E27FC236}">
                      <a16:creationId xmlns:a16="http://schemas.microsoft.com/office/drawing/2014/main" id="{392BE9C1-E346-3EC2-914B-43DDF6B22CEA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103589" y="4637760"/>
                  <a:ext cx="1144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6257" name="잉크 6256">
                  <a:extLst>
                    <a:ext uri="{FF2B5EF4-FFF2-40B4-BE49-F238E27FC236}">
                      <a16:creationId xmlns:a16="http://schemas.microsoft.com/office/drawing/2014/main" id="{4A3C7FC8-5D72-82D4-5CF3-275A3897005D}"/>
                    </a:ext>
                  </a:extLst>
                </p14:cNvPr>
                <p14:cNvContentPartPr/>
                <p14:nvPr/>
              </p14:nvContentPartPr>
              <p14:xfrm>
                <a:off x="8210509" y="4635600"/>
                <a:ext cx="20160" cy="18360"/>
              </p14:xfrm>
            </p:contentPart>
          </mc:Choice>
          <mc:Fallback>
            <p:pic>
              <p:nvPicPr>
                <p:cNvPr id="6257" name="잉크 6256">
                  <a:extLst>
                    <a:ext uri="{FF2B5EF4-FFF2-40B4-BE49-F238E27FC236}">
                      <a16:creationId xmlns:a16="http://schemas.microsoft.com/office/drawing/2014/main" id="{4A3C7FC8-5D72-82D4-5CF3-275A3897005D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201869" y="4626600"/>
                  <a:ext cx="37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6258" name="잉크 6257">
                  <a:extLst>
                    <a:ext uri="{FF2B5EF4-FFF2-40B4-BE49-F238E27FC236}">
                      <a16:creationId xmlns:a16="http://schemas.microsoft.com/office/drawing/2014/main" id="{CDA2DDFB-0175-169E-9E34-921B5171897F}"/>
                    </a:ext>
                  </a:extLst>
                </p14:cNvPr>
                <p14:cNvContentPartPr/>
                <p14:nvPr/>
              </p14:nvContentPartPr>
              <p14:xfrm>
                <a:off x="8198629" y="4744320"/>
                <a:ext cx="11880" cy="50400"/>
              </p14:xfrm>
            </p:contentPart>
          </mc:Choice>
          <mc:Fallback>
            <p:pic>
              <p:nvPicPr>
                <p:cNvPr id="6258" name="잉크 6257">
                  <a:extLst>
                    <a:ext uri="{FF2B5EF4-FFF2-40B4-BE49-F238E27FC236}">
                      <a16:creationId xmlns:a16="http://schemas.microsoft.com/office/drawing/2014/main" id="{CDA2DDFB-0175-169E-9E34-921B5171897F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189989" y="4735680"/>
                  <a:ext cx="295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6262" name="잉크 6261">
                  <a:extLst>
                    <a:ext uri="{FF2B5EF4-FFF2-40B4-BE49-F238E27FC236}">
                      <a16:creationId xmlns:a16="http://schemas.microsoft.com/office/drawing/2014/main" id="{59B46D68-D5B4-6375-9C9B-0D8D10644F81}"/>
                    </a:ext>
                  </a:extLst>
                </p14:cNvPr>
                <p14:cNvContentPartPr/>
                <p14:nvPr/>
              </p14:nvContentPartPr>
              <p14:xfrm>
                <a:off x="8248669" y="4640367"/>
                <a:ext cx="47160" cy="210960"/>
              </p14:xfrm>
            </p:contentPart>
          </mc:Choice>
          <mc:Fallback>
            <p:pic>
              <p:nvPicPr>
                <p:cNvPr id="6262" name="잉크 6261">
                  <a:extLst>
                    <a:ext uri="{FF2B5EF4-FFF2-40B4-BE49-F238E27FC236}">
                      <a16:creationId xmlns:a16="http://schemas.microsoft.com/office/drawing/2014/main" id="{59B46D68-D5B4-6375-9C9B-0D8D10644F81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240029" y="4631727"/>
                  <a:ext cx="648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6263" name="잉크 6262">
                  <a:extLst>
                    <a:ext uri="{FF2B5EF4-FFF2-40B4-BE49-F238E27FC236}">
                      <a16:creationId xmlns:a16="http://schemas.microsoft.com/office/drawing/2014/main" id="{9FA055B6-BFBA-FA50-2EDB-6076B48692A4}"/>
                    </a:ext>
                  </a:extLst>
                </p14:cNvPr>
                <p14:cNvContentPartPr/>
                <p14:nvPr/>
              </p14:nvContentPartPr>
              <p14:xfrm>
                <a:off x="8315629" y="4577727"/>
                <a:ext cx="60120" cy="307800"/>
              </p14:xfrm>
            </p:contentPart>
          </mc:Choice>
          <mc:Fallback>
            <p:pic>
              <p:nvPicPr>
                <p:cNvPr id="6263" name="잉크 6262">
                  <a:extLst>
                    <a:ext uri="{FF2B5EF4-FFF2-40B4-BE49-F238E27FC236}">
                      <a16:creationId xmlns:a16="http://schemas.microsoft.com/office/drawing/2014/main" id="{9FA055B6-BFBA-FA50-2EDB-6076B48692A4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306629" y="4568727"/>
                  <a:ext cx="7776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6264" name="잉크 6263">
                  <a:extLst>
                    <a:ext uri="{FF2B5EF4-FFF2-40B4-BE49-F238E27FC236}">
                      <a16:creationId xmlns:a16="http://schemas.microsoft.com/office/drawing/2014/main" id="{A55F4E55-5DC3-BAB6-8D10-3132D0B7C6CA}"/>
                    </a:ext>
                  </a:extLst>
                </p14:cNvPr>
                <p14:cNvContentPartPr/>
                <p14:nvPr/>
              </p14:nvContentPartPr>
              <p14:xfrm>
                <a:off x="8477629" y="4710927"/>
                <a:ext cx="96120" cy="25200"/>
              </p14:xfrm>
            </p:contentPart>
          </mc:Choice>
          <mc:Fallback>
            <p:pic>
              <p:nvPicPr>
                <p:cNvPr id="6264" name="잉크 6263">
                  <a:extLst>
                    <a:ext uri="{FF2B5EF4-FFF2-40B4-BE49-F238E27FC236}">
                      <a16:creationId xmlns:a16="http://schemas.microsoft.com/office/drawing/2014/main" id="{A55F4E55-5DC3-BAB6-8D10-3132D0B7C6CA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8468629" y="4702287"/>
                  <a:ext cx="113760" cy="4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78" name="그룹 6277">
            <a:extLst>
              <a:ext uri="{FF2B5EF4-FFF2-40B4-BE49-F238E27FC236}">
                <a16:creationId xmlns:a16="http://schemas.microsoft.com/office/drawing/2014/main" id="{3E0AA26A-1889-7F7B-64C6-24FA569E8973}"/>
              </a:ext>
            </a:extLst>
          </p:cNvPr>
          <p:cNvGrpSpPr/>
          <p:nvPr/>
        </p:nvGrpSpPr>
        <p:grpSpPr>
          <a:xfrm>
            <a:off x="8606149" y="4627047"/>
            <a:ext cx="153360" cy="633600"/>
            <a:chOff x="8606149" y="4627047"/>
            <a:chExt cx="153360" cy="63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6267" name="잉크 6266">
                  <a:extLst>
                    <a:ext uri="{FF2B5EF4-FFF2-40B4-BE49-F238E27FC236}">
                      <a16:creationId xmlns:a16="http://schemas.microsoft.com/office/drawing/2014/main" id="{4F04A07C-B9BC-5E2F-9DC2-0D42C1E47D2A}"/>
                    </a:ext>
                  </a:extLst>
                </p14:cNvPr>
                <p14:cNvContentPartPr/>
                <p14:nvPr/>
              </p14:nvContentPartPr>
              <p14:xfrm>
                <a:off x="8670229" y="4627047"/>
                <a:ext cx="21240" cy="231120"/>
              </p14:xfrm>
            </p:contentPart>
          </mc:Choice>
          <mc:Fallback>
            <p:pic>
              <p:nvPicPr>
                <p:cNvPr id="6267" name="잉크 6266">
                  <a:extLst>
                    <a:ext uri="{FF2B5EF4-FFF2-40B4-BE49-F238E27FC236}">
                      <a16:creationId xmlns:a16="http://schemas.microsoft.com/office/drawing/2014/main" id="{4F04A07C-B9BC-5E2F-9DC2-0D42C1E47D2A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8661229" y="4618047"/>
                  <a:ext cx="388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6268" name="잉크 6267">
                  <a:extLst>
                    <a:ext uri="{FF2B5EF4-FFF2-40B4-BE49-F238E27FC236}">
                      <a16:creationId xmlns:a16="http://schemas.microsoft.com/office/drawing/2014/main" id="{2B47F116-6198-9243-4031-B4EDC872BD67}"/>
                    </a:ext>
                  </a:extLst>
                </p14:cNvPr>
                <p14:cNvContentPartPr/>
                <p14:nvPr/>
              </p14:nvContentPartPr>
              <p14:xfrm>
                <a:off x="8606149" y="4902447"/>
                <a:ext cx="120240" cy="47160"/>
              </p14:xfrm>
            </p:contentPart>
          </mc:Choice>
          <mc:Fallback>
            <p:pic>
              <p:nvPicPr>
                <p:cNvPr id="6268" name="잉크 6267">
                  <a:extLst>
                    <a:ext uri="{FF2B5EF4-FFF2-40B4-BE49-F238E27FC236}">
                      <a16:creationId xmlns:a16="http://schemas.microsoft.com/office/drawing/2014/main" id="{2B47F116-6198-9243-4031-B4EDC872BD67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8597149" y="4893447"/>
                  <a:ext cx="1378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6269" name="잉크 6268">
                  <a:extLst>
                    <a:ext uri="{FF2B5EF4-FFF2-40B4-BE49-F238E27FC236}">
                      <a16:creationId xmlns:a16="http://schemas.microsoft.com/office/drawing/2014/main" id="{523AA14B-AD74-1B85-7794-260C1FEAAD24}"/>
                    </a:ext>
                  </a:extLst>
                </p14:cNvPr>
                <p14:cNvContentPartPr/>
                <p14:nvPr/>
              </p14:nvContentPartPr>
              <p14:xfrm>
                <a:off x="8678869" y="4943847"/>
                <a:ext cx="4320" cy="63000"/>
              </p14:xfrm>
            </p:contentPart>
          </mc:Choice>
          <mc:Fallback>
            <p:pic>
              <p:nvPicPr>
                <p:cNvPr id="6269" name="잉크 6268">
                  <a:extLst>
                    <a:ext uri="{FF2B5EF4-FFF2-40B4-BE49-F238E27FC236}">
                      <a16:creationId xmlns:a16="http://schemas.microsoft.com/office/drawing/2014/main" id="{523AA14B-AD74-1B85-7794-260C1FEAAD24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670229" y="4935207"/>
                  <a:ext cx="219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6274" name="잉크 6273">
                  <a:extLst>
                    <a:ext uri="{FF2B5EF4-FFF2-40B4-BE49-F238E27FC236}">
                      <a16:creationId xmlns:a16="http://schemas.microsoft.com/office/drawing/2014/main" id="{C2108695-75A9-C5B8-1A72-3A8667D970B1}"/>
                    </a:ext>
                  </a:extLst>
                </p14:cNvPr>
                <p14:cNvContentPartPr/>
                <p14:nvPr/>
              </p14:nvContentPartPr>
              <p14:xfrm>
                <a:off x="8629189" y="4996047"/>
                <a:ext cx="102960" cy="36360"/>
              </p14:xfrm>
            </p:contentPart>
          </mc:Choice>
          <mc:Fallback>
            <p:pic>
              <p:nvPicPr>
                <p:cNvPr id="6274" name="잉크 6273">
                  <a:extLst>
                    <a:ext uri="{FF2B5EF4-FFF2-40B4-BE49-F238E27FC236}">
                      <a16:creationId xmlns:a16="http://schemas.microsoft.com/office/drawing/2014/main" id="{C2108695-75A9-C5B8-1A72-3A8667D970B1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620549" y="4987047"/>
                  <a:ext cx="1206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6275" name="잉크 6274">
                  <a:extLst>
                    <a:ext uri="{FF2B5EF4-FFF2-40B4-BE49-F238E27FC236}">
                      <a16:creationId xmlns:a16="http://schemas.microsoft.com/office/drawing/2014/main" id="{E902EE38-67F6-AA2D-8067-347BFD88CF68}"/>
                    </a:ext>
                  </a:extLst>
                </p14:cNvPr>
                <p14:cNvContentPartPr/>
                <p14:nvPr/>
              </p14:nvContentPartPr>
              <p14:xfrm>
                <a:off x="8620909" y="5099367"/>
                <a:ext cx="103680" cy="69120"/>
              </p14:xfrm>
            </p:contentPart>
          </mc:Choice>
          <mc:Fallback>
            <p:pic>
              <p:nvPicPr>
                <p:cNvPr id="6275" name="잉크 6274">
                  <a:extLst>
                    <a:ext uri="{FF2B5EF4-FFF2-40B4-BE49-F238E27FC236}">
                      <a16:creationId xmlns:a16="http://schemas.microsoft.com/office/drawing/2014/main" id="{E902EE38-67F6-AA2D-8067-347BFD88CF68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612269" y="5090727"/>
                  <a:ext cx="1213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6276" name="잉크 6275">
                  <a:extLst>
                    <a:ext uri="{FF2B5EF4-FFF2-40B4-BE49-F238E27FC236}">
                      <a16:creationId xmlns:a16="http://schemas.microsoft.com/office/drawing/2014/main" id="{FB09BB39-9E40-8DE4-FD3A-9DE0CC7DAF85}"/>
                    </a:ext>
                  </a:extLst>
                </p14:cNvPr>
                <p14:cNvContentPartPr/>
                <p14:nvPr/>
              </p14:nvContentPartPr>
              <p14:xfrm>
                <a:off x="8733949" y="5103687"/>
                <a:ext cx="25560" cy="82800"/>
              </p14:xfrm>
            </p:contentPart>
          </mc:Choice>
          <mc:Fallback>
            <p:pic>
              <p:nvPicPr>
                <p:cNvPr id="6276" name="잉크 6275">
                  <a:extLst>
                    <a:ext uri="{FF2B5EF4-FFF2-40B4-BE49-F238E27FC236}">
                      <a16:creationId xmlns:a16="http://schemas.microsoft.com/office/drawing/2014/main" id="{FB09BB39-9E40-8DE4-FD3A-9DE0CC7DAF8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724949" y="5095047"/>
                  <a:ext cx="432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6277" name="잉크 6276">
                  <a:extLst>
                    <a:ext uri="{FF2B5EF4-FFF2-40B4-BE49-F238E27FC236}">
                      <a16:creationId xmlns:a16="http://schemas.microsoft.com/office/drawing/2014/main" id="{617D978D-DD47-D606-4839-AEF8D79748B9}"/>
                    </a:ext>
                  </a:extLst>
                </p14:cNvPr>
                <p14:cNvContentPartPr/>
                <p14:nvPr/>
              </p14:nvContentPartPr>
              <p14:xfrm>
                <a:off x="8670949" y="5198727"/>
                <a:ext cx="73080" cy="61920"/>
              </p14:xfrm>
            </p:contentPart>
          </mc:Choice>
          <mc:Fallback>
            <p:pic>
              <p:nvPicPr>
                <p:cNvPr id="6277" name="잉크 6276">
                  <a:extLst>
                    <a:ext uri="{FF2B5EF4-FFF2-40B4-BE49-F238E27FC236}">
                      <a16:creationId xmlns:a16="http://schemas.microsoft.com/office/drawing/2014/main" id="{617D978D-DD47-D606-4839-AEF8D79748B9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8661949" y="5190087"/>
                  <a:ext cx="90720" cy="7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84" name="그룹 6283">
            <a:extLst>
              <a:ext uri="{FF2B5EF4-FFF2-40B4-BE49-F238E27FC236}">
                <a16:creationId xmlns:a16="http://schemas.microsoft.com/office/drawing/2014/main" id="{E2CFABA7-E500-69DB-7290-13B8953B9072}"/>
              </a:ext>
            </a:extLst>
          </p:cNvPr>
          <p:cNvGrpSpPr/>
          <p:nvPr/>
        </p:nvGrpSpPr>
        <p:grpSpPr>
          <a:xfrm>
            <a:off x="2436829" y="5041969"/>
            <a:ext cx="481698" cy="467798"/>
            <a:chOff x="2436829" y="5041969"/>
            <a:chExt cx="481698" cy="467798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719D25EC-4CDB-C1E2-68F8-921E7DF5FE4C}"/>
                    </a:ext>
                  </a:extLst>
                </p14:cNvPr>
                <p14:cNvContentPartPr/>
                <p14:nvPr/>
              </p14:nvContentPartPr>
              <p14:xfrm>
                <a:off x="2450167" y="5068609"/>
                <a:ext cx="135000" cy="22932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719D25EC-4CDB-C1E2-68F8-921E7DF5FE4C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2441527" y="5059609"/>
                  <a:ext cx="15264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3058CDBC-74D2-98D2-8407-831B8823C484}"/>
                    </a:ext>
                  </a:extLst>
                </p14:cNvPr>
                <p14:cNvContentPartPr/>
                <p14:nvPr/>
              </p14:nvContentPartPr>
              <p14:xfrm>
                <a:off x="2623687" y="5041969"/>
                <a:ext cx="36720" cy="24372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3058CDBC-74D2-98D2-8407-831B8823C484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614687" y="5032969"/>
                  <a:ext cx="5436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3510A04F-9A58-4FCF-9B92-E14CE57F3084}"/>
                    </a:ext>
                  </a:extLst>
                </p14:cNvPr>
                <p14:cNvContentPartPr/>
                <p14:nvPr/>
              </p14:nvContentPartPr>
              <p14:xfrm>
                <a:off x="2754367" y="5072569"/>
                <a:ext cx="164160" cy="21060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3510A04F-9A58-4FCF-9B92-E14CE57F3084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2745367" y="5063929"/>
                  <a:ext cx="1818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6279" name="잉크 6278">
                  <a:extLst>
                    <a:ext uri="{FF2B5EF4-FFF2-40B4-BE49-F238E27FC236}">
                      <a16:creationId xmlns:a16="http://schemas.microsoft.com/office/drawing/2014/main" id="{5C39E404-358E-9BA7-7D45-3DF651252FE6}"/>
                    </a:ext>
                  </a:extLst>
                </p14:cNvPr>
                <p14:cNvContentPartPr/>
                <p14:nvPr/>
              </p14:nvContentPartPr>
              <p14:xfrm>
                <a:off x="2436829" y="5374047"/>
                <a:ext cx="71640" cy="87480"/>
              </p14:xfrm>
            </p:contentPart>
          </mc:Choice>
          <mc:Fallback>
            <p:pic>
              <p:nvPicPr>
                <p:cNvPr id="6279" name="잉크 6278">
                  <a:extLst>
                    <a:ext uri="{FF2B5EF4-FFF2-40B4-BE49-F238E27FC236}">
                      <a16:creationId xmlns:a16="http://schemas.microsoft.com/office/drawing/2014/main" id="{5C39E404-358E-9BA7-7D45-3DF651252FE6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428189" y="5365407"/>
                  <a:ext cx="892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6280" name="잉크 6279">
                  <a:extLst>
                    <a:ext uri="{FF2B5EF4-FFF2-40B4-BE49-F238E27FC236}">
                      <a16:creationId xmlns:a16="http://schemas.microsoft.com/office/drawing/2014/main" id="{050F6572-AC6F-EBC7-28F1-90D406B4B564}"/>
                    </a:ext>
                  </a:extLst>
                </p14:cNvPr>
                <p14:cNvContentPartPr/>
                <p14:nvPr/>
              </p14:nvContentPartPr>
              <p14:xfrm>
                <a:off x="2528989" y="5391327"/>
                <a:ext cx="9720" cy="81360"/>
              </p14:xfrm>
            </p:contentPart>
          </mc:Choice>
          <mc:Fallback>
            <p:pic>
              <p:nvPicPr>
                <p:cNvPr id="6280" name="잉크 6279">
                  <a:extLst>
                    <a:ext uri="{FF2B5EF4-FFF2-40B4-BE49-F238E27FC236}">
                      <a16:creationId xmlns:a16="http://schemas.microsoft.com/office/drawing/2014/main" id="{050F6572-AC6F-EBC7-28F1-90D406B4B564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520349" y="5382687"/>
                  <a:ext cx="273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6281" name="잉크 6280">
                  <a:extLst>
                    <a:ext uri="{FF2B5EF4-FFF2-40B4-BE49-F238E27FC236}">
                      <a16:creationId xmlns:a16="http://schemas.microsoft.com/office/drawing/2014/main" id="{0BFB43BE-66AD-D2A2-1898-DCD7C08D1C51}"/>
                    </a:ext>
                  </a:extLst>
                </p14:cNvPr>
                <p14:cNvContentPartPr/>
                <p14:nvPr/>
              </p14:nvContentPartPr>
              <p14:xfrm>
                <a:off x="2568949" y="5371527"/>
                <a:ext cx="85320" cy="75240"/>
              </p14:xfrm>
            </p:contentPart>
          </mc:Choice>
          <mc:Fallback>
            <p:pic>
              <p:nvPicPr>
                <p:cNvPr id="6281" name="잉크 6280">
                  <a:extLst>
                    <a:ext uri="{FF2B5EF4-FFF2-40B4-BE49-F238E27FC236}">
                      <a16:creationId xmlns:a16="http://schemas.microsoft.com/office/drawing/2014/main" id="{0BFB43BE-66AD-D2A2-1898-DCD7C08D1C51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2560309" y="5362527"/>
                  <a:ext cx="1029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6282" name="잉크 6281">
                  <a:extLst>
                    <a:ext uri="{FF2B5EF4-FFF2-40B4-BE49-F238E27FC236}">
                      <a16:creationId xmlns:a16="http://schemas.microsoft.com/office/drawing/2014/main" id="{DC7D8495-B879-EF92-721E-D22522FE9D96}"/>
                    </a:ext>
                  </a:extLst>
                </p14:cNvPr>
                <p14:cNvContentPartPr/>
                <p14:nvPr/>
              </p14:nvContentPartPr>
              <p14:xfrm>
                <a:off x="2662909" y="5319687"/>
                <a:ext cx="137520" cy="190080"/>
              </p14:xfrm>
            </p:contentPart>
          </mc:Choice>
          <mc:Fallback>
            <p:pic>
              <p:nvPicPr>
                <p:cNvPr id="6282" name="잉크 6281">
                  <a:extLst>
                    <a:ext uri="{FF2B5EF4-FFF2-40B4-BE49-F238E27FC236}">
                      <a16:creationId xmlns:a16="http://schemas.microsoft.com/office/drawing/2014/main" id="{DC7D8495-B879-EF92-721E-D22522FE9D96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2653909" y="5311047"/>
                  <a:ext cx="1551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6283" name="잉크 6282">
                  <a:extLst>
                    <a:ext uri="{FF2B5EF4-FFF2-40B4-BE49-F238E27FC236}">
                      <a16:creationId xmlns:a16="http://schemas.microsoft.com/office/drawing/2014/main" id="{EA572519-23AB-0501-D29F-7589DE715A98}"/>
                    </a:ext>
                  </a:extLst>
                </p14:cNvPr>
                <p14:cNvContentPartPr/>
                <p14:nvPr/>
              </p14:nvContentPartPr>
              <p14:xfrm>
                <a:off x="2893309" y="5447487"/>
                <a:ext cx="1800" cy="6840"/>
              </p14:xfrm>
            </p:contentPart>
          </mc:Choice>
          <mc:Fallback>
            <p:pic>
              <p:nvPicPr>
                <p:cNvPr id="6283" name="잉크 6282">
                  <a:extLst>
                    <a:ext uri="{FF2B5EF4-FFF2-40B4-BE49-F238E27FC236}">
                      <a16:creationId xmlns:a16="http://schemas.microsoft.com/office/drawing/2014/main" id="{EA572519-23AB-0501-D29F-7589DE715A98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2884309" y="5438847"/>
                  <a:ext cx="19440" cy="2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6">
            <p14:nvContentPartPr>
              <p14:cNvPr id="6285" name="잉크 6284">
                <a:extLst>
                  <a:ext uri="{FF2B5EF4-FFF2-40B4-BE49-F238E27FC236}">
                    <a16:creationId xmlns:a16="http://schemas.microsoft.com/office/drawing/2014/main" id="{4785A3EA-B10F-30FE-D91E-3B441423E1AB}"/>
                  </a:ext>
                </a:extLst>
              </p14:cNvPr>
              <p14:cNvContentPartPr/>
              <p14:nvPr/>
            </p14:nvContentPartPr>
            <p14:xfrm>
              <a:off x="5292349" y="6116564"/>
              <a:ext cx="360" cy="360"/>
            </p14:xfrm>
          </p:contentPart>
        </mc:Choice>
        <mc:Fallback>
          <p:pic>
            <p:nvPicPr>
              <p:cNvPr id="6285" name="잉크 6284">
                <a:extLst>
                  <a:ext uri="{FF2B5EF4-FFF2-40B4-BE49-F238E27FC236}">
                    <a16:creationId xmlns:a16="http://schemas.microsoft.com/office/drawing/2014/main" id="{4785A3EA-B10F-30FE-D91E-3B441423E1AB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5283349" y="610756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>
          <a:xfrm>
            <a:off x="190500" y="92075"/>
            <a:ext cx="8761413" cy="889000"/>
          </a:xfrm>
        </p:spPr>
        <p:txBody>
          <a:bodyPr/>
          <a:lstStyle/>
          <a:p>
            <a:r>
              <a:rPr lang="ko-KR" altLang="en-US"/>
              <a:t>시그널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0500" y="1052513"/>
            <a:ext cx="8761413" cy="5348287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프로세스가 시그널 수신할 경우 대응</a:t>
            </a:r>
            <a:endParaRPr lang="en-US" altLang="ko-KR" dirty="0"/>
          </a:p>
          <a:p>
            <a:pPr marL="646112" indent="-457200">
              <a:buFont typeface="+mj-lt"/>
              <a:buAutoNum type="arabicPeriod"/>
              <a:defRPr/>
            </a:pPr>
            <a:r>
              <a:rPr lang="ko-KR" altLang="en-US" b="0" u="none" dirty="0"/>
              <a:t>시그널에 대해 기본적인 방법으로 대응</a:t>
            </a:r>
            <a:endParaRPr lang="en-US" altLang="ko-KR" b="0" u="none" dirty="0"/>
          </a:p>
          <a:p>
            <a:pPr lvl="2">
              <a:defRPr/>
            </a:pPr>
            <a:r>
              <a:rPr lang="ko-KR" altLang="en-US" dirty="0"/>
              <a:t>대부분의 시그널에 대해서 프로세스는 종료</a:t>
            </a:r>
            <a:r>
              <a:rPr lang="en-US" altLang="ko-KR" dirty="0"/>
              <a:t> </a:t>
            </a:r>
          </a:p>
          <a:p>
            <a:pPr marL="646112" indent="-457200">
              <a:buFont typeface="+mj-lt"/>
              <a:buAutoNum type="arabicPeriod"/>
              <a:defRPr/>
            </a:pPr>
            <a:r>
              <a:rPr lang="ko-KR" altLang="en-US" b="0" u="none" dirty="0"/>
              <a:t>시그널 무시</a:t>
            </a:r>
            <a:endParaRPr lang="en-US" altLang="ko-KR" b="0" u="none" dirty="0"/>
          </a:p>
          <a:p>
            <a:pPr lvl="2">
              <a:defRPr/>
            </a:pPr>
            <a:r>
              <a:rPr lang="en-US" altLang="ko-KR" dirty="0"/>
              <a:t>SIGKILL</a:t>
            </a:r>
            <a:r>
              <a:rPr lang="ko-KR" altLang="en-US" dirty="0"/>
              <a:t>과 </a:t>
            </a:r>
            <a:r>
              <a:rPr lang="en-US" altLang="ko-KR" dirty="0"/>
              <a:t>SIGSTOP</a:t>
            </a:r>
            <a:r>
              <a:rPr lang="ko-KR" altLang="en-US" dirty="0"/>
              <a:t>은 무시될 수 없음</a:t>
            </a:r>
            <a:r>
              <a:rPr lang="en-US" altLang="ko-KR" dirty="0"/>
              <a:t> </a:t>
            </a:r>
          </a:p>
          <a:p>
            <a:pPr marL="646112" indent="-457200">
              <a:buFont typeface="+mj-lt"/>
              <a:buAutoNum type="arabicPeriod"/>
              <a:defRPr/>
            </a:pPr>
            <a:r>
              <a:rPr lang="ko-KR" altLang="en-US" b="0" u="none" dirty="0"/>
              <a:t>프로그래머가 지정한 함수 </a:t>
            </a:r>
            <a:r>
              <a:rPr lang="en-US" altLang="ko-KR" b="0" u="none" dirty="0"/>
              <a:t>(signal handler)</a:t>
            </a:r>
            <a:r>
              <a:rPr lang="ko-KR" altLang="en-US" b="0" u="none" dirty="0"/>
              <a:t>를 호출</a:t>
            </a:r>
            <a:r>
              <a:rPr lang="en-US" altLang="ko-KR" b="0" u="none" dirty="0"/>
              <a:t> </a:t>
            </a:r>
          </a:p>
          <a:p>
            <a:pPr>
              <a:defRPr/>
            </a:pPr>
            <a:r>
              <a:rPr lang="ko-KR" altLang="en-US" dirty="0"/>
              <a:t>시그널 </a:t>
            </a:r>
            <a:r>
              <a:rPr lang="ko-KR" altLang="en-US" dirty="0" err="1"/>
              <a:t>핸들러</a:t>
            </a:r>
            <a:r>
              <a:rPr lang="en-US" altLang="ko-KR" dirty="0"/>
              <a:t>(signal handler)</a:t>
            </a:r>
          </a:p>
          <a:p>
            <a:pPr lvl="1">
              <a:defRPr/>
            </a:pPr>
            <a:r>
              <a:rPr lang="ko-KR" altLang="en-US" dirty="0"/>
              <a:t>프로세스가 특정 시그널을 포착했을 때 수행해야 할 별도의 함수</a:t>
            </a:r>
          </a:p>
          <a:p>
            <a:pPr lvl="1">
              <a:defRPr/>
            </a:pPr>
            <a:r>
              <a:rPr lang="ko-KR" altLang="en-US" dirty="0"/>
              <a:t>프로세스는 시그널을 포착하면 현재 작업을 일시 중단하고 시그널 </a:t>
            </a:r>
            <a:r>
              <a:rPr lang="ko-KR" altLang="en-US" dirty="0" err="1"/>
              <a:t>핸들러</a:t>
            </a:r>
            <a:r>
              <a:rPr lang="ko-KR" altLang="en-US" dirty="0"/>
              <a:t> 실행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시그널 </a:t>
            </a:r>
            <a:r>
              <a:rPr lang="ko-KR" altLang="en-US" dirty="0" err="1"/>
              <a:t>핸들러의</a:t>
            </a:r>
            <a:r>
              <a:rPr lang="ko-KR" altLang="en-US" dirty="0"/>
              <a:t> 실행이 끝나면 중단된 작업을 재개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시그널 종류</a:t>
            </a:r>
          </a:p>
          <a:p>
            <a:pPr lvl="1">
              <a:defRPr/>
            </a:pPr>
            <a:r>
              <a:rPr lang="en-US" altLang="ko-KR" dirty="0"/>
              <a:t>"/</a:t>
            </a:r>
            <a:r>
              <a:rPr lang="en-US" altLang="ko-KR" dirty="0" err="1"/>
              <a:t>usr</a:t>
            </a:r>
            <a:r>
              <a:rPr lang="en-US" altLang="ko-KR" dirty="0"/>
              <a:t>/include/</a:t>
            </a:r>
            <a:r>
              <a:rPr lang="en-US" altLang="ko-KR" dirty="0" err="1"/>
              <a:t>asm</a:t>
            </a:r>
            <a:r>
              <a:rPr lang="en-US" altLang="ko-KR" dirty="0"/>
              <a:t>/</a:t>
            </a:r>
            <a:r>
              <a:rPr lang="en-US" altLang="ko-KR" dirty="0" err="1"/>
              <a:t>signal.h</a:t>
            </a:r>
            <a:r>
              <a:rPr lang="en-US" altLang="ko-KR" dirty="0"/>
              <a:t>"</a:t>
            </a: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7172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74E99C0-63B1-4ECC-90A3-2F4AA5097C6C}" type="datetime1">
              <a:rPr lang="ko-KR" altLang="en-US" smtClean="0"/>
              <a:pPr/>
              <a:t>2022-05-23</a:t>
            </a:fld>
            <a:endParaRPr lang="en-US" altLang="ko-KR"/>
          </a:p>
        </p:txBody>
      </p:sp>
      <p:sp>
        <p:nvSpPr>
          <p:cNvPr id="717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717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C8DD79-C823-4802-9462-CC69FC5B5F14}" type="slidenum">
              <a:rPr lang="ko-KR" altLang="en-US" smtClean="0"/>
              <a:pPr/>
              <a:t>5</a:t>
            </a:fld>
            <a:endParaRPr lang="en-US" altLang="ko-K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>
          <a:xfrm>
            <a:off x="190500" y="92075"/>
            <a:ext cx="8761413" cy="889000"/>
          </a:xfrm>
        </p:spPr>
        <p:txBody>
          <a:bodyPr/>
          <a:lstStyle/>
          <a:p>
            <a:r>
              <a:rPr lang="ko-KR" altLang="en-US"/>
              <a:t>실습</a:t>
            </a:r>
          </a:p>
        </p:txBody>
      </p:sp>
      <p:sp>
        <p:nvSpPr>
          <p:cNvPr id="8195" name="내용 개체 틀 2"/>
          <p:cNvSpPr>
            <a:spLocks noGrp="1"/>
          </p:cNvSpPr>
          <p:nvPr>
            <p:ph idx="1"/>
          </p:nvPr>
        </p:nvSpPr>
        <p:spPr>
          <a:xfrm>
            <a:off x="190500" y="1052513"/>
            <a:ext cx="8761413" cy="5348287"/>
          </a:xfrm>
        </p:spPr>
        <p:txBody>
          <a:bodyPr/>
          <a:lstStyle/>
          <a:p>
            <a:r>
              <a:rPr lang="en-US" altLang="ko-KR"/>
              <a:t>[ctrl + c]</a:t>
            </a:r>
          </a:p>
          <a:p>
            <a:r>
              <a:rPr lang="en-US" altLang="ko-KR"/>
              <a:t>[ctrl + z]</a:t>
            </a:r>
            <a:endParaRPr lang="ko-KR" altLang="en-US"/>
          </a:p>
        </p:txBody>
      </p:sp>
      <p:sp>
        <p:nvSpPr>
          <p:cNvPr id="8196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DF9C130-A3C6-4776-A78B-48E2D86B4A2F}" type="datetime1">
              <a:rPr lang="ko-KR" altLang="en-US" smtClean="0"/>
              <a:pPr/>
              <a:t>2022-05-23</a:t>
            </a:fld>
            <a:endParaRPr lang="en-US" altLang="ko-KR"/>
          </a:p>
        </p:txBody>
      </p:sp>
      <p:sp>
        <p:nvSpPr>
          <p:cNvPr id="8197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819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47A0A1-26DF-4DB6-AE8A-12A4AFB906F0}" type="slidenum">
              <a:rPr lang="ko-KR" altLang="en-US" smtClean="0"/>
              <a:pPr/>
              <a:t>6</a:t>
            </a:fld>
            <a:endParaRPr lang="en-US" altLang="ko-K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>
          <a:xfrm>
            <a:off x="190500" y="92075"/>
            <a:ext cx="8761413" cy="889000"/>
          </a:xfrm>
        </p:spPr>
        <p:txBody>
          <a:bodyPr/>
          <a:lstStyle/>
          <a:p>
            <a:r>
              <a:rPr lang="ko-KR" altLang="en-US"/>
              <a:t>파이프</a:t>
            </a:r>
          </a:p>
        </p:txBody>
      </p:sp>
      <p:sp>
        <p:nvSpPr>
          <p:cNvPr id="9219" name="내용 개체 틀 2"/>
          <p:cNvSpPr>
            <a:spLocks noGrp="1"/>
          </p:cNvSpPr>
          <p:nvPr>
            <p:ph idx="1"/>
          </p:nvPr>
        </p:nvSpPr>
        <p:spPr>
          <a:xfrm>
            <a:off x="190500" y="1052513"/>
            <a:ext cx="8761413" cy="5348287"/>
          </a:xfrm>
        </p:spPr>
        <p:txBody>
          <a:bodyPr/>
          <a:lstStyle/>
          <a:p>
            <a:r>
              <a:rPr lang="ko-KR" altLang="en-US"/>
              <a:t>개요</a:t>
            </a:r>
            <a:endParaRPr lang="en-US" altLang="ko-KR"/>
          </a:p>
          <a:p>
            <a:pPr lvl="1"/>
            <a:r>
              <a:rPr lang="ko-KR" altLang="en-US"/>
              <a:t>리눅스 이전에 유닉스 환경에서부터 요긴하게 사용된 프로스스 간 통신법</a:t>
            </a:r>
          </a:p>
          <a:p>
            <a:pPr lvl="1"/>
            <a:r>
              <a:rPr lang="ko-KR" altLang="en-US"/>
              <a:t>파이프</a:t>
            </a:r>
            <a:r>
              <a:rPr lang="en-US" altLang="ko-KR"/>
              <a:t>(|)</a:t>
            </a:r>
            <a:r>
              <a:rPr lang="ko-KR" altLang="en-US"/>
              <a:t>의 앞에 놓인 프로세스가 표준 출력하는 내용을 파이프의 뒤에 놓인 프로세스가 표준 입력으로 받아들인다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r>
              <a:rPr lang="ko-KR" altLang="en-US"/>
              <a:t>파이프는 파일</a:t>
            </a:r>
            <a:endParaRPr lang="en-US" altLang="ko-KR"/>
          </a:p>
          <a:p>
            <a:pPr lvl="1"/>
            <a:r>
              <a:rPr lang="ko-KR" altLang="en-US"/>
              <a:t>파이프는 특수한 형태의 파일을 경유지로 하여 두 개의 프로세스가 데이터를 주고받음</a:t>
            </a:r>
            <a:endParaRPr lang="en-US" altLang="ko-KR"/>
          </a:p>
          <a:p>
            <a:pPr lvl="1"/>
            <a:r>
              <a:rPr lang="ko-KR" altLang="en-US"/>
              <a:t>보통 앞에 놓인 프로세스는 파이프에 대해 쓰기만 수행하고</a:t>
            </a:r>
            <a:r>
              <a:rPr lang="en-US" altLang="ko-KR"/>
              <a:t>, </a:t>
            </a:r>
            <a:r>
              <a:rPr lang="ko-KR" altLang="en-US"/>
              <a:t>뒤에 놓인 프로세스는 파이프에 대해 읽기만 수행</a:t>
            </a:r>
            <a:endParaRPr lang="en-US" altLang="ko-KR"/>
          </a:p>
          <a:p>
            <a:pPr lvl="1"/>
            <a:r>
              <a:rPr lang="ko-KR" altLang="en-US"/>
              <a:t>임시 파이프</a:t>
            </a:r>
            <a:r>
              <a:rPr lang="en-US" altLang="ko-KR"/>
              <a:t>(anonymous pipe)</a:t>
            </a:r>
            <a:r>
              <a:rPr lang="ko-KR" altLang="en-US"/>
              <a:t>와 네임드 파이프</a:t>
            </a:r>
            <a:r>
              <a:rPr lang="en-US" altLang="ko-KR"/>
              <a:t>(named pipe, FIFO)</a:t>
            </a:r>
            <a:r>
              <a:rPr lang="ko-KR" altLang="en-US"/>
              <a:t>로 나뉨</a:t>
            </a:r>
            <a:endParaRPr lang="en-US" altLang="ko-KR"/>
          </a:p>
          <a:p>
            <a:endParaRPr lang="ko-KR" altLang="en-US"/>
          </a:p>
        </p:txBody>
      </p:sp>
      <p:sp>
        <p:nvSpPr>
          <p:cNvPr id="9220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F7C2C80-E738-4032-95BF-C78D0506732A}" type="datetime1">
              <a:rPr lang="ko-KR" altLang="en-US" smtClean="0"/>
              <a:pPr/>
              <a:t>2022-05-23</a:t>
            </a:fld>
            <a:endParaRPr lang="en-US" altLang="ko-KR"/>
          </a:p>
        </p:txBody>
      </p:sp>
      <p:sp>
        <p:nvSpPr>
          <p:cNvPr id="9221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922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42B21C-20F5-436B-8F90-DF53EBA98620}" type="slidenum">
              <a:rPr lang="ko-KR" altLang="en-US" smtClean="0"/>
              <a:pPr/>
              <a:t>7</a:t>
            </a:fld>
            <a:endParaRPr lang="en-US" altLang="ko-K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1"/>
          <p:cNvSpPr>
            <a:spLocks noGrp="1"/>
          </p:cNvSpPr>
          <p:nvPr>
            <p:ph type="title"/>
          </p:nvPr>
        </p:nvSpPr>
        <p:spPr>
          <a:xfrm>
            <a:off x="190500" y="92075"/>
            <a:ext cx="8761413" cy="889000"/>
          </a:xfrm>
        </p:spPr>
        <p:txBody>
          <a:bodyPr/>
          <a:lstStyle/>
          <a:p>
            <a:r>
              <a:rPr lang="ko-KR" altLang="en-US"/>
              <a:t>파이프</a:t>
            </a:r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>
          <a:xfrm>
            <a:off x="190500" y="1052513"/>
            <a:ext cx="8761413" cy="5348287"/>
          </a:xfrm>
        </p:spPr>
        <p:txBody>
          <a:bodyPr/>
          <a:lstStyle/>
          <a:p>
            <a:r>
              <a:rPr lang="ko-KR" altLang="en-US" dirty="0"/>
              <a:t>임시 파이프 </a:t>
            </a:r>
            <a:r>
              <a:rPr lang="en-US" altLang="ko-KR" dirty="0"/>
              <a:t>(anonymous pipe)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명령어 라인을 수행하기 위해 각각 한 개의 임시 파일이 만들어져서 파이프로 사용된다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명령어 라인의 수행이 끝나면 파이프 역시 사라진다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하나의 명령어 라인을 실행하기 위해 임시로 만들어지기 때문에 이름을 가지지 않고</a:t>
            </a:r>
            <a:r>
              <a:rPr lang="en-US" altLang="ko-KR" dirty="0"/>
              <a:t>, </a:t>
            </a:r>
            <a:r>
              <a:rPr lang="ko-KR" altLang="en-US" dirty="0"/>
              <a:t>그 존재를 쉽게 확인할 수 없다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“ls” </a:t>
            </a:r>
            <a:r>
              <a:rPr lang="ko-KR" altLang="en-US" dirty="0"/>
              <a:t>프로세스는 파이프에 대해 쓰기 작업만 수행하고</a:t>
            </a:r>
            <a:r>
              <a:rPr lang="en-US" altLang="ko-KR" dirty="0"/>
              <a:t>, “</a:t>
            </a:r>
            <a:r>
              <a:rPr lang="en-US" altLang="ko-KR" dirty="0" err="1"/>
              <a:t>wc</a:t>
            </a:r>
            <a:r>
              <a:rPr lang="en-US" altLang="ko-KR" dirty="0"/>
              <a:t>” </a:t>
            </a:r>
            <a:r>
              <a:rPr lang="ko-KR" altLang="en-US" dirty="0"/>
              <a:t>프로세스는 읽기 작업만 수행한다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024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F3E3D3B-3352-41C7-A3D4-F2485D66A524}" type="datetime1">
              <a:rPr lang="ko-KR" altLang="en-US" smtClean="0"/>
              <a:pPr/>
              <a:t>2022-05-23</a:t>
            </a:fld>
            <a:endParaRPr lang="en-US" altLang="ko-KR"/>
          </a:p>
        </p:txBody>
      </p:sp>
      <p:sp>
        <p:nvSpPr>
          <p:cNvPr id="1024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1024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804A0B-7D42-4DB5-94C0-A82064BF8162}" type="slidenum">
              <a:rPr lang="ko-KR" altLang="en-US" smtClean="0"/>
              <a:pPr/>
              <a:t>8</a:t>
            </a:fld>
            <a:endParaRPr lang="en-US" altLang="ko-KR"/>
          </a:p>
        </p:txBody>
      </p:sp>
      <p:sp>
        <p:nvSpPr>
          <p:cNvPr id="10247" name="Rectangle 4"/>
          <p:cNvSpPr>
            <a:spLocks noChangeArrowheads="1"/>
          </p:cNvSpPr>
          <p:nvPr/>
        </p:nvSpPr>
        <p:spPr bwMode="auto">
          <a:xfrm>
            <a:off x="733425" y="1628775"/>
            <a:ext cx="7488238" cy="1481138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$ ls / | wc -w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     20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$ ls -l / | wc -l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     20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$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F458B91C-45A8-2E20-FFD1-0D593972798A}"/>
                  </a:ext>
                </a:extLst>
              </p14:cNvPr>
              <p14:cNvContentPartPr/>
              <p14:nvPr/>
            </p14:nvContentPartPr>
            <p14:xfrm>
              <a:off x="2989447" y="1255489"/>
              <a:ext cx="12960" cy="612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F458B91C-45A8-2E20-FFD1-0D59397279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80807" y="1246489"/>
                <a:ext cx="3060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F6538FA7-4DF3-8638-6C76-5C2196757C79}"/>
                  </a:ext>
                </a:extLst>
              </p14:cNvPr>
              <p14:cNvContentPartPr/>
              <p14:nvPr/>
            </p14:nvContentPartPr>
            <p14:xfrm>
              <a:off x="1064167" y="1977649"/>
              <a:ext cx="460800" cy="1512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F6538FA7-4DF3-8638-6C76-5C2196757C7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5167" y="1968649"/>
                <a:ext cx="478440" cy="3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53" name="그룹 10252">
            <a:extLst>
              <a:ext uri="{FF2B5EF4-FFF2-40B4-BE49-F238E27FC236}">
                <a16:creationId xmlns:a16="http://schemas.microsoft.com/office/drawing/2014/main" id="{A87E2BA4-F905-F696-4149-7BD683B6023A}"/>
              </a:ext>
            </a:extLst>
          </p:cNvPr>
          <p:cNvGrpSpPr/>
          <p:nvPr/>
        </p:nvGrpSpPr>
        <p:grpSpPr>
          <a:xfrm>
            <a:off x="4546087" y="1171609"/>
            <a:ext cx="2314800" cy="356760"/>
            <a:chOff x="4546087" y="1171609"/>
            <a:chExt cx="2314800" cy="35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73BA2603-56C5-FDE5-6263-6DFB3909A5E2}"/>
                    </a:ext>
                  </a:extLst>
                </p14:cNvPr>
                <p14:cNvContentPartPr/>
                <p14:nvPr/>
              </p14:nvContentPartPr>
              <p14:xfrm>
                <a:off x="4546087" y="1306249"/>
                <a:ext cx="201600" cy="5004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73BA2603-56C5-FDE5-6263-6DFB3909A5E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37087" y="1297249"/>
                  <a:ext cx="2192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253E7735-C85E-5567-51A8-DC46F497386D}"/>
                    </a:ext>
                  </a:extLst>
                </p14:cNvPr>
                <p14:cNvContentPartPr/>
                <p14:nvPr/>
              </p14:nvContentPartPr>
              <p14:xfrm>
                <a:off x="4691527" y="1239289"/>
                <a:ext cx="85680" cy="16956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253E7735-C85E-5567-51A8-DC46F497386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82887" y="1230649"/>
                  <a:ext cx="1033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0FC36716-DF8A-6093-F35B-CE8B2B150DCD}"/>
                    </a:ext>
                  </a:extLst>
                </p14:cNvPr>
                <p14:cNvContentPartPr/>
                <p14:nvPr/>
              </p14:nvContentPartPr>
              <p14:xfrm>
                <a:off x="4849567" y="1189249"/>
                <a:ext cx="80640" cy="1800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0FC36716-DF8A-6093-F35B-CE8B2B150DC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40567" y="1180249"/>
                  <a:ext cx="982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6D23FEFD-358B-0A78-8123-C41B5EF7AB4D}"/>
                    </a:ext>
                  </a:extLst>
                </p14:cNvPr>
                <p14:cNvContentPartPr/>
                <p14:nvPr/>
              </p14:nvContentPartPr>
              <p14:xfrm>
                <a:off x="4840567" y="1233169"/>
                <a:ext cx="201960" cy="13392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6D23FEFD-358B-0A78-8123-C41B5EF7AB4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31927" y="1224169"/>
                  <a:ext cx="2196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13CB4E78-21D5-1B1C-B044-049697E95F54}"/>
                    </a:ext>
                  </a:extLst>
                </p14:cNvPr>
                <p14:cNvContentPartPr/>
                <p14:nvPr/>
              </p14:nvContentPartPr>
              <p14:xfrm>
                <a:off x="4948927" y="1328929"/>
                <a:ext cx="100800" cy="7632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13CB4E78-21D5-1B1C-B044-049697E95F5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940287" y="1320289"/>
                  <a:ext cx="1184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B66547E6-F65A-29B0-76C4-5C605A851795}"/>
                    </a:ext>
                  </a:extLst>
                </p14:cNvPr>
                <p14:cNvContentPartPr/>
                <p14:nvPr/>
              </p14:nvContentPartPr>
              <p14:xfrm>
                <a:off x="5062687" y="1205089"/>
                <a:ext cx="156240" cy="21240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B66547E6-F65A-29B0-76C4-5C605A85179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053687" y="1196089"/>
                  <a:ext cx="1738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64F9E8E5-53FE-CA49-566B-B27DBE495536}"/>
                    </a:ext>
                  </a:extLst>
                </p14:cNvPr>
                <p14:cNvContentPartPr/>
                <p14:nvPr/>
              </p14:nvContentPartPr>
              <p14:xfrm>
                <a:off x="5341327" y="1171609"/>
                <a:ext cx="131400" cy="15768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64F9E8E5-53FE-CA49-566B-B27DBE49553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32687" y="1162609"/>
                  <a:ext cx="1490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5890311D-6429-F008-7B0C-C4796EF69855}"/>
                    </a:ext>
                  </a:extLst>
                </p14:cNvPr>
                <p14:cNvContentPartPr/>
                <p14:nvPr/>
              </p14:nvContentPartPr>
              <p14:xfrm>
                <a:off x="5462647" y="1233889"/>
                <a:ext cx="91800" cy="11448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5890311D-6429-F008-7B0C-C4796EF6985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453647" y="1225249"/>
                  <a:ext cx="1094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CB19C4C8-D922-D768-7404-ACA57EC632E4}"/>
                    </a:ext>
                  </a:extLst>
                </p14:cNvPr>
                <p14:cNvContentPartPr/>
                <p14:nvPr/>
              </p14:nvContentPartPr>
              <p14:xfrm>
                <a:off x="5417287" y="1418569"/>
                <a:ext cx="171720" cy="1332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CB19C4C8-D922-D768-7404-ACA57EC632E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08287" y="1409929"/>
                  <a:ext cx="1893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810C8742-1E0D-8DAD-1D7B-ABC3CACE27C4}"/>
                    </a:ext>
                  </a:extLst>
                </p14:cNvPr>
                <p14:cNvContentPartPr/>
                <p14:nvPr/>
              </p14:nvContentPartPr>
              <p14:xfrm>
                <a:off x="5590087" y="1219129"/>
                <a:ext cx="101520" cy="12528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810C8742-1E0D-8DAD-1D7B-ABC3CACE27C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581087" y="1210129"/>
                  <a:ext cx="1191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D2FC9172-044D-8009-65D8-FDB76275EC05}"/>
                    </a:ext>
                  </a:extLst>
                </p14:cNvPr>
                <p14:cNvContentPartPr/>
                <p14:nvPr/>
              </p14:nvContentPartPr>
              <p14:xfrm>
                <a:off x="5576047" y="1320649"/>
                <a:ext cx="159840" cy="11808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D2FC9172-044D-8009-65D8-FDB76275EC0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567407" y="1311649"/>
                  <a:ext cx="1774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0A48EEC6-FF90-9DEF-517F-CBFAF4D79E22}"/>
                    </a:ext>
                  </a:extLst>
                </p14:cNvPr>
                <p14:cNvContentPartPr/>
                <p14:nvPr/>
              </p14:nvContentPartPr>
              <p14:xfrm>
                <a:off x="5843887" y="1213369"/>
                <a:ext cx="128160" cy="18252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0A48EEC6-FF90-9DEF-517F-CBFAF4D79E2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834887" y="1204729"/>
                  <a:ext cx="1458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62B4882A-A784-CA84-706C-6F2ACECAB3B4}"/>
                    </a:ext>
                  </a:extLst>
                </p14:cNvPr>
                <p14:cNvContentPartPr/>
                <p14:nvPr/>
              </p14:nvContentPartPr>
              <p14:xfrm>
                <a:off x="5976727" y="1269889"/>
                <a:ext cx="89640" cy="11232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62B4882A-A784-CA84-706C-6F2ACECAB3B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968087" y="1260889"/>
                  <a:ext cx="1072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0240" name="잉크 10239">
                  <a:extLst>
                    <a:ext uri="{FF2B5EF4-FFF2-40B4-BE49-F238E27FC236}">
                      <a16:creationId xmlns:a16="http://schemas.microsoft.com/office/drawing/2014/main" id="{88B43BF7-72EB-F1D0-B7CD-B4974B6C6E25}"/>
                    </a:ext>
                  </a:extLst>
                </p14:cNvPr>
                <p14:cNvContentPartPr/>
                <p14:nvPr/>
              </p14:nvContentPartPr>
              <p14:xfrm>
                <a:off x="6057367" y="1286089"/>
                <a:ext cx="109440" cy="111240"/>
              </p14:xfrm>
            </p:contentPart>
          </mc:Choice>
          <mc:Fallback>
            <p:pic>
              <p:nvPicPr>
                <p:cNvPr id="10240" name="잉크 10239">
                  <a:extLst>
                    <a:ext uri="{FF2B5EF4-FFF2-40B4-BE49-F238E27FC236}">
                      <a16:creationId xmlns:a16="http://schemas.microsoft.com/office/drawing/2014/main" id="{88B43BF7-72EB-F1D0-B7CD-B4974B6C6E2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048367" y="1277089"/>
                  <a:ext cx="1270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0241" name="잉크 10240">
                  <a:extLst>
                    <a:ext uri="{FF2B5EF4-FFF2-40B4-BE49-F238E27FC236}">
                      <a16:creationId xmlns:a16="http://schemas.microsoft.com/office/drawing/2014/main" id="{68DA6D99-C57D-108A-8210-1D010EA11285}"/>
                    </a:ext>
                  </a:extLst>
                </p14:cNvPr>
                <p14:cNvContentPartPr/>
                <p14:nvPr/>
              </p14:nvContentPartPr>
              <p14:xfrm>
                <a:off x="6181567" y="1274929"/>
                <a:ext cx="9360" cy="159120"/>
              </p14:xfrm>
            </p:contentPart>
          </mc:Choice>
          <mc:Fallback>
            <p:pic>
              <p:nvPicPr>
                <p:cNvPr id="10241" name="잉크 10240">
                  <a:extLst>
                    <a:ext uri="{FF2B5EF4-FFF2-40B4-BE49-F238E27FC236}">
                      <a16:creationId xmlns:a16="http://schemas.microsoft.com/office/drawing/2014/main" id="{68DA6D99-C57D-108A-8210-1D010EA1128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172567" y="1266289"/>
                  <a:ext cx="270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0248" name="잉크 10247">
                  <a:extLst>
                    <a:ext uri="{FF2B5EF4-FFF2-40B4-BE49-F238E27FC236}">
                      <a16:creationId xmlns:a16="http://schemas.microsoft.com/office/drawing/2014/main" id="{7FFBCA51-7E1B-4F12-7EC8-331EF8C2795A}"/>
                    </a:ext>
                  </a:extLst>
                </p14:cNvPr>
                <p14:cNvContentPartPr/>
                <p14:nvPr/>
              </p14:nvContentPartPr>
              <p14:xfrm>
                <a:off x="6310447" y="1238929"/>
                <a:ext cx="187200" cy="131400"/>
              </p14:xfrm>
            </p:contentPart>
          </mc:Choice>
          <mc:Fallback>
            <p:pic>
              <p:nvPicPr>
                <p:cNvPr id="10248" name="잉크 10247">
                  <a:extLst>
                    <a:ext uri="{FF2B5EF4-FFF2-40B4-BE49-F238E27FC236}">
                      <a16:creationId xmlns:a16="http://schemas.microsoft.com/office/drawing/2014/main" id="{7FFBCA51-7E1B-4F12-7EC8-331EF8C2795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301447" y="1229929"/>
                  <a:ext cx="2048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0249" name="잉크 10248">
                  <a:extLst>
                    <a:ext uri="{FF2B5EF4-FFF2-40B4-BE49-F238E27FC236}">
                      <a16:creationId xmlns:a16="http://schemas.microsoft.com/office/drawing/2014/main" id="{F0289CE2-C43A-C624-5D7F-8A8407062ABF}"/>
                    </a:ext>
                  </a:extLst>
                </p14:cNvPr>
                <p14:cNvContentPartPr/>
                <p14:nvPr/>
              </p14:nvContentPartPr>
              <p14:xfrm>
                <a:off x="6395767" y="1387969"/>
                <a:ext cx="102600" cy="71280"/>
              </p14:xfrm>
            </p:contentPart>
          </mc:Choice>
          <mc:Fallback>
            <p:pic>
              <p:nvPicPr>
                <p:cNvPr id="10249" name="잉크 10248">
                  <a:extLst>
                    <a:ext uri="{FF2B5EF4-FFF2-40B4-BE49-F238E27FC236}">
                      <a16:creationId xmlns:a16="http://schemas.microsoft.com/office/drawing/2014/main" id="{F0289CE2-C43A-C624-5D7F-8A8407062AB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387127" y="1379329"/>
                  <a:ext cx="1202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0250" name="잉크 10249">
                  <a:extLst>
                    <a:ext uri="{FF2B5EF4-FFF2-40B4-BE49-F238E27FC236}">
                      <a16:creationId xmlns:a16="http://schemas.microsoft.com/office/drawing/2014/main" id="{4621302F-4973-7A44-10FD-BAFDEF6A0320}"/>
                    </a:ext>
                  </a:extLst>
                </p14:cNvPr>
                <p14:cNvContentPartPr/>
                <p14:nvPr/>
              </p14:nvContentPartPr>
              <p14:xfrm>
                <a:off x="6523207" y="1251169"/>
                <a:ext cx="174960" cy="105840"/>
              </p14:xfrm>
            </p:contentPart>
          </mc:Choice>
          <mc:Fallback>
            <p:pic>
              <p:nvPicPr>
                <p:cNvPr id="10250" name="잉크 10249">
                  <a:extLst>
                    <a:ext uri="{FF2B5EF4-FFF2-40B4-BE49-F238E27FC236}">
                      <a16:creationId xmlns:a16="http://schemas.microsoft.com/office/drawing/2014/main" id="{4621302F-4973-7A44-10FD-BAFDEF6A032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514567" y="1242529"/>
                  <a:ext cx="1926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0251" name="잉크 10250">
                  <a:extLst>
                    <a:ext uri="{FF2B5EF4-FFF2-40B4-BE49-F238E27FC236}">
                      <a16:creationId xmlns:a16="http://schemas.microsoft.com/office/drawing/2014/main" id="{A77206A8-42C6-4102-507C-4372283B9D44}"/>
                    </a:ext>
                  </a:extLst>
                </p14:cNvPr>
                <p14:cNvContentPartPr/>
                <p14:nvPr/>
              </p14:nvContentPartPr>
              <p14:xfrm>
                <a:off x="6548407" y="1395529"/>
                <a:ext cx="172440" cy="112320"/>
              </p14:xfrm>
            </p:contentPart>
          </mc:Choice>
          <mc:Fallback>
            <p:pic>
              <p:nvPicPr>
                <p:cNvPr id="10251" name="잉크 10250">
                  <a:extLst>
                    <a:ext uri="{FF2B5EF4-FFF2-40B4-BE49-F238E27FC236}">
                      <a16:creationId xmlns:a16="http://schemas.microsoft.com/office/drawing/2014/main" id="{A77206A8-42C6-4102-507C-4372283B9D4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39767" y="1386529"/>
                  <a:ext cx="1900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0252" name="잉크 10251">
                  <a:extLst>
                    <a:ext uri="{FF2B5EF4-FFF2-40B4-BE49-F238E27FC236}">
                      <a16:creationId xmlns:a16="http://schemas.microsoft.com/office/drawing/2014/main" id="{EE75C45D-81E9-221C-D026-917801E8D3B2}"/>
                    </a:ext>
                  </a:extLst>
                </p14:cNvPr>
                <p14:cNvContentPartPr/>
                <p14:nvPr/>
              </p14:nvContentPartPr>
              <p14:xfrm>
                <a:off x="6852607" y="1505689"/>
                <a:ext cx="8280" cy="22680"/>
              </p14:xfrm>
            </p:contentPart>
          </mc:Choice>
          <mc:Fallback>
            <p:pic>
              <p:nvPicPr>
                <p:cNvPr id="10252" name="잉크 10251">
                  <a:extLst>
                    <a:ext uri="{FF2B5EF4-FFF2-40B4-BE49-F238E27FC236}">
                      <a16:creationId xmlns:a16="http://schemas.microsoft.com/office/drawing/2014/main" id="{EE75C45D-81E9-221C-D026-917801E8D3B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843967" y="1497049"/>
                  <a:ext cx="25920" cy="4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86" name="그룹 10285">
            <a:extLst>
              <a:ext uri="{FF2B5EF4-FFF2-40B4-BE49-F238E27FC236}">
                <a16:creationId xmlns:a16="http://schemas.microsoft.com/office/drawing/2014/main" id="{C1106AE3-FC3F-2747-2161-FEBB35FB518C}"/>
              </a:ext>
            </a:extLst>
          </p:cNvPr>
          <p:cNvGrpSpPr/>
          <p:nvPr/>
        </p:nvGrpSpPr>
        <p:grpSpPr>
          <a:xfrm>
            <a:off x="2531887" y="448369"/>
            <a:ext cx="2063520" cy="703080"/>
            <a:chOff x="2531887" y="448369"/>
            <a:chExt cx="2063520" cy="70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0254" name="잉크 10253">
                  <a:extLst>
                    <a:ext uri="{FF2B5EF4-FFF2-40B4-BE49-F238E27FC236}">
                      <a16:creationId xmlns:a16="http://schemas.microsoft.com/office/drawing/2014/main" id="{3C99337C-B224-C5A8-3F0E-164AD78371EB}"/>
                    </a:ext>
                  </a:extLst>
                </p14:cNvPr>
                <p14:cNvContentPartPr/>
                <p14:nvPr/>
              </p14:nvContentPartPr>
              <p14:xfrm>
                <a:off x="2531887" y="845449"/>
                <a:ext cx="223560" cy="306000"/>
              </p14:xfrm>
            </p:contentPart>
          </mc:Choice>
          <mc:Fallback>
            <p:pic>
              <p:nvPicPr>
                <p:cNvPr id="10254" name="잉크 10253">
                  <a:extLst>
                    <a:ext uri="{FF2B5EF4-FFF2-40B4-BE49-F238E27FC236}">
                      <a16:creationId xmlns:a16="http://schemas.microsoft.com/office/drawing/2014/main" id="{3C99337C-B224-C5A8-3F0E-164AD78371E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523247" y="836449"/>
                  <a:ext cx="24120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0255" name="잉크 10254">
                  <a:extLst>
                    <a:ext uri="{FF2B5EF4-FFF2-40B4-BE49-F238E27FC236}">
                      <a16:creationId xmlns:a16="http://schemas.microsoft.com/office/drawing/2014/main" id="{9643F515-AB25-3A45-5AB6-91BFAD34838F}"/>
                    </a:ext>
                  </a:extLst>
                </p14:cNvPr>
                <p14:cNvContentPartPr/>
                <p14:nvPr/>
              </p14:nvContentPartPr>
              <p14:xfrm>
                <a:off x="2667967" y="830689"/>
                <a:ext cx="129600" cy="136080"/>
              </p14:xfrm>
            </p:contentPart>
          </mc:Choice>
          <mc:Fallback>
            <p:pic>
              <p:nvPicPr>
                <p:cNvPr id="10255" name="잉크 10254">
                  <a:extLst>
                    <a:ext uri="{FF2B5EF4-FFF2-40B4-BE49-F238E27FC236}">
                      <a16:creationId xmlns:a16="http://schemas.microsoft.com/office/drawing/2014/main" id="{9643F515-AB25-3A45-5AB6-91BFAD34838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659327" y="822049"/>
                  <a:ext cx="1472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0256" name="잉크 10255">
                  <a:extLst>
                    <a:ext uri="{FF2B5EF4-FFF2-40B4-BE49-F238E27FC236}">
                      <a16:creationId xmlns:a16="http://schemas.microsoft.com/office/drawing/2014/main" id="{B29F8A67-CE28-5748-3DA7-A72773C12102}"/>
                    </a:ext>
                  </a:extLst>
                </p14:cNvPr>
                <p14:cNvContentPartPr/>
                <p14:nvPr/>
              </p14:nvContentPartPr>
              <p14:xfrm>
                <a:off x="2825647" y="716929"/>
                <a:ext cx="88200" cy="133920"/>
              </p14:xfrm>
            </p:contentPart>
          </mc:Choice>
          <mc:Fallback>
            <p:pic>
              <p:nvPicPr>
                <p:cNvPr id="10256" name="잉크 10255">
                  <a:extLst>
                    <a:ext uri="{FF2B5EF4-FFF2-40B4-BE49-F238E27FC236}">
                      <a16:creationId xmlns:a16="http://schemas.microsoft.com/office/drawing/2014/main" id="{B29F8A67-CE28-5748-3DA7-A72773C1210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816647" y="707929"/>
                  <a:ext cx="1058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0257" name="잉크 10256">
                  <a:extLst>
                    <a:ext uri="{FF2B5EF4-FFF2-40B4-BE49-F238E27FC236}">
                      <a16:creationId xmlns:a16="http://schemas.microsoft.com/office/drawing/2014/main" id="{A377AAC5-B3F6-6540-5F71-2C048E9A5178}"/>
                    </a:ext>
                  </a:extLst>
                </p14:cNvPr>
                <p14:cNvContentPartPr/>
                <p14:nvPr/>
              </p14:nvContentPartPr>
              <p14:xfrm>
                <a:off x="2919247" y="705769"/>
                <a:ext cx="61920" cy="124200"/>
              </p14:xfrm>
            </p:contentPart>
          </mc:Choice>
          <mc:Fallback>
            <p:pic>
              <p:nvPicPr>
                <p:cNvPr id="10257" name="잉크 10256">
                  <a:extLst>
                    <a:ext uri="{FF2B5EF4-FFF2-40B4-BE49-F238E27FC236}">
                      <a16:creationId xmlns:a16="http://schemas.microsoft.com/office/drawing/2014/main" id="{A377AAC5-B3F6-6540-5F71-2C048E9A517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910247" y="696769"/>
                  <a:ext cx="795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0258" name="잉크 10257">
                  <a:extLst>
                    <a:ext uri="{FF2B5EF4-FFF2-40B4-BE49-F238E27FC236}">
                      <a16:creationId xmlns:a16="http://schemas.microsoft.com/office/drawing/2014/main" id="{6FB736FA-1D72-C625-4979-E1C5692FC76F}"/>
                    </a:ext>
                  </a:extLst>
                </p14:cNvPr>
                <p14:cNvContentPartPr/>
                <p14:nvPr/>
              </p14:nvContentPartPr>
              <p14:xfrm>
                <a:off x="2939047" y="658609"/>
                <a:ext cx="163440" cy="71640"/>
              </p14:xfrm>
            </p:contentPart>
          </mc:Choice>
          <mc:Fallback>
            <p:pic>
              <p:nvPicPr>
                <p:cNvPr id="10258" name="잉크 10257">
                  <a:extLst>
                    <a:ext uri="{FF2B5EF4-FFF2-40B4-BE49-F238E27FC236}">
                      <a16:creationId xmlns:a16="http://schemas.microsoft.com/office/drawing/2014/main" id="{6FB736FA-1D72-C625-4979-E1C5692FC76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930047" y="649609"/>
                  <a:ext cx="1810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0259" name="잉크 10258">
                  <a:extLst>
                    <a:ext uri="{FF2B5EF4-FFF2-40B4-BE49-F238E27FC236}">
                      <a16:creationId xmlns:a16="http://schemas.microsoft.com/office/drawing/2014/main" id="{3280A137-7AA2-14DE-075B-63107DBBC49D}"/>
                    </a:ext>
                  </a:extLst>
                </p14:cNvPr>
                <p14:cNvContentPartPr/>
                <p14:nvPr/>
              </p14:nvContentPartPr>
              <p14:xfrm>
                <a:off x="3013567" y="734209"/>
                <a:ext cx="105480" cy="15480"/>
              </p14:xfrm>
            </p:contentPart>
          </mc:Choice>
          <mc:Fallback>
            <p:pic>
              <p:nvPicPr>
                <p:cNvPr id="10259" name="잉크 10258">
                  <a:extLst>
                    <a:ext uri="{FF2B5EF4-FFF2-40B4-BE49-F238E27FC236}">
                      <a16:creationId xmlns:a16="http://schemas.microsoft.com/office/drawing/2014/main" id="{3280A137-7AA2-14DE-075B-63107DBBC49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004567" y="725569"/>
                  <a:ext cx="1231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0260" name="잉크 10259">
                  <a:extLst>
                    <a:ext uri="{FF2B5EF4-FFF2-40B4-BE49-F238E27FC236}">
                      <a16:creationId xmlns:a16="http://schemas.microsoft.com/office/drawing/2014/main" id="{566C523C-8D75-2D9A-5852-B793EA2C8FA0}"/>
                    </a:ext>
                  </a:extLst>
                </p14:cNvPr>
                <p14:cNvContentPartPr/>
                <p14:nvPr/>
              </p14:nvContentPartPr>
              <p14:xfrm>
                <a:off x="3059647" y="764089"/>
                <a:ext cx="104040" cy="75240"/>
              </p14:xfrm>
            </p:contentPart>
          </mc:Choice>
          <mc:Fallback>
            <p:pic>
              <p:nvPicPr>
                <p:cNvPr id="10260" name="잉크 10259">
                  <a:extLst>
                    <a:ext uri="{FF2B5EF4-FFF2-40B4-BE49-F238E27FC236}">
                      <a16:creationId xmlns:a16="http://schemas.microsoft.com/office/drawing/2014/main" id="{566C523C-8D75-2D9A-5852-B793EA2C8FA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050647" y="755089"/>
                  <a:ext cx="1216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0261" name="잉크 10260">
                  <a:extLst>
                    <a:ext uri="{FF2B5EF4-FFF2-40B4-BE49-F238E27FC236}">
                      <a16:creationId xmlns:a16="http://schemas.microsoft.com/office/drawing/2014/main" id="{75993D73-04B8-2AF4-FA78-E9BDD63BE0A9}"/>
                    </a:ext>
                  </a:extLst>
                </p14:cNvPr>
                <p14:cNvContentPartPr/>
                <p14:nvPr/>
              </p14:nvContentPartPr>
              <p14:xfrm>
                <a:off x="3105367" y="597769"/>
                <a:ext cx="151920" cy="115560"/>
              </p14:xfrm>
            </p:contentPart>
          </mc:Choice>
          <mc:Fallback>
            <p:pic>
              <p:nvPicPr>
                <p:cNvPr id="10261" name="잉크 10260">
                  <a:extLst>
                    <a:ext uri="{FF2B5EF4-FFF2-40B4-BE49-F238E27FC236}">
                      <a16:creationId xmlns:a16="http://schemas.microsoft.com/office/drawing/2014/main" id="{75993D73-04B8-2AF4-FA78-E9BDD63BE0A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096727" y="588769"/>
                  <a:ext cx="1695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0262" name="잉크 10261">
                  <a:extLst>
                    <a:ext uri="{FF2B5EF4-FFF2-40B4-BE49-F238E27FC236}">
                      <a16:creationId xmlns:a16="http://schemas.microsoft.com/office/drawing/2014/main" id="{FAEB0659-C533-72FC-8BA0-F65276925722}"/>
                    </a:ext>
                  </a:extLst>
                </p14:cNvPr>
                <p14:cNvContentPartPr/>
                <p14:nvPr/>
              </p14:nvContentPartPr>
              <p14:xfrm>
                <a:off x="3188887" y="745369"/>
                <a:ext cx="115560" cy="61200"/>
              </p14:xfrm>
            </p:contentPart>
          </mc:Choice>
          <mc:Fallback>
            <p:pic>
              <p:nvPicPr>
                <p:cNvPr id="10262" name="잉크 10261">
                  <a:extLst>
                    <a:ext uri="{FF2B5EF4-FFF2-40B4-BE49-F238E27FC236}">
                      <a16:creationId xmlns:a16="http://schemas.microsoft.com/office/drawing/2014/main" id="{FAEB0659-C533-72FC-8BA0-F6527692572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179887" y="736369"/>
                  <a:ext cx="1332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0263" name="잉크 10262">
                  <a:extLst>
                    <a:ext uri="{FF2B5EF4-FFF2-40B4-BE49-F238E27FC236}">
                      <a16:creationId xmlns:a16="http://schemas.microsoft.com/office/drawing/2014/main" id="{2DD6FD69-9D97-FAC6-C311-13DF0B6F520B}"/>
                    </a:ext>
                  </a:extLst>
                </p14:cNvPr>
                <p14:cNvContentPartPr/>
                <p14:nvPr/>
              </p14:nvContentPartPr>
              <p14:xfrm>
                <a:off x="3348367" y="541609"/>
                <a:ext cx="105120" cy="112680"/>
              </p14:xfrm>
            </p:contentPart>
          </mc:Choice>
          <mc:Fallback>
            <p:pic>
              <p:nvPicPr>
                <p:cNvPr id="10263" name="잉크 10262">
                  <a:extLst>
                    <a:ext uri="{FF2B5EF4-FFF2-40B4-BE49-F238E27FC236}">
                      <a16:creationId xmlns:a16="http://schemas.microsoft.com/office/drawing/2014/main" id="{2DD6FD69-9D97-FAC6-C311-13DF0B6F520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339727" y="532969"/>
                  <a:ext cx="1227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0264" name="잉크 10263">
                  <a:extLst>
                    <a:ext uri="{FF2B5EF4-FFF2-40B4-BE49-F238E27FC236}">
                      <a16:creationId xmlns:a16="http://schemas.microsoft.com/office/drawing/2014/main" id="{0BB922F4-FE39-92FD-4036-4E128F078099}"/>
                    </a:ext>
                  </a:extLst>
                </p14:cNvPr>
                <p14:cNvContentPartPr/>
                <p14:nvPr/>
              </p14:nvContentPartPr>
              <p14:xfrm>
                <a:off x="3354127" y="574009"/>
                <a:ext cx="171000" cy="172080"/>
              </p14:xfrm>
            </p:contentPart>
          </mc:Choice>
          <mc:Fallback>
            <p:pic>
              <p:nvPicPr>
                <p:cNvPr id="10264" name="잉크 10263">
                  <a:extLst>
                    <a:ext uri="{FF2B5EF4-FFF2-40B4-BE49-F238E27FC236}">
                      <a16:creationId xmlns:a16="http://schemas.microsoft.com/office/drawing/2014/main" id="{0BB922F4-FE39-92FD-4036-4E128F07809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345127" y="565369"/>
                  <a:ext cx="1886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0265" name="잉크 10264">
                  <a:extLst>
                    <a:ext uri="{FF2B5EF4-FFF2-40B4-BE49-F238E27FC236}">
                      <a16:creationId xmlns:a16="http://schemas.microsoft.com/office/drawing/2014/main" id="{B29ED5F7-C7D4-A7A7-3D63-777DCAB93A77}"/>
                    </a:ext>
                  </a:extLst>
                </p14:cNvPr>
                <p14:cNvContentPartPr/>
                <p14:nvPr/>
              </p14:nvContentPartPr>
              <p14:xfrm>
                <a:off x="3422887" y="699649"/>
                <a:ext cx="123120" cy="101880"/>
              </p14:xfrm>
            </p:contentPart>
          </mc:Choice>
          <mc:Fallback>
            <p:pic>
              <p:nvPicPr>
                <p:cNvPr id="10265" name="잉크 10264">
                  <a:extLst>
                    <a:ext uri="{FF2B5EF4-FFF2-40B4-BE49-F238E27FC236}">
                      <a16:creationId xmlns:a16="http://schemas.microsoft.com/office/drawing/2014/main" id="{B29ED5F7-C7D4-A7A7-3D63-777DCAB93A7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414247" y="691009"/>
                  <a:ext cx="1407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0266" name="잉크 10265">
                  <a:extLst>
                    <a:ext uri="{FF2B5EF4-FFF2-40B4-BE49-F238E27FC236}">
                      <a16:creationId xmlns:a16="http://schemas.microsoft.com/office/drawing/2014/main" id="{4D58F7DF-8D0A-8413-4E20-ACDF04AA94DC}"/>
                    </a:ext>
                  </a:extLst>
                </p14:cNvPr>
                <p14:cNvContentPartPr/>
                <p14:nvPr/>
              </p14:nvContentPartPr>
              <p14:xfrm>
                <a:off x="3456727" y="732769"/>
                <a:ext cx="120600" cy="37080"/>
              </p14:xfrm>
            </p:contentPart>
          </mc:Choice>
          <mc:Fallback>
            <p:pic>
              <p:nvPicPr>
                <p:cNvPr id="10266" name="잉크 10265">
                  <a:extLst>
                    <a:ext uri="{FF2B5EF4-FFF2-40B4-BE49-F238E27FC236}">
                      <a16:creationId xmlns:a16="http://schemas.microsoft.com/office/drawing/2014/main" id="{4D58F7DF-8D0A-8413-4E20-ACDF04AA94D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447727" y="724129"/>
                  <a:ext cx="1382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0267" name="잉크 10266">
                  <a:extLst>
                    <a:ext uri="{FF2B5EF4-FFF2-40B4-BE49-F238E27FC236}">
                      <a16:creationId xmlns:a16="http://schemas.microsoft.com/office/drawing/2014/main" id="{CB2F34AD-14A8-5A51-87F9-27965106EA1B}"/>
                    </a:ext>
                  </a:extLst>
                </p14:cNvPr>
                <p14:cNvContentPartPr/>
                <p14:nvPr/>
              </p14:nvContentPartPr>
              <p14:xfrm>
                <a:off x="3568327" y="575449"/>
                <a:ext cx="123120" cy="140040"/>
              </p14:xfrm>
            </p:contentPart>
          </mc:Choice>
          <mc:Fallback>
            <p:pic>
              <p:nvPicPr>
                <p:cNvPr id="10267" name="잉크 10266">
                  <a:extLst>
                    <a:ext uri="{FF2B5EF4-FFF2-40B4-BE49-F238E27FC236}">
                      <a16:creationId xmlns:a16="http://schemas.microsoft.com/office/drawing/2014/main" id="{CB2F34AD-14A8-5A51-87F9-27965106EA1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559327" y="566809"/>
                  <a:ext cx="1407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0268" name="잉크 10267">
                  <a:extLst>
                    <a:ext uri="{FF2B5EF4-FFF2-40B4-BE49-F238E27FC236}">
                      <a16:creationId xmlns:a16="http://schemas.microsoft.com/office/drawing/2014/main" id="{AC955321-5E96-D18E-B137-98CE7944BC7D}"/>
                    </a:ext>
                  </a:extLst>
                </p14:cNvPr>
                <p14:cNvContentPartPr/>
                <p14:nvPr/>
              </p14:nvContentPartPr>
              <p14:xfrm>
                <a:off x="3644287" y="512809"/>
                <a:ext cx="227880" cy="148680"/>
              </p14:xfrm>
            </p:contentPart>
          </mc:Choice>
          <mc:Fallback>
            <p:pic>
              <p:nvPicPr>
                <p:cNvPr id="10268" name="잉크 10267">
                  <a:extLst>
                    <a:ext uri="{FF2B5EF4-FFF2-40B4-BE49-F238E27FC236}">
                      <a16:creationId xmlns:a16="http://schemas.microsoft.com/office/drawing/2014/main" id="{AC955321-5E96-D18E-B137-98CE7944BC7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635647" y="503809"/>
                  <a:ext cx="2455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0269" name="잉크 10268">
                  <a:extLst>
                    <a:ext uri="{FF2B5EF4-FFF2-40B4-BE49-F238E27FC236}">
                      <a16:creationId xmlns:a16="http://schemas.microsoft.com/office/drawing/2014/main" id="{49BA0668-4555-FCB2-240D-F97A688A570E}"/>
                    </a:ext>
                  </a:extLst>
                </p14:cNvPr>
                <p14:cNvContentPartPr/>
                <p14:nvPr/>
              </p14:nvContentPartPr>
              <p14:xfrm>
                <a:off x="3920407" y="448369"/>
                <a:ext cx="176760" cy="100080"/>
              </p14:xfrm>
            </p:contentPart>
          </mc:Choice>
          <mc:Fallback>
            <p:pic>
              <p:nvPicPr>
                <p:cNvPr id="10269" name="잉크 10268">
                  <a:extLst>
                    <a:ext uri="{FF2B5EF4-FFF2-40B4-BE49-F238E27FC236}">
                      <a16:creationId xmlns:a16="http://schemas.microsoft.com/office/drawing/2014/main" id="{49BA0668-4555-FCB2-240D-F97A688A570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911407" y="439369"/>
                  <a:ext cx="1944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0270" name="잉크 10269">
                  <a:extLst>
                    <a:ext uri="{FF2B5EF4-FFF2-40B4-BE49-F238E27FC236}">
                      <a16:creationId xmlns:a16="http://schemas.microsoft.com/office/drawing/2014/main" id="{9D0B2674-21A6-1A8E-B873-EF544EB9D9A1}"/>
                    </a:ext>
                  </a:extLst>
                </p14:cNvPr>
                <p14:cNvContentPartPr/>
                <p14:nvPr/>
              </p14:nvContentPartPr>
              <p14:xfrm>
                <a:off x="3969367" y="611089"/>
                <a:ext cx="144360" cy="94320"/>
              </p14:xfrm>
            </p:contentPart>
          </mc:Choice>
          <mc:Fallback>
            <p:pic>
              <p:nvPicPr>
                <p:cNvPr id="10270" name="잉크 10269">
                  <a:extLst>
                    <a:ext uri="{FF2B5EF4-FFF2-40B4-BE49-F238E27FC236}">
                      <a16:creationId xmlns:a16="http://schemas.microsoft.com/office/drawing/2014/main" id="{9D0B2674-21A6-1A8E-B873-EF544EB9D9A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960727" y="602449"/>
                  <a:ext cx="1620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0271" name="잉크 10270">
                  <a:extLst>
                    <a:ext uri="{FF2B5EF4-FFF2-40B4-BE49-F238E27FC236}">
                      <a16:creationId xmlns:a16="http://schemas.microsoft.com/office/drawing/2014/main" id="{5B50F97C-0591-B556-08EF-F6999951946B}"/>
                    </a:ext>
                  </a:extLst>
                </p14:cNvPr>
                <p14:cNvContentPartPr/>
                <p14:nvPr/>
              </p14:nvContentPartPr>
              <p14:xfrm>
                <a:off x="4052887" y="616129"/>
                <a:ext cx="69120" cy="2880"/>
              </p14:xfrm>
            </p:contentPart>
          </mc:Choice>
          <mc:Fallback>
            <p:pic>
              <p:nvPicPr>
                <p:cNvPr id="10271" name="잉크 10270">
                  <a:extLst>
                    <a:ext uri="{FF2B5EF4-FFF2-40B4-BE49-F238E27FC236}">
                      <a16:creationId xmlns:a16="http://schemas.microsoft.com/office/drawing/2014/main" id="{5B50F97C-0591-B556-08EF-F6999951946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043887" y="607489"/>
                  <a:ext cx="867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0272" name="잉크 10271">
                  <a:extLst>
                    <a:ext uri="{FF2B5EF4-FFF2-40B4-BE49-F238E27FC236}">
                      <a16:creationId xmlns:a16="http://schemas.microsoft.com/office/drawing/2014/main" id="{B038CB41-DF28-A366-E8F8-39AB0007C6DF}"/>
                    </a:ext>
                  </a:extLst>
                </p14:cNvPr>
                <p14:cNvContentPartPr/>
                <p14:nvPr/>
              </p14:nvContentPartPr>
              <p14:xfrm>
                <a:off x="4082047" y="644929"/>
                <a:ext cx="105480" cy="61200"/>
              </p14:xfrm>
            </p:contentPart>
          </mc:Choice>
          <mc:Fallback>
            <p:pic>
              <p:nvPicPr>
                <p:cNvPr id="10272" name="잉크 10271">
                  <a:extLst>
                    <a:ext uri="{FF2B5EF4-FFF2-40B4-BE49-F238E27FC236}">
                      <a16:creationId xmlns:a16="http://schemas.microsoft.com/office/drawing/2014/main" id="{B038CB41-DF28-A366-E8F8-39AB0007C6D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073407" y="635929"/>
                  <a:ext cx="1231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0273" name="잉크 10272">
                  <a:extLst>
                    <a:ext uri="{FF2B5EF4-FFF2-40B4-BE49-F238E27FC236}">
                      <a16:creationId xmlns:a16="http://schemas.microsoft.com/office/drawing/2014/main" id="{E1A5F2C5-D621-B08C-2670-A040F31705B1}"/>
                    </a:ext>
                  </a:extLst>
                </p14:cNvPr>
                <p14:cNvContentPartPr/>
                <p14:nvPr/>
              </p14:nvContentPartPr>
              <p14:xfrm>
                <a:off x="4129567" y="459889"/>
                <a:ext cx="178920" cy="216360"/>
              </p14:xfrm>
            </p:contentPart>
          </mc:Choice>
          <mc:Fallback>
            <p:pic>
              <p:nvPicPr>
                <p:cNvPr id="10273" name="잉크 10272">
                  <a:extLst>
                    <a:ext uri="{FF2B5EF4-FFF2-40B4-BE49-F238E27FC236}">
                      <a16:creationId xmlns:a16="http://schemas.microsoft.com/office/drawing/2014/main" id="{E1A5F2C5-D621-B08C-2670-A040F31705B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120927" y="450889"/>
                  <a:ext cx="1965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0274" name="잉크 10273">
                  <a:extLst>
                    <a:ext uri="{FF2B5EF4-FFF2-40B4-BE49-F238E27FC236}">
                      <a16:creationId xmlns:a16="http://schemas.microsoft.com/office/drawing/2014/main" id="{6410F28F-A43C-CEC9-EED4-706BDD3D16B4}"/>
                    </a:ext>
                  </a:extLst>
                </p14:cNvPr>
                <p14:cNvContentPartPr/>
                <p14:nvPr/>
              </p14:nvContentPartPr>
              <p14:xfrm>
                <a:off x="3354127" y="926089"/>
                <a:ext cx="181080" cy="93240"/>
              </p14:xfrm>
            </p:contentPart>
          </mc:Choice>
          <mc:Fallback>
            <p:pic>
              <p:nvPicPr>
                <p:cNvPr id="10274" name="잉크 10273">
                  <a:extLst>
                    <a:ext uri="{FF2B5EF4-FFF2-40B4-BE49-F238E27FC236}">
                      <a16:creationId xmlns:a16="http://schemas.microsoft.com/office/drawing/2014/main" id="{6410F28F-A43C-CEC9-EED4-706BDD3D16B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345487" y="917089"/>
                  <a:ext cx="1987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0275" name="잉크 10274">
                  <a:extLst>
                    <a:ext uri="{FF2B5EF4-FFF2-40B4-BE49-F238E27FC236}">
                      <a16:creationId xmlns:a16="http://schemas.microsoft.com/office/drawing/2014/main" id="{86EA14AA-DB23-1C38-3A93-2E1B5AA47E8C}"/>
                    </a:ext>
                  </a:extLst>
                </p14:cNvPr>
                <p14:cNvContentPartPr/>
                <p14:nvPr/>
              </p14:nvContentPartPr>
              <p14:xfrm>
                <a:off x="3464287" y="934009"/>
                <a:ext cx="110880" cy="120960"/>
              </p14:xfrm>
            </p:contentPart>
          </mc:Choice>
          <mc:Fallback>
            <p:pic>
              <p:nvPicPr>
                <p:cNvPr id="10275" name="잉크 10274">
                  <a:extLst>
                    <a:ext uri="{FF2B5EF4-FFF2-40B4-BE49-F238E27FC236}">
                      <a16:creationId xmlns:a16="http://schemas.microsoft.com/office/drawing/2014/main" id="{86EA14AA-DB23-1C38-3A93-2E1B5AA47E8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455647" y="925369"/>
                  <a:ext cx="1285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0276" name="잉크 10275">
                  <a:extLst>
                    <a:ext uri="{FF2B5EF4-FFF2-40B4-BE49-F238E27FC236}">
                      <a16:creationId xmlns:a16="http://schemas.microsoft.com/office/drawing/2014/main" id="{1EDAB2BF-25AC-418F-0EBA-2684C0B957CD}"/>
                    </a:ext>
                  </a:extLst>
                </p14:cNvPr>
                <p14:cNvContentPartPr/>
                <p14:nvPr/>
              </p14:nvContentPartPr>
              <p14:xfrm>
                <a:off x="3589567" y="921049"/>
                <a:ext cx="69840" cy="133560"/>
              </p14:xfrm>
            </p:contentPart>
          </mc:Choice>
          <mc:Fallback>
            <p:pic>
              <p:nvPicPr>
                <p:cNvPr id="10276" name="잉크 10275">
                  <a:extLst>
                    <a:ext uri="{FF2B5EF4-FFF2-40B4-BE49-F238E27FC236}">
                      <a16:creationId xmlns:a16="http://schemas.microsoft.com/office/drawing/2014/main" id="{1EDAB2BF-25AC-418F-0EBA-2684C0B957C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580567" y="912409"/>
                  <a:ext cx="874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0277" name="잉크 10276">
                  <a:extLst>
                    <a:ext uri="{FF2B5EF4-FFF2-40B4-BE49-F238E27FC236}">
                      <a16:creationId xmlns:a16="http://schemas.microsoft.com/office/drawing/2014/main" id="{7951A106-A549-4001-53C9-DA9C8E1842E2}"/>
                    </a:ext>
                  </a:extLst>
                </p14:cNvPr>
                <p14:cNvContentPartPr/>
                <p14:nvPr/>
              </p14:nvContentPartPr>
              <p14:xfrm>
                <a:off x="3673807" y="901249"/>
                <a:ext cx="121320" cy="143640"/>
              </p14:xfrm>
            </p:contentPart>
          </mc:Choice>
          <mc:Fallback>
            <p:pic>
              <p:nvPicPr>
                <p:cNvPr id="10277" name="잉크 10276">
                  <a:extLst>
                    <a:ext uri="{FF2B5EF4-FFF2-40B4-BE49-F238E27FC236}">
                      <a16:creationId xmlns:a16="http://schemas.microsoft.com/office/drawing/2014/main" id="{7951A106-A549-4001-53C9-DA9C8E1842E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664807" y="892609"/>
                  <a:ext cx="1389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0278" name="잉크 10277">
                  <a:extLst>
                    <a:ext uri="{FF2B5EF4-FFF2-40B4-BE49-F238E27FC236}">
                      <a16:creationId xmlns:a16="http://schemas.microsoft.com/office/drawing/2014/main" id="{F67603E8-7558-018B-75E9-EC5C769E12AC}"/>
                    </a:ext>
                  </a:extLst>
                </p14:cNvPr>
                <p14:cNvContentPartPr/>
                <p14:nvPr/>
              </p14:nvContentPartPr>
              <p14:xfrm>
                <a:off x="3830407" y="868129"/>
                <a:ext cx="183600" cy="135000"/>
              </p14:xfrm>
            </p:contentPart>
          </mc:Choice>
          <mc:Fallback>
            <p:pic>
              <p:nvPicPr>
                <p:cNvPr id="10278" name="잉크 10277">
                  <a:extLst>
                    <a:ext uri="{FF2B5EF4-FFF2-40B4-BE49-F238E27FC236}">
                      <a16:creationId xmlns:a16="http://schemas.microsoft.com/office/drawing/2014/main" id="{F67603E8-7558-018B-75E9-EC5C769E12A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821407" y="859489"/>
                  <a:ext cx="20124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0279" name="잉크 10278">
                  <a:extLst>
                    <a:ext uri="{FF2B5EF4-FFF2-40B4-BE49-F238E27FC236}">
                      <a16:creationId xmlns:a16="http://schemas.microsoft.com/office/drawing/2014/main" id="{CA338C67-CBEB-860F-0770-B0138299DB5B}"/>
                    </a:ext>
                  </a:extLst>
                </p14:cNvPr>
                <p14:cNvContentPartPr/>
                <p14:nvPr/>
              </p14:nvContentPartPr>
              <p14:xfrm>
                <a:off x="3894847" y="1021129"/>
                <a:ext cx="144360" cy="61560"/>
              </p14:xfrm>
            </p:contentPart>
          </mc:Choice>
          <mc:Fallback>
            <p:pic>
              <p:nvPicPr>
                <p:cNvPr id="10279" name="잉크 10278">
                  <a:extLst>
                    <a:ext uri="{FF2B5EF4-FFF2-40B4-BE49-F238E27FC236}">
                      <a16:creationId xmlns:a16="http://schemas.microsoft.com/office/drawing/2014/main" id="{CA338C67-CBEB-860F-0770-B0138299DB5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886207" y="1012129"/>
                  <a:ext cx="1620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0280" name="잉크 10279">
                  <a:extLst>
                    <a:ext uri="{FF2B5EF4-FFF2-40B4-BE49-F238E27FC236}">
                      <a16:creationId xmlns:a16="http://schemas.microsoft.com/office/drawing/2014/main" id="{5D9E59EA-87E5-A95A-38CB-A8A936F87BF5}"/>
                    </a:ext>
                  </a:extLst>
                </p14:cNvPr>
                <p14:cNvContentPartPr/>
                <p14:nvPr/>
              </p14:nvContentPartPr>
              <p14:xfrm>
                <a:off x="4070887" y="858409"/>
                <a:ext cx="102240" cy="187200"/>
              </p14:xfrm>
            </p:contentPart>
          </mc:Choice>
          <mc:Fallback>
            <p:pic>
              <p:nvPicPr>
                <p:cNvPr id="10280" name="잉크 10279">
                  <a:extLst>
                    <a:ext uri="{FF2B5EF4-FFF2-40B4-BE49-F238E27FC236}">
                      <a16:creationId xmlns:a16="http://schemas.microsoft.com/office/drawing/2014/main" id="{5D9E59EA-87E5-A95A-38CB-A8A936F87BF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062247" y="849409"/>
                  <a:ext cx="1198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0281" name="잉크 10280">
                  <a:extLst>
                    <a:ext uri="{FF2B5EF4-FFF2-40B4-BE49-F238E27FC236}">
                      <a16:creationId xmlns:a16="http://schemas.microsoft.com/office/drawing/2014/main" id="{A097F479-A5F0-DBA4-EE3F-BC418AC5BF9C}"/>
                    </a:ext>
                  </a:extLst>
                </p14:cNvPr>
                <p14:cNvContentPartPr/>
                <p14:nvPr/>
              </p14:nvContentPartPr>
              <p14:xfrm>
                <a:off x="4200127" y="848329"/>
                <a:ext cx="99360" cy="103320"/>
              </p14:xfrm>
            </p:contentPart>
          </mc:Choice>
          <mc:Fallback>
            <p:pic>
              <p:nvPicPr>
                <p:cNvPr id="10281" name="잉크 10280">
                  <a:extLst>
                    <a:ext uri="{FF2B5EF4-FFF2-40B4-BE49-F238E27FC236}">
                      <a16:creationId xmlns:a16="http://schemas.microsoft.com/office/drawing/2014/main" id="{A097F479-A5F0-DBA4-EE3F-BC418AC5BF9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191127" y="839329"/>
                  <a:ext cx="1170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0282" name="잉크 10281">
                  <a:extLst>
                    <a:ext uri="{FF2B5EF4-FFF2-40B4-BE49-F238E27FC236}">
                      <a16:creationId xmlns:a16="http://schemas.microsoft.com/office/drawing/2014/main" id="{2F8FC737-24FE-2167-6245-F715768CBC2D}"/>
                    </a:ext>
                  </a:extLst>
                </p14:cNvPr>
                <p14:cNvContentPartPr/>
                <p14:nvPr/>
              </p14:nvContentPartPr>
              <p14:xfrm>
                <a:off x="4298407" y="956329"/>
                <a:ext cx="70560" cy="90720"/>
              </p14:xfrm>
            </p:contentPart>
          </mc:Choice>
          <mc:Fallback>
            <p:pic>
              <p:nvPicPr>
                <p:cNvPr id="10282" name="잉크 10281">
                  <a:extLst>
                    <a:ext uri="{FF2B5EF4-FFF2-40B4-BE49-F238E27FC236}">
                      <a16:creationId xmlns:a16="http://schemas.microsoft.com/office/drawing/2014/main" id="{2F8FC737-24FE-2167-6245-F715768CBC2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289407" y="947689"/>
                  <a:ext cx="882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0283" name="잉크 10282">
                  <a:extLst>
                    <a:ext uri="{FF2B5EF4-FFF2-40B4-BE49-F238E27FC236}">
                      <a16:creationId xmlns:a16="http://schemas.microsoft.com/office/drawing/2014/main" id="{F0A0A123-B454-5B29-B90D-C8B60CEE5E51}"/>
                    </a:ext>
                  </a:extLst>
                </p14:cNvPr>
                <p14:cNvContentPartPr/>
                <p14:nvPr/>
              </p14:nvContentPartPr>
              <p14:xfrm>
                <a:off x="4395967" y="878209"/>
                <a:ext cx="87840" cy="116640"/>
              </p14:xfrm>
            </p:contentPart>
          </mc:Choice>
          <mc:Fallback>
            <p:pic>
              <p:nvPicPr>
                <p:cNvPr id="10283" name="잉크 10282">
                  <a:extLst>
                    <a:ext uri="{FF2B5EF4-FFF2-40B4-BE49-F238E27FC236}">
                      <a16:creationId xmlns:a16="http://schemas.microsoft.com/office/drawing/2014/main" id="{F0A0A123-B454-5B29-B90D-C8B60CEE5E5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386967" y="869209"/>
                  <a:ext cx="1054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0284" name="잉크 10283">
                  <a:extLst>
                    <a:ext uri="{FF2B5EF4-FFF2-40B4-BE49-F238E27FC236}">
                      <a16:creationId xmlns:a16="http://schemas.microsoft.com/office/drawing/2014/main" id="{C37C7FBD-9D4D-859A-7EB1-294B2473CF06}"/>
                    </a:ext>
                  </a:extLst>
                </p14:cNvPr>
                <p14:cNvContentPartPr/>
                <p14:nvPr/>
              </p14:nvContentPartPr>
              <p14:xfrm>
                <a:off x="4462567" y="881449"/>
                <a:ext cx="66240" cy="105120"/>
              </p14:xfrm>
            </p:contentPart>
          </mc:Choice>
          <mc:Fallback>
            <p:pic>
              <p:nvPicPr>
                <p:cNvPr id="10284" name="잉크 10283">
                  <a:extLst>
                    <a:ext uri="{FF2B5EF4-FFF2-40B4-BE49-F238E27FC236}">
                      <a16:creationId xmlns:a16="http://schemas.microsoft.com/office/drawing/2014/main" id="{C37C7FBD-9D4D-859A-7EB1-294B2473CF0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453927" y="872809"/>
                  <a:ext cx="838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0285" name="잉크 10284">
                  <a:extLst>
                    <a:ext uri="{FF2B5EF4-FFF2-40B4-BE49-F238E27FC236}">
                      <a16:creationId xmlns:a16="http://schemas.microsoft.com/office/drawing/2014/main" id="{F827D9B3-A170-4BB9-ED55-D0B4E9545473}"/>
                    </a:ext>
                  </a:extLst>
                </p14:cNvPr>
                <p14:cNvContentPartPr/>
                <p14:nvPr/>
              </p14:nvContentPartPr>
              <p14:xfrm>
                <a:off x="4493887" y="804409"/>
                <a:ext cx="101520" cy="218880"/>
              </p14:xfrm>
            </p:contentPart>
          </mc:Choice>
          <mc:Fallback>
            <p:pic>
              <p:nvPicPr>
                <p:cNvPr id="10285" name="잉크 10284">
                  <a:extLst>
                    <a:ext uri="{FF2B5EF4-FFF2-40B4-BE49-F238E27FC236}">
                      <a16:creationId xmlns:a16="http://schemas.microsoft.com/office/drawing/2014/main" id="{F827D9B3-A170-4BB9-ED55-D0B4E954547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484887" y="795769"/>
                  <a:ext cx="119160" cy="23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88" name="그룹 10287">
            <a:extLst>
              <a:ext uri="{FF2B5EF4-FFF2-40B4-BE49-F238E27FC236}">
                <a16:creationId xmlns:a16="http://schemas.microsoft.com/office/drawing/2014/main" id="{F6E40833-CF5A-A140-EBAC-DD6E25976C8D}"/>
              </a:ext>
            </a:extLst>
          </p:cNvPr>
          <p:cNvGrpSpPr/>
          <p:nvPr/>
        </p:nvGrpSpPr>
        <p:grpSpPr>
          <a:xfrm>
            <a:off x="880207" y="1440529"/>
            <a:ext cx="1917360" cy="526320"/>
            <a:chOff x="880207" y="1440529"/>
            <a:chExt cx="1917360" cy="52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2B9D54D0-10AE-76D0-BD79-25E4F1393D83}"/>
                    </a:ext>
                  </a:extLst>
                </p14:cNvPr>
                <p14:cNvContentPartPr/>
                <p14:nvPr/>
              </p14:nvContentPartPr>
              <p14:xfrm>
                <a:off x="1866967" y="1943089"/>
                <a:ext cx="570240" cy="1188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2B9D54D0-10AE-76D0-BD79-25E4F1393D8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858327" y="1934089"/>
                  <a:ext cx="5878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B5BEDA5B-58C6-0469-5E41-BD9F74F3C8FC}"/>
                    </a:ext>
                  </a:extLst>
                </p14:cNvPr>
                <p14:cNvContentPartPr/>
                <p14:nvPr/>
              </p14:nvContentPartPr>
              <p14:xfrm>
                <a:off x="1816927" y="1466809"/>
                <a:ext cx="108360" cy="4932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B5BEDA5B-58C6-0469-5E41-BD9F74F3C8F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808287" y="1457809"/>
                  <a:ext cx="1260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40323EDA-7D2D-98B3-C9B9-A9072A6A1318}"/>
                    </a:ext>
                  </a:extLst>
                </p14:cNvPr>
                <p14:cNvContentPartPr/>
                <p14:nvPr/>
              </p14:nvContentPartPr>
              <p14:xfrm>
                <a:off x="1811887" y="1552489"/>
                <a:ext cx="87120" cy="9324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40323EDA-7D2D-98B3-C9B9-A9072A6A131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803247" y="1543489"/>
                  <a:ext cx="1047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B7CD1E92-F2B8-DE1C-F125-E2A58AA94B10}"/>
                    </a:ext>
                  </a:extLst>
                </p14:cNvPr>
                <p14:cNvContentPartPr/>
                <p14:nvPr/>
              </p14:nvContentPartPr>
              <p14:xfrm>
                <a:off x="1943647" y="1511089"/>
                <a:ext cx="27360" cy="10404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B7CD1E92-F2B8-DE1C-F125-E2A58AA94B1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934647" y="1502089"/>
                  <a:ext cx="450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E7859A7D-E336-A485-A1F6-52F7F8157393}"/>
                    </a:ext>
                  </a:extLst>
                </p14:cNvPr>
                <p14:cNvContentPartPr/>
                <p14:nvPr/>
              </p14:nvContentPartPr>
              <p14:xfrm>
                <a:off x="1980007" y="1508929"/>
                <a:ext cx="148320" cy="12888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E7859A7D-E336-A485-A1F6-52F7F815739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971367" y="1500289"/>
                  <a:ext cx="1659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379153DF-A5B2-AD3C-E646-77BCCB390999}"/>
                    </a:ext>
                  </a:extLst>
                </p14:cNvPr>
                <p14:cNvContentPartPr/>
                <p14:nvPr/>
              </p14:nvContentPartPr>
              <p14:xfrm>
                <a:off x="2196007" y="1482649"/>
                <a:ext cx="67680" cy="7488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379153DF-A5B2-AD3C-E646-77BCCB39099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187007" y="1473649"/>
                  <a:ext cx="853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463ABEE8-A9B9-BD12-4533-6B12877DB9E9}"/>
                    </a:ext>
                  </a:extLst>
                </p14:cNvPr>
                <p14:cNvContentPartPr/>
                <p14:nvPr/>
              </p14:nvContentPartPr>
              <p14:xfrm>
                <a:off x="2285647" y="1500649"/>
                <a:ext cx="20880" cy="9432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463ABEE8-A9B9-BD12-4533-6B12877DB9E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276647" y="1492009"/>
                  <a:ext cx="385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6C1A6BE0-7474-5E6C-E3CF-C2E151770AA8}"/>
                    </a:ext>
                  </a:extLst>
                </p14:cNvPr>
                <p14:cNvContentPartPr/>
                <p14:nvPr/>
              </p14:nvContentPartPr>
              <p14:xfrm>
                <a:off x="2245327" y="1570129"/>
                <a:ext cx="78120" cy="7848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6C1A6BE0-7474-5E6C-E3CF-C2E151770AA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236687" y="1561129"/>
                  <a:ext cx="957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A3FB1B88-2FCD-F23A-79A4-870F3F1A0273}"/>
                    </a:ext>
                  </a:extLst>
                </p14:cNvPr>
                <p14:cNvContentPartPr/>
                <p14:nvPr/>
              </p14:nvContentPartPr>
              <p14:xfrm>
                <a:off x="2313367" y="1472569"/>
                <a:ext cx="130320" cy="10944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A3FB1B88-2FCD-F23A-79A4-870F3F1A027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304367" y="1463569"/>
                  <a:ext cx="1479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D3767C6F-9AE7-DA22-45D8-B154779CA9E7}"/>
                    </a:ext>
                  </a:extLst>
                </p14:cNvPr>
                <p14:cNvContentPartPr/>
                <p14:nvPr/>
              </p14:nvContentPartPr>
              <p14:xfrm>
                <a:off x="2383207" y="1473289"/>
                <a:ext cx="72000" cy="6840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D3767C6F-9AE7-DA22-45D8-B154779CA9E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374567" y="1464649"/>
                  <a:ext cx="896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B4B9E53A-1D1E-CA55-BFB7-37A7CFF94346}"/>
                    </a:ext>
                  </a:extLst>
                </p14:cNvPr>
                <p14:cNvContentPartPr/>
                <p14:nvPr/>
              </p14:nvContentPartPr>
              <p14:xfrm>
                <a:off x="2423527" y="1484449"/>
                <a:ext cx="36000" cy="10152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B4B9E53A-1D1E-CA55-BFB7-37A7CFF9434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414887" y="1475449"/>
                  <a:ext cx="536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EC7A76C0-9BE4-8344-25FA-ED60DDC73B29}"/>
                    </a:ext>
                  </a:extLst>
                </p14:cNvPr>
                <p14:cNvContentPartPr/>
                <p14:nvPr/>
              </p14:nvContentPartPr>
              <p14:xfrm>
                <a:off x="2413807" y="1607929"/>
                <a:ext cx="63000" cy="5400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EC7A76C0-9BE4-8344-25FA-ED60DDC73B2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405167" y="1598929"/>
                  <a:ext cx="806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CB5DDD9C-F015-1115-9DDB-2DDC2CD04D0D}"/>
                    </a:ext>
                  </a:extLst>
                </p14:cNvPr>
                <p14:cNvContentPartPr/>
                <p14:nvPr/>
              </p14:nvContentPartPr>
              <p14:xfrm>
                <a:off x="2483647" y="1540249"/>
                <a:ext cx="162720" cy="10332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CB5DDD9C-F015-1115-9DDB-2DDC2CD04D0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475007" y="1531609"/>
                  <a:ext cx="1803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818F005F-A04D-84CF-AE07-328F9444BDEE}"/>
                    </a:ext>
                  </a:extLst>
                </p14:cNvPr>
                <p14:cNvContentPartPr/>
                <p14:nvPr/>
              </p14:nvContentPartPr>
              <p14:xfrm>
                <a:off x="2595607" y="1503529"/>
                <a:ext cx="155880" cy="18936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818F005F-A04D-84CF-AE07-328F9444BDE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586967" y="1494889"/>
                  <a:ext cx="1735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E5423939-7208-9D14-B314-6CA1CA92627D}"/>
                    </a:ext>
                  </a:extLst>
                </p14:cNvPr>
                <p14:cNvContentPartPr/>
                <p14:nvPr/>
              </p14:nvContentPartPr>
              <p14:xfrm>
                <a:off x="2786407" y="1676329"/>
                <a:ext cx="11160" cy="828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E5423939-7208-9D14-B314-6CA1CA92627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777767" y="1667329"/>
                  <a:ext cx="288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05085CCA-BF55-13AE-E2C2-4E359F2B9A83}"/>
                    </a:ext>
                  </a:extLst>
                </p14:cNvPr>
                <p14:cNvContentPartPr/>
                <p14:nvPr/>
              </p14:nvContentPartPr>
              <p14:xfrm>
                <a:off x="880207" y="1458889"/>
                <a:ext cx="77040" cy="8856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05085CCA-BF55-13AE-E2C2-4E359F2B9A8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71567" y="1449889"/>
                  <a:ext cx="946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4372EC49-C0E5-902E-58CA-31C6168B819A}"/>
                    </a:ext>
                  </a:extLst>
                </p14:cNvPr>
                <p14:cNvContentPartPr/>
                <p14:nvPr/>
              </p14:nvContentPartPr>
              <p14:xfrm>
                <a:off x="965527" y="1465369"/>
                <a:ext cx="88200" cy="6840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4372EC49-C0E5-902E-58CA-31C6168B819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56887" y="1456369"/>
                  <a:ext cx="1058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DF23A170-3C62-9718-521C-CA444CE2C3DE}"/>
                    </a:ext>
                  </a:extLst>
                </p14:cNvPr>
                <p14:cNvContentPartPr/>
                <p14:nvPr/>
              </p14:nvContentPartPr>
              <p14:xfrm>
                <a:off x="943207" y="1514329"/>
                <a:ext cx="67320" cy="8568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DF23A170-3C62-9718-521C-CA444CE2C3D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34567" y="1505329"/>
                  <a:ext cx="849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D17119A6-D2FD-FB54-C131-B9F6434644EE}"/>
                    </a:ext>
                  </a:extLst>
                </p14:cNvPr>
                <p14:cNvContentPartPr/>
                <p14:nvPr/>
              </p14:nvContentPartPr>
              <p14:xfrm>
                <a:off x="1038247" y="1482649"/>
                <a:ext cx="79200" cy="11088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D17119A6-D2FD-FB54-C131-B9F6434644E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29247" y="1473649"/>
                  <a:ext cx="968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1AF8768C-7D7D-454A-3AD9-4D6EC0ADAE4F}"/>
                    </a:ext>
                  </a:extLst>
                </p14:cNvPr>
                <p14:cNvContentPartPr/>
                <p14:nvPr/>
              </p14:nvContentPartPr>
              <p14:xfrm>
                <a:off x="1141207" y="1494889"/>
                <a:ext cx="16200" cy="10404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1AF8768C-7D7D-454A-3AD9-4D6EC0ADAE4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32207" y="1485889"/>
                  <a:ext cx="338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D156783D-748A-C000-9E58-5177E39C4673}"/>
                    </a:ext>
                  </a:extLst>
                </p14:cNvPr>
                <p14:cNvContentPartPr/>
                <p14:nvPr/>
              </p14:nvContentPartPr>
              <p14:xfrm>
                <a:off x="1184767" y="1445209"/>
                <a:ext cx="46440" cy="2448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D156783D-748A-C000-9E58-5177E39C467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76127" y="1436569"/>
                  <a:ext cx="640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0B166373-9726-3AF9-713F-0090F2A0AB81}"/>
                    </a:ext>
                  </a:extLst>
                </p14:cNvPr>
                <p14:cNvContentPartPr/>
                <p14:nvPr/>
              </p14:nvContentPartPr>
              <p14:xfrm>
                <a:off x="1172527" y="1483729"/>
                <a:ext cx="84600" cy="5148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0B166373-9726-3AF9-713F-0090F2A0AB8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63887" y="1474729"/>
                  <a:ext cx="1022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E3FF705C-DC4D-3019-0505-7774A35A1EA0}"/>
                    </a:ext>
                  </a:extLst>
                </p14:cNvPr>
                <p14:cNvContentPartPr/>
                <p14:nvPr/>
              </p14:nvContentPartPr>
              <p14:xfrm>
                <a:off x="1204567" y="1550329"/>
                <a:ext cx="102240" cy="8100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E3FF705C-DC4D-3019-0505-7774A35A1EA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95567" y="1541329"/>
                  <a:ext cx="119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6BE34CF9-D141-BE66-8207-E43362CA6D8C}"/>
                    </a:ext>
                  </a:extLst>
                </p14:cNvPr>
                <p14:cNvContentPartPr/>
                <p14:nvPr/>
              </p14:nvContentPartPr>
              <p14:xfrm>
                <a:off x="1279087" y="1460689"/>
                <a:ext cx="73800" cy="9216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6BE34CF9-D141-BE66-8207-E43362CA6D8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270447" y="1451689"/>
                  <a:ext cx="914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3E1AD64C-2565-AD15-C86E-7CA829983F28}"/>
                    </a:ext>
                  </a:extLst>
                </p14:cNvPr>
                <p14:cNvContentPartPr/>
                <p14:nvPr/>
              </p14:nvContentPartPr>
              <p14:xfrm>
                <a:off x="1309327" y="1456009"/>
                <a:ext cx="54360" cy="2916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3E1AD64C-2565-AD15-C86E-7CA829983F2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300687" y="1447009"/>
                  <a:ext cx="720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91B21545-972B-7BE8-ED32-4524531FFC8C}"/>
                    </a:ext>
                  </a:extLst>
                </p14:cNvPr>
                <p14:cNvContentPartPr/>
                <p14:nvPr/>
              </p14:nvContentPartPr>
              <p14:xfrm>
                <a:off x="1311487" y="1480129"/>
                <a:ext cx="56880" cy="2592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91B21545-972B-7BE8-ED32-4524531FFC8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302487" y="1471489"/>
                  <a:ext cx="745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01BF99E3-DA10-641D-0E86-F9B6F81E56CD}"/>
                    </a:ext>
                  </a:extLst>
                </p14:cNvPr>
                <p14:cNvContentPartPr/>
                <p14:nvPr/>
              </p14:nvContentPartPr>
              <p14:xfrm>
                <a:off x="1341007" y="1463569"/>
                <a:ext cx="65880" cy="14868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01BF99E3-DA10-641D-0E86-F9B6F81E56C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332007" y="1454929"/>
                  <a:ext cx="835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9424D423-B075-8A90-8787-362280AD628A}"/>
                    </a:ext>
                  </a:extLst>
                </p14:cNvPr>
                <p14:cNvContentPartPr/>
                <p14:nvPr/>
              </p14:nvContentPartPr>
              <p14:xfrm>
                <a:off x="1384927" y="1440529"/>
                <a:ext cx="111960" cy="8604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9424D423-B075-8A90-8787-362280AD628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376287" y="1431529"/>
                  <a:ext cx="1296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91E076AF-765A-5420-25C7-AA621FFE5FA6}"/>
                    </a:ext>
                  </a:extLst>
                </p14:cNvPr>
                <p14:cNvContentPartPr/>
                <p14:nvPr/>
              </p14:nvContentPartPr>
              <p14:xfrm>
                <a:off x="1443607" y="1525849"/>
                <a:ext cx="104400" cy="9144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91E076AF-765A-5420-25C7-AA621FFE5FA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434607" y="1517209"/>
                  <a:ext cx="1220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287" name="잉크 10286">
                  <a:extLst>
                    <a:ext uri="{FF2B5EF4-FFF2-40B4-BE49-F238E27FC236}">
                      <a16:creationId xmlns:a16="http://schemas.microsoft.com/office/drawing/2014/main" id="{B36F2773-9CDF-142A-64AB-7CD49D24C39E}"/>
                    </a:ext>
                  </a:extLst>
                </p14:cNvPr>
                <p14:cNvContentPartPr/>
                <p14:nvPr/>
              </p14:nvContentPartPr>
              <p14:xfrm>
                <a:off x="1551247" y="1644289"/>
                <a:ext cx="258840" cy="322560"/>
              </p14:xfrm>
            </p:contentPart>
          </mc:Choice>
          <mc:Fallback>
            <p:pic>
              <p:nvPicPr>
                <p:cNvPr id="10287" name="잉크 10286">
                  <a:extLst>
                    <a:ext uri="{FF2B5EF4-FFF2-40B4-BE49-F238E27FC236}">
                      <a16:creationId xmlns:a16="http://schemas.microsoft.com/office/drawing/2014/main" id="{B36F2773-9CDF-142A-64AB-7CD49D24C39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542247" y="1635649"/>
                  <a:ext cx="276480" cy="34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0289" name="잉크 10288">
                <a:extLst>
                  <a:ext uri="{FF2B5EF4-FFF2-40B4-BE49-F238E27FC236}">
                    <a16:creationId xmlns:a16="http://schemas.microsoft.com/office/drawing/2014/main" id="{02282511-04FD-4966-9AF5-C90CB69EBB53}"/>
                  </a:ext>
                </a:extLst>
              </p14:cNvPr>
              <p14:cNvContentPartPr/>
              <p14:nvPr/>
            </p14:nvContentPartPr>
            <p14:xfrm>
              <a:off x="1886047" y="2253049"/>
              <a:ext cx="241920" cy="300600"/>
            </p14:xfrm>
          </p:contentPart>
        </mc:Choice>
        <mc:Fallback>
          <p:pic>
            <p:nvPicPr>
              <p:cNvPr id="10289" name="잉크 10288">
                <a:extLst>
                  <a:ext uri="{FF2B5EF4-FFF2-40B4-BE49-F238E27FC236}">
                    <a16:creationId xmlns:a16="http://schemas.microsoft.com/office/drawing/2014/main" id="{02282511-04FD-4966-9AF5-C90CB69EBB53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877407" y="2244409"/>
                <a:ext cx="259560" cy="318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>
          <a:xfrm>
            <a:off x="190500" y="92075"/>
            <a:ext cx="8761413" cy="889000"/>
          </a:xfrm>
        </p:spPr>
        <p:txBody>
          <a:bodyPr/>
          <a:lstStyle/>
          <a:p>
            <a:r>
              <a:rPr lang="ko-KR" altLang="en-US"/>
              <a:t>파이프</a:t>
            </a:r>
          </a:p>
        </p:txBody>
      </p:sp>
      <p:sp>
        <p:nvSpPr>
          <p:cNvPr id="11267" name="내용 개체 틀 2"/>
          <p:cNvSpPr>
            <a:spLocks noGrp="1"/>
          </p:cNvSpPr>
          <p:nvPr>
            <p:ph idx="1"/>
          </p:nvPr>
        </p:nvSpPr>
        <p:spPr>
          <a:xfrm>
            <a:off x="190500" y="1052513"/>
            <a:ext cx="8761413" cy="5348287"/>
          </a:xfrm>
        </p:spPr>
        <p:txBody>
          <a:bodyPr/>
          <a:lstStyle/>
          <a:p>
            <a:r>
              <a:rPr lang="ko-KR" altLang="en-US" dirty="0" err="1"/>
              <a:t>네임드</a:t>
            </a:r>
            <a:r>
              <a:rPr lang="ko-KR" altLang="en-US" dirty="0"/>
              <a:t> 파이프 </a:t>
            </a:r>
            <a:r>
              <a:rPr lang="en-US" altLang="ko-KR" dirty="0"/>
              <a:t>(named pipe, FIFO)</a:t>
            </a:r>
          </a:p>
          <a:p>
            <a:pPr lvl="1"/>
            <a:r>
              <a:rPr lang="ko-KR" altLang="en-US" dirty="0"/>
              <a:t>“</a:t>
            </a:r>
            <a:r>
              <a:rPr lang="en-US" altLang="ko-KR" dirty="0" err="1"/>
              <a:t>mkfifo</a:t>
            </a:r>
            <a:r>
              <a:rPr lang="en-US" altLang="ko-KR" dirty="0"/>
              <a:t>” </a:t>
            </a:r>
            <a:r>
              <a:rPr lang="ko-KR" altLang="en-US" dirty="0"/>
              <a:t>명령을 사용하여 특수 파일인 </a:t>
            </a:r>
            <a:r>
              <a:rPr lang="ko-KR" altLang="en-US" dirty="0" err="1"/>
              <a:t>네임드</a:t>
            </a:r>
            <a:r>
              <a:rPr lang="ko-KR" altLang="en-US" dirty="0"/>
              <a:t> 파이프를 생성한다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“ls” </a:t>
            </a:r>
            <a:r>
              <a:rPr lang="ko-KR" altLang="en-US" dirty="0"/>
              <a:t>명령으로 확인할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예제</a:t>
            </a:r>
          </a:p>
          <a:p>
            <a:endParaRPr lang="ko-KR" altLang="en-US" dirty="0"/>
          </a:p>
        </p:txBody>
      </p:sp>
      <p:sp>
        <p:nvSpPr>
          <p:cNvPr id="1126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80217B2-2BF3-498D-B766-6E5692E82359}" type="datetime1">
              <a:rPr lang="ko-KR" altLang="en-US" smtClean="0"/>
              <a:pPr/>
              <a:t>2022-05-23</a:t>
            </a:fld>
            <a:endParaRPr lang="en-US" altLang="ko-KR"/>
          </a:p>
        </p:txBody>
      </p:sp>
      <p:sp>
        <p:nvSpPr>
          <p:cNvPr id="1126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1127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2AD01B-1245-4F24-B5A4-0398B01C96A1}" type="slidenum">
              <a:rPr lang="ko-KR" altLang="en-US" smtClean="0"/>
              <a:pPr/>
              <a:t>9</a:t>
            </a:fld>
            <a:endParaRPr lang="en-US" altLang="ko-KR"/>
          </a:p>
        </p:txBody>
      </p:sp>
      <p:sp>
        <p:nvSpPr>
          <p:cNvPr id="11271" name="Rectangle 4"/>
          <p:cNvSpPr>
            <a:spLocks noChangeArrowheads="1"/>
          </p:cNvSpPr>
          <p:nvPr/>
        </p:nvSpPr>
        <p:spPr bwMode="auto">
          <a:xfrm>
            <a:off x="684213" y="2625725"/>
            <a:ext cx="8135937" cy="37655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ko-KR" sz="2000">
                <a:latin typeface="굴림체" pitchFamily="49" charset="-127"/>
                <a:ea typeface="굴림체" pitchFamily="49" charset="-127"/>
              </a:rPr>
              <a:t>$ mkfifo fifo </a:t>
            </a:r>
          </a:p>
          <a:p>
            <a:r>
              <a:rPr lang="en-US" altLang="ko-KR" sz="2000">
                <a:latin typeface="굴림체" pitchFamily="49" charset="-127"/>
                <a:ea typeface="굴림체" pitchFamily="49" charset="-127"/>
              </a:rPr>
              <a:t>$ ls -l fifo </a:t>
            </a:r>
          </a:p>
          <a:p>
            <a:r>
              <a:rPr lang="en-US" altLang="ko-KR" sz="2000">
                <a:latin typeface="굴림체" pitchFamily="49" charset="-127"/>
                <a:ea typeface="굴림체" pitchFamily="49" charset="-127"/>
              </a:rPr>
              <a:t>prw-r--r--    1 usp      student         0 Nov 19 03:22 fifo </a:t>
            </a:r>
          </a:p>
          <a:p>
            <a:r>
              <a:rPr lang="en-US" altLang="ko-KR" sz="2000">
                <a:latin typeface="굴림체" pitchFamily="49" charset="-127"/>
                <a:ea typeface="굴림체" pitchFamily="49" charset="-127"/>
              </a:rPr>
              <a:t>$ cat &lt; fifo &amp; </a:t>
            </a:r>
          </a:p>
          <a:p>
            <a:r>
              <a:rPr lang="en-US" altLang="ko-KR" sz="2000">
                <a:latin typeface="굴림체" pitchFamily="49" charset="-127"/>
                <a:ea typeface="굴림체" pitchFamily="49" charset="-127"/>
              </a:rPr>
              <a:t>[1] 9919 </a:t>
            </a:r>
          </a:p>
          <a:p>
            <a:r>
              <a:rPr lang="en-US" altLang="ko-KR" sz="2000">
                <a:latin typeface="굴림체" pitchFamily="49" charset="-127"/>
                <a:ea typeface="굴림체" pitchFamily="49" charset="-127"/>
              </a:rPr>
              <a:t>$ cat &gt; fifo </a:t>
            </a:r>
          </a:p>
          <a:p>
            <a:r>
              <a:rPr lang="en-US" altLang="ko-KR" sz="2000">
                <a:latin typeface="굴림체" pitchFamily="49" charset="-127"/>
                <a:ea typeface="굴림체" pitchFamily="49" charset="-127"/>
              </a:rPr>
              <a:t>apple is red </a:t>
            </a:r>
          </a:p>
          <a:p>
            <a:r>
              <a:rPr lang="en-US" altLang="ko-KR" sz="2000">
                <a:latin typeface="굴림체" pitchFamily="49" charset="-127"/>
                <a:ea typeface="굴림체" pitchFamily="49" charset="-127"/>
              </a:rPr>
              <a:t>apple is red </a:t>
            </a:r>
          </a:p>
          <a:p>
            <a:r>
              <a:rPr lang="en-US" altLang="ko-KR" sz="2000">
                <a:latin typeface="굴림체" pitchFamily="49" charset="-127"/>
                <a:ea typeface="굴림체" pitchFamily="49" charset="-127"/>
              </a:rPr>
              <a:t>banana is yellow </a:t>
            </a:r>
          </a:p>
          <a:p>
            <a:r>
              <a:rPr lang="en-US" altLang="ko-KR" sz="2000">
                <a:latin typeface="굴림체" pitchFamily="49" charset="-127"/>
                <a:ea typeface="굴림체" pitchFamily="49" charset="-127"/>
              </a:rPr>
              <a:t>banana is yellow </a:t>
            </a:r>
          </a:p>
          <a:p>
            <a:r>
              <a:rPr lang="en-US" altLang="ko-KR" sz="2000">
                <a:latin typeface="굴림체" pitchFamily="49" charset="-127"/>
                <a:ea typeface="굴림체" pitchFamily="49" charset="-127"/>
              </a:rPr>
              <a:t>[1]+  Done                    cat &lt;fifo </a:t>
            </a:r>
          </a:p>
          <a:p>
            <a:r>
              <a:rPr lang="en-US" altLang="ko-KR" sz="2000">
                <a:latin typeface="굴림체" pitchFamily="49" charset="-127"/>
                <a:ea typeface="굴림체" pitchFamily="49" charset="-127"/>
              </a:rPr>
              <a:t>$ </a:t>
            </a:r>
          </a:p>
        </p:txBody>
      </p:sp>
      <p:sp>
        <p:nvSpPr>
          <p:cNvPr id="11272" name="Text Box 5"/>
          <p:cNvSpPr txBox="1">
            <a:spLocks noChangeArrowheads="1"/>
          </p:cNvSpPr>
          <p:nvPr/>
        </p:nvSpPr>
        <p:spPr bwMode="auto">
          <a:xfrm>
            <a:off x="6137275" y="4622800"/>
            <a:ext cx="2106613" cy="8255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solidFill>
                  <a:schemeClr val="accent2"/>
                </a:solidFill>
                <a:latin typeface="굴림체" pitchFamily="49" charset="-127"/>
                <a:ea typeface="굴림체" pitchFamily="49" charset="-127"/>
              </a:rPr>
              <a:t>입력한 내용</a:t>
            </a:r>
          </a:p>
          <a:p>
            <a:pPr>
              <a:lnSpc>
                <a:spcPct val="150000"/>
              </a:lnSpc>
            </a:pPr>
            <a:r>
              <a:rPr lang="en-US" altLang="ko-KR" sz="1600" b="1">
                <a:solidFill>
                  <a:srgbClr val="CC0000"/>
                </a:solidFill>
                <a:latin typeface="굴림체" pitchFamily="49" charset="-127"/>
                <a:ea typeface="굴림체" pitchFamily="49" charset="-127"/>
              </a:rPr>
              <a:t>cat</a:t>
            </a:r>
            <a:r>
              <a:rPr lang="ko-KR" altLang="en-US" sz="1600" b="1">
                <a:solidFill>
                  <a:srgbClr val="CC0000"/>
                </a:solidFill>
                <a:latin typeface="굴림체" pitchFamily="49" charset="-127"/>
                <a:ea typeface="굴림체" pitchFamily="49" charset="-127"/>
              </a:rPr>
              <a:t>으로 출력된 내용</a:t>
            </a:r>
          </a:p>
        </p:txBody>
      </p:sp>
      <p:sp>
        <p:nvSpPr>
          <p:cNvPr id="11273" name="Line 6"/>
          <p:cNvSpPr>
            <a:spLocks noChangeShapeType="1"/>
          </p:cNvSpPr>
          <p:nvPr/>
        </p:nvSpPr>
        <p:spPr bwMode="auto">
          <a:xfrm flipH="1" flipV="1">
            <a:off x="2411413" y="4694238"/>
            <a:ext cx="3744912" cy="215900"/>
          </a:xfrm>
          <a:prstGeom prst="line">
            <a:avLst/>
          </a:prstGeom>
          <a:noFill/>
          <a:ln w="15875">
            <a:solidFill>
              <a:schemeClr val="accent2"/>
            </a:solidFill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74" name="Line 7"/>
          <p:cNvSpPr>
            <a:spLocks noChangeShapeType="1"/>
          </p:cNvSpPr>
          <p:nvPr/>
        </p:nvSpPr>
        <p:spPr bwMode="auto">
          <a:xfrm flipH="1">
            <a:off x="2987675" y="4910138"/>
            <a:ext cx="3168650" cy="360362"/>
          </a:xfrm>
          <a:prstGeom prst="line">
            <a:avLst/>
          </a:prstGeom>
          <a:noFill/>
          <a:ln w="15875">
            <a:solidFill>
              <a:schemeClr val="accent2"/>
            </a:solidFill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75" name="Line 8"/>
          <p:cNvSpPr>
            <a:spLocks noChangeShapeType="1"/>
          </p:cNvSpPr>
          <p:nvPr/>
        </p:nvSpPr>
        <p:spPr bwMode="auto">
          <a:xfrm flipH="1" flipV="1">
            <a:off x="2411413" y="4983163"/>
            <a:ext cx="3744912" cy="287337"/>
          </a:xfrm>
          <a:prstGeom prst="line">
            <a:avLst/>
          </a:prstGeom>
          <a:noFill/>
          <a:ln w="15875">
            <a:solidFill>
              <a:srgbClr val="CC0000"/>
            </a:solidFill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76" name="Line 9"/>
          <p:cNvSpPr>
            <a:spLocks noChangeShapeType="1"/>
          </p:cNvSpPr>
          <p:nvPr/>
        </p:nvSpPr>
        <p:spPr bwMode="auto">
          <a:xfrm flipH="1">
            <a:off x="2987675" y="5270500"/>
            <a:ext cx="3168650" cy="360363"/>
          </a:xfrm>
          <a:prstGeom prst="line">
            <a:avLst/>
          </a:prstGeom>
          <a:noFill/>
          <a:ln w="15875">
            <a:solidFill>
              <a:srgbClr val="CC0000"/>
            </a:solidFill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43E62F9-143D-D53E-4B13-F4B7C2A025FB}"/>
              </a:ext>
            </a:extLst>
          </p:cNvPr>
          <p:cNvGrpSpPr/>
          <p:nvPr/>
        </p:nvGrpSpPr>
        <p:grpSpPr>
          <a:xfrm>
            <a:off x="4115887" y="739249"/>
            <a:ext cx="2099880" cy="430920"/>
            <a:chOff x="4115887" y="739249"/>
            <a:chExt cx="2099880" cy="43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A73A9EDD-6045-BD90-E3E8-0BB1015F09A1}"/>
                    </a:ext>
                  </a:extLst>
                </p14:cNvPr>
                <p14:cNvContentPartPr/>
                <p14:nvPr/>
              </p14:nvContentPartPr>
              <p14:xfrm>
                <a:off x="4115887" y="739249"/>
                <a:ext cx="132480" cy="181080"/>
              </p14:xfrm>
            </p:contentPart>
          </mc:Choice>
          <mc:Fallback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A73A9EDD-6045-BD90-E3E8-0BB1015F09A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07247" y="730249"/>
                  <a:ext cx="1501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1B4A4B7B-DB1C-B9EF-8196-DE94F4A9DBE5}"/>
                    </a:ext>
                  </a:extLst>
                </p14:cNvPr>
                <p14:cNvContentPartPr/>
                <p14:nvPr/>
              </p14:nvContentPartPr>
              <p14:xfrm>
                <a:off x="4173487" y="807649"/>
                <a:ext cx="83160" cy="8640"/>
              </p14:xfrm>
            </p:contentPart>
          </mc:Choice>
          <mc:Fallback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1B4A4B7B-DB1C-B9EF-8196-DE94F4A9DBE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64847" y="798649"/>
                  <a:ext cx="1008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5D487E7F-FF50-6D88-673C-DC6E07D61C18}"/>
                    </a:ext>
                  </a:extLst>
                </p14:cNvPr>
                <p14:cNvContentPartPr/>
                <p14:nvPr/>
              </p14:nvContentPartPr>
              <p14:xfrm>
                <a:off x="4250887" y="772729"/>
                <a:ext cx="14760" cy="15840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5D487E7F-FF50-6D88-673C-DC6E07D61C1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242247" y="764089"/>
                  <a:ext cx="324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D13AC60A-D57C-914C-7090-90290AA6B858}"/>
                    </a:ext>
                  </a:extLst>
                </p14:cNvPr>
                <p14:cNvContentPartPr/>
                <p14:nvPr/>
              </p14:nvContentPartPr>
              <p14:xfrm>
                <a:off x="4170247" y="790009"/>
                <a:ext cx="205200" cy="21132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D13AC60A-D57C-914C-7090-90290AA6B85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161247" y="781369"/>
                  <a:ext cx="22284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A05C101D-731B-9A6C-3AF4-ED7675374E91}"/>
                    </a:ext>
                  </a:extLst>
                </p14:cNvPr>
                <p14:cNvContentPartPr/>
                <p14:nvPr/>
              </p14:nvContentPartPr>
              <p14:xfrm>
                <a:off x="4341607" y="757609"/>
                <a:ext cx="91440" cy="26460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A05C101D-731B-9A6C-3AF4-ED7675374E9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32607" y="748969"/>
                  <a:ext cx="1090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1AF78AC1-8BE0-70EC-1A35-91468710341F}"/>
                    </a:ext>
                  </a:extLst>
                </p14:cNvPr>
                <p14:cNvContentPartPr/>
                <p14:nvPr/>
              </p14:nvContentPartPr>
              <p14:xfrm>
                <a:off x="4336207" y="954169"/>
                <a:ext cx="118080" cy="2880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1AF78AC1-8BE0-70EC-1A35-91468710341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327567" y="945529"/>
                  <a:ext cx="1357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FAF46719-E509-BBE2-F0EA-CCC8A0E07F50}"/>
                    </a:ext>
                  </a:extLst>
                </p14:cNvPr>
                <p14:cNvContentPartPr/>
                <p14:nvPr/>
              </p14:nvContentPartPr>
              <p14:xfrm>
                <a:off x="4498567" y="786049"/>
                <a:ext cx="121320" cy="13248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FAF46719-E509-BBE2-F0EA-CCC8A0E07F5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89567" y="777409"/>
                  <a:ext cx="1389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957A0017-A545-16C0-CA71-6AF047EA6538}"/>
                    </a:ext>
                  </a:extLst>
                </p14:cNvPr>
                <p14:cNvContentPartPr/>
                <p14:nvPr/>
              </p14:nvContentPartPr>
              <p14:xfrm>
                <a:off x="4555447" y="799369"/>
                <a:ext cx="92880" cy="13068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957A0017-A545-16C0-CA71-6AF047EA653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546807" y="790729"/>
                  <a:ext cx="1105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0AC917CF-54EF-F3BE-13DD-5D790FBF50AB}"/>
                    </a:ext>
                  </a:extLst>
                </p14:cNvPr>
                <p14:cNvContentPartPr/>
                <p14:nvPr/>
              </p14:nvContentPartPr>
              <p14:xfrm>
                <a:off x="4555087" y="761209"/>
                <a:ext cx="243360" cy="27900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0AC917CF-54EF-F3BE-13DD-5D790FBF50A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546087" y="752569"/>
                  <a:ext cx="26100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CD01299E-3A31-06F3-0466-B2AC67187614}"/>
                    </a:ext>
                  </a:extLst>
                </p14:cNvPr>
                <p14:cNvContentPartPr/>
                <p14:nvPr/>
              </p14:nvContentPartPr>
              <p14:xfrm>
                <a:off x="4728607" y="829969"/>
                <a:ext cx="80280" cy="10620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CD01299E-3A31-06F3-0466-B2AC6718761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719967" y="820969"/>
                  <a:ext cx="979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C9BAAFD6-59D2-3FDF-3226-B3BBE1429D8B}"/>
                    </a:ext>
                  </a:extLst>
                </p14:cNvPr>
                <p14:cNvContentPartPr/>
                <p14:nvPr/>
              </p14:nvContentPartPr>
              <p14:xfrm>
                <a:off x="4750207" y="947689"/>
                <a:ext cx="120240" cy="16668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C9BAAFD6-59D2-3FDF-3226-B3BBE1429D8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741207" y="938689"/>
                  <a:ext cx="1378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EDBF473F-A0AB-3013-C61D-CECB2DD27E62}"/>
                    </a:ext>
                  </a:extLst>
                </p14:cNvPr>
                <p14:cNvContentPartPr/>
                <p14:nvPr/>
              </p14:nvContentPartPr>
              <p14:xfrm>
                <a:off x="4962967" y="1057849"/>
                <a:ext cx="9720" cy="2520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EDBF473F-A0AB-3013-C61D-CECB2DD27E6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953967" y="1049209"/>
                  <a:ext cx="273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3815B46B-6B69-7388-D972-AD06D5827CAB}"/>
                    </a:ext>
                  </a:extLst>
                </p14:cNvPr>
                <p14:cNvContentPartPr/>
                <p14:nvPr/>
              </p14:nvContentPartPr>
              <p14:xfrm>
                <a:off x="4966567" y="760849"/>
                <a:ext cx="123120" cy="31104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3815B46B-6B69-7388-D972-AD06D5827CA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57927" y="751849"/>
                  <a:ext cx="14076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BFD8345E-B6F2-DF11-3852-953267F9B0C0}"/>
                    </a:ext>
                  </a:extLst>
                </p14:cNvPr>
                <p14:cNvContentPartPr/>
                <p14:nvPr/>
              </p14:nvContentPartPr>
              <p14:xfrm>
                <a:off x="5115607" y="862729"/>
                <a:ext cx="128160" cy="2628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BFD8345E-B6F2-DF11-3852-953267F9B0C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106967" y="853729"/>
                  <a:ext cx="1458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0021654A-738A-4FBD-B5CA-5B2429FD680E}"/>
                    </a:ext>
                  </a:extLst>
                </p14:cNvPr>
                <p14:cNvContentPartPr/>
                <p14:nvPr/>
              </p14:nvContentPartPr>
              <p14:xfrm>
                <a:off x="5088607" y="960289"/>
                <a:ext cx="163080" cy="2952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0021654A-738A-4FBD-B5CA-5B2429FD680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079967" y="951649"/>
                  <a:ext cx="1807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EAA6F812-C775-B5BF-32DC-B9AB7086AFFB}"/>
                    </a:ext>
                  </a:extLst>
                </p14:cNvPr>
                <p14:cNvContentPartPr/>
                <p14:nvPr/>
              </p14:nvContentPartPr>
              <p14:xfrm>
                <a:off x="5295967" y="807289"/>
                <a:ext cx="175680" cy="22752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EAA6F812-C775-B5BF-32DC-B9AB7086AFF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287327" y="798289"/>
                  <a:ext cx="19332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ADA05DC3-9950-4213-D4FE-5E30AA980A1F}"/>
                    </a:ext>
                  </a:extLst>
                </p14:cNvPr>
                <p14:cNvContentPartPr/>
                <p14:nvPr/>
              </p14:nvContentPartPr>
              <p14:xfrm>
                <a:off x="5349247" y="934009"/>
                <a:ext cx="102960" cy="9252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ADA05DC3-9950-4213-D4FE-5E30AA980A1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340247" y="925369"/>
                  <a:ext cx="1206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C7E087CE-C87C-08AE-FA71-15A9BC3B0CC0}"/>
                    </a:ext>
                  </a:extLst>
                </p14:cNvPr>
                <p14:cNvContentPartPr/>
                <p14:nvPr/>
              </p14:nvContentPartPr>
              <p14:xfrm>
                <a:off x="5521687" y="890449"/>
                <a:ext cx="152640" cy="13608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C7E087CE-C87C-08AE-FA71-15A9BC3B0CC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512687" y="881809"/>
                  <a:ext cx="1702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2187A99B-EA67-BC0D-5174-C6F2B44E203C}"/>
                    </a:ext>
                  </a:extLst>
                </p14:cNvPr>
                <p14:cNvContentPartPr/>
                <p14:nvPr/>
              </p14:nvContentPartPr>
              <p14:xfrm>
                <a:off x="5717167" y="920689"/>
                <a:ext cx="131760" cy="15300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2187A99B-EA67-BC0D-5174-C6F2B44E203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708167" y="912049"/>
                  <a:ext cx="1494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97CFB81F-AB03-AFEF-8172-27EBC6231CF3}"/>
                    </a:ext>
                  </a:extLst>
                </p14:cNvPr>
                <p14:cNvContentPartPr/>
                <p14:nvPr/>
              </p14:nvContentPartPr>
              <p14:xfrm>
                <a:off x="5891767" y="905929"/>
                <a:ext cx="149040" cy="14976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97CFB81F-AB03-AFEF-8172-27EBC6231CF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882767" y="897289"/>
                  <a:ext cx="1666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20B4FE41-F861-1E8B-1F49-40C495E4AAFE}"/>
                    </a:ext>
                  </a:extLst>
                </p14:cNvPr>
                <p14:cNvContentPartPr/>
                <p14:nvPr/>
              </p14:nvContentPartPr>
              <p14:xfrm>
                <a:off x="6054487" y="939409"/>
                <a:ext cx="119160" cy="15300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20B4FE41-F861-1E8B-1F49-40C495E4AAF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45487" y="930769"/>
                  <a:ext cx="1368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EE713282-094B-95C2-8C6F-2BA8544C5839}"/>
                    </a:ext>
                  </a:extLst>
                </p14:cNvPr>
                <p14:cNvContentPartPr/>
                <p14:nvPr/>
              </p14:nvContentPartPr>
              <p14:xfrm>
                <a:off x="6135487" y="825289"/>
                <a:ext cx="80280" cy="34488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EE713282-094B-95C2-8C6F-2BA8544C583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126487" y="816289"/>
                  <a:ext cx="97920" cy="36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F3110DB8-B499-BF2B-419A-725742C8D2D5}"/>
              </a:ext>
            </a:extLst>
          </p:cNvPr>
          <p:cNvGrpSpPr/>
          <p:nvPr/>
        </p:nvGrpSpPr>
        <p:grpSpPr>
          <a:xfrm>
            <a:off x="4946767" y="1181329"/>
            <a:ext cx="1130400" cy="287640"/>
            <a:chOff x="4946767" y="1181329"/>
            <a:chExt cx="1130400" cy="28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54FDE3A2-C4D7-B6F1-4B9B-71CFB4ADFDBF}"/>
                    </a:ext>
                  </a:extLst>
                </p14:cNvPr>
                <p14:cNvContentPartPr/>
                <p14:nvPr/>
              </p14:nvContentPartPr>
              <p14:xfrm>
                <a:off x="5102287" y="1189969"/>
                <a:ext cx="155880" cy="2484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54FDE3A2-C4D7-B6F1-4B9B-71CFB4ADFDB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093647" y="1181329"/>
                  <a:ext cx="1735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5417F83D-26F2-BDEE-BE9B-37DB7187C290}"/>
                    </a:ext>
                  </a:extLst>
                </p14:cNvPr>
                <p14:cNvContentPartPr/>
                <p14:nvPr/>
              </p14:nvContentPartPr>
              <p14:xfrm>
                <a:off x="5126767" y="1286089"/>
                <a:ext cx="169560" cy="1260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5417F83D-26F2-BDEE-BE9B-37DB7187C29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117767" y="1277089"/>
                  <a:ext cx="1872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9F161B1B-EB98-874E-34E7-472FC776F227}"/>
                    </a:ext>
                  </a:extLst>
                </p14:cNvPr>
                <p14:cNvContentPartPr/>
                <p14:nvPr/>
              </p14:nvContentPartPr>
              <p14:xfrm>
                <a:off x="5364727" y="1181329"/>
                <a:ext cx="80280" cy="1908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9F161B1B-EB98-874E-34E7-472FC776F22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356087" y="1172329"/>
                  <a:ext cx="979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3E6DC191-1A80-04F5-9D73-7C0FFAFAC146}"/>
                    </a:ext>
                  </a:extLst>
                </p14:cNvPr>
                <p14:cNvContentPartPr/>
                <p14:nvPr/>
              </p14:nvContentPartPr>
              <p14:xfrm>
                <a:off x="5369047" y="1196809"/>
                <a:ext cx="12240" cy="11196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3E6DC191-1A80-04F5-9D73-7C0FFAFAC14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360047" y="1187809"/>
                  <a:ext cx="298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92082A28-CB52-276C-3855-6CC5815ECF77}"/>
                    </a:ext>
                  </a:extLst>
                </p14:cNvPr>
                <p14:cNvContentPartPr/>
                <p14:nvPr/>
              </p14:nvContentPartPr>
              <p14:xfrm>
                <a:off x="5331607" y="1215529"/>
                <a:ext cx="93600" cy="13680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92082A28-CB52-276C-3855-6CC5815ECF7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322607" y="1206529"/>
                  <a:ext cx="1112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6BA7A411-BF7B-C0C7-9B84-0EDDEB89ADE8}"/>
                    </a:ext>
                  </a:extLst>
                </p14:cNvPr>
                <p14:cNvContentPartPr/>
                <p14:nvPr/>
              </p14:nvContentPartPr>
              <p14:xfrm>
                <a:off x="5463007" y="1237129"/>
                <a:ext cx="69840" cy="11304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6BA7A411-BF7B-C0C7-9B84-0EDDEB89ADE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454007" y="1228489"/>
                  <a:ext cx="874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368F7FF4-A8C9-81C5-0AFD-A134A29C2634}"/>
                    </a:ext>
                  </a:extLst>
                </p14:cNvPr>
                <p14:cNvContentPartPr/>
                <p14:nvPr/>
              </p14:nvContentPartPr>
              <p14:xfrm>
                <a:off x="5570287" y="1254769"/>
                <a:ext cx="78840" cy="8460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368F7FF4-A8C9-81C5-0AFD-A134A29C263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561647" y="1246129"/>
                  <a:ext cx="964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33B14F65-1235-A2F8-E1CC-73FCBAD1DE92}"/>
                    </a:ext>
                  </a:extLst>
                </p14:cNvPr>
                <p14:cNvContentPartPr/>
                <p14:nvPr/>
              </p14:nvContentPartPr>
              <p14:xfrm>
                <a:off x="5677207" y="1261969"/>
                <a:ext cx="16560" cy="11916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33B14F65-1235-A2F8-E1CC-73FCBAD1DE9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668207" y="1253329"/>
                  <a:ext cx="342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BC81BC49-C45F-AD5F-A23D-12FB124479A6}"/>
                    </a:ext>
                  </a:extLst>
                </p14:cNvPr>
                <p14:cNvContentPartPr/>
                <p14:nvPr/>
              </p14:nvContentPartPr>
              <p14:xfrm>
                <a:off x="5726527" y="1238209"/>
                <a:ext cx="98640" cy="13428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BC81BC49-C45F-AD5F-A23D-12FB124479A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717527" y="1229569"/>
                  <a:ext cx="1162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89B19C90-7156-5FE7-7294-7083093ABA4D}"/>
                    </a:ext>
                  </a:extLst>
                </p14:cNvPr>
                <p14:cNvContentPartPr/>
                <p14:nvPr/>
              </p14:nvContentPartPr>
              <p14:xfrm>
                <a:off x="5768287" y="1253329"/>
                <a:ext cx="132120" cy="16740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89B19C90-7156-5FE7-7294-7083093ABA4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759647" y="1244329"/>
                  <a:ext cx="1497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59B21717-8770-93AB-192A-978286EA6CBC}"/>
                    </a:ext>
                  </a:extLst>
                </p14:cNvPr>
                <p14:cNvContentPartPr/>
                <p14:nvPr/>
              </p14:nvContentPartPr>
              <p14:xfrm>
                <a:off x="5973487" y="1193209"/>
                <a:ext cx="103680" cy="26316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59B21717-8770-93AB-192A-978286EA6CB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964847" y="1184569"/>
                  <a:ext cx="12132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F490F1CA-E9FA-81EE-2D6F-80EC86EE23F7}"/>
                    </a:ext>
                  </a:extLst>
                </p14:cNvPr>
                <p14:cNvContentPartPr/>
                <p14:nvPr/>
              </p14:nvContentPartPr>
              <p14:xfrm>
                <a:off x="4946767" y="1188889"/>
                <a:ext cx="156960" cy="28008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F490F1CA-E9FA-81EE-2D6F-80EC86EE23F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937767" y="1179889"/>
                  <a:ext cx="174600" cy="29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043B24E5-3BD0-39E6-7A60-12F951E4609B}"/>
                  </a:ext>
                </a:extLst>
              </p14:cNvPr>
              <p14:cNvContentPartPr/>
              <p14:nvPr/>
            </p14:nvContentPartPr>
            <p14:xfrm>
              <a:off x="560887" y="1375009"/>
              <a:ext cx="946800" cy="589320"/>
            </p14:xfrm>
          </p:contentPart>
        </mc:Choice>
        <mc:Fallback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043B24E5-3BD0-39E6-7A60-12F951E4609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51887" y="1366369"/>
                <a:ext cx="964440" cy="60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그룹 56">
            <a:extLst>
              <a:ext uri="{FF2B5EF4-FFF2-40B4-BE49-F238E27FC236}">
                <a16:creationId xmlns:a16="http://schemas.microsoft.com/office/drawing/2014/main" id="{E22618B7-BC5B-7B4C-73AB-0BC218D6CA4C}"/>
              </a:ext>
            </a:extLst>
          </p:cNvPr>
          <p:cNvGrpSpPr/>
          <p:nvPr/>
        </p:nvGrpSpPr>
        <p:grpSpPr>
          <a:xfrm>
            <a:off x="1923127" y="2288689"/>
            <a:ext cx="1646280" cy="732240"/>
            <a:chOff x="1923127" y="2288689"/>
            <a:chExt cx="1646280" cy="73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C5351E1D-9225-9429-E6D7-B1D01BCE9BFB}"/>
                    </a:ext>
                  </a:extLst>
                </p14:cNvPr>
                <p14:cNvContentPartPr/>
                <p14:nvPr/>
              </p14:nvContentPartPr>
              <p14:xfrm>
                <a:off x="1923127" y="2583169"/>
                <a:ext cx="512280" cy="43776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C5351E1D-9225-9429-E6D7-B1D01BCE9BF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914487" y="2574169"/>
                  <a:ext cx="52992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2EEEDBDC-E409-739A-8CDC-044796813D83}"/>
                    </a:ext>
                  </a:extLst>
                </p14:cNvPr>
                <p14:cNvContentPartPr/>
                <p14:nvPr/>
              </p14:nvContentPartPr>
              <p14:xfrm>
                <a:off x="2299687" y="2456089"/>
                <a:ext cx="243000" cy="14076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2EEEDBDC-E409-739A-8CDC-044796813D8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291047" y="2447449"/>
                  <a:ext cx="2606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6E5C1056-A7D8-0D0F-FFF7-A1BE89289AE1}"/>
                    </a:ext>
                  </a:extLst>
                </p14:cNvPr>
                <p14:cNvContentPartPr/>
                <p14:nvPr/>
              </p14:nvContentPartPr>
              <p14:xfrm>
                <a:off x="2423527" y="2368249"/>
                <a:ext cx="105120" cy="14256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6E5C1056-A7D8-0D0F-FFF7-A1BE89289AE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414887" y="2359249"/>
                  <a:ext cx="1227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97B39EE3-F94A-5BCF-150D-F70E18D17CA9}"/>
                    </a:ext>
                  </a:extLst>
                </p14:cNvPr>
                <p14:cNvContentPartPr/>
                <p14:nvPr/>
              </p14:nvContentPartPr>
              <p14:xfrm>
                <a:off x="2591287" y="2361049"/>
                <a:ext cx="92880" cy="7704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97B39EE3-F94A-5BCF-150D-F70E18D17CA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582647" y="2352049"/>
                  <a:ext cx="1105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92A99E69-62B2-E7A5-A53B-8E752418A145}"/>
                    </a:ext>
                  </a:extLst>
                </p14:cNvPr>
                <p14:cNvContentPartPr/>
                <p14:nvPr/>
              </p14:nvContentPartPr>
              <p14:xfrm>
                <a:off x="2682727" y="2326129"/>
                <a:ext cx="38880" cy="14760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92A99E69-62B2-E7A5-A53B-8E752418A14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674087" y="2317129"/>
                  <a:ext cx="565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8A32032B-EDA9-FB9A-F8B9-AC47D3B52019}"/>
                    </a:ext>
                  </a:extLst>
                </p14:cNvPr>
                <p14:cNvContentPartPr/>
                <p14:nvPr/>
              </p14:nvContentPartPr>
              <p14:xfrm>
                <a:off x="2719807" y="2296249"/>
                <a:ext cx="119520" cy="4680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8A32032B-EDA9-FB9A-F8B9-AC47D3B5201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710807" y="2287609"/>
                  <a:ext cx="13716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DCD5EB0D-8406-F3A4-89C7-500DB9711E9E}"/>
                    </a:ext>
                  </a:extLst>
                </p14:cNvPr>
                <p14:cNvContentPartPr/>
                <p14:nvPr/>
              </p14:nvContentPartPr>
              <p14:xfrm>
                <a:off x="2747527" y="2378689"/>
                <a:ext cx="152640" cy="12060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DCD5EB0D-8406-F3A4-89C7-500DB9711E9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738887" y="2369689"/>
                  <a:ext cx="1702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73AE31C0-4197-7506-3A33-6470A8944228}"/>
                    </a:ext>
                  </a:extLst>
                </p14:cNvPr>
                <p14:cNvContentPartPr/>
                <p14:nvPr/>
              </p14:nvContentPartPr>
              <p14:xfrm>
                <a:off x="2977927" y="2288689"/>
                <a:ext cx="121680" cy="8460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73AE31C0-4197-7506-3A33-6470A894422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68927" y="2280049"/>
                  <a:ext cx="1393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3B0D5BD5-6C33-612A-ECBC-2969E224290D}"/>
                    </a:ext>
                  </a:extLst>
                </p14:cNvPr>
                <p14:cNvContentPartPr/>
                <p14:nvPr/>
              </p14:nvContentPartPr>
              <p14:xfrm>
                <a:off x="2992687" y="2397049"/>
                <a:ext cx="173880" cy="15336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3B0D5BD5-6C33-612A-ECBC-2969E224290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984047" y="2388049"/>
                  <a:ext cx="191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B4C86BA8-41C4-924E-5A2B-7F934572E640}"/>
                    </a:ext>
                  </a:extLst>
                </p14:cNvPr>
                <p14:cNvContentPartPr/>
                <p14:nvPr/>
              </p14:nvContentPartPr>
              <p14:xfrm>
                <a:off x="3174487" y="2333689"/>
                <a:ext cx="50400" cy="8388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B4C86BA8-41C4-924E-5A2B-7F934572E64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165487" y="2324689"/>
                  <a:ext cx="680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09A2E9F1-5F21-BAA9-6C71-73E8D4BDEB8E}"/>
                    </a:ext>
                  </a:extLst>
                </p14:cNvPr>
                <p14:cNvContentPartPr/>
                <p14:nvPr/>
              </p14:nvContentPartPr>
              <p14:xfrm>
                <a:off x="3264847" y="2313169"/>
                <a:ext cx="20520" cy="10980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09A2E9F1-5F21-BAA9-6C71-73E8D4BDEB8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256207" y="2304529"/>
                  <a:ext cx="381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B866D6F3-F984-9BB0-8C10-E226FA60671B}"/>
                    </a:ext>
                  </a:extLst>
                </p14:cNvPr>
                <p14:cNvContentPartPr/>
                <p14:nvPr/>
              </p14:nvContentPartPr>
              <p14:xfrm>
                <a:off x="3221287" y="2429809"/>
                <a:ext cx="50040" cy="6444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B866D6F3-F984-9BB0-8C10-E226FA60671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212287" y="2421169"/>
                  <a:ext cx="6768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8CD6A1A9-C227-253E-FEE0-BCF6E4E6E570}"/>
                    </a:ext>
                  </a:extLst>
                </p14:cNvPr>
                <p14:cNvContentPartPr/>
                <p14:nvPr/>
              </p14:nvContentPartPr>
              <p14:xfrm>
                <a:off x="3294007" y="2366809"/>
                <a:ext cx="138240" cy="14544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8CD6A1A9-C227-253E-FEE0-BCF6E4E6E57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285367" y="2357809"/>
                  <a:ext cx="1558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F4E0442F-F6F4-2E12-7E94-2A5DE89E8F2B}"/>
                    </a:ext>
                  </a:extLst>
                </p14:cNvPr>
                <p14:cNvContentPartPr/>
                <p14:nvPr/>
              </p14:nvContentPartPr>
              <p14:xfrm>
                <a:off x="3555007" y="2449609"/>
                <a:ext cx="14400" cy="1800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F4E0442F-F6F4-2E12-7E94-2A5DE89E8F2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546367" y="2440609"/>
                  <a:ext cx="32040" cy="3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12" name="그룹 11311">
            <a:extLst>
              <a:ext uri="{FF2B5EF4-FFF2-40B4-BE49-F238E27FC236}">
                <a16:creationId xmlns:a16="http://schemas.microsoft.com/office/drawing/2014/main" id="{06FD51A7-47C1-0F31-F691-374E50040A42}"/>
              </a:ext>
            </a:extLst>
          </p:cNvPr>
          <p:cNvGrpSpPr/>
          <p:nvPr/>
        </p:nvGrpSpPr>
        <p:grpSpPr>
          <a:xfrm>
            <a:off x="4078087" y="2078809"/>
            <a:ext cx="2753280" cy="500760"/>
            <a:chOff x="4078087" y="2078809"/>
            <a:chExt cx="2753280" cy="50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0864EBBC-233C-63A0-6B86-5DE293FA126E}"/>
                    </a:ext>
                  </a:extLst>
                </p14:cNvPr>
                <p14:cNvContentPartPr/>
                <p14:nvPr/>
              </p14:nvContentPartPr>
              <p14:xfrm>
                <a:off x="4078087" y="2116969"/>
                <a:ext cx="183240" cy="13716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0864EBBC-233C-63A0-6B86-5DE293FA126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069447" y="2107969"/>
                  <a:ext cx="2008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67A4BBE3-3BDA-E4D2-256C-96B17A93411F}"/>
                    </a:ext>
                  </a:extLst>
                </p14:cNvPr>
                <p14:cNvContentPartPr/>
                <p14:nvPr/>
              </p14:nvContentPartPr>
              <p14:xfrm>
                <a:off x="4286527" y="2078809"/>
                <a:ext cx="113760" cy="17928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67A4BBE3-3BDA-E4D2-256C-96B17A93411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277887" y="2070169"/>
                  <a:ext cx="1314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8314B9B5-E4E1-AA19-8A68-661BD9DB0A1F}"/>
                    </a:ext>
                  </a:extLst>
                </p14:cNvPr>
                <p14:cNvContentPartPr/>
                <p14:nvPr/>
              </p14:nvContentPartPr>
              <p14:xfrm>
                <a:off x="4503607" y="2143609"/>
                <a:ext cx="201240" cy="7056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8314B9B5-E4E1-AA19-8A68-661BD9DB0A1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494967" y="2134609"/>
                  <a:ext cx="2188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EC30B02A-47B8-426A-7F12-EBD17A9DE4D0}"/>
                    </a:ext>
                  </a:extLst>
                </p14:cNvPr>
                <p14:cNvContentPartPr/>
                <p14:nvPr/>
              </p14:nvContentPartPr>
              <p14:xfrm>
                <a:off x="4790167" y="2115169"/>
                <a:ext cx="104760" cy="3600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EC30B02A-47B8-426A-7F12-EBD17A9DE4D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781527" y="2106529"/>
                  <a:ext cx="1224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EC0C0661-BB5A-EC19-7A5F-247EFAD093C4}"/>
                    </a:ext>
                  </a:extLst>
                </p14:cNvPr>
                <p14:cNvContentPartPr/>
                <p14:nvPr/>
              </p14:nvContentPartPr>
              <p14:xfrm>
                <a:off x="4808887" y="2173129"/>
                <a:ext cx="79920" cy="9396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EC0C0661-BB5A-EC19-7A5F-247EFAD093C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800247" y="2164489"/>
                  <a:ext cx="975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1264" name="잉크 11263">
                  <a:extLst>
                    <a:ext uri="{FF2B5EF4-FFF2-40B4-BE49-F238E27FC236}">
                      <a16:creationId xmlns:a16="http://schemas.microsoft.com/office/drawing/2014/main" id="{C3F0C2E7-88BA-AA0D-EEC5-47ED473C005B}"/>
                    </a:ext>
                  </a:extLst>
                </p14:cNvPr>
                <p14:cNvContentPartPr/>
                <p14:nvPr/>
              </p14:nvContentPartPr>
              <p14:xfrm>
                <a:off x="4912927" y="2163409"/>
                <a:ext cx="54000" cy="74520"/>
              </p14:xfrm>
            </p:contentPart>
          </mc:Choice>
          <mc:Fallback>
            <p:pic>
              <p:nvPicPr>
                <p:cNvPr id="11264" name="잉크 11263">
                  <a:extLst>
                    <a:ext uri="{FF2B5EF4-FFF2-40B4-BE49-F238E27FC236}">
                      <a16:creationId xmlns:a16="http://schemas.microsoft.com/office/drawing/2014/main" id="{C3F0C2E7-88BA-AA0D-EEC5-47ED473C005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904287" y="2154769"/>
                  <a:ext cx="716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1265" name="잉크 11264">
                  <a:extLst>
                    <a:ext uri="{FF2B5EF4-FFF2-40B4-BE49-F238E27FC236}">
                      <a16:creationId xmlns:a16="http://schemas.microsoft.com/office/drawing/2014/main" id="{889BB6E8-4D31-F38C-5D3C-BFFEFF7AA61A}"/>
                    </a:ext>
                  </a:extLst>
                </p14:cNvPr>
                <p14:cNvContentPartPr/>
                <p14:nvPr/>
              </p14:nvContentPartPr>
              <p14:xfrm>
                <a:off x="4976287" y="2130289"/>
                <a:ext cx="23040" cy="143640"/>
              </p14:xfrm>
            </p:contentPart>
          </mc:Choice>
          <mc:Fallback>
            <p:pic>
              <p:nvPicPr>
                <p:cNvPr id="11265" name="잉크 11264">
                  <a:extLst>
                    <a:ext uri="{FF2B5EF4-FFF2-40B4-BE49-F238E27FC236}">
                      <a16:creationId xmlns:a16="http://schemas.microsoft.com/office/drawing/2014/main" id="{889BB6E8-4D31-F38C-5D3C-BFFEFF7AA61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967647" y="2121289"/>
                  <a:ext cx="406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1277" name="잉크 11276">
                  <a:extLst>
                    <a:ext uri="{FF2B5EF4-FFF2-40B4-BE49-F238E27FC236}">
                      <a16:creationId xmlns:a16="http://schemas.microsoft.com/office/drawing/2014/main" id="{B5448825-F068-FAF5-DBC0-BA38DE03AFEF}"/>
                    </a:ext>
                  </a:extLst>
                </p14:cNvPr>
                <p14:cNvContentPartPr/>
                <p14:nvPr/>
              </p14:nvContentPartPr>
              <p14:xfrm>
                <a:off x="5009767" y="2162329"/>
                <a:ext cx="138960" cy="90360"/>
              </p14:xfrm>
            </p:contentPart>
          </mc:Choice>
          <mc:Fallback>
            <p:pic>
              <p:nvPicPr>
                <p:cNvPr id="11277" name="잉크 11276">
                  <a:extLst>
                    <a:ext uri="{FF2B5EF4-FFF2-40B4-BE49-F238E27FC236}">
                      <a16:creationId xmlns:a16="http://schemas.microsoft.com/office/drawing/2014/main" id="{B5448825-F068-FAF5-DBC0-BA38DE03AFE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000767" y="2153689"/>
                  <a:ext cx="1566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1278" name="잉크 11277">
                  <a:extLst>
                    <a:ext uri="{FF2B5EF4-FFF2-40B4-BE49-F238E27FC236}">
                      <a16:creationId xmlns:a16="http://schemas.microsoft.com/office/drawing/2014/main" id="{9EBC7BD5-70A4-87AA-3E39-7EAF8FF21397}"/>
                    </a:ext>
                  </a:extLst>
                </p14:cNvPr>
                <p14:cNvContentPartPr/>
                <p14:nvPr/>
              </p14:nvContentPartPr>
              <p14:xfrm>
                <a:off x="5137567" y="2158729"/>
                <a:ext cx="27720" cy="127080"/>
              </p14:xfrm>
            </p:contentPart>
          </mc:Choice>
          <mc:Fallback>
            <p:pic>
              <p:nvPicPr>
                <p:cNvPr id="11278" name="잉크 11277">
                  <a:extLst>
                    <a:ext uri="{FF2B5EF4-FFF2-40B4-BE49-F238E27FC236}">
                      <a16:creationId xmlns:a16="http://schemas.microsoft.com/office/drawing/2014/main" id="{9EBC7BD5-70A4-87AA-3E39-7EAF8FF2139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128927" y="2149729"/>
                  <a:ext cx="453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1279" name="잉크 11278">
                  <a:extLst>
                    <a:ext uri="{FF2B5EF4-FFF2-40B4-BE49-F238E27FC236}">
                      <a16:creationId xmlns:a16="http://schemas.microsoft.com/office/drawing/2014/main" id="{104AAFE6-823D-619D-7312-E02D0B905204}"/>
                    </a:ext>
                  </a:extLst>
                </p14:cNvPr>
                <p14:cNvContentPartPr/>
                <p14:nvPr/>
              </p14:nvContentPartPr>
              <p14:xfrm>
                <a:off x="5360407" y="2093209"/>
                <a:ext cx="96840" cy="12960"/>
              </p14:xfrm>
            </p:contentPart>
          </mc:Choice>
          <mc:Fallback>
            <p:pic>
              <p:nvPicPr>
                <p:cNvPr id="11279" name="잉크 11278">
                  <a:extLst>
                    <a:ext uri="{FF2B5EF4-FFF2-40B4-BE49-F238E27FC236}">
                      <a16:creationId xmlns:a16="http://schemas.microsoft.com/office/drawing/2014/main" id="{104AAFE6-823D-619D-7312-E02D0B90520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351767" y="2084209"/>
                  <a:ext cx="1144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1280" name="잉크 11279">
                  <a:extLst>
                    <a:ext uri="{FF2B5EF4-FFF2-40B4-BE49-F238E27FC236}">
                      <a16:creationId xmlns:a16="http://schemas.microsoft.com/office/drawing/2014/main" id="{20B2204B-1E31-6C47-0767-2C60C9B12E3E}"/>
                    </a:ext>
                  </a:extLst>
                </p14:cNvPr>
                <p14:cNvContentPartPr/>
                <p14:nvPr/>
              </p14:nvContentPartPr>
              <p14:xfrm>
                <a:off x="5358607" y="2149729"/>
                <a:ext cx="166320" cy="130680"/>
              </p14:xfrm>
            </p:contentPart>
          </mc:Choice>
          <mc:Fallback>
            <p:pic>
              <p:nvPicPr>
                <p:cNvPr id="11280" name="잉크 11279">
                  <a:extLst>
                    <a:ext uri="{FF2B5EF4-FFF2-40B4-BE49-F238E27FC236}">
                      <a16:creationId xmlns:a16="http://schemas.microsoft.com/office/drawing/2014/main" id="{20B2204B-1E31-6C47-0767-2C60C9B12E3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349607" y="2140729"/>
                  <a:ext cx="1839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1283" name="잉크 11282">
                  <a:extLst>
                    <a:ext uri="{FF2B5EF4-FFF2-40B4-BE49-F238E27FC236}">
                      <a16:creationId xmlns:a16="http://schemas.microsoft.com/office/drawing/2014/main" id="{3468B4AA-C7DA-3629-51E5-A16465B991DB}"/>
                    </a:ext>
                  </a:extLst>
                </p14:cNvPr>
                <p14:cNvContentPartPr/>
                <p14:nvPr/>
              </p14:nvContentPartPr>
              <p14:xfrm>
                <a:off x="5404327" y="2322889"/>
                <a:ext cx="101520" cy="55800"/>
              </p14:xfrm>
            </p:contentPart>
          </mc:Choice>
          <mc:Fallback>
            <p:pic>
              <p:nvPicPr>
                <p:cNvPr id="11283" name="잉크 11282">
                  <a:extLst>
                    <a:ext uri="{FF2B5EF4-FFF2-40B4-BE49-F238E27FC236}">
                      <a16:creationId xmlns:a16="http://schemas.microsoft.com/office/drawing/2014/main" id="{3468B4AA-C7DA-3629-51E5-A16465B991D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395327" y="2314249"/>
                  <a:ext cx="1191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1284" name="잉크 11283">
                  <a:extLst>
                    <a:ext uri="{FF2B5EF4-FFF2-40B4-BE49-F238E27FC236}">
                      <a16:creationId xmlns:a16="http://schemas.microsoft.com/office/drawing/2014/main" id="{C5CA5DCA-3E75-239C-2F98-110F68062B44}"/>
                    </a:ext>
                  </a:extLst>
                </p14:cNvPr>
                <p14:cNvContentPartPr/>
                <p14:nvPr/>
              </p14:nvContentPartPr>
              <p14:xfrm>
                <a:off x="5550127" y="2157649"/>
                <a:ext cx="131760" cy="97920"/>
              </p14:xfrm>
            </p:contentPart>
          </mc:Choice>
          <mc:Fallback>
            <p:pic>
              <p:nvPicPr>
                <p:cNvPr id="11284" name="잉크 11283">
                  <a:extLst>
                    <a:ext uri="{FF2B5EF4-FFF2-40B4-BE49-F238E27FC236}">
                      <a16:creationId xmlns:a16="http://schemas.microsoft.com/office/drawing/2014/main" id="{C5CA5DCA-3E75-239C-2F98-110F68062B4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541127" y="2148649"/>
                  <a:ext cx="1494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1285" name="잉크 11284">
                  <a:extLst>
                    <a:ext uri="{FF2B5EF4-FFF2-40B4-BE49-F238E27FC236}">
                      <a16:creationId xmlns:a16="http://schemas.microsoft.com/office/drawing/2014/main" id="{5C5FAA2A-34BD-C346-4733-63578B980EFD}"/>
                    </a:ext>
                  </a:extLst>
                </p14:cNvPr>
                <p14:cNvContentPartPr/>
                <p14:nvPr/>
              </p14:nvContentPartPr>
              <p14:xfrm>
                <a:off x="5700247" y="2136409"/>
                <a:ext cx="18000" cy="194400"/>
              </p14:xfrm>
            </p:contentPart>
          </mc:Choice>
          <mc:Fallback>
            <p:pic>
              <p:nvPicPr>
                <p:cNvPr id="11285" name="잉크 11284">
                  <a:extLst>
                    <a:ext uri="{FF2B5EF4-FFF2-40B4-BE49-F238E27FC236}">
                      <a16:creationId xmlns:a16="http://schemas.microsoft.com/office/drawing/2014/main" id="{5C5FAA2A-34BD-C346-4733-63578B980EF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691247" y="2127409"/>
                  <a:ext cx="356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1286" name="잉크 11285">
                  <a:extLst>
                    <a:ext uri="{FF2B5EF4-FFF2-40B4-BE49-F238E27FC236}">
                      <a16:creationId xmlns:a16="http://schemas.microsoft.com/office/drawing/2014/main" id="{FFBF162A-36F7-83AC-94A9-8F00E73CC0E3}"/>
                    </a:ext>
                  </a:extLst>
                </p14:cNvPr>
                <p14:cNvContentPartPr/>
                <p14:nvPr/>
              </p14:nvContentPartPr>
              <p14:xfrm>
                <a:off x="5770807" y="2122009"/>
                <a:ext cx="133560" cy="157680"/>
              </p14:xfrm>
            </p:contentPart>
          </mc:Choice>
          <mc:Fallback>
            <p:pic>
              <p:nvPicPr>
                <p:cNvPr id="11286" name="잉크 11285">
                  <a:extLst>
                    <a:ext uri="{FF2B5EF4-FFF2-40B4-BE49-F238E27FC236}">
                      <a16:creationId xmlns:a16="http://schemas.microsoft.com/office/drawing/2014/main" id="{FFBF162A-36F7-83AC-94A9-8F00E73CC0E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762167" y="2113009"/>
                  <a:ext cx="1512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1287" name="잉크 11286">
                  <a:extLst>
                    <a:ext uri="{FF2B5EF4-FFF2-40B4-BE49-F238E27FC236}">
                      <a16:creationId xmlns:a16="http://schemas.microsoft.com/office/drawing/2014/main" id="{2C594764-F1F1-1179-D945-E504E6BDBA08}"/>
                    </a:ext>
                  </a:extLst>
                </p14:cNvPr>
                <p14:cNvContentPartPr/>
                <p14:nvPr/>
              </p14:nvContentPartPr>
              <p14:xfrm>
                <a:off x="5857567" y="2168449"/>
                <a:ext cx="137160" cy="113400"/>
              </p14:xfrm>
            </p:contentPart>
          </mc:Choice>
          <mc:Fallback>
            <p:pic>
              <p:nvPicPr>
                <p:cNvPr id="11287" name="잉크 11286">
                  <a:extLst>
                    <a:ext uri="{FF2B5EF4-FFF2-40B4-BE49-F238E27FC236}">
                      <a16:creationId xmlns:a16="http://schemas.microsoft.com/office/drawing/2014/main" id="{2C594764-F1F1-1179-D945-E504E6BDBA0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848927" y="2159449"/>
                  <a:ext cx="1548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1288" name="잉크 11287">
                  <a:extLst>
                    <a:ext uri="{FF2B5EF4-FFF2-40B4-BE49-F238E27FC236}">
                      <a16:creationId xmlns:a16="http://schemas.microsoft.com/office/drawing/2014/main" id="{835AFE55-AC58-4E4F-7966-9AA1B69AF101}"/>
                    </a:ext>
                  </a:extLst>
                </p14:cNvPr>
                <p14:cNvContentPartPr/>
                <p14:nvPr/>
              </p14:nvContentPartPr>
              <p14:xfrm>
                <a:off x="5896807" y="2305969"/>
                <a:ext cx="77760" cy="68040"/>
              </p14:xfrm>
            </p:contentPart>
          </mc:Choice>
          <mc:Fallback>
            <p:pic>
              <p:nvPicPr>
                <p:cNvPr id="11288" name="잉크 11287">
                  <a:extLst>
                    <a:ext uri="{FF2B5EF4-FFF2-40B4-BE49-F238E27FC236}">
                      <a16:creationId xmlns:a16="http://schemas.microsoft.com/office/drawing/2014/main" id="{835AFE55-AC58-4E4F-7966-9AA1B69AF10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887807" y="2297329"/>
                  <a:ext cx="954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1289" name="잉크 11288">
                  <a:extLst>
                    <a:ext uri="{FF2B5EF4-FFF2-40B4-BE49-F238E27FC236}">
                      <a16:creationId xmlns:a16="http://schemas.microsoft.com/office/drawing/2014/main" id="{43ABC1A1-61F5-2216-7325-511D881841FF}"/>
                    </a:ext>
                  </a:extLst>
                </p14:cNvPr>
                <p14:cNvContentPartPr/>
                <p14:nvPr/>
              </p14:nvContentPartPr>
              <p14:xfrm>
                <a:off x="5999407" y="2173849"/>
                <a:ext cx="105840" cy="111960"/>
              </p14:xfrm>
            </p:contentPart>
          </mc:Choice>
          <mc:Fallback>
            <p:pic>
              <p:nvPicPr>
                <p:cNvPr id="11289" name="잉크 11288">
                  <a:extLst>
                    <a:ext uri="{FF2B5EF4-FFF2-40B4-BE49-F238E27FC236}">
                      <a16:creationId xmlns:a16="http://schemas.microsoft.com/office/drawing/2014/main" id="{43ABC1A1-61F5-2216-7325-511D881841F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990407" y="2165209"/>
                  <a:ext cx="1234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1290" name="잉크 11289">
                  <a:extLst>
                    <a:ext uri="{FF2B5EF4-FFF2-40B4-BE49-F238E27FC236}">
                      <a16:creationId xmlns:a16="http://schemas.microsoft.com/office/drawing/2014/main" id="{5B0C19F9-3B41-15C5-FA66-E1D440103124}"/>
                    </a:ext>
                  </a:extLst>
                </p14:cNvPr>
                <p14:cNvContentPartPr/>
                <p14:nvPr/>
              </p14:nvContentPartPr>
              <p14:xfrm>
                <a:off x="6017047" y="2208409"/>
                <a:ext cx="79560" cy="17280"/>
              </p14:xfrm>
            </p:contentPart>
          </mc:Choice>
          <mc:Fallback>
            <p:pic>
              <p:nvPicPr>
                <p:cNvPr id="11290" name="잉크 11289">
                  <a:extLst>
                    <a:ext uri="{FF2B5EF4-FFF2-40B4-BE49-F238E27FC236}">
                      <a16:creationId xmlns:a16="http://schemas.microsoft.com/office/drawing/2014/main" id="{5B0C19F9-3B41-15C5-FA66-E1D44010312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008047" y="2199769"/>
                  <a:ext cx="972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1292" name="잉크 11291">
                  <a:extLst>
                    <a:ext uri="{FF2B5EF4-FFF2-40B4-BE49-F238E27FC236}">
                      <a16:creationId xmlns:a16="http://schemas.microsoft.com/office/drawing/2014/main" id="{43BC1510-019B-206C-2A76-50243F3D42D2}"/>
                    </a:ext>
                  </a:extLst>
                </p14:cNvPr>
                <p14:cNvContentPartPr/>
                <p14:nvPr/>
              </p14:nvContentPartPr>
              <p14:xfrm>
                <a:off x="6117847" y="2210569"/>
                <a:ext cx="65880" cy="147240"/>
              </p14:xfrm>
            </p:contentPart>
          </mc:Choice>
          <mc:Fallback>
            <p:pic>
              <p:nvPicPr>
                <p:cNvPr id="11292" name="잉크 11291">
                  <a:extLst>
                    <a:ext uri="{FF2B5EF4-FFF2-40B4-BE49-F238E27FC236}">
                      <a16:creationId xmlns:a16="http://schemas.microsoft.com/office/drawing/2014/main" id="{43BC1510-019B-206C-2A76-50243F3D42D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109207" y="2201929"/>
                  <a:ext cx="835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1293" name="잉크 11292">
                  <a:extLst>
                    <a:ext uri="{FF2B5EF4-FFF2-40B4-BE49-F238E27FC236}">
                      <a16:creationId xmlns:a16="http://schemas.microsoft.com/office/drawing/2014/main" id="{A55FFE22-042C-50E2-5A45-3E3B5AE0DCCD}"/>
                    </a:ext>
                  </a:extLst>
                </p14:cNvPr>
                <p14:cNvContentPartPr/>
                <p14:nvPr/>
              </p14:nvContentPartPr>
              <p14:xfrm>
                <a:off x="6204967" y="2187529"/>
                <a:ext cx="101160" cy="160920"/>
              </p14:xfrm>
            </p:contentPart>
          </mc:Choice>
          <mc:Fallback>
            <p:pic>
              <p:nvPicPr>
                <p:cNvPr id="11293" name="잉크 11292">
                  <a:extLst>
                    <a:ext uri="{FF2B5EF4-FFF2-40B4-BE49-F238E27FC236}">
                      <a16:creationId xmlns:a16="http://schemas.microsoft.com/office/drawing/2014/main" id="{A55FFE22-042C-50E2-5A45-3E3B5AE0DCC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196327" y="2178529"/>
                  <a:ext cx="1188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1294" name="잉크 11293">
                  <a:extLst>
                    <a:ext uri="{FF2B5EF4-FFF2-40B4-BE49-F238E27FC236}">
                      <a16:creationId xmlns:a16="http://schemas.microsoft.com/office/drawing/2014/main" id="{2200464C-7F60-6B1E-C9B1-B72C11BE61A9}"/>
                    </a:ext>
                  </a:extLst>
                </p14:cNvPr>
                <p14:cNvContentPartPr/>
                <p14:nvPr/>
              </p14:nvContentPartPr>
              <p14:xfrm>
                <a:off x="6309007" y="2182129"/>
                <a:ext cx="120600" cy="178920"/>
              </p14:xfrm>
            </p:contentPart>
          </mc:Choice>
          <mc:Fallback>
            <p:pic>
              <p:nvPicPr>
                <p:cNvPr id="11294" name="잉크 11293">
                  <a:extLst>
                    <a:ext uri="{FF2B5EF4-FFF2-40B4-BE49-F238E27FC236}">
                      <a16:creationId xmlns:a16="http://schemas.microsoft.com/office/drawing/2014/main" id="{2200464C-7F60-6B1E-C9B1-B72C11BE61A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300367" y="2173489"/>
                  <a:ext cx="1382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1295" name="잉크 11294">
                  <a:extLst>
                    <a:ext uri="{FF2B5EF4-FFF2-40B4-BE49-F238E27FC236}">
                      <a16:creationId xmlns:a16="http://schemas.microsoft.com/office/drawing/2014/main" id="{315E3A33-C312-E925-38C9-E9B150BE664F}"/>
                    </a:ext>
                  </a:extLst>
                </p14:cNvPr>
                <p14:cNvContentPartPr/>
                <p14:nvPr/>
              </p14:nvContentPartPr>
              <p14:xfrm>
                <a:off x="6477847" y="2194009"/>
                <a:ext cx="53640" cy="88920"/>
              </p14:xfrm>
            </p:contentPart>
          </mc:Choice>
          <mc:Fallback>
            <p:pic>
              <p:nvPicPr>
                <p:cNvPr id="11295" name="잉크 11294">
                  <a:extLst>
                    <a:ext uri="{FF2B5EF4-FFF2-40B4-BE49-F238E27FC236}">
                      <a16:creationId xmlns:a16="http://schemas.microsoft.com/office/drawing/2014/main" id="{315E3A33-C312-E925-38C9-E9B150BE664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468847" y="2185369"/>
                  <a:ext cx="712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1296" name="잉크 11295">
                  <a:extLst>
                    <a:ext uri="{FF2B5EF4-FFF2-40B4-BE49-F238E27FC236}">
                      <a16:creationId xmlns:a16="http://schemas.microsoft.com/office/drawing/2014/main" id="{46518A7A-6EDB-829B-54A6-F017E2192779}"/>
                    </a:ext>
                  </a:extLst>
                </p14:cNvPr>
                <p14:cNvContentPartPr/>
                <p14:nvPr/>
              </p14:nvContentPartPr>
              <p14:xfrm>
                <a:off x="6561727" y="2208049"/>
                <a:ext cx="24840" cy="143280"/>
              </p14:xfrm>
            </p:contentPart>
          </mc:Choice>
          <mc:Fallback>
            <p:pic>
              <p:nvPicPr>
                <p:cNvPr id="11296" name="잉크 11295">
                  <a:extLst>
                    <a:ext uri="{FF2B5EF4-FFF2-40B4-BE49-F238E27FC236}">
                      <a16:creationId xmlns:a16="http://schemas.microsoft.com/office/drawing/2014/main" id="{46518A7A-6EDB-829B-54A6-F017E219277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552727" y="2199409"/>
                  <a:ext cx="424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1297" name="잉크 11296">
                  <a:extLst>
                    <a:ext uri="{FF2B5EF4-FFF2-40B4-BE49-F238E27FC236}">
                      <a16:creationId xmlns:a16="http://schemas.microsoft.com/office/drawing/2014/main" id="{185C6CB3-CCC7-8965-F68C-55175A550D37}"/>
                    </a:ext>
                  </a:extLst>
                </p14:cNvPr>
                <p14:cNvContentPartPr/>
                <p14:nvPr/>
              </p14:nvContentPartPr>
              <p14:xfrm>
                <a:off x="6625447" y="2181409"/>
                <a:ext cx="132120" cy="147240"/>
              </p14:xfrm>
            </p:contentPart>
          </mc:Choice>
          <mc:Fallback>
            <p:pic>
              <p:nvPicPr>
                <p:cNvPr id="11297" name="잉크 11296">
                  <a:extLst>
                    <a:ext uri="{FF2B5EF4-FFF2-40B4-BE49-F238E27FC236}">
                      <a16:creationId xmlns:a16="http://schemas.microsoft.com/office/drawing/2014/main" id="{185C6CB3-CCC7-8965-F68C-55175A550D3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616807" y="2172409"/>
                  <a:ext cx="1497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1298" name="잉크 11297">
                  <a:extLst>
                    <a:ext uri="{FF2B5EF4-FFF2-40B4-BE49-F238E27FC236}">
                      <a16:creationId xmlns:a16="http://schemas.microsoft.com/office/drawing/2014/main" id="{4B7C836C-CCF9-CC9C-8161-48741105ED9F}"/>
                    </a:ext>
                  </a:extLst>
                </p14:cNvPr>
                <p14:cNvContentPartPr/>
                <p14:nvPr/>
              </p14:nvContentPartPr>
              <p14:xfrm>
                <a:off x="6683407" y="2358529"/>
                <a:ext cx="82080" cy="56880"/>
              </p14:xfrm>
            </p:contentPart>
          </mc:Choice>
          <mc:Fallback>
            <p:pic>
              <p:nvPicPr>
                <p:cNvPr id="11298" name="잉크 11297">
                  <a:extLst>
                    <a:ext uri="{FF2B5EF4-FFF2-40B4-BE49-F238E27FC236}">
                      <a16:creationId xmlns:a16="http://schemas.microsoft.com/office/drawing/2014/main" id="{4B7C836C-CCF9-CC9C-8161-48741105ED9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674767" y="2349889"/>
                  <a:ext cx="997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1299" name="잉크 11298">
                  <a:extLst>
                    <a:ext uri="{FF2B5EF4-FFF2-40B4-BE49-F238E27FC236}">
                      <a16:creationId xmlns:a16="http://schemas.microsoft.com/office/drawing/2014/main" id="{7E45DB9F-9907-4EB5-0E87-B1B83E6AD804}"/>
                    </a:ext>
                  </a:extLst>
                </p14:cNvPr>
                <p14:cNvContentPartPr/>
                <p14:nvPr/>
              </p14:nvContentPartPr>
              <p14:xfrm>
                <a:off x="6806527" y="2427289"/>
                <a:ext cx="24840" cy="2520"/>
              </p14:xfrm>
            </p:contentPart>
          </mc:Choice>
          <mc:Fallback>
            <p:pic>
              <p:nvPicPr>
                <p:cNvPr id="11299" name="잉크 11298">
                  <a:extLst>
                    <a:ext uri="{FF2B5EF4-FFF2-40B4-BE49-F238E27FC236}">
                      <a16:creationId xmlns:a16="http://schemas.microsoft.com/office/drawing/2014/main" id="{7E45DB9F-9907-4EB5-0E87-B1B83E6AD80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797527" y="2418649"/>
                  <a:ext cx="424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1301" name="잉크 11300">
                  <a:extLst>
                    <a:ext uri="{FF2B5EF4-FFF2-40B4-BE49-F238E27FC236}">
                      <a16:creationId xmlns:a16="http://schemas.microsoft.com/office/drawing/2014/main" id="{FCFE9DF4-9C91-37CA-5C61-11807D722159}"/>
                    </a:ext>
                  </a:extLst>
                </p14:cNvPr>
                <p14:cNvContentPartPr/>
                <p14:nvPr/>
              </p14:nvContentPartPr>
              <p14:xfrm>
                <a:off x="4492807" y="2313529"/>
                <a:ext cx="149760" cy="16560"/>
              </p14:xfrm>
            </p:contentPart>
          </mc:Choice>
          <mc:Fallback>
            <p:pic>
              <p:nvPicPr>
                <p:cNvPr id="11301" name="잉크 11300">
                  <a:extLst>
                    <a:ext uri="{FF2B5EF4-FFF2-40B4-BE49-F238E27FC236}">
                      <a16:creationId xmlns:a16="http://schemas.microsoft.com/office/drawing/2014/main" id="{FCFE9DF4-9C91-37CA-5C61-11807D72215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483807" y="2304889"/>
                  <a:ext cx="1674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302" name="잉크 11301">
                  <a:extLst>
                    <a:ext uri="{FF2B5EF4-FFF2-40B4-BE49-F238E27FC236}">
                      <a16:creationId xmlns:a16="http://schemas.microsoft.com/office/drawing/2014/main" id="{E62B506E-F4F6-49C9-3DB2-8F54D3219643}"/>
                    </a:ext>
                  </a:extLst>
                </p14:cNvPr>
                <p14:cNvContentPartPr/>
                <p14:nvPr/>
              </p14:nvContentPartPr>
              <p14:xfrm>
                <a:off x="4585687" y="2323969"/>
                <a:ext cx="101520" cy="119160"/>
              </p14:xfrm>
            </p:contentPart>
          </mc:Choice>
          <mc:Fallback>
            <p:pic>
              <p:nvPicPr>
                <p:cNvPr id="11302" name="잉크 11301">
                  <a:extLst>
                    <a:ext uri="{FF2B5EF4-FFF2-40B4-BE49-F238E27FC236}">
                      <a16:creationId xmlns:a16="http://schemas.microsoft.com/office/drawing/2014/main" id="{E62B506E-F4F6-49C9-3DB2-8F54D321964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576687" y="2314969"/>
                  <a:ext cx="1191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303" name="잉크 11302">
                  <a:extLst>
                    <a:ext uri="{FF2B5EF4-FFF2-40B4-BE49-F238E27FC236}">
                      <a16:creationId xmlns:a16="http://schemas.microsoft.com/office/drawing/2014/main" id="{49C5F7F8-E966-270A-15C9-C9513021C8C7}"/>
                    </a:ext>
                  </a:extLst>
                </p14:cNvPr>
                <p14:cNvContentPartPr/>
                <p14:nvPr/>
              </p14:nvContentPartPr>
              <p14:xfrm>
                <a:off x="4668847" y="2403169"/>
                <a:ext cx="33120" cy="101160"/>
              </p14:xfrm>
            </p:contentPart>
          </mc:Choice>
          <mc:Fallback>
            <p:pic>
              <p:nvPicPr>
                <p:cNvPr id="11303" name="잉크 11302">
                  <a:extLst>
                    <a:ext uri="{FF2B5EF4-FFF2-40B4-BE49-F238E27FC236}">
                      <a16:creationId xmlns:a16="http://schemas.microsoft.com/office/drawing/2014/main" id="{49C5F7F8-E966-270A-15C9-C9513021C8C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659847" y="2394169"/>
                  <a:ext cx="507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304" name="잉크 11303">
                  <a:extLst>
                    <a:ext uri="{FF2B5EF4-FFF2-40B4-BE49-F238E27FC236}">
                      <a16:creationId xmlns:a16="http://schemas.microsoft.com/office/drawing/2014/main" id="{F7F16A3D-A6E8-CFC8-6D33-01A500A34130}"/>
                    </a:ext>
                  </a:extLst>
                </p14:cNvPr>
                <p14:cNvContentPartPr/>
                <p14:nvPr/>
              </p14:nvContentPartPr>
              <p14:xfrm>
                <a:off x="4741207" y="2377249"/>
                <a:ext cx="68040" cy="83880"/>
              </p14:xfrm>
            </p:contentPart>
          </mc:Choice>
          <mc:Fallback>
            <p:pic>
              <p:nvPicPr>
                <p:cNvPr id="11304" name="잉크 11303">
                  <a:extLst>
                    <a:ext uri="{FF2B5EF4-FFF2-40B4-BE49-F238E27FC236}">
                      <a16:creationId xmlns:a16="http://schemas.microsoft.com/office/drawing/2014/main" id="{F7F16A3D-A6E8-CFC8-6D33-01A500A3413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732207" y="2368249"/>
                  <a:ext cx="856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305" name="잉크 11304">
                  <a:extLst>
                    <a:ext uri="{FF2B5EF4-FFF2-40B4-BE49-F238E27FC236}">
                      <a16:creationId xmlns:a16="http://schemas.microsoft.com/office/drawing/2014/main" id="{111C74FC-83AC-0D17-2DBF-79C83DB284A9}"/>
                    </a:ext>
                  </a:extLst>
                </p14:cNvPr>
                <p14:cNvContentPartPr/>
                <p14:nvPr/>
              </p14:nvContentPartPr>
              <p14:xfrm>
                <a:off x="4762807" y="2474089"/>
                <a:ext cx="96840" cy="103320"/>
              </p14:xfrm>
            </p:contentPart>
          </mc:Choice>
          <mc:Fallback>
            <p:pic>
              <p:nvPicPr>
                <p:cNvPr id="11305" name="잉크 11304">
                  <a:extLst>
                    <a:ext uri="{FF2B5EF4-FFF2-40B4-BE49-F238E27FC236}">
                      <a16:creationId xmlns:a16="http://schemas.microsoft.com/office/drawing/2014/main" id="{111C74FC-83AC-0D17-2DBF-79C83DB284A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753807" y="2465089"/>
                  <a:ext cx="1144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306" name="잉크 11305">
                  <a:extLst>
                    <a:ext uri="{FF2B5EF4-FFF2-40B4-BE49-F238E27FC236}">
                      <a16:creationId xmlns:a16="http://schemas.microsoft.com/office/drawing/2014/main" id="{A06CAA62-1C9B-E19E-9F75-FAD2E8E24F65}"/>
                    </a:ext>
                  </a:extLst>
                </p14:cNvPr>
                <p14:cNvContentPartPr/>
                <p14:nvPr/>
              </p14:nvContentPartPr>
              <p14:xfrm>
                <a:off x="4814647" y="2420809"/>
                <a:ext cx="65880" cy="96120"/>
              </p14:xfrm>
            </p:contentPart>
          </mc:Choice>
          <mc:Fallback>
            <p:pic>
              <p:nvPicPr>
                <p:cNvPr id="11306" name="잉크 11305">
                  <a:extLst>
                    <a:ext uri="{FF2B5EF4-FFF2-40B4-BE49-F238E27FC236}">
                      <a16:creationId xmlns:a16="http://schemas.microsoft.com/office/drawing/2014/main" id="{A06CAA62-1C9B-E19E-9F75-FAD2E8E24F6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805647" y="2412169"/>
                  <a:ext cx="835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307" name="잉크 11306">
                  <a:extLst>
                    <a:ext uri="{FF2B5EF4-FFF2-40B4-BE49-F238E27FC236}">
                      <a16:creationId xmlns:a16="http://schemas.microsoft.com/office/drawing/2014/main" id="{B58B8CCF-4685-EDE8-F119-0353F6F8FF88}"/>
                    </a:ext>
                  </a:extLst>
                </p14:cNvPr>
                <p14:cNvContentPartPr/>
                <p14:nvPr/>
              </p14:nvContentPartPr>
              <p14:xfrm>
                <a:off x="4889527" y="2455369"/>
                <a:ext cx="55440" cy="50400"/>
              </p14:xfrm>
            </p:contentPart>
          </mc:Choice>
          <mc:Fallback>
            <p:pic>
              <p:nvPicPr>
                <p:cNvPr id="11307" name="잉크 11306">
                  <a:extLst>
                    <a:ext uri="{FF2B5EF4-FFF2-40B4-BE49-F238E27FC236}">
                      <a16:creationId xmlns:a16="http://schemas.microsoft.com/office/drawing/2014/main" id="{B58B8CCF-4685-EDE8-F119-0353F6F8FF8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880527" y="2446729"/>
                  <a:ext cx="730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308" name="잉크 11307">
                  <a:extLst>
                    <a:ext uri="{FF2B5EF4-FFF2-40B4-BE49-F238E27FC236}">
                      <a16:creationId xmlns:a16="http://schemas.microsoft.com/office/drawing/2014/main" id="{2F034FBC-5A62-0289-E91A-22B63D7456FB}"/>
                    </a:ext>
                  </a:extLst>
                </p14:cNvPr>
                <p14:cNvContentPartPr/>
                <p14:nvPr/>
              </p14:nvContentPartPr>
              <p14:xfrm>
                <a:off x="4917967" y="2416129"/>
                <a:ext cx="81000" cy="163440"/>
              </p14:xfrm>
            </p:contentPart>
          </mc:Choice>
          <mc:Fallback>
            <p:pic>
              <p:nvPicPr>
                <p:cNvPr id="11308" name="잉크 11307">
                  <a:extLst>
                    <a:ext uri="{FF2B5EF4-FFF2-40B4-BE49-F238E27FC236}">
                      <a16:creationId xmlns:a16="http://schemas.microsoft.com/office/drawing/2014/main" id="{2F034FBC-5A62-0289-E91A-22B63D7456F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909327" y="2407129"/>
                  <a:ext cx="986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309" name="잉크 11308">
                  <a:extLst>
                    <a:ext uri="{FF2B5EF4-FFF2-40B4-BE49-F238E27FC236}">
                      <a16:creationId xmlns:a16="http://schemas.microsoft.com/office/drawing/2014/main" id="{690B356D-2BED-79D6-C939-21E8806ECC68}"/>
                    </a:ext>
                  </a:extLst>
                </p14:cNvPr>
                <p14:cNvContentPartPr/>
                <p14:nvPr/>
              </p14:nvContentPartPr>
              <p14:xfrm>
                <a:off x="4988167" y="2430889"/>
                <a:ext cx="146520" cy="92880"/>
              </p14:xfrm>
            </p:contentPart>
          </mc:Choice>
          <mc:Fallback>
            <p:pic>
              <p:nvPicPr>
                <p:cNvPr id="11309" name="잉크 11308">
                  <a:extLst>
                    <a:ext uri="{FF2B5EF4-FFF2-40B4-BE49-F238E27FC236}">
                      <a16:creationId xmlns:a16="http://schemas.microsoft.com/office/drawing/2014/main" id="{690B356D-2BED-79D6-C939-21E8806ECC6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979167" y="2421889"/>
                  <a:ext cx="1641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310" name="잉크 11309">
                  <a:extLst>
                    <a:ext uri="{FF2B5EF4-FFF2-40B4-BE49-F238E27FC236}">
                      <a16:creationId xmlns:a16="http://schemas.microsoft.com/office/drawing/2014/main" id="{E5FE8F8B-F9B8-120C-E645-6E6F6FEC155B}"/>
                    </a:ext>
                  </a:extLst>
                </p14:cNvPr>
                <p14:cNvContentPartPr/>
                <p14:nvPr/>
              </p14:nvContentPartPr>
              <p14:xfrm>
                <a:off x="5064847" y="2506489"/>
                <a:ext cx="10080" cy="51120"/>
              </p14:xfrm>
            </p:contentPart>
          </mc:Choice>
          <mc:Fallback>
            <p:pic>
              <p:nvPicPr>
                <p:cNvPr id="11310" name="잉크 11309">
                  <a:extLst>
                    <a:ext uri="{FF2B5EF4-FFF2-40B4-BE49-F238E27FC236}">
                      <a16:creationId xmlns:a16="http://schemas.microsoft.com/office/drawing/2014/main" id="{E5FE8F8B-F9B8-120C-E645-6E6F6FEC155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056207" y="2497849"/>
                  <a:ext cx="277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311" name="잉크 11310">
                  <a:extLst>
                    <a:ext uri="{FF2B5EF4-FFF2-40B4-BE49-F238E27FC236}">
                      <a16:creationId xmlns:a16="http://schemas.microsoft.com/office/drawing/2014/main" id="{DD5DB74C-6CAC-73FF-0E8A-1C36E6C78F73}"/>
                    </a:ext>
                  </a:extLst>
                </p14:cNvPr>
                <p14:cNvContentPartPr/>
                <p14:nvPr/>
              </p14:nvContentPartPr>
              <p14:xfrm>
                <a:off x="5073487" y="2507569"/>
                <a:ext cx="165600" cy="53280"/>
              </p14:xfrm>
            </p:contentPart>
          </mc:Choice>
          <mc:Fallback>
            <p:pic>
              <p:nvPicPr>
                <p:cNvPr id="11311" name="잉크 11310">
                  <a:extLst>
                    <a:ext uri="{FF2B5EF4-FFF2-40B4-BE49-F238E27FC236}">
                      <a16:creationId xmlns:a16="http://schemas.microsoft.com/office/drawing/2014/main" id="{DD5DB74C-6CAC-73FF-0E8A-1C36E6C78F7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064487" y="2498569"/>
                  <a:ext cx="183240" cy="7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24" name="그룹 11323">
            <a:extLst>
              <a:ext uri="{FF2B5EF4-FFF2-40B4-BE49-F238E27FC236}">
                <a16:creationId xmlns:a16="http://schemas.microsoft.com/office/drawing/2014/main" id="{C7BA2F31-DA90-1223-918F-A9D7B0867DB1}"/>
              </a:ext>
            </a:extLst>
          </p:cNvPr>
          <p:cNvGrpSpPr/>
          <p:nvPr/>
        </p:nvGrpSpPr>
        <p:grpSpPr>
          <a:xfrm>
            <a:off x="184687" y="3359329"/>
            <a:ext cx="759960" cy="583200"/>
            <a:chOff x="184687" y="3359329"/>
            <a:chExt cx="759960" cy="58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313" name="잉크 11312">
                  <a:extLst>
                    <a:ext uri="{FF2B5EF4-FFF2-40B4-BE49-F238E27FC236}">
                      <a16:creationId xmlns:a16="http://schemas.microsoft.com/office/drawing/2014/main" id="{8178A6A9-F177-DE7D-A7E0-6F2AC818B408}"/>
                    </a:ext>
                  </a:extLst>
                </p14:cNvPr>
                <p14:cNvContentPartPr/>
                <p14:nvPr/>
              </p14:nvContentPartPr>
              <p14:xfrm>
                <a:off x="687607" y="3359329"/>
                <a:ext cx="257040" cy="268200"/>
              </p14:xfrm>
            </p:contentPart>
          </mc:Choice>
          <mc:Fallback>
            <p:pic>
              <p:nvPicPr>
                <p:cNvPr id="11313" name="잉크 11312">
                  <a:extLst>
                    <a:ext uri="{FF2B5EF4-FFF2-40B4-BE49-F238E27FC236}">
                      <a16:creationId xmlns:a16="http://schemas.microsoft.com/office/drawing/2014/main" id="{8178A6A9-F177-DE7D-A7E0-6F2AC818B40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78607" y="3350329"/>
                  <a:ext cx="2746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314" name="잉크 11313">
                  <a:extLst>
                    <a:ext uri="{FF2B5EF4-FFF2-40B4-BE49-F238E27FC236}">
                      <a16:creationId xmlns:a16="http://schemas.microsoft.com/office/drawing/2014/main" id="{91CABCC2-0993-52A2-9299-CEE25623574E}"/>
                    </a:ext>
                  </a:extLst>
                </p14:cNvPr>
                <p14:cNvContentPartPr/>
                <p14:nvPr/>
              </p14:nvContentPartPr>
              <p14:xfrm>
                <a:off x="520207" y="3517009"/>
                <a:ext cx="170280" cy="155880"/>
              </p14:xfrm>
            </p:contentPart>
          </mc:Choice>
          <mc:Fallback>
            <p:pic>
              <p:nvPicPr>
                <p:cNvPr id="11314" name="잉크 11313">
                  <a:extLst>
                    <a:ext uri="{FF2B5EF4-FFF2-40B4-BE49-F238E27FC236}">
                      <a16:creationId xmlns:a16="http://schemas.microsoft.com/office/drawing/2014/main" id="{91CABCC2-0993-52A2-9299-CEE25623574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11207" y="3508009"/>
                  <a:ext cx="1879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315" name="잉크 11314">
                  <a:extLst>
                    <a:ext uri="{FF2B5EF4-FFF2-40B4-BE49-F238E27FC236}">
                      <a16:creationId xmlns:a16="http://schemas.microsoft.com/office/drawing/2014/main" id="{BC83A91F-2159-DD66-8DAD-B1B676BEBAB5}"/>
                    </a:ext>
                  </a:extLst>
                </p14:cNvPr>
                <p14:cNvContentPartPr/>
                <p14:nvPr/>
              </p14:nvContentPartPr>
              <p14:xfrm>
                <a:off x="455047" y="3574249"/>
                <a:ext cx="152640" cy="136080"/>
              </p14:xfrm>
            </p:contentPart>
          </mc:Choice>
          <mc:Fallback>
            <p:pic>
              <p:nvPicPr>
                <p:cNvPr id="11315" name="잉크 11314">
                  <a:extLst>
                    <a:ext uri="{FF2B5EF4-FFF2-40B4-BE49-F238E27FC236}">
                      <a16:creationId xmlns:a16="http://schemas.microsoft.com/office/drawing/2014/main" id="{BC83A91F-2159-DD66-8DAD-B1B676BEBAB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46407" y="3565249"/>
                  <a:ext cx="1702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316" name="잉크 11315">
                  <a:extLst>
                    <a:ext uri="{FF2B5EF4-FFF2-40B4-BE49-F238E27FC236}">
                      <a16:creationId xmlns:a16="http://schemas.microsoft.com/office/drawing/2014/main" id="{96446956-6CCC-543C-4810-83287913F485}"/>
                    </a:ext>
                  </a:extLst>
                </p14:cNvPr>
                <p14:cNvContentPartPr/>
                <p14:nvPr/>
              </p14:nvContentPartPr>
              <p14:xfrm>
                <a:off x="184687" y="3770089"/>
                <a:ext cx="110880" cy="138960"/>
              </p14:xfrm>
            </p:contentPart>
          </mc:Choice>
          <mc:Fallback>
            <p:pic>
              <p:nvPicPr>
                <p:cNvPr id="11316" name="잉크 11315">
                  <a:extLst>
                    <a:ext uri="{FF2B5EF4-FFF2-40B4-BE49-F238E27FC236}">
                      <a16:creationId xmlns:a16="http://schemas.microsoft.com/office/drawing/2014/main" id="{96446956-6CCC-543C-4810-83287913F48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75687" y="3761449"/>
                  <a:ext cx="1285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317" name="잉크 11316">
                  <a:extLst>
                    <a:ext uri="{FF2B5EF4-FFF2-40B4-BE49-F238E27FC236}">
                      <a16:creationId xmlns:a16="http://schemas.microsoft.com/office/drawing/2014/main" id="{8D290E8C-CFCB-8883-D459-C4D668F777C0}"/>
                    </a:ext>
                  </a:extLst>
                </p14:cNvPr>
                <p14:cNvContentPartPr/>
                <p14:nvPr/>
              </p14:nvContentPartPr>
              <p14:xfrm>
                <a:off x="229687" y="3805009"/>
                <a:ext cx="77400" cy="119160"/>
              </p14:xfrm>
            </p:contentPart>
          </mc:Choice>
          <mc:Fallback>
            <p:pic>
              <p:nvPicPr>
                <p:cNvPr id="11317" name="잉크 11316">
                  <a:extLst>
                    <a:ext uri="{FF2B5EF4-FFF2-40B4-BE49-F238E27FC236}">
                      <a16:creationId xmlns:a16="http://schemas.microsoft.com/office/drawing/2014/main" id="{8D290E8C-CFCB-8883-D459-C4D668F777C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20687" y="3796009"/>
                  <a:ext cx="950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318" name="잉크 11317">
                  <a:extLst>
                    <a:ext uri="{FF2B5EF4-FFF2-40B4-BE49-F238E27FC236}">
                      <a16:creationId xmlns:a16="http://schemas.microsoft.com/office/drawing/2014/main" id="{D5095F4A-17E9-08F4-A643-E2FA2247A651}"/>
                    </a:ext>
                  </a:extLst>
                </p14:cNvPr>
                <p14:cNvContentPartPr/>
                <p14:nvPr/>
              </p14:nvContentPartPr>
              <p14:xfrm>
                <a:off x="310327" y="3843169"/>
                <a:ext cx="64440" cy="67320"/>
              </p14:xfrm>
            </p:contentPart>
          </mc:Choice>
          <mc:Fallback>
            <p:pic>
              <p:nvPicPr>
                <p:cNvPr id="11318" name="잉크 11317">
                  <a:extLst>
                    <a:ext uri="{FF2B5EF4-FFF2-40B4-BE49-F238E27FC236}">
                      <a16:creationId xmlns:a16="http://schemas.microsoft.com/office/drawing/2014/main" id="{D5095F4A-17E9-08F4-A643-E2FA2247A65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01687" y="3834169"/>
                  <a:ext cx="8208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319" name="잉크 11318">
                  <a:extLst>
                    <a:ext uri="{FF2B5EF4-FFF2-40B4-BE49-F238E27FC236}">
                      <a16:creationId xmlns:a16="http://schemas.microsoft.com/office/drawing/2014/main" id="{390DFF66-1011-41F2-FFBE-D8F880D81697}"/>
                    </a:ext>
                  </a:extLst>
                </p14:cNvPr>
                <p14:cNvContentPartPr/>
                <p14:nvPr/>
              </p14:nvContentPartPr>
              <p14:xfrm>
                <a:off x="360727" y="3832369"/>
                <a:ext cx="45360" cy="69120"/>
              </p14:xfrm>
            </p:contentPart>
          </mc:Choice>
          <mc:Fallback>
            <p:pic>
              <p:nvPicPr>
                <p:cNvPr id="11319" name="잉크 11318">
                  <a:extLst>
                    <a:ext uri="{FF2B5EF4-FFF2-40B4-BE49-F238E27FC236}">
                      <a16:creationId xmlns:a16="http://schemas.microsoft.com/office/drawing/2014/main" id="{390DFF66-1011-41F2-FFBE-D8F880D8169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51727" y="3823729"/>
                  <a:ext cx="630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320" name="잉크 11319">
                  <a:extLst>
                    <a:ext uri="{FF2B5EF4-FFF2-40B4-BE49-F238E27FC236}">
                      <a16:creationId xmlns:a16="http://schemas.microsoft.com/office/drawing/2014/main" id="{9B95B77B-21A8-C4FA-FC1F-85AF2156076E}"/>
                    </a:ext>
                  </a:extLst>
                </p14:cNvPr>
                <p14:cNvContentPartPr/>
                <p14:nvPr/>
              </p14:nvContentPartPr>
              <p14:xfrm>
                <a:off x="440287" y="3803209"/>
                <a:ext cx="67680" cy="110160"/>
              </p14:xfrm>
            </p:contentPart>
          </mc:Choice>
          <mc:Fallback>
            <p:pic>
              <p:nvPicPr>
                <p:cNvPr id="11320" name="잉크 11319">
                  <a:extLst>
                    <a:ext uri="{FF2B5EF4-FFF2-40B4-BE49-F238E27FC236}">
                      <a16:creationId xmlns:a16="http://schemas.microsoft.com/office/drawing/2014/main" id="{9B95B77B-21A8-C4FA-FC1F-85AF2156076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31647" y="3794569"/>
                  <a:ext cx="853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321" name="잉크 11320">
                  <a:extLst>
                    <a:ext uri="{FF2B5EF4-FFF2-40B4-BE49-F238E27FC236}">
                      <a16:creationId xmlns:a16="http://schemas.microsoft.com/office/drawing/2014/main" id="{FD78540B-CF33-031B-CE27-6C13E3618917}"/>
                    </a:ext>
                  </a:extLst>
                </p14:cNvPr>
                <p14:cNvContentPartPr/>
                <p14:nvPr/>
              </p14:nvContentPartPr>
              <p14:xfrm>
                <a:off x="473767" y="3817249"/>
                <a:ext cx="15120" cy="68400"/>
              </p14:xfrm>
            </p:contentPart>
          </mc:Choice>
          <mc:Fallback>
            <p:pic>
              <p:nvPicPr>
                <p:cNvPr id="11321" name="잉크 11320">
                  <a:extLst>
                    <a:ext uri="{FF2B5EF4-FFF2-40B4-BE49-F238E27FC236}">
                      <a16:creationId xmlns:a16="http://schemas.microsoft.com/office/drawing/2014/main" id="{FD78540B-CF33-031B-CE27-6C13E361891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64767" y="3808609"/>
                  <a:ext cx="327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322" name="잉크 11321">
                  <a:extLst>
                    <a:ext uri="{FF2B5EF4-FFF2-40B4-BE49-F238E27FC236}">
                      <a16:creationId xmlns:a16="http://schemas.microsoft.com/office/drawing/2014/main" id="{D9B34FF0-47D8-0FF1-9BB7-2ECA8AE9D658}"/>
                    </a:ext>
                  </a:extLst>
                </p14:cNvPr>
                <p14:cNvContentPartPr/>
                <p14:nvPr/>
              </p14:nvContentPartPr>
              <p14:xfrm>
                <a:off x="474847" y="3825529"/>
                <a:ext cx="86760" cy="117000"/>
              </p14:xfrm>
            </p:contentPart>
          </mc:Choice>
          <mc:Fallback>
            <p:pic>
              <p:nvPicPr>
                <p:cNvPr id="11322" name="잉크 11321">
                  <a:extLst>
                    <a:ext uri="{FF2B5EF4-FFF2-40B4-BE49-F238E27FC236}">
                      <a16:creationId xmlns:a16="http://schemas.microsoft.com/office/drawing/2014/main" id="{D9B34FF0-47D8-0FF1-9BB7-2ECA8AE9D658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66207" y="3816529"/>
                  <a:ext cx="1044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323" name="잉크 11322">
                  <a:extLst>
                    <a:ext uri="{FF2B5EF4-FFF2-40B4-BE49-F238E27FC236}">
                      <a16:creationId xmlns:a16="http://schemas.microsoft.com/office/drawing/2014/main" id="{C7001E48-A98B-3248-E12D-BA74A73516E1}"/>
                    </a:ext>
                  </a:extLst>
                </p14:cNvPr>
                <p14:cNvContentPartPr/>
                <p14:nvPr/>
              </p14:nvContentPartPr>
              <p14:xfrm>
                <a:off x="595807" y="3929569"/>
                <a:ext cx="4320" cy="9720"/>
              </p14:xfrm>
            </p:contentPart>
          </mc:Choice>
          <mc:Fallback>
            <p:pic>
              <p:nvPicPr>
                <p:cNvPr id="11323" name="잉크 11322">
                  <a:extLst>
                    <a:ext uri="{FF2B5EF4-FFF2-40B4-BE49-F238E27FC236}">
                      <a16:creationId xmlns:a16="http://schemas.microsoft.com/office/drawing/2014/main" id="{C7001E48-A98B-3248-E12D-BA74A73516E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87167" y="3920569"/>
                  <a:ext cx="21960" cy="2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47" name="그룹 11346">
            <a:extLst>
              <a:ext uri="{FF2B5EF4-FFF2-40B4-BE49-F238E27FC236}">
                <a16:creationId xmlns:a16="http://schemas.microsoft.com/office/drawing/2014/main" id="{1956DF15-9E2D-1538-D545-D86AACC5797E}"/>
              </a:ext>
            </a:extLst>
          </p:cNvPr>
          <p:cNvGrpSpPr/>
          <p:nvPr/>
        </p:nvGrpSpPr>
        <p:grpSpPr>
          <a:xfrm>
            <a:off x="2387887" y="3060529"/>
            <a:ext cx="1661400" cy="243360"/>
            <a:chOff x="2387887" y="3060529"/>
            <a:chExt cx="1661400" cy="24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325" name="잉크 11324">
                  <a:extLst>
                    <a:ext uri="{FF2B5EF4-FFF2-40B4-BE49-F238E27FC236}">
                      <a16:creationId xmlns:a16="http://schemas.microsoft.com/office/drawing/2014/main" id="{83EB61D2-C07C-6041-6972-BBB1E2861468}"/>
                    </a:ext>
                  </a:extLst>
                </p14:cNvPr>
                <p14:cNvContentPartPr/>
                <p14:nvPr/>
              </p14:nvContentPartPr>
              <p14:xfrm>
                <a:off x="2387887" y="3131809"/>
                <a:ext cx="185760" cy="24120"/>
              </p14:xfrm>
            </p:contentPart>
          </mc:Choice>
          <mc:Fallback>
            <p:pic>
              <p:nvPicPr>
                <p:cNvPr id="11325" name="잉크 11324">
                  <a:extLst>
                    <a:ext uri="{FF2B5EF4-FFF2-40B4-BE49-F238E27FC236}">
                      <a16:creationId xmlns:a16="http://schemas.microsoft.com/office/drawing/2014/main" id="{83EB61D2-C07C-6041-6972-BBB1E286146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379247" y="3123169"/>
                  <a:ext cx="2034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326" name="잉크 11325">
                  <a:extLst>
                    <a:ext uri="{FF2B5EF4-FFF2-40B4-BE49-F238E27FC236}">
                      <a16:creationId xmlns:a16="http://schemas.microsoft.com/office/drawing/2014/main" id="{F01AAB30-A7C8-8599-A0AB-0DAAD770F280}"/>
                    </a:ext>
                  </a:extLst>
                </p14:cNvPr>
                <p14:cNvContentPartPr/>
                <p14:nvPr/>
              </p14:nvContentPartPr>
              <p14:xfrm>
                <a:off x="2517847" y="3078169"/>
                <a:ext cx="61200" cy="120240"/>
              </p14:xfrm>
            </p:contentPart>
          </mc:Choice>
          <mc:Fallback>
            <p:pic>
              <p:nvPicPr>
                <p:cNvPr id="11326" name="잉크 11325">
                  <a:extLst>
                    <a:ext uri="{FF2B5EF4-FFF2-40B4-BE49-F238E27FC236}">
                      <a16:creationId xmlns:a16="http://schemas.microsoft.com/office/drawing/2014/main" id="{F01AAB30-A7C8-8599-A0AB-0DAAD770F280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508847" y="3069169"/>
                  <a:ext cx="788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328" name="잉크 11327">
                  <a:extLst>
                    <a:ext uri="{FF2B5EF4-FFF2-40B4-BE49-F238E27FC236}">
                      <a16:creationId xmlns:a16="http://schemas.microsoft.com/office/drawing/2014/main" id="{FE7A7AF0-0EDE-5AA5-98F6-E0604A17A903}"/>
                    </a:ext>
                  </a:extLst>
                </p14:cNvPr>
                <p14:cNvContentPartPr/>
                <p14:nvPr/>
              </p14:nvContentPartPr>
              <p14:xfrm>
                <a:off x="2662927" y="3060529"/>
                <a:ext cx="136800" cy="102240"/>
              </p14:xfrm>
            </p:contentPart>
          </mc:Choice>
          <mc:Fallback>
            <p:pic>
              <p:nvPicPr>
                <p:cNvPr id="11328" name="잉크 11327">
                  <a:extLst>
                    <a:ext uri="{FF2B5EF4-FFF2-40B4-BE49-F238E27FC236}">
                      <a16:creationId xmlns:a16="http://schemas.microsoft.com/office/drawing/2014/main" id="{FE7A7AF0-0EDE-5AA5-98F6-E0604A17A90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653927" y="3051529"/>
                  <a:ext cx="1544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329" name="잉크 11328">
                  <a:extLst>
                    <a:ext uri="{FF2B5EF4-FFF2-40B4-BE49-F238E27FC236}">
                      <a16:creationId xmlns:a16="http://schemas.microsoft.com/office/drawing/2014/main" id="{1230AB7E-6424-DC07-3A14-F8ED35AB3F4F}"/>
                    </a:ext>
                  </a:extLst>
                </p14:cNvPr>
                <p14:cNvContentPartPr/>
                <p14:nvPr/>
              </p14:nvContentPartPr>
              <p14:xfrm>
                <a:off x="2712607" y="3088969"/>
                <a:ext cx="110160" cy="101160"/>
              </p14:xfrm>
            </p:contentPart>
          </mc:Choice>
          <mc:Fallback>
            <p:pic>
              <p:nvPicPr>
                <p:cNvPr id="11329" name="잉크 11328">
                  <a:extLst>
                    <a:ext uri="{FF2B5EF4-FFF2-40B4-BE49-F238E27FC236}">
                      <a16:creationId xmlns:a16="http://schemas.microsoft.com/office/drawing/2014/main" id="{1230AB7E-6424-DC07-3A14-F8ED35AB3F4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703607" y="3080329"/>
                  <a:ext cx="1278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1330" name="잉크 11329">
                  <a:extLst>
                    <a:ext uri="{FF2B5EF4-FFF2-40B4-BE49-F238E27FC236}">
                      <a16:creationId xmlns:a16="http://schemas.microsoft.com/office/drawing/2014/main" id="{8C4CCE41-9EE9-0DF9-7070-DDD39865F7A8}"/>
                    </a:ext>
                  </a:extLst>
                </p14:cNvPr>
                <p14:cNvContentPartPr/>
                <p14:nvPr/>
              </p14:nvContentPartPr>
              <p14:xfrm>
                <a:off x="2829247" y="3094369"/>
                <a:ext cx="70560" cy="99720"/>
              </p14:xfrm>
            </p:contentPart>
          </mc:Choice>
          <mc:Fallback>
            <p:pic>
              <p:nvPicPr>
                <p:cNvPr id="11330" name="잉크 11329">
                  <a:extLst>
                    <a:ext uri="{FF2B5EF4-FFF2-40B4-BE49-F238E27FC236}">
                      <a16:creationId xmlns:a16="http://schemas.microsoft.com/office/drawing/2014/main" id="{8C4CCE41-9EE9-0DF9-7070-DDD39865F7A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820247" y="3085729"/>
                  <a:ext cx="882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1331" name="잉크 11330">
                  <a:extLst>
                    <a:ext uri="{FF2B5EF4-FFF2-40B4-BE49-F238E27FC236}">
                      <a16:creationId xmlns:a16="http://schemas.microsoft.com/office/drawing/2014/main" id="{6AA87C53-E071-0FD5-F59C-54FC5C29E55A}"/>
                    </a:ext>
                  </a:extLst>
                </p14:cNvPr>
                <p14:cNvContentPartPr/>
                <p14:nvPr/>
              </p14:nvContentPartPr>
              <p14:xfrm>
                <a:off x="2911687" y="3072409"/>
                <a:ext cx="76680" cy="100080"/>
              </p14:xfrm>
            </p:contentPart>
          </mc:Choice>
          <mc:Fallback>
            <p:pic>
              <p:nvPicPr>
                <p:cNvPr id="11331" name="잉크 11330">
                  <a:extLst>
                    <a:ext uri="{FF2B5EF4-FFF2-40B4-BE49-F238E27FC236}">
                      <a16:creationId xmlns:a16="http://schemas.microsoft.com/office/drawing/2014/main" id="{6AA87C53-E071-0FD5-F59C-54FC5C29E55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903047" y="3063409"/>
                  <a:ext cx="943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1332" name="잉크 11331">
                  <a:extLst>
                    <a:ext uri="{FF2B5EF4-FFF2-40B4-BE49-F238E27FC236}">
                      <a16:creationId xmlns:a16="http://schemas.microsoft.com/office/drawing/2014/main" id="{24D3A204-C155-1201-DF39-D19363B33E80}"/>
                    </a:ext>
                  </a:extLst>
                </p14:cNvPr>
                <p14:cNvContentPartPr/>
                <p14:nvPr/>
              </p14:nvContentPartPr>
              <p14:xfrm>
                <a:off x="2944087" y="3177889"/>
                <a:ext cx="128520" cy="63360"/>
              </p14:xfrm>
            </p:contentPart>
          </mc:Choice>
          <mc:Fallback>
            <p:pic>
              <p:nvPicPr>
                <p:cNvPr id="11332" name="잉크 11331">
                  <a:extLst>
                    <a:ext uri="{FF2B5EF4-FFF2-40B4-BE49-F238E27FC236}">
                      <a16:creationId xmlns:a16="http://schemas.microsoft.com/office/drawing/2014/main" id="{24D3A204-C155-1201-DF39-D19363B33E8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935447" y="3168889"/>
                  <a:ext cx="1461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1334" name="잉크 11333">
                  <a:extLst>
                    <a:ext uri="{FF2B5EF4-FFF2-40B4-BE49-F238E27FC236}">
                      <a16:creationId xmlns:a16="http://schemas.microsoft.com/office/drawing/2014/main" id="{066B379D-C6E0-12CF-F7B9-AD578C8D5BC4}"/>
                    </a:ext>
                  </a:extLst>
                </p14:cNvPr>
                <p14:cNvContentPartPr/>
                <p14:nvPr/>
              </p14:nvContentPartPr>
              <p14:xfrm>
                <a:off x="3151807" y="3067729"/>
                <a:ext cx="93960" cy="17280"/>
              </p14:xfrm>
            </p:contentPart>
          </mc:Choice>
          <mc:Fallback>
            <p:pic>
              <p:nvPicPr>
                <p:cNvPr id="11334" name="잉크 11333">
                  <a:extLst>
                    <a:ext uri="{FF2B5EF4-FFF2-40B4-BE49-F238E27FC236}">
                      <a16:creationId xmlns:a16="http://schemas.microsoft.com/office/drawing/2014/main" id="{066B379D-C6E0-12CF-F7B9-AD578C8D5BC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143167" y="3059089"/>
                  <a:ext cx="1116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1335" name="잉크 11334">
                  <a:extLst>
                    <a:ext uri="{FF2B5EF4-FFF2-40B4-BE49-F238E27FC236}">
                      <a16:creationId xmlns:a16="http://schemas.microsoft.com/office/drawing/2014/main" id="{330F6FB3-C6FF-CEBF-23B2-95CD3049D7B4}"/>
                    </a:ext>
                  </a:extLst>
                </p14:cNvPr>
                <p14:cNvContentPartPr/>
                <p14:nvPr/>
              </p14:nvContentPartPr>
              <p14:xfrm>
                <a:off x="3175207" y="3125329"/>
                <a:ext cx="126000" cy="109080"/>
              </p14:xfrm>
            </p:contentPart>
          </mc:Choice>
          <mc:Fallback>
            <p:pic>
              <p:nvPicPr>
                <p:cNvPr id="11335" name="잉크 11334">
                  <a:extLst>
                    <a:ext uri="{FF2B5EF4-FFF2-40B4-BE49-F238E27FC236}">
                      <a16:creationId xmlns:a16="http://schemas.microsoft.com/office/drawing/2014/main" id="{330F6FB3-C6FF-CEBF-23B2-95CD3049D7B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166567" y="3116329"/>
                  <a:ext cx="1436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1336" name="잉크 11335">
                  <a:extLst>
                    <a:ext uri="{FF2B5EF4-FFF2-40B4-BE49-F238E27FC236}">
                      <a16:creationId xmlns:a16="http://schemas.microsoft.com/office/drawing/2014/main" id="{72A93755-4720-5737-26AA-8AD72E81B399}"/>
                    </a:ext>
                  </a:extLst>
                </p14:cNvPr>
                <p14:cNvContentPartPr/>
                <p14:nvPr/>
              </p14:nvContentPartPr>
              <p14:xfrm>
                <a:off x="3294367" y="3144409"/>
                <a:ext cx="49320" cy="59040"/>
              </p14:xfrm>
            </p:contentPart>
          </mc:Choice>
          <mc:Fallback>
            <p:pic>
              <p:nvPicPr>
                <p:cNvPr id="11336" name="잉크 11335">
                  <a:extLst>
                    <a:ext uri="{FF2B5EF4-FFF2-40B4-BE49-F238E27FC236}">
                      <a16:creationId xmlns:a16="http://schemas.microsoft.com/office/drawing/2014/main" id="{72A93755-4720-5737-26AA-8AD72E81B39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285367" y="3135769"/>
                  <a:ext cx="669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1337" name="잉크 11336">
                  <a:extLst>
                    <a:ext uri="{FF2B5EF4-FFF2-40B4-BE49-F238E27FC236}">
                      <a16:creationId xmlns:a16="http://schemas.microsoft.com/office/drawing/2014/main" id="{83CD0BDC-65C5-8625-AECC-A8F6C070B8D7}"/>
                    </a:ext>
                  </a:extLst>
                </p14:cNvPr>
                <p14:cNvContentPartPr/>
                <p14:nvPr/>
              </p14:nvContentPartPr>
              <p14:xfrm>
                <a:off x="3282847" y="3237649"/>
                <a:ext cx="77400" cy="43200"/>
              </p14:xfrm>
            </p:contentPart>
          </mc:Choice>
          <mc:Fallback>
            <p:pic>
              <p:nvPicPr>
                <p:cNvPr id="11337" name="잉크 11336">
                  <a:extLst>
                    <a:ext uri="{FF2B5EF4-FFF2-40B4-BE49-F238E27FC236}">
                      <a16:creationId xmlns:a16="http://schemas.microsoft.com/office/drawing/2014/main" id="{83CD0BDC-65C5-8625-AECC-A8F6C070B8D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274207" y="3228649"/>
                  <a:ext cx="950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1338" name="잉크 11337">
                  <a:extLst>
                    <a:ext uri="{FF2B5EF4-FFF2-40B4-BE49-F238E27FC236}">
                      <a16:creationId xmlns:a16="http://schemas.microsoft.com/office/drawing/2014/main" id="{F0785BEE-E03E-F1C8-58F8-47E96E4C1425}"/>
                    </a:ext>
                  </a:extLst>
                </p14:cNvPr>
                <p14:cNvContentPartPr/>
                <p14:nvPr/>
              </p14:nvContentPartPr>
              <p14:xfrm>
                <a:off x="3385807" y="3102649"/>
                <a:ext cx="101880" cy="113040"/>
              </p14:xfrm>
            </p:contentPart>
          </mc:Choice>
          <mc:Fallback>
            <p:pic>
              <p:nvPicPr>
                <p:cNvPr id="11338" name="잉크 11337">
                  <a:extLst>
                    <a:ext uri="{FF2B5EF4-FFF2-40B4-BE49-F238E27FC236}">
                      <a16:creationId xmlns:a16="http://schemas.microsoft.com/office/drawing/2014/main" id="{F0785BEE-E03E-F1C8-58F8-47E96E4C142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377167" y="3093649"/>
                  <a:ext cx="1195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1339" name="잉크 11338">
                  <a:extLst>
                    <a:ext uri="{FF2B5EF4-FFF2-40B4-BE49-F238E27FC236}">
                      <a16:creationId xmlns:a16="http://schemas.microsoft.com/office/drawing/2014/main" id="{DF6810AD-4A03-F45F-7A00-9F32F2154547}"/>
                    </a:ext>
                  </a:extLst>
                </p14:cNvPr>
                <p14:cNvContentPartPr/>
                <p14:nvPr/>
              </p14:nvContentPartPr>
              <p14:xfrm>
                <a:off x="3419647" y="3233689"/>
                <a:ext cx="73800" cy="50040"/>
              </p14:xfrm>
            </p:contentPart>
          </mc:Choice>
          <mc:Fallback>
            <p:pic>
              <p:nvPicPr>
                <p:cNvPr id="11339" name="잉크 11338">
                  <a:extLst>
                    <a:ext uri="{FF2B5EF4-FFF2-40B4-BE49-F238E27FC236}">
                      <a16:creationId xmlns:a16="http://schemas.microsoft.com/office/drawing/2014/main" id="{DF6810AD-4A03-F45F-7A00-9F32F215454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410647" y="3225049"/>
                  <a:ext cx="914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1340" name="잉크 11339">
                  <a:extLst>
                    <a:ext uri="{FF2B5EF4-FFF2-40B4-BE49-F238E27FC236}">
                      <a16:creationId xmlns:a16="http://schemas.microsoft.com/office/drawing/2014/main" id="{80FED7F9-8ED1-FE10-563D-6CF9B35F1041}"/>
                    </a:ext>
                  </a:extLst>
                </p14:cNvPr>
                <p14:cNvContentPartPr/>
                <p14:nvPr/>
              </p14:nvContentPartPr>
              <p14:xfrm>
                <a:off x="3518287" y="3140089"/>
                <a:ext cx="65160" cy="10800"/>
              </p14:xfrm>
            </p:contentPart>
          </mc:Choice>
          <mc:Fallback>
            <p:pic>
              <p:nvPicPr>
                <p:cNvPr id="11340" name="잉크 11339">
                  <a:extLst>
                    <a:ext uri="{FF2B5EF4-FFF2-40B4-BE49-F238E27FC236}">
                      <a16:creationId xmlns:a16="http://schemas.microsoft.com/office/drawing/2014/main" id="{80FED7F9-8ED1-FE10-563D-6CF9B35F104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509647" y="3131089"/>
                  <a:ext cx="828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1341" name="잉크 11340">
                  <a:extLst>
                    <a:ext uri="{FF2B5EF4-FFF2-40B4-BE49-F238E27FC236}">
                      <a16:creationId xmlns:a16="http://schemas.microsoft.com/office/drawing/2014/main" id="{D5A56A24-8138-E4FA-8F4B-CA1555BF9E22}"/>
                    </a:ext>
                  </a:extLst>
                </p14:cNvPr>
                <p14:cNvContentPartPr/>
                <p14:nvPr/>
              </p14:nvContentPartPr>
              <p14:xfrm>
                <a:off x="3517927" y="3185449"/>
                <a:ext cx="138600" cy="93960"/>
              </p14:xfrm>
            </p:contentPart>
          </mc:Choice>
          <mc:Fallback>
            <p:pic>
              <p:nvPicPr>
                <p:cNvPr id="11341" name="잉크 11340">
                  <a:extLst>
                    <a:ext uri="{FF2B5EF4-FFF2-40B4-BE49-F238E27FC236}">
                      <a16:creationId xmlns:a16="http://schemas.microsoft.com/office/drawing/2014/main" id="{D5A56A24-8138-E4FA-8F4B-CA1555BF9E22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508927" y="3176449"/>
                  <a:ext cx="1562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1342" name="잉크 11341">
                  <a:extLst>
                    <a:ext uri="{FF2B5EF4-FFF2-40B4-BE49-F238E27FC236}">
                      <a16:creationId xmlns:a16="http://schemas.microsoft.com/office/drawing/2014/main" id="{30DA3309-CEFE-DC7A-E038-7CB375A9389E}"/>
                    </a:ext>
                  </a:extLst>
                </p14:cNvPr>
                <p14:cNvContentPartPr/>
                <p14:nvPr/>
              </p14:nvContentPartPr>
              <p14:xfrm>
                <a:off x="3661567" y="3182929"/>
                <a:ext cx="9360" cy="86760"/>
              </p14:xfrm>
            </p:contentPart>
          </mc:Choice>
          <mc:Fallback>
            <p:pic>
              <p:nvPicPr>
                <p:cNvPr id="11342" name="잉크 11341">
                  <a:extLst>
                    <a:ext uri="{FF2B5EF4-FFF2-40B4-BE49-F238E27FC236}">
                      <a16:creationId xmlns:a16="http://schemas.microsoft.com/office/drawing/2014/main" id="{30DA3309-CEFE-DC7A-E038-7CB375A9389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652927" y="3173929"/>
                  <a:ext cx="270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1343" name="잉크 11342">
                  <a:extLst>
                    <a:ext uri="{FF2B5EF4-FFF2-40B4-BE49-F238E27FC236}">
                      <a16:creationId xmlns:a16="http://schemas.microsoft.com/office/drawing/2014/main" id="{98C6EB85-718A-4C55-C43E-D72C5C3EF679}"/>
                    </a:ext>
                  </a:extLst>
                </p14:cNvPr>
                <p14:cNvContentPartPr/>
                <p14:nvPr/>
              </p14:nvContentPartPr>
              <p14:xfrm>
                <a:off x="3673807" y="3132889"/>
                <a:ext cx="108000" cy="113040"/>
              </p14:xfrm>
            </p:contentPart>
          </mc:Choice>
          <mc:Fallback>
            <p:pic>
              <p:nvPicPr>
                <p:cNvPr id="11343" name="잉크 11342">
                  <a:extLst>
                    <a:ext uri="{FF2B5EF4-FFF2-40B4-BE49-F238E27FC236}">
                      <a16:creationId xmlns:a16="http://schemas.microsoft.com/office/drawing/2014/main" id="{98C6EB85-718A-4C55-C43E-D72C5C3EF67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664807" y="3124249"/>
                  <a:ext cx="1256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1344" name="잉크 11343">
                  <a:extLst>
                    <a:ext uri="{FF2B5EF4-FFF2-40B4-BE49-F238E27FC236}">
                      <a16:creationId xmlns:a16="http://schemas.microsoft.com/office/drawing/2014/main" id="{97E3D734-6EEC-036D-F34B-EDF03CA62640}"/>
                    </a:ext>
                  </a:extLst>
                </p14:cNvPr>
                <p14:cNvContentPartPr/>
                <p14:nvPr/>
              </p14:nvContentPartPr>
              <p14:xfrm>
                <a:off x="3690007" y="3267169"/>
                <a:ext cx="104760" cy="36720"/>
              </p14:xfrm>
            </p:contentPart>
          </mc:Choice>
          <mc:Fallback>
            <p:pic>
              <p:nvPicPr>
                <p:cNvPr id="11344" name="잉크 11343">
                  <a:extLst>
                    <a:ext uri="{FF2B5EF4-FFF2-40B4-BE49-F238E27FC236}">
                      <a16:creationId xmlns:a16="http://schemas.microsoft.com/office/drawing/2014/main" id="{97E3D734-6EEC-036D-F34B-EDF03CA62640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681367" y="3258529"/>
                  <a:ext cx="1224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1345" name="잉크 11344">
                  <a:extLst>
                    <a:ext uri="{FF2B5EF4-FFF2-40B4-BE49-F238E27FC236}">
                      <a16:creationId xmlns:a16="http://schemas.microsoft.com/office/drawing/2014/main" id="{CE955757-EC79-B514-0CCE-7DE800AFE452}"/>
                    </a:ext>
                  </a:extLst>
                </p14:cNvPr>
                <p14:cNvContentPartPr/>
                <p14:nvPr/>
              </p14:nvContentPartPr>
              <p14:xfrm>
                <a:off x="3786127" y="3130009"/>
                <a:ext cx="155880" cy="153360"/>
              </p14:xfrm>
            </p:contentPart>
          </mc:Choice>
          <mc:Fallback>
            <p:pic>
              <p:nvPicPr>
                <p:cNvPr id="11345" name="잉크 11344">
                  <a:extLst>
                    <a:ext uri="{FF2B5EF4-FFF2-40B4-BE49-F238E27FC236}">
                      <a16:creationId xmlns:a16="http://schemas.microsoft.com/office/drawing/2014/main" id="{CE955757-EC79-B514-0CCE-7DE800AFE45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777127" y="3121369"/>
                  <a:ext cx="173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1346" name="잉크 11345">
                  <a:extLst>
                    <a:ext uri="{FF2B5EF4-FFF2-40B4-BE49-F238E27FC236}">
                      <a16:creationId xmlns:a16="http://schemas.microsoft.com/office/drawing/2014/main" id="{CCE8EC6E-73D8-E1F4-0347-CDC7BFB2B7C2}"/>
                    </a:ext>
                  </a:extLst>
                </p14:cNvPr>
                <p14:cNvContentPartPr/>
                <p14:nvPr/>
              </p14:nvContentPartPr>
              <p14:xfrm>
                <a:off x="4022647" y="3266449"/>
                <a:ext cx="26640" cy="28080"/>
              </p14:xfrm>
            </p:contentPart>
          </mc:Choice>
          <mc:Fallback>
            <p:pic>
              <p:nvPicPr>
                <p:cNvPr id="11346" name="잉크 11345">
                  <a:extLst>
                    <a:ext uri="{FF2B5EF4-FFF2-40B4-BE49-F238E27FC236}">
                      <a16:creationId xmlns:a16="http://schemas.microsoft.com/office/drawing/2014/main" id="{CCE8EC6E-73D8-E1F4-0347-CDC7BFB2B7C2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014007" y="3257449"/>
                  <a:ext cx="44280" cy="4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57" name="그룹 11356">
            <a:extLst>
              <a:ext uri="{FF2B5EF4-FFF2-40B4-BE49-F238E27FC236}">
                <a16:creationId xmlns:a16="http://schemas.microsoft.com/office/drawing/2014/main" id="{77341098-C171-CBF2-E564-4D8836148B17}"/>
              </a:ext>
            </a:extLst>
          </p:cNvPr>
          <p:cNvGrpSpPr/>
          <p:nvPr/>
        </p:nvGrpSpPr>
        <p:grpSpPr>
          <a:xfrm>
            <a:off x="169927" y="4056649"/>
            <a:ext cx="431640" cy="205920"/>
            <a:chOff x="169927" y="4056649"/>
            <a:chExt cx="431640" cy="20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1348" name="잉크 11347">
                  <a:extLst>
                    <a:ext uri="{FF2B5EF4-FFF2-40B4-BE49-F238E27FC236}">
                      <a16:creationId xmlns:a16="http://schemas.microsoft.com/office/drawing/2014/main" id="{A3F909D8-7CBD-9F1D-C50C-4A59B35A0056}"/>
                    </a:ext>
                  </a:extLst>
                </p14:cNvPr>
                <p14:cNvContentPartPr/>
                <p14:nvPr/>
              </p14:nvContentPartPr>
              <p14:xfrm>
                <a:off x="169927" y="4096249"/>
                <a:ext cx="89640" cy="146520"/>
              </p14:xfrm>
            </p:contentPart>
          </mc:Choice>
          <mc:Fallback>
            <p:pic>
              <p:nvPicPr>
                <p:cNvPr id="11348" name="잉크 11347">
                  <a:extLst>
                    <a:ext uri="{FF2B5EF4-FFF2-40B4-BE49-F238E27FC236}">
                      <a16:creationId xmlns:a16="http://schemas.microsoft.com/office/drawing/2014/main" id="{A3F909D8-7CBD-9F1D-C50C-4A59B35A005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61287" y="4087609"/>
                  <a:ext cx="1072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1349" name="잉크 11348">
                  <a:extLst>
                    <a:ext uri="{FF2B5EF4-FFF2-40B4-BE49-F238E27FC236}">
                      <a16:creationId xmlns:a16="http://schemas.microsoft.com/office/drawing/2014/main" id="{AA447C84-AF72-7DF4-DFB0-DDDC34579618}"/>
                    </a:ext>
                  </a:extLst>
                </p14:cNvPr>
                <p14:cNvContentPartPr/>
                <p14:nvPr/>
              </p14:nvContentPartPr>
              <p14:xfrm>
                <a:off x="286567" y="4094089"/>
                <a:ext cx="75960" cy="51480"/>
              </p14:xfrm>
            </p:contentPart>
          </mc:Choice>
          <mc:Fallback>
            <p:pic>
              <p:nvPicPr>
                <p:cNvPr id="11349" name="잉크 11348">
                  <a:extLst>
                    <a:ext uri="{FF2B5EF4-FFF2-40B4-BE49-F238E27FC236}">
                      <a16:creationId xmlns:a16="http://schemas.microsoft.com/office/drawing/2014/main" id="{AA447C84-AF72-7DF4-DFB0-DDDC3457961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77567" y="4085449"/>
                  <a:ext cx="9360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1350" name="잉크 11349">
                  <a:extLst>
                    <a:ext uri="{FF2B5EF4-FFF2-40B4-BE49-F238E27FC236}">
                      <a16:creationId xmlns:a16="http://schemas.microsoft.com/office/drawing/2014/main" id="{84F6929F-1401-2F51-7EDC-2B4233AEF77C}"/>
                    </a:ext>
                  </a:extLst>
                </p14:cNvPr>
                <p14:cNvContentPartPr/>
                <p14:nvPr/>
              </p14:nvContentPartPr>
              <p14:xfrm>
                <a:off x="299167" y="4156009"/>
                <a:ext cx="82440" cy="59400"/>
              </p14:xfrm>
            </p:contentPart>
          </mc:Choice>
          <mc:Fallback>
            <p:pic>
              <p:nvPicPr>
                <p:cNvPr id="11350" name="잉크 11349">
                  <a:extLst>
                    <a:ext uri="{FF2B5EF4-FFF2-40B4-BE49-F238E27FC236}">
                      <a16:creationId xmlns:a16="http://schemas.microsoft.com/office/drawing/2014/main" id="{84F6929F-1401-2F51-7EDC-2B4233AEF77C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90527" y="4147009"/>
                  <a:ext cx="1000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1351" name="잉크 11350">
                  <a:extLst>
                    <a:ext uri="{FF2B5EF4-FFF2-40B4-BE49-F238E27FC236}">
                      <a16:creationId xmlns:a16="http://schemas.microsoft.com/office/drawing/2014/main" id="{5BC64DC1-E7A2-6B3B-F2C3-D35D21735E36}"/>
                    </a:ext>
                  </a:extLst>
                </p14:cNvPr>
                <p14:cNvContentPartPr/>
                <p14:nvPr/>
              </p14:nvContentPartPr>
              <p14:xfrm>
                <a:off x="393847" y="4056649"/>
                <a:ext cx="63000" cy="88920"/>
              </p14:xfrm>
            </p:contentPart>
          </mc:Choice>
          <mc:Fallback>
            <p:pic>
              <p:nvPicPr>
                <p:cNvPr id="11351" name="잉크 11350">
                  <a:extLst>
                    <a:ext uri="{FF2B5EF4-FFF2-40B4-BE49-F238E27FC236}">
                      <a16:creationId xmlns:a16="http://schemas.microsoft.com/office/drawing/2014/main" id="{5BC64DC1-E7A2-6B3B-F2C3-D35D21735E36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85207" y="4048009"/>
                  <a:ext cx="806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1352" name="잉크 11351">
                  <a:extLst>
                    <a:ext uri="{FF2B5EF4-FFF2-40B4-BE49-F238E27FC236}">
                      <a16:creationId xmlns:a16="http://schemas.microsoft.com/office/drawing/2014/main" id="{EC953FFE-368F-6AFE-A631-C7432A6E3617}"/>
                    </a:ext>
                  </a:extLst>
                </p14:cNvPr>
                <p14:cNvContentPartPr/>
                <p14:nvPr/>
              </p14:nvContentPartPr>
              <p14:xfrm>
                <a:off x="384487" y="4089769"/>
                <a:ext cx="88560" cy="7920"/>
              </p14:xfrm>
            </p:contentPart>
          </mc:Choice>
          <mc:Fallback>
            <p:pic>
              <p:nvPicPr>
                <p:cNvPr id="11352" name="잉크 11351">
                  <a:extLst>
                    <a:ext uri="{FF2B5EF4-FFF2-40B4-BE49-F238E27FC236}">
                      <a16:creationId xmlns:a16="http://schemas.microsoft.com/office/drawing/2014/main" id="{EC953FFE-368F-6AFE-A631-C7432A6E3617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75847" y="4081129"/>
                  <a:ext cx="1062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1353" name="잉크 11352">
                  <a:extLst>
                    <a:ext uri="{FF2B5EF4-FFF2-40B4-BE49-F238E27FC236}">
                      <a16:creationId xmlns:a16="http://schemas.microsoft.com/office/drawing/2014/main" id="{605D1985-BD4C-EC56-BA0D-7559C3DA1FF4}"/>
                    </a:ext>
                  </a:extLst>
                </p14:cNvPr>
                <p14:cNvContentPartPr/>
                <p14:nvPr/>
              </p14:nvContentPartPr>
              <p14:xfrm>
                <a:off x="394927" y="4179769"/>
                <a:ext cx="101160" cy="82800"/>
              </p14:xfrm>
            </p:contentPart>
          </mc:Choice>
          <mc:Fallback>
            <p:pic>
              <p:nvPicPr>
                <p:cNvPr id="11353" name="잉크 11352">
                  <a:extLst>
                    <a:ext uri="{FF2B5EF4-FFF2-40B4-BE49-F238E27FC236}">
                      <a16:creationId xmlns:a16="http://schemas.microsoft.com/office/drawing/2014/main" id="{605D1985-BD4C-EC56-BA0D-7559C3DA1FF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85927" y="4171129"/>
                  <a:ext cx="1188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1354" name="잉크 11353">
                  <a:extLst>
                    <a:ext uri="{FF2B5EF4-FFF2-40B4-BE49-F238E27FC236}">
                      <a16:creationId xmlns:a16="http://schemas.microsoft.com/office/drawing/2014/main" id="{DDA172B8-93BE-EE0F-970B-2CE67EF4DC5F}"/>
                    </a:ext>
                  </a:extLst>
                </p14:cNvPr>
                <p14:cNvContentPartPr/>
                <p14:nvPr/>
              </p14:nvContentPartPr>
              <p14:xfrm>
                <a:off x="462967" y="4091209"/>
                <a:ext cx="81360" cy="76320"/>
              </p14:xfrm>
            </p:contentPart>
          </mc:Choice>
          <mc:Fallback>
            <p:pic>
              <p:nvPicPr>
                <p:cNvPr id="11354" name="잉크 11353">
                  <a:extLst>
                    <a:ext uri="{FF2B5EF4-FFF2-40B4-BE49-F238E27FC236}">
                      <a16:creationId xmlns:a16="http://schemas.microsoft.com/office/drawing/2014/main" id="{DDA172B8-93BE-EE0F-970B-2CE67EF4DC5F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54327" y="4082569"/>
                  <a:ext cx="990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1355" name="잉크 11354">
                  <a:extLst>
                    <a:ext uri="{FF2B5EF4-FFF2-40B4-BE49-F238E27FC236}">
                      <a16:creationId xmlns:a16="http://schemas.microsoft.com/office/drawing/2014/main" id="{1904C50E-E79D-6D73-D24B-A1BE9444622D}"/>
                    </a:ext>
                  </a:extLst>
                </p14:cNvPr>
                <p14:cNvContentPartPr/>
                <p14:nvPr/>
              </p14:nvContentPartPr>
              <p14:xfrm>
                <a:off x="507967" y="4206409"/>
                <a:ext cx="39600" cy="54000"/>
              </p14:xfrm>
            </p:contentPart>
          </mc:Choice>
          <mc:Fallback>
            <p:pic>
              <p:nvPicPr>
                <p:cNvPr id="11355" name="잉크 11354">
                  <a:extLst>
                    <a:ext uri="{FF2B5EF4-FFF2-40B4-BE49-F238E27FC236}">
                      <a16:creationId xmlns:a16="http://schemas.microsoft.com/office/drawing/2014/main" id="{1904C50E-E79D-6D73-D24B-A1BE9444622D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99327" y="4197769"/>
                  <a:ext cx="572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1356" name="잉크 11355">
                  <a:extLst>
                    <a:ext uri="{FF2B5EF4-FFF2-40B4-BE49-F238E27FC236}">
                      <a16:creationId xmlns:a16="http://schemas.microsoft.com/office/drawing/2014/main" id="{C47B8F2B-E8DE-7519-8D8B-9A7A2791FAEC}"/>
                    </a:ext>
                  </a:extLst>
                </p14:cNvPr>
                <p14:cNvContentPartPr/>
                <p14:nvPr/>
              </p14:nvContentPartPr>
              <p14:xfrm>
                <a:off x="597607" y="4226569"/>
                <a:ext cx="3960" cy="7200"/>
              </p14:xfrm>
            </p:contentPart>
          </mc:Choice>
          <mc:Fallback>
            <p:pic>
              <p:nvPicPr>
                <p:cNvPr id="11356" name="잉크 11355">
                  <a:extLst>
                    <a:ext uri="{FF2B5EF4-FFF2-40B4-BE49-F238E27FC236}">
                      <a16:creationId xmlns:a16="http://schemas.microsoft.com/office/drawing/2014/main" id="{C47B8F2B-E8DE-7519-8D8B-9A7A2791FAEC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88607" y="4217929"/>
                  <a:ext cx="2160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11359" name="잉크 11358">
                <a:extLst>
                  <a:ext uri="{FF2B5EF4-FFF2-40B4-BE49-F238E27FC236}">
                    <a16:creationId xmlns:a16="http://schemas.microsoft.com/office/drawing/2014/main" id="{725F9CF7-4FB1-1B0D-08B2-807B8AB7F3FA}"/>
                  </a:ext>
                </a:extLst>
              </p14:cNvPr>
              <p14:cNvContentPartPr/>
              <p14:nvPr/>
            </p14:nvContentPartPr>
            <p14:xfrm>
              <a:off x="1460527" y="3639769"/>
              <a:ext cx="296280" cy="252360"/>
            </p14:xfrm>
          </p:contentPart>
        </mc:Choice>
        <mc:Fallback>
          <p:pic>
            <p:nvPicPr>
              <p:cNvPr id="11359" name="잉크 11358">
                <a:extLst>
                  <a:ext uri="{FF2B5EF4-FFF2-40B4-BE49-F238E27FC236}">
                    <a16:creationId xmlns:a16="http://schemas.microsoft.com/office/drawing/2014/main" id="{725F9CF7-4FB1-1B0D-08B2-807B8AB7F3FA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1451527" y="3630769"/>
                <a:ext cx="313920" cy="27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409" name="그룹 11408">
            <a:extLst>
              <a:ext uri="{FF2B5EF4-FFF2-40B4-BE49-F238E27FC236}">
                <a16:creationId xmlns:a16="http://schemas.microsoft.com/office/drawing/2014/main" id="{7753D9F1-0940-F585-FA1E-B41B10F4E731}"/>
              </a:ext>
            </a:extLst>
          </p:cNvPr>
          <p:cNvGrpSpPr/>
          <p:nvPr/>
        </p:nvGrpSpPr>
        <p:grpSpPr>
          <a:xfrm>
            <a:off x="2337127" y="3615649"/>
            <a:ext cx="3337560" cy="582480"/>
            <a:chOff x="2337127" y="3615649"/>
            <a:chExt cx="3337560" cy="58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1360" name="잉크 11359">
                  <a:extLst>
                    <a:ext uri="{FF2B5EF4-FFF2-40B4-BE49-F238E27FC236}">
                      <a16:creationId xmlns:a16="http://schemas.microsoft.com/office/drawing/2014/main" id="{CEFF206B-55DC-8C80-7489-9A9346D7DDE6}"/>
                    </a:ext>
                  </a:extLst>
                </p14:cNvPr>
                <p14:cNvContentPartPr/>
                <p14:nvPr/>
              </p14:nvContentPartPr>
              <p14:xfrm>
                <a:off x="2593807" y="3754969"/>
                <a:ext cx="174960" cy="39240"/>
              </p14:xfrm>
            </p:contentPart>
          </mc:Choice>
          <mc:Fallback>
            <p:pic>
              <p:nvPicPr>
                <p:cNvPr id="11360" name="잉크 11359">
                  <a:extLst>
                    <a:ext uri="{FF2B5EF4-FFF2-40B4-BE49-F238E27FC236}">
                      <a16:creationId xmlns:a16="http://schemas.microsoft.com/office/drawing/2014/main" id="{CEFF206B-55DC-8C80-7489-9A9346D7DDE6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585167" y="3746329"/>
                  <a:ext cx="1926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1361" name="잉크 11360">
                  <a:extLst>
                    <a:ext uri="{FF2B5EF4-FFF2-40B4-BE49-F238E27FC236}">
                      <a16:creationId xmlns:a16="http://schemas.microsoft.com/office/drawing/2014/main" id="{627CB7CD-2503-D543-C9C6-E04DAFF5AB2E}"/>
                    </a:ext>
                  </a:extLst>
                </p14:cNvPr>
                <p14:cNvContentPartPr/>
                <p14:nvPr/>
              </p14:nvContentPartPr>
              <p14:xfrm>
                <a:off x="2727727" y="3694129"/>
                <a:ext cx="71280" cy="147600"/>
              </p14:xfrm>
            </p:contentPart>
          </mc:Choice>
          <mc:Fallback>
            <p:pic>
              <p:nvPicPr>
                <p:cNvPr id="11361" name="잉크 11360">
                  <a:extLst>
                    <a:ext uri="{FF2B5EF4-FFF2-40B4-BE49-F238E27FC236}">
                      <a16:creationId xmlns:a16="http://schemas.microsoft.com/office/drawing/2014/main" id="{627CB7CD-2503-D543-C9C6-E04DAFF5AB2E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718727" y="3685489"/>
                  <a:ext cx="889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1362" name="잉크 11361">
                  <a:extLst>
                    <a:ext uri="{FF2B5EF4-FFF2-40B4-BE49-F238E27FC236}">
                      <a16:creationId xmlns:a16="http://schemas.microsoft.com/office/drawing/2014/main" id="{A0092345-A568-4E2E-FB10-476E73161114}"/>
                    </a:ext>
                  </a:extLst>
                </p14:cNvPr>
                <p14:cNvContentPartPr/>
                <p14:nvPr/>
              </p14:nvContentPartPr>
              <p14:xfrm>
                <a:off x="2875687" y="3634729"/>
                <a:ext cx="113040" cy="229320"/>
              </p14:xfrm>
            </p:contentPart>
          </mc:Choice>
          <mc:Fallback>
            <p:pic>
              <p:nvPicPr>
                <p:cNvPr id="11362" name="잉크 11361">
                  <a:extLst>
                    <a:ext uri="{FF2B5EF4-FFF2-40B4-BE49-F238E27FC236}">
                      <a16:creationId xmlns:a16="http://schemas.microsoft.com/office/drawing/2014/main" id="{A0092345-A568-4E2E-FB10-476E73161114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867047" y="3626089"/>
                  <a:ext cx="1306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1363" name="잉크 11362">
                  <a:extLst>
                    <a:ext uri="{FF2B5EF4-FFF2-40B4-BE49-F238E27FC236}">
                      <a16:creationId xmlns:a16="http://schemas.microsoft.com/office/drawing/2014/main" id="{A1E919DE-151D-0D7C-99B6-320B591BEADA}"/>
                    </a:ext>
                  </a:extLst>
                </p14:cNvPr>
                <p14:cNvContentPartPr/>
                <p14:nvPr/>
              </p14:nvContentPartPr>
              <p14:xfrm>
                <a:off x="2817007" y="3783409"/>
                <a:ext cx="164160" cy="20160"/>
              </p14:xfrm>
            </p:contentPart>
          </mc:Choice>
          <mc:Fallback>
            <p:pic>
              <p:nvPicPr>
                <p:cNvPr id="11363" name="잉크 11362">
                  <a:extLst>
                    <a:ext uri="{FF2B5EF4-FFF2-40B4-BE49-F238E27FC236}">
                      <a16:creationId xmlns:a16="http://schemas.microsoft.com/office/drawing/2014/main" id="{A1E919DE-151D-0D7C-99B6-320B591BEAD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808367" y="3774769"/>
                  <a:ext cx="1818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1364" name="잉크 11363">
                  <a:extLst>
                    <a:ext uri="{FF2B5EF4-FFF2-40B4-BE49-F238E27FC236}">
                      <a16:creationId xmlns:a16="http://schemas.microsoft.com/office/drawing/2014/main" id="{F6A47C3D-7C5E-2008-CB03-72AB6051EFDE}"/>
                    </a:ext>
                  </a:extLst>
                </p14:cNvPr>
                <p14:cNvContentPartPr/>
                <p14:nvPr/>
              </p14:nvContentPartPr>
              <p14:xfrm>
                <a:off x="3010687" y="3673249"/>
                <a:ext cx="21600" cy="203400"/>
              </p14:xfrm>
            </p:contentPart>
          </mc:Choice>
          <mc:Fallback>
            <p:pic>
              <p:nvPicPr>
                <p:cNvPr id="11364" name="잉크 11363">
                  <a:extLst>
                    <a:ext uri="{FF2B5EF4-FFF2-40B4-BE49-F238E27FC236}">
                      <a16:creationId xmlns:a16="http://schemas.microsoft.com/office/drawing/2014/main" id="{F6A47C3D-7C5E-2008-CB03-72AB6051EFDE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002047" y="3664609"/>
                  <a:ext cx="392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1365" name="잉크 11364">
                  <a:extLst>
                    <a:ext uri="{FF2B5EF4-FFF2-40B4-BE49-F238E27FC236}">
                      <a16:creationId xmlns:a16="http://schemas.microsoft.com/office/drawing/2014/main" id="{BC512E59-3D2A-985C-E2B0-E0BD20329F1B}"/>
                    </a:ext>
                  </a:extLst>
                </p14:cNvPr>
                <p14:cNvContentPartPr/>
                <p14:nvPr/>
              </p14:nvContentPartPr>
              <p14:xfrm>
                <a:off x="3059647" y="3669649"/>
                <a:ext cx="72720" cy="213120"/>
              </p14:xfrm>
            </p:contentPart>
          </mc:Choice>
          <mc:Fallback>
            <p:pic>
              <p:nvPicPr>
                <p:cNvPr id="11365" name="잉크 11364">
                  <a:extLst>
                    <a:ext uri="{FF2B5EF4-FFF2-40B4-BE49-F238E27FC236}">
                      <a16:creationId xmlns:a16="http://schemas.microsoft.com/office/drawing/2014/main" id="{BC512E59-3D2A-985C-E2B0-E0BD20329F1B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051007" y="3661009"/>
                  <a:ext cx="903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1366" name="잉크 11365">
                  <a:extLst>
                    <a:ext uri="{FF2B5EF4-FFF2-40B4-BE49-F238E27FC236}">
                      <a16:creationId xmlns:a16="http://schemas.microsoft.com/office/drawing/2014/main" id="{95AF5BEE-781B-0599-EE0A-165B01BE8E2B}"/>
                    </a:ext>
                  </a:extLst>
                </p14:cNvPr>
                <p14:cNvContentPartPr/>
                <p14:nvPr/>
              </p14:nvContentPartPr>
              <p14:xfrm>
                <a:off x="3019327" y="3800329"/>
                <a:ext cx="126000" cy="16560"/>
              </p14:xfrm>
            </p:contentPart>
          </mc:Choice>
          <mc:Fallback>
            <p:pic>
              <p:nvPicPr>
                <p:cNvPr id="11366" name="잉크 11365">
                  <a:extLst>
                    <a:ext uri="{FF2B5EF4-FFF2-40B4-BE49-F238E27FC236}">
                      <a16:creationId xmlns:a16="http://schemas.microsoft.com/office/drawing/2014/main" id="{95AF5BEE-781B-0599-EE0A-165B01BE8E2B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3010327" y="3791689"/>
                  <a:ext cx="1436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1367" name="잉크 11366">
                  <a:extLst>
                    <a:ext uri="{FF2B5EF4-FFF2-40B4-BE49-F238E27FC236}">
                      <a16:creationId xmlns:a16="http://schemas.microsoft.com/office/drawing/2014/main" id="{C554F070-F260-6BF5-2A82-D54A6521541F}"/>
                    </a:ext>
                  </a:extLst>
                </p14:cNvPr>
                <p14:cNvContentPartPr/>
                <p14:nvPr/>
              </p14:nvContentPartPr>
              <p14:xfrm>
                <a:off x="3155407" y="3786649"/>
                <a:ext cx="77760" cy="99000"/>
              </p14:xfrm>
            </p:contentPart>
          </mc:Choice>
          <mc:Fallback>
            <p:pic>
              <p:nvPicPr>
                <p:cNvPr id="11367" name="잉크 11366">
                  <a:extLst>
                    <a:ext uri="{FF2B5EF4-FFF2-40B4-BE49-F238E27FC236}">
                      <a16:creationId xmlns:a16="http://schemas.microsoft.com/office/drawing/2014/main" id="{C554F070-F260-6BF5-2A82-D54A6521541F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146407" y="3777649"/>
                  <a:ext cx="954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1368" name="잉크 11367">
                  <a:extLst>
                    <a:ext uri="{FF2B5EF4-FFF2-40B4-BE49-F238E27FC236}">
                      <a16:creationId xmlns:a16="http://schemas.microsoft.com/office/drawing/2014/main" id="{DD997BF0-AB88-365F-AD9C-E43E2F348B73}"/>
                    </a:ext>
                  </a:extLst>
                </p14:cNvPr>
                <p14:cNvContentPartPr/>
                <p14:nvPr/>
              </p14:nvContentPartPr>
              <p14:xfrm>
                <a:off x="3253687" y="3693409"/>
                <a:ext cx="114480" cy="140040"/>
              </p14:xfrm>
            </p:contentPart>
          </mc:Choice>
          <mc:Fallback>
            <p:pic>
              <p:nvPicPr>
                <p:cNvPr id="11368" name="잉크 11367">
                  <a:extLst>
                    <a:ext uri="{FF2B5EF4-FFF2-40B4-BE49-F238E27FC236}">
                      <a16:creationId xmlns:a16="http://schemas.microsoft.com/office/drawing/2014/main" id="{DD997BF0-AB88-365F-AD9C-E43E2F348B73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244687" y="3684409"/>
                  <a:ext cx="1321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1369" name="잉크 11368">
                  <a:extLst>
                    <a:ext uri="{FF2B5EF4-FFF2-40B4-BE49-F238E27FC236}">
                      <a16:creationId xmlns:a16="http://schemas.microsoft.com/office/drawing/2014/main" id="{823DBDF6-1C63-9B26-5E77-7391F1180317}"/>
                    </a:ext>
                  </a:extLst>
                </p14:cNvPr>
                <p14:cNvContentPartPr/>
                <p14:nvPr/>
              </p14:nvContentPartPr>
              <p14:xfrm>
                <a:off x="3386167" y="3749569"/>
                <a:ext cx="17280" cy="163080"/>
              </p14:xfrm>
            </p:contentPart>
          </mc:Choice>
          <mc:Fallback>
            <p:pic>
              <p:nvPicPr>
                <p:cNvPr id="11369" name="잉크 11368">
                  <a:extLst>
                    <a:ext uri="{FF2B5EF4-FFF2-40B4-BE49-F238E27FC236}">
                      <a16:creationId xmlns:a16="http://schemas.microsoft.com/office/drawing/2014/main" id="{823DBDF6-1C63-9B26-5E77-7391F1180317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377167" y="3740569"/>
                  <a:ext cx="349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1370" name="잉크 11369">
                  <a:extLst>
                    <a:ext uri="{FF2B5EF4-FFF2-40B4-BE49-F238E27FC236}">
                      <a16:creationId xmlns:a16="http://schemas.microsoft.com/office/drawing/2014/main" id="{7DA5071D-0A51-1D7A-E458-E4ACE74DF24B}"/>
                    </a:ext>
                  </a:extLst>
                </p14:cNvPr>
                <p14:cNvContentPartPr/>
                <p14:nvPr/>
              </p14:nvContentPartPr>
              <p14:xfrm>
                <a:off x="3528727" y="3707089"/>
                <a:ext cx="134280" cy="133560"/>
              </p14:xfrm>
            </p:contentPart>
          </mc:Choice>
          <mc:Fallback>
            <p:pic>
              <p:nvPicPr>
                <p:cNvPr id="11370" name="잉크 11369">
                  <a:extLst>
                    <a:ext uri="{FF2B5EF4-FFF2-40B4-BE49-F238E27FC236}">
                      <a16:creationId xmlns:a16="http://schemas.microsoft.com/office/drawing/2014/main" id="{7DA5071D-0A51-1D7A-E458-E4ACE74DF24B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519727" y="3698089"/>
                  <a:ext cx="1519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1371" name="잉크 11370">
                  <a:extLst>
                    <a:ext uri="{FF2B5EF4-FFF2-40B4-BE49-F238E27FC236}">
                      <a16:creationId xmlns:a16="http://schemas.microsoft.com/office/drawing/2014/main" id="{A1D82748-1BD4-7F12-2B36-73AA251EA969}"/>
                    </a:ext>
                  </a:extLst>
                </p14:cNvPr>
                <p14:cNvContentPartPr/>
                <p14:nvPr/>
              </p14:nvContentPartPr>
              <p14:xfrm>
                <a:off x="3579487" y="3704929"/>
                <a:ext cx="131040" cy="132840"/>
              </p14:xfrm>
            </p:contentPart>
          </mc:Choice>
          <mc:Fallback>
            <p:pic>
              <p:nvPicPr>
                <p:cNvPr id="11371" name="잉크 11370">
                  <a:extLst>
                    <a:ext uri="{FF2B5EF4-FFF2-40B4-BE49-F238E27FC236}">
                      <a16:creationId xmlns:a16="http://schemas.microsoft.com/office/drawing/2014/main" id="{A1D82748-1BD4-7F12-2B36-73AA251EA969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70847" y="3695929"/>
                  <a:ext cx="1486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1372" name="잉크 11371">
                  <a:extLst>
                    <a:ext uri="{FF2B5EF4-FFF2-40B4-BE49-F238E27FC236}">
                      <a16:creationId xmlns:a16="http://schemas.microsoft.com/office/drawing/2014/main" id="{51306FA3-39C1-7711-2898-3DAEDBB7CB93}"/>
                    </a:ext>
                  </a:extLst>
                </p14:cNvPr>
                <p14:cNvContentPartPr/>
                <p14:nvPr/>
              </p14:nvContentPartPr>
              <p14:xfrm>
                <a:off x="3733927" y="3746329"/>
                <a:ext cx="19440" cy="134640"/>
              </p14:xfrm>
            </p:contentPart>
          </mc:Choice>
          <mc:Fallback>
            <p:pic>
              <p:nvPicPr>
                <p:cNvPr id="11372" name="잉크 11371">
                  <a:extLst>
                    <a:ext uri="{FF2B5EF4-FFF2-40B4-BE49-F238E27FC236}">
                      <a16:creationId xmlns:a16="http://schemas.microsoft.com/office/drawing/2014/main" id="{51306FA3-39C1-7711-2898-3DAEDBB7CB93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725287" y="3737329"/>
                  <a:ext cx="370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1373" name="잉크 11372">
                  <a:extLst>
                    <a:ext uri="{FF2B5EF4-FFF2-40B4-BE49-F238E27FC236}">
                      <a16:creationId xmlns:a16="http://schemas.microsoft.com/office/drawing/2014/main" id="{6631E9C4-CFDD-EA57-5A2B-7FA78D3D28BE}"/>
                    </a:ext>
                  </a:extLst>
                </p14:cNvPr>
                <p14:cNvContentPartPr/>
                <p14:nvPr/>
              </p14:nvContentPartPr>
              <p14:xfrm>
                <a:off x="3773527" y="3756049"/>
                <a:ext cx="128160" cy="131040"/>
              </p14:xfrm>
            </p:contentPart>
          </mc:Choice>
          <mc:Fallback>
            <p:pic>
              <p:nvPicPr>
                <p:cNvPr id="11373" name="잉크 11372">
                  <a:extLst>
                    <a:ext uri="{FF2B5EF4-FFF2-40B4-BE49-F238E27FC236}">
                      <a16:creationId xmlns:a16="http://schemas.microsoft.com/office/drawing/2014/main" id="{6631E9C4-CFDD-EA57-5A2B-7FA78D3D28BE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764527" y="3747049"/>
                  <a:ext cx="1458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1374" name="잉크 11373">
                  <a:extLst>
                    <a:ext uri="{FF2B5EF4-FFF2-40B4-BE49-F238E27FC236}">
                      <a16:creationId xmlns:a16="http://schemas.microsoft.com/office/drawing/2014/main" id="{4CE336DD-02B9-59F8-7FB4-4DC0B123DF0C}"/>
                    </a:ext>
                  </a:extLst>
                </p14:cNvPr>
                <p14:cNvContentPartPr/>
                <p14:nvPr/>
              </p14:nvContentPartPr>
              <p14:xfrm>
                <a:off x="3921127" y="3729409"/>
                <a:ext cx="96120" cy="156240"/>
              </p14:xfrm>
            </p:contentPart>
          </mc:Choice>
          <mc:Fallback>
            <p:pic>
              <p:nvPicPr>
                <p:cNvPr id="11374" name="잉크 11373">
                  <a:extLst>
                    <a:ext uri="{FF2B5EF4-FFF2-40B4-BE49-F238E27FC236}">
                      <a16:creationId xmlns:a16="http://schemas.microsoft.com/office/drawing/2014/main" id="{4CE336DD-02B9-59F8-7FB4-4DC0B123DF0C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912487" y="3720769"/>
                  <a:ext cx="1137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1375" name="잉크 11374">
                  <a:extLst>
                    <a:ext uri="{FF2B5EF4-FFF2-40B4-BE49-F238E27FC236}">
                      <a16:creationId xmlns:a16="http://schemas.microsoft.com/office/drawing/2014/main" id="{2377FE29-52E6-8D90-77CA-E1151D2283CA}"/>
                    </a:ext>
                  </a:extLst>
                </p14:cNvPr>
                <p14:cNvContentPartPr/>
                <p14:nvPr/>
              </p14:nvContentPartPr>
              <p14:xfrm>
                <a:off x="3922567" y="3768649"/>
                <a:ext cx="161280" cy="151560"/>
              </p14:xfrm>
            </p:contentPart>
          </mc:Choice>
          <mc:Fallback>
            <p:pic>
              <p:nvPicPr>
                <p:cNvPr id="11375" name="잉크 11374">
                  <a:extLst>
                    <a:ext uri="{FF2B5EF4-FFF2-40B4-BE49-F238E27FC236}">
                      <a16:creationId xmlns:a16="http://schemas.microsoft.com/office/drawing/2014/main" id="{2377FE29-52E6-8D90-77CA-E1151D2283CA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913567" y="3760009"/>
                  <a:ext cx="1789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1376" name="잉크 11375">
                  <a:extLst>
                    <a:ext uri="{FF2B5EF4-FFF2-40B4-BE49-F238E27FC236}">
                      <a16:creationId xmlns:a16="http://schemas.microsoft.com/office/drawing/2014/main" id="{3DE144BA-9704-AD60-33C0-EE9FA2585CA0}"/>
                    </a:ext>
                  </a:extLst>
                </p14:cNvPr>
                <p14:cNvContentPartPr/>
                <p14:nvPr/>
              </p14:nvContentPartPr>
              <p14:xfrm>
                <a:off x="4102567" y="3756769"/>
                <a:ext cx="133560" cy="100440"/>
              </p14:xfrm>
            </p:contentPart>
          </mc:Choice>
          <mc:Fallback>
            <p:pic>
              <p:nvPicPr>
                <p:cNvPr id="11376" name="잉크 11375">
                  <a:extLst>
                    <a:ext uri="{FF2B5EF4-FFF2-40B4-BE49-F238E27FC236}">
                      <a16:creationId xmlns:a16="http://schemas.microsoft.com/office/drawing/2014/main" id="{3DE144BA-9704-AD60-33C0-EE9FA2585CA0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4093567" y="3747769"/>
                  <a:ext cx="1512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1377" name="잉크 11376">
                  <a:extLst>
                    <a:ext uri="{FF2B5EF4-FFF2-40B4-BE49-F238E27FC236}">
                      <a16:creationId xmlns:a16="http://schemas.microsoft.com/office/drawing/2014/main" id="{B2BB3382-336C-6006-16F9-CE58FBFA7DE0}"/>
                    </a:ext>
                  </a:extLst>
                </p14:cNvPr>
                <p14:cNvContentPartPr/>
                <p14:nvPr/>
              </p14:nvContentPartPr>
              <p14:xfrm>
                <a:off x="4127407" y="3882409"/>
                <a:ext cx="76680" cy="13680"/>
              </p14:xfrm>
            </p:contentPart>
          </mc:Choice>
          <mc:Fallback>
            <p:pic>
              <p:nvPicPr>
                <p:cNvPr id="11377" name="잉크 11376">
                  <a:extLst>
                    <a:ext uri="{FF2B5EF4-FFF2-40B4-BE49-F238E27FC236}">
                      <a16:creationId xmlns:a16="http://schemas.microsoft.com/office/drawing/2014/main" id="{B2BB3382-336C-6006-16F9-CE58FBFA7DE0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118407" y="3873409"/>
                  <a:ext cx="943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1378" name="잉크 11377">
                  <a:extLst>
                    <a:ext uri="{FF2B5EF4-FFF2-40B4-BE49-F238E27FC236}">
                      <a16:creationId xmlns:a16="http://schemas.microsoft.com/office/drawing/2014/main" id="{658CDD98-5BA9-57AB-A302-589A21C8C8F1}"/>
                    </a:ext>
                  </a:extLst>
                </p14:cNvPr>
                <p14:cNvContentPartPr/>
                <p14:nvPr/>
              </p14:nvContentPartPr>
              <p14:xfrm>
                <a:off x="4150807" y="3921649"/>
                <a:ext cx="147600" cy="58320"/>
              </p14:xfrm>
            </p:contentPart>
          </mc:Choice>
          <mc:Fallback>
            <p:pic>
              <p:nvPicPr>
                <p:cNvPr id="11378" name="잉크 11377">
                  <a:extLst>
                    <a:ext uri="{FF2B5EF4-FFF2-40B4-BE49-F238E27FC236}">
                      <a16:creationId xmlns:a16="http://schemas.microsoft.com/office/drawing/2014/main" id="{658CDD98-5BA9-57AB-A302-589A21C8C8F1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141807" y="3912649"/>
                  <a:ext cx="16524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1379" name="잉크 11378">
                  <a:extLst>
                    <a:ext uri="{FF2B5EF4-FFF2-40B4-BE49-F238E27FC236}">
                      <a16:creationId xmlns:a16="http://schemas.microsoft.com/office/drawing/2014/main" id="{C1A2B499-120A-12DF-BE64-2AFC13B955A5}"/>
                    </a:ext>
                  </a:extLst>
                </p14:cNvPr>
                <p14:cNvContentPartPr/>
                <p14:nvPr/>
              </p14:nvContentPartPr>
              <p14:xfrm>
                <a:off x="4414687" y="3778009"/>
                <a:ext cx="127080" cy="177120"/>
              </p14:xfrm>
            </p:contentPart>
          </mc:Choice>
          <mc:Fallback>
            <p:pic>
              <p:nvPicPr>
                <p:cNvPr id="11379" name="잉크 11378">
                  <a:extLst>
                    <a:ext uri="{FF2B5EF4-FFF2-40B4-BE49-F238E27FC236}">
                      <a16:creationId xmlns:a16="http://schemas.microsoft.com/office/drawing/2014/main" id="{C1A2B499-120A-12DF-BE64-2AFC13B955A5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406047" y="3769369"/>
                  <a:ext cx="1447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1380" name="잉크 11379">
                  <a:extLst>
                    <a:ext uri="{FF2B5EF4-FFF2-40B4-BE49-F238E27FC236}">
                      <a16:creationId xmlns:a16="http://schemas.microsoft.com/office/drawing/2014/main" id="{F6D6C938-E21F-1E14-FC72-CE6FE63FB2CA}"/>
                    </a:ext>
                  </a:extLst>
                </p14:cNvPr>
                <p14:cNvContentPartPr/>
                <p14:nvPr/>
              </p14:nvContentPartPr>
              <p14:xfrm>
                <a:off x="4528447" y="3817609"/>
                <a:ext cx="133920" cy="113040"/>
              </p14:xfrm>
            </p:contentPart>
          </mc:Choice>
          <mc:Fallback>
            <p:pic>
              <p:nvPicPr>
                <p:cNvPr id="11380" name="잉크 11379">
                  <a:extLst>
                    <a:ext uri="{FF2B5EF4-FFF2-40B4-BE49-F238E27FC236}">
                      <a16:creationId xmlns:a16="http://schemas.microsoft.com/office/drawing/2014/main" id="{F6D6C938-E21F-1E14-FC72-CE6FE63FB2CA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519807" y="3808969"/>
                  <a:ext cx="1515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1381" name="잉크 11380">
                  <a:extLst>
                    <a:ext uri="{FF2B5EF4-FFF2-40B4-BE49-F238E27FC236}">
                      <a16:creationId xmlns:a16="http://schemas.microsoft.com/office/drawing/2014/main" id="{022B51BC-A4A3-A084-8B2C-39572E278443}"/>
                    </a:ext>
                  </a:extLst>
                </p14:cNvPr>
                <p14:cNvContentPartPr/>
                <p14:nvPr/>
              </p14:nvContentPartPr>
              <p14:xfrm>
                <a:off x="4639327" y="3788449"/>
                <a:ext cx="110160" cy="36360"/>
              </p14:xfrm>
            </p:contentPart>
          </mc:Choice>
          <mc:Fallback>
            <p:pic>
              <p:nvPicPr>
                <p:cNvPr id="11381" name="잉크 11380">
                  <a:extLst>
                    <a:ext uri="{FF2B5EF4-FFF2-40B4-BE49-F238E27FC236}">
                      <a16:creationId xmlns:a16="http://schemas.microsoft.com/office/drawing/2014/main" id="{022B51BC-A4A3-A084-8B2C-39572E278443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630687" y="3779809"/>
                  <a:ext cx="1278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1382" name="잉크 11381">
                  <a:extLst>
                    <a:ext uri="{FF2B5EF4-FFF2-40B4-BE49-F238E27FC236}">
                      <a16:creationId xmlns:a16="http://schemas.microsoft.com/office/drawing/2014/main" id="{D22C3FEB-B619-0340-4154-BD28680B7B4F}"/>
                    </a:ext>
                  </a:extLst>
                </p14:cNvPr>
                <p14:cNvContentPartPr/>
                <p14:nvPr/>
              </p14:nvContentPartPr>
              <p14:xfrm>
                <a:off x="4686487" y="3743089"/>
                <a:ext cx="28080" cy="168840"/>
              </p14:xfrm>
            </p:contentPart>
          </mc:Choice>
          <mc:Fallback>
            <p:pic>
              <p:nvPicPr>
                <p:cNvPr id="11382" name="잉크 11381">
                  <a:extLst>
                    <a:ext uri="{FF2B5EF4-FFF2-40B4-BE49-F238E27FC236}">
                      <a16:creationId xmlns:a16="http://schemas.microsoft.com/office/drawing/2014/main" id="{D22C3FEB-B619-0340-4154-BD28680B7B4F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4677487" y="3734089"/>
                  <a:ext cx="457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1383" name="잉크 11382">
                  <a:extLst>
                    <a:ext uri="{FF2B5EF4-FFF2-40B4-BE49-F238E27FC236}">
                      <a16:creationId xmlns:a16="http://schemas.microsoft.com/office/drawing/2014/main" id="{B284540A-2B19-7086-12E5-E5C239DD1470}"/>
                    </a:ext>
                  </a:extLst>
                </p14:cNvPr>
                <p14:cNvContentPartPr/>
                <p14:nvPr/>
              </p14:nvContentPartPr>
              <p14:xfrm>
                <a:off x="4770727" y="3774049"/>
                <a:ext cx="136800" cy="163440"/>
              </p14:xfrm>
            </p:contentPart>
          </mc:Choice>
          <mc:Fallback>
            <p:pic>
              <p:nvPicPr>
                <p:cNvPr id="11383" name="잉크 11382">
                  <a:extLst>
                    <a:ext uri="{FF2B5EF4-FFF2-40B4-BE49-F238E27FC236}">
                      <a16:creationId xmlns:a16="http://schemas.microsoft.com/office/drawing/2014/main" id="{B284540A-2B19-7086-12E5-E5C239DD1470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761727" y="3765409"/>
                  <a:ext cx="1544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1384" name="잉크 11383">
                  <a:extLst>
                    <a:ext uri="{FF2B5EF4-FFF2-40B4-BE49-F238E27FC236}">
                      <a16:creationId xmlns:a16="http://schemas.microsoft.com/office/drawing/2014/main" id="{0F2AAEAA-28CE-9CD3-78C3-1B423D8060CC}"/>
                    </a:ext>
                  </a:extLst>
                </p14:cNvPr>
                <p14:cNvContentPartPr/>
                <p14:nvPr/>
              </p14:nvContentPartPr>
              <p14:xfrm>
                <a:off x="4890247" y="3741289"/>
                <a:ext cx="177120" cy="222480"/>
              </p14:xfrm>
            </p:contentPart>
          </mc:Choice>
          <mc:Fallback>
            <p:pic>
              <p:nvPicPr>
                <p:cNvPr id="11384" name="잉크 11383">
                  <a:extLst>
                    <a:ext uri="{FF2B5EF4-FFF2-40B4-BE49-F238E27FC236}">
                      <a16:creationId xmlns:a16="http://schemas.microsoft.com/office/drawing/2014/main" id="{0F2AAEAA-28CE-9CD3-78C3-1B423D8060CC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4881607" y="3732289"/>
                  <a:ext cx="1947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1385" name="잉크 11384">
                  <a:extLst>
                    <a:ext uri="{FF2B5EF4-FFF2-40B4-BE49-F238E27FC236}">
                      <a16:creationId xmlns:a16="http://schemas.microsoft.com/office/drawing/2014/main" id="{6864DD73-E598-7CCF-A4FB-C6937D6F02EC}"/>
                    </a:ext>
                  </a:extLst>
                </p14:cNvPr>
                <p14:cNvContentPartPr/>
                <p14:nvPr/>
              </p14:nvContentPartPr>
              <p14:xfrm>
                <a:off x="5203087" y="3740929"/>
                <a:ext cx="157320" cy="158760"/>
              </p14:xfrm>
            </p:contentPart>
          </mc:Choice>
          <mc:Fallback>
            <p:pic>
              <p:nvPicPr>
                <p:cNvPr id="11385" name="잉크 11384">
                  <a:extLst>
                    <a:ext uri="{FF2B5EF4-FFF2-40B4-BE49-F238E27FC236}">
                      <a16:creationId xmlns:a16="http://schemas.microsoft.com/office/drawing/2014/main" id="{6864DD73-E598-7CCF-A4FB-C6937D6F02EC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5194447" y="3732289"/>
                  <a:ext cx="1749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1386" name="잉크 11385">
                  <a:extLst>
                    <a:ext uri="{FF2B5EF4-FFF2-40B4-BE49-F238E27FC236}">
                      <a16:creationId xmlns:a16="http://schemas.microsoft.com/office/drawing/2014/main" id="{24BC6593-9F55-FAE1-0DCC-D85603F4194D}"/>
                    </a:ext>
                  </a:extLst>
                </p14:cNvPr>
                <p14:cNvContentPartPr/>
                <p14:nvPr/>
              </p14:nvContentPartPr>
              <p14:xfrm>
                <a:off x="5234047" y="3825889"/>
                <a:ext cx="164520" cy="125640"/>
              </p14:xfrm>
            </p:contentPart>
          </mc:Choice>
          <mc:Fallback>
            <p:pic>
              <p:nvPicPr>
                <p:cNvPr id="11386" name="잉크 11385">
                  <a:extLst>
                    <a:ext uri="{FF2B5EF4-FFF2-40B4-BE49-F238E27FC236}">
                      <a16:creationId xmlns:a16="http://schemas.microsoft.com/office/drawing/2014/main" id="{24BC6593-9F55-FAE1-0DCC-D85603F4194D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5225047" y="3817249"/>
                  <a:ext cx="1821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1387" name="잉크 11386">
                  <a:extLst>
                    <a:ext uri="{FF2B5EF4-FFF2-40B4-BE49-F238E27FC236}">
                      <a16:creationId xmlns:a16="http://schemas.microsoft.com/office/drawing/2014/main" id="{5EB59C33-4043-BD6F-B926-C469FA9455BC}"/>
                    </a:ext>
                  </a:extLst>
                </p14:cNvPr>
                <p14:cNvContentPartPr/>
                <p14:nvPr/>
              </p14:nvContentPartPr>
              <p14:xfrm>
                <a:off x="5406847" y="3795289"/>
                <a:ext cx="150120" cy="178200"/>
              </p14:xfrm>
            </p:contentPart>
          </mc:Choice>
          <mc:Fallback>
            <p:pic>
              <p:nvPicPr>
                <p:cNvPr id="11387" name="잉크 11386">
                  <a:extLst>
                    <a:ext uri="{FF2B5EF4-FFF2-40B4-BE49-F238E27FC236}">
                      <a16:creationId xmlns:a16="http://schemas.microsoft.com/office/drawing/2014/main" id="{5EB59C33-4043-BD6F-B926-C469FA9455BC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5397847" y="3786289"/>
                  <a:ext cx="1677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1388" name="잉크 11387">
                  <a:extLst>
                    <a:ext uri="{FF2B5EF4-FFF2-40B4-BE49-F238E27FC236}">
                      <a16:creationId xmlns:a16="http://schemas.microsoft.com/office/drawing/2014/main" id="{102B334E-29EB-0042-E8CA-9425348B50D0}"/>
                    </a:ext>
                  </a:extLst>
                </p14:cNvPr>
                <p14:cNvContentPartPr/>
                <p14:nvPr/>
              </p14:nvContentPartPr>
              <p14:xfrm>
                <a:off x="5479567" y="3958009"/>
                <a:ext cx="111600" cy="73080"/>
              </p14:xfrm>
            </p:contentPart>
          </mc:Choice>
          <mc:Fallback>
            <p:pic>
              <p:nvPicPr>
                <p:cNvPr id="11388" name="잉크 11387">
                  <a:extLst>
                    <a:ext uri="{FF2B5EF4-FFF2-40B4-BE49-F238E27FC236}">
                      <a16:creationId xmlns:a16="http://schemas.microsoft.com/office/drawing/2014/main" id="{102B334E-29EB-0042-E8CA-9425348B50D0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5470927" y="3949369"/>
                  <a:ext cx="1292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1389" name="잉크 11388">
                  <a:extLst>
                    <a:ext uri="{FF2B5EF4-FFF2-40B4-BE49-F238E27FC236}">
                      <a16:creationId xmlns:a16="http://schemas.microsoft.com/office/drawing/2014/main" id="{0DF058AE-D463-37F2-8B49-B26453503282}"/>
                    </a:ext>
                  </a:extLst>
                </p14:cNvPr>
                <p14:cNvContentPartPr/>
                <p14:nvPr/>
              </p14:nvContentPartPr>
              <p14:xfrm>
                <a:off x="5657047" y="3976009"/>
                <a:ext cx="17640" cy="3240"/>
              </p14:xfrm>
            </p:contentPart>
          </mc:Choice>
          <mc:Fallback>
            <p:pic>
              <p:nvPicPr>
                <p:cNvPr id="11389" name="잉크 11388">
                  <a:extLst>
                    <a:ext uri="{FF2B5EF4-FFF2-40B4-BE49-F238E27FC236}">
                      <a16:creationId xmlns:a16="http://schemas.microsoft.com/office/drawing/2014/main" id="{0DF058AE-D463-37F2-8B49-B26453503282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648407" y="3967009"/>
                  <a:ext cx="352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1391" name="잉크 11390">
                  <a:extLst>
                    <a:ext uri="{FF2B5EF4-FFF2-40B4-BE49-F238E27FC236}">
                      <a16:creationId xmlns:a16="http://schemas.microsoft.com/office/drawing/2014/main" id="{FD130486-B51E-AD6E-B390-1A4617DE71E6}"/>
                    </a:ext>
                  </a:extLst>
                </p14:cNvPr>
                <p14:cNvContentPartPr/>
                <p14:nvPr/>
              </p14:nvContentPartPr>
              <p14:xfrm>
                <a:off x="2337127" y="3615649"/>
                <a:ext cx="276480" cy="268200"/>
              </p14:xfrm>
            </p:contentPart>
          </mc:Choice>
          <mc:Fallback>
            <p:pic>
              <p:nvPicPr>
                <p:cNvPr id="11391" name="잉크 11390">
                  <a:extLst>
                    <a:ext uri="{FF2B5EF4-FFF2-40B4-BE49-F238E27FC236}">
                      <a16:creationId xmlns:a16="http://schemas.microsoft.com/office/drawing/2014/main" id="{FD130486-B51E-AD6E-B390-1A4617DE71E6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328127" y="3607009"/>
                  <a:ext cx="29412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1392" name="잉크 11391">
                  <a:extLst>
                    <a:ext uri="{FF2B5EF4-FFF2-40B4-BE49-F238E27FC236}">
                      <a16:creationId xmlns:a16="http://schemas.microsoft.com/office/drawing/2014/main" id="{2162C84E-FA67-8916-A5CC-73F0FB054E70}"/>
                    </a:ext>
                  </a:extLst>
                </p14:cNvPr>
                <p14:cNvContentPartPr/>
                <p14:nvPr/>
              </p14:nvContentPartPr>
              <p14:xfrm>
                <a:off x="2468887" y="3845329"/>
                <a:ext cx="197640" cy="160200"/>
              </p14:xfrm>
            </p:contentPart>
          </mc:Choice>
          <mc:Fallback>
            <p:pic>
              <p:nvPicPr>
                <p:cNvPr id="11392" name="잉크 11391">
                  <a:extLst>
                    <a:ext uri="{FF2B5EF4-FFF2-40B4-BE49-F238E27FC236}">
                      <a16:creationId xmlns:a16="http://schemas.microsoft.com/office/drawing/2014/main" id="{2162C84E-FA67-8916-A5CC-73F0FB054E70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2459887" y="3836689"/>
                  <a:ext cx="2152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1393" name="잉크 11392">
                  <a:extLst>
                    <a:ext uri="{FF2B5EF4-FFF2-40B4-BE49-F238E27FC236}">
                      <a16:creationId xmlns:a16="http://schemas.microsoft.com/office/drawing/2014/main" id="{07B7AD7F-C5F5-E57F-3AD4-BB1A36E267FB}"/>
                    </a:ext>
                  </a:extLst>
                </p14:cNvPr>
                <p14:cNvContentPartPr/>
                <p14:nvPr/>
              </p14:nvContentPartPr>
              <p14:xfrm>
                <a:off x="2593447" y="3942169"/>
                <a:ext cx="55440" cy="139320"/>
              </p14:xfrm>
            </p:contentPart>
          </mc:Choice>
          <mc:Fallback>
            <p:pic>
              <p:nvPicPr>
                <p:cNvPr id="11393" name="잉크 11392">
                  <a:extLst>
                    <a:ext uri="{FF2B5EF4-FFF2-40B4-BE49-F238E27FC236}">
                      <a16:creationId xmlns:a16="http://schemas.microsoft.com/office/drawing/2014/main" id="{07B7AD7F-C5F5-E57F-3AD4-BB1A36E267FB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2584807" y="3933169"/>
                  <a:ext cx="730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1394" name="잉크 11393">
                  <a:extLst>
                    <a:ext uri="{FF2B5EF4-FFF2-40B4-BE49-F238E27FC236}">
                      <a16:creationId xmlns:a16="http://schemas.microsoft.com/office/drawing/2014/main" id="{A1ABDA3F-E3F1-02C6-B4E3-D89853FFB849}"/>
                    </a:ext>
                  </a:extLst>
                </p14:cNvPr>
                <p14:cNvContentPartPr/>
                <p14:nvPr/>
              </p14:nvContentPartPr>
              <p14:xfrm>
                <a:off x="2724127" y="3896449"/>
                <a:ext cx="86760" cy="132840"/>
              </p14:xfrm>
            </p:contentPart>
          </mc:Choice>
          <mc:Fallback>
            <p:pic>
              <p:nvPicPr>
                <p:cNvPr id="11394" name="잉크 11393">
                  <a:extLst>
                    <a:ext uri="{FF2B5EF4-FFF2-40B4-BE49-F238E27FC236}">
                      <a16:creationId xmlns:a16="http://schemas.microsoft.com/office/drawing/2014/main" id="{A1ABDA3F-E3F1-02C6-B4E3-D89853FFB849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2715127" y="3887809"/>
                  <a:ext cx="1044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1395" name="잉크 11394">
                  <a:extLst>
                    <a:ext uri="{FF2B5EF4-FFF2-40B4-BE49-F238E27FC236}">
                      <a16:creationId xmlns:a16="http://schemas.microsoft.com/office/drawing/2014/main" id="{5D0F32CD-C810-D6A9-CEF8-31685EA16E5C}"/>
                    </a:ext>
                  </a:extLst>
                </p14:cNvPr>
                <p14:cNvContentPartPr/>
                <p14:nvPr/>
              </p14:nvContentPartPr>
              <p14:xfrm>
                <a:off x="2735647" y="3923089"/>
                <a:ext cx="178560" cy="148680"/>
              </p14:xfrm>
            </p:contentPart>
          </mc:Choice>
          <mc:Fallback>
            <p:pic>
              <p:nvPicPr>
                <p:cNvPr id="11395" name="잉크 11394">
                  <a:extLst>
                    <a:ext uri="{FF2B5EF4-FFF2-40B4-BE49-F238E27FC236}">
                      <a16:creationId xmlns:a16="http://schemas.microsoft.com/office/drawing/2014/main" id="{5D0F32CD-C810-D6A9-CEF8-31685EA16E5C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2727007" y="3914089"/>
                  <a:ext cx="1962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1396" name="잉크 11395">
                  <a:extLst>
                    <a:ext uri="{FF2B5EF4-FFF2-40B4-BE49-F238E27FC236}">
                      <a16:creationId xmlns:a16="http://schemas.microsoft.com/office/drawing/2014/main" id="{649D5A0F-527E-5027-CD59-560A5D57A40C}"/>
                    </a:ext>
                  </a:extLst>
                </p14:cNvPr>
                <p14:cNvContentPartPr/>
                <p14:nvPr/>
              </p14:nvContentPartPr>
              <p14:xfrm>
                <a:off x="2941207" y="3923089"/>
                <a:ext cx="95400" cy="104760"/>
              </p14:xfrm>
            </p:contentPart>
          </mc:Choice>
          <mc:Fallback>
            <p:pic>
              <p:nvPicPr>
                <p:cNvPr id="11396" name="잉크 11395">
                  <a:extLst>
                    <a:ext uri="{FF2B5EF4-FFF2-40B4-BE49-F238E27FC236}">
                      <a16:creationId xmlns:a16="http://schemas.microsoft.com/office/drawing/2014/main" id="{649D5A0F-527E-5027-CD59-560A5D57A40C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2932207" y="3914089"/>
                  <a:ext cx="1130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1397" name="잉크 11396">
                  <a:extLst>
                    <a:ext uri="{FF2B5EF4-FFF2-40B4-BE49-F238E27FC236}">
                      <a16:creationId xmlns:a16="http://schemas.microsoft.com/office/drawing/2014/main" id="{0D0B8AC3-B83D-C84A-FB5B-697102D2008A}"/>
                    </a:ext>
                  </a:extLst>
                </p14:cNvPr>
                <p14:cNvContentPartPr/>
                <p14:nvPr/>
              </p14:nvContentPartPr>
              <p14:xfrm>
                <a:off x="3051367" y="3900049"/>
                <a:ext cx="163080" cy="122760"/>
              </p14:xfrm>
            </p:contentPart>
          </mc:Choice>
          <mc:Fallback>
            <p:pic>
              <p:nvPicPr>
                <p:cNvPr id="11397" name="잉크 11396">
                  <a:extLst>
                    <a:ext uri="{FF2B5EF4-FFF2-40B4-BE49-F238E27FC236}">
                      <a16:creationId xmlns:a16="http://schemas.microsoft.com/office/drawing/2014/main" id="{0D0B8AC3-B83D-C84A-FB5B-697102D2008A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042367" y="3891049"/>
                  <a:ext cx="1807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1398" name="잉크 11397">
                  <a:extLst>
                    <a:ext uri="{FF2B5EF4-FFF2-40B4-BE49-F238E27FC236}">
                      <a16:creationId xmlns:a16="http://schemas.microsoft.com/office/drawing/2014/main" id="{64D56E01-D3ED-9193-3593-0892C006230B}"/>
                    </a:ext>
                  </a:extLst>
                </p14:cNvPr>
                <p14:cNvContentPartPr/>
                <p14:nvPr/>
              </p14:nvContentPartPr>
              <p14:xfrm>
                <a:off x="3223087" y="3869089"/>
                <a:ext cx="95400" cy="177120"/>
              </p14:xfrm>
            </p:contentPart>
          </mc:Choice>
          <mc:Fallback>
            <p:pic>
              <p:nvPicPr>
                <p:cNvPr id="11398" name="잉크 11397">
                  <a:extLst>
                    <a:ext uri="{FF2B5EF4-FFF2-40B4-BE49-F238E27FC236}">
                      <a16:creationId xmlns:a16="http://schemas.microsoft.com/office/drawing/2014/main" id="{64D56E01-D3ED-9193-3593-0892C006230B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214087" y="3860449"/>
                  <a:ext cx="1130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1399" name="잉크 11398">
                  <a:extLst>
                    <a:ext uri="{FF2B5EF4-FFF2-40B4-BE49-F238E27FC236}">
                      <a16:creationId xmlns:a16="http://schemas.microsoft.com/office/drawing/2014/main" id="{FC5DB395-69A8-B325-8760-419D0B552E2B}"/>
                    </a:ext>
                  </a:extLst>
                </p14:cNvPr>
                <p14:cNvContentPartPr/>
                <p14:nvPr/>
              </p14:nvContentPartPr>
              <p14:xfrm>
                <a:off x="3250447" y="4032529"/>
                <a:ext cx="110880" cy="54720"/>
              </p14:xfrm>
            </p:contentPart>
          </mc:Choice>
          <mc:Fallback>
            <p:pic>
              <p:nvPicPr>
                <p:cNvPr id="11399" name="잉크 11398">
                  <a:extLst>
                    <a:ext uri="{FF2B5EF4-FFF2-40B4-BE49-F238E27FC236}">
                      <a16:creationId xmlns:a16="http://schemas.microsoft.com/office/drawing/2014/main" id="{FC5DB395-69A8-B325-8760-419D0B552E2B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241807" y="4023529"/>
                  <a:ext cx="1285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11400" name="잉크 11399">
                  <a:extLst>
                    <a:ext uri="{FF2B5EF4-FFF2-40B4-BE49-F238E27FC236}">
                      <a16:creationId xmlns:a16="http://schemas.microsoft.com/office/drawing/2014/main" id="{751E12B3-0EF9-5656-0D6C-CD1CF10860C1}"/>
                    </a:ext>
                  </a:extLst>
                </p14:cNvPr>
                <p14:cNvContentPartPr/>
                <p14:nvPr/>
              </p14:nvContentPartPr>
              <p14:xfrm>
                <a:off x="3357727" y="3924169"/>
                <a:ext cx="123120" cy="144360"/>
              </p14:xfrm>
            </p:contentPart>
          </mc:Choice>
          <mc:Fallback>
            <p:pic>
              <p:nvPicPr>
                <p:cNvPr id="11400" name="잉크 11399">
                  <a:extLst>
                    <a:ext uri="{FF2B5EF4-FFF2-40B4-BE49-F238E27FC236}">
                      <a16:creationId xmlns:a16="http://schemas.microsoft.com/office/drawing/2014/main" id="{751E12B3-0EF9-5656-0D6C-CD1CF10860C1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348727" y="3915169"/>
                  <a:ext cx="1407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11401" name="잉크 11400">
                  <a:extLst>
                    <a:ext uri="{FF2B5EF4-FFF2-40B4-BE49-F238E27FC236}">
                      <a16:creationId xmlns:a16="http://schemas.microsoft.com/office/drawing/2014/main" id="{EE6B3D93-E50E-EB4D-D8D1-A32392281289}"/>
                    </a:ext>
                  </a:extLst>
                </p14:cNvPr>
                <p14:cNvContentPartPr/>
                <p14:nvPr/>
              </p14:nvContentPartPr>
              <p14:xfrm>
                <a:off x="3479767" y="3943249"/>
                <a:ext cx="183960" cy="151560"/>
              </p14:xfrm>
            </p:contentPart>
          </mc:Choice>
          <mc:Fallback>
            <p:pic>
              <p:nvPicPr>
                <p:cNvPr id="11401" name="잉크 11400">
                  <a:extLst>
                    <a:ext uri="{FF2B5EF4-FFF2-40B4-BE49-F238E27FC236}">
                      <a16:creationId xmlns:a16="http://schemas.microsoft.com/office/drawing/2014/main" id="{EE6B3D93-E50E-EB4D-D8D1-A32392281289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471127" y="3934609"/>
                  <a:ext cx="2016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11402" name="잉크 11401">
                  <a:extLst>
                    <a:ext uri="{FF2B5EF4-FFF2-40B4-BE49-F238E27FC236}">
                      <a16:creationId xmlns:a16="http://schemas.microsoft.com/office/drawing/2014/main" id="{CC522AA5-7CBF-A4DE-A79D-CA81B57B4EF2}"/>
                    </a:ext>
                  </a:extLst>
                </p14:cNvPr>
                <p14:cNvContentPartPr/>
                <p14:nvPr/>
              </p14:nvContentPartPr>
              <p14:xfrm>
                <a:off x="3741487" y="3940729"/>
                <a:ext cx="150120" cy="104760"/>
              </p14:xfrm>
            </p:contentPart>
          </mc:Choice>
          <mc:Fallback>
            <p:pic>
              <p:nvPicPr>
                <p:cNvPr id="11402" name="잉크 11401">
                  <a:extLst>
                    <a:ext uri="{FF2B5EF4-FFF2-40B4-BE49-F238E27FC236}">
                      <a16:creationId xmlns:a16="http://schemas.microsoft.com/office/drawing/2014/main" id="{CC522AA5-7CBF-A4DE-A79D-CA81B57B4EF2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3732487" y="3931729"/>
                  <a:ext cx="1677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11403" name="잉크 11402">
                  <a:extLst>
                    <a:ext uri="{FF2B5EF4-FFF2-40B4-BE49-F238E27FC236}">
                      <a16:creationId xmlns:a16="http://schemas.microsoft.com/office/drawing/2014/main" id="{929530F6-FCD9-AD08-C2C2-6BC8BC383743}"/>
                    </a:ext>
                  </a:extLst>
                </p14:cNvPr>
                <p14:cNvContentPartPr/>
                <p14:nvPr/>
              </p14:nvContentPartPr>
              <p14:xfrm>
                <a:off x="3845527" y="3950089"/>
                <a:ext cx="9720" cy="121320"/>
              </p14:xfrm>
            </p:contentPart>
          </mc:Choice>
          <mc:Fallback>
            <p:pic>
              <p:nvPicPr>
                <p:cNvPr id="11403" name="잉크 11402">
                  <a:extLst>
                    <a:ext uri="{FF2B5EF4-FFF2-40B4-BE49-F238E27FC236}">
                      <a16:creationId xmlns:a16="http://schemas.microsoft.com/office/drawing/2014/main" id="{929530F6-FCD9-AD08-C2C2-6BC8BC383743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3836887" y="3941089"/>
                  <a:ext cx="273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11404" name="잉크 11403">
                  <a:extLst>
                    <a:ext uri="{FF2B5EF4-FFF2-40B4-BE49-F238E27FC236}">
                      <a16:creationId xmlns:a16="http://schemas.microsoft.com/office/drawing/2014/main" id="{C2B45354-EE4A-E91D-EB52-7CD0D7EB2CBE}"/>
                    </a:ext>
                  </a:extLst>
                </p14:cNvPr>
                <p14:cNvContentPartPr/>
                <p14:nvPr/>
              </p14:nvContentPartPr>
              <p14:xfrm>
                <a:off x="3816727" y="3984649"/>
                <a:ext cx="187920" cy="172080"/>
              </p14:xfrm>
            </p:contentPart>
          </mc:Choice>
          <mc:Fallback>
            <p:pic>
              <p:nvPicPr>
                <p:cNvPr id="11404" name="잉크 11403">
                  <a:extLst>
                    <a:ext uri="{FF2B5EF4-FFF2-40B4-BE49-F238E27FC236}">
                      <a16:creationId xmlns:a16="http://schemas.microsoft.com/office/drawing/2014/main" id="{C2B45354-EE4A-E91D-EB52-7CD0D7EB2CB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3808087" y="3976009"/>
                  <a:ext cx="2055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11405" name="잉크 11404">
                  <a:extLst>
                    <a:ext uri="{FF2B5EF4-FFF2-40B4-BE49-F238E27FC236}">
                      <a16:creationId xmlns:a16="http://schemas.microsoft.com/office/drawing/2014/main" id="{78B4EA8F-2B2C-A917-1B6F-EEDB04BF42B0}"/>
                    </a:ext>
                  </a:extLst>
                </p14:cNvPr>
                <p14:cNvContentPartPr/>
                <p14:nvPr/>
              </p14:nvContentPartPr>
              <p14:xfrm>
                <a:off x="3924727" y="4017049"/>
                <a:ext cx="106920" cy="97560"/>
              </p14:xfrm>
            </p:contentPart>
          </mc:Choice>
          <mc:Fallback>
            <p:pic>
              <p:nvPicPr>
                <p:cNvPr id="11405" name="잉크 11404">
                  <a:extLst>
                    <a:ext uri="{FF2B5EF4-FFF2-40B4-BE49-F238E27FC236}">
                      <a16:creationId xmlns:a16="http://schemas.microsoft.com/office/drawing/2014/main" id="{78B4EA8F-2B2C-A917-1B6F-EEDB04BF42B0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3915727" y="4008049"/>
                  <a:ext cx="1245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11406" name="잉크 11405">
                  <a:extLst>
                    <a:ext uri="{FF2B5EF4-FFF2-40B4-BE49-F238E27FC236}">
                      <a16:creationId xmlns:a16="http://schemas.microsoft.com/office/drawing/2014/main" id="{DCF2417E-3952-CF14-134B-76061B916C65}"/>
                    </a:ext>
                  </a:extLst>
                </p14:cNvPr>
                <p14:cNvContentPartPr/>
                <p14:nvPr/>
              </p14:nvContentPartPr>
              <p14:xfrm>
                <a:off x="4057927" y="4011289"/>
                <a:ext cx="70560" cy="110160"/>
              </p14:xfrm>
            </p:contentPart>
          </mc:Choice>
          <mc:Fallback>
            <p:pic>
              <p:nvPicPr>
                <p:cNvPr id="11406" name="잉크 11405">
                  <a:extLst>
                    <a:ext uri="{FF2B5EF4-FFF2-40B4-BE49-F238E27FC236}">
                      <a16:creationId xmlns:a16="http://schemas.microsoft.com/office/drawing/2014/main" id="{DCF2417E-3952-CF14-134B-76061B916C65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049287" y="4002649"/>
                  <a:ext cx="882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11407" name="잉크 11406">
                  <a:extLst>
                    <a:ext uri="{FF2B5EF4-FFF2-40B4-BE49-F238E27FC236}">
                      <a16:creationId xmlns:a16="http://schemas.microsoft.com/office/drawing/2014/main" id="{B50FE001-65B7-1688-15FC-23087FD5BD47}"/>
                    </a:ext>
                  </a:extLst>
                </p14:cNvPr>
                <p14:cNvContentPartPr/>
                <p14:nvPr/>
              </p14:nvContentPartPr>
              <p14:xfrm>
                <a:off x="4086727" y="4129369"/>
                <a:ext cx="78120" cy="68760"/>
              </p14:xfrm>
            </p:contentPart>
          </mc:Choice>
          <mc:Fallback>
            <p:pic>
              <p:nvPicPr>
                <p:cNvPr id="11407" name="잉크 11406">
                  <a:extLst>
                    <a:ext uri="{FF2B5EF4-FFF2-40B4-BE49-F238E27FC236}">
                      <a16:creationId xmlns:a16="http://schemas.microsoft.com/office/drawing/2014/main" id="{B50FE001-65B7-1688-15FC-23087FD5BD47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078087" y="4120729"/>
                  <a:ext cx="957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11408" name="잉크 11407">
                  <a:extLst>
                    <a:ext uri="{FF2B5EF4-FFF2-40B4-BE49-F238E27FC236}">
                      <a16:creationId xmlns:a16="http://schemas.microsoft.com/office/drawing/2014/main" id="{5587B2FA-F161-6CBA-BA71-1EDC305ECCB0}"/>
                    </a:ext>
                  </a:extLst>
                </p14:cNvPr>
                <p14:cNvContentPartPr/>
                <p14:nvPr/>
              </p14:nvContentPartPr>
              <p14:xfrm>
                <a:off x="4209847" y="4172929"/>
                <a:ext cx="19440" cy="10080"/>
              </p14:xfrm>
            </p:contentPart>
          </mc:Choice>
          <mc:Fallback>
            <p:pic>
              <p:nvPicPr>
                <p:cNvPr id="11408" name="잉크 11407">
                  <a:extLst>
                    <a:ext uri="{FF2B5EF4-FFF2-40B4-BE49-F238E27FC236}">
                      <a16:creationId xmlns:a16="http://schemas.microsoft.com/office/drawing/2014/main" id="{5587B2FA-F161-6CBA-BA71-1EDC305ECCB0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200847" y="4163929"/>
                  <a:ext cx="37080" cy="2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63" name="그룹 11462">
            <a:extLst>
              <a:ext uri="{FF2B5EF4-FFF2-40B4-BE49-F238E27FC236}">
                <a16:creationId xmlns:a16="http://schemas.microsoft.com/office/drawing/2014/main" id="{56DC77ED-0E57-CE4B-F8D7-68AA8BFE9818}"/>
              </a:ext>
            </a:extLst>
          </p:cNvPr>
          <p:cNvGrpSpPr/>
          <p:nvPr/>
        </p:nvGrpSpPr>
        <p:grpSpPr>
          <a:xfrm>
            <a:off x="3407767" y="4303969"/>
            <a:ext cx="5008680" cy="363240"/>
            <a:chOff x="3407767" y="4303969"/>
            <a:chExt cx="5008680" cy="36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11410" name="잉크 11409">
                  <a:extLst>
                    <a:ext uri="{FF2B5EF4-FFF2-40B4-BE49-F238E27FC236}">
                      <a16:creationId xmlns:a16="http://schemas.microsoft.com/office/drawing/2014/main" id="{8C840983-1D6B-4709-7566-0E176CA0E875}"/>
                    </a:ext>
                  </a:extLst>
                </p14:cNvPr>
                <p14:cNvContentPartPr/>
                <p14:nvPr/>
              </p14:nvContentPartPr>
              <p14:xfrm>
                <a:off x="3407767" y="4338169"/>
                <a:ext cx="124920" cy="209520"/>
              </p14:xfrm>
            </p:contentPart>
          </mc:Choice>
          <mc:Fallback>
            <p:pic>
              <p:nvPicPr>
                <p:cNvPr id="11410" name="잉크 11409">
                  <a:extLst>
                    <a:ext uri="{FF2B5EF4-FFF2-40B4-BE49-F238E27FC236}">
                      <a16:creationId xmlns:a16="http://schemas.microsoft.com/office/drawing/2014/main" id="{8C840983-1D6B-4709-7566-0E176CA0E875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3399127" y="4329169"/>
                  <a:ext cx="1425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11411" name="잉크 11410">
                  <a:extLst>
                    <a:ext uri="{FF2B5EF4-FFF2-40B4-BE49-F238E27FC236}">
                      <a16:creationId xmlns:a16="http://schemas.microsoft.com/office/drawing/2014/main" id="{09C9CFB0-115F-E7D7-67DE-911853663895}"/>
                    </a:ext>
                  </a:extLst>
                </p14:cNvPr>
                <p14:cNvContentPartPr/>
                <p14:nvPr/>
              </p14:nvContentPartPr>
              <p14:xfrm>
                <a:off x="3555367" y="4433569"/>
                <a:ext cx="91080" cy="106560"/>
              </p14:xfrm>
            </p:contentPart>
          </mc:Choice>
          <mc:Fallback>
            <p:pic>
              <p:nvPicPr>
                <p:cNvPr id="11411" name="잉크 11410">
                  <a:extLst>
                    <a:ext uri="{FF2B5EF4-FFF2-40B4-BE49-F238E27FC236}">
                      <a16:creationId xmlns:a16="http://schemas.microsoft.com/office/drawing/2014/main" id="{09C9CFB0-115F-E7D7-67DE-911853663895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546727" y="4424929"/>
                  <a:ext cx="1087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11412" name="잉크 11411">
                  <a:extLst>
                    <a:ext uri="{FF2B5EF4-FFF2-40B4-BE49-F238E27FC236}">
                      <a16:creationId xmlns:a16="http://schemas.microsoft.com/office/drawing/2014/main" id="{FAA5C72F-A9E1-4562-AAC6-95BCAE42526F}"/>
                    </a:ext>
                  </a:extLst>
                </p14:cNvPr>
                <p14:cNvContentPartPr/>
                <p14:nvPr/>
              </p14:nvContentPartPr>
              <p14:xfrm>
                <a:off x="3677047" y="4348969"/>
                <a:ext cx="23400" cy="170640"/>
              </p14:xfrm>
            </p:contentPart>
          </mc:Choice>
          <mc:Fallback>
            <p:pic>
              <p:nvPicPr>
                <p:cNvPr id="11412" name="잉크 11411">
                  <a:extLst>
                    <a:ext uri="{FF2B5EF4-FFF2-40B4-BE49-F238E27FC236}">
                      <a16:creationId xmlns:a16="http://schemas.microsoft.com/office/drawing/2014/main" id="{FAA5C72F-A9E1-4562-AAC6-95BCAE42526F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3668047" y="4339969"/>
                  <a:ext cx="410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11413" name="잉크 11412">
                  <a:extLst>
                    <a:ext uri="{FF2B5EF4-FFF2-40B4-BE49-F238E27FC236}">
                      <a16:creationId xmlns:a16="http://schemas.microsoft.com/office/drawing/2014/main" id="{E6EC687F-585B-641E-5895-0D4A6C0F66E5}"/>
                    </a:ext>
                  </a:extLst>
                </p14:cNvPr>
                <p14:cNvContentPartPr/>
                <p14:nvPr/>
              </p14:nvContentPartPr>
              <p14:xfrm>
                <a:off x="3732487" y="4379209"/>
                <a:ext cx="30240" cy="143280"/>
              </p14:xfrm>
            </p:contentPart>
          </mc:Choice>
          <mc:Fallback>
            <p:pic>
              <p:nvPicPr>
                <p:cNvPr id="11413" name="잉크 11412">
                  <a:extLst>
                    <a:ext uri="{FF2B5EF4-FFF2-40B4-BE49-F238E27FC236}">
                      <a16:creationId xmlns:a16="http://schemas.microsoft.com/office/drawing/2014/main" id="{E6EC687F-585B-641E-5895-0D4A6C0F66E5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3723487" y="4370569"/>
                  <a:ext cx="478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11414" name="잉크 11413">
                  <a:extLst>
                    <a:ext uri="{FF2B5EF4-FFF2-40B4-BE49-F238E27FC236}">
                      <a16:creationId xmlns:a16="http://schemas.microsoft.com/office/drawing/2014/main" id="{23B0DDB8-0128-59F0-9738-458CEF4A1AF4}"/>
                    </a:ext>
                  </a:extLst>
                </p14:cNvPr>
                <p14:cNvContentPartPr/>
                <p14:nvPr/>
              </p14:nvContentPartPr>
              <p14:xfrm>
                <a:off x="3785767" y="4447969"/>
                <a:ext cx="79200" cy="77400"/>
              </p14:xfrm>
            </p:contentPart>
          </mc:Choice>
          <mc:Fallback>
            <p:pic>
              <p:nvPicPr>
                <p:cNvPr id="11414" name="잉크 11413">
                  <a:extLst>
                    <a:ext uri="{FF2B5EF4-FFF2-40B4-BE49-F238E27FC236}">
                      <a16:creationId xmlns:a16="http://schemas.microsoft.com/office/drawing/2014/main" id="{23B0DDB8-0128-59F0-9738-458CEF4A1AF4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3777127" y="4439329"/>
                  <a:ext cx="968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11415" name="잉크 11414">
                  <a:extLst>
                    <a:ext uri="{FF2B5EF4-FFF2-40B4-BE49-F238E27FC236}">
                      <a16:creationId xmlns:a16="http://schemas.microsoft.com/office/drawing/2014/main" id="{C578C86F-0E17-46BC-6AB2-47A9CA578C05}"/>
                    </a:ext>
                  </a:extLst>
                </p14:cNvPr>
                <p14:cNvContentPartPr/>
                <p14:nvPr/>
              </p14:nvContentPartPr>
              <p14:xfrm>
                <a:off x="3967207" y="4337449"/>
                <a:ext cx="57600" cy="108000"/>
              </p14:xfrm>
            </p:contentPart>
          </mc:Choice>
          <mc:Fallback>
            <p:pic>
              <p:nvPicPr>
                <p:cNvPr id="11415" name="잉크 11414">
                  <a:extLst>
                    <a:ext uri="{FF2B5EF4-FFF2-40B4-BE49-F238E27FC236}">
                      <a16:creationId xmlns:a16="http://schemas.microsoft.com/office/drawing/2014/main" id="{C578C86F-0E17-46BC-6AB2-47A9CA578C05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3958207" y="4328809"/>
                  <a:ext cx="752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11416" name="잉크 11415">
                  <a:extLst>
                    <a:ext uri="{FF2B5EF4-FFF2-40B4-BE49-F238E27FC236}">
                      <a16:creationId xmlns:a16="http://schemas.microsoft.com/office/drawing/2014/main" id="{67B199DA-0BD0-C88F-EB6D-312DB442EA3B}"/>
                    </a:ext>
                  </a:extLst>
                </p14:cNvPr>
                <p14:cNvContentPartPr/>
                <p14:nvPr/>
              </p14:nvContentPartPr>
              <p14:xfrm>
                <a:off x="4081687" y="4350409"/>
                <a:ext cx="9720" cy="112320"/>
              </p14:xfrm>
            </p:contentPart>
          </mc:Choice>
          <mc:Fallback>
            <p:pic>
              <p:nvPicPr>
                <p:cNvPr id="11416" name="잉크 11415">
                  <a:extLst>
                    <a:ext uri="{FF2B5EF4-FFF2-40B4-BE49-F238E27FC236}">
                      <a16:creationId xmlns:a16="http://schemas.microsoft.com/office/drawing/2014/main" id="{67B199DA-0BD0-C88F-EB6D-312DB442EA3B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4072687" y="4341769"/>
                  <a:ext cx="273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11417" name="잉크 11416">
                  <a:extLst>
                    <a:ext uri="{FF2B5EF4-FFF2-40B4-BE49-F238E27FC236}">
                      <a16:creationId xmlns:a16="http://schemas.microsoft.com/office/drawing/2014/main" id="{94A5E4FF-FF36-0FDC-B4A1-D9E248DB5D6E}"/>
                    </a:ext>
                  </a:extLst>
                </p14:cNvPr>
                <p14:cNvContentPartPr/>
                <p14:nvPr/>
              </p14:nvContentPartPr>
              <p14:xfrm>
                <a:off x="4032007" y="4447609"/>
                <a:ext cx="81000" cy="107280"/>
              </p14:xfrm>
            </p:contentPart>
          </mc:Choice>
          <mc:Fallback>
            <p:pic>
              <p:nvPicPr>
                <p:cNvPr id="11417" name="잉크 11416">
                  <a:extLst>
                    <a:ext uri="{FF2B5EF4-FFF2-40B4-BE49-F238E27FC236}">
                      <a16:creationId xmlns:a16="http://schemas.microsoft.com/office/drawing/2014/main" id="{94A5E4FF-FF36-0FDC-B4A1-D9E248DB5D6E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4023007" y="4438609"/>
                  <a:ext cx="986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11418" name="잉크 11417">
                  <a:extLst>
                    <a:ext uri="{FF2B5EF4-FFF2-40B4-BE49-F238E27FC236}">
                      <a16:creationId xmlns:a16="http://schemas.microsoft.com/office/drawing/2014/main" id="{7954B50E-2DF0-06F9-C236-7AB0A26ADF7E}"/>
                    </a:ext>
                  </a:extLst>
                </p14:cNvPr>
                <p14:cNvContentPartPr/>
                <p14:nvPr/>
              </p14:nvContentPartPr>
              <p14:xfrm>
                <a:off x="4147927" y="4402969"/>
                <a:ext cx="91800" cy="99720"/>
              </p14:xfrm>
            </p:contentPart>
          </mc:Choice>
          <mc:Fallback>
            <p:pic>
              <p:nvPicPr>
                <p:cNvPr id="11418" name="잉크 11417">
                  <a:extLst>
                    <a:ext uri="{FF2B5EF4-FFF2-40B4-BE49-F238E27FC236}">
                      <a16:creationId xmlns:a16="http://schemas.microsoft.com/office/drawing/2014/main" id="{7954B50E-2DF0-06F9-C236-7AB0A26ADF7E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4139287" y="4394329"/>
                  <a:ext cx="1094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11419" name="잉크 11418">
                  <a:extLst>
                    <a:ext uri="{FF2B5EF4-FFF2-40B4-BE49-F238E27FC236}">
                      <a16:creationId xmlns:a16="http://schemas.microsoft.com/office/drawing/2014/main" id="{F431720E-F4AE-4B9C-2651-7FDEBF9B9C16}"/>
                    </a:ext>
                  </a:extLst>
                </p14:cNvPr>
                <p14:cNvContentPartPr/>
                <p14:nvPr/>
              </p14:nvContentPartPr>
              <p14:xfrm>
                <a:off x="4213807" y="4357249"/>
                <a:ext cx="71640" cy="109800"/>
              </p14:xfrm>
            </p:contentPart>
          </mc:Choice>
          <mc:Fallback>
            <p:pic>
              <p:nvPicPr>
                <p:cNvPr id="11419" name="잉크 11418">
                  <a:extLst>
                    <a:ext uri="{FF2B5EF4-FFF2-40B4-BE49-F238E27FC236}">
                      <a16:creationId xmlns:a16="http://schemas.microsoft.com/office/drawing/2014/main" id="{F431720E-F4AE-4B9C-2651-7FDEBF9B9C1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4204807" y="4348249"/>
                  <a:ext cx="892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11420" name="잉크 11419">
                  <a:extLst>
                    <a:ext uri="{FF2B5EF4-FFF2-40B4-BE49-F238E27FC236}">
                      <a16:creationId xmlns:a16="http://schemas.microsoft.com/office/drawing/2014/main" id="{5D9E5B67-CA25-92D7-8E03-49FE3336C246}"/>
                    </a:ext>
                  </a:extLst>
                </p14:cNvPr>
                <p14:cNvContentPartPr/>
                <p14:nvPr/>
              </p14:nvContentPartPr>
              <p14:xfrm>
                <a:off x="4240447" y="4489729"/>
                <a:ext cx="62280" cy="43560"/>
              </p14:xfrm>
            </p:contentPart>
          </mc:Choice>
          <mc:Fallback>
            <p:pic>
              <p:nvPicPr>
                <p:cNvPr id="11420" name="잉크 11419">
                  <a:extLst>
                    <a:ext uri="{FF2B5EF4-FFF2-40B4-BE49-F238E27FC236}">
                      <a16:creationId xmlns:a16="http://schemas.microsoft.com/office/drawing/2014/main" id="{5D9E5B67-CA25-92D7-8E03-49FE3336C246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231807" y="4481089"/>
                  <a:ext cx="799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11421" name="잉크 11420">
                  <a:extLst>
                    <a:ext uri="{FF2B5EF4-FFF2-40B4-BE49-F238E27FC236}">
                      <a16:creationId xmlns:a16="http://schemas.microsoft.com/office/drawing/2014/main" id="{70DCE011-84B5-3C64-6C54-D67D9EC8C7DD}"/>
                    </a:ext>
                  </a:extLst>
                </p14:cNvPr>
                <p14:cNvContentPartPr/>
                <p14:nvPr/>
              </p14:nvContentPartPr>
              <p14:xfrm>
                <a:off x="4331527" y="4355449"/>
                <a:ext cx="132840" cy="155160"/>
              </p14:xfrm>
            </p:contentPart>
          </mc:Choice>
          <mc:Fallback>
            <p:pic>
              <p:nvPicPr>
                <p:cNvPr id="11421" name="잉크 11420">
                  <a:extLst>
                    <a:ext uri="{FF2B5EF4-FFF2-40B4-BE49-F238E27FC236}">
                      <a16:creationId xmlns:a16="http://schemas.microsoft.com/office/drawing/2014/main" id="{70DCE011-84B5-3C64-6C54-D67D9EC8C7DD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4322887" y="4346449"/>
                  <a:ext cx="1504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11422" name="잉크 11421">
                  <a:extLst>
                    <a:ext uri="{FF2B5EF4-FFF2-40B4-BE49-F238E27FC236}">
                      <a16:creationId xmlns:a16="http://schemas.microsoft.com/office/drawing/2014/main" id="{9116682F-6589-912C-4B3F-16F2F938D043}"/>
                    </a:ext>
                  </a:extLst>
                </p14:cNvPr>
                <p14:cNvContentPartPr/>
                <p14:nvPr/>
              </p14:nvContentPartPr>
              <p14:xfrm>
                <a:off x="4584247" y="4303969"/>
                <a:ext cx="130320" cy="192960"/>
              </p14:xfrm>
            </p:contentPart>
          </mc:Choice>
          <mc:Fallback>
            <p:pic>
              <p:nvPicPr>
                <p:cNvPr id="11422" name="잉크 11421">
                  <a:extLst>
                    <a:ext uri="{FF2B5EF4-FFF2-40B4-BE49-F238E27FC236}">
                      <a16:creationId xmlns:a16="http://schemas.microsoft.com/office/drawing/2014/main" id="{9116682F-6589-912C-4B3F-16F2F938D043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4575607" y="4295329"/>
                  <a:ext cx="1479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11423" name="잉크 11422">
                  <a:extLst>
                    <a:ext uri="{FF2B5EF4-FFF2-40B4-BE49-F238E27FC236}">
                      <a16:creationId xmlns:a16="http://schemas.microsoft.com/office/drawing/2014/main" id="{96CBBC6D-7958-A04F-B77F-F1F78B830E06}"/>
                    </a:ext>
                  </a:extLst>
                </p14:cNvPr>
                <p14:cNvContentPartPr/>
                <p14:nvPr/>
              </p14:nvContentPartPr>
              <p14:xfrm>
                <a:off x="4514407" y="4305049"/>
                <a:ext cx="242280" cy="150120"/>
              </p14:xfrm>
            </p:contentPart>
          </mc:Choice>
          <mc:Fallback>
            <p:pic>
              <p:nvPicPr>
                <p:cNvPr id="11423" name="잉크 11422">
                  <a:extLst>
                    <a:ext uri="{FF2B5EF4-FFF2-40B4-BE49-F238E27FC236}">
                      <a16:creationId xmlns:a16="http://schemas.microsoft.com/office/drawing/2014/main" id="{96CBBC6D-7958-A04F-B77F-F1F78B830E06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4505767" y="4296049"/>
                  <a:ext cx="2599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11424" name="잉크 11423">
                  <a:extLst>
                    <a:ext uri="{FF2B5EF4-FFF2-40B4-BE49-F238E27FC236}">
                      <a16:creationId xmlns:a16="http://schemas.microsoft.com/office/drawing/2014/main" id="{3295D67F-2C55-129F-9021-53559E6A2EA7}"/>
                    </a:ext>
                  </a:extLst>
                </p14:cNvPr>
                <p14:cNvContentPartPr/>
                <p14:nvPr/>
              </p14:nvContentPartPr>
              <p14:xfrm>
                <a:off x="4729687" y="4388569"/>
                <a:ext cx="16560" cy="102240"/>
              </p14:xfrm>
            </p:contentPart>
          </mc:Choice>
          <mc:Fallback>
            <p:pic>
              <p:nvPicPr>
                <p:cNvPr id="11424" name="잉크 11423">
                  <a:extLst>
                    <a:ext uri="{FF2B5EF4-FFF2-40B4-BE49-F238E27FC236}">
                      <a16:creationId xmlns:a16="http://schemas.microsoft.com/office/drawing/2014/main" id="{3295D67F-2C55-129F-9021-53559E6A2EA7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4721047" y="4379569"/>
                  <a:ext cx="342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11425" name="잉크 11424">
                  <a:extLst>
                    <a:ext uri="{FF2B5EF4-FFF2-40B4-BE49-F238E27FC236}">
                      <a16:creationId xmlns:a16="http://schemas.microsoft.com/office/drawing/2014/main" id="{1176EE89-20D1-B917-2524-53C90AAC4670}"/>
                    </a:ext>
                  </a:extLst>
                </p14:cNvPr>
                <p14:cNvContentPartPr/>
                <p14:nvPr/>
              </p14:nvContentPartPr>
              <p14:xfrm>
                <a:off x="4770727" y="4321249"/>
                <a:ext cx="70200" cy="184320"/>
              </p14:xfrm>
            </p:contentPart>
          </mc:Choice>
          <mc:Fallback>
            <p:pic>
              <p:nvPicPr>
                <p:cNvPr id="11425" name="잉크 11424">
                  <a:extLst>
                    <a:ext uri="{FF2B5EF4-FFF2-40B4-BE49-F238E27FC236}">
                      <a16:creationId xmlns:a16="http://schemas.microsoft.com/office/drawing/2014/main" id="{1176EE89-20D1-B917-2524-53C90AAC4670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4762087" y="4312249"/>
                  <a:ext cx="87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11426" name="잉크 11425">
                  <a:extLst>
                    <a:ext uri="{FF2B5EF4-FFF2-40B4-BE49-F238E27FC236}">
                      <a16:creationId xmlns:a16="http://schemas.microsoft.com/office/drawing/2014/main" id="{B23737AC-5C26-6C73-82CD-05F78837323E}"/>
                    </a:ext>
                  </a:extLst>
                </p14:cNvPr>
                <p14:cNvContentPartPr/>
                <p14:nvPr/>
              </p14:nvContentPartPr>
              <p14:xfrm>
                <a:off x="4768567" y="4454089"/>
                <a:ext cx="86400" cy="14760"/>
              </p14:xfrm>
            </p:contentPart>
          </mc:Choice>
          <mc:Fallback>
            <p:pic>
              <p:nvPicPr>
                <p:cNvPr id="11426" name="잉크 11425">
                  <a:extLst>
                    <a:ext uri="{FF2B5EF4-FFF2-40B4-BE49-F238E27FC236}">
                      <a16:creationId xmlns:a16="http://schemas.microsoft.com/office/drawing/2014/main" id="{B23737AC-5C26-6C73-82CD-05F78837323E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4759567" y="4445089"/>
                  <a:ext cx="1040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11427" name="잉크 11426">
                  <a:extLst>
                    <a:ext uri="{FF2B5EF4-FFF2-40B4-BE49-F238E27FC236}">
                      <a16:creationId xmlns:a16="http://schemas.microsoft.com/office/drawing/2014/main" id="{F05590FF-35A1-F30E-CDE1-E59EB9147FBB}"/>
                    </a:ext>
                  </a:extLst>
                </p14:cNvPr>
                <p14:cNvContentPartPr/>
                <p14:nvPr/>
              </p14:nvContentPartPr>
              <p14:xfrm>
                <a:off x="4857847" y="4401889"/>
                <a:ext cx="79560" cy="87840"/>
              </p14:xfrm>
            </p:contentPart>
          </mc:Choice>
          <mc:Fallback>
            <p:pic>
              <p:nvPicPr>
                <p:cNvPr id="11427" name="잉크 11426">
                  <a:extLst>
                    <a:ext uri="{FF2B5EF4-FFF2-40B4-BE49-F238E27FC236}">
                      <a16:creationId xmlns:a16="http://schemas.microsoft.com/office/drawing/2014/main" id="{F05590FF-35A1-F30E-CDE1-E59EB9147FBB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4848847" y="4393249"/>
                  <a:ext cx="972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11428" name="잉크 11427">
                  <a:extLst>
                    <a:ext uri="{FF2B5EF4-FFF2-40B4-BE49-F238E27FC236}">
                      <a16:creationId xmlns:a16="http://schemas.microsoft.com/office/drawing/2014/main" id="{35ED3298-8299-808A-FCF0-C8924397DFC0}"/>
                    </a:ext>
                  </a:extLst>
                </p14:cNvPr>
                <p14:cNvContentPartPr/>
                <p14:nvPr/>
              </p14:nvContentPartPr>
              <p14:xfrm>
                <a:off x="4975567" y="4328449"/>
                <a:ext cx="59040" cy="173520"/>
              </p14:xfrm>
            </p:contentPart>
          </mc:Choice>
          <mc:Fallback>
            <p:pic>
              <p:nvPicPr>
                <p:cNvPr id="11428" name="잉크 11427">
                  <a:extLst>
                    <a:ext uri="{FF2B5EF4-FFF2-40B4-BE49-F238E27FC236}">
                      <a16:creationId xmlns:a16="http://schemas.microsoft.com/office/drawing/2014/main" id="{35ED3298-8299-808A-FCF0-C8924397DFC0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4966567" y="4319809"/>
                  <a:ext cx="766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11429" name="잉크 11428">
                  <a:extLst>
                    <a:ext uri="{FF2B5EF4-FFF2-40B4-BE49-F238E27FC236}">
                      <a16:creationId xmlns:a16="http://schemas.microsoft.com/office/drawing/2014/main" id="{EF3C7872-AB80-41AE-8CF9-FF77A0351CC6}"/>
                    </a:ext>
                  </a:extLst>
                </p14:cNvPr>
                <p14:cNvContentPartPr/>
                <p14:nvPr/>
              </p14:nvContentPartPr>
              <p14:xfrm>
                <a:off x="5082127" y="4392169"/>
                <a:ext cx="78480" cy="90720"/>
              </p14:xfrm>
            </p:contentPart>
          </mc:Choice>
          <mc:Fallback>
            <p:pic>
              <p:nvPicPr>
                <p:cNvPr id="11429" name="잉크 11428">
                  <a:extLst>
                    <a:ext uri="{FF2B5EF4-FFF2-40B4-BE49-F238E27FC236}">
                      <a16:creationId xmlns:a16="http://schemas.microsoft.com/office/drawing/2014/main" id="{EF3C7872-AB80-41AE-8CF9-FF77A0351CC6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5073487" y="4383169"/>
                  <a:ext cx="961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11430" name="잉크 11429">
                  <a:extLst>
                    <a:ext uri="{FF2B5EF4-FFF2-40B4-BE49-F238E27FC236}">
                      <a16:creationId xmlns:a16="http://schemas.microsoft.com/office/drawing/2014/main" id="{A7CAD6F8-05F5-F94C-0E9B-1C3A505BAAAC}"/>
                    </a:ext>
                  </a:extLst>
                </p14:cNvPr>
                <p14:cNvContentPartPr/>
                <p14:nvPr/>
              </p14:nvContentPartPr>
              <p14:xfrm>
                <a:off x="5247727" y="4320529"/>
                <a:ext cx="143640" cy="154080"/>
              </p14:xfrm>
            </p:contentPart>
          </mc:Choice>
          <mc:Fallback>
            <p:pic>
              <p:nvPicPr>
                <p:cNvPr id="11430" name="잉크 11429">
                  <a:extLst>
                    <a:ext uri="{FF2B5EF4-FFF2-40B4-BE49-F238E27FC236}">
                      <a16:creationId xmlns:a16="http://schemas.microsoft.com/office/drawing/2014/main" id="{A7CAD6F8-05F5-F94C-0E9B-1C3A505BAAAC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5239087" y="4311529"/>
                  <a:ext cx="1612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11431" name="잉크 11430">
                  <a:extLst>
                    <a:ext uri="{FF2B5EF4-FFF2-40B4-BE49-F238E27FC236}">
                      <a16:creationId xmlns:a16="http://schemas.microsoft.com/office/drawing/2014/main" id="{F05B36D6-B80F-091F-44CD-72745EB9CDCC}"/>
                    </a:ext>
                  </a:extLst>
                </p14:cNvPr>
                <p14:cNvContentPartPr/>
                <p14:nvPr/>
              </p14:nvContentPartPr>
              <p14:xfrm>
                <a:off x="5399647" y="4336009"/>
                <a:ext cx="50760" cy="84600"/>
              </p14:xfrm>
            </p:contentPart>
          </mc:Choice>
          <mc:Fallback>
            <p:pic>
              <p:nvPicPr>
                <p:cNvPr id="11431" name="잉크 11430">
                  <a:extLst>
                    <a:ext uri="{FF2B5EF4-FFF2-40B4-BE49-F238E27FC236}">
                      <a16:creationId xmlns:a16="http://schemas.microsoft.com/office/drawing/2014/main" id="{F05B36D6-B80F-091F-44CD-72745EB9CDCC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5391007" y="4327009"/>
                  <a:ext cx="684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11432" name="잉크 11431">
                  <a:extLst>
                    <a:ext uri="{FF2B5EF4-FFF2-40B4-BE49-F238E27FC236}">
                      <a16:creationId xmlns:a16="http://schemas.microsoft.com/office/drawing/2014/main" id="{BED0035D-F30D-5CE7-86FB-B9F8FC7AD2B8}"/>
                    </a:ext>
                  </a:extLst>
                </p14:cNvPr>
                <p14:cNvContentPartPr/>
                <p14:nvPr/>
              </p14:nvContentPartPr>
              <p14:xfrm>
                <a:off x="5349967" y="4473169"/>
                <a:ext cx="116640" cy="93240"/>
              </p14:xfrm>
            </p:contentPart>
          </mc:Choice>
          <mc:Fallback>
            <p:pic>
              <p:nvPicPr>
                <p:cNvPr id="11432" name="잉크 11431">
                  <a:extLst>
                    <a:ext uri="{FF2B5EF4-FFF2-40B4-BE49-F238E27FC236}">
                      <a16:creationId xmlns:a16="http://schemas.microsoft.com/office/drawing/2014/main" id="{BED0035D-F30D-5CE7-86FB-B9F8FC7AD2B8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5341327" y="4464169"/>
                  <a:ext cx="1342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11433" name="잉크 11432">
                  <a:extLst>
                    <a:ext uri="{FF2B5EF4-FFF2-40B4-BE49-F238E27FC236}">
                      <a16:creationId xmlns:a16="http://schemas.microsoft.com/office/drawing/2014/main" id="{CFD05592-2A44-A4D1-6EBD-439E71524129}"/>
                    </a:ext>
                  </a:extLst>
                </p14:cNvPr>
                <p14:cNvContentPartPr/>
                <p14:nvPr/>
              </p14:nvContentPartPr>
              <p14:xfrm>
                <a:off x="5468767" y="4341769"/>
                <a:ext cx="110160" cy="95400"/>
              </p14:xfrm>
            </p:contentPart>
          </mc:Choice>
          <mc:Fallback>
            <p:pic>
              <p:nvPicPr>
                <p:cNvPr id="11433" name="잉크 11432">
                  <a:extLst>
                    <a:ext uri="{FF2B5EF4-FFF2-40B4-BE49-F238E27FC236}">
                      <a16:creationId xmlns:a16="http://schemas.microsoft.com/office/drawing/2014/main" id="{CFD05592-2A44-A4D1-6EBD-439E71524129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5460127" y="4332769"/>
                  <a:ext cx="1278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11434" name="잉크 11433">
                  <a:extLst>
                    <a:ext uri="{FF2B5EF4-FFF2-40B4-BE49-F238E27FC236}">
                      <a16:creationId xmlns:a16="http://schemas.microsoft.com/office/drawing/2014/main" id="{47E02538-8A29-9C7A-A034-0853599F607E}"/>
                    </a:ext>
                  </a:extLst>
                </p14:cNvPr>
                <p14:cNvContentPartPr/>
                <p14:nvPr/>
              </p14:nvContentPartPr>
              <p14:xfrm>
                <a:off x="5518087" y="4485049"/>
                <a:ext cx="92880" cy="73440"/>
              </p14:xfrm>
            </p:contentPart>
          </mc:Choice>
          <mc:Fallback>
            <p:pic>
              <p:nvPicPr>
                <p:cNvPr id="11434" name="잉크 11433">
                  <a:extLst>
                    <a:ext uri="{FF2B5EF4-FFF2-40B4-BE49-F238E27FC236}">
                      <a16:creationId xmlns:a16="http://schemas.microsoft.com/office/drawing/2014/main" id="{47E02538-8A29-9C7A-A034-0853599F607E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5509447" y="4476049"/>
                  <a:ext cx="1105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11435" name="잉크 11434">
                  <a:extLst>
                    <a:ext uri="{FF2B5EF4-FFF2-40B4-BE49-F238E27FC236}">
                      <a16:creationId xmlns:a16="http://schemas.microsoft.com/office/drawing/2014/main" id="{CF7F5B50-23B3-E343-BDEA-41992618649E}"/>
                    </a:ext>
                  </a:extLst>
                </p14:cNvPr>
                <p14:cNvContentPartPr/>
                <p14:nvPr/>
              </p14:nvContentPartPr>
              <p14:xfrm>
                <a:off x="5678287" y="4454089"/>
                <a:ext cx="111960" cy="40680"/>
              </p14:xfrm>
            </p:contentPart>
          </mc:Choice>
          <mc:Fallback>
            <p:pic>
              <p:nvPicPr>
                <p:cNvPr id="11435" name="잉크 11434">
                  <a:extLst>
                    <a:ext uri="{FF2B5EF4-FFF2-40B4-BE49-F238E27FC236}">
                      <a16:creationId xmlns:a16="http://schemas.microsoft.com/office/drawing/2014/main" id="{CF7F5B50-23B3-E343-BDEA-41992618649E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5669647" y="4445089"/>
                  <a:ext cx="1296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11436" name="잉크 11435">
                  <a:extLst>
                    <a:ext uri="{FF2B5EF4-FFF2-40B4-BE49-F238E27FC236}">
                      <a16:creationId xmlns:a16="http://schemas.microsoft.com/office/drawing/2014/main" id="{03CD19F2-9F06-2D50-D126-8C6293E573B9}"/>
                    </a:ext>
                  </a:extLst>
                </p14:cNvPr>
                <p14:cNvContentPartPr/>
                <p14:nvPr/>
              </p14:nvContentPartPr>
              <p14:xfrm>
                <a:off x="5733367" y="4385329"/>
                <a:ext cx="68400" cy="185400"/>
              </p14:xfrm>
            </p:contentPart>
          </mc:Choice>
          <mc:Fallback>
            <p:pic>
              <p:nvPicPr>
                <p:cNvPr id="11436" name="잉크 11435">
                  <a:extLst>
                    <a:ext uri="{FF2B5EF4-FFF2-40B4-BE49-F238E27FC236}">
                      <a16:creationId xmlns:a16="http://schemas.microsoft.com/office/drawing/2014/main" id="{03CD19F2-9F06-2D50-D126-8C6293E573B9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5724727" y="4376689"/>
                  <a:ext cx="860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11437" name="잉크 11436">
                  <a:extLst>
                    <a:ext uri="{FF2B5EF4-FFF2-40B4-BE49-F238E27FC236}">
                      <a16:creationId xmlns:a16="http://schemas.microsoft.com/office/drawing/2014/main" id="{1990071A-DE6B-D01A-F3CC-7D4878BB7639}"/>
                    </a:ext>
                  </a:extLst>
                </p14:cNvPr>
                <p14:cNvContentPartPr/>
                <p14:nvPr/>
              </p14:nvContentPartPr>
              <p14:xfrm>
                <a:off x="5922007" y="4364449"/>
                <a:ext cx="133920" cy="183240"/>
              </p14:xfrm>
            </p:contentPart>
          </mc:Choice>
          <mc:Fallback>
            <p:pic>
              <p:nvPicPr>
                <p:cNvPr id="11437" name="잉크 11436">
                  <a:extLst>
                    <a:ext uri="{FF2B5EF4-FFF2-40B4-BE49-F238E27FC236}">
                      <a16:creationId xmlns:a16="http://schemas.microsoft.com/office/drawing/2014/main" id="{1990071A-DE6B-D01A-F3CC-7D4878BB7639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5913007" y="4355809"/>
                  <a:ext cx="1515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11438" name="잉크 11437">
                  <a:extLst>
                    <a:ext uri="{FF2B5EF4-FFF2-40B4-BE49-F238E27FC236}">
                      <a16:creationId xmlns:a16="http://schemas.microsoft.com/office/drawing/2014/main" id="{1F280733-9F32-6AFF-F418-3216141D235F}"/>
                    </a:ext>
                  </a:extLst>
                </p14:cNvPr>
                <p14:cNvContentPartPr/>
                <p14:nvPr/>
              </p14:nvContentPartPr>
              <p14:xfrm>
                <a:off x="6035767" y="4432849"/>
                <a:ext cx="123480" cy="101520"/>
              </p14:xfrm>
            </p:contentPart>
          </mc:Choice>
          <mc:Fallback>
            <p:pic>
              <p:nvPicPr>
                <p:cNvPr id="11438" name="잉크 11437">
                  <a:extLst>
                    <a:ext uri="{FF2B5EF4-FFF2-40B4-BE49-F238E27FC236}">
                      <a16:creationId xmlns:a16="http://schemas.microsoft.com/office/drawing/2014/main" id="{1F280733-9F32-6AFF-F418-3216141D235F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6026767" y="4424209"/>
                  <a:ext cx="1411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11439" name="잉크 11438">
                  <a:extLst>
                    <a:ext uri="{FF2B5EF4-FFF2-40B4-BE49-F238E27FC236}">
                      <a16:creationId xmlns:a16="http://schemas.microsoft.com/office/drawing/2014/main" id="{968A3845-E109-CACE-A5BB-E2D098C9112C}"/>
                    </a:ext>
                  </a:extLst>
                </p14:cNvPr>
                <p14:cNvContentPartPr/>
                <p14:nvPr/>
              </p14:nvContentPartPr>
              <p14:xfrm>
                <a:off x="6145207" y="4379929"/>
                <a:ext cx="99000" cy="126000"/>
              </p14:xfrm>
            </p:contentPart>
          </mc:Choice>
          <mc:Fallback>
            <p:pic>
              <p:nvPicPr>
                <p:cNvPr id="11439" name="잉크 11438">
                  <a:extLst>
                    <a:ext uri="{FF2B5EF4-FFF2-40B4-BE49-F238E27FC236}">
                      <a16:creationId xmlns:a16="http://schemas.microsoft.com/office/drawing/2014/main" id="{968A3845-E109-CACE-A5BB-E2D098C9112C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6136567" y="4370929"/>
                  <a:ext cx="1166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11440" name="잉크 11439">
                  <a:extLst>
                    <a:ext uri="{FF2B5EF4-FFF2-40B4-BE49-F238E27FC236}">
                      <a16:creationId xmlns:a16="http://schemas.microsoft.com/office/drawing/2014/main" id="{31B06EC5-5723-208F-6B37-4C16FD9916BD}"/>
                    </a:ext>
                  </a:extLst>
                </p14:cNvPr>
                <p14:cNvContentPartPr/>
                <p14:nvPr/>
              </p14:nvContentPartPr>
              <p14:xfrm>
                <a:off x="6257887" y="4395769"/>
                <a:ext cx="142920" cy="159120"/>
              </p14:xfrm>
            </p:contentPart>
          </mc:Choice>
          <mc:Fallback>
            <p:pic>
              <p:nvPicPr>
                <p:cNvPr id="11440" name="잉크 11439">
                  <a:extLst>
                    <a:ext uri="{FF2B5EF4-FFF2-40B4-BE49-F238E27FC236}">
                      <a16:creationId xmlns:a16="http://schemas.microsoft.com/office/drawing/2014/main" id="{31B06EC5-5723-208F-6B37-4C16FD9916BD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6248887" y="4387129"/>
                  <a:ext cx="1605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11441" name="잉크 11440">
                  <a:extLst>
                    <a:ext uri="{FF2B5EF4-FFF2-40B4-BE49-F238E27FC236}">
                      <a16:creationId xmlns:a16="http://schemas.microsoft.com/office/drawing/2014/main" id="{50983315-2C05-0CFD-9390-B2788A8C2333}"/>
                    </a:ext>
                  </a:extLst>
                </p14:cNvPr>
                <p14:cNvContentPartPr/>
                <p14:nvPr/>
              </p14:nvContentPartPr>
              <p14:xfrm>
                <a:off x="6415567" y="4358689"/>
                <a:ext cx="150120" cy="231480"/>
              </p14:xfrm>
            </p:contentPart>
          </mc:Choice>
          <mc:Fallback>
            <p:pic>
              <p:nvPicPr>
                <p:cNvPr id="11441" name="잉크 11440">
                  <a:extLst>
                    <a:ext uri="{FF2B5EF4-FFF2-40B4-BE49-F238E27FC236}">
                      <a16:creationId xmlns:a16="http://schemas.microsoft.com/office/drawing/2014/main" id="{50983315-2C05-0CFD-9390-B2788A8C2333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6406927" y="4350049"/>
                  <a:ext cx="1677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11442" name="잉크 11441">
                  <a:extLst>
                    <a:ext uri="{FF2B5EF4-FFF2-40B4-BE49-F238E27FC236}">
                      <a16:creationId xmlns:a16="http://schemas.microsoft.com/office/drawing/2014/main" id="{E2F7815D-402F-D864-6761-D0F8D2CFCC44}"/>
                    </a:ext>
                  </a:extLst>
                </p14:cNvPr>
                <p14:cNvContentPartPr/>
                <p14:nvPr/>
              </p14:nvContentPartPr>
              <p14:xfrm>
                <a:off x="6638767" y="4351489"/>
                <a:ext cx="128880" cy="147600"/>
              </p14:xfrm>
            </p:contentPart>
          </mc:Choice>
          <mc:Fallback>
            <p:pic>
              <p:nvPicPr>
                <p:cNvPr id="11442" name="잉크 11441">
                  <a:extLst>
                    <a:ext uri="{FF2B5EF4-FFF2-40B4-BE49-F238E27FC236}">
                      <a16:creationId xmlns:a16="http://schemas.microsoft.com/office/drawing/2014/main" id="{E2F7815D-402F-D864-6761-D0F8D2CFCC44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6630127" y="4342849"/>
                  <a:ext cx="1465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11443" name="잉크 11442">
                  <a:extLst>
                    <a:ext uri="{FF2B5EF4-FFF2-40B4-BE49-F238E27FC236}">
                      <a16:creationId xmlns:a16="http://schemas.microsoft.com/office/drawing/2014/main" id="{BC5DC19B-ED7E-8D35-01D6-377359DA54FC}"/>
                    </a:ext>
                  </a:extLst>
                </p14:cNvPr>
                <p14:cNvContentPartPr/>
                <p14:nvPr/>
              </p14:nvContentPartPr>
              <p14:xfrm>
                <a:off x="6720127" y="4380289"/>
                <a:ext cx="78120" cy="120240"/>
              </p14:xfrm>
            </p:contentPart>
          </mc:Choice>
          <mc:Fallback>
            <p:pic>
              <p:nvPicPr>
                <p:cNvPr id="11443" name="잉크 11442">
                  <a:extLst>
                    <a:ext uri="{FF2B5EF4-FFF2-40B4-BE49-F238E27FC236}">
                      <a16:creationId xmlns:a16="http://schemas.microsoft.com/office/drawing/2014/main" id="{BC5DC19B-ED7E-8D35-01D6-377359DA54FC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6711487" y="4371649"/>
                  <a:ext cx="95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11444" name="잉크 11443">
                  <a:extLst>
                    <a:ext uri="{FF2B5EF4-FFF2-40B4-BE49-F238E27FC236}">
                      <a16:creationId xmlns:a16="http://schemas.microsoft.com/office/drawing/2014/main" id="{00F805F3-8842-8CA9-93EF-6F64530291A1}"/>
                    </a:ext>
                  </a:extLst>
                </p14:cNvPr>
                <p14:cNvContentPartPr/>
                <p14:nvPr/>
              </p14:nvContentPartPr>
              <p14:xfrm>
                <a:off x="6746407" y="4500169"/>
                <a:ext cx="127440" cy="68760"/>
              </p14:xfrm>
            </p:contentPart>
          </mc:Choice>
          <mc:Fallback>
            <p:pic>
              <p:nvPicPr>
                <p:cNvPr id="11444" name="잉크 11443">
                  <a:extLst>
                    <a:ext uri="{FF2B5EF4-FFF2-40B4-BE49-F238E27FC236}">
                      <a16:creationId xmlns:a16="http://schemas.microsoft.com/office/drawing/2014/main" id="{00F805F3-8842-8CA9-93EF-6F64530291A1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6737767" y="4491169"/>
                  <a:ext cx="1450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11445" name="잉크 11444">
                  <a:extLst>
                    <a:ext uri="{FF2B5EF4-FFF2-40B4-BE49-F238E27FC236}">
                      <a16:creationId xmlns:a16="http://schemas.microsoft.com/office/drawing/2014/main" id="{DE8E1C62-9C8F-A574-FCB3-030D4326BFBE}"/>
                    </a:ext>
                  </a:extLst>
                </p14:cNvPr>
                <p14:cNvContentPartPr/>
                <p14:nvPr/>
              </p14:nvContentPartPr>
              <p14:xfrm>
                <a:off x="6846487" y="4371289"/>
                <a:ext cx="168840" cy="151920"/>
              </p14:xfrm>
            </p:contentPart>
          </mc:Choice>
          <mc:Fallback>
            <p:pic>
              <p:nvPicPr>
                <p:cNvPr id="11445" name="잉크 11444">
                  <a:extLst>
                    <a:ext uri="{FF2B5EF4-FFF2-40B4-BE49-F238E27FC236}">
                      <a16:creationId xmlns:a16="http://schemas.microsoft.com/office/drawing/2014/main" id="{DE8E1C62-9C8F-A574-FCB3-030D4326BFBE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6837847" y="4362289"/>
                  <a:ext cx="1864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11446" name="잉크 11445">
                  <a:extLst>
                    <a:ext uri="{FF2B5EF4-FFF2-40B4-BE49-F238E27FC236}">
                      <a16:creationId xmlns:a16="http://schemas.microsoft.com/office/drawing/2014/main" id="{F81515EF-9A90-C74F-C262-D01B285B5250}"/>
                    </a:ext>
                  </a:extLst>
                </p14:cNvPr>
                <p14:cNvContentPartPr/>
                <p14:nvPr/>
              </p14:nvContentPartPr>
              <p14:xfrm>
                <a:off x="6915247" y="4531129"/>
                <a:ext cx="125640" cy="61920"/>
              </p14:xfrm>
            </p:contentPart>
          </mc:Choice>
          <mc:Fallback>
            <p:pic>
              <p:nvPicPr>
                <p:cNvPr id="11446" name="잉크 11445">
                  <a:extLst>
                    <a:ext uri="{FF2B5EF4-FFF2-40B4-BE49-F238E27FC236}">
                      <a16:creationId xmlns:a16="http://schemas.microsoft.com/office/drawing/2014/main" id="{F81515EF-9A90-C74F-C262-D01B285B5250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6906607" y="4522129"/>
                  <a:ext cx="1432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11447" name="잉크 11446">
                  <a:extLst>
                    <a:ext uri="{FF2B5EF4-FFF2-40B4-BE49-F238E27FC236}">
                      <a16:creationId xmlns:a16="http://schemas.microsoft.com/office/drawing/2014/main" id="{11930895-D325-EF27-5B8F-7ED47D86E9FB}"/>
                    </a:ext>
                  </a:extLst>
                </p14:cNvPr>
                <p14:cNvContentPartPr/>
                <p14:nvPr/>
              </p14:nvContentPartPr>
              <p14:xfrm>
                <a:off x="7070767" y="4468129"/>
                <a:ext cx="156600" cy="40320"/>
              </p14:xfrm>
            </p:contentPart>
          </mc:Choice>
          <mc:Fallback>
            <p:pic>
              <p:nvPicPr>
                <p:cNvPr id="11447" name="잉크 11446">
                  <a:extLst>
                    <a:ext uri="{FF2B5EF4-FFF2-40B4-BE49-F238E27FC236}">
                      <a16:creationId xmlns:a16="http://schemas.microsoft.com/office/drawing/2014/main" id="{11930895-D325-EF27-5B8F-7ED47D86E9FB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7062127" y="4459489"/>
                  <a:ext cx="1742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11448" name="잉크 11447">
                  <a:extLst>
                    <a:ext uri="{FF2B5EF4-FFF2-40B4-BE49-F238E27FC236}">
                      <a16:creationId xmlns:a16="http://schemas.microsoft.com/office/drawing/2014/main" id="{FD28DC76-E4CF-F141-47E9-DD6F0117A574}"/>
                    </a:ext>
                  </a:extLst>
                </p14:cNvPr>
                <p14:cNvContentPartPr/>
                <p14:nvPr/>
              </p14:nvContentPartPr>
              <p14:xfrm>
                <a:off x="7163287" y="4444729"/>
                <a:ext cx="81720" cy="144360"/>
              </p14:xfrm>
            </p:contentPart>
          </mc:Choice>
          <mc:Fallback>
            <p:pic>
              <p:nvPicPr>
                <p:cNvPr id="11448" name="잉크 11447">
                  <a:extLst>
                    <a:ext uri="{FF2B5EF4-FFF2-40B4-BE49-F238E27FC236}">
                      <a16:creationId xmlns:a16="http://schemas.microsoft.com/office/drawing/2014/main" id="{FD28DC76-E4CF-F141-47E9-DD6F0117A574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7154647" y="4435729"/>
                  <a:ext cx="993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11450" name="잉크 11449">
                  <a:extLst>
                    <a:ext uri="{FF2B5EF4-FFF2-40B4-BE49-F238E27FC236}">
                      <a16:creationId xmlns:a16="http://schemas.microsoft.com/office/drawing/2014/main" id="{7B227F5E-CD37-DAB3-E602-51275E5D83F5}"/>
                    </a:ext>
                  </a:extLst>
                </p14:cNvPr>
                <p14:cNvContentPartPr/>
                <p14:nvPr/>
              </p14:nvContentPartPr>
              <p14:xfrm>
                <a:off x="7247167" y="4364089"/>
                <a:ext cx="122760" cy="199440"/>
              </p14:xfrm>
            </p:contentPart>
          </mc:Choice>
          <mc:Fallback>
            <p:pic>
              <p:nvPicPr>
                <p:cNvPr id="11450" name="잉크 11449">
                  <a:extLst>
                    <a:ext uri="{FF2B5EF4-FFF2-40B4-BE49-F238E27FC236}">
                      <a16:creationId xmlns:a16="http://schemas.microsoft.com/office/drawing/2014/main" id="{7B227F5E-CD37-DAB3-E602-51275E5D83F5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7238167" y="4355089"/>
                  <a:ext cx="1404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11451" name="잉크 11450">
                  <a:extLst>
                    <a:ext uri="{FF2B5EF4-FFF2-40B4-BE49-F238E27FC236}">
                      <a16:creationId xmlns:a16="http://schemas.microsoft.com/office/drawing/2014/main" id="{0076569F-56F3-4BD3-9A4E-C8FD486A04EC}"/>
                    </a:ext>
                  </a:extLst>
                </p14:cNvPr>
                <p14:cNvContentPartPr/>
                <p14:nvPr/>
              </p14:nvContentPartPr>
              <p14:xfrm>
                <a:off x="7365607" y="4440409"/>
                <a:ext cx="159840" cy="112320"/>
              </p14:xfrm>
            </p:contentPart>
          </mc:Choice>
          <mc:Fallback>
            <p:pic>
              <p:nvPicPr>
                <p:cNvPr id="11451" name="잉크 11450">
                  <a:extLst>
                    <a:ext uri="{FF2B5EF4-FFF2-40B4-BE49-F238E27FC236}">
                      <a16:creationId xmlns:a16="http://schemas.microsoft.com/office/drawing/2014/main" id="{0076569F-56F3-4BD3-9A4E-C8FD486A04EC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7356607" y="4431769"/>
                  <a:ext cx="1774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11452" name="잉크 11451">
                  <a:extLst>
                    <a:ext uri="{FF2B5EF4-FFF2-40B4-BE49-F238E27FC236}">
                      <a16:creationId xmlns:a16="http://schemas.microsoft.com/office/drawing/2014/main" id="{74019F2E-0156-AE01-ABA5-22544DA1E3E9}"/>
                    </a:ext>
                  </a:extLst>
                </p14:cNvPr>
                <p14:cNvContentPartPr/>
                <p14:nvPr/>
              </p14:nvContentPartPr>
              <p14:xfrm>
                <a:off x="7489807" y="4422049"/>
                <a:ext cx="112680" cy="18000"/>
              </p14:xfrm>
            </p:contentPart>
          </mc:Choice>
          <mc:Fallback>
            <p:pic>
              <p:nvPicPr>
                <p:cNvPr id="11452" name="잉크 11451">
                  <a:extLst>
                    <a:ext uri="{FF2B5EF4-FFF2-40B4-BE49-F238E27FC236}">
                      <a16:creationId xmlns:a16="http://schemas.microsoft.com/office/drawing/2014/main" id="{74019F2E-0156-AE01-ABA5-22544DA1E3E9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7480807" y="4413049"/>
                  <a:ext cx="1303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11453" name="잉크 11452">
                  <a:extLst>
                    <a:ext uri="{FF2B5EF4-FFF2-40B4-BE49-F238E27FC236}">
                      <a16:creationId xmlns:a16="http://schemas.microsoft.com/office/drawing/2014/main" id="{9EE0573D-57F0-FCA8-F78E-3965B0E98B51}"/>
                    </a:ext>
                  </a:extLst>
                </p14:cNvPr>
                <p14:cNvContentPartPr/>
                <p14:nvPr/>
              </p14:nvContentPartPr>
              <p14:xfrm>
                <a:off x="7556767" y="4373449"/>
                <a:ext cx="25200" cy="172080"/>
              </p14:xfrm>
            </p:contentPart>
          </mc:Choice>
          <mc:Fallback>
            <p:pic>
              <p:nvPicPr>
                <p:cNvPr id="11453" name="잉크 11452">
                  <a:extLst>
                    <a:ext uri="{FF2B5EF4-FFF2-40B4-BE49-F238E27FC236}">
                      <a16:creationId xmlns:a16="http://schemas.microsoft.com/office/drawing/2014/main" id="{9EE0573D-57F0-FCA8-F78E-3965B0E98B51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7548127" y="4364809"/>
                  <a:ext cx="428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11454" name="잉크 11453">
                  <a:extLst>
                    <a:ext uri="{FF2B5EF4-FFF2-40B4-BE49-F238E27FC236}">
                      <a16:creationId xmlns:a16="http://schemas.microsoft.com/office/drawing/2014/main" id="{8A48B868-482A-C1D7-778A-6C24941DD13B}"/>
                    </a:ext>
                  </a:extLst>
                </p14:cNvPr>
                <p14:cNvContentPartPr/>
                <p14:nvPr/>
              </p14:nvContentPartPr>
              <p14:xfrm>
                <a:off x="7706887" y="4414849"/>
                <a:ext cx="79920" cy="131760"/>
              </p14:xfrm>
            </p:contentPart>
          </mc:Choice>
          <mc:Fallback>
            <p:pic>
              <p:nvPicPr>
                <p:cNvPr id="11454" name="잉크 11453">
                  <a:extLst>
                    <a:ext uri="{FF2B5EF4-FFF2-40B4-BE49-F238E27FC236}">
                      <a16:creationId xmlns:a16="http://schemas.microsoft.com/office/drawing/2014/main" id="{8A48B868-482A-C1D7-778A-6C24941DD13B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7698247" y="4406209"/>
                  <a:ext cx="975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11455" name="잉크 11454">
                  <a:extLst>
                    <a:ext uri="{FF2B5EF4-FFF2-40B4-BE49-F238E27FC236}">
                      <a16:creationId xmlns:a16="http://schemas.microsoft.com/office/drawing/2014/main" id="{8CF39F4E-EBA0-8847-99E1-516418ED785D}"/>
                    </a:ext>
                  </a:extLst>
                </p14:cNvPr>
                <p14:cNvContentPartPr/>
                <p14:nvPr/>
              </p14:nvContentPartPr>
              <p14:xfrm>
                <a:off x="7833247" y="4409089"/>
                <a:ext cx="24120" cy="180000"/>
              </p14:xfrm>
            </p:contentPart>
          </mc:Choice>
          <mc:Fallback>
            <p:pic>
              <p:nvPicPr>
                <p:cNvPr id="11455" name="잉크 11454">
                  <a:extLst>
                    <a:ext uri="{FF2B5EF4-FFF2-40B4-BE49-F238E27FC236}">
                      <a16:creationId xmlns:a16="http://schemas.microsoft.com/office/drawing/2014/main" id="{8CF39F4E-EBA0-8847-99E1-516418ED785D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7824607" y="4400089"/>
                  <a:ext cx="417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11456" name="잉크 11455">
                  <a:extLst>
                    <a:ext uri="{FF2B5EF4-FFF2-40B4-BE49-F238E27FC236}">
                      <a16:creationId xmlns:a16="http://schemas.microsoft.com/office/drawing/2014/main" id="{426F1CC0-BBFF-4121-4799-F17C83D4E5BD}"/>
                    </a:ext>
                  </a:extLst>
                </p14:cNvPr>
                <p14:cNvContentPartPr/>
                <p14:nvPr/>
              </p14:nvContentPartPr>
              <p14:xfrm>
                <a:off x="7938727" y="4322689"/>
                <a:ext cx="119160" cy="42120"/>
              </p14:xfrm>
            </p:contentPart>
          </mc:Choice>
          <mc:Fallback>
            <p:pic>
              <p:nvPicPr>
                <p:cNvPr id="11456" name="잉크 11455">
                  <a:extLst>
                    <a:ext uri="{FF2B5EF4-FFF2-40B4-BE49-F238E27FC236}">
                      <a16:creationId xmlns:a16="http://schemas.microsoft.com/office/drawing/2014/main" id="{426F1CC0-BBFF-4121-4799-F17C83D4E5BD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7929727" y="4313689"/>
                  <a:ext cx="1368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11457" name="잉크 11456">
                  <a:extLst>
                    <a:ext uri="{FF2B5EF4-FFF2-40B4-BE49-F238E27FC236}">
                      <a16:creationId xmlns:a16="http://schemas.microsoft.com/office/drawing/2014/main" id="{BC610B14-3F42-452A-4740-8044EC288EAF}"/>
                    </a:ext>
                  </a:extLst>
                </p14:cNvPr>
                <p14:cNvContentPartPr/>
                <p14:nvPr/>
              </p14:nvContentPartPr>
              <p14:xfrm>
                <a:off x="7917847" y="4422409"/>
                <a:ext cx="136800" cy="70920"/>
              </p14:xfrm>
            </p:contentPart>
          </mc:Choice>
          <mc:Fallback>
            <p:pic>
              <p:nvPicPr>
                <p:cNvPr id="11457" name="잉크 11456">
                  <a:extLst>
                    <a:ext uri="{FF2B5EF4-FFF2-40B4-BE49-F238E27FC236}">
                      <a16:creationId xmlns:a16="http://schemas.microsoft.com/office/drawing/2014/main" id="{BC610B14-3F42-452A-4740-8044EC288EAF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7909207" y="4413769"/>
                  <a:ext cx="1544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11458" name="잉크 11457">
                  <a:extLst>
                    <a:ext uri="{FF2B5EF4-FFF2-40B4-BE49-F238E27FC236}">
                      <a16:creationId xmlns:a16="http://schemas.microsoft.com/office/drawing/2014/main" id="{08879D1D-8F17-B64A-6D70-FC055BE8C2DD}"/>
                    </a:ext>
                  </a:extLst>
                </p14:cNvPr>
                <p14:cNvContentPartPr/>
                <p14:nvPr/>
              </p14:nvContentPartPr>
              <p14:xfrm>
                <a:off x="7968967" y="4539409"/>
                <a:ext cx="130320" cy="127800"/>
              </p14:xfrm>
            </p:contentPart>
          </mc:Choice>
          <mc:Fallback>
            <p:pic>
              <p:nvPicPr>
                <p:cNvPr id="11458" name="잉크 11457">
                  <a:extLst>
                    <a:ext uri="{FF2B5EF4-FFF2-40B4-BE49-F238E27FC236}">
                      <a16:creationId xmlns:a16="http://schemas.microsoft.com/office/drawing/2014/main" id="{08879D1D-8F17-B64A-6D70-FC055BE8C2DD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7959967" y="4530409"/>
                  <a:ext cx="1479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11459" name="잉크 11458">
                  <a:extLst>
                    <a:ext uri="{FF2B5EF4-FFF2-40B4-BE49-F238E27FC236}">
                      <a16:creationId xmlns:a16="http://schemas.microsoft.com/office/drawing/2014/main" id="{0BB03BC3-438E-10CE-C459-1E635E78E999}"/>
                    </a:ext>
                  </a:extLst>
                </p14:cNvPr>
                <p14:cNvContentPartPr/>
                <p14:nvPr/>
              </p14:nvContentPartPr>
              <p14:xfrm>
                <a:off x="8134567" y="4433569"/>
                <a:ext cx="120240" cy="153720"/>
              </p14:xfrm>
            </p:contentPart>
          </mc:Choice>
          <mc:Fallback>
            <p:pic>
              <p:nvPicPr>
                <p:cNvPr id="11459" name="잉크 11458">
                  <a:extLst>
                    <a:ext uri="{FF2B5EF4-FFF2-40B4-BE49-F238E27FC236}">
                      <a16:creationId xmlns:a16="http://schemas.microsoft.com/office/drawing/2014/main" id="{0BB03BC3-438E-10CE-C459-1E635E78E999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8125927" y="4424569"/>
                  <a:ext cx="1378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11460" name="잉크 11459">
                  <a:extLst>
                    <a:ext uri="{FF2B5EF4-FFF2-40B4-BE49-F238E27FC236}">
                      <a16:creationId xmlns:a16="http://schemas.microsoft.com/office/drawing/2014/main" id="{3F6955CC-3404-0E8C-C417-FEE877974DCA}"/>
                    </a:ext>
                  </a:extLst>
                </p14:cNvPr>
                <p14:cNvContentPartPr/>
                <p14:nvPr/>
              </p14:nvContentPartPr>
              <p14:xfrm>
                <a:off x="8227447" y="4442569"/>
                <a:ext cx="70920" cy="24840"/>
              </p14:xfrm>
            </p:contentPart>
          </mc:Choice>
          <mc:Fallback>
            <p:pic>
              <p:nvPicPr>
                <p:cNvPr id="11460" name="잉크 11459">
                  <a:extLst>
                    <a:ext uri="{FF2B5EF4-FFF2-40B4-BE49-F238E27FC236}">
                      <a16:creationId xmlns:a16="http://schemas.microsoft.com/office/drawing/2014/main" id="{3F6955CC-3404-0E8C-C417-FEE877974DCA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8218807" y="4433929"/>
                  <a:ext cx="885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11461" name="잉크 11460">
                  <a:extLst>
                    <a:ext uri="{FF2B5EF4-FFF2-40B4-BE49-F238E27FC236}">
                      <a16:creationId xmlns:a16="http://schemas.microsoft.com/office/drawing/2014/main" id="{9839D2BE-E4CB-7BE3-F725-CA8DEBDCE93B}"/>
                    </a:ext>
                  </a:extLst>
                </p14:cNvPr>
                <p14:cNvContentPartPr/>
                <p14:nvPr/>
              </p14:nvContentPartPr>
              <p14:xfrm>
                <a:off x="8214847" y="4449409"/>
                <a:ext cx="110160" cy="179280"/>
              </p14:xfrm>
            </p:contentPart>
          </mc:Choice>
          <mc:Fallback>
            <p:pic>
              <p:nvPicPr>
                <p:cNvPr id="11461" name="잉크 11460">
                  <a:extLst>
                    <a:ext uri="{FF2B5EF4-FFF2-40B4-BE49-F238E27FC236}">
                      <a16:creationId xmlns:a16="http://schemas.microsoft.com/office/drawing/2014/main" id="{9839D2BE-E4CB-7BE3-F725-CA8DEBDCE93B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8206207" y="4440769"/>
                  <a:ext cx="1278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11462" name="잉크 11461">
                  <a:extLst>
                    <a:ext uri="{FF2B5EF4-FFF2-40B4-BE49-F238E27FC236}">
                      <a16:creationId xmlns:a16="http://schemas.microsoft.com/office/drawing/2014/main" id="{EFAB7D78-B31F-E0B0-108A-832DA9A9513C}"/>
                    </a:ext>
                  </a:extLst>
                </p14:cNvPr>
                <p14:cNvContentPartPr/>
                <p14:nvPr/>
              </p14:nvContentPartPr>
              <p14:xfrm>
                <a:off x="8396287" y="4625809"/>
                <a:ext cx="20160" cy="8640"/>
              </p14:xfrm>
            </p:contentPart>
          </mc:Choice>
          <mc:Fallback>
            <p:pic>
              <p:nvPicPr>
                <p:cNvPr id="11462" name="잉크 11461">
                  <a:extLst>
                    <a:ext uri="{FF2B5EF4-FFF2-40B4-BE49-F238E27FC236}">
                      <a16:creationId xmlns:a16="http://schemas.microsoft.com/office/drawing/2014/main" id="{EFAB7D78-B31F-E0B0-108A-832DA9A9513C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8387647" y="4616809"/>
                  <a:ext cx="37800" cy="2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87" name="그룹 11486">
            <a:extLst>
              <a:ext uri="{FF2B5EF4-FFF2-40B4-BE49-F238E27FC236}">
                <a16:creationId xmlns:a16="http://schemas.microsoft.com/office/drawing/2014/main" id="{80D73668-66DA-CFB0-DEC3-2B9D94045AE4}"/>
              </a:ext>
            </a:extLst>
          </p:cNvPr>
          <p:cNvGrpSpPr/>
          <p:nvPr/>
        </p:nvGrpSpPr>
        <p:grpSpPr>
          <a:xfrm>
            <a:off x="2386807" y="4568209"/>
            <a:ext cx="524880" cy="484200"/>
            <a:chOff x="2386807" y="4568209"/>
            <a:chExt cx="524880" cy="48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11464" name="잉크 11463">
                  <a:extLst>
                    <a:ext uri="{FF2B5EF4-FFF2-40B4-BE49-F238E27FC236}">
                      <a16:creationId xmlns:a16="http://schemas.microsoft.com/office/drawing/2014/main" id="{FA5F84EC-4E3E-4E9A-B14E-304EB6F4D525}"/>
                    </a:ext>
                  </a:extLst>
                </p14:cNvPr>
                <p14:cNvContentPartPr/>
                <p14:nvPr/>
              </p14:nvContentPartPr>
              <p14:xfrm>
                <a:off x="2386807" y="4603489"/>
                <a:ext cx="86040" cy="93600"/>
              </p14:xfrm>
            </p:contentPart>
          </mc:Choice>
          <mc:Fallback>
            <p:pic>
              <p:nvPicPr>
                <p:cNvPr id="11464" name="잉크 11463">
                  <a:extLst>
                    <a:ext uri="{FF2B5EF4-FFF2-40B4-BE49-F238E27FC236}">
                      <a16:creationId xmlns:a16="http://schemas.microsoft.com/office/drawing/2014/main" id="{FA5F84EC-4E3E-4E9A-B14E-304EB6F4D525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2377807" y="4594849"/>
                  <a:ext cx="1036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11465" name="잉크 11464">
                  <a:extLst>
                    <a:ext uri="{FF2B5EF4-FFF2-40B4-BE49-F238E27FC236}">
                      <a16:creationId xmlns:a16="http://schemas.microsoft.com/office/drawing/2014/main" id="{81499AAC-511E-A89B-1A18-79F8F3441535}"/>
                    </a:ext>
                  </a:extLst>
                </p14:cNvPr>
                <p14:cNvContentPartPr/>
                <p14:nvPr/>
              </p14:nvContentPartPr>
              <p14:xfrm>
                <a:off x="2515327" y="4568209"/>
                <a:ext cx="15480" cy="113400"/>
              </p14:xfrm>
            </p:contentPart>
          </mc:Choice>
          <mc:Fallback>
            <p:pic>
              <p:nvPicPr>
                <p:cNvPr id="11465" name="잉크 11464">
                  <a:extLst>
                    <a:ext uri="{FF2B5EF4-FFF2-40B4-BE49-F238E27FC236}">
                      <a16:creationId xmlns:a16="http://schemas.microsoft.com/office/drawing/2014/main" id="{81499AAC-511E-A89B-1A18-79F8F3441535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2506327" y="4559569"/>
                  <a:ext cx="331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11466" name="잉크 11465">
                  <a:extLst>
                    <a:ext uri="{FF2B5EF4-FFF2-40B4-BE49-F238E27FC236}">
                      <a16:creationId xmlns:a16="http://schemas.microsoft.com/office/drawing/2014/main" id="{C8090E62-50D6-B5F3-0EE8-5786AEC2A073}"/>
                    </a:ext>
                  </a:extLst>
                </p14:cNvPr>
                <p14:cNvContentPartPr/>
                <p14:nvPr/>
              </p14:nvContentPartPr>
              <p14:xfrm>
                <a:off x="2463127" y="4696369"/>
                <a:ext cx="97200" cy="86400"/>
              </p14:xfrm>
            </p:contentPart>
          </mc:Choice>
          <mc:Fallback>
            <p:pic>
              <p:nvPicPr>
                <p:cNvPr id="11466" name="잉크 11465">
                  <a:extLst>
                    <a:ext uri="{FF2B5EF4-FFF2-40B4-BE49-F238E27FC236}">
                      <a16:creationId xmlns:a16="http://schemas.microsoft.com/office/drawing/2014/main" id="{C8090E62-50D6-B5F3-0EE8-5786AEC2A073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2454127" y="4687369"/>
                  <a:ext cx="1148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11467" name="잉크 11466">
                  <a:extLst>
                    <a:ext uri="{FF2B5EF4-FFF2-40B4-BE49-F238E27FC236}">
                      <a16:creationId xmlns:a16="http://schemas.microsoft.com/office/drawing/2014/main" id="{6D64352A-B23A-29A4-6A35-F9EBF640A499}"/>
                    </a:ext>
                  </a:extLst>
                </p14:cNvPr>
                <p14:cNvContentPartPr/>
                <p14:nvPr/>
              </p14:nvContentPartPr>
              <p14:xfrm>
                <a:off x="2561767" y="4612129"/>
                <a:ext cx="110520" cy="110160"/>
              </p14:xfrm>
            </p:contentPart>
          </mc:Choice>
          <mc:Fallback>
            <p:pic>
              <p:nvPicPr>
                <p:cNvPr id="11467" name="잉크 11466">
                  <a:extLst>
                    <a:ext uri="{FF2B5EF4-FFF2-40B4-BE49-F238E27FC236}">
                      <a16:creationId xmlns:a16="http://schemas.microsoft.com/office/drawing/2014/main" id="{6D64352A-B23A-29A4-6A35-F9EBF640A499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2553127" y="4603489"/>
                  <a:ext cx="1281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11468" name="잉크 11467">
                  <a:extLst>
                    <a:ext uri="{FF2B5EF4-FFF2-40B4-BE49-F238E27FC236}">
                      <a16:creationId xmlns:a16="http://schemas.microsoft.com/office/drawing/2014/main" id="{4323107D-E4DF-5481-00A7-593EC45D83AB}"/>
                    </a:ext>
                  </a:extLst>
                </p14:cNvPr>
                <p14:cNvContentPartPr/>
                <p14:nvPr/>
              </p14:nvContentPartPr>
              <p14:xfrm>
                <a:off x="2641687" y="4615009"/>
                <a:ext cx="73800" cy="175680"/>
              </p14:xfrm>
            </p:contentPart>
          </mc:Choice>
          <mc:Fallback>
            <p:pic>
              <p:nvPicPr>
                <p:cNvPr id="11468" name="잉크 11467">
                  <a:extLst>
                    <a:ext uri="{FF2B5EF4-FFF2-40B4-BE49-F238E27FC236}">
                      <a16:creationId xmlns:a16="http://schemas.microsoft.com/office/drawing/2014/main" id="{4323107D-E4DF-5481-00A7-593EC45D83AB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2632687" y="4606369"/>
                  <a:ext cx="914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11469" name="잉크 11468">
                  <a:extLst>
                    <a:ext uri="{FF2B5EF4-FFF2-40B4-BE49-F238E27FC236}">
                      <a16:creationId xmlns:a16="http://schemas.microsoft.com/office/drawing/2014/main" id="{99129713-391E-D860-7FB5-F4F1C7A47AD7}"/>
                    </a:ext>
                  </a:extLst>
                </p14:cNvPr>
                <p14:cNvContentPartPr/>
                <p14:nvPr/>
              </p14:nvContentPartPr>
              <p14:xfrm>
                <a:off x="2386807" y="4809049"/>
                <a:ext cx="115920" cy="25200"/>
              </p14:xfrm>
            </p:contentPart>
          </mc:Choice>
          <mc:Fallback>
            <p:pic>
              <p:nvPicPr>
                <p:cNvPr id="11469" name="잉크 11468">
                  <a:extLst>
                    <a:ext uri="{FF2B5EF4-FFF2-40B4-BE49-F238E27FC236}">
                      <a16:creationId xmlns:a16="http://schemas.microsoft.com/office/drawing/2014/main" id="{99129713-391E-D860-7FB5-F4F1C7A47AD7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2378167" y="4800049"/>
                  <a:ext cx="1335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11470" name="잉크 11469">
                  <a:extLst>
                    <a:ext uri="{FF2B5EF4-FFF2-40B4-BE49-F238E27FC236}">
                      <a16:creationId xmlns:a16="http://schemas.microsoft.com/office/drawing/2014/main" id="{93652381-F313-63EC-76E5-D57C3A1D4B7D}"/>
                    </a:ext>
                  </a:extLst>
                </p14:cNvPr>
                <p14:cNvContentPartPr/>
                <p14:nvPr/>
              </p14:nvContentPartPr>
              <p14:xfrm>
                <a:off x="2423887" y="4878169"/>
                <a:ext cx="95760" cy="47880"/>
              </p14:xfrm>
            </p:contentPart>
          </mc:Choice>
          <mc:Fallback>
            <p:pic>
              <p:nvPicPr>
                <p:cNvPr id="11470" name="잉크 11469">
                  <a:extLst>
                    <a:ext uri="{FF2B5EF4-FFF2-40B4-BE49-F238E27FC236}">
                      <a16:creationId xmlns:a16="http://schemas.microsoft.com/office/drawing/2014/main" id="{93652381-F313-63EC-76E5-D57C3A1D4B7D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2415247" y="4869529"/>
                  <a:ext cx="1134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11471" name="잉크 11470">
                  <a:extLst>
                    <a:ext uri="{FF2B5EF4-FFF2-40B4-BE49-F238E27FC236}">
                      <a16:creationId xmlns:a16="http://schemas.microsoft.com/office/drawing/2014/main" id="{F22CFDFB-5833-D5AC-CA1C-5DFCBDE3A695}"/>
                    </a:ext>
                  </a:extLst>
                </p14:cNvPr>
                <p14:cNvContentPartPr/>
                <p14:nvPr/>
              </p14:nvContentPartPr>
              <p14:xfrm>
                <a:off x="2432887" y="4947649"/>
                <a:ext cx="181800" cy="99360"/>
              </p14:xfrm>
            </p:contentPart>
          </mc:Choice>
          <mc:Fallback>
            <p:pic>
              <p:nvPicPr>
                <p:cNvPr id="11471" name="잉크 11470">
                  <a:extLst>
                    <a:ext uri="{FF2B5EF4-FFF2-40B4-BE49-F238E27FC236}">
                      <a16:creationId xmlns:a16="http://schemas.microsoft.com/office/drawing/2014/main" id="{F22CFDFB-5833-D5AC-CA1C-5DFCBDE3A695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2424247" y="4939009"/>
                  <a:ext cx="1994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11472" name="잉크 11471">
                  <a:extLst>
                    <a:ext uri="{FF2B5EF4-FFF2-40B4-BE49-F238E27FC236}">
                      <a16:creationId xmlns:a16="http://schemas.microsoft.com/office/drawing/2014/main" id="{E77A1BC9-7188-19C2-D974-690BA205BE29}"/>
                    </a:ext>
                  </a:extLst>
                </p14:cNvPr>
                <p14:cNvContentPartPr/>
                <p14:nvPr/>
              </p14:nvContentPartPr>
              <p14:xfrm>
                <a:off x="2586247" y="4849729"/>
                <a:ext cx="214560" cy="195120"/>
              </p14:xfrm>
            </p:contentPart>
          </mc:Choice>
          <mc:Fallback>
            <p:pic>
              <p:nvPicPr>
                <p:cNvPr id="11472" name="잉크 11471">
                  <a:extLst>
                    <a:ext uri="{FF2B5EF4-FFF2-40B4-BE49-F238E27FC236}">
                      <a16:creationId xmlns:a16="http://schemas.microsoft.com/office/drawing/2014/main" id="{E77A1BC9-7188-19C2-D974-690BA205BE29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2577247" y="4841089"/>
                  <a:ext cx="2322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11473" name="잉크 11472">
                  <a:extLst>
                    <a:ext uri="{FF2B5EF4-FFF2-40B4-BE49-F238E27FC236}">
                      <a16:creationId xmlns:a16="http://schemas.microsoft.com/office/drawing/2014/main" id="{CE01EFFB-21F7-98EC-BC77-168E050B4363}"/>
                    </a:ext>
                  </a:extLst>
                </p14:cNvPr>
                <p14:cNvContentPartPr/>
                <p14:nvPr/>
              </p14:nvContentPartPr>
              <p14:xfrm>
                <a:off x="2895487" y="5044489"/>
                <a:ext cx="16200" cy="7920"/>
              </p14:xfrm>
            </p:contentPart>
          </mc:Choice>
          <mc:Fallback>
            <p:pic>
              <p:nvPicPr>
                <p:cNvPr id="11473" name="잉크 11472">
                  <a:extLst>
                    <a:ext uri="{FF2B5EF4-FFF2-40B4-BE49-F238E27FC236}">
                      <a16:creationId xmlns:a16="http://schemas.microsoft.com/office/drawing/2014/main" id="{CE01EFFB-21F7-98EC-BC77-168E050B4363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2886847" y="5035849"/>
                  <a:ext cx="33840" cy="2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86" name="그룹 11485">
            <a:extLst>
              <a:ext uri="{FF2B5EF4-FFF2-40B4-BE49-F238E27FC236}">
                <a16:creationId xmlns:a16="http://schemas.microsoft.com/office/drawing/2014/main" id="{40A1ED46-768D-7339-292B-D282F580AA8B}"/>
              </a:ext>
            </a:extLst>
          </p:cNvPr>
          <p:cNvGrpSpPr/>
          <p:nvPr/>
        </p:nvGrpSpPr>
        <p:grpSpPr>
          <a:xfrm>
            <a:off x="2908087" y="5202169"/>
            <a:ext cx="443160" cy="563040"/>
            <a:chOff x="2908087" y="5202169"/>
            <a:chExt cx="443160" cy="56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11474" name="잉크 11473">
                  <a:extLst>
                    <a:ext uri="{FF2B5EF4-FFF2-40B4-BE49-F238E27FC236}">
                      <a16:creationId xmlns:a16="http://schemas.microsoft.com/office/drawing/2014/main" id="{93B1F349-0A0E-BF23-FD9E-353B5ABFB2B0}"/>
                    </a:ext>
                  </a:extLst>
                </p14:cNvPr>
                <p14:cNvContentPartPr/>
                <p14:nvPr/>
              </p14:nvContentPartPr>
              <p14:xfrm>
                <a:off x="2908087" y="5220889"/>
                <a:ext cx="56520" cy="112320"/>
              </p14:xfrm>
            </p:contentPart>
          </mc:Choice>
          <mc:Fallback>
            <p:pic>
              <p:nvPicPr>
                <p:cNvPr id="11474" name="잉크 11473">
                  <a:extLst>
                    <a:ext uri="{FF2B5EF4-FFF2-40B4-BE49-F238E27FC236}">
                      <a16:creationId xmlns:a16="http://schemas.microsoft.com/office/drawing/2014/main" id="{93B1F349-0A0E-BF23-FD9E-353B5ABFB2B0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2899087" y="5211889"/>
                  <a:ext cx="741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11475" name="잉크 11474">
                  <a:extLst>
                    <a:ext uri="{FF2B5EF4-FFF2-40B4-BE49-F238E27FC236}">
                      <a16:creationId xmlns:a16="http://schemas.microsoft.com/office/drawing/2014/main" id="{7C3BBE8A-CA84-C142-D823-A380EEBA3C0C}"/>
                    </a:ext>
                  </a:extLst>
                </p14:cNvPr>
                <p14:cNvContentPartPr/>
                <p14:nvPr/>
              </p14:nvContentPartPr>
              <p14:xfrm>
                <a:off x="3014647" y="5202169"/>
                <a:ext cx="6120" cy="132480"/>
              </p14:xfrm>
            </p:contentPart>
          </mc:Choice>
          <mc:Fallback>
            <p:pic>
              <p:nvPicPr>
                <p:cNvPr id="11475" name="잉크 11474">
                  <a:extLst>
                    <a:ext uri="{FF2B5EF4-FFF2-40B4-BE49-F238E27FC236}">
                      <a16:creationId xmlns:a16="http://schemas.microsoft.com/office/drawing/2014/main" id="{7C3BBE8A-CA84-C142-D823-A380EEBA3C0C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3005647" y="5193529"/>
                  <a:ext cx="237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11476" name="잉크 11475">
                  <a:extLst>
                    <a:ext uri="{FF2B5EF4-FFF2-40B4-BE49-F238E27FC236}">
                      <a16:creationId xmlns:a16="http://schemas.microsoft.com/office/drawing/2014/main" id="{02203EB2-AEB0-D725-7C96-63ACF4B40144}"/>
                    </a:ext>
                  </a:extLst>
                </p14:cNvPr>
                <p14:cNvContentPartPr/>
                <p14:nvPr/>
              </p14:nvContentPartPr>
              <p14:xfrm>
                <a:off x="2967127" y="5343289"/>
                <a:ext cx="107280" cy="83160"/>
              </p14:xfrm>
            </p:contentPart>
          </mc:Choice>
          <mc:Fallback>
            <p:pic>
              <p:nvPicPr>
                <p:cNvPr id="11476" name="잉크 11475">
                  <a:extLst>
                    <a:ext uri="{FF2B5EF4-FFF2-40B4-BE49-F238E27FC236}">
                      <a16:creationId xmlns:a16="http://schemas.microsoft.com/office/drawing/2014/main" id="{02203EB2-AEB0-D725-7C96-63ACF4B40144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2958127" y="5334289"/>
                  <a:ext cx="1249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11477" name="잉크 11476">
                  <a:extLst>
                    <a:ext uri="{FF2B5EF4-FFF2-40B4-BE49-F238E27FC236}">
                      <a16:creationId xmlns:a16="http://schemas.microsoft.com/office/drawing/2014/main" id="{D750DE20-D138-6A00-7102-8E56F4431804}"/>
                    </a:ext>
                  </a:extLst>
                </p14:cNvPr>
                <p14:cNvContentPartPr/>
                <p14:nvPr/>
              </p14:nvContentPartPr>
              <p14:xfrm>
                <a:off x="3066847" y="5221969"/>
                <a:ext cx="117360" cy="156240"/>
              </p14:xfrm>
            </p:contentPart>
          </mc:Choice>
          <mc:Fallback>
            <p:pic>
              <p:nvPicPr>
                <p:cNvPr id="11477" name="잉크 11476">
                  <a:extLst>
                    <a:ext uri="{FF2B5EF4-FFF2-40B4-BE49-F238E27FC236}">
                      <a16:creationId xmlns:a16="http://schemas.microsoft.com/office/drawing/2014/main" id="{D750DE20-D138-6A00-7102-8E56F4431804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3058207" y="5212969"/>
                  <a:ext cx="1350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11478" name="잉크 11477">
                  <a:extLst>
                    <a:ext uri="{FF2B5EF4-FFF2-40B4-BE49-F238E27FC236}">
                      <a16:creationId xmlns:a16="http://schemas.microsoft.com/office/drawing/2014/main" id="{EB46413D-B3D3-2C55-FF12-03E92BCCEBBD}"/>
                    </a:ext>
                  </a:extLst>
                </p14:cNvPr>
                <p14:cNvContentPartPr/>
                <p14:nvPr/>
              </p14:nvContentPartPr>
              <p14:xfrm>
                <a:off x="3167287" y="5249689"/>
                <a:ext cx="74880" cy="117000"/>
              </p14:xfrm>
            </p:contentPart>
          </mc:Choice>
          <mc:Fallback>
            <p:pic>
              <p:nvPicPr>
                <p:cNvPr id="11478" name="잉크 11477">
                  <a:extLst>
                    <a:ext uri="{FF2B5EF4-FFF2-40B4-BE49-F238E27FC236}">
                      <a16:creationId xmlns:a16="http://schemas.microsoft.com/office/drawing/2014/main" id="{EB46413D-B3D3-2C55-FF12-03E92BCCEBBD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3158647" y="5241049"/>
                  <a:ext cx="925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11479" name="잉크 11478">
                  <a:extLst>
                    <a:ext uri="{FF2B5EF4-FFF2-40B4-BE49-F238E27FC236}">
                      <a16:creationId xmlns:a16="http://schemas.microsoft.com/office/drawing/2014/main" id="{5C035F98-030B-485A-C856-3673A2377CFB}"/>
                    </a:ext>
                  </a:extLst>
                </p14:cNvPr>
                <p14:cNvContentPartPr/>
                <p14:nvPr/>
              </p14:nvContentPartPr>
              <p14:xfrm>
                <a:off x="3177007" y="5409169"/>
                <a:ext cx="80640" cy="44640"/>
              </p14:xfrm>
            </p:contentPart>
          </mc:Choice>
          <mc:Fallback>
            <p:pic>
              <p:nvPicPr>
                <p:cNvPr id="11479" name="잉크 11478">
                  <a:extLst>
                    <a:ext uri="{FF2B5EF4-FFF2-40B4-BE49-F238E27FC236}">
                      <a16:creationId xmlns:a16="http://schemas.microsoft.com/office/drawing/2014/main" id="{5C035F98-030B-485A-C856-3673A2377CFB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3168007" y="5400529"/>
                  <a:ext cx="982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11480" name="잉크 11479">
                  <a:extLst>
                    <a:ext uri="{FF2B5EF4-FFF2-40B4-BE49-F238E27FC236}">
                      <a16:creationId xmlns:a16="http://schemas.microsoft.com/office/drawing/2014/main" id="{E494B09F-1CE0-8AAF-64EB-E8215277A426}"/>
                    </a:ext>
                  </a:extLst>
                </p14:cNvPr>
                <p14:cNvContentPartPr/>
                <p14:nvPr/>
              </p14:nvContentPartPr>
              <p14:xfrm>
                <a:off x="2933647" y="5529049"/>
                <a:ext cx="88200" cy="15120"/>
              </p14:xfrm>
            </p:contentPart>
          </mc:Choice>
          <mc:Fallback>
            <p:pic>
              <p:nvPicPr>
                <p:cNvPr id="11480" name="잉크 11479">
                  <a:extLst>
                    <a:ext uri="{FF2B5EF4-FFF2-40B4-BE49-F238E27FC236}">
                      <a16:creationId xmlns:a16="http://schemas.microsoft.com/office/drawing/2014/main" id="{E494B09F-1CE0-8AAF-64EB-E8215277A426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2925007" y="5520409"/>
                  <a:ext cx="1058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11481" name="잉크 11480">
                  <a:extLst>
                    <a:ext uri="{FF2B5EF4-FFF2-40B4-BE49-F238E27FC236}">
                      <a16:creationId xmlns:a16="http://schemas.microsoft.com/office/drawing/2014/main" id="{800CBB3A-B42C-FCB0-120D-B4DE976645A1}"/>
                    </a:ext>
                  </a:extLst>
                </p14:cNvPr>
                <p14:cNvContentPartPr/>
                <p14:nvPr/>
              </p14:nvContentPartPr>
              <p14:xfrm>
                <a:off x="2930047" y="5555329"/>
                <a:ext cx="181080" cy="209880"/>
              </p14:xfrm>
            </p:contentPart>
          </mc:Choice>
          <mc:Fallback>
            <p:pic>
              <p:nvPicPr>
                <p:cNvPr id="11481" name="잉크 11480">
                  <a:extLst>
                    <a:ext uri="{FF2B5EF4-FFF2-40B4-BE49-F238E27FC236}">
                      <a16:creationId xmlns:a16="http://schemas.microsoft.com/office/drawing/2014/main" id="{800CBB3A-B42C-FCB0-120D-B4DE976645A1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2921407" y="5546689"/>
                  <a:ext cx="1987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11482" name="잉크 11481">
                  <a:extLst>
                    <a:ext uri="{FF2B5EF4-FFF2-40B4-BE49-F238E27FC236}">
                      <a16:creationId xmlns:a16="http://schemas.microsoft.com/office/drawing/2014/main" id="{214D5E52-1977-55CD-63FC-77612983FA31}"/>
                    </a:ext>
                  </a:extLst>
                </p14:cNvPr>
                <p14:cNvContentPartPr/>
                <p14:nvPr/>
              </p14:nvContentPartPr>
              <p14:xfrm>
                <a:off x="3094207" y="5577289"/>
                <a:ext cx="121680" cy="126000"/>
              </p14:xfrm>
            </p:contentPart>
          </mc:Choice>
          <mc:Fallback>
            <p:pic>
              <p:nvPicPr>
                <p:cNvPr id="11482" name="잉크 11481">
                  <a:extLst>
                    <a:ext uri="{FF2B5EF4-FFF2-40B4-BE49-F238E27FC236}">
                      <a16:creationId xmlns:a16="http://schemas.microsoft.com/office/drawing/2014/main" id="{214D5E52-1977-55CD-63FC-77612983FA31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3085207" y="5568289"/>
                  <a:ext cx="1393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6">
              <p14:nvContentPartPr>
                <p14:cNvPr id="11483" name="잉크 11482">
                  <a:extLst>
                    <a:ext uri="{FF2B5EF4-FFF2-40B4-BE49-F238E27FC236}">
                      <a16:creationId xmlns:a16="http://schemas.microsoft.com/office/drawing/2014/main" id="{68FEE0FE-994F-C846-F721-F1F113DABEC7}"/>
                    </a:ext>
                  </a:extLst>
                </p14:cNvPr>
                <p14:cNvContentPartPr/>
                <p14:nvPr/>
              </p14:nvContentPartPr>
              <p14:xfrm>
                <a:off x="3179527" y="5580169"/>
                <a:ext cx="80280" cy="118440"/>
              </p14:xfrm>
            </p:contentPart>
          </mc:Choice>
          <mc:Fallback>
            <p:pic>
              <p:nvPicPr>
                <p:cNvPr id="11483" name="잉크 11482">
                  <a:extLst>
                    <a:ext uri="{FF2B5EF4-FFF2-40B4-BE49-F238E27FC236}">
                      <a16:creationId xmlns:a16="http://schemas.microsoft.com/office/drawing/2014/main" id="{68FEE0FE-994F-C846-F721-F1F113DABEC7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3170887" y="5571529"/>
                  <a:ext cx="979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8">
              <p14:nvContentPartPr>
                <p14:cNvPr id="11484" name="잉크 11483">
                  <a:extLst>
                    <a:ext uri="{FF2B5EF4-FFF2-40B4-BE49-F238E27FC236}">
                      <a16:creationId xmlns:a16="http://schemas.microsoft.com/office/drawing/2014/main" id="{DC7B8150-AE28-315C-D897-6F71999BA37C}"/>
                    </a:ext>
                  </a:extLst>
                </p14:cNvPr>
                <p14:cNvContentPartPr/>
                <p14:nvPr/>
              </p14:nvContentPartPr>
              <p14:xfrm>
                <a:off x="3201127" y="5686369"/>
                <a:ext cx="70920" cy="44640"/>
              </p14:xfrm>
            </p:contentPart>
          </mc:Choice>
          <mc:Fallback>
            <p:pic>
              <p:nvPicPr>
                <p:cNvPr id="11484" name="잉크 11483">
                  <a:extLst>
                    <a:ext uri="{FF2B5EF4-FFF2-40B4-BE49-F238E27FC236}">
                      <a16:creationId xmlns:a16="http://schemas.microsoft.com/office/drawing/2014/main" id="{DC7B8150-AE28-315C-D897-6F71999BA37C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3192487" y="5677729"/>
                  <a:ext cx="885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0">
              <p14:nvContentPartPr>
                <p14:cNvPr id="11485" name="잉크 11484">
                  <a:extLst>
                    <a:ext uri="{FF2B5EF4-FFF2-40B4-BE49-F238E27FC236}">
                      <a16:creationId xmlns:a16="http://schemas.microsoft.com/office/drawing/2014/main" id="{53D6E2CC-F396-59A6-F4A0-B01686FDF436}"/>
                    </a:ext>
                  </a:extLst>
                </p14:cNvPr>
                <p14:cNvContentPartPr/>
                <p14:nvPr/>
              </p14:nvContentPartPr>
              <p14:xfrm>
                <a:off x="3343327" y="5740369"/>
                <a:ext cx="7920" cy="14400"/>
              </p14:xfrm>
            </p:contentPart>
          </mc:Choice>
          <mc:Fallback>
            <p:pic>
              <p:nvPicPr>
                <p:cNvPr id="11485" name="잉크 11484">
                  <a:extLst>
                    <a:ext uri="{FF2B5EF4-FFF2-40B4-BE49-F238E27FC236}">
                      <a16:creationId xmlns:a16="http://schemas.microsoft.com/office/drawing/2014/main" id="{53D6E2CC-F396-59A6-F4A0-B01686FDF436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3334327" y="5731729"/>
                  <a:ext cx="25560" cy="320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7628</TotalTime>
  <Words>924</Words>
  <Application>Microsoft Office PowerPoint</Application>
  <PresentationFormat>화면 슬라이드 쇼(4:3)</PresentationFormat>
  <Paragraphs>202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Calibri</vt:lpstr>
      <vt:lpstr>맑은 고딕</vt:lpstr>
      <vt:lpstr>함초롬바탕 확장B</vt:lpstr>
      <vt:lpstr>굴림체</vt:lpstr>
      <vt:lpstr>한컴 고딕</vt:lpstr>
      <vt:lpstr>Wingdings</vt:lpstr>
      <vt:lpstr>Arial</vt:lpstr>
      <vt:lpstr>한컴산뜻돋움</vt:lpstr>
      <vt:lpstr>굴림</vt:lpstr>
      <vt:lpstr>Office 테마</vt:lpstr>
      <vt:lpstr>Linux Programming - 9장. 프로세스 간 통신 -</vt:lpstr>
      <vt:lpstr>강의 내용</vt:lpstr>
      <vt:lpstr>프로세스 간 통신</vt:lpstr>
      <vt:lpstr>시그널 (Signal)</vt:lpstr>
      <vt:lpstr>시그널</vt:lpstr>
      <vt:lpstr>실습</vt:lpstr>
      <vt:lpstr>파이프</vt:lpstr>
      <vt:lpstr>파이프</vt:lpstr>
      <vt:lpstr>파이프</vt:lpstr>
      <vt:lpstr>네임드 파이프로 채팅</vt:lpstr>
      <vt:lpstr>PowerPoint 프레젠테이션</vt:lpstr>
      <vt:lpstr>소켓</vt:lpstr>
      <vt:lpstr>소켓</vt:lpstr>
      <vt:lpstr>소켓</vt:lpstr>
      <vt:lpstr> 소켓 (socket)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Song Seokil</dc:creator>
  <cp:lastModifiedBy>최신호</cp:lastModifiedBy>
  <cp:revision>67</cp:revision>
  <dcterms:created xsi:type="dcterms:W3CDTF">2020-03-03T03:21:01Z</dcterms:created>
  <dcterms:modified xsi:type="dcterms:W3CDTF">2022-05-23T05:36:15Z</dcterms:modified>
</cp:coreProperties>
</file>